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8" r:id="rId3"/>
    <p:sldId id="260" r:id="rId4"/>
    <p:sldId id="267" r:id="rId5"/>
    <p:sldId id="322" r:id="rId6"/>
    <p:sldId id="265" r:id="rId7"/>
    <p:sldId id="266" r:id="rId8"/>
    <p:sldId id="262" r:id="rId9"/>
    <p:sldId id="271" r:id="rId10"/>
    <p:sldId id="272" r:id="rId11"/>
    <p:sldId id="289" r:id="rId12"/>
    <p:sldId id="288" r:id="rId13"/>
    <p:sldId id="283" r:id="rId14"/>
    <p:sldId id="274" r:id="rId15"/>
    <p:sldId id="275" r:id="rId16"/>
    <p:sldId id="284" r:id="rId17"/>
    <p:sldId id="285" r:id="rId18"/>
    <p:sldId id="311" r:id="rId19"/>
    <p:sldId id="277" r:id="rId20"/>
    <p:sldId id="337" r:id="rId21"/>
    <p:sldId id="338" r:id="rId22"/>
    <p:sldId id="307" r:id="rId23"/>
    <p:sldId id="295" r:id="rId24"/>
    <p:sldId id="326" r:id="rId25"/>
    <p:sldId id="339" r:id="rId26"/>
    <p:sldId id="340" r:id="rId27"/>
    <p:sldId id="341" r:id="rId28"/>
    <p:sldId id="342" r:id="rId29"/>
    <p:sldId id="303" r:id="rId30"/>
    <p:sldId id="294" r:id="rId31"/>
    <p:sldId id="308" r:id="rId32"/>
    <p:sldId id="324" r:id="rId33"/>
    <p:sldId id="325" r:id="rId34"/>
    <p:sldId id="323" r:id="rId35"/>
  </p:sldIdLst>
  <p:sldSz cx="10080625" cy="567055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DED362-7C4F-4449-BC4C-E06CCA2FD09B}" v="203" dt="2020-10-22T08:28:29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8" autoAdjust="0"/>
    <p:restoredTop sz="93792" autoAdjust="0"/>
  </p:normalViewPr>
  <p:slideViewPr>
    <p:cSldViewPr snapToGrid="0">
      <p:cViewPr varScale="1">
        <p:scale>
          <a:sx n="75" d="100"/>
          <a:sy n="75" d="100"/>
        </p:scale>
        <p:origin x="1060" y="5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sa Makran" userId="daa170424860ceeb" providerId="LiveId" clId="{53C4F19C-C60F-454F-ADB1-3DB602893F6B}"/>
    <pc:docChg chg="undo redo custSel modSld sldOrd">
      <pc:chgData name="Mussa Makran" userId="daa170424860ceeb" providerId="LiveId" clId="{53C4F19C-C60F-454F-ADB1-3DB602893F6B}" dt="2020-09-18T08:57:29.290" v="1970" actId="20577"/>
      <pc:docMkLst>
        <pc:docMk/>
      </pc:docMkLst>
      <pc:sldChg chg="addSp delSp modSp">
        <pc:chgData name="Mussa Makran" userId="daa170424860ceeb" providerId="LiveId" clId="{53C4F19C-C60F-454F-ADB1-3DB602893F6B}" dt="2020-09-18T06:48:29.286" v="489" actId="478"/>
        <pc:sldMkLst>
          <pc:docMk/>
          <pc:sldMk cId="0" sldId="257"/>
        </pc:sldMkLst>
        <pc:picChg chg="add del mod">
          <ac:chgData name="Mussa Makran" userId="daa170424860ceeb" providerId="LiveId" clId="{53C4F19C-C60F-454F-ADB1-3DB602893F6B}" dt="2020-09-18T06:48:29.286" v="489" actId="478"/>
          <ac:picMkLst>
            <pc:docMk/>
            <pc:sldMk cId="0" sldId="257"/>
            <ac:picMk id="2" creationId="{2D8638DF-79A2-40B0-8720-14262646C807}"/>
          </ac:picMkLst>
        </pc:picChg>
      </pc:sldChg>
      <pc:sldChg chg="modSp mod">
        <pc:chgData name="Mussa Makran" userId="daa170424860ceeb" providerId="LiveId" clId="{53C4F19C-C60F-454F-ADB1-3DB602893F6B}" dt="2020-09-18T07:46:38.291" v="1328" actId="20577"/>
        <pc:sldMkLst>
          <pc:docMk/>
          <pc:sldMk cId="0" sldId="258"/>
        </pc:sldMkLst>
        <pc:spChg chg="mod">
          <ac:chgData name="Mussa Makran" userId="daa170424860ceeb" providerId="LiveId" clId="{53C4F19C-C60F-454F-ADB1-3DB602893F6B}" dt="2020-09-18T07:46:38.291" v="1328" actId="20577"/>
          <ac:spMkLst>
            <pc:docMk/>
            <pc:sldMk cId="0" sldId="258"/>
            <ac:spMk id="3" creationId="{00000000-0000-0000-0000-000000000000}"/>
          </ac:spMkLst>
        </pc:spChg>
      </pc:sldChg>
      <pc:sldChg chg="addSp delSp modSp mod">
        <pc:chgData name="Mussa Makran" userId="daa170424860ceeb" providerId="LiveId" clId="{53C4F19C-C60F-454F-ADB1-3DB602893F6B}" dt="2020-09-18T07:50:23.203" v="1415" actId="571"/>
        <pc:sldMkLst>
          <pc:docMk/>
          <pc:sldMk cId="0" sldId="260"/>
        </pc:sldMkLst>
        <pc:spChg chg="del">
          <ac:chgData name="Mussa Makran" userId="daa170424860ceeb" providerId="LiveId" clId="{53C4F19C-C60F-454F-ADB1-3DB602893F6B}" dt="2020-09-18T07:49:15.179" v="1395" actId="478"/>
          <ac:spMkLst>
            <pc:docMk/>
            <pc:sldMk cId="0" sldId="260"/>
            <ac:spMk id="7" creationId="{00000000-0000-0000-0000-000000000000}"/>
          </ac:spMkLst>
        </pc:spChg>
        <pc:spChg chg="add del">
          <ac:chgData name="Mussa Makran" userId="daa170424860ceeb" providerId="LiveId" clId="{53C4F19C-C60F-454F-ADB1-3DB602893F6B}" dt="2020-09-18T07:49:57.150" v="1411" actId="478"/>
          <ac:spMkLst>
            <pc:docMk/>
            <pc:sldMk cId="0" sldId="260"/>
            <ac:spMk id="285" creationId="{113C0C5F-5AB3-4F6B-83D0-E435E3B3E1E3}"/>
          </ac:spMkLst>
        </pc:spChg>
        <pc:spChg chg="add">
          <ac:chgData name="Mussa Makran" userId="daa170424860ceeb" providerId="LiveId" clId="{53C4F19C-C60F-454F-ADB1-3DB602893F6B}" dt="2020-09-18T07:49:15.933" v="1396" actId="22"/>
          <ac:spMkLst>
            <pc:docMk/>
            <pc:sldMk cId="0" sldId="260"/>
            <ac:spMk id="287" creationId="{40E5D84D-9451-4F63-A2DD-86B9F7558C5E}"/>
          </ac:spMkLst>
        </pc:spChg>
        <pc:spChg chg="add mod">
          <ac:chgData name="Mussa Makran" userId="daa170424860ceeb" providerId="LiveId" clId="{53C4F19C-C60F-454F-ADB1-3DB602893F6B}" dt="2020-09-18T07:50:08.350" v="1413" actId="1076"/>
          <ac:spMkLst>
            <pc:docMk/>
            <pc:sldMk cId="0" sldId="260"/>
            <ac:spMk id="289" creationId="{96DCA3FB-570B-43D0-B61E-438D647E6C98}"/>
          </ac:spMkLst>
        </pc:spChg>
        <pc:spChg chg="add mod">
          <ac:chgData name="Mussa Makran" userId="daa170424860ceeb" providerId="LiveId" clId="{53C4F19C-C60F-454F-ADB1-3DB602893F6B}" dt="2020-09-18T07:50:23.203" v="1415" actId="571"/>
          <ac:spMkLst>
            <pc:docMk/>
            <pc:sldMk cId="0" sldId="260"/>
            <ac:spMk id="290" creationId="{9C8280B7-6678-4D15-8256-AACB13E1EFBD}"/>
          </ac:spMkLst>
        </pc:spChg>
      </pc:sldChg>
      <pc:sldChg chg="addSp delSp modSp mod">
        <pc:chgData name="Mussa Makran" userId="daa170424860ceeb" providerId="LiveId" clId="{53C4F19C-C60F-454F-ADB1-3DB602893F6B}" dt="2020-09-18T07:50:47.659" v="1419" actId="22"/>
        <pc:sldMkLst>
          <pc:docMk/>
          <pc:sldMk cId="0" sldId="261"/>
        </pc:sldMkLst>
        <pc:spChg chg="mod">
          <ac:chgData name="Mussa Makran" userId="daa170424860ceeb" providerId="LiveId" clId="{53C4F19C-C60F-454F-ADB1-3DB602893F6B}" dt="2020-09-17T13:21:13.624" v="66" actId="255"/>
          <ac:spMkLst>
            <pc:docMk/>
            <pc:sldMk cId="0" sldId="261"/>
            <ac:spMk id="2" creationId="{00000000-0000-0000-0000-000000000000}"/>
          </ac:spMkLst>
        </pc:spChg>
        <pc:spChg chg="add">
          <ac:chgData name="Mussa Makran" userId="daa170424860ceeb" providerId="LiveId" clId="{53C4F19C-C60F-454F-ADB1-3DB602893F6B}" dt="2020-09-17T13:19:50.868" v="59" actId="22"/>
          <ac:spMkLst>
            <pc:docMk/>
            <pc:sldMk cId="0" sldId="261"/>
            <ac:spMk id="3" creationId="{3113C2DD-4BF9-46C1-8C47-64370E29DE17}"/>
          </ac:spMkLst>
        </pc:spChg>
        <pc:spChg chg="del">
          <ac:chgData name="Mussa Makran" userId="daa170424860ceeb" providerId="LiveId" clId="{53C4F19C-C60F-454F-ADB1-3DB602893F6B}" dt="2020-09-17T13:19:36.661" v="50" actId="478"/>
          <ac:spMkLst>
            <pc:docMk/>
            <pc:sldMk cId="0" sldId="261"/>
            <ac:spMk id="4" creationId="{00000000-0000-0000-0000-000000000000}"/>
          </ac:spMkLst>
        </pc:spChg>
        <pc:spChg chg="add">
          <ac:chgData name="Mussa Makran" userId="daa170424860ceeb" providerId="LiveId" clId="{53C4F19C-C60F-454F-ADB1-3DB602893F6B}" dt="2020-09-18T07:50:47.659" v="1419" actId="22"/>
          <ac:spMkLst>
            <pc:docMk/>
            <pc:sldMk cId="0" sldId="261"/>
            <ac:spMk id="4" creationId="{A6C55C2B-4FFC-49EB-A362-DDA2DA3C5C77}"/>
          </ac:spMkLst>
        </pc:spChg>
        <pc:spChg chg="del">
          <ac:chgData name="Mussa Makran" userId="daa170424860ceeb" providerId="LiveId" clId="{53C4F19C-C60F-454F-ADB1-3DB602893F6B}" dt="2020-09-17T13:19:50.191" v="58" actId="478"/>
          <ac:spMkLst>
            <pc:docMk/>
            <pc:sldMk cId="0" sldId="261"/>
            <ac:spMk id="5" creationId="{00000000-0000-0000-0000-000000000000}"/>
          </ac:spMkLst>
        </pc:spChg>
        <pc:spChg chg="add">
          <ac:chgData name="Mussa Makran" userId="daa170424860ceeb" providerId="LiveId" clId="{53C4F19C-C60F-454F-ADB1-3DB602893F6B}" dt="2020-09-18T07:50:47.659" v="1419" actId="22"/>
          <ac:spMkLst>
            <pc:docMk/>
            <pc:sldMk cId="0" sldId="261"/>
            <ac:spMk id="5" creationId="{10D59329-A25B-4B1A-9D19-853F616A3F0C}"/>
          </ac:spMkLst>
        </pc:spChg>
        <pc:spChg chg="del">
          <ac:chgData name="Mussa Makran" userId="daa170424860ceeb" providerId="LiveId" clId="{53C4F19C-C60F-454F-ADB1-3DB602893F6B}" dt="2020-09-17T13:19:48.918" v="57" actId="478"/>
          <ac:spMkLst>
            <pc:docMk/>
            <pc:sldMk cId="0" sldId="261"/>
            <ac:spMk id="6" creationId="{00000000-0000-0000-0000-000000000000}"/>
          </ac:spMkLst>
        </pc:spChg>
        <pc:spChg chg="add">
          <ac:chgData name="Mussa Makran" userId="daa170424860ceeb" providerId="LiveId" clId="{53C4F19C-C60F-454F-ADB1-3DB602893F6B}" dt="2020-09-17T13:19:50.868" v="59" actId="22"/>
          <ac:spMkLst>
            <pc:docMk/>
            <pc:sldMk cId="0" sldId="261"/>
            <ac:spMk id="7" creationId="{C3C0E6AF-0F50-4E8B-86F0-FA980CAB569F}"/>
          </ac:spMkLst>
        </pc:spChg>
        <pc:spChg chg="del">
          <ac:chgData name="Mussa Makran" userId="daa170424860ceeb" providerId="LiveId" clId="{53C4F19C-C60F-454F-ADB1-3DB602893F6B}" dt="2020-09-17T13:19:47.773" v="56" actId="478"/>
          <ac:spMkLst>
            <pc:docMk/>
            <pc:sldMk cId="0" sldId="261"/>
            <ac:spMk id="8" creationId="{00000000-0000-0000-0000-000000000000}"/>
          </ac:spMkLst>
        </pc:spChg>
        <pc:spChg chg="add del">
          <ac:chgData name="Mussa Makran" userId="daa170424860ceeb" providerId="LiveId" clId="{53C4F19C-C60F-454F-ADB1-3DB602893F6B}" dt="2020-09-17T13:19:47.008" v="55" actId="478"/>
          <ac:spMkLst>
            <pc:docMk/>
            <pc:sldMk cId="0" sldId="261"/>
            <ac:spMk id="9" creationId="{00000000-0000-0000-0000-000000000000}"/>
          </ac:spMkLst>
        </pc:spChg>
        <pc:spChg chg="add">
          <ac:chgData name="Mussa Makran" userId="daa170424860ceeb" providerId="LiveId" clId="{53C4F19C-C60F-454F-ADB1-3DB602893F6B}" dt="2020-09-17T13:19:50.868" v="59" actId="22"/>
          <ac:spMkLst>
            <pc:docMk/>
            <pc:sldMk cId="0" sldId="261"/>
            <ac:spMk id="11" creationId="{0B27687F-0609-4C0E-8B31-23E49050518E}"/>
          </ac:spMkLst>
        </pc:spChg>
        <pc:spChg chg="mod">
          <ac:chgData name="Mussa Makran" userId="daa170424860ceeb" providerId="LiveId" clId="{53C4F19C-C60F-454F-ADB1-3DB602893F6B}" dt="2020-09-17T13:29:32.431" v="283" actId="1035"/>
          <ac:spMkLst>
            <pc:docMk/>
            <pc:sldMk cId="0" sldId="261"/>
            <ac:spMk id="15" creationId="{00000000-0000-0000-0000-000000000000}"/>
          </ac:spMkLst>
        </pc:spChg>
        <pc:spChg chg="add del">
          <ac:chgData name="Mussa Makran" userId="daa170424860ceeb" providerId="LiveId" clId="{53C4F19C-C60F-454F-ADB1-3DB602893F6B}" dt="2020-09-18T07:50:47.081" v="1418" actId="478"/>
          <ac:spMkLst>
            <pc:docMk/>
            <pc:sldMk cId="0" sldId="261"/>
            <ac:spMk id="17" creationId="{C81A8AED-D94F-4962-9AA3-B14DB457298B}"/>
          </ac:spMkLst>
        </pc:spChg>
        <pc:spChg chg="add">
          <ac:chgData name="Mussa Makran" userId="daa170424860ceeb" providerId="LiveId" clId="{53C4F19C-C60F-454F-ADB1-3DB602893F6B}" dt="2020-09-17T13:19:50.868" v="59" actId="22"/>
          <ac:spMkLst>
            <pc:docMk/>
            <pc:sldMk cId="0" sldId="261"/>
            <ac:spMk id="19" creationId="{FF637D68-2245-48F2-9369-E9BB868C4670}"/>
          </ac:spMkLst>
        </pc:spChg>
        <pc:graphicFrameChg chg="mod modGraphic">
          <ac:chgData name="Mussa Makran" userId="daa170424860ceeb" providerId="LiveId" clId="{53C4F19C-C60F-454F-ADB1-3DB602893F6B}" dt="2020-09-17T13:29:27.971" v="281" actId="255"/>
          <ac:graphicFrameMkLst>
            <pc:docMk/>
            <pc:sldMk cId="0" sldId="261"/>
            <ac:graphicFrameMk id="13" creationId="{00000000-0000-0000-0000-000000000000}"/>
          </ac:graphicFrameMkLst>
        </pc:graphicFrameChg>
      </pc:sldChg>
      <pc:sldChg chg="addSp delSp modSp mod">
        <pc:chgData name="Mussa Makran" userId="daa170424860ceeb" providerId="LiveId" clId="{53C4F19C-C60F-454F-ADB1-3DB602893F6B}" dt="2020-09-18T07:51:05.405" v="1425" actId="22"/>
        <pc:sldMkLst>
          <pc:docMk/>
          <pc:sldMk cId="0" sldId="262"/>
        </pc:sldMkLst>
        <pc:spChg chg="mod">
          <ac:chgData name="Mussa Makran" userId="daa170424860ceeb" providerId="LiveId" clId="{53C4F19C-C60F-454F-ADB1-3DB602893F6B}" dt="2020-09-18T07:06:41.520" v="669" actId="20577"/>
          <ac:spMkLst>
            <pc:docMk/>
            <pc:sldMk cId="0" sldId="262"/>
            <ac:spMk id="2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01:15.068" v="595" actId="478"/>
          <ac:spMkLst>
            <pc:docMk/>
            <pc:sldMk cId="0" sldId="262"/>
            <ac:spMk id="3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01:15.068" v="595" actId="478"/>
          <ac:spMkLst>
            <pc:docMk/>
            <pc:sldMk cId="0" sldId="262"/>
            <ac:spMk id="4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01:15.068" v="595" actId="478"/>
          <ac:spMkLst>
            <pc:docMk/>
            <pc:sldMk cId="0" sldId="262"/>
            <ac:spMk id="5" creationId="{00000000-0000-0000-0000-000000000000}"/>
          </ac:spMkLst>
        </pc:spChg>
        <pc:spChg chg="mod">
          <ac:chgData name="Mussa Makran" userId="daa170424860ceeb" providerId="LiveId" clId="{53C4F19C-C60F-454F-ADB1-3DB602893F6B}" dt="2020-09-18T07:08:34.258" v="699" actId="14100"/>
          <ac:spMkLst>
            <pc:docMk/>
            <pc:sldMk cId="0" sldId="262"/>
            <ac:spMk id="8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01:15.068" v="595" actId="478"/>
          <ac:spMkLst>
            <pc:docMk/>
            <pc:sldMk cId="0" sldId="262"/>
            <ac:spMk id="9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01:15.068" v="595" actId="478"/>
          <ac:spMkLst>
            <pc:docMk/>
            <pc:sldMk cId="0" sldId="262"/>
            <ac:spMk id="10" creationId="{00000000-0000-0000-0000-000000000000}"/>
          </ac:spMkLst>
        </pc:spChg>
        <pc:spChg chg="add del mod">
          <ac:chgData name="Mussa Makran" userId="daa170424860ceeb" providerId="LiveId" clId="{53C4F19C-C60F-454F-ADB1-3DB602893F6B}" dt="2020-09-18T07:03:48.228" v="627" actId="478"/>
          <ac:spMkLst>
            <pc:docMk/>
            <pc:sldMk cId="0" sldId="262"/>
            <ac:spMk id="12" creationId="{EC0950CF-48E9-41C0-975F-E80B5B19ABF7}"/>
          </ac:spMkLst>
        </pc:spChg>
        <pc:spChg chg="add mod">
          <ac:chgData name="Mussa Makran" userId="daa170424860ceeb" providerId="LiveId" clId="{53C4F19C-C60F-454F-ADB1-3DB602893F6B}" dt="2020-09-18T07:01:42.994" v="599" actId="207"/>
          <ac:spMkLst>
            <pc:docMk/>
            <pc:sldMk cId="0" sldId="262"/>
            <ac:spMk id="14" creationId="{8347DE64-D38C-4E97-99AB-130A77957992}"/>
          </ac:spMkLst>
        </pc:spChg>
        <pc:spChg chg="add">
          <ac:chgData name="Mussa Makran" userId="daa170424860ceeb" providerId="LiveId" clId="{53C4F19C-C60F-454F-ADB1-3DB602893F6B}" dt="2020-09-18T07:01:15.689" v="596" actId="22"/>
          <ac:spMkLst>
            <pc:docMk/>
            <pc:sldMk cId="0" sldId="262"/>
            <ac:spMk id="16" creationId="{08D98C7D-0406-4729-B607-8F0F149E5CCC}"/>
          </ac:spMkLst>
        </pc:spChg>
        <pc:spChg chg="add del">
          <ac:chgData name="Mussa Makran" userId="daa170424860ceeb" providerId="LiveId" clId="{53C4F19C-C60F-454F-ADB1-3DB602893F6B}" dt="2020-09-18T07:51:04.854" v="1424" actId="478"/>
          <ac:spMkLst>
            <pc:docMk/>
            <pc:sldMk cId="0" sldId="262"/>
            <ac:spMk id="18" creationId="{CF081B47-704F-4049-8740-401720125AEB}"/>
          </ac:spMkLst>
        </pc:spChg>
        <pc:spChg chg="add">
          <ac:chgData name="Mussa Makran" userId="daa170424860ceeb" providerId="LiveId" clId="{53C4F19C-C60F-454F-ADB1-3DB602893F6B}" dt="2020-09-18T07:01:15.689" v="596" actId="22"/>
          <ac:spMkLst>
            <pc:docMk/>
            <pc:sldMk cId="0" sldId="262"/>
            <ac:spMk id="20" creationId="{60A6F4E0-C669-4040-A192-5B578AC6C66C}"/>
          </ac:spMkLst>
        </pc:spChg>
        <pc:spChg chg="add mod">
          <ac:chgData name="Mussa Makran" userId="daa170424860ceeb" providerId="LiveId" clId="{53C4F19C-C60F-454F-ADB1-3DB602893F6B}" dt="2020-09-18T07:03:52.704" v="628" actId="1076"/>
          <ac:spMkLst>
            <pc:docMk/>
            <pc:sldMk cId="0" sldId="262"/>
            <ac:spMk id="22" creationId="{AFD4AA0E-EE05-46AC-A6D4-DB4FB19572E9}"/>
          </ac:spMkLst>
        </pc:spChg>
        <pc:spChg chg="add">
          <ac:chgData name="Mussa Makran" userId="daa170424860ceeb" providerId="LiveId" clId="{53C4F19C-C60F-454F-ADB1-3DB602893F6B}" dt="2020-09-18T07:51:05.405" v="1425" actId="22"/>
          <ac:spMkLst>
            <pc:docMk/>
            <pc:sldMk cId="0" sldId="262"/>
            <ac:spMk id="26" creationId="{DE992D58-5AF5-4819-8650-16E9A21E9ED9}"/>
          </ac:spMkLst>
        </pc:spChg>
        <pc:spChg chg="add">
          <ac:chgData name="Mussa Makran" userId="daa170424860ceeb" providerId="LiveId" clId="{53C4F19C-C60F-454F-ADB1-3DB602893F6B}" dt="2020-09-18T07:51:05.405" v="1425" actId="22"/>
          <ac:spMkLst>
            <pc:docMk/>
            <pc:sldMk cId="0" sldId="262"/>
            <ac:spMk id="28" creationId="{C137EA4B-1B01-4B0B-80F7-384244E930C3}"/>
          </ac:spMkLst>
        </pc:spChg>
        <pc:picChg chg="add del">
          <ac:chgData name="Mussa Makran" userId="daa170424860ceeb" providerId="LiveId" clId="{53C4F19C-C60F-454F-ADB1-3DB602893F6B}" dt="2020-09-18T07:04:30.173" v="651" actId="478"/>
          <ac:picMkLst>
            <pc:docMk/>
            <pc:sldMk cId="0" sldId="262"/>
            <ac:picMk id="6" creationId="{00000000-0000-0000-0000-000000000000}"/>
          </ac:picMkLst>
        </pc:picChg>
        <pc:picChg chg="add mod">
          <ac:chgData name="Mussa Makran" userId="daa170424860ceeb" providerId="LiveId" clId="{53C4F19C-C60F-454F-ADB1-3DB602893F6B}" dt="2020-09-18T07:09:14.916" v="701" actId="1076"/>
          <ac:picMkLst>
            <pc:docMk/>
            <pc:sldMk cId="0" sldId="262"/>
            <ac:picMk id="24" creationId="{A7F59BA2-BFEC-4B75-9F80-6806953AD13A}"/>
          </ac:picMkLst>
        </pc:picChg>
        <pc:cxnChg chg="mod">
          <ac:chgData name="Mussa Makran" userId="daa170424860ceeb" providerId="LiveId" clId="{53C4F19C-C60F-454F-ADB1-3DB602893F6B}" dt="2020-09-18T07:06:44.693" v="670" actId="1076"/>
          <ac:cxnSpMkLst>
            <pc:docMk/>
            <pc:sldMk cId="0" sldId="262"/>
            <ac:cxnSpMk id="7" creationId="{00000000-0000-0000-0000-000000000000}"/>
          </ac:cxnSpMkLst>
        </pc:cxnChg>
      </pc:sldChg>
      <pc:sldChg chg="addSp delSp modSp mod">
        <pc:chgData name="Mussa Makran" userId="daa170424860ceeb" providerId="LiveId" clId="{53C4F19C-C60F-454F-ADB1-3DB602893F6B}" dt="2020-09-18T07:50:53.500" v="1421" actId="22"/>
        <pc:sldMkLst>
          <pc:docMk/>
          <pc:sldMk cId="0" sldId="265"/>
        </pc:sldMkLst>
        <pc:spChg chg="del">
          <ac:chgData name="Mussa Makran" userId="daa170424860ceeb" providerId="LiveId" clId="{53C4F19C-C60F-454F-ADB1-3DB602893F6B}" dt="2020-09-17T13:30:12.812" v="286" actId="478"/>
          <ac:spMkLst>
            <pc:docMk/>
            <pc:sldMk cId="0" sldId="265"/>
            <ac:spMk id="2" creationId="{00000000-0000-0000-0000-000000000000}"/>
          </ac:spMkLst>
        </pc:spChg>
        <pc:spChg chg="add">
          <ac:chgData name="Mussa Makran" userId="daa170424860ceeb" providerId="LiveId" clId="{53C4F19C-C60F-454F-ADB1-3DB602893F6B}" dt="2020-09-18T07:50:53.500" v="1421" actId="22"/>
          <ac:spMkLst>
            <pc:docMk/>
            <pc:sldMk cId="0" sldId="265"/>
            <ac:spMk id="2" creationId="{BA50C999-0810-47A7-B579-9A99AF2974D6}"/>
          </ac:spMkLst>
        </pc:spChg>
        <pc:spChg chg="mod">
          <ac:chgData name="Mussa Makran" userId="daa170424860ceeb" providerId="LiveId" clId="{53C4F19C-C60F-454F-ADB1-3DB602893F6B}" dt="2020-09-18T06:50:44.073" v="495" actId="113"/>
          <ac:spMkLst>
            <pc:docMk/>
            <pc:sldMk cId="0" sldId="265"/>
            <ac:spMk id="3" creationId="{00000000-0000-0000-0000-000000000000}"/>
          </ac:spMkLst>
        </pc:spChg>
        <pc:spChg chg="del">
          <ac:chgData name="Mussa Makran" userId="daa170424860ceeb" providerId="LiveId" clId="{53C4F19C-C60F-454F-ADB1-3DB602893F6B}" dt="2020-09-17T13:29:55.314" v="284" actId="478"/>
          <ac:spMkLst>
            <pc:docMk/>
            <pc:sldMk cId="0" sldId="265"/>
            <ac:spMk id="4" creationId="{00000000-0000-0000-0000-000000000000}"/>
          </ac:spMkLst>
        </pc:spChg>
        <pc:spChg chg="add">
          <ac:chgData name="Mussa Makran" userId="daa170424860ceeb" providerId="LiveId" clId="{53C4F19C-C60F-454F-ADB1-3DB602893F6B}" dt="2020-09-18T07:50:53.500" v="1421" actId="22"/>
          <ac:spMkLst>
            <pc:docMk/>
            <pc:sldMk cId="0" sldId="265"/>
            <ac:spMk id="4" creationId="{716E3440-B9F6-4921-97DE-20B340A5D420}"/>
          </ac:spMkLst>
        </pc:spChg>
        <pc:spChg chg="del">
          <ac:chgData name="Mussa Makran" userId="daa170424860ceeb" providerId="LiveId" clId="{53C4F19C-C60F-454F-ADB1-3DB602893F6B}" dt="2020-09-17T13:29:55.314" v="284" actId="478"/>
          <ac:spMkLst>
            <pc:docMk/>
            <pc:sldMk cId="0" sldId="265"/>
            <ac:spMk id="5" creationId="{00000000-0000-0000-0000-000000000000}"/>
          </ac:spMkLst>
        </pc:spChg>
        <pc:spChg chg="del">
          <ac:chgData name="Mussa Makran" userId="daa170424860ceeb" providerId="LiveId" clId="{53C4F19C-C60F-454F-ADB1-3DB602893F6B}" dt="2020-09-17T13:29:55.314" v="284" actId="478"/>
          <ac:spMkLst>
            <pc:docMk/>
            <pc:sldMk cId="0" sldId="265"/>
            <ac:spMk id="6" creationId="{00000000-0000-0000-0000-000000000000}"/>
          </ac:spMkLst>
        </pc:spChg>
        <pc:spChg chg="mod">
          <ac:chgData name="Mussa Makran" userId="daa170424860ceeb" providerId="LiveId" clId="{53C4F19C-C60F-454F-ADB1-3DB602893F6B}" dt="2020-09-18T06:51:03.228" v="496" actId="113"/>
          <ac:spMkLst>
            <pc:docMk/>
            <pc:sldMk cId="0" sldId="265"/>
            <ac:spMk id="7" creationId="{00000000-0000-0000-0000-000000000000}"/>
          </ac:spMkLst>
        </pc:spChg>
        <pc:spChg chg="mod">
          <ac:chgData name="Mussa Makran" userId="daa170424860ceeb" providerId="LiveId" clId="{53C4F19C-C60F-454F-ADB1-3DB602893F6B}" dt="2020-09-17T13:38:28.852" v="480" actId="2711"/>
          <ac:spMkLst>
            <pc:docMk/>
            <pc:sldMk cId="0" sldId="265"/>
            <ac:spMk id="8" creationId="{00000000-0000-0000-0000-000000000000}"/>
          </ac:spMkLst>
        </pc:spChg>
        <pc:spChg chg="del">
          <ac:chgData name="Mussa Makran" userId="daa170424860ceeb" providerId="LiveId" clId="{53C4F19C-C60F-454F-ADB1-3DB602893F6B}" dt="2020-09-17T13:29:55.314" v="284" actId="478"/>
          <ac:spMkLst>
            <pc:docMk/>
            <pc:sldMk cId="0" sldId="265"/>
            <ac:spMk id="10" creationId="{00000000-0000-0000-0000-000000000000}"/>
          </ac:spMkLst>
        </pc:spChg>
        <pc:spChg chg="del">
          <ac:chgData name="Mussa Makran" userId="daa170424860ceeb" providerId="LiveId" clId="{53C4F19C-C60F-454F-ADB1-3DB602893F6B}" dt="2020-09-17T13:29:55.314" v="284" actId="478"/>
          <ac:spMkLst>
            <pc:docMk/>
            <pc:sldMk cId="0" sldId="265"/>
            <ac:spMk id="11" creationId="{00000000-0000-0000-0000-000000000000}"/>
          </ac:spMkLst>
        </pc:spChg>
        <pc:spChg chg="add">
          <ac:chgData name="Mussa Makran" userId="daa170424860ceeb" providerId="LiveId" clId="{53C4F19C-C60F-454F-ADB1-3DB602893F6B}" dt="2020-09-17T13:29:55.982" v="285" actId="22"/>
          <ac:spMkLst>
            <pc:docMk/>
            <pc:sldMk cId="0" sldId="265"/>
            <ac:spMk id="15" creationId="{0075B483-B9F0-4E6B-B974-08ADAF82E567}"/>
          </ac:spMkLst>
        </pc:spChg>
        <pc:spChg chg="add">
          <ac:chgData name="Mussa Makran" userId="daa170424860ceeb" providerId="LiveId" clId="{53C4F19C-C60F-454F-ADB1-3DB602893F6B}" dt="2020-09-17T13:29:55.982" v="285" actId="22"/>
          <ac:spMkLst>
            <pc:docMk/>
            <pc:sldMk cId="0" sldId="265"/>
            <ac:spMk id="17" creationId="{24E01611-4C98-45FE-BEB3-0BC6E98C2E7F}"/>
          </ac:spMkLst>
        </pc:spChg>
        <pc:spChg chg="add">
          <ac:chgData name="Mussa Makran" userId="daa170424860ceeb" providerId="LiveId" clId="{53C4F19C-C60F-454F-ADB1-3DB602893F6B}" dt="2020-09-17T13:29:55.982" v="285" actId="22"/>
          <ac:spMkLst>
            <pc:docMk/>
            <pc:sldMk cId="0" sldId="265"/>
            <ac:spMk id="19" creationId="{318962D1-1835-420A-8FC7-2920B02926B7}"/>
          </ac:spMkLst>
        </pc:spChg>
        <pc:spChg chg="add del">
          <ac:chgData name="Mussa Makran" userId="daa170424860ceeb" providerId="LiveId" clId="{53C4F19C-C60F-454F-ADB1-3DB602893F6B}" dt="2020-09-18T07:50:52.690" v="1420" actId="478"/>
          <ac:spMkLst>
            <pc:docMk/>
            <pc:sldMk cId="0" sldId="265"/>
            <ac:spMk id="21" creationId="{2CF509AE-CDBD-4129-BB09-B81035D5A5E4}"/>
          </ac:spMkLst>
        </pc:spChg>
        <pc:spChg chg="add">
          <ac:chgData name="Mussa Makran" userId="daa170424860ceeb" providerId="LiveId" clId="{53C4F19C-C60F-454F-ADB1-3DB602893F6B}" dt="2020-09-17T13:29:55.982" v="285" actId="22"/>
          <ac:spMkLst>
            <pc:docMk/>
            <pc:sldMk cId="0" sldId="265"/>
            <ac:spMk id="23" creationId="{6532F6FC-CFAA-4719-BAE2-03F2F53BD872}"/>
          </ac:spMkLst>
        </pc:spChg>
        <pc:spChg chg="add del mod">
          <ac:chgData name="Mussa Makran" userId="daa170424860ceeb" providerId="LiveId" clId="{53C4F19C-C60F-454F-ADB1-3DB602893F6B}" dt="2020-09-17T13:30:19.876" v="289" actId="478"/>
          <ac:spMkLst>
            <pc:docMk/>
            <pc:sldMk cId="0" sldId="265"/>
            <ac:spMk id="25" creationId="{3B431F6A-645B-4441-A49F-31AED110604B}"/>
          </ac:spMkLst>
        </pc:spChg>
        <pc:spChg chg="add del mod">
          <ac:chgData name="Mussa Makran" userId="daa170424860ceeb" providerId="LiveId" clId="{53C4F19C-C60F-454F-ADB1-3DB602893F6B}" dt="2020-09-17T13:30:17.266" v="288" actId="478"/>
          <ac:spMkLst>
            <pc:docMk/>
            <pc:sldMk cId="0" sldId="265"/>
            <ac:spMk id="26" creationId="{31F79D1E-0BC9-4260-8C1E-5C7BA39631D8}"/>
          </ac:spMkLst>
        </pc:spChg>
        <pc:spChg chg="add mod">
          <ac:chgData name="Mussa Makran" userId="daa170424860ceeb" providerId="LiveId" clId="{53C4F19C-C60F-454F-ADB1-3DB602893F6B}" dt="2020-09-17T13:32:41.607" v="398" actId="14100"/>
          <ac:spMkLst>
            <pc:docMk/>
            <pc:sldMk cId="0" sldId="265"/>
            <ac:spMk id="27" creationId="{86194FAF-A3BE-4AA2-BAB4-2F04491EA772}"/>
          </ac:spMkLst>
        </pc:spChg>
        <pc:cxnChg chg="mod">
          <ac:chgData name="Mussa Makran" userId="daa170424860ceeb" providerId="LiveId" clId="{53C4F19C-C60F-454F-ADB1-3DB602893F6B}" dt="2020-09-17T13:37:55.937" v="477" actId="1076"/>
          <ac:cxnSpMkLst>
            <pc:docMk/>
            <pc:sldMk cId="0" sldId="265"/>
            <ac:cxnSpMk id="9" creationId="{00000000-0000-0000-0000-000000000000}"/>
          </ac:cxnSpMkLst>
        </pc:cxnChg>
        <pc:cxnChg chg="mod">
          <ac:chgData name="Mussa Makran" userId="daa170424860ceeb" providerId="LiveId" clId="{53C4F19C-C60F-454F-ADB1-3DB602893F6B}" dt="2020-09-17T13:37:55.937" v="477" actId="1076"/>
          <ac:cxnSpMkLst>
            <pc:docMk/>
            <pc:sldMk cId="0" sldId="265"/>
            <ac:cxnSpMk id="12" creationId="{00000000-0000-0000-0000-000000000000}"/>
          </ac:cxnSpMkLst>
        </pc:cxnChg>
        <pc:cxnChg chg="mod">
          <ac:chgData name="Mussa Makran" userId="daa170424860ceeb" providerId="LiveId" clId="{53C4F19C-C60F-454F-ADB1-3DB602893F6B}" dt="2020-09-17T13:37:55.937" v="477" actId="1076"/>
          <ac:cxnSpMkLst>
            <pc:docMk/>
            <pc:sldMk cId="0" sldId="265"/>
            <ac:cxnSpMk id="13" creationId="{00000000-0000-0000-0000-000000000000}"/>
          </ac:cxnSpMkLst>
        </pc:cxnChg>
      </pc:sldChg>
      <pc:sldChg chg="addSp delSp modSp mod">
        <pc:chgData name="Mussa Makran" userId="daa170424860ceeb" providerId="LiveId" clId="{53C4F19C-C60F-454F-ADB1-3DB602893F6B}" dt="2020-09-18T07:50:58.293" v="1423" actId="22"/>
        <pc:sldMkLst>
          <pc:docMk/>
          <pc:sldMk cId="0" sldId="266"/>
        </pc:sldMkLst>
        <pc:spChg chg="del">
          <ac:chgData name="Mussa Makran" userId="daa170424860ceeb" providerId="LiveId" clId="{53C4F19C-C60F-454F-ADB1-3DB602893F6B}" dt="2020-09-18T06:51:43.553" v="501" actId="478"/>
          <ac:spMkLst>
            <pc:docMk/>
            <pc:sldMk cId="0" sldId="266"/>
            <ac:spMk id="4" creationId="{00000000-0000-0000-0000-000000000000}"/>
          </ac:spMkLst>
        </pc:spChg>
        <pc:spChg chg="mod">
          <ac:chgData name="Mussa Makran" userId="daa170424860ceeb" providerId="LiveId" clId="{53C4F19C-C60F-454F-ADB1-3DB602893F6B}" dt="2020-09-18T06:58:12.268" v="585" actId="2711"/>
          <ac:spMkLst>
            <pc:docMk/>
            <pc:sldMk cId="0" sldId="266"/>
            <ac:spMk id="5" creationId="{00000000-0000-0000-0000-000000000000}"/>
          </ac:spMkLst>
        </pc:spChg>
        <pc:spChg chg="del">
          <ac:chgData name="Mussa Makran" userId="daa170424860ceeb" providerId="LiveId" clId="{53C4F19C-C60F-454F-ADB1-3DB602893F6B}" dt="2020-09-18T06:51:26.860" v="497" actId="478"/>
          <ac:spMkLst>
            <pc:docMk/>
            <pc:sldMk cId="0" sldId="266"/>
            <ac:spMk id="6" creationId="{00000000-0000-0000-0000-000000000000}"/>
          </ac:spMkLst>
        </pc:spChg>
        <pc:spChg chg="del">
          <ac:chgData name="Mussa Makran" userId="daa170424860ceeb" providerId="LiveId" clId="{53C4F19C-C60F-454F-ADB1-3DB602893F6B}" dt="2020-09-18T06:51:26.860" v="497" actId="478"/>
          <ac:spMkLst>
            <pc:docMk/>
            <pc:sldMk cId="0" sldId="266"/>
            <ac:spMk id="7" creationId="{00000000-0000-0000-0000-000000000000}"/>
          </ac:spMkLst>
        </pc:spChg>
        <pc:spChg chg="del">
          <ac:chgData name="Mussa Makran" userId="daa170424860ceeb" providerId="LiveId" clId="{53C4F19C-C60F-454F-ADB1-3DB602893F6B}" dt="2020-09-18T06:51:26.860" v="497" actId="478"/>
          <ac:spMkLst>
            <pc:docMk/>
            <pc:sldMk cId="0" sldId="266"/>
            <ac:spMk id="8" creationId="{00000000-0000-0000-0000-000000000000}"/>
          </ac:spMkLst>
        </pc:spChg>
        <pc:spChg chg="mod">
          <ac:chgData name="Mussa Makran" userId="daa170424860ceeb" providerId="LiveId" clId="{53C4F19C-C60F-454F-ADB1-3DB602893F6B}" dt="2020-09-18T07:23:48.453" v="1009" actId="2711"/>
          <ac:spMkLst>
            <pc:docMk/>
            <pc:sldMk cId="0" sldId="266"/>
            <ac:spMk id="11" creationId="{00000000-0000-0000-0000-000000000000}"/>
          </ac:spMkLst>
        </pc:spChg>
        <pc:spChg chg="mod">
          <ac:chgData name="Mussa Makran" userId="daa170424860ceeb" providerId="LiveId" clId="{53C4F19C-C60F-454F-ADB1-3DB602893F6B}" dt="2020-09-18T06:58:34.117" v="589" actId="2711"/>
          <ac:spMkLst>
            <pc:docMk/>
            <pc:sldMk cId="0" sldId="266"/>
            <ac:spMk id="13" creationId="{00000000-0000-0000-0000-000000000000}"/>
          </ac:spMkLst>
        </pc:spChg>
        <pc:spChg chg="mod">
          <ac:chgData name="Mussa Makran" userId="daa170424860ceeb" providerId="LiveId" clId="{53C4F19C-C60F-454F-ADB1-3DB602893F6B}" dt="2020-09-18T06:58:34.117" v="589" actId="2711"/>
          <ac:spMkLst>
            <pc:docMk/>
            <pc:sldMk cId="0" sldId="266"/>
            <ac:spMk id="17" creationId="{00000000-0000-0000-0000-000000000000}"/>
          </ac:spMkLst>
        </pc:spChg>
        <pc:spChg chg="mod">
          <ac:chgData name="Mussa Makran" userId="daa170424860ceeb" providerId="LiveId" clId="{53C4F19C-C60F-454F-ADB1-3DB602893F6B}" dt="2020-09-18T06:58:34.117" v="589" actId="2711"/>
          <ac:spMkLst>
            <pc:docMk/>
            <pc:sldMk cId="0" sldId="266"/>
            <ac:spMk id="21" creationId="{00000000-0000-0000-0000-000000000000}"/>
          </ac:spMkLst>
        </pc:spChg>
        <pc:spChg chg="mod">
          <ac:chgData name="Mussa Makran" userId="daa170424860ceeb" providerId="LiveId" clId="{53C4F19C-C60F-454F-ADB1-3DB602893F6B}" dt="2020-09-18T06:58:34.117" v="589" actId="2711"/>
          <ac:spMkLst>
            <pc:docMk/>
            <pc:sldMk cId="0" sldId="266"/>
            <ac:spMk id="23" creationId="{00000000-0000-0000-0000-000000000000}"/>
          </ac:spMkLst>
        </pc:spChg>
        <pc:spChg chg="mod">
          <ac:chgData name="Mussa Makran" userId="daa170424860ceeb" providerId="LiveId" clId="{53C4F19C-C60F-454F-ADB1-3DB602893F6B}" dt="2020-09-18T06:57:59.467" v="582" actId="2711"/>
          <ac:spMkLst>
            <pc:docMk/>
            <pc:sldMk cId="0" sldId="266"/>
            <ac:spMk id="24" creationId="{00000000-0000-0000-0000-000000000000}"/>
          </ac:spMkLst>
        </pc:spChg>
        <pc:spChg chg="del">
          <ac:chgData name="Mussa Makran" userId="daa170424860ceeb" providerId="LiveId" clId="{53C4F19C-C60F-454F-ADB1-3DB602893F6B}" dt="2020-09-18T06:51:26.860" v="497" actId="478"/>
          <ac:spMkLst>
            <pc:docMk/>
            <pc:sldMk cId="0" sldId="266"/>
            <ac:spMk id="25" creationId="{00000000-0000-0000-0000-000000000000}"/>
          </ac:spMkLst>
        </pc:spChg>
        <pc:spChg chg="del">
          <ac:chgData name="Mussa Makran" userId="daa170424860ceeb" providerId="LiveId" clId="{53C4F19C-C60F-454F-ADB1-3DB602893F6B}" dt="2020-09-18T06:51:26.860" v="497" actId="478"/>
          <ac:spMkLst>
            <pc:docMk/>
            <pc:sldMk cId="0" sldId="266"/>
            <ac:spMk id="26" creationId="{00000000-0000-0000-0000-000000000000}"/>
          </ac:spMkLst>
        </pc:spChg>
        <pc:spChg chg="add">
          <ac:chgData name="Mussa Makran" userId="daa170424860ceeb" providerId="LiveId" clId="{53C4F19C-C60F-454F-ADB1-3DB602893F6B}" dt="2020-09-18T06:51:27.583" v="498" actId="22"/>
          <ac:spMkLst>
            <pc:docMk/>
            <pc:sldMk cId="0" sldId="266"/>
            <ac:spMk id="29" creationId="{61F957D5-0BA9-45ED-8F4B-B709EBB9D6D6}"/>
          </ac:spMkLst>
        </pc:spChg>
        <pc:spChg chg="add">
          <ac:chgData name="Mussa Makran" userId="daa170424860ceeb" providerId="LiveId" clId="{53C4F19C-C60F-454F-ADB1-3DB602893F6B}" dt="2020-09-18T06:51:27.583" v="498" actId="22"/>
          <ac:spMkLst>
            <pc:docMk/>
            <pc:sldMk cId="0" sldId="266"/>
            <ac:spMk id="31" creationId="{96315414-C2B7-4124-86BA-306157699431}"/>
          </ac:spMkLst>
        </pc:spChg>
        <pc:spChg chg="add">
          <ac:chgData name="Mussa Makran" userId="daa170424860ceeb" providerId="LiveId" clId="{53C4F19C-C60F-454F-ADB1-3DB602893F6B}" dt="2020-09-18T06:51:27.583" v="498" actId="22"/>
          <ac:spMkLst>
            <pc:docMk/>
            <pc:sldMk cId="0" sldId="266"/>
            <ac:spMk id="33" creationId="{4AE21074-E3E0-4251-AA35-BA643760159D}"/>
          </ac:spMkLst>
        </pc:spChg>
        <pc:spChg chg="add del">
          <ac:chgData name="Mussa Makran" userId="daa170424860ceeb" providerId="LiveId" clId="{53C4F19C-C60F-454F-ADB1-3DB602893F6B}" dt="2020-09-18T07:50:57.669" v="1422" actId="478"/>
          <ac:spMkLst>
            <pc:docMk/>
            <pc:sldMk cId="0" sldId="266"/>
            <ac:spMk id="35" creationId="{903B67BE-574C-447F-9DB7-07165AA6F4A9}"/>
          </ac:spMkLst>
        </pc:spChg>
        <pc:spChg chg="add">
          <ac:chgData name="Mussa Makran" userId="daa170424860ceeb" providerId="LiveId" clId="{53C4F19C-C60F-454F-ADB1-3DB602893F6B}" dt="2020-09-18T06:51:27.583" v="498" actId="22"/>
          <ac:spMkLst>
            <pc:docMk/>
            <pc:sldMk cId="0" sldId="266"/>
            <ac:spMk id="37" creationId="{563BA4AC-6C14-44B9-9A50-B749A535F345}"/>
          </ac:spMkLst>
        </pc:spChg>
        <pc:spChg chg="add del mod">
          <ac:chgData name="Mussa Makran" userId="daa170424860ceeb" providerId="LiveId" clId="{53C4F19C-C60F-454F-ADB1-3DB602893F6B}" dt="2020-09-18T06:51:46.768" v="503" actId="478"/>
          <ac:spMkLst>
            <pc:docMk/>
            <pc:sldMk cId="0" sldId="266"/>
            <ac:spMk id="39" creationId="{0FACB5D5-524A-4222-A25A-15B3E0F97410}"/>
          </ac:spMkLst>
        </pc:spChg>
        <pc:spChg chg="add mod">
          <ac:chgData name="Mussa Makran" userId="daa170424860ceeb" providerId="LiveId" clId="{53C4F19C-C60F-454F-ADB1-3DB602893F6B}" dt="2020-09-18T06:51:44.029" v="502"/>
          <ac:spMkLst>
            <pc:docMk/>
            <pc:sldMk cId="0" sldId="266"/>
            <ac:spMk id="40" creationId="{DCB3B9BD-853F-4733-9727-A0D80CC71499}"/>
          </ac:spMkLst>
        </pc:spChg>
        <pc:spChg chg="add del">
          <ac:chgData name="Mussa Makran" userId="daa170424860ceeb" providerId="LiveId" clId="{53C4F19C-C60F-454F-ADB1-3DB602893F6B}" dt="2020-09-18T07:00:52.952" v="594" actId="22"/>
          <ac:spMkLst>
            <pc:docMk/>
            <pc:sldMk cId="0" sldId="266"/>
            <ac:spMk id="43" creationId="{7070F5B2-E5BF-4A2A-95ED-AB0CC90056E6}"/>
          </ac:spMkLst>
        </pc:spChg>
        <pc:spChg chg="add">
          <ac:chgData name="Mussa Makran" userId="daa170424860ceeb" providerId="LiveId" clId="{53C4F19C-C60F-454F-ADB1-3DB602893F6B}" dt="2020-09-18T07:50:58.293" v="1423" actId="22"/>
          <ac:spMkLst>
            <pc:docMk/>
            <pc:sldMk cId="0" sldId="266"/>
            <ac:spMk id="45" creationId="{29B6F435-63BF-4B68-8D5B-968473D6BF5B}"/>
          </ac:spMkLst>
        </pc:spChg>
        <pc:spChg chg="add">
          <ac:chgData name="Mussa Makran" userId="daa170424860ceeb" providerId="LiveId" clId="{53C4F19C-C60F-454F-ADB1-3DB602893F6B}" dt="2020-09-18T07:50:58.293" v="1423" actId="22"/>
          <ac:spMkLst>
            <pc:docMk/>
            <pc:sldMk cId="0" sldId="266"/>
            <ac:spMk id="47" creationId="{D1296044-03A9-43B9-A83A-F82A859B7C03}"/>
          </ac:spMkLst>
        </pc:spChg>
        <pc:picChg chg="mod">
          <ac:chgData name="Mussa Makran" userId="daa170424860ceeb" providerId="LiveId" clId="{53C4F19C-C60F-454F-ADB1-3DB602893F6B}" dt="2020-09-18T06:58:04.298" v="584" actId="1076"/>
          <ac:picMkLst>
            <pc:docMk/>
            <pc:sldMk cId="0" sldId="266"/>
            <ac:picMk id="12" creationId="{00000000-0000-0000-0000-000000000000}"/>
          </ac:picMkLst>
        </pc:picChg>
        <pc:cxnChg chg="mod">
          <ac:chgData name="Mussa Makran" userId="daa170424860ceeb" providerId="LiveId" clId="{53C4F19C-C60F-454F-ADB1-3DB602893F6B}" dt="2020-09-18T06:58:45.589" v="590" actId="14100"/>
          <ac:cxnSpMkLst>
            <pc:docMk/>
            <pc:sldMk cId="0" sldId="266"/>
            <ac:cxnSpMk id="9" creationId="{00000000-0000-0000-0000-000000000000}"/>
          </ac:cxnSpMkLst>
        </pc:cxnChg>
        <pc:cxnChg chg="mod">
          <ac:chgData name="Mussa Makran" userId="daa170424860ceeb" providerId="LiveId" clId="{53C4F19C-C60F-454F-ADB1-3DB602893F6B}" dt="2020-09-18T06:59:04.850" v="592" actId="1076"/>
          <ac:cxnSpMkLst>
            <pc:docMk/>
            <pc:sldMk cId="0" sldId="266"/>
            <ac:cxnSpMk id="10" creationId="{00000000-0000-0000-0000-000000000000}"/>
          </ac:cxnSpMkLst>
        </pc:cxnChg>
      </pc:sldChg>
      <pc:sldChg chg="addSp delSp modSp mod">
        <pc:chgData name="Mussa Makran" userId="daa170424860ceeb" providerId="LiveId" clId="{53C4F19C-C60F-454F-ADB1-3DB602893F6B}" dt="2020-09-18T07:50:40.003" v="1417" actId="22"/>
        <pc:sldMkLst>
          <pc:docMk/>
          <pc:sldMk cId="0" sldId="267"/>
        </pc:sldMkLst>
        <pc:spChg chg="add">
          <ac:chgData name="Mussa Makran" userId="daa170424860ceeb" providerId="LiveId" clId="{53C4F19C-C60F-454F-ADB1-3DB602893F6B}" dt="2020-09-18T07:50:40.003" v="1417" actId="22"/>
          <ac:spMkLst>
            <pc:docMk/>
            <pc:sldMk cId="0" sldId="267"/>
            <ac:spMk id="2" creationId="{8CB8E6FC-3A73-47DC-B7BC-28474F3161C1}"/>
          </ac:spMkLst>
        </pc:spChg>
        <pc:spChg chg="add mod">
          <ac:chgData name="Mussa Makran" userId="daa170424860ceeb" providerId="LiveId" clId="{53C4F19C-C60F-454F-ADB1-3DB602893F6B}" dt="2020-09-18T06:49:07.802" v="491" actId="1076"/>
          <ac:spMkLst>
            <pc:docMk/>
            <pc:sldMk cId="0" sldId="267"/>
            <ac:spMk id="4" creationId="{7ABE30E7-3123-44C3-B553-103D5CDC3D7C}"/>
          </ac:spMkLst>
        </pc:spChg>
        <pc:spChg chg="add mod">
          <ac:chgData name="Mussa Makran" userId="daa170424860ceeb" providerId="LiveId" clId="{53C4F19C-C60F-454F-ADB1-3DB602893F6B}" dt="2020-09-17T13:15:52.684" v="43" actId="1076"/>
          <ac:spMkLst>
            <pc:docMk/>
            <pc:sldMk cId="0" sldId="267"/>
            <ac:spMk id="5" creationId="{7BDEA7BE-5374-4B5B-9EAE-26C4ACD95C93}"/>
          </ac:spMkLst>
        </pc:spChg>
        <pc:spChg chg="add">
          <ac:chgData name="Mussa Makran" userId="daa170424860ceeb" providerId="LiveId" clId="{53C4F19C-C60F-454F-ADB1-3DB602893F6B}" dt="2020-09-18T07:50:40.003" v="1417" actId="22"/>
          <ac:spMkLst>
            <pc:docMk/>
            <pc:sldMk cId="0" sldId="267"/>
            <ac:spMk id="6" creationId="{66FD6D2A-FA68-4A5C-920C-3DF92F4302C1}"/>
          </ac:spMkLst>
        </pc:spChg>
        <pc:spChg chg="mod">
          <ac:chgData name="Mussa Makran" userId="daa170424860ceeb" providerId="LiveId" clId="{53C4F19C-C60F-454F-ADB1-3DB602893F6B}" dt="2020-09-18T06:49:39.921" v="494" actId="1076"/>
          <ac:spMkLst>
            <pc:docMk/>
            <pc:sldMk cId="0" sldId="267"/>
            <ac:spMk id="10" creationId="{00000000-0000-0000-0000-000000000000}"/>
          </ac:spMkLst>
        </pc:spChg>
        <pc:spChg chg="add del">
          <ac:chgData name="Mussa Makran" userId="daa170424860ceeb" providerId="LiveId" clId="{53C4F19C-C60F-454F-ADB1-3DB602893F6B}" dt="2020-09-17T13:20:11.066" v="60" actId="478"/>
          <ac:spMkLst>
            <pc:docMk/>
            <pc:sldMk cId="0" sldId="267"/>
            <ac:spMk id="12" creationId="{00000000-0000-0000-0000-000000000000}"/>
          </ac:spMkLst>
        </pc:spChg>
        <pc:spChg chg="del">
          <ac:chgData name="Mussa Makran" userId="daa170424860ceeb" providerId="LiveId" clId="{53C4F19C-C60F-454F-ADB1-3DB602893F6B}" dt="2020-09-17T13:15:38.613" v="38" actId="478"/>
          <ac:spMkLst>
            <pc:docMk/>
            <pc:sldMk cId="0" sldId="267"/>
            <ac:spMk id="13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50:39.378" v="1416" actId="478"/>
          <ac:spMkLst>
            <pc:docMk/>
            <pc:sldMk cId="0" sldId="267"/>
            <ac:spMk id="20" creationId="{75C58A81-3E7D-41FA-B4C3-7380317E1986}"/>
          </ac:spMkLst>
        </pc:spChg>
        <pc:picChg chg="add mod ord modCrop">
          <ac:chgData name="Mussa Makran" userId="daa170424860ceeb" providerId="LiveId" clId="{53C4F19C-C60F-454F-ADB1-3DB602893F6B}" dt="2020-09-18T06:49:18.486" v="493" actId="1076"/>
          <ac:picMkLst>
            <pc:docMk/>
            <pc:sldMk cId="0" sldId="267"/>
            <ac:picMk id="3" creationId="{F338BDDC-4603-4946-A9D6-36B0303530B0}"/>
          </ac:picMkLst>
        </pc:picChg>
      </pc:sldChg>
      <pc:sldChg chg="addSp delSp modSp mod">
        <pc:chgData name="Mussa Makran" userId="daa170424860ceeb" providerId="LiveId" clId="{53C4F19C-C60F-454F-ADB1-3DB602893F6B}" dt="2020-09-18T07:51:10.407" v="1427" actId="22"/>
        <pc:sldMkLst>
          <pc:docMk/>
          <pc:sldMk cId="0" sldId="271"/>
        </pc:sldMkLst>
        <pc:spChg chg="mod">
          <ac:chgData name="Mussa Makran" userId="daa170424860ceeb" providerId="LiveId" clId="{53C4F19C-C60F-454F-ADB1-3DB602893F6B}" dt="2020-09-18T07:16:04.920" v="891" actId="2711"/>
          <ac:spMkLst>
            <pc:docMk/>
            <pc:sldMk cId="0" sldId="271"/>
            <ac:spMk id="2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10:35.211" v="702" actId="478"/>
          <ac:spMkLst>
            <pc:docMk/>
            <pc:sldMk cId="0" sldId="271"/>
            <ac:spMk id="3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10:35.211" v="702" actId="478"/>
          <ac:spMkLst>
            <pc:docMk/>
            <pc:sldMk cId="0" sldId="271"/>
            <ac:spMk id="4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10:35.211" v="702" actId="478"/>
          <ac:spMkLst>
            <pc:docMk/>
            <pc:sldMk cId="0" sldId="271"/>
            <ac:spMk id="5" creationId="{00000000-0000-0000-0000-000000000000}"/>
          </ac:spMkLst>
        </pc:spChg>
        <pc:spChg chg="mod">
          <ac:chgData name="Mussa Makran" userId="daa170424860ceeb" providerId="LiveId" clId="{53C4F19C-C60F-454F-ADB1-3DB602893F6B}" dt="2020-09-18T07:16:09.737" v="892" actId="2711"/>
          <ac:spMkLst>
            <pc:docMk/>
            <pc:sldMk cId="0" sldId="271"/>
            <ac:spMk id="7" creationId="{00000000-0000-0000-0000-000000000000}"/>
          </ac:spMkLst>
        </pc:spChg>
        <pc:spChg chg="mod">
          <ac:chgData name="Mussa Makran" userId="daa170424860ceeb" providerId="LiveId" clId="{53C4F19C-C60F-454F-ADB1-3DB602893F6B}" dt="2020-09-18T07:13:59.766" v="809" actId="20577"/>
          <ac:spMkLst>
            <pc:docMk/>
            <pc:sldMk cId="0" sldId="271"/>
            <ac:spMk id="10" creationId="{00000000-0000-0000-0000-000000000000}"/>
          </ac:spMkLst>
        </pc:spChg>
        <pc:spChg chg="mod">
          <ac:chgData name="Mussa Makran" userId="daa170424860ceeb" providerId="LiveId" clId="{53C4F19C-C60F-454F-ADB1-3DB602893F6B}" dt="2020-09-18T07:16:14.236" v="893" actId="2711"/>
          <ac:spMkLst>
            <pc:docMk/>
            <pc:sldMk cId="0" sldId="271"/>
            <ac:spMk id="11" creationId="{00000000-0000-0000-0000-000000000000}"/>
          </ac:spMkLst>
        </pc:spChg>
        <pc:spChg chg="mod">
          <ac:chgData name="Mussa Makran" userId="daa170424860ceeb" providerId="LiveId" clId="{53C4F19C-C60F-454F-ADB1-3DB602893F6B}" dt="2020-09-18T07:16:19.339" v="894" actId="2711"/>
          <ac:spMkLst>
            <pc:docMk/>
            <pc:sldMk cId="0" sldId="271"/>
            <ac:spMk id="14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10:35.211" v="702" actId="478"/>
          <ac:spMkLst>
            <pc:docMk/>
            <pc:sldMk cId="0" sldId="271"/>
            <ac:spMk id="15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10:35.211" v="702" actId="478"/>
          <ac:spMkLst>
            <pc:docMk/>
            <pc:sldMk cId="0" sldId="271"/>
            <ac:spMk id="16" creationId="{00000000-0000-0000-0000-000000000000}"/>
          </ac:spMkLst>
        </pc:spChg>
        <pc:spChg chg="add del">
          <ac:chgData name="Mussa Makran" userId="daa170424860ceeb" providerId="LiveId" clId="{53C4F19C-C60F-454F-ADB1-3DB602893F6B}" dt="2020-09-18T07:11:11.689" v="709" actId="478"/>
          <ac:spMkLst>
            <pc:docMk/>
            <pc:sldMk cId="0" sldId="271"/>
            <ac:spMk id="18" creationId="{6997C9A2-A052-4A37-8B1B-95696868E0F4}"/>
          </ac:spMkLst>
        </pc:spChg>
        <pc:spChg chg="add">
          <ac:chgData name="Mussa Makran" userId="daa170424860ceeb" providerId="LiveId" clId="{53C4F19C-C60F-454F-ADB1-3DB602893F6B}" dt="2020-09-18T07:10:35.813" v="703" actId="22"/>
          <ac:spMkLst>
            <pc:docMk/>
            <pc:sldMk cId="0" sldId="271"/>
            <ac:spMk id="20" creationId="{14EE2C7D-D04C-425D-8425-F9D492C1B5DF}"/>
          </ac:spMkLst>
        </pc:spChg>
        <pc:spChg chg="add mod">
          <ac:chgData name="Mussa Makran" userId="daa170424860ceeb" providerId="LiveId" clId="{53C4F19C-C60F-454F-ADB1-3DB602893F6B}" dt="2020-09-18T07:11:27.852" v="711" actId="207"/>
          <ac:spMkLst>
            <pc:docMk/>
            <pc:sldMk cId="0" sldId="271"/>
            <ac:spMk id="22" creationId="{C82D396F-1D36-4B66-B221-70A077BC6A0E}"/>
          </ac:spMkLst>
        </pc:spChg>
        <pc:spChg chg="add del">
          <ac:chgData name="Mussa Makran" userId="daa170424860ceeb" providerId="LiveId" clId="{53C4F19C-C60F-454F-ADB1-3DB602893F6B}" dt="2020-09-18T07:51:09.718" v="1426" actId="478"/>
          <ac:spMkLst>
            <pc:docMk/>
            <pc:sldMk cId="0" sldId="271"/>
            <ac:spMk id="24" creationId="{88A69B4A-7A98-46DE-8F2E-B3D244FC9AFF}"/>
          </ac:spMkLst>
        </pc:spChg>
        <pc:spChg chg="add">
          <ac:chgData name="Mussa Makran" userId="daa170424860ceeb" providerId="LiveId" clId="{53C4F19C-C60F-454F-ADB1-3DB602893F6B}" dt="2020-09-18T07:10:35.813" v="703" actId="22"/>
          <ac:spMkLst>
            <pc:docMk/>
            <pc:sldMk cId="0" sldId="271"/>
            <ac:spMk id="26" creationId="{8A9B2142-6476-4E52-811E-BCF7FBA34EE3}"/>
          </ac:spMkLst>
        </pc:spChg>
        <pc:spChg chg="add">
          <ac:chgData name="Mussa Makran" userId="daa170424860ceeb" providerId="LiveId" clId="{53C4F19C-C60F-454F-ADB1-3DB602893F6B}" dt="2020-09-18T07:11:12.289" v="710" actId="22"/>
          <ac:spMkLst>
            <pc:docMk/>
            <pc:sldMk cId="0" sldId="271"/>
            <ac:spMk id="28" creationId="{FAB6633F-DDCD-40CC-9802-3B7E184B70CD}"/>
          </ac:spMkLst>
        </pc:spChg>
        <pc:spChg chg="add">
          <ac:chgData name="Mussa Makran" userId="daa170424860ceeb" providerId="LiveId" clId="{53C4F19C-C60F-454F-ADB1-3DB602893F6B}" dt="2020-09-18T07:51:10.407" v="1427" actId="22"/>
          <ac:spMkLst>
            <pc:docMk/>
            <pc:sldMk cId="0" sldId="271"/>
            <ac:spMk id="30" creationId="{71B61585-C7B9-4DE0-A022-0A4DFC2739F2}"/>
          </ac:spMkLst>
        </pc:spChg>
        <pc:spChg chg="add">
          <ac:chgData name="Mussa Makran" userId="daa170424860ceeb" providerId="LiveId" clId="{53C4F19C-C60F-454F-ADB1-3DB602893F6B}" dt="2020-09-18T07:51:10.407" v="1427" actId="22"/>
          <ac:spMkLst>
            <pc:docMk/>
            <pc:sldMk cId="0" sldId="271"/>
            <ac:spMk id="32" creationId="{B646E79C-B516-4EDD-8971-01EDDE4220B3}"/>
          </ac:spMkLst>
        </pc:spChg>
      </pc:sldChg>
      <pc:sldChg chg="addSp delSp modSp mod">
        <pc:chgData name="Mussa Makran" userId="daa170424860ceeb" providerId="LiveId" clId="{53C4F19C-C60F-454F-ADB1-3DB602893F6B}" dt="2020-09-18T08:57:29.290" v="1970" actId="20577"/>
        <pc:sldMkLst>
          <pc:docMk/>
          <pc:sldMk cId="0" sldId="272"/>
        </pc:sldMkLst>
        <pc:spChg chg="mod">
          <ac:chgData name="Mussa Makran" userId="daa170424860ceeb" providerId="LiveId" clId="{53C4F19C-C60F-454F-ADB1-3DB602893F6B}" dt="2020-09-18T07:21:12.931" v="994" actId="2711"/>
          <ac:spMkLst>
            <pc:docMk/>
            <pc:sldMk cId="0" sldId="272"/>
            <ac:spMk id="2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19:05.002" v="916" actId="478"/>
          <ac:spMkLst>
            <pc:docMk/>
            <pc:sldMk cId="0" sldId="272"/>
            <ac:spMk id="3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19:05.002" v="916" actId="478"/>
          <ac:spMkLst>
            <pc:docMk/>
            <pc:sldMk cId="0" sldId="272"/>
            <ac:spMk id="4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19:05.002" v="916" actId="478"/>
          <ac:spMkLst>
            <pc:docMk/>
            <pc:sldMk cId="0" sldId="272"/>
            <ac:spMk id="5" creationId="{00000000-0000-0000-0000-000000000000}"/>
          </ac:spMkLst>
        </pc:spChg>
        <pc:spChg chg="mod">
          <ac:chgData name="Mussa Makran" userId="daa170424860ceeb" providerId="LiveId" clId="{53C4F19C-C60F-454F-ADB1-3DB602893F6B}" dt="2020-09-18T07:22:05.764" v="1003" actId="1076"/>
          <ac:spMkLst>
            <pc:docMk/>
            <pc:sldMk cId="0" sldId="272"/>
            <ac:spMk id="10" creationId="{00000000-0000-0000-0000-000000000000}"/>
          </ac:spMkLst>
        </pc:spChg>
        <pc:spChg chg="mod">
          <ac:chgData name="Mussa Makran" userId="daa170424860ceeb" providerId="LiveId" clId="{53C4F19C-C60F-454F-ADB1-3DB602893F6B}" dt="2020-09-18T07:21:56.821" v="1002" actId="2711"/>
          <ac:spMkLst>
            <pc:docMk/>
            <pc:sldMk cId="0" sldId="272"/>
            <ac:spMk id="11" creationId="{00000000-0000-0000-0000-000000000000}"/>
          </ac:spMkLst>
        </pc:spChg>
        <pc:spChg chg="mod">
          <ac:chgData name="Mussa Makran" userId="daa170424860ceeb" providerId="LiveId" clId="{53C4F19C-C60F-454F-ADB1-3DB602893F6B}" dt="2020-09-18T07:22:21.862" v="1004" actId="122"/>
          <ac:spMkLst>
            <pc:docMk/>
            <pc:sldMk cId="0" sldId="272"/>
            <ac:spMk id="12" creationId="{00000000-0000-0000-0000-000000000000}"/>
          </ac:spMkLst>
        </pc:spChg>
        <pc:spChg chg="mod">
          <ac:chgData name="Mussa Makran" userId="daa170424860ceeb" providerId="LiveId" clId="{53C4F19C-C60F-454F-ADB1-3DB602893F6B}" dt="2020-09-18T07:21:27.301" v="998" actId="2711"/>
          <ac:spMkLst>
            <pc:docMk/>
            <pc:sldMk cId="0" sldId="272"/>
            <ac:spMk id="480" creationId="{00000000-0000-0000-0000-000000000000}"/>
          </ac:spMkLst>
        </pc:spChg>
        <pc:spChg chg="mod">
          <ac:chgData name="Mussa Makran" userId="daa170424860ceeb" providerId="LiveId" clId="{53C4F19C-C60F-454F-ADB1-3DB602893F6B}" dt="2020-09-18T07:22:42.426" v="1007" actId="255"/>
          <ac:spMkLst>
            <pc:docMk/>
            <pc:sldMk cId="0" sldId="272"/>
            <ac:spMk id="484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32:39.498" v="1806" actId="20577"/>
          <ac:spMkLst>
            <pc:docMk/>
            <pc:sldMk cId="0" sldId="272"/>
            <ac:spMk id="485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57:29.290" v="1970" actId="20577"/>
          <ac:spMkLst>
            <pc:docMk/>
            <pc:sldMk cId="0" sldId="272"/>
            <ac:spMk id="487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19:05.002" v="916" actId="478"/>
          <ac:spMkLst>
            <pc:docMk/>
            <pc:sldMk cId="0" sldId="272"/>
            <ac:spMk id="489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19:05.002" v="916" actId="478"/>
          <ac:spMkLst>
            <pc:docMk/>
            <pc:sldMk cId="0" sldId="272"/>
            <ac:spMk id="490" creationId="{00000000-0000-0000-0000-000000000000}"/>
          </ac:spMkLst>
        </pc:spChg>
        <pc:spChg chg="add">
          <ac:chgData name="Mussa Makran" userId="daa170424860ceeb" providerId="LiveId" clId="{53C4F19C-C60F-454F-ADB1-3DB602893F6B}" dt="2020-09-18T07:19:05.582" v="917" actId="22"/>
          <ac:spMkLst>
            <pc:docMk/>
            <pc:sldMk cId="0" sldId="272"/>
            <ac:spMk id="495" creationId="{0F7085B0-6961-4D28-8785-77FF259879BF}"/>
          </ac:spMkLst>
        </pc:spChg>
        <pc:spChg chg="add">
          <ac:chgData name="Mussa Makran" userId="daa170424860ceeb" providerId="LiveId" clId="{53C4F19C-C60F-454F-ADB1-3DB602893F6B}" dt="2020-09-18T07:19:05.582" v="917" actId="22"/>
          <ac:spMkLst>
            <pc:docMk/>
            <pc:sldMk cId="0" sldId="272"/>
            <ac:spMk id="497" creationId="{BE981DDA-C7EF-4BD4-8970-6C083128FF69}"/>
          </ac:spMkLst>
        </pc:spChg>
        <pc:spChg chg="add del">
          <ac:chgData name="Mussa Makran" userId="daa170424860ceeb" providerId="LiveId" clId="{53C4F19C-C60F-454F-ADB1-3DB602893F6B}" dt="2020-09-18T07:51:15.332" v="1428" actId="478"/>
          <ac:spMkLst>
            <pc:docMk/>
            <pc:sldMk cId="0" sldId="272"/>
            <ac:spMk id="499" creationId="{8BEE8B78-3159-4A2B-A2C2-429720C55480}"/>
          </ac:spMkLst>
        </pc:spChg>
        <pc:spChg chg="add">
          <ac:chgData name="Mussa Makran" userId="daa170424860ceeb" providerId="LiveId" clId="{53C4F19C-C60F-454F-ADB1-3DB602893F6B}" dt="2020-09-18T07:19:05.582" v="917" actId="22"/>
          <ac:spMkLst>
            <pc:docMk/>
            <pc:sldMk cId="0" sldId="272"/>
            <ac:spMk id="501" creationId="{1DE739A1-B019-420D-8380-ACE0B8B7FB88}"/>
          </ac:spMkLst>
        </pc:spChg>
        <pc:spChg chg="add">
          <ac:chgData name="Mussa Makran" userId="daa170424860ceeb" providerId="LiveId" clId="{53C4F19C-C60F-454F-ADB1-3DB602893F6B}" dt="2020-09-18T07:22:55.368" v="1008" actId="22"/>
          <ac:spMkLst>
            <pc:docMk/>
            <pc:sldMk cId="0" sldId="272"/>
            <ac:spMk id="503" creationId="{B7CB51F3-A5B7-450D-97CF-C55681E83F7D}"/>
          </ac:spMkLst>
        </pc:spChg>
        <pc:spChg chg="add">
          <ac:chgData name="Mussa Makran" userId="daa170424860ceeb" providerId="LiveId" clId="{53C4F19C-C60F-454F-ADB1-3DB602893F6B}" dt="2020-09-18T07:51:16.005" v="1429" actId="22"/>
          <ac:spMkLst>
            <pc:docMk/>
            <pc:sldMk cId="0" sldId="272"/>
            <ac:spMk id="505" creationId="{69F9CE51-1B91-4AB5-97B1-BC991489D050}"/>
          </ac:spMkLst>
        </pc:spChg>
        <pc:spChg chg="add">
          <ac:chgData name="Mussa Makran" userId="daa170424860ceeb" providerId="LiveId" clId="{53C4F19C-C60F-454F-ADB1-3DB602893F6B}" dt="2020-09-18T07:51:16.005" v="1429" actId="22"/>
          <ac:spMkLst>
            <pc:docMk/>
            <pc:sldMk cId="0" sldId="272"/>
            <ac:spMk id="507" creationId="{165269E9-A3A5-4B02-8DE6-A51735BA66D9}"/>
          </ac:spMkLst>
        </pc:spChg>
        <pc:cxnChg chg="mod">
          <ac:chgData name="Mussa Makran" userId="daa170424860ceeb" providerId="LiveId" clId="{53C4F19C-C60F-454F-ADB1-3DB602893F6B}" dt="2020-09-18T08:57:29.290" v="1970" actId="20577"/>
          <ac:cxnSpMkLst>
            <pc:docMk/>
            <pc:sldMk cId="0" sldId="272"/>
            <ac:cxnSpMk id="492" creationId="{00000000-0000-0000-0000-000000000000}"/>
          </ac:cxnSpMkLst>
        </pc:cxnChg>
      </pc:sldChg>
      <pc:sldChg chg="addSp delSp modSp mod">
        <pc:chgData name="Mussa Makran" userId="daa170424860ceeb" providerId="LiveId" clId="{53C4F19C-C60F-454F-ADB1-3DB602893F6B}" dt="2020-09-18T08:35:08.968" v="1817" actId="20577"/>
        <pc:sldMkLst>
          <pc:docMk/>
          <pc:sldMk cId="0" sldId="274"/>
        </pc:sldMkLst>
        <pc:spChg chg="add mod">
          <ac:chgData name="Mussa Makran" userId="daa170424860ceeb" providerId="LiveId" clId="{53C4F19C-C60F-454F-ADB1-3DB602893F6B}" dt="2020-09-18T08:35:08.968" v="1817" actId="20577"/>
          <ac:spMkLst>
            <pc:docMk/>
            <pc:sldMk cId="0" sldId="274"/>
            <ac:spMk id="2" creationId="{D599FCBD-3D21-4D30-96CA-D3B0513C78E9}"/>
          </ac:spMkLst>
        </pc:spChg>
        <pc:spChg chg="del">
          <ac:chgData name="Mussa Makran" userId="daa170424860ceeb" providerId="LiveId" clId="{53C4F19C-C60F-454F-ADB1-3DB602893F6B}" dt="2020-09-18T08:12:35.829" v="1605" actId="478"/>
          <ac:spMkLst>
            <pc:docMk/>
            <pc:sldMk cId="0" sldId="274"/>
            <ac:spMk id="3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11:20.572" v="1597" actId="478"/>
          <ac:spMkLst>
            <pc:docMk/>
            <pc:sldMk cId="0" sldId="274"/>
            <ac:spMk id="4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11:20.572" v="1597" actId="478"/>
          <ac:spMkLst>
            <pc:docMk/>
            <pc:sldMk cId="0" sldId="274"/>
            <ac:spMk id="5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11:20.572" v="1597" actId="478"/>
          <ac:spMkLst>
            <pc:docMk/>
            <pc:sldMk cId="0" sldId="274"/>
            <ac:spMk id="6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11:20.572" v="1597" actId="478"/>
          <ac:spMkLst>
            <pc:docMk/>
            <pc:sldMk cId="0" sldId="274"/>
            <ac:spMk id="7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11:20.572" v="1597" actId="478"/>
          <ac:spMkLst>
            <pc:docMk/>
            <pc:sldMk cId="0" sldId="274"/>
            <ac:spMk id="8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11:20.572" v="1597" actId="478"/>
          <ac:spMkLst>
            <pc:docMk/>
            <pc:sldMk cId="0" sldId="274"/>
            <ac:spMk id="9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13:36.563" v="1626" actId="2711"/>
          <ac:spMkLst>
            <pc:docMk/>
            <pc:sldMk cId="0" sldId="274"/>
            <ac:spMk id="10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17:16.177" v="1700" actId="1076"/>
          <ac:spMkLst>
            <pc:docMk/>
            <pc:sldMk cId="0" sldId="274"/>
            <ac:spMk id="13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17:20.532" v="1701" actId="1076"/>
          <ac:spMkLst>
            <pc:docMk/>
            <pc:sldMk cId="0" sldId="274"/>
            <ac:spMk id="14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17:26.189" v="1702" actId="1076"/>
          <ac:spMkLst>
            <pc:docMk/>
            <pc:sldMk cId="0" sldId="274"/>
            <ac:spMk id="15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17:29.485" v="1703" actId="1076"/>
          <ac:spMkLst>
            <pc:docMk/>
            <pc:sldMk cId="0" sldId="274"/>
            <ac:spMk id="16" creationId="{00000000-0000-0000-0000-000000000000}"/>
          </ac:spMkLst>
        </pc:spChg>
        <pc:spChg chg="del mod">
          <ac:chgData name="Mussa Makran" userId="daa170424860ceeb" providerId="LiveId" clId="{53C4F19C-C60F-454F-ADB1-3DB602893F6B}" dt="2020-09-18T08:13:17.175" v="1609" actId="478"/>
          <ac:spMkLst>
            <pc:docMk/>
            <pc:sldMk cId="0" sldId="274"/>
            <ac:spMk id="18" creationId="{00000000-0000-0000-0000-000000000000}"/>
          </ac:spMkLst>
        </pc:spChg>
        <pc:spChg chg="add">
          <ac:chgData name="Mussa Makran" userId="daa170424860ceeb" providerId="LiveId" clId="{53C4F19C-C60F-454F-ADB1-3DB602893F6B}" dt="2020-09-18T08:11:21.312" v="1598" actId="22"/>
          <ac:spMkLst>
            <pc:docMk/>
            <pc:sldMk cId="0" sldId="274"/>
            <ac:spMk id="20" creationId="{B360B3F3-DC15-43F5-854B-E8584E2C32F6}"/>
          </ac:spMkLst>
        </pc:spChg>
        <pc:spChg chg="add">
          <ac:chgData name="Mussa Makran" userId="daa170424860ceeb" providerId="LiveId" clId="{53C4F19C-C60F-454F-ADB1-3DB602893F6B}" dt="2020-09-18T08:11:21.312" v="1598" actId="22"/>
          <ac:spMkLst>
            <pc:docMk/>
            <pc:sldMk cId="0" sldId="274"/>
            <ac:spMk id="22" creationId="{C65A3FE5-1013-415D-9780-7BCF8E99D322}"/>
          </ac:spMkLst>
        </pc:spChg>
        <pc:spChg chg="add">
          <ac:chgData name="Mussa Makran" userId="daa170424860ceeb" providerId="LiveId" clId="{53C4F19C-C60F-454F-ADB1-3DB602893F6B}" dt="2020-09-18T08:11:21.312" v="1598" actId="22"/>
          <ac:spMkLst>
            <pc:docMk/>
            <pc:sldMk cId="0" sldId="274"/>
            <ac:spMk id="24" creationId="{79F759BD-CF97-4D2B-98D8-BB296098A234}"/>
          </ac:spMkLst>
        </pc:spChg>
        <pc:spChg chg="add">
          <ac:chgData name="Mussa Makran" userId="daa170424860ceeb" providerId="LiveId" clId="{53C4F19C-C60F-454F-ADB1-3DB602893F6B}" dt="2020-09-18T08:11:21.312" v="1598" actId="22"/>
          <ac:spMkLst>
            <pc:docMk/>
            <pc:sldMk cId="0" sldId="274"/>
            <ac:spMk id="26" creationId="{760D56C3-32F2-4575-96C4-5B1F35711DE7}"/>
          </ac:spMkLst>
        </pc:spChg>
        <pc:spChg chg="add">
          <ac:chgData name="Mussa Makran" userId="daa170424860ceeb" providerId="LiveId" clId="{53C4F19C-C60F-454F-ADB1-3DB602893F6B}" dt="2020-09-18T08:11:21.312" v="1598" actId="22"/>
          <ac:spMkLst>
            <pc:docMk/>
            <pc:sldMk cId="0" sldId="274"/>
            <ac:spMk id="28" creationId="{02BA20B6-1B04-4E76-B89E-D872804E8BA3}"/>
          </ac:spMkLst>
        </pc:spChg>
        <pc:spChg chg="add">
          <ac:chgData name="Mussa Makran" userId="daa170424860ceeb" providerId="LiveId" clId="{53C4F19C-C60F-454F-ADB1-3DB602893F6B}" dt="2020-09-18T08:11:21.312" v="1598" actId="22"/>
          <ac:spMkLst>
            <pc:docMk/>
            <pc:sldMk cId="0" sldId="274"/>
            <ac:spMk id="30" creationId="{ABB7EEF8-4DEC-4BE8-8696-905C00710BF1}"/>
          </ac:spMkLst>
        </pc:spChg>
        <pc:spChg chg="add del mod">
          <ac:chgData name="Mussa Makran" userId="daa170424860ceeb" providerId="LiveId" clId="{53C4F19C-C60F-454F-ADB1-3DB602893F6B}" dt="2020-09-18T08:12:39.506" v="1606" actId="478"/>
          <ac:spMkLst>
            <pc:docMk/>
            <pc:sldMk cId="0" sldId="274"/>
            <ac:spMk id="32" creationId="{3A329BCB-D5BD-4D3B-A5AF-ADDD7AD6E777}"/>
          </ac:spMkLst>
        </pc:spChg>
        <pc:spChg chg="add">
          <ac:chgData name="Mussa Makran" userId="daa170424860ceeb" providerId="LiveId" clId="{53C4F19C-C60F-454F-ADB1-3DB602893F6B}" dt="2020-09-18T08:13:17.821" v="1610" actId="22"/>
          <ac:spMkLst>
            <pc:docMk/>
            <pc:sldMk cId="0" sldId="274"/>
            <ac:spMk id="34" creationId="{D48F140D-6F69-4E4D-88CD-8EEBA2D045BE}"/>
          </ac:spMkLst>
        </pc:spChg>
        <pc:spChg chg="add mod">
          <ac:chgData name="Mussa Makran" userId="daa170424860ceeb" providerId="LiveId" clId="{53C4F19C-C60F-454F-ADB1-3DB602893F6B}" dt="2020-09-18T08:15:49.867" v="1685" actId="20577"/>
          <ac:spMkLst>
            <pc:docMk/>
            <pc:sldMk cId="0" sldId="274"/>
            <ac:spMk id="36" creationId="{15D2A43E-6326-4388-971C-BA26502D1B61}"/>
          </ac:spMkLst>
        </pc:spChg>
        <pc:spChg chg="add mod">
          <ac:chgData name="Mussa Makran" userId="daa170424860ceeb" providerId="LiveId" clId="{53C4F19C-C60F-454F-ADB1-3DB602893F6B}" dt="2020-09-18T08:16:43.408" v="1690" actId="571"/>
          <ac:spMkLst>
            <pc:docMk/>
            <pc:sldMk cId="0" sldId="274"/>
            <ac:spMk id="37" creationId="{6A1CD98B-417B-4F16-85F3-094A3548DF27}"/>
          </ac:spMkLst>
        </pc:spChg>
        <pc:spChg chg="add mod">
          <ac:chgData name="Mussa Makran" userId="daa170424860ceeb" providerId="LiveId" clId="{53C4F19C-C60F-454F-ADB1-3DB602893F6B}" dt="2020-09-18T08:17:00.416" v="1695" actId="571"/>
          <ac:spMkLst>
            <pc:docMk/>
            <pc:sldMk cId="0" sldId="274"/>
            <ac:spMk id="38" creationId="{A2174F88-C221-4B81-8451-5F707E0B2B07}"/>
          </ac:spMkLst>
        </pc:spChg>
        <pc:spChg chg="add del mod">
          <ac:chgData name="Mussa Makran" userId="daa170424860ceeb" providerId="LiveId" clId="{53C4F19C-C60F-454F-ADB1-3DB602893F6B}" dt="2020-09-18T08:17:11.567" v="1699" actId="478"/>
          <ac:spMkLst>
            <pc:docMk/>
            <pc:sldMk cId="0" sldId="274"/>
            <ac:spMk id="39" creationId="{ED63DBA8-7A3A-4D10-A911-183F93A7775B}"/>
          </ac:spMkLst>
        </pc:spChg>
        <pc:graphicFrameChg chg="mod">
          <ac:chgData name="Mussa Makran" userId="daa170424860ceeb" providerId="LiveId" clId="{53C4F19C-C60F-454F-ADB1-3DB602893F6B}" dt="2020-09-18T08:33:46.620" v="1812"/>
          <ac:graphicFrameMkLst>
            <pc:docMk/>
            <pc:sldMk cId="0" sldId="274"/>
            <ac:graphicFrameMk id="12" creationId="{00000000-0008-0000-0D00-000005000000}"/>
          </ac:graphicFrameMkLst>
        </pc:graphicFrameChg>
      </pc:sldChg>
      <pc:sldChg chg="addSp delSp modSp mod ord">
        <pc:chgData name="Mussa Makran" userId="daa170424860ceeb" providerId="LiveId" clId="{53C4F19C-C60F-454F-ADB1-3DB602893F6B}" dt="2020-09-18T08:39:27.016" v="1888" actId="1076"/>
        <pc:sldMkLst>
          <pc:docMk/>
          <pc:sldMk cId="0" sldId="275"/>
        </pc:sldMkLst>
        <pc:spChg chg="add">
          <ac:chgData name="Mussa Makran" userId="daa170424860ceeb" providerId="LiveId" clId="{53C4F19C-C60F-454F-ADB1-3DB602893F6B}" dt="2020-09-18T08:19:52.496" v="1709" actId="22"/>
          <ac:spMkLst>
            <pc:docMk/>
            <pc:sldMk cId="0" sldId="275"/>
            <ac:spMk id="2" creationId="{77A8EF90-6A31-4FAF-A64E-ED0118712077}"/>
          </ac:spMkLst>
        </pc:spChg>
        <pc:spChg chg="del">
          <ac:chgData name="Mussa Makran" userId="daa170424860ceeb" providerId="LiveId" clId="{53C4F19C-C60F-454F-ADB1-3DB602893F6B}" dt="2020-09-18T08:20:04.643" v="1711" actId="478"/>
          <ac:spMkLst>
            <pc:docMk/>
            <pc:sldMk cId="0" sldId="275"/>
            <ac:spMk id="3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19:51.849" v="1708" actId="478"/>
          <ac:spMkLst>
            <pc:docMk/>
            <pc:sldMk cId="0" sldId="275"/>
            <ac:spMk id="4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19:51.849" v="1708" actId="478"/>
          <ac:spMkLst>
            <pc:docMk/>
            <pc:sldMk cId="0" sldId="275"/>
            <ac:spMk id="5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19:51.849" v="1708" actId="478"/>
          <ac:spMkLst>
            <pc:docMk/>
            <pc:sldMk cId="0" sldId="275"/>
            <ac:spMk id="6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35:15.117" v="1821" actId="20577"/>
          <ac:spMkLst>
            <pc:docMk/>
            <pc:sldMk cId="0" sldId="275"/>
            <ac:spMk id="7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19:51.849" v="1708" actId="478"/>
          <ac:spMkLst>
            <pc:docMk/>
            <pc:sldMk cId="0" sldId="275"/>
            <ac:spMk id="8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19:51.849" v="1708" actId="478"/>
          <ac:spMkLst>
            <pc:docMk/>
            <pc:sldMk cId="0" sldId="275"/>
            <ac:spMk id="9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20:49.316" v="1719" actId="2711"/>
          <ac:spMkLst>
            <pc:docMk/>
            <pc:sldMk cId="0" sldId="275"/>
            <ac:spMk id="10" creationId="{00000000-0000-0000-0000-000000000000}"/>
          </ac:spMkLst>
        </pc:spChg>
        <pc:spChg chg="add">
          <ac:chgData name="Mussa Makran" userId="daa170424860ceeb" providerId="LiveId" clId="{53C4F19C-C60F-454F-ADB1-3DB602893F6B}" dt="2020-09-18T08:19:52.496" v="1709" actId="22"/>
          <ac:spMkLst>
            <pc:docMk/>
            <pc:sldMk cId="0" sldId="275"/>
            <ac:spMk id="13" creationId="{6AE1095B-59BE-4FE6-9559-C4561B60571D}"/>
          </ac:spMkLst>
        </pc:spChg>
        <pc:spChg chg="mod">
          <ac:chgData name="Mussa Makran" userId="daa170424860ceeb" providerId="LiveId" clId="{53C4F19C-C60F-454F-ADB1-3DB602893F6B}" dt="2020-09-18T08:22:24.315" v="1745" actId="2711"/>
          <ac:spMkLst>
            <pc:docMk/>
            <pc:sldMk cId="0" sldId="275"/>
            <ac:spMk id="17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22:24.315" v="1745" actId="2711"/>
          <ac:spMkLst>
            <pc:docMk/>
            <pc:sldMk cId="0" sldId="275"/>
            <ac:spMk id="18" creationId="{00000000-0000-0000-0000-000000000000}"/>
          </ac:spMkLst>
        </pc:spChg>
        <pc:spChg chg="add">
          <ac:chgData name="Mussa Makran" userId="daa170424860ceeb" providerId="LiveId" clId="{53C4F19C-C60F-454F-ADB1-3DB602893F6B}" dt="2020-09-18T08:19:52.496" v="1709" actId="22"/>
          <ac:spMkLst>
            <pc:docMk/>
            <pc:sldMk cId="0" sldId="275"/>
            <ac:spMk id="19" creationId="{98177A21-93C8-452A-A87C-D4EEF4A625CF}"/>
          </ac:spMkLst>
        </pc:spChg>
        <pc:spChg chg="mod">
          <ac:chgData name="Mussa Makran" userId="daa170424860ceeb" providerId="LiveId" clId="{53C4F19C-C60F-454F-ADB1-3DB602893F6B}" dt="2020-09-18T08:22:24.315" v="1745" actId="2711"/>
          <ac:spMkLst>
            <pc:docMk/>
            <pc:sldMk cId="0" sldId="275"/>
            <ac:spMk id="20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22:24.315" v="1745" actId="2711"/>
          <ac:spMkLst>
            <pc:docMk/>
            <pc:sldMk cId="0" sldId="275"/>
            <ac:spMk id="23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22:24.315" v="1745" actId="2711"/>
          <ac:spMkLst>
            <pc:docMk/>
            <pc:sldMk cId="0" sldId="275"/>
            <ac:spMk id="24" creationId="{00000000-0000-0000-0000-000000000000}"/>
          </ac:spMkLst>
        </pc:spChg>
        <pc:spChg chg="add">
          <ac:chgData name="Mussa Makran" userId="daa170424860ceeb" providerId="LiveId" clId="{53C4F19C-C60F-454F-ADB1-3DB602893F6B}" dt="2020-09-18T08:19:52.496" v="1709" actId="22"/>
          <ac:spMkLst>
            <pc:docMk/>
            <pc:sldMk cId="0" sldId="275"/>
            <ac:spMk id="27" creationId="{582D1238-DEA6-4CFC-B8B8-6FFD7D0E6121}"/>
          </ac:spMkLst>
        </pc:spChg>
        <pc:spChg chg="mod">
          <ac:chgData name="Mussa Makran" userId="daa170424860ceeb" providerId="LiveId" clId="{53C4F19C-C60F-454F-ADB1-3DB602893F6B}" dt="2020-09-18T08:22:24.315" v="1745" actId="2711"/>
          <ac:spMkLst>
            <pc:docMk/>
            <pc:sldMk cId="0" sldId="275"/>
            <ac:spMk id="31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22:24.315" v="1745" actId="2711"/>
          <ac:spMkLst>
            <pc:docMk/>
            <pc:sldMk cId="0" sldId="275"/>
            <ac:spMk id="32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22:24.315" v="1745" actId="2711"/>
          <ac:spMkLst>
            <pc:docMk/>
            <pc:sldMk cId="0" sldId="275"/>
            <ac:spMk id="33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23:30.348" v="1759" actId="1076"/>
          <ac:spMkLst>
            <pc:docMk/>
            <pc:sldMk cId="0" sldId="275"/>
            <ac:spMk id="34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22:24.315" v="1745" actId="2711"/>
          <ac:spMkLst>
            <pc:docMk/>
            <pc:sldMk cId="0" sldId="275"/>
            <ac:spMk id="36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39:27.016" v="1888" actId="1076"/>
          <ac:spMkLst>
            <pc:docMk/>
            <pc:sldMk cId="0" sldId="275"/>
            <ac:spMk id="37" creationId="{00000000-0000-0000-0000-000000000000}"/>
          </ac:spMkLst>
        </pc:spChg>
        <pc:spChg chg="add">
          <ac:chgData name="Mussa Makran" userId="daa170424860ceeb" providerId="LiveId" clId="{53C4F19C-C60F-454F-ADB1-3DB602893F6B}" dt="2020-09-18T08:19:52.496" v="1709" actId="22"/>
          <ac:spMkLst>
            <pc:docMk/>
            <pc:sldMk cId="0" sldId="275"/>
            <ac:spMk id="42" creationId="{2B0461ED-C93F-40A3-BED4-F6967D3C7F53}"/>
          </ac:spMkLst>
        </pc:spChg>
        <pc:spChg chg="add">
          <ac:chgData name="Mussa Makran" userId="daa170424860ceeb" providerId="LiveId" clId="{53C4F19C-C60F-454F-ADB1-3DB602893F6B}" dt="2020-09-18T08:19:52.496" v="1709" actId="22"/>
          <ac:spMkLst>
            <pc:docMk/>
            <pc:sldMk cId="0" sldId="275"/>
            <ac:spMk id="44" creationId="{A653A65D-87AF-47F3-BDDF-60DE4361A63B}"/>
          </ac:spMkLst>
        </pc:spChg>
        <pc:spChg chg="add del mod">
          <ac:chgData name="Mussa Makran" userId="daa170424860ceeb" providerId="LiveId" clId="{53C4F19C-C60F-454F-ADB1-3DB602893F6B}" dt="2020-09-18T08:20:06.366" v="1712" actId="478"/>
          <ac:spMkLst>
            <pc:docMk/>
            <pc:sldMk cId="0" sldId="275"/>
            <ac:spMk id="46" creationId="{916874DE-B5E7-4923-8890-C633F8E87E8F}"/>
          </ac:spMkLst>
        </pc:spChg>
        <pc:spChg chg="add mod">
          <ac:chgData name="Mussa Makran" userId="daa170424860ceeb" providerId="LiveId" clId="{53C4F19C-C60F-454F-ADB1-3DB602893F6B}" dt="2020-09-18T08:23:04.695" v="1757" actId="20577"/>
          <ac:spMkLst>
            <pc:docMk/>
            <pc:sldMk cId="0" sldId="275"/>
            <ac:spMk id="50" creationId="{9E19561B-56D0-4F72-B11D-E21F6332D7F7}"/>
          </ac:spMkLst>
        </pc:spChg>
        <pc:graphicFrameChg chg="mod">
          <ac:chgData name="Mussa Makran" userId="daa170424860ceeb" providerId="LiveId" clId="{53C4F19C-C60F-454F-ADB1-3DB602893F6B}" dt="2020-09-18T08:33:55.833" v="1813"/>
          <ac:graphicFrameMkLst>
            <pc:docMk/>
            <pc:sldMk cId="0" sldId="275"/>
            <ac:graphicFrameMk id="12" creationId="{00000000-0008-0000-0D00-000004000000}"/>
          </ac:graphicFrameMkLst>
        </pc:graphicFrameChg>
        <pc:cxnChg chg="mod">
          <ac:chgData name="Mussa Makran" userId="daa170424860ceeb" providerId="LiveId" clId="{53C4F19C-C60F-454F-ADB1-3DB602893F6B}" dt="2020-09-18T08:22:02.786" v="1744" actId="14100"/>
          <ac:cxnSpMkLst>
            <pc:docMk/>
            <pc:sldMk cId="0" sldId="275"/>
            <ac:cxnSpMk id="11" creationId="{00000000-0000-0000-0000-000000000000}"/>
          </ac:cxnSpMkLst>
        </pc:cxnChg>
      </pc:sldChg>
      <pc:sldChg chg="addSp delSp modSp mod ord">
        <pc:chgData name="Mussa Makran" userId="daa170424860ceeb" providerId="LiveId" clId="{53C4F19C-C60F-454F-ADB1-3DB602893F6B}" dt="2020-09-18T08:47:44.400" v="1964" actId="1076"/>
        <pc:sldMkLst>
          <pc:docMk/>
          <pc:sldMk cId="0" sldId="277"/>
        </pc:sldMkLst>
        <pc:spChg chg="mod">
          <ac:chgData name="Mussa Makran" userId="daa170424860ceeb" providerId="LiveId" clId="{53C4F19C-C60F-454F-ADB1-3DB602893F6B}" dt="2020-09-18T08:46:23.827" v="1953" actId="1076"/>
          <ac:spMkLst>
            <pc:docMk/>
            <pc:sldMk cId="0" sldId="277"/>
            <ac:spMk id="2" creationId="{00000000-0000-0000-0000-000000000000}"/>
          </ac:spMkLst>
        </pc:spChg>
        <pc:spChg chg="add del">
          <ac:chgData name="Mussa Makran" userId="daa170424860ceeb" providerId="LiveId" clId="{53C4F19C-C60F-454F-ADB1-3DB602893F6B}" dt="2020-09-18T08:45:29.002" v="1935" actId="22"/>
          <ac:spMkLst>
            <pc:docMk/>
            <pc:sldMk cId="0" sldId="277"/>
            <ac:spMk id="3" creationId="{DA1463EB-DD7F-4D33-9459-1D893FA33A27}"/>
          </ac:spMkLst>
        </pc:spChg>
        <pc:spChg chg="del">
          <ac:chgData name="Mussa Makran" userId="daa170424860ceeb" providerId="LiveId" clId="{53C4F19C-C60F-454F-ADB1-3DB602893F6B}" dt="2020-09-18T08:45:27.308" v="1933" actId="478"/>
          <ac:spMkLst>
            <pc:docMk/>
            <pc:sldMk cId="0" sldId="277"/>
            <ac:spMk id="4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45:27.308" v="1933" actId="478"/>
          <ac:spMkLst>
            <pc:docMk/>
            <pc:sldMk cId="0" sldId="277"/>
            <ac:spMk id="5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45:27.308" v="1933" actId="478"/>
          <ac:spMkLst>
            <pc:docMk/>
            <pc:sldMk cId="0" sldId="277"/>
            <ac:spMk id="6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45:51.200" v="1949" actId="20577"/>
          <ac:spMkLst>
            <pc:docMk/>
            <pc:sldMk cId="0" sldId="277"/>
            <ac:spMk id="7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45:27.308" v="1933" actId="478"/>
          <ac:spMkLst>
            <pc:docMk/>
            <pc:sldMk cId="0" sldId="277"/>
            <ac:spMk id="8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45:27.308" v="1933" actId="478"/>
          <ac:spMkLst>
            <pc:docMk/>
            <pc:sldMk cId="0" sldId="277"/>
            <ac:spMk id="9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47:44.400" v="1964" actId="1076"/>
          <ac:spMkLst>
            <pc:docMk/>
            <pc:sldMk cId="0" sldId="277"/>
            <ac:spMk id="10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47:13.599" v="1962" actId="2711"/>
          <ac:spMkLst>
            <pc:docMk/>
            <pc:sldMk cId="0" sldId="277"/>
            <ac:spMk id="19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47:13.599" v="1962" actId="2711"/>
          <ac:spMkLst>
            <pc:docMk/>
            <pc:sldMk cId="0" sldId="277"/>
            <ac:spMk id="20" creationId="{00000000-0000-0000-0000-000000000000}"/>
          </ac:spMkLst>
        </pc:spChg>
        <pc:spChg chg="add del">
          <ac:chgData name="Mussa Makran" userId="daa170424860ceeb" providerId="LiveId" clId="{53C4F19C-C60F-454F-ADB1-3DB602893F6B}" dt="2020-09-18T08:45:29.002" v="1935" actId="22"/>
          <ac:spMkLst>
            <pc:docMk/>
            <pc:sldMk cId="0" sldId="277"/>
            <ac:spMk id="21" creationId="{EADC1872-C2ED-4933-9120-1122D8AB5D7C}"/>
          </ac:spMkLst>
        </pc:spChg>
        <pc:spChg chg="mod">
          <ac:chgData name="Mussa Makran" userId="daa170424860ceeb" providerId="LiveId" clId="{53C4F19C-C60F-454F-ADB1-3DB602893F6B}" dt="2020-09-18T08:47:13.599" v="1962" actId="2711"/>
          <ac:spMkLst>
            <pc:docMk/>
            <pc:sldMk cId="0" sldId="277"/>
            <ac:spMk id="22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47:13.599" v="1962" actId="2711"/>
          <ac:spMkLst>
            <pc:docMk/>
            <pc:sldMk cId="0" sldId="277"/>
            <ac:spMk id="23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47:13.599" v="1962" actId="2711"/>
          <ac:spMkLst>
            <pc:docMk/>
            <pc:sldMk cId="0" sldId="277"/>
            <ac:spMk id="24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47:13.599" v="1962" actId="2711"/>
          <ac:spMkLst>
            <pc:docMk/>
            <pc:sldMk cId="0" sldId="277"/>
            <ac:spMk id="25" creationId="{00000000-0000-0000-0000-000000000000}"/>
          </ac:spMkLst>
        </pc:spChg>
        <pc:spChg chg="add del">
          <ac:chgData name="Mussa Makran" userId="daa170424860ceeb" providerId="LiveId" clId="{53C4F19C-C60F-454F-ADB1-3DB602893F6B}" dt="2020-09-18T08:45:29.002" v="1935" actId="22"/>
          <ac:spMkLst>
            <pc:docMk/>
            <pc:sldMk cId="0" sldId="277"/>
            <ac:spMk id="29" creationId="{4B003E08-32EA-41FB-8C0C-0FE3AFF317A8}"/>
          </ac:spMkLst>
        </pc:spChg>
        <pc:spChg chg="add">
          <ac:chgData name="Mussa Makran" userId="daa170424860ceeb" providerId="LiveId" clId="{53C4F19C-C60F-454F-ADB1-3DB602893F6B}" dt="2020-09-18T08:45:38.138" v="1936" actId="22"/>
          <ac:spMkLst>
            <pc:docMk/>
            <pc:sldMk cId="0" sldId="277"/>
            <ac:spMk id="31" creationId="{C80ECB61-F686-493D-B55F-1F9460A2FD04}"/>
          </ac:spMkLst>
        </pc:spChg>
        <pc:spChg chg="add">
          <ac:chgData name="Mussa Makran" userId="daa170424860ceeb" providerId="LiveId" clId="{53C4F19C-C60F-454F-ADB1-3DB602893F6B}" dt="2020-09-18T08:45:38.138" v="1936" actId="22"/>
          <ac:spMkLst>
            <pc:docMk/>
            <pc:sldMk cId="0" sldId="277"/>
            <ac:spMk id="33" creationId="{FA4A63D0-B0C6-4935-B4B7-BEA9BCB48CBD}"/>
          </ac:spMkLst>
        </pc:spChg>
        <pc:spChg chg="add">
          <ac:chgData name="Mussa Makran" userId="daa170424860ceeb" providerId="LiveId" clId="{53C4F19C-C60F-454F-ADB1-3DB602893F6B}" dt="2020-09-18T08:45:38.138" v="1936" actId="22"/>
          <ac:spMkLst>
            <pc:docMk/>
            <pc:sldMk cId="0" sldId="277"/>
            <ac:spMk id="35" creationId="{AF8C5FF2-073B-4A94-8146-374D1E6EA76B}"/>
          </ac:spMkLst>
        </pc:spChg>
        <pc:spChg chg="add">
          <ac:chgData name="Mussa Makran" userId="daa170424860ceeb" providerId="LiveId" clId="{53C4F19C-C60F-454F-ADB1-3DB602893F6B}" dt="2020-09-18T08:45:38.138" v="1936" actId="22"/>
          <ac:spMkLst>
            <pc:docMk/>
            <pc:sldMk cId="0" sldId="277"/>
            <ac:spMk id="37" creationId="{A2DD9CA6-91A8-45D0-B46F-1F6989EF0395}"/>
          </ac:spMkLst>
        </pc:spChg>
        <pc:spChg chg="add">
          <ac:chgData name="Mussa Makran" userId="daa170424860ceeb" providerId="LiveId" clId="{53C4F19C-C60F-454F-ADB1-3DB602893F6B}" dt="2020-09-18T08:45:38.138" v="1936" actId="22"/>
          <ac:spMkLst>
            <pc:docMk/>
            <pc:sldMk cId="0" sldId="277"/>
            <ac:spMk id="39" creationId="{D5459126-C953-4DDA-B462-C94F914BAAB9}"/>
          </ac:spMkLst>
        </pc:spChg>
        <pc:spChg chg="add">
          <ac:chgData name="Mussa Makran" userId="daa170424860ceeb" providerId="LiveId" clId="{53C4F19C-C60F-454F-ADB1-3DB602893F6B}" dt="2020-09-18T08:45:38.138" v="1936" actId="22"/>
          <ac:spMkLst>
            <pc:docMk/>
            <pc:sldMk cId="0" sldId="277"/>
            <ac:spMk id="41" creationId="{50D39348-802D-4FD4-86F2-DC3488B679FE}"/>
          </ac:spMkLst>
        </pc:spChg>
        <pc:graphicFrameChg chg="mod">
          <ac:chgData name="Mussa Makran" userId="daa170424860ceeb" providerId="LiveId" clId="{53C4F19C-C60F-454F-ADB1-3DB602893F6B}" dt="2020-09-18T08:47:13.599" v="1962" actId="2711"/>
          <ac:graphicFrameMkLst>
            <pc:docMk/>
            <pc:sldMk cId="0" sldId="277"/>
            <ac:graphicFrameMk id="12" creationId="{00000000-0000-0000-0000-000000000000}"/>
          </ac:graphicFrameMkLst>
        </pc:graphicFrameChg>
        <pc:cxnChg chg="mod">
          <ac:chgData name="Mussa Makran" userId="daa170424860ceeb" providerId="LiveId" clId="{53C4F19C-C60F-454F-ADB1-3DB602893F6B}" dt="2020-09-18T08:47:41.680" v="1963" actId="14100"/>
          <ac:cxnSpMkLst>
            <pc:docMk/>
            <pc:sldMk cId="0" sldId="277"/>
            <ac:cxnSpMk id="11" creationId="{00000000-0000-0000-0000-000000000000}"/>
          </ac:cxnSpMkLst>
        </pc:cxnChg>
      </pc:sldChg>
      <pc:sldChg chg="addSp delSp modSp mod ord">
        <pc:chgData name="Mussa Makran" userId="daa170424860ceeb" providerId="LiveId" clId="{53C4F19C-C60F-454F-ADB1-3DB602893F6B}" dt="2020-09-18T08:35:04.701" v="1816" actId="20577"/>
        <pc:sldMkLst>
          <pc:docMk/>
          <pc:sldMk cId="0" sldId="283"/>
        </pc:sldMkLst>
        <pc:spChg chg="add">
          <ac:chgData name="Mussa Makran" userId="daa170424860ceeb" providerId="LiveId" clId="{53C4F19C-C60F-454F-ADB1-3DB602893F6B}" dt="2020-09-18T08:04:27.255" v="1537" actId="22"/>
          <ac:spMkLst>
            <pc:docMk/>
            <pc:sldMk cId="0" sldId="283"/>
            <ac:spMk id="2" creationId="{3DCC4F92-C556-4F37-8C0C-C5E17F45499F}"/>
          </ac:spMkLst>
        </pc:spChg>
        <pc:spChg chg="del mod">
          <ac:chgData name="Mussa Makran" userId="daa170424860ceeb" providerId="LiveId" clId="{53C4F19C-C60F-454F-ADB1-3DB602893F6B}" dt="2020-09-18T08:04:47.564" v="1540" actId="478"/>
          <ac:spMkLst>
            <pc:docMk/>
            <pc:sldMk cId="0" sldId="283"/>
            <ac:spMk id="3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04:26.389" v="1536" actId="478"/>
          <ac:spMkLst>
            <pc:docMk/>
            <pc:sldMk cId="0" sldId="283"/>
            <ac:spMk id="4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04:26.389" v="1536" actId="478"/>
          <ac:spMkLst>
            <pc:docMk/>
            <pc:sldMk cId="0" sldId="283"/>
            <ac:spMk id="5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04:26.389" v="1536" actId="478"/>
          <ac:spMkLst>
            <pc:docMk/>
            <pc:sldMk cId="0" sldId="283"/>
            <ac:spMk id="6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35:04.701" v="1816" actId="20577"/>
          <ac:spMkLst>
            <pc:docMk/>
            <pc:sldMk cId="0" sldId="283"/>
            <ac:spMk id="7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04:26.389" v="1536" actId="478"/>
          <ac:spMkLst>
            <pc:docMk/>
            <pc:sldMk cId="0" sldId="283"/>
            <ac:spMk id="8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04:26.389" v="1536" actId="478"/>
          <ac:spMkLst>
            <pc:docMk/>
            <pc:sldMk cId="0" sldId="283"/>
            <ac:spMk id="9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09:48.160" v="1596" actId="2711"/>
          <ac:spMkLst>
            <pc:docMk/>
            <pc:sldMk cId="0" sldId="283"/>
            <ac:spMk id="10" creationId="{00000000-0000-0000-0000-000000000000}"/>
          </ac:spMkLst>
        </pc:spChg>
        <pc:spChg chg="add">
          <ac:chgData name="Mussa Makran" userId="daa170424860ceeb" providerId="LiveId" clId="{53C4F19C-C60F-454F-ADB1-3DB602893F6B}" dt="2020-09-18T08:04:27.255" v="1537" actId="22"/>
          <ac:spMkLst>
            <pc:docMk/>
            <pc:sldMk cId="0" sldId="283"/>
            <ac:spMk id="13" creationId="{010360D0-2F58-41B3-8988-5902D7C4867B}"/>
          </ac:spMkLst>
        </pc:spChg>
        <pc:spChg chg="mod">
          <ac:chgData name="Mussa Makran" userId="daa170424860ceeb" providerId="LiveId" clId="{53C4F19C-C60F-454F-ADB1-3DB602893F6B}" dt="2020-09-18T08:07:28.570" v="1555" actId="1076"/>
          <ac:spMkLst>
            <pc:docMk/>
            <pc:sldMk cId="0" sldId="283"/>
            <ac:spMk id="25" creationId="{00000000-0000-0000-0000-000000000000}"/>
          </ac:spMkLst>
        </pc:spChg>
        <pc:spChg chg="add">
          <ac:chgData name="Mussa Makran" userId="daa170424860ceeb" providerId="LiveId" clId="{53C4F19C-C60F-454F-ADB1-3DB602893F6B}" dt="2020-09-18T08:04:27.255" v="1537" actId="22"/>
          <ac:spMkLst>
            <pc:docMk/>
            <pc:sldMk cId="0" sldId="283"/>
            <ac:spMk id="29" creationId="{10FADE33-5835-4908-9932-3B326B96144B}"/>
          </ac:spMkLst>
        </pc:spChg>
        <pc:spChg chg="add">
          <ac:chgData name="Mussa Makran" userId="daa170424860ceeb" providerId="LiveId" clId="{53C4F19C-C60F-454F-ADB1-3DB602893F6B}" dt="2020-09-18T08:04:27.255" v="1537" actId="22"/>
          <ac:spMkLst>
            <pc:docMk/>
            <pc:sldMk cId="0" sldId="283"/>
            <ac:spMk id="31" creationId="{F6E0245E-5A0C-45F3-9AE5-6EB9F7D33DD3}"/>
          </ac:spMkLst>
        </pc:spChg>
        <pc:spChg chg="add">
          <ac:chgData name="Mussa Makran" userId="daa170424860ceeb" providerId="LiveId" clId="{53C4F19C-C60F-454F-ADB1-3DB602893F6B}" dt="2020-09-18T08:04:27.255" v="1537" actId="22"/>
          <ac:spMkLst>
            <pc:docMk/>
            <pc:sldMk cId="0" sldId="283"/>
            <ac:spMk id="33" creationId="{2547845E-39DF-485B-AAB0-A2C3AB5F3AFA}"/>
          </ac:spMkLst>
        </pc:spChg>
        <pc:spChg chg="add">
          <ac:chgData name="Mussa Makran" userId="daa170424860ceeb" providerId="LiveId" clId="{53C4F19C-C60F-454F-ADB1-3DB602893F6B}" dt="2020-09-18T08:04:27.255" v="1537" actId="22"/>
          <ac:spMkLst>
            <pc:docMk/>
            <pc:sldMk cId="0" sldId="283"/>
            <ac:spMk id="35" creationId="{D7ABDBB8-9D68-48D9-924B-A51B52CCA0DD}"/>
          </ac:spMkLst>
        </pc:spChg>
        <pc:spChg chg="add del mod">
          <ac:chgData name="Mussa Makran" userId="daa170424860ceeb" providerId="LiveId" clId="{53C4F19C-C60F-454F-ADB1-3DB602893F6B}" dt="2020-09-18T08:04:50.395" v="1541" actId="478"/>
          <ac:spMkLst>
            <pc:docMk/>
            <pc:sldMk cId="0" sldId="283"/>
            <ac:spMk id="37" creationId="{56A1BFB9-D4B0-4D06-9C69-472F264ED201}"/>
          </ac:spMkLst>
        </pc:spChg>
        <pc:spChg chg="add mod">
          <ac:chgData name="Mussa Makran" userId="daa170424860ceeb" providerId="LiveId" clId="{53C4F19C-C60F-454F-ADB1-3DB602893F6B}" dt="2020-09-18T08:09:26.182" v="1595" actId="20577"/>
          <ac:spMkLst>
            <pc:docMk/>
            <pc:sldMk cId="0" sldId="283"/>
            <ac:spMk id="39" creationId="{15DEB149-52CB-4FC4-AF9B-C328F0A5248A}"/>
          </ac:spMkLst>
        </pc:spChg>
        <pc:graphicFrameChg chg="mod">
          <ac:chgData name="Mussa Makran" userId="daa170424860ceeb" providerId="LiveId" clId="{53C4F19C-C60F-454F-ADB1-3DB602893F6B}" dt="2020-09-18T08:09:22.485" v="1594"/>
          <ac:graphicFrameMkLst>
            <pc:docMk/>
            <pc:sldMk cId="0" sldId="283"/>
            <ac:graphicFrameMk id="12" creationId="{00000000-0008-0000-0D00-000005000000}"/>
          </ac:graphicFrameMkLst>
        </pc:graphicFrameChg>
      </pc:sldChg>
      <pc:sldChg chg="addSp delSp modSp mod ord">
        <pc:chgData name="Mussa Makran" userId="daa170424860ceeb" providerId="LiveId" clId="{53C4F19C-C60F-454F-ADB1-3DB602893F6B}" dt="2020-09-18T08:40:29.143" v="1896" actId="1076"/>
        <pc:sldMkLst>
          <pc:docMk/>
          <pc:sldMk cId="0" sldId="284"/>
        </pc:sldMkLst>
        <pc:spChg chg="add mod">
          <ac:chgData name="Mussa Makran" userId="daa170424860ceeb" providerId="LiveId" clId="{53C4F19C-C60F-454F-ADB1-3DB602893F6B}" dt="2020-09-18T08:35:18.990" v="1823" actId="20577"/>
          <ac:spMkLst>
            <pc:docMk/>
            <pc:sldMk cId="0" sldId="284"/>
            <ac:spMk id="2" creationId="{A931A732-9BD8-4CEB-944C-27459F894EAD}"/>
          </ac:spMkLst>
        </pc:spChg>
        <pc:spChg chg="del">
          <ac:chgData name="Mussa Makran" userId="daa170424860ceeb" providerId="LiveId" clId="{53C4F19C-C60F-454F-ADB1-3DB602893F6B}" dt="2020-09-18T08:29:36.019" v="1768" actId="478"/>
          <ac:spMkLst>
            <pc:docMk/>
            <pc:sldMk cId="0" sldId="284"/>
            <ac:spMk id="3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26:31.637" v="1762" actId="478"/>
          <ac:spMkLst>
            <pc:docMk/>
            <pc:sldMk cId="0" sldId="284"/>
            <ac:spMk id="4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26:31.637" v="1762" actId="478"/>
          <ac:spMkLst>
            <pc:docMk/>
            <pc:sldMk cId="0" sldId="284"/>
            <ac:spMk id="5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28:52.128" v="1764" actId="478"/>
          <ac:spMkLst>
            <pc:docMk/>
            <pc:sldMk cId="0" sldId="284"/>
            <ac:spMk id="6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26:28.158" v="1761" actId="478"/>
          <ac:spMkLst>
            <pc:docMk/>
            <pc:sldMk cId="0" sldId="284"/>
            <ac:spMk id="7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26:31.637" v="1762" actId="478"/>
          <ac:spMkLst>
            <pc:docMk/>
            <pc:sldMk cId="0" sldId="284"/>
            <ac:spMk id="8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26:33.592" v="1763" actId="478"/>
          <ac:spMkLst>
            <pc:docMk/>
            <pc:sldMk cId="0" sldId="284"/>
            <ac:spMk id="9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30:05.719" v="1775" actId="2711"/>
          <ac:spMkLst>
            <pc:docMk/>
            <pc:sldMk cId="0" sldId="284"/>
            <ac:spMk id="10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40:29.143" v="1896" actId="1076"/>
          <ac:spMkLst>
            <pc:docMk/>
            <pc:sldMk cId="0" sldId="284"/>
            <ac:spMk id="13" creationId="{00000000-0000-0000-0000-000000000000}"/>
          </ac:spMkLst>
        </pc:spChg>
        <pc:spChg chg="add">
          <ac:chgData name="Mussa Makran" userId="daa170424860ceeb" providerId="LiveId" clId="{53C4F19C-C60F-454F-ADB1-3DB602893F6B}" dt="2020-09-18T08:28:52.952" v="1765" actId="22"/>
          <ac:spMkLst>
            <pc:docMk/>
            <pc:sldMk cId="0" sldId="284"/>
            <ac:spMk id="18" creationId="{F1B3CBC9-0956-4AE3-90DB-C8FFBDCC1335}"/>
          </ac:spMkLst>
        </pc:spChg>
        <pc:spChg chg="add">
          <ac:chgData name="Mussa Makran" userId="daa170424860ceeb" providerId="LiveId" clId="{53C4F19C-C60F-454F-ADB1-3DB602893F6B}" dt="2020-09-18T08:28:52.952" v="1765" actId="22"/>
          <ac:spMkLst>
            <pc:docMk/>
            <pc:sldMk cId="0" sldId="284"/>
            <ac:spMk id="20" creationId="{022B81AE-825A-4BB7-9065-85B1D5684688}"/>
          </ac:spMkLst>
        </pc:spChg>
        <pc:spChg chg="add">
          <ac:chgData name="Mussa Makran" userId="daa170424860ceeb" providerId="LiveId" clId="{53C4F19C-C60F-454F-ADB1-3DB602893F6B}" dt="2020-09-18T08:28:52.952" v="1765" actId="22"/>
          <ac:spMkLst>
            <pc:docMk/>
            <pc:sldMk cId="0" sldId="284"/>
            <ac:spMk id="22" creationId="{2111A1F1-60EE-4A8E-8C67-2B931033894B}"/>
          </ac:spMkLst>
        </pc:spChg>
        <pc:spChg chg="add">
          <ac:chgData name="Mussa Makran" userId="daa170424860ceeb" providerId="LiveId" clId="{53C4F19C-C60F-454F-ADB1-3DB602893F6B}" dt="2020-09-18T08:28:52.952" v="1765" actId="22"/>
          <ac:spMkLst>
            <pc:docMk/>
            <pc:sldMk cId="0" sldId="284"/>
            <ac:spMk id="24" creationId="{E2AAF936-9217-4A25-968B-89B544AF8361}"/>
          </ac:spMkLst>
        </pc:spChg>
        <pc:spChg chg="add">
          <ac:chgData name="Mussa Makran" userId="daa170424860ceeb" providerId="LiveId" clId="{53C4F19C-C60F-454F-ADB1-3DB602893F6B}" dt="2020-09-18T08:28:52.952" v="1765" actId="22"/>
          <ac:spMkLst>
            <pc:docMk/>
            <pc:sldMk cId="0" sldId="284"/>
            <ac:spMk id="26" creationId="{70903162-C590-4327-910C-161FAA7880C4}"/>
          </ac:spMkLst>
        </pc:spChg>
        <pc:spChg chg="add">
          <ac:chgData name="Mussa Makran" userId="daa170424860ceeb" providerId="LiveId" clId="{53C4F19C-C60F-454F-ADB1-3DB602893F6B}" dt="2020-09-18T08:28:52.952" v="1765" actId="22"/>
          <ac:spMkLst>
            <pc:docMk/>
            <pc:sldMk cId="0" sldId="284"/>
            <ac:spMk id="28" creationId="{3E66652F-BD47-4F63-9777-1F1A423763C2}"/>
          </ac:spMkLst>
        </pc:spChg>
        <pc:spChg chg="add del mod">
          <ac:chgData name="Mussa Makran" userId="daa170424860ceeb" providerId="LiveId" clId="{53C4F19C-C60F-454F-ADB1-3DB602893F6B}" dt="2020-09-18T08:29:41.408" v="1769" actId="478"/>
          <ac:spMkLst>
            <pc:docMk/>
            <pc:sldMk cId="0" sldId="284"/>
            <ac:spMk id="30" creationId="{33045DC2-98D4-41FC-B943-9DBF6F719CDE}"/>
          </ac:spMkLst>
        </pc:spChg>
        <pc:graphicFrameChg chg="add del mod">
          <ac:chgData name="Mussa Makran" userId="daa170424860ceeb" providerId="LiveId" clId="{53C4F19C-C60F-454F-ADB1-3DB602893F6B}" dt="2020-09-18T08:32:22.231" v="1799"/>
          <ac:graphicFrameMkLst>
            <pc:docMk/>
            <pc:sldMk cId="0" sldId="284"/>
            <ac:graphicFrameMk id="12" creationId="{00000000-0008-0000-0D00-000004000000}"/>
          </ac:graphicFrameMkLst>
        </pc:graphicFrameChg>
      </pc:sldChg>
      <pc:sldChg chg="addSp delSp modSp mod ord">
        <pc:chgData name="Mussa Makran" userId="daa170424860ceeb" providerId="LiveId" clId="{53C4F19C-C60F-454F-ADB1-3DB602893F6B}" dt="2020-09-18T08:39:40.505" v="1891" actId="1076"/>
        <pc:sldMkLst>
          <pc:docMk/>
          <pc:sldMk cId="0" sldId="285"/>
        </pc:sldMkLst>
        <pc:spChg chg="add">
          <ac:chgData name="Mussa Makran" userId="daa170424860ceeb" providerId="LiveId" clId="{53C4F19C-C60F-454F-ADB1-3DB602893F6B}" dt="2020-09-18T08:35:50.307" v="1841" actId="22"/>
          <ac:spMkLst>
            <pc:docMk/>
            <pc:sldMk cId="0" sldId="285"/>
            <ac:spMk id="2" creationId="{6A188ADD-2F66-4298-AA26-509340D6174B}"/>
          </ac:spMkLst>
        </pc:spChg>
        <pc:spChg chg="del">
          <ac:chgData name="Mussa Makran" userId="daa170424860ceeb" providerId="LiveId" clId="{53C4F19C-C60F-454F-ADB1-3DB602893F6B}" dt="2020-09-18T08:35:46.245" v="1838" actId="478"/>
          <ac:spMkLst>
            <pc:docMk/>
            <pc:sldMk cId="0" sldId="285"/>
            <ac:spMk id="3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35:46.245" v="1838" actId="478"/>
          <ac:spMkLst>
            <pc:docMk/>
            <pc:sldMk cId="0" sldId="285"/>
            <ac:spMk id="4" creationId="{00000000-0000-0000-0000-000000000000}"/>
          </ac:spMkLst>
        </pc:spChg>
        <pc:spChg chg="del mod">
          <ac:chgData name="Mussa Makran" userId="daa170424860ceeb" providerId="LiveId" clId="{53C4F19C-C60F-454F-ADB1-3DB602893F6B}" dt="2020-09-18T08:35:48.386" v="1840" actId="478"/>
          <ac:spMkLst>
            <pc:docMk/>
            <pc:sldMk cId="0" sldId="285"/>
            <ac:spMk id="5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35:54.208" v="1843" actId="27636"/>
          <ac:spMkLst>
            <pc:docMk/>
            <pc:sldMk cId="0" sldId="285"/>
            <ac:spMk id="6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35:46.245" v="1838" actId="478"/>
          <ac:spMkLst>
            <pc:docMk/>
            <pc:sldMk cId="0" sldId="285"/>
            <ac:spMk id="7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35:46.245" v="1838" actId="478"/>
          <ac:spMkLst>
            <pc:docMk/>
            <pc:sldMk cId="0" sldId="285"/>
            <ac:spMk id="8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37:52.653" v="1875" actId="14100"/>
          <ac:spMkLst>
            <pc:docMk/>
            <pc:sldMk cId="0" sldId="285"/>
            <ac:spMk id="9" creationId="{00000000-0000-0000-0000-000000000000}"/>
          </ac:spMkLst>
        </pc:spChg>
        <pc:spChg chg="add">
          <ac:chgData name="Mussa Makran" userId="daa170424860ceeb" providerId="LiveId" clId="{53C4F19C-C60F-454F-ADB1-3DB602893F6B}" dt="2020-09-18T08:35:50.307" v="1841" actId="22"/>
          <ac:spMkLst>
            <pc:docMk/>
            <pc:sldMk cId="0" sldId="285"/>
            <ac:spMk id="23" creationId="{1497F228-8FB7-49ED-9EEC-B264D41411AE}"/>
          </ac:spMkLst>
        </pc:spChg>
        <pc:spChg chg="add">
          <ac:chgData name="Mussa Makran" userId="daa170424860ceeb" providerId="LiveId" clId="{53C4F19C-C60F-454F-ADB1-3DB602893F6B}" dt="2020-09-18T08:35:50.307" v="1841" actId="22"/>
          <ac:spMkLst>
            <pc:docMk/>
            <pc:sldMk cId="0" sldId="285"/>
            <ac:spMk id="30" creationId="{A10FF245-9599-4163-ADEA-CCEBCDE9C560}"/>
          </ac:spMkLst>
        </pc:spChg>
        <pc:spChg chg="mod">
          <ac:chgData name="Mussa Makran" userId="daa170424860ceeb" providerId="LiveId" clId="{53C4F19C-C60F-454F-ADB1-3DB602893F6B}" dt="2020-09-18T08:38:08.648" v="1878" actId="2711"/>
          <ac:spMkLst>
            <pc:docMk/>
            <pc:sldMk cId="0" sldId="285"/>
            <ac:spMk id="31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38:08.648" v="1878" actId="2711"/>
          <ac:spMkLst>
            <pc:docMk/>
            <pc:sldMk cId="0" sldId="285"/>
            <ac:spMk id="32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38:08.648" v="1878" actId="2711"/>
          <ac:spMkLst>
            <pc:docMk/>
            <pc:sldMk cId="0" sldId="285"/>
            <ac:spMk id="33" creationId="{00000000-0000-0000-0000-000000000000}"/>
          </ac:spMkLst>
        </pc:spChg>
        <pc:spChg chg="add">
          <ac:chgData name="Mussa Makran" userId="daa170424860ceeb" providerId="LiveId" clId="{53C4F19C-C60F-454F-ADB1-3DB602893F6B}" dt="2020-09-18T08:35:50.307" v="1841" actId="22"/>
          <ac:spMkLst>
            <pc:docMk/>
            <pc:sldMk cId="0" sldId="285"/>
            <ac:spMk id="35" creationId="{889392C1-145B-470E-9876-A59FB333D180}"/>
          </ac:spMkLst>
        </pc:spChg>
        <pc:spChg chg="mod">
          <ac:chgData name="Mussa Makran" userId="daa170424860ceeb" providerId="LiveId" clId="{53C4F19C-C60F-454F-ADB1-3DB602893F6B}" dt="2020-09-18T08:38:08.648" v="1878" actId="2711"/>
          <ac:spMkLst>
            <pc:docMk/>
            <pc:sldMk cId="0" sldId="285"/>
            <ac:spMk id="36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38:08.648" v="1878" actId="2711"/>
          <ac:spMkLst>
            <pc:docMk/>
            <pc:sldMk cId="0" sldId="285"/>
            <ac:spMk id="37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39:40.505" v="1891" actId="1076"/>
          <ac:spMkLst>
            <pc:docMk/>
            <pc:sldMk cId="0" sldId="285"/>
            <ac:spMk id="39" creationId="{00000000-0000-0000-0000-000000000000}"/>
          </ac:spMkLst>
        </pc:spChg>
        <pc:spChg chg="add">
          <ac:chgData name="Mussa Makran" userId="daa170424860ceeb" providerId="LiveId" clId="{53C4F19C-C60F-454F-ADB1-3DB602893F6B}" dt="2020-09-18T08:35:50.307" v="1841" actId="22"/>
          <ac:spMkLst>
            <pc:docMk/>
            <pc:sldMk cId="0" sldId="285"/>
            <ac:spMk id="43" creationId="{60E05FD5-D867-471B-A2F7-D328F6D2B782}"/>
          </ac:spMkLst>
        </pc:spChg>
        <pc:spChg chg="add">
          <ac:chgData name="Mussa Makran" userId="daa170424860ceeb" providerId="LiveId" clId="{53C4F19C-C60F-454F-ADB1-3DB602893F6B}" dt="2020-09-18T08:35:50.307" v="1841" actId="22"/>
          <ac:spMkLst>
            <pc:docMk/>
            <pc:sldMk cId="0" sldId="285"/>
            <ac:spMk id="45" creationId="{1BC32ACF-74DD-41AF-A778-310B4A084EF9}"/>
          </ac:spMkLst>
        </pc:spChg>
        <pc:spChg chg="add mod">
          <ac:chgData name="Mussa Makran" userId="daa170424860ceeb" providerId="LiveId" clId="{53C4F19C-C60F-454F-ADB1-3DB602893F6B}" dt="2020-09-18T08:37:04.780" v="1869" actId="20577"/>
          <ac:spMkLst>
            <pc:docMk/>
            <pc:sldMk cId="0" sldId="285"/>
            <ac:spMk id="46" creationId="{521CFDD1-1F52-4A85-A90F-5DBC5AD62B60}"/>
          </ac:spMkLst>
        </pc:spChg>
        <pc:spChg chg="add mod">
          <ac:chgData name="Mussa Makran" userId="daa170424860ceeb" providerId="LiveId" clId="{53C4F19C-C60F-454F-ADB1-3DB602893F6B}" dt="2020-09-18T08:38:02.876" v="1877" actId="571"/>
          <ac:spMkLst>
            <pc:docMk/>
            <pc:sldMk cId="0" sldId="285"/>
            <ac:spMk id="48" creationId="{5594FDAD-BC40-467D-A2C8-DF616139205E}"/>
          </ac:spMkLst>
        </pc:spChg>
        <pc:spChg chg="add mod">
          <ac:chgData name="Mussa Makran" userId="daa170424860ceeb" providerId="LiveId" clId="{53C4F19C-C60F-454F-ADB1-3DB602893F6B}" dt="2020-09-18T08:38:02.876" v="1877" actId="571"/>
          <ac:spMkLst>
            <pc:docMk/>
            <pc:sldMk cId="0" sldId="285"/>
            <ac:spMk id="49" creationId="{F834B7C0-ABBF-4BAD-8CF7-BF9B54DB96EE}"/>
          </ac:spMkLst>
        </pc:spChg>
        <pc:spChg chg="add mod">
          <ac:chgData name="Mussa Makran" userId="daa170424860ceeb" providerId="LiveId" clId="{53C4F19C-C60F-454F-ADB1-3DB602893F6B}" dt="2020-09-18T08:38:02.876" v="1877" actId="571"/>
          <ac:spMkLst>
            <pc:docMk/>
            <pc:sldMk cId="0" sldId="285"/>
            <ac:spMk id="50" creationId="{1FFF4760-8CCB-4980-9676-5EAB5E5A28C0}"/>
          </ac:spMkLst>
        </pc:spChg>
        <pc:graphicFrameChg chg="mod">
          <ac:chgData name="Mussa Makran" userId="daa170424860ceeb" providerId="LiveId" clId="{53C4F19C-C60F-454F-ADB1-3DB602893F6B}" dt="2020-09-18T08:37:41.169" v="1872"/>
          <ac:graphicFrameMkLst>
            <pc:docMk/>
            <pc:sldMk cId="0" sldId="285"/>
            <ac:graphicFrameMk id="11" creationId="{00000000-0008-0000-0D00-000006000000}"/>
          </ac:graphicFrameMkLst>
        </pc:graphicFrameChg>
        <pc:cxnChg chg="mod">
          <ac:chgData name="Mussa Makran" userId="daa170424860ceeb" providerId="LiveId" clId="{53C4F19C-C60F-454F-ADB1-3DB602893F6B}" dt="2020-09-18T08:37:50.682" v="1874" actId="14100"/>
          <ac:cxnSpMkLst>
            <pc:docMk/>
            <pc:sldMk cId="0" sldId="285"/>
            <ac:cxnSpMk id="10" creationId="{00000000-0000-0000-0000-000000000000}"/>
          </ac:cxnSpMkLst>
        </pc:cxnChg>
      </pc:sldChg>
      <pc:sldChg chg="addSp delSp modSp mod">
        <pc:chgData name="Mussa Makran" userId="daa170424860ceeb" providerId="LiveId" clId="{53C4F19C-C60F-454F-ADB1-3DB602893F6B}" dt="2020-09-18T08:33:25.464" v="1811" actId="20577"/>
        <pc:sldMkLst>
          <pc:docMk/>
          <pc:sldMk cId="0" sldId="288"/>
        </pc:sldMkLst>
        <pc:spChg chg="add del">
          <ac:chgData name="Mussa Makran" userId="daa170424860ceeb" providerId="LiveId" clId="{53C4F19C-C60F-454F-ADB1-3DB602893F6B}" dt="2020-09-18T07:55:37.967" v="1492" actId="478"/>
          <ac:spMkLst>
            <pc:docMk/>
            <pc:sldMk cId="0" sldId="288"/>
            <ac:spMk id="2" creationId="{7959238E-20FD-4A85-95FF-D25FD2A19914}"/>
          </ac:spMkLst>
        </pc:spChg>
        <pc:spChg chg="del mod">
          <ac:chgData name="Mussa Makran" userId="daa170424860ceeb" providerId="LiveId" clId="{53C4F19C-C60F-454F-ADB1-3DB602893F6B}" dt="2020-09-18T07:54:04.343" v="1485" actId="478"/>
          <ac:spMkLst>
            <pc:docMk/>
            <pc:sldMk cId="0" sldId="288"/>
            <ac:spMk id="3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55:37.967" v="1492" actId="478"/>
          <ac:spMkLst>
            <pc:docMk/>
            <pc:sldMk cId="0" sldId="288"/>
            <ac:spMk id="4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55:37.967" v="1492" actId="478"/>
          <ac:spMkLst>
            <pc:docMk/>
            <pc:sldMk cId="0" sldId="288"/>
            <ac:spMk id="5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55:37.967" v="1492" actId="478"/>
          <ac:spMkLst>
            <pc:docMk/>
            <pc:sldMk cId="0" sldId="288"/>
            <ac:spMk id="6" creationId="{00000000-0000-0000-0000-000000000000}"/>
          </ac:spMkLst>
        </pc:spChg>
        <pc:spChg chg="mod">
          <ac:chgData name="Mussa Makran" userId="daa170424860ceeb" providerId="LiveId" clId="{53C4F19C-C60F-454F-ADB1-3DB602893F6B}" dt="2020-09-18T07:51:43.334" v="1434" actId="2711"/>
          <ac:spMkLst>
            <pc:docMk/>
            <pc:sldMk cId="0" sldId="288"/>
            <ac:spMk id="7" creationId="{00000000-0000-0000-0000-000000000000}"/>
          </ac:spMkLst>
        </pc:spChg>
        <pc:spChg chg="del mod">
          <ac:chgData name="Mussa Makran" userId="daa170424860ceeb" providerId="LiveId" clId="{53C4F19C-C60F-454F-ADB1-3DB602893F6B}" dt="2020-09-18T07:51:35.568" v="1432" actId="478"/>
          <ac:spMkLst>
            <pc:docMk/>
            <pc:sldMk cId="0" sldId="288"/>
            <ac:spMk id="8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55:37.967" v="1492" actId="478"/>
          <ac:spMkLst>
            <pc:docMk/>
            <pc:sldMk cId="0" sldId="288"/>
            <ac:spMk id="9" creationId="{00000000-0000-0000-0000-000000000000}"/>
          </ac:spMkLst>
        </pc:spChg>
        <pc:spChg chg="mod">
          <ac:chgData name="Mussa Makran" userId="daa170424860ceeb" providerId="LiveId" clId="{53C4F19C-C60F-454F-ADB1-3DB602893F6B}" dt="2020-09-18T07:55:08.787" v="1491" actId="1076"/>
          <ac:spMkLst>
            <pc:docMk/>
            <pc:sldMk cId="0" sldId="288"/>
            <ac:spMk id="10" creationId="{00000000-0000-0000-0000-000000000000}"/>
          </ac:spMkLst>
        </pc:spChg>
        <pc:spChg chg="add del">
          <ac:chgData name="Mussa Makran" userId="daa170424860ceeb" providerId="LiveId" clId="{53C4F19C-C60F-454F-ADB1-3DB602893F6B}" dt="2020-09-18T07:55:37.967" v="1492" actId="478"/>
          <ac:spMkLst>
            <pc:docMk/>
            <pc:sldMk cId="0" sldId="288"/>
            <ac:spMk id="15" creationId="{03FD7147-D1BC-4E36-9693-7737C3D969D1}"/>
          </ac:spMkLst>
        </pc:spChg>
        <pc:spChg chg="add mod">
          <ac:chgData name="Mussa Makran" userId="daa170424860ceeb" providerId="LiveId" clId="{53C4F19C-C60F-454F-ADB1-3DB602893F6B}" dt="2020-09-18T07:53:49.333" v="1483" actId="20577"/>
          <ac:spMkLst>
            <pc:docMk/>
            <pc:sldMk cId="0" sldId="288"/>
            <ac:spMk id="17" creationId="{455B64A1-D153-4D16-AEFF-982DEBA2215F}"/>
          </ac:spMkLst>
        </pc:spChg>
        <pc:spChg chg="add del mod">
          <ac:chgData name="Mussa Makran" userId="daa170424860ceeb" providerId="LiveId" clId="{53C4F19C-C60F-454F-ADB1-3DB602893F6B}" dt="2020-09-18T07:54:09.638" v="1486" actId="478"/>
          <ac:spMkLst>
            <pc:docMk/>
            <pc:sldMk cId="0" sldId="288"/>
            <ac:spMk id="19" creationId="{9771ECD2-78E0-4F35-B6A1-593D874D71ED}"/>
          </ac:spMkLst>
        </pc:spChg>
        <pc:spChg chg="add">
          <ac:chgData name="Mussa Makran" userId="daa170424860ceeb" providerId="LiveId" clId="{53C4F19C-C60F-454F-ADB1-3DB602893F6B}" dt="2020-09-18T07:55:38.784" v="1493" actId="22"/>
          <ac:spMkLst>
            <pc:docMk/>
            <pc:sldMk cId="0" sldId="288"/>
            <ac:spMk id="22" creationId="{985E2E40-EA5B-48B4-874B-269E280172BC}"/>
          </ac:spMkLst>
        </pc:spChg>
        <pc:spChg chg="add">
          <ac:chgData name="Mussa Makran" userId="daa170424860ceeb" providerId="LiveId" clId="{53C4F19C-C60F-454F-ADB1-3DB602893F6B}" dt="2020-09-18T07:55:38.784" v="1493" actId="22"/>
          <ac:spMkLst>
            <pc:docMk/>
            <pc:sldMk cId="0" sldId="288"/>
            <ac:spMk id="24" creationId="{4D98560A-8BC6-4618-AAF8-273A8102CAC7}"/>
          </ac:spMkLst>
        </pc:spChg>
        <pc:spChg chg="add">
          <ac:chgData name="Mussa Makran" userId="daa170424860ceeb" providerId="LiveId" clId="{53C4F19C-C60F-454F-ADB1-3DB602893F6B}" dt="2020-09-18T07:55:38.784" v="1493" actId="22"/>
          <ac:spMkLst>
            <pc:docMk/>
            <pc:sldMk cId="0" sldId="288"/>
            <ac:spMk id="26" creationId="{B9CA262E-9FCE-4067-BF28-2A697F76A327}"/>
          </ac:spMkLst>
        </pc:spChg>
        <pc:spChg chg="add">
          <ac:chgData name="Mussa Makran" userId="daa170424860ceeb" providerId="LiveId" clId="{53C4F19C-C60F-454F-ADB1-3DB602893F6B}" dt="2020-09-18T07:55:38.784" v="1493" actId="22"/>
          <ac:spMkLst>
            <pc:docMk/>
            <pc:sldMk cId="0" sldId="288"/>
            <ac:spMk id="28" creationId="{CD44D629-2E32-40B6-8CAF-A5BA62A7ED30}"/>
          </ac:spMkLst>
        </pc:spChg>
        <pc:spChg chg="add">
          <ac:chgData name="Mussa Makran" userId="daa170424860ceeb" providerId="LiveId" clId="{53C4F19C-C60F-454F-ADB1-3DB602893F6B}" dt="2020-09-18T07:55:38.784" v="1493" actId="22"/>
          <ac:spMkLst>
            <pc:docMk/>
            <pc:sldMk cId="0" sldId="288"/>
            <ac:spMk id="30" creationId="{76FA20F8-6CE8-4558-B44B-12E11EF83A4A}"/>
          </ac:spMkLst>
        </pc:spChg>
        <pc:spChg chg="add">
          <ac:chgData name="Mussa Makran" userId="daa170424860ceeb" providerId="LiveId" clId="{53C4F19C-C60F-454F-ADB1-3DB602893F6B}" dt="2020-09-18T07:55:38.784" v="1493" actId="22"/>
          <ac:spMkLst>
            <pc:docMk/>
            <pc:sldMk cId="0" sldId="288"/>
            <ac:spMk id="32" creationId="{988F333F-D2AF-4809-93C7-9F082341CC33}"/>
          </ac:spMkLst>
        </pc:spChg>
        <pc:spChg chg="add mod">
          <ac:chgData name="Mussa Makran" userId="daa170424860ceeb" providerId="LiveId" clId="{53C4F19C-C60F-454F-ADB1-3DB602893F6B}" dt="2020-09-18T08:00:01.134" v="1521" actId="14100"/>
          <ac:spMkLst>
            <pc:docMk/>
            <pc:sldMk cId="0" sldId="288"/>
            <ac:spMk id="34" creationId="{035AD607-6D31-4FE2-942F-8A682B885315}"/>
          </ac:spMkLst>
        </pc:spChg>
        <pc:spChg chg="add mod">
          <ac:chgData name="Mussa Makran" userId="daa170424860ceeb" providerId="LiveId" clId="{53C4F19C-C60F-454F-ADB1-3DB602893F6B}" dt="2020-09-18T07:58:51.063" v="1512" actId="1076"/>
          <ac:spMkLst>
            <pc:docMk/>
            <pc:sldMk cId="0" sldId="288"/>
            <ac:spMk id="36" creationId="{E1D5AA36-991C-4C98-A52B-6559DEEA9109}"/>
          </ac:spMkLst>
        </pc:spChg>
        <pc:spChg chg="add mod">
          <ac:chgData name="Mussa Makran" userId="daa170424860ceeb" providerId="LiveId" clId="{53C4F19C-C60F-454F-ADB1-3DB602893F6B}" dt="2020-09-18T07:58:29.186" v="1511" actId="1076"/>
          <ac:spMkLst>
            <pc:docMk/>
            <pc:sldMk cId="0" sldId="288"/>
            <ac:spMk id="38" creationId="{C9B75967-E820-4825-AF6A-7035B6EC2AFC}"/>
          </ac:spMkLst>
        </pc:spChg>
        <pc:spChg chg="add mod">
          <ac:chgData name="Mussa Makran" userId="daa170424860ceeb" providerId="LiveId" clId="{53C4F19C-C60F-454F-ADB1-3DB602893F6B}" dt="2020-09-18T07:59:35.322" v="1517" actId="1076"/>
          <ac:spMkLst>
            <pc:docMk/>
            <pc:sldMk cId="0" sldId="288"/>
            <ac:spMk id="40" creationId="{C7853FBE-F537-4EA9-BCDE-E2A7DC6C391C}"/>
          </ac:spMkLst>
        </pc:spChg>
        <pc:spChg chg="add mod">
          <ac:chgData name="Mussa Makran" userId="daa170424860ceeb" providerId="LiveId" clId="{53C4F19C-C60F-454F-ADB1-3DB602893F6B}" dt="2020-09-18T07:59:45.984" v="1520" actId="1076"/>
          <ac:spMkLst>
            <pc:docMk/>
            <pc:sldMk cId="0" sldId="288"/>
            <ac:spMk id="42" creationId="{DC9E6B75-5C38-43AD-92F5-2B92CEB0827C}"/>
          </ac:spMkLst>
        </pc:spChg>
        <pc:graphicFrameChg chg="mod">
          <ac:chgData name="Mussa Makran" userId="daa170424860ceeb" providerId="LiveId" clId="{53C4F19C-C60F-454F-ADB1-3DB602893F6B}" dt="2020-09-18T08:33:25.464" v="1811" actId="20577"/>
          <ac:graphicFrameMkLst>
            <pc:docMk/>
            <pc:sldMk cId="0" sldId="288"/>
            <ac:graphicFrameMk id="12" creationId="{00000000-0008-0000-0D00-000003000000}"/>
          </ac:graphicFrameMkLst>
        </pc:graphicFrameChg>
        <pc:cxnChg chg="mod">
          <ac:chgData name="Mussa Makran" userId="daa170424860ceeb" providerId="LiveId" clId="{53C4F19C-C60F-454F-ADB1-3DB602893F6B}" dt="2020-09-18T07:55:05.866" v="1490" actId="14100"/>
          <ac:cxnSpMkLst>
            <pc:docMk/>
            <pc:sldMk cId="0" sldId="288"/>
            <ac:cxnSpMk id="11" creationId="{00000000-0000-0000-0000-000000000000}"/>
          </ac:cxnSpMkLst>
        </pc:cxnChg>
      </pc:sldChg>
      <pc:sldChg chg="addSp delSp modSp mod">
        <pc:chgData name="Mussa Makran" userId="daa170424860ceeb" providerId="LiveId" clId="{53C4F19C-C60F-454F-ADB1-3DB602893F6B}" dt="2020-09-18T08:39:05.430" v="1886" actId="1076"/>
        <pc:sldMkLst>
          <pc:docMk/>
          <pc:sldMk cId="0" sldId="289"/>
        </pc:sldMkLst>
        <pc:spChg chg="mod">
          <ac:chgData name="Mussa Makran" userId="daa170424860ceeb" providerId="LiveId" clId="{53C4F19C-C60F-454F-ADB1-3DB602893F6B}" dt="2020-09-18T07:29:49.981" v="1042" actId="2711"/>
          <ac:spMkLst>
            <pc:docMk/>
            <pc:sldMk cId="0" sldId="289"/>
            <ac:spMk id="2" creationId="{00000000-0000-0000-0000-000000000000}"/>
          </ac:spMkLst>
        </pc:spChg>
        <pc:spChg chg="mod">
          <ac:chgData name="Mussa Makran" userId="daa170424860ceeb" providerId="LiveId" clId="{53C4F19C-C60F-454F-ADB1-3DB602893F6B}" dt="2020-09-18T07:39:01.470" v="1224" actId="20577"/>
          <ac:spMkLst>
            <pc:docMk/>
            <pc:sldMk cId="0" sldId="289"/>
            <ac:spMk id="3" creationId="{00000000-0000-0000-0000-000000000000}"/>
          </ac:spMkLst>
        </pc:spChg>
        <pc:spChg chg="del mod">
          <ac:chgData name="Mussa Makran" userId="daa170424860ceeb" providerId="LiveId" clId="{53C4F19C-C60F-454F-ADB1-3DB602893F6B}" dt="2020-09-18T07:28:29.945" v="1018" actId="478"/>
          <ac:spMkLst>
            <pc:docMk/>
            <pc:sldMk cId="0" sldId="289"/>
            <ac:spMk id="4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27:07.028" v="1010" actId="478"/>
          <ac:spMkLst>
            <pc:docMk/>
            <pc:sldMk cId="0" sldId="289"/>
            <ac:spMk id="5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27:07.028" v="1010" actId="478"/>
          <ac:spMkLst>
            <pc:docMk/>
            <pc:sldMk cId="0" sldId="289"/>
            <ac:spMk id="6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27:07.028" v="1010" actId="478"/>
          <ac:spMkLst>
            <pc:docMk/>
            <pc:sldMk cId="0" sldId="289"/>
            <ac:spMk id="7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27:07.028" v="1010" actId="478"/>
          <ac:spMkLst>
            <pc:docMk/>
            <pc:sldMk cId="0" sldId="289"/>
            <ac:spMk id="8" creationId="{00000000-0000-0000-0000-000000000000}"/>
          </ac:spMkLst>
        </pc:spChg>
        <pc:spChg chg="mod">
          <ac:chgData name="Mussa Makran" userId="daa170424860ceeb" providerId="LiveId" clId="{53C4F19C-C60F-454F-ADB1-3DB602893F6B}" dt="2020-09-18T07:28:10.243" v="1016" actId="2711"/>
          <ac:spMkLst>
            <pc:docMk/>
            <pc:sldMk cId="0" sldId="289"/>
            <ac:spMk id="9" creationId="{00000000-0000-0000-0000-000000000000}"/>
          </ac:spMkLst>
        </pc:spChg>
        <pc:spChg chg="del">
          <ac:chgData name="Mussa Makran" userId="daa170424860ceeb" providerId="LiveId" clId="{53C4F19C-C60F-454F-ADB1-3DB602893F6B}" dt="2020-09-18T07:27:07.028" v="1010" actId="478"/>
          <ac:spMkLst>
            <pc:docMk/>
            <pc:sldMk cId="0" sldId="289"/>
            <ac:spMk id="10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39:05.430" v="1886" actId="1076"/>
          <ac:spMkLst>
            <pc:docMk/>
            <pc:sldMk cId="0" sldId="289"/>
            <ac:spMk id="13" creationId="{00000000-0000-0000-0000-000000000000}"/>
          </ac:spMkLst>
        </pc:spChg>
        <pc:spChg chg="add">
          <ac:chgData name="Mussa Makran" userId="daa170424860ceeb" providerId="LiveId" clId="{53C4F19C-C60F-454F-ADB1-3DB602893F6B}" dt="2020-09-18T07:27:07.649" v="1011" actId="22"/>
          <ac:spMkLst>
            <pc:docMk/>
            <pc:sldMk cId="0" sldId="289"/>
            <ac:spMk id="14" creationId="{C0A6C1C0-E3CD-4E4A-A6E1-6C4F0E186FCF}"/>
          </ac:spMkLst>
        </pc:spChg>
        <pc:spChg chg="mod">
          <ac:chgData name="Mussa Makran" userId="daa170424860ceeb" providerId="LiveId" clId="{53C4F19C-C60F-454F-ADB1-3DB602893F6B}" dt="2020-09-18T07:30:01.137" v="1043" actId="1076"/>
          <ac:spMkLst>
            <pc:docMk/>
            <pc:sldMk cId="0" sldId="289"/>
            <ac:spMk id="16" creationId="{00000000-0000-0000-0000-000000000000}"/>
          </ac:spMkLst>
        </pc:spChg>
        <pc:spChg chg="add del">
          <ac:chgData name="Mussa Makran" userId="daa170424860ceeb" providerId="LiveId" clId="{53C4F19C-C60F-454F-ADB1-3DB602893F6B}" dt="2020-09-18T07:27:18.239" v="1012" actId="478"/>
          <ac:spMkLst>
            <pc:docMk/>
            <pc:sldMk cId="0" sldId="289"/>
            <ac:spMk id="18" creationId="{2A79C184-5FF0-4D8F-8374-177D29C2AA52}"/>
          </ac:spMkLst>
        </pc:spChg>
        <pc:spChg chg="add mod">
          <ac:chgData name="Mussa Makran" userId="daa170424860ceeb" providerId="LiveId" clId="{53C4F19C-C60F-454F-ADB1-3DB602893F6B}" dt="2020-09-18T07:48:48.362" v="1393" actId="14100"/>
          <ac:spMkLst>
            <pc:docMk/>
            <pc:sldMk cId="0" sldId="289"/>
            <ac:spMk id="20" creationId="{56418045-BB97-4ACF-AEC6-F9276C981BBB}"/>
          </ac:spMkLst>
        </pc:spChg>
        <pc:spChg chg="add">
          <ac:chgData name="Mussa Makran" userId="daa170424860ceeb" providerId="LiveId" clId="{53C4F19C-C60F-454F-ADB1-3DB602893F6B}" dt="2020-09-18T07:27:07.649" v="1011" actId="22"/>
          <ac:spMkLst>
            <pc:docMk/>
            <pc:sldMk cId="0" sldId="289"/>
            <ac:spMk id="22" creationId="{AE2EF0DB-91A7-4388-81AF-4F37016A0FD4}"/>
          </ac:spMkLst>
        </pc:spChg>
        <pc:spChg chg="add">
          <ac:chgData name="Mussa Makran" userId="daa170424860ceeb" providerId="LiveId" clId="{53C4F19C-C60F-454F-ADB1-3DB602893F6B}" dt="2020-09-18T07:27:07.649" v="1011" actId="22"/>
          <ac:spMkLst>
            <pc:docMk/>
            <pc:sldMk cId="0" sldId="289"/>
            <ac:spMk id="24" creationId="{7F3D6D0E-063A-435E-8BB1-B569B3AF8F09}"/>
          </ac:spMkLst>
        </pc:spChg>
        <pc:spChg chg="add">
          <ac:chgData name="Mussa Makran" userId="daa170424860ceeb" providerId="LiveId" clId="{53C4F19C-C60F-454F-ADB1-3DB602893F6B}" dt="2020-09-18T07:27:19.134" v="1013" actId="22"/>
          <ac:spMkLst>
            <pc:docMk/>
            <pc:sldMk cId="0" sldId="289"/>
            <ac:spMk id="26" creationId="{D9844473-DC98-4E82-A3BF-10AE50453302}"/>
          </ac:spMkLst>
        </pc:spChg>
        <pc:spChg chg="add del mod">
          <ac:chgData name="Mussa Makran" userId="daa170424860ceeb" providerId="LiveId" clId="{53C4F19C-C60F-454F-ADB1-3DB602893F6B}" dt="2020-09-18T07:28:33.970" v="1019" actId="478"/>
          <ac:spMkLst>
            <pc:docMk/>
            <pc:sldMk cId="0" sldId="289"/>
            <ac:spMk id="28" creationId="{71053348-80A0-4C0C-A69F-288DF6B81048}"/>
          </ac:spMkLst>
        </pc:spChg>
        <pc:spChg chg="add del mod">
          <ac:chgData name="Mussa Makran" userId="daa170424860ceeb" providerId="LiveId" clId="{53C4F19C-C60F-454F-ADB1-3DB602893F6B}" dt="2020-09-18T07:34:22.579" v="1050"/>
          <ac:spMkLst>
            <pc:docMk/>
            <pc:sldMk cId="0" sldId="289"/>
            <ac:spMk id="29" creationId="{D5869D61-9AC5-47BE-80A0-C9CC44E50988}"/>
          </ac:spMkLst>
        </pc:spChg>
        <pc:spChg chg="add mod">
          <ac:chgData name="Mussa Makran" userId="daa170424860ceeb" providerId="LiveId" clId="{53C4F19C-C60F-454F-ADB1-3DB602893F6B}" dt="2020-09-18T07:37:27.478" v="1216" actId="1076"/>
          <ac:spMkLst>
            <pc:docMk/>
            <pc:sldMk cId="0" sldId="289"/>
            <ac:spMk id="30" creationId="{8C8C8595-B3C3-4850-90CA-1803AA74EE7B}"/>
          </ac:spMkLst>
        </pc:spChg>
        <pc:spChg chg="add del mod">
          <ac:chgData name="Mussa Makran" userId="daa170424860ceeb" providerId="LiveId" clId="{53C4F19C-C60F-454F-ADB1-3DB602893F6B}" dt="2020-09-18T07:48:18.870" v="1388" actId="478"/>
          <ac:spMkLst>
            <pc:docMk/>
            <pc:sldMk cId="0" sldId="289"/>
            <ac:spMk id="32" creationId="{33E1B33E-110F-4A16-A0E1-4760B7A6BC07}"/>
          </ac:spMkLst>
        </pc:spChg>
        <pc:spChg chg="add mod">
          <ac:chgData name="Mussa Makran" userId="daa170424860ceeb" providerId="LiveId" clId="{53C4F19C-C60F-454F-ADB1-3DB602893F6B}" dt="2020-09-18T07:48:50.492" v="1394" actId="14100"/>
          <ac:spMkLst>
            <pc:docMk/>
            <pc:sldMk cId="0" sldId="289"/>
            <ac:spMk id="34" creationId="{9C8A1F52-1E5F-45DF-9F9E-855A3EDDB12D}"/>
          </ac:spMkLst>
        </pc:spChg>
        <pc:graphicFrameChg chg="mod">
          <ac:chgData name="Mussa Makran" userId="daa170424860ceeb" providerId="LiveId" clId="{53C4F19C-C60F-454F-ADB1-3DB602893F6B}" dt="2020-09-18T08:32:58.979" v="1809"/>
          <ac:graphicFrameMkLst>
            <pc:docMk/>
            <pc:sldMk cId="0" sldId="289"/>
            <ac:graphicFrameMk id="12" creationId="{00000000-0008-0000-0D00-000003000000}"/>
          </ac:graphicFrameMkLst>
        </pc:graphicFrameChg>
      </pc:sldChg>
      <pc:sldChg chg="ord">
        <pc:chgData name="Mussa Makran" userId="daa170424860ceeb" providerId="LiveId" clId="{53C4F19C-C60F-454F-ADB1-3DB602893F6B}" dt="2020-09-18T08:00:41.741" v="1523"/>
        <pc:sldMkLst>
          <pc:docMk/>
          <pc:sldMk cId="0" sldId="295"/>
        </pc:sldMkLst>
      </pc:sldChg>
      <pc:sldChg chg="addSp modSp mod">
        <pc:chgData name="Mussa Makran" userId="daa170424860ceeb" providerId="LiveId" clId="{53C4F19C-C60F-454F-ADB1-3DB602893F6B}" dt="2020-09-18T08:48:17.702" v="1966" actId="207"/>
        <pc:sldMkLst>
          <pc:docMk/>
          <pc:sldMk cId="0" sldId="296"/>
        </pc:sldMkLst>
        <pc:spChg chg="add">
          <ac:chgData name="Mussa Makran" userId="daa170424860ceeb" providerId="LiveId" clId="{53C4F19C-C60F-454F-ADB1-3DB602893F6B}" dt="2020-09-18T08:48:05.592" v="1965" actId="22"/>
          <ac:spMkLst>
            <pc:docMk/>
            <pc:sldMk cId="0" sldId="296"/>
            <ac:spMk id="25" creationId="{D171DE1C-414D-485E-99E3-F859765772A4}"/>
          </ac:spMkLst>
        </pc:spChg>
        <pc:spChg chg="add">
          <ac:chgData name="Mussa Makran" userId="daa170424860ceeb" providerId="LiveId" clId="{53C4F19C-C60F-454F-ADB1-3DB602893F6B}" dt="2020-09-18T08:48:05.592" v="1965" actId="22"/>
          <ac:spMkLst>
            <pc:docMk/>
            <pc:sldMk cId="0" sldId="296"/>
            <ac:spMk id="27" creationId="{A9CB39F0-09F7-49A0-8119-9129086E129E}"/>
          </ac:spMkLst>
        </pc:spChg>
        <pc:spChg chg="add">
          <ac:chgData name="Mussa Makran" userId="daa170424860ceeb" providerId="LiveId" clId="{53C4F19C-C60F-454F-ADB1-3DB602893F6B}" dt="2020-09-18T08:48:05.592" v="1965" actId="22"/>
          <ac:spMkLst>
            <pc:docMk/>
            <pc:sldMk cId="0" sldId="296"/>
            <ac:spMk id="29" creationId="{C9CBC386-79ED-4DD8-837E-3A2B993B3107}"/>
          </ac:spMkLst>
        </pc:spChg>
        <pc:spChg chg="add">
          <ac:chgData name="Mussa Makran" userId="daa170424860ceeb" providerId="LiveId" clId="{53C4F19C-C60F-454F-ADB1-3DB602893F6B}" dt="2020-09-18T08:48:05.592" v="1965" actId="22"/>
          <ac:spMkLst>
            <pc:docMk/>
            <pc:sldMk cId="0" sldId="296"/>
            <ac:spMk id="31" creationId="{43D35823-55EC-41F5-B0DC-7FC0CAB8E7FE}"/>
          </ac:spMkLst>
        </pc:spChg>
        <pc:spChg chg="add">
          <ac:chgData name="Mussa Makran" userId="daa170424860ceeb" providerId="LiveId" clId="{53C4F19C-C60F-454F-ADB1-3DB602893F6B}" dt="2020-09-18T08:48:05.592" v="1965" actId="22"/>
          <ac:spMkLst>
            <pc:docMk/>
            <pc:sldMk cId="0" sldId="296"/>
            <ac:spMk id="33" creationId="{BFCF6ED2-598D-4A17-B923-A3F21BFFFF44}"/>
          </ac:spMkLst>
        </pc:spChg>
        <pc:spChg chg="add mod">
          <ac:chgData name="Mussa Makran" userId="daa170424860ceeb" providerId="LiveId" clId="{53C4F19C-C60F-454F-ADB1-3DB602893F6B}" dt="2020-09-18T08:48:17.702" v="1966" actId="207"/>
          <ac:spMkLst>
            <pc:docMk/>
            <pc:sldMk cId="0" sldId="296"/>
            <ac:spMk id="35" creationId="{8D3839D3-9425-4E13-8224-2A29E4EA91AD}"/>
          </ac:spMkLst>
        </pc:spChg>
      </pc:sldChg>
      <pc:sldChg chg="addSp delSp modSp mod ord">
        <pc:chgData name="Mussa Makran" userId="daa170424860ceeb" providerId="LiveId" clId="{53C4F19C-C60F-454F-ADB1-3DB602893F6B}" dt="2020-09-18T08:44:56.468" v="1932" actId="14100"/>
        <pc:sldMkLst>
          <pc:docMk/>
          <pc:sldMk cId="0" sldId="311"/>
        </pc:sldMkLst>
        <pc:spChg chg="add del">
          <ac:chgData name="Mussa Makran" userId="daa170424860ceeb" providerId="LiveId" clId="{53C4F19C-C60F-454F-ADB1-3DB602893F6B}" dt="2020-09-18T08:40:05.055" v="1893" actId="22"/>
          <ac:spMkLst>
            <pc:docMk/>
            <pc:sldMk cId="0" sldId="311"/>
            <ac:spMk id="2" creationId="{3CD00A28-BBF2-4895-8F6F-684C62F0C7D3}"/>
          </ac:spMkLst>
        </pc:spChg>
        <pc:spChg chg="del">
          <ac:chgData name="Mussa Makran" userId="daa170424860ceeb" providerId="LiveId" clId="{53C4F19C-C60F-454F-ADB1-3DB602893F6B}" dt="2020-09-18T08:40:06.237" v="1894" actId="478"/>
          <ac:spMkLst>
            <pc:docMk/>
            <pc:sldMk cId="0" sldId="311"/>
            <ac:spMk id="4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40:06.237" v="1894" actId="478"/>
          <ac:spMkLst>
            <pc:docMk/>
            <pc:sldMk cId="0" sldId="311"/>
            <ac:spMk id="5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40:06.237" v="1894" actId="478"/>
          <ac:spMkLst>
            <pc:docMk/>
            <pc:sldMk cId="0" sldId="311"/>
            <ac:spMk id="6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40:06.237" v="1894" actId="478"/>
          <ac:spMkLst>
            <pc:docMk/>
            <pc:sldMk cId="0" sldId="311"/>
            <ac:spMk id="7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40:06.237" v="1894" actId="478"/>
          <ac:spMkLst>
            <pc:docMk/>
            <pc:sldMk cId="0" sldId="311"/>
            <ac:spMk id="8" creationId="{00000000-0000-0000-0000-000000000000}"/>
          </ac:spMkLst>
        </pc:spChg>
        <pc:spChg chg="del">
          <ac:chgData name="Mussa Makran" userId="daa170424860ceeb" providerId="LiveId" clId="{53C4F19C-C60F-454F-ADB1-3DB602893F6B}" dt="2020-09-18T08:40:06.237" v="1894" actId="478"/>
          <ac:spMkLst>
            <pc:docMk/>
            <pc:sldMk cId="0" sldId="311"/>
            <ac:spMk id="9" creationId="{00000000-0000-0000-0000-000000000000}"/>
          </ac:spMkLst>
        </pc:spChg>
        <pc:spChg chg="mod">
          <ac:chgData name="Mussa Makran" userId="daa170424860ceeb" providerId="LiveId" clId="{53C4F19C-C60F-454F-ADB1-3DB602893F6B}" dt="2020-09-18T08:44:56.468" v="1932" actId="14100"/>
          <ac:spMkLst>
            <pc:docMk/>
            <pc:sldMk cId="0" sldId="311"/>
            <ac:spMk id="10" creationId="{00000000-0000-0000-0000-000000000000}"/>
          </ac:spMkLst>
        </pc:spChg>
        <pc:spChg chg="add del">
          <ac:chgData name="Mussa Makran" userId="daa170424860ceeb" providerId="LiveId" clId="{53C4F19C-C60F-454F-ADB1-3DB602893F6B}" dt="2020-09-18T08:40:05.055" v="1893" actId="22"/>
          <ac:spMkLst>
            <pc:docMk/>
            <pc:sldMk cId="0" sldId="311"/>
            <ac:spMk id="23" creationId="{5DFA6AAA-4974-4660-91D5-400112AD390B}"/>
          </ac:spMkLst>
        </pc:spChg>
        <pc:spChg chg="del">
          <ac:chgData name="Mussa Makran" userId="daa170424860ceeb" providerId="LiveId" clId="{53C4F19C-C60F-454F-ADB1-3DB602893F6B}" dt="2020-09-18T08:40:36.702" v="1897" actId="478"/>
          <ac:spMkLst>
            <pc:docMk/>
            <pc:sldMk cId="0" sldId="311"/>
            <ac:spMk id="29" creationId="{00000000-0000-0000-0000-000000000000}"/>
          </ac:spMkLst>
        </pc:spChg>
        <pc:spChg chg="add del">
          <ac:chgData name="Mussa Makran" userId="daa170424860ceeb" providerId="LiveId" clId="{53C4F19C-C60F-454F-ADB1-3DB602893F6B}" dt="2020-09-18T08:40:05.055" v="1893" actId="22"/>
          <ac:spMkLst>
            <pc:docMk/>
            <pc:sldMk cId="0" sldId="311"/>
            <ac:spMk id="33" creationId="{2283E420-C47C-42DF-B718-F5DC016C8F90}"/>
          </ac:spMkLst>
        </pc:spChg>
        <pc:spChg chg="add del">
          <ac:chgData name="Mussa Makran" userId="daa170424860ceeb" providerId="LiveId" clId="{53C4F19C-C60F-454F-ADB1-3DB602893F6B}" dt="2020-09-18T08:40:05.055" v="1893" actId="22"/>
          <ac:spMkLst>
            <pc:docMk/>
            <pc:sldMk cId="0" sldId="311"/>
            <ac:spMk id="35" creationId="{85FE5690-58A7-4179-A28E-5A615841F3C3}"/>
          </ac:spMkLst>
        </pc:spChg>
        <pc:spChg chg="add del">
          <ac:chgData name="Mussa Makran" userId="daa170424860ceeb" providerId="LiveId" clId="{53C4F19C-C60F-454F-ADB1-3DB602893F6B}" dt="2020-09-18T08:40:05.055" v="1893" actId="22"/>
          <ac:spMkLst>
            <pc:docMk/>
            <pc:sldMk cId="0" sldId="311"/>
            <ac:spMk id="37" creationId="{81BF9E52-4DCB-4426-B1AF-37CF597A65EA}"/>
          </ac:spMkLst>
        </pc:spChg>
        <pc:spChg chg="add del">
          <ac:chgData name="Mussa Makran" userId="daa170424860ceeb" providerId="LiveId" clId="{53C4F19C-C60F-454F-ADB1-3DB602893F6B}" dt="2020-09-18T08:40:05.055" v="1893" actId="22"/>
          <ac:spMkLst>
            <pc:docMk/>
            <pc:sldMk cId="0" sldId="311"/>
            <ac:spMk id="39" creationId="{C8063174-8A6C-4B73-A49E-65672429F0D9}"/>
          </ac:spMkLst>
        </pc:spChg>
        <pc:spChg chg="add del">
          <ac:chgData name="Mussa Makran" userId="daa170424860ceeb" providerId="LiveId" clId="{53C4F19C-C60F-454F-ADB1-3DB602893F6B}" dt="2020-09-18T08:40:05.055" v="1893" actId="22"/>
          <ac:spMkLst>
            <pc:docMk/>
            <pc:sldMk cId="0" sldId="311"/>
            <ac:spMk id="41" creationId="{A097B718-6ACE-4D28-8009-476A13A3A50A}"/>
          </ac:spMkLst>
        </pc:spChg>
        <pc:spChg chg="add">
          <ac:chgData name="Mussa Makran" userId="daa170424860ceeb" providerId="LiveId" clId="{53C4F19C-C60F-454F-ADB1-3DB602893F6B}" dt="2020-09-18T08:40:06.954" v="1895" actId="22"/>
          <ac:spMkLst>
            <pc:docMk/>
            <pc:sldMk cId="0" sldId="311"/>
            <ac:spMk id="43" creationId="{68D26F7A-DA94-429E-9132-1F471508B06A}"/>
          </ac:spMkLst>
        </pc:spChg>
        <pc:spChg chg="add">
          <ac:chgData name="Mussa Makran" userId="daa170424860ceeb" providerId="LiveId" clId="{53C4F19C-C60F-454F-ADB1-3DB602893F6B}" dt="2020-09-18T08:40:06.954" v="1895" actId="22"/>
          <ac:spMkLst>
            <pc:docMk/>
            <pc:sldMk cId="0" sldId="311"/>
            <ac:spMk id="45" creationId="{FDF13F14-0BFF-4F68-86BC-1289434D352A}"/>
          </ac:spMkLst>
        </pc:spChg>
        <pc:spChg chg="add">
          <ac:chgData name="Mussa Makran" userId="daa170424860ceeb" providerId="LiveId" clId="{53C4F19C-C60F-454F-ADB1-3DB602893F6B}" dt="2020-09-18T08:40:06.954" v="1895" actId="22"/>
          <ac:spMkLst>
            <pc:docMk/>
            <pc:sldMk cId="0" sldId="311"/>
            <ac:spMk id="47" creationId="{E5771B47-8D5C-4DF4-89A2-6EA1C846AE48}"/>
          </ac:spMkLst>
        </pc:spChg>
        <pc:spChg chg="add">
          <ac:chgData name="Mussa Makran" userId="daa170424860ceeb" providerId="LiveId" clId="{53C4F19C-C60F-454F-ADB1-3DB602893F6B}" dt="2020-09-18T08:40:06.954" v="1895" actId="22"/>
          <ac:spMkLst>
            <pc:docMk/>
            <pc:sldMk cId="0" sldId="311"/>
            <ac:spMk id="49" creationId="{B6CCABAF-B494-447D-88F0-EE0507834EE4}"/>
          </ac:spMkLst>
        </pc:spChg>
        <pc:spChg chg="add">
          <ac:chgData name="Mussa Makran" userId="daa170424860ceeb" providerId="LiveId" clId="{53C4F19C-C60F-454F-ADB1-3DB602893F6B}" dt="2020-09-18T08:40:06.954" v="1895" actId="22"/>
          <ac:spMkLst>
            <pc:docMk/>
            <pc:sldMk cId="0" sldId="311"/>
            <ac:spMk id="51" creationId="{FAE00049-C11A-4605-AA4D-FB72D345FAE2}"/>
          </ac:spMkLst>
        </pc:spChg>
        <pc:spChg chg="add">
          <ac:chgData name="Mussa Makran" userId="daa170424860ceeb" providerId="LiveId" clId="{53C4F19C-C60F-454F-ADB1-3DB602893F6B}" dt="2020-09-18T08:40:06.954" v="1895" actId="22"/>
          <ac:spMkLst>
            <pc:docMk/>
            <pc:sldMk cId="0" sldId="311"/>
            <ac:spMk id="53" creationId="{21808C2A-445E-4F46-B6D7-EC0A07F17CF9}"/>
          </ac:spMkLst>
        </pc:spChg>
        <pc:spChg chg="add">
          <ac:chgData name="Mussa Makran" userId="daa170424860ceeb" providerId="LiveId" clId="{53C4F19C-C60F-454F-ADB1-3DB602893F6B}" dt="2020-09-18T08:40:06.954" v="1895" actId="22"/>
          <ac:spMkLst>
            <pc:docMk/>
            <pc:sldMk cId="0" sldId="311"/>
            <ac:spMk id="55" creationId="{E280EB9F-062C-4B01-A961-CBD48EE8773A}"/>
          </ac:spMkLst>
        </pc:spChg>
        <pc:spChg chg="add mod">
          <ac:chgData name="Mussa Makran" userId="daa170424860ceeb" providerId="LiveId" clId="{53C4F19C-C60F-454F-ADB1-3DB602893F6B}" dt="2020-09-18T08:40:42.553" v="1899" actId="1076"/>
          <ac:spMkLst>
            <pc:docMk/>
            <pc:sldMk cId="0" sldId="311"/>
            <ac:spMk id="57" creationId="{609827F8-2D42-491D-BF76-EFEA81D5D8FA}"/>
          </ac:spMkLst>
        </pc:spChg>
        <pc:graphicFrameChg chg="mod">
          <ac:chgData name="Mussa Makran" userId="daa170424860ceeb" providerId="LiveId" clId="{53C4F19C-C60F-454F-ADB1-3DB602893F6B}" dt="2020-09-18T08:44:35.359" v="1928"/>
          <ac:graphicFrameMkLst>
            <pc:docMk/>
            <pc:sldMk cId="0" sldId="311"/>
            <ac:graphicFrameMk id="12" creationId="{00000000-0008-0000-0D00-000006000000}"/>
          </ac:graphicFrameMkLst>
        </pc:graphicFrameChg>
        <pc:cxnChg chg="mod">
          <ac:chgData name="Mussa Makran" userId="daa170424860ceeb" providerId="LiveId" clId="{53C4F19C-C60F-454F-ADB1-3DB602893F6B}" dt="2020-09-18T08:44:54.075" v="1931" actId="14100"/>
          <ac:cxnSpMkLst>
            <pc:docMk/>
            <pc:sldMk cId="0" sldId="311"/>
            <ac:cxnSpMk id="11" creationId="{00000000-0000-0000-0000-000000000000}"/>
          </ac:cxnSpMkLst>
        </pc:cxnChg>
      </pc:sldChg>
    </pc:docChg>
  </pc:docChgLst>
  <pc:docChgLst>
    <pc:chgData name="Mussa Makran" userId="daa170424860ceeb" providerId="LiveId" clId="{2073BF95-198F-4DBE-BF58-9534F52B524B}"/>
    <pc:docChg chg="undo custSel addSld delSld modSld modMainMaster">
      <pc:chgData name="Mussa Makran" userId="daa170424860ceeb" providerId="LiveId" clId="{2073BF95-198F-4DBE-BF58-9534F52B524B}" dt="2020-10-01T16:04:21.561" v="1177" actId="20577"/>
      <pc:docMkLst>
        <pc:docMk/>
      </pc:docMkLst>
      <pc:sldChg chg="modSp mod setBg">
        <pc:chgData name="Mussa Makran" userId="daa170424860ceeb" providerId="LiveId" clId="{2073BF95-198F-4DBE-BF58-9534F52B524B}" dt="2020-10-01T11:34:15.539" v="56"/>
        <pc:sldMkLst>
          <pc:docMk/>
          <pc:sldMk cId="0" sldId="257"/>
        </pc:sldMkLst>
        <pc:spChg chg="mod">
          <ac:chgData name="Mussa Makran" userId="daa170424860ceeb" providerId="LiveId" clId="{2073BF95-198F-4DBE-BF58-9534F52B524B}" dt="2020-10-01T11:29:56.237" v="40" actId="14100"/>
          <ac:spMkLst>
            <pc:docMk/>
            <pc:sldMk cId="0" sldId="257"/>
            <ac:spMk id="3" creationId="{00000000-0000-0000-0000-000000000000}"/>
          </ac:spMkLst>
        </pc:spChg>
        <pc:spChg chg="mod">
          <ac:chgData name="Mussa Makran" userId="daa170424860ceeb" providerId="LiveId" clId="{2073BF95-198F-4DBE-BF58-9534F52B524B}" dt="2020-10-01T11:28:43.032" v="26" actId="255"/>
          <ac:spMkLst>
            <pc:docMk/>
            <pc:sldMk cId="0" sldId="257"/>
            <ac:spMk id="4" creationId="{00000000-0000-0000-0000-000000000000}"/>
          </ac:spMkLst>
        </pc:spChg>
      </pc:sldChg>
      <pc:sldChg chg="addSp modSp mod setBg">
        <pc:chgData name="Mussa Makran" userId="daa170424860ceeb" providerId="LiveId" clId="{2073BF95-198F-4DBE-BF58-9534F52B524B}" dt="2020-10-01T14:52:45.534" v="745" actId="255"/>
        <pc:sldMkLst>
          <pc:docMk/>
          <pc:sldMk cId="0" sldId="258"/>
        </pc:sldMkLst>
        <pc:spChg chg="mod">
          <ac:chgData name="Mussa Makran" userId="daa170424860ceeb" providerId="LiveId" clId="{2073BF95-198F-4DBE-BF58-9534F52B524B}" dt="2020-10-01T14:52:04.662" v="734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Mussa Makran" userId="daa170424860ceeb" providerId="LiveId" clId="{2073BF95-198F-4DBE-BF58-9534F52B524B}" dt="2020-10-01T14:52:45.534" v="745" actId="255"/>
          <ac:spMkLst>
            <pc:docMk/>
            <pc:sldMk cId="0" sldId="258"/>
            <ac:spMk id="3" creationId="{00000000-0000-0000-0000-000000000000}"/>
          </ac:spMkLst>
        </pc:spChg>
        <pc:spChg chg="add">
          <ac:chgData name="Mussa Makran" userId="daa170424860ceeb" providerId="LiveId" clId="{2073BF95-198F-4DBE-BF58-9534F52B524B}" dt="2020-10-01T14:51:10.923" v="722" actId="26606"/>
          <ac:spMkLst>
            <pc:docMk/>
            <pc:sldMk cId="0" sldId="258"/>
            <ac:spMk id="8" creationId="{8E8DBDA3-652C-4F87-B53B-7F73AC8F4FF9}"/>
          </ac:spMkLst>
        </pc:spChg>
        <pc:spChg chg="add">
          <ac:chgData name="Mussa Makran" userId="daa170424860ceeb" providerId="LiveId" clId="{2073BF95-198F-4DBE-BF58-9534F52B524B}" dt="2020-10-01T14:51:10.923" v="722" actId="26606"/>
          <ac:spMkLst>
            <pc:docMk/>
            <pc:sldMk cId="0" sldId="258"/>
            <ac:spMk id="10" creationId="{42187232-3845-418F-A17C-C138F01D98AB}"/>
          </ac:spMkLst>
        </pc:spChg>
      </pc:sldChg>
      <pc:sldChg chg="addSp delSp modSp mod">
        <pc:chgData name="Mussa Makran" userId="daa170424860ceeb" providerId="LiveId" clId="{2073BF95-198F-4DBE-BF58-9534F52B524B}" dt="2020-10-01T14:59:27.609" v="860" actId="1076"/>
        <pc:sldMkLst>
          <pc:docMk/>
          <pc:sldMk cId="0" sldId="260"/>
        </pc:sldMkLst>
        <pc:spChg chg="del mod">
          <ac:chgData name="Mussa Makran" userId="daa170424860ceeb" providerId="LiveId" clId="{2073BF95-198F-4DBE-BF58-9534F52B524B}" dt="2020-10-01T11:37:19.416" v="103" actId="478"/>
          <ac:spMkLst>
            <pc:docMk/>
            <pc:sldMk cId="0" sldId="260"/>
            <ac:spMk id="2" creationId="{00000000-0000-0000-0000-000000000000}"/>
          </ac:spMkLst>
        </pc:spChg>
        <pc:spChg chg="mod">
          <ac:chgData name="Mussa Makran" userId="daa170424860ceeb" providerId="LiveId" clId="{2073BF95-198F-4DBE-BF58-9534F52B524B}" dt="2020-10-01T14:04:29.874" v="285" actId="255"/>
          <ac:spMkLst>
            <pc:docMk/>
            <pc:sldMk cId="0" sldId="260"/>
            <ac:spMk id="3" creationId="{00000000-0000-0000-0000-000000000000}"/>
          </ac:spMkLst>
        </pc:spChg>
        <pc:spChg chg="mod">
          <ac:chgData name="Mussa Makran" userId="daa170424860ceeb" providerId="LiveId" clId="{2073BF95-198F-4DBE-BF58-9534F52B524B}" dt="2020-10-01T14:01:38.747" v="260" actId="14100"/>
          <ac:spMkLst>
            <pc:docMk/>
            <pc:sldMk cId="0" sldId="260"/>
            <ac:spMk id="4" creationId="{00000000-0000-0000-0000-000000000000}"/>
          </ac:spMkLst>
        </pc:spChg>
        <pc:spChg chg="mod">
          <ac:chgData name="Mussa Makran" userId="daa170424860ceeb" providerId="LiveId" clId="{2073BF95-198F-4DBE-BF58-9534F52B524B}" dt="2020-10-01T14:02:14.828" v="267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Mussa Makran" userId="daa170424860ceeb" providerId="LiveId" clId="{2073BF95-198F-4DBE-BF58-9534F52B524B}" dt="2020-10-01T14:02:17.817" v="268" actId="1076"/>
          <ac:spMkLst>
            <pc:docMk/>
            <pc:sldMk cId="0" sldId="260"/>
            <ac:spMk id="6" creationId="{00000000-0000-0000-0000-000000000000}"/>
          </ac:spMkLst>
        </pc:spChg>
        <pc:spChg chg="add mod ord">
          <ac:chgData name="Mussa Makran" userId="daa170424860ceeb" providerId="LiveId" clId="{2073BF95-198F-4DBE-BF58-9534F52B524B}" dt="2020-10-01T14:58:50.181" v="854" actId="1076"/>
          <ac:spMkLst>
            <pc:docMk/>
            <pc:sldMk cId="0" sldId="260"/>
            <ac:spMk id="7" creationId="{755D1059-3F7B-4D11-BD35-BE33A9B8F23A}"/>
          </ac:spMkLst>
        </pc:spChg>
        <pc:spChg chg="mod">
          <ac:chgData name="Mussa Makran" userId="daa170424860ceeb" providerId="LiveId" clId="{2073BF95-198F-4DBE-BF58-9534F52B524B}" dt="2020-10-01T14:02:39.186" v="273" actId="1076"/>
          <ac:spMkLst>
            <pc:docMk/>
            <pc:sldMk cId="0" sldId="260"/>
            <ac:spMk id="8" creationId="{00000000-0000-0000-0000-000000000000}"/>
          </ac:spMkLst>
        </pc:spChg>
        <pc:spChg chg="mod">
          <ac:chgData name="Mussa Makran" userId="daa170424860ceeb" providerId="LiveId" clId="{2073BF95-198F-4DBE-BF58-9534F52B524B}" dt="2020-10-01T14:59:00.486" v="856" actId="14100"/>
          <ac:spMkLst>
            <pc:docMk/>
            <pc:sldMk cId="0" sldId="260"/>
            <ac:spMk id="11" creationId="{00000000-0000-0000-0000-000000000000}"/>
          </ac:spMkLst>
        </pc:spChg>
        <pc:spChg chg="mod">
          <ac:chgData name="Mussa Makran" userId="daa170424860ceeb" providerId="LiveId" clId="{2073BF95-198F-4DBE-BF58-9534F52B524B}" dt="2020-10-01T14:57:04.565" v="835" actId="1076"/>
          <ac:spMkLst>
            <pc:docMk/>
            <pc:sldMk cId="0" sldId="260"/>
            <ac:spMk id="12" creationId="{00000000-0000-0000-0000-000000000000}"/>
          </ac:spMkLst>
        </pc:spChg>
        <pc:spChg chg="mod">
          <ac:chgData name="Mussa Makran" userId="daa170424860ceeb" providerId="LiveId" clId="{2073BF95-198F-4DBE-BF58-9534F52B524B}" dt="2020-10-01T14:57:29.692" v="839" actId="948"/>
          <ac:spMkLst>
            <pc:docMk/>
            <pc:sldMk cId="0" sldId="260"/>
            <ac:spMk id="14" creationId="{00000000-0000-0000-0000-000000000000}"/>
          </ac:spMkLst>
        </pc:spChg>
        <pc:spChg chg="mod">
          <ac:chgData name="Mussa Makran" userId="daa170424860ceeb" providerId="LiveId" clId="{2073BF95-198F-4DBE-BF58-9534F52B524B}" dt="2020-10-01T11:50:03.478" v="239" actId="1076"/>
          <ac:spMkLst>
            <pc:docMk/>
            <pc:sldMk cId="0" sldId="260"/>
            <ac:spMk id="281" creationId="{00000000-0000-0000-0000-000000000000}"/>
          </ac:spMkLst>
        </pc:spChg>
        <pc:spChg chg="mod">
          <ac:chgData name="Mussa Makran" userId="daa170424860ceeb" providerId="LiveId" clId="{2073BF95-198F-4DBE-BF58-9534F52B524B}" dt="2020-10-01T14:59:05.483" v="857" actId="1076"/>
          <ac:spMkLst>
            <pc:docMk/>
            <pc:sldMk cId="0" sldId="260"/>
            <ac:spMk id="283" creationId="{00000000-0000-0000-0000-000000000000}"/>
          </ac:spMkLst>
        </pc:spChg>
        <pc:spChg chg="add mod">
          <ac:chgData name="Mussa Makran" userId="daa170424860ceeb" providerId="LiveId" clId="{2073BF95-198F-4DBE-BF58-9534F52B524B}" dt="2020-10-01T14:56:24.525" v="827" actId="1076"/>
          <ac:spMkLst>
            <pc:docMk/>
            <pc:sldMk cId="0" sldId="260"/>
            <ac:spMk id="284" creationId="{4814067E-C325-4683-9F0E-013BCBA67FC5}"/>
          </ac:spMkLst>
        </pc:spChg>
        <pc:spChg chg="add mod">
          <ac:chgData name="Mussa Makran" userId="daa170424860ceeb" providerId="LiveId" clId="{2073BF95-198F-4DBE-BF58-9534F52B524B}" dt="2020-10-01T11:34:39.914" v="58" actId="571"/>
          <ac:spMkLst>
            <pc:docMk/>
            <pc:sldMk cId="0" sldId="260"/>
            <ac:spMk id="285" creationId="{D529DDF8-4AF4-4B4A-B105-0EC5AF0D970B}"/>
          </ac:spMkLst>
        </pc:spChg>
        <pc:spChg chg="add mod">
          <ac:chgData name="Mussa Makran" userId="daa170424860ceeb" providerId="LiveId" clId="{2073BF95-198F-4DBE-BF58-9534F52B524B}" dt="2020-10-01T11:34:39.914" v="58" actId="571"/>
          <ac:spMkLst>
            <pc:docMk/>
            <pc:sldMk cId="0" sldId="260"/>
            <ac:spMk id="286" creationId="{C22B5D9B-A9ED-4A22-AE9B-91B76C375AB6}"/>
          </ac:spMkLst>
        </pc:spChg>
        <pc:spChg chg="mod">
          <ac:chgData name="Mussa Makran" userId="daa170424860ceeb" providerId="LiveId" clId="{2073BF95-198F-4DBE-BF58-9534F52B524B}" dt="2020-10-01T14:02:30.913" v="271" actId="1076"/>
          <ac:spMkLst>
            <pc:docMk/>
            <pc:sldMk cId="0" sldId="260"/>
            <ac:spMk id="287" creationId="{40E5D84D-9451-4F63-A2DD-86B9F7558C5E}"/>
          </ac:spMkLst>
        </pc:spChg>
        <pc:spChg chg="add del mod">
          <ac:chgData name="Mussa Makran" userId="daa170424860ceeb" providerId="LiveId" clId="{2073BF95-198F-4DBE-BF58-9534F52B524B}" dt="2020-10-01T14:55:31.979" v="804" actId="478"/>
          <ac:spMkLst>
            <pc:docMk/>
            <pc:sldMk cId="0" sldId="260"/>
            <ac:spMk id="288" creationId="{503B8642-5FA2-4B7E-9080-AA54B2A60AF8}"/>
          </ac:spMkLst>
        </pc:spChg>
        <pc:spChg chg="add mod">
          <ac:chgData name="Mussa Makran" userId="daa170424860ceeb" providerId="LiveId" clId="{2073BF95-198F-4DBE-BF58-9534F52B524B}" dt="2020-10-01T11:34:39.914" v="58" actId="571"/>
          <ac:spMkLst>
            <pc:docMk/>
            <pc:sldMk cId="0" sldId="260"/>
            <ac:spMk id="288" creationId="{5BC7B6FE-09B8-42EF-87FE-1AB9173B4BED}"/>
          </ac:spMkLst>
        </pc:spChg>
        <pc:spChg chg="mod">
          <ac:chgData name="Mussa Makran" userId="daa170424860ceeb" providerId="LiveId" clId="{2073BF95-198F-4DBE-BF58-9534F52B524B}" dt="2020-10-01T14:02:20.444" v="269" actId="1076"/>
          <ac:spMkLst>
            <pc:docMk/>
            <pc:sldMk cId="0" sldId="260"/>
            <ac:spMk id="289" creationId="{96DCA3FB-570B-43D0-B61E-438D647E6C98}"/>
          </ac:spMkLst>
        </pc:spChg>
        <pc:spChg chg="add mod">
          <ac:chgData name="Mussa Makran" userId="daa170424860ceeb" providerId="LiveId" clId="{2073BF95-198F-4DBE-BF58-9534F52B524B}" dt="2020-10-01T11:34:39.914" v="58" actId="571"/>
          <ac:spMkLst>
            <pc:docMk/>
            <pc:sldMk cId="0" sldId="260"/>
            <ac:spMk id="290" creationId="{123C7917-90FA-4FCB-B4E4-9C02BB8A8A53}"/>
          </ac:spMkLst>
        </pc:spChg>
        <pc:spChg chg="add mod">
          <ac:chgData name="Mussa Makran" userId="daa170424860ceeb" providerId="LiveId" clId="{2073BF95-198F-4DBE-BF58-9534F52B524B}" dt="2020-10-01T11:34:39.914" v="58" actId="571"/>
          <ac:spMkLst>
            <pc:docMk/>
            <pc:sldMk cId="0" sldId="260"/>
            <ac:spMk id="291" creationId="{2E6561DA-2E32-4195-BE99-1A3A3D07263D}"/>
          </ac:spMkLst>
        </pc:spChg>
        <pc:spChg chg="add mod">
          <ac:chgData name="Mussa Makran" userId="daa170424860ceeb" providerId="LiveId" clId="{2073BF95-198F-4DBE-BF58-9534F52B524B}" dt="2020-10-01T11:41:41.495" v="161" actId="571"/>
          <ac:spMkLst>
            <pc:docMk/>
            <pc:sldMk cId="0" sldId="260"/>
            <ac:spMk id="293" creationId="{C736C75E-E863-40F0-ADBA-C468E08433F3}"/>
          </ac:spMkLst>
        </pc:spChg>
        <pc:grpChg chg="mod">
          <ac:chgData name="Mussa Makran" userId="daa170424860ceeb" providerId="LiveId" clId="{2073BF95-198F-4DBE-BF58-9534F52B524B}" dt="2020-10-01T14:54:48.466" v="779" actId="14100"/>
          <ac:grpSpMkLst>
            <pc:docMk/>
            <pc:sldMk cId="0" sldId="260"/>
            <ac:grpSpMk id="15" creationId="{00000000-0000-0000-0000-000000000000}"/>
          </ac:grpSpMkLst>
        </pc:grpChg>
        <pc:picChg chg="mod ord">
          <ac:chgData name="Mussa Makran" userId="daa170424860ceeb" providerId="LiveId" clId="{2073BF95-198F-4DBE-BF58-9534F52B524B}" dt="2020-10-01T14:56:37.652" v="830" actId="1076"/>
          <ac:picMkLst>
            <pc:docMk/>
            <pc:sldMk cId="0" sldId="260"/>
            <ac:picMk id="9" creationId="{00000000-0000-0000-0000-000000000000}"/>
          </ac:picMkLst>
        </pc:picChg>
        <pc:picChg chg="mod">
          <ac:chgData name="Mussa Makran" userId="daa170424860ceeb" providerId="LiveId" clId="{2073BF95-198F-4DBE-BF58-9534F52B524B}" dt="2020-10-01T14:59:27.609" v="860" actId="1076"/>
          <ac:picMkLst>
            <pc:docMk/>
            <pc:sldMk cId="0" sldId="260"/>
            <ac:picMk id="10" creationId="{00000000-0000-0000-0000-000000000000}"/>
          </ac:picMkLst>
        </pc:picChg>
        <pc:cxnChg chg="mod">
          <ac:chgData name="Mussa Makran" userId="daa170424860ceeb" providerId="LiveId" clId="{2073BF95-198F-4DBE-BF58-9534F52B524B}" dt="2020-10-01T14:57:17.312" v="837" actId="1076"/>
          <ac:cxnSpMkLst>
            <pc:docMk/>
            <pc:sldMk cId="0" sldId="260"/>
            <ac:cxnSpMk id="13" creationId="{00000000-0000-0000-0000-000000000000}"/>
          </ac:cxnSpMkLst>
        </pc:cxnChg>
        <pc:cxnChg chg="mod">
          <ac:chgData name="Mussa Makran" userId="daa170424860ceeb" providerId="LiveId" clId="{2073BF95-198F-4DBE-BF58-9534F52B524B}" dt="2020-10-01T11:50:03.478" v="239" actId="1076"/>
          <ac:cxnSpMkLst>
            <pc:docMk/>
            <pc:sldMk cId="0" sldId="260"/>
            <ac:cxnSpMk id="282" creationId="{00000000-0000-0000-0000-000000000000}"/>
          </ac:cxnSpMkLst>
        </pc:cxnChg>
        <pc:cxnChg chg="add del mod">
          <ac:chgData name="Mussa Makran" userId="daa170424860ceeb" providerId="LiveId" clId="{2073BF95-198F-4DBE-BF58-9534F52B524B}" dt="2020-10-01T14:54:09.436" v="748" actId="478"/>
          <ac:cxnSpMkLst>
            <pc:docMk/>
            <pc:sldMk cId="0" sldId="260"/>
            <ac:cxnSpMk id="285" creationId="{914D3909-AF9E-4C8A-A0AD-E401DC7A8C7C}"/>
          </ac:cxnSpMkLst>
        </pc:cxnChg>
      </pc:sldChg>
      <pc:sldChg chg="addSp delSp modSp mod">
        <pc:chgData name="Mussa Makran" userId="daa170424860ceeb" providerId="LiveId" clId="{2073BF95-198F-4DBE-BF58-9534F52B524B}" dt="2020-10-01T15:00:35.205" v="870" actId="1076"/>
        <pc:sldMkLst>
          <pc:docMk/>
          <pc:sldMk cId="0" sldId="262"/>
        </pc:sldMkLst>
        <pc:spChg chg="mod">
          <ac:chgData name="Mussa Makran" userId="daa170424860ceeb" providerId="LiveId" clId="{2073BF95-198F-4DBE-BF58-9534F52B524B}" dt="2020-10-01T14:45:15.044" v="688" actId="1076"/>
          <ac:spMkLst>
            <pc:docMk/>
            <pc:sldMk cId="0" sldId="262"/>
            <ac:spMk id="2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4:42:51.176" v="648" actId="478"/>
          <ac:spMkLst>
            <pc:docMk/>
            <pc:sldMk cId="0" sldId="262"/>
            <ac:spMk id="4" creationId="{AE52E758-9B7C-4A6A-A1BE-5C2C6400D16A}"/>
          </ac:spMkLst>
        </pc:spChg>
        <pc:spChg chg="add del mod">
          <ac:chgData name="Mussa Makran" userId="daa170424860ceeb" providerId="LiveId" clId="{2073BF95-198F-4DBE-BF58-9534F52B524B}" dt="2020-10-01T14:42:56.491" v="651" actId="478"/>
          <ac:spMkLst>
            <pc:docMk/>
            <pc:sldMk cId="0" sldId="262"/>
            <ac:spMk id="6" creationId="{6AF9566E-5EEF-48A2-B430-55F300FA1E14}"/>
          </ac:spMkLst>
        </pc:spChg>
        <pc:spChg chg="mod">
          <ac:chgData name="Mussa Makran" userId="daa170424860ceeb" providerId="LiveId" clId="{2073BF95-198F-4DBE-BF58-9534F52B524B}" dt="2020-10-01T15:00:28.139" v="868" actId="1076"/>
          <ac:spMkLst>
            <pc:docMk/>
            <pc:sldMk cId="0" sldId="262"/>
            <ac:spMk id="8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4:44:36.693" v="684" actId="478"/>
          <ac:spMkLst>
            <pc:docMk/>
            <pc:sldMk cId="0" sldId="262"/>
            <ac:spMk id="9" creationId="{F5409C1E-2E70-43FE-824D-9FCE2B72EC5C}"/>
          </ac:spMkLst>
        </pc:spChg>
        <pc:spChg chg="add">
          <ac:chgData name="Mussa Makran" userId="daa170424860ceeb" providerId="LiveId" clId="{2073BF95-198F-4DBE-BF58-9534F52B524B}" dt="2020-10-01T14:44:39.012" v="686" actId="22"/>
          <ac:spMkLst>
            <pc:docMk/>
            <pc:sldMk cId="0" sldId="262"/>
            <ac:spMk id="10" creationId="{89012A54-8930-41CB-870B-EC6AF025ED04}"/>
          </ac:spMkLst>
        </pc:spChg>
        <pc:spChg chg="add del mod">
          <ac:chgData name="Mussa Makran" userId="daa170424860ceeb" providerId="LiveId" clId="{2073BF95-198F-4DBE-BF58-9534F52B524B}" dt="2020-10-01T14:42:49.379" v="647" actId="478"/>
          <ac:spMkLst>
            <pc:docMk/>
            <pc:sldMk cId="0" sldId="262"/>
            <ac:spMk id="12" creationId="{1C082845-E04E-4A46-9E93-B651ACE0C424}"/>
          </ac:spMkLst>
        </pc:spChg>
        <pc:spChg chg="add del mod">
          <ac:chgData name="Mussa Makran" userId="daa170424860ceeb" providerId="LiveId" clId="{2073BF95-198F-4DBE-BF58-9534F52B524B}" dt="2020-10-01T14:42:49.379" v="647" actId="478"/>
          <ac:spMkLst>
            <pc:docMk/>
            <pc:sldMk cId="0" sldId="262"/>
            <ac:spMk id="13" creationId="{447325FF-49A6-45D9-AFE2-271713E86DAE}"/>
          </ac:spMkLst>
        </pc:spChg>
        <pc:spChg chg="del">
          <ac:chgData name="Mussa Makran" userId="daa170424860ceeb" providerId="LiveId" clId="{2073BF95-198F-4DBE-BF58-9534F52B524B}" dt="2020-10-01T14:42:46.865" v="645" actId="478"/>
          <ac:spMkLst>
            <pc:docMk/>
            <pc:sldMk cId="0" sldId="262"/>
            <ac:spMk id="14" creationId="{8347DE64-D38C-4E97-99AB-130A77957992}"/>
          </ac:spMkLst>
        </pc:spChg>
        <pc:spChg chg="add del mod">
          <ac:chgData name="Mussa Makran" userId="daa170424860ceeb" providerId="LiveId" clId="{2073BF95-198F-4DBE-BF58-9534F52B524B}" dt="2020-10-01T14:42:49.379" v="647" actId="478"/>
          <ac:spMkLst>
            <pc:docMk/>
            <pc:sldMk cId="0" sldId="262"/>
            <ac:spMk id="15" creationId="{EC72A7F9-27BD-4C37-9F1A-AF6E82C0C231}"/>
          </ac:spMkLst>
        </pc:spChg>
        <pc:spChg chg="del">
          <ac:chgData name="Mussa Makran" userId="daa170424860ceeb" providerId="LiveId" clId="{2073BF95-198F-4DBE-BF58-9534F52B524B}" dt="2020-10-01T14:42:46.865" v="645" actId="478"/>
          <ac:spMkLst>
            <pc:docMk/>
            <pc:sldMk cId="0" sldId="262"/>
            <ac:spMk id="16" creationId="{08D98C7D-0406-4729-B607-8F0F149E5CCC}"/>
          </ac:spMkLst>
        </pc:spChg>
        <pc:spChg chg="add del mod">
          <ac:chgData name="Mussa Makran" userId="daa170424860ceeb" providerId="LiveId" clId="{2073BF95-198F-4DBE-BF58-9534F52B524B}" dt="2020-10-01T14:42:49.379" v="647" actId="478"/>
          <ac:spMkLst>
            <pc:docMk/>
            <pc:sldMk cId="0" sldId="262"/>
            <ac:spMk id="17" creationId="{5A733B11-C14B-47D7-8918-8994C088B7FB}"/>
          </ac:spMkLst>
        </pc:spChg>
        <pc:spChg chg="add del mod">
          <ac:chgData name="Mussa Makran" userId="daa170424860ceeb" providerId="LiveId" clId="{2073BF95-198F-4DBE-BF58-9534F52B524B}" dt="2020-10-01T14:42:49.379" v="647" actId="478"/>
          <ac:spMkLst>
            <pc:docMk/>
            <pc:sldMk cId="0" sldId="262"/>
            <ac:spMk id="18" creationId="{37A98372-A4A2-4818-8C99-8A8A8440C37E}"/>
          </ac:spMkLst>
        </pc:spChg>
        <pc:spChg chg="add del mod">
          <ac:chgData name="Mussa Makran" userId="daa170424860ceeb" providerId="LiveId" clId="{2073BF95-198F-4DBE-BF58-9534F52B524B}" dt="2020-10-01T14:42:49.379" v="647" actId="478"/>
          <ac:spMkLst>
            <pc:docMk/>
            <pc:sldMk cId="0" sldId="262"/>
            <ac:spMk id="19" creationId="{F43C294A-EDF7-4D00-8AEC-4322998449FD}"/>
          </ac:spMkLst>
        </pc:spChg>
        <pc:spChg chg="del">
          <ac:chgData name="Mussa Makran" userId="daa170424860ceeb" providerId="LiveId" clId="{2073BF95-198F-4DBE-BF58-9534F52B524B}" dt="2020-10-01T14:42:46.865" v="645" actId="478"/>
          <ac:spMkLst>
            <pc:docMk/>
            <pc:sldMk cId="0" sldId="262"/>
            <ac:spMk id="20" creationId="{60A6F4E0-C669-4040-A192-5B578AC6C66C}"/>
          </ac:spMkLst>
        </pc:spChg>
        <pc:spChg chg="add del mod">
          <ac:chgData name="Mussa Makran" userId="daa170424860ceeb" providerId="LiveId" clId="{2073BF95-198F-4DBE-BF58-9534F52B524B}" dt="2020-10-01T14:42:49.379" v="647" actId="478"/>
          <ac:spMkLst>
            <pc:docMk/>
            <pc:sldMk cId="0" sldId="262"/>
            <ac:spMk id="21" creationId="{C15E414C-7F11-47F8-8DC4-99338FDC72A5}"/>
          </ac:spMkLst>
        </pc:spChg>
        <pc:spChg chg="del">
          <ac:chgData name="Mussa Makran" userId="daa170424860ceeb" providerId="LiveId" clId="{2073BF95-198F-4DBE-BF58-9534F52B524B}" dt="2020-10-01T14:42:46.865" v="645" actId="478"/>
          <ac:spMkLst>
            <pc:docMk/>
            <pc:sldMk cId="0" sldId="262"/>
            <ac:spMk id="22" creationId="{AFD4AA0E-EE05-46AC-A6D4-DB4FB19572E9}"/>
          </ac:spMkLst>
        </pc:spChg>
        <pc:spChg chg="add del mod">
          <ac:chgData name="Mussa Makran" userId="daa170424860ceeb" providerId="LiveId" clId="{2073BF95-198F-4DBE-BF58-9534F52B524B}" dt="2020-10-01T14:44:38.546" v="685" actId="478"/>
          <ac:spMkLst>
            <pc:docMk/>
            <pc:sldMk cId="0" sldId="262"/>
            <ac:spMk id="23" creationId="{232351D6-908F-4FC8-9CBC-DDE40FE7BFE7}"/>
          </ac:spMkLst>
        </pc:spChg>
        <pc:spChg chg="add mod">
          <ac:chgData name="Mussa Makran" userId="daa170424860ceeb" providerId="LiveId" clId="{2073BF95-198F-4DBE-BF58-9534F52B524B}" dt="2020-10-01T14:43:22.173" v="654" actId="207"/>
          <ac:spMkLst>
            <pc:docMk/>
            <pc:sldMk cId="0" sldId="262"/>
            <ac:spMk id="25" creationId="{31CF791F-4203-4978-99F1-87DB572927CC}"/>
          </ac:spMkLst>
        </pc:spChg>
        <pc:spChg chg="del">
          <ac:chgData name="Mussa Makran" userId="daa170424860ceeb" providerId="LiveId" clId="{2073BF95-198F-4DBE-BF58-9534F52B524B}" dt="2020-10-01T14:42:46.865" v="645" actId="478"/>
          <ac:spMkLst>
            <pc:docMk/>
            <pc:sldMk cId="0" sldId="262"/>
            <ac:spMk id="26" creationId="{DE992D58-5AF5-4819-8650-16E9A21E9ED9}"/>
          </ac:spMkLst>
        </pc:spChg>
        <pc:spChg chg="add mod">
          <ac:chgData name="Mussa Makran" userId="daa170424860ceeb" providerId="LiveId" clId="{2073BF95-198F-4DBE-BF58-9534F52B524B}" dt="2020-10-01T14:42:51.666" v="649"/>
          <ac:spMkLst>
            <pc:docMk/>
            <pc:sldMk cId="0" sldId="262"/>
            <ac:spMk id="27" creationId="{50B7AFDF-61AD-4F6D-A571-9EC94AC66413}"/>
          </ac:spMkLst>
        </pc:spChg>
        <pc:spChg chg="del">
          <ac:chgData name="Mussa Makran" userId="daa170424860ceeb" providerId="LiveId" clId="{2073BF95-198F-4DBE-BF58-9534F52B524B}" dt="2020-10-01T14:42:46.865" v="645" actId="478"/>
          <ac:spMkLst>
            <pc:docMk/>
            <pc:sldMk cId="0" sldId="262"/>
            <ac:spMk id="28" creationId="{C137EA4B-1B01-4B0B-80F7-384244E930C3}"/>
          </ac:spMkLst>
        </pc:spChg>
        <pc:spChg chg="add mod">
          <ac:chgData name="Mussa Makran" userId="daa170424860ceeb" providerId="LiveId" clId="{2073BF95-198F-4DBE-BF58-9534F52B524B}" dt="2020-10-01T14:42:51.666" v="649"/>
          <ac:spMkLst>
            <pc:docMk/>
            <pc:sldMk cId="0" sldId="262"/>
            <ac:spMk id="29" creationId="{FF77ECA0-6A10-473F-9BC8-415D8747D788}"/>
          </ac:spMkLst>
        </pc:spChg>
        <pc:spChg chg="add mod">
          <ac:chgData name="Mussa Makran" userId="daa170424860ceeb" providerId="LiveId" clId="{2073BF95-198F-4DBE-BF58-9534F52B524B}" dt="2020-10-01T14:42:51.666" v="649"/>
          <ac:spMkLst>
            <pc:docMk/>
            <pc:sldMk cId="0" sldId="262"/>
            <ac:spMk id="30" creationId="{DD23547F-F666-4D7E-906E-672811A8DC7A}"/>
          </ac:spMkLst>
        </pc:spChg>
        <pc:spChg chg="add mod">
          <ac:chgData name="Mussa Makran" userId="daa170424860ceeb" providerId="LiveId" clId="{2073BF95-198F-4DBE-BF58-9534F52B524B}" dt="2020-10-01T14:42:51.666" v="649"/>
          <ac:spMkLst>
            <pc:docMk/>
            <pc:sldMk cId="0" sldId="262"/>
            <ac:spMk id="31" creationId="{604040C3-C740-4E5B-8C9C-70624F95A93D}"/>
          </ac:spMkLst>
        </pc:spChg>
        <pc:spChg chg="add del mod">
          <ac:chgData name="Mussa Makran" userId="daa170424860ceeb" providerId="LiveId" clId="{2073BF95-198F-4DBE-BF58-9534F52B524B}" dt="2020-10-01T14:42:54.676" v="650" actId="478"/>
          <ac:spMkLst>
            <pc:docMk/>
            <pc:sldMk cId="0" sldId="262"/>
            <ac:spMk id="32" creationId="{5FB86E58-7627-478A-A8DA-7EADBE7F020C}"/>
          </ac:spMkLst>
        </pc:spChg>
        <pc:picChg chg="mod">
          <ac:chgData name="Mussa Makran" userId="daa170424860ceeb" providerId="LiveId" clId="{2073BF95-198F-4DBE-BF58-9534F52B524B}" dt="2020-10-01T15:00:35.205" v="870" actId="1076"/>
          <ac:picMkLst>
            <pc:docMk/>
            <pc:sldMk cId="0" sldId="262"/>
            <ac:picMk id="24" creationId="{A7F59BA2-BFEC-4B75-9F80-6806953AD13A}"/>
          </ac:picMkLst>
        </pc:picChg>
        <pc:cxnChg chg="mod">
          <ac:chgData name="Mussa Makran" userId="daa170424860ceeb" providerId="LiveId" clId="{2073BF95-198F-4DBE-BF58-9534F52B524B}" dt="2020-10-01T14:45:15.044" v="688" actId="1076"/>
          <ac:cxnSpMkLst>
            <pc:docMk/>
            <pc:sldMk cId="0" sldId="262"/>
            <ac:cxnSpMk id="7" creationId="{00000000-0000-0000-0000-000000000000}"/>
          </ac:cxnSpMkLst>
        </pc:cxnChg>
      </pc:sldChg>
      <pc:sldChg chg="addSp delSp modSp mod">
        <pc:chgData name="Mussa Makran" userId="daa170424860ceeb" providerId="LiveId" clId="{2073BF95-198F-4DBE-BF58-9534F52B524B}" dt="2020-10-01T15:52:24.079" v="1027" actId="1076"/>
        <pc:sldMkLst>
          <pc:docMk/>
          <pc:sldMk cId="0" sldId="265"/>
        </pc:sldMkLst>
        <pc:spChg chg="del">
          <ac:chgData name="Mussa Makran" userId="daa170424860ceeb" providerId="LiveId" clId="{2073BF95-198F-4DBE-BF58-9534F52B524B}" dt="2020-10-01T14:29:06.667" v="514" actId="478"/>
          <ac:spMkLst>
            <pc:docMk/>
            <pc:sldMk cId="0" sldId="265"/>
            <ac:spMk id="2" creationId="{BA50C999-0810-47A7-B579-9A99AF2974D6}"/>
          </ac:spMkLst>
        </pc:spChg>
        <pc:spChg chg="mod">
          <ac:chgData name="Mussa Makran" userId="daa170424860ceeb" providerId="LiveId" clId="{2073BF95-198F-4DBE-BF58-9534F52B524B}" dt="2020-10-01T14:36:39.660" v="594" actId="1076"/>
          <ac:spMkLst>
            <pc:docMk/>
            <pc:sldMk cId="0" sldId="265"/>
            <ac:spMk id="3" creationId="{00000000-0000-0000-0000-000000000000}"/>
          </ac:spMkLst>
        </pc:spChg>
        <pc:spChg chg="del">
          <ac:chgData name="Mussa Makran" userId="daa170424860ceeb" providerId="LiveId" clId="{2073BF95-198F-4DBE-BF58-9534F52B524B}" dt="2020-10-01T14:29:06.667" v="514" actId="478"/>
          <ac:spMkLst>
            <pc:docMk/>
            <pc:sldMk cId="0" sldId="265"/>
            <ac:spMk id="4" creationId="{716E3440-B9F6-4921-97DE-20B340A5D420}"/>
          </ac:spMkLst>
        </pc:spChg>
        <pc:spChg chg="add del mod">
          <ac:chgData name="Mussa Makran" userId="daa170424860ceeb" providerId="LiveId" clId="{2073BF95-198F-4DBE-BF58-9534F52B524B}" dt="2020-10-01T14:29:11.643" v="516" actId="478"/>
          <ac:spMkLst>
            <pc:docMk/>
            <pc:sldMk cId="0" sldId="265"/>
            <ac:spMk id="6" creationId="{B72BFE1B-7760-445B-85EE-D2493967C758}"/>
          </ac:spMkLst>
        </pc:spChg>
        <pc:spChg chg="mod">
          <ac:chgData name="Mussa Makran" userId="daa170424860ceeb" providerId="LiveId" clId="{2073BF95-198F-4DBE-BF58-9534F52B524B}" dt="2020-10-01T15:52:24.079" v="1027" actId="1076"/>
          <ac:spMkLst>
            <pc:docMk/>
            <pc:sldMk cId="0" sldId="265"/>
            <ac:spMk id="7" creationId="{00000000-0000-0000-0000-000000000000}"/>
          </ac:spMkLst>
        </pc:spChg>
        <pc:spChg chg="mod">
          <ac:chgData name="Mussa Makran" userId="daa170424860ceeb" providerId="LiveId" clId="{2073BF95-198F-4DBE-BF58-9534F52B524B}" dt="2020-10-01T14:30:53.585" v="530" actId="1076"/>
          <ac:spMkLst>
            <pc:docMk/>
            <pc:sldMk cId="0" sldId="265"/>
            <ac:spMk id="8" creationId="{00000000-0000-0000-0000-000000000000}"/>
          </ac:spMkLst>
        </pc:spChg>
        <pc:spChg chg="del">
          <ac:chgData name="Mussa Makran" userId="daa170424860ceeb" providerId="LiveId" clId="{2073BF95-198F-4DBE-BF58-9534F52B524B}" dt="2020-10-01T14:29:06.667" v="514" actId="478"/>
          <ac:spMkLst>
            <pc:docMk/>
            <pc:sldMk cId="0" sldId="265"/>
            <ac:spMk id="15" creationId="{0075B483-B9F0-4E6B-B974-08ADAF82E567}"/>
          </ac:spMkLst>
        </pc:spChg>
        <pc:spChg chg="del">
          <ac:chgData name="Mussa Makran" userId="daa170424860ceeb" providerId="LiveId" clId="{2073BF95-198F-4DBE-BF58-9534F52B524B}" dt="2020-10-01T14:29:06.667" v="514" actId="478"/>
          <ac:spMkLst>
            <pc:docMk/>
            <pc:sldMk cId="0" sldId="265"/>
            <ac:spMk id="17" creationId="{24E01611-4C98-45FE-BEB3-0BC6E98C2E7F}"/>
          </ac:spMkLst>
        </pc:spChg>
        <pc:spChg chg="add mod">
          <ac:chgData name="Mussa Makran" userId="daa170424860ceeb" providerId="LiveId" clId="{2073BF95-198F-4DBE-BF58-9534F52B524B}" dt="2020-10-01T14:29:12.113" v="517"/>
          <ac:spMkLst>
            <pc:docMk/>
            <pc:sldMk cId="0" sldId="265"/>
            <ac:spMk id="18" creationId="{B06CC7D4-BBE0-4078-BD7E-00FB6C35F875}"/>
          </ac:spMkLst>
        </pc:spChg>
        <pc:spChg chg="del">
          <ac:chgData name="Mussa Makran" userId="daa170424860ceeb" providerId="LiveId" clId="{2073BF95-198F-4DBE-BF58-9534F52B524B}" dt="2020-10-01T14:29:06.667" v="514" actId="478"/>
          <ac:spMkLst>
            <pc:docMk/>
            <pc:sldMk cId="0" sldId="265"/>
            <ac:spMk id="19" creationId="{318962D1-1835-420A-8FC7-2920B02926B7}"/>
          </ac:spMkLst>
        </pc:spChg>
        <pc:spChg chg="add mod">
          <ac:chgData name="Mussa Makran" userId="daa170424860ceeb" providerId="LiveId" clId="{2073BF95-198F-4DBE-BF58-9534F52B524B}" dt="2020-10-01T14:29:12.113" v="517"/>
          <ac:spMkLst>
            <pc:docMk/>
            <pc:sldMk cId="0" sldId="265"/>
            <ac:spMk id="20" creationId="{3ED7B54A-8323-4A94-8905-04E8E80D36A3}"/>
          </ac:spMkLst>
        </pc:spChg>
        <pc:spChg chg="add mod">
          <ac:chgData name="Mussa Makran" userId="daa170424860ceeb" providerId="LiveId" clId="{2073BF95-198F-4DBE-BF58-9534F52B524B}" dt="2020-10-01T14:29:12.113" v="517"/>
          <ac:spMkLst>
            <pc:docMk/>
            <pc:sldMk cId="0" sldId="265"/>
            <ac:spMk id="21" creationId="{5B6CD952-D83D-42E7-AD52-7B0A0842ADF0}"/>
          </ac:spMkLst>
        </pc:spChg>
        <pc:spChg chg="add mod">
          <ac:chgData name="Mussa Makran" userId="daa170424860ceeb" providerId="LiveId" clId="{2073BF95-198F-4DBE-BF58-9534F52B524B}" dt="2020-10-01T14:29:12.113" v="517"/>
          <ac:spMkLst>
            <pc:docMk/>
            <pc:sldMk cId="0" sldId="265"/>
            <ac:spMk id="22" creationId="{CFDF88AC-9B59-47C7-8125-D21732D93CA9}"/>
          </ac:spMkLst>
        </pc:spChg>
        <pc:spChg chg="del">
          <ac:chgData name="Mussa Makran" userId="daa170424860ceeb" providerId="LiveId" clId="{2073BF95-198F-4DBE-BF58-9534F52B524B}" dt="2020-10-01T14:29:06.667" v="514" actId="478"/>
          <ac:spMkLst>
            <pc:docMk/>
            <pc:sldMk cId="0" sldId="265"/>
            <ac:spMk id="23" creationId="{6532F6FC-CFAA-4719-BAE2-03F2F53BD872}"/>
          </ac:spMkLst>
        </pc:spChg>
        <pc:spChg chg="add mod">
          <ac:chgData name="Mussa Makran" userId="daa170424860ceeb" providerId="LiveId" clId="{2073BF95-198F-4DBE-BF58-9534F52B524B}" dt="2020-10-01T14:29:12.113" v="517"/>
          <ac:spMkLst>
            <pc:docMk/>
            <pc:sldMk cId="0" sldId="265"/>
            <ac:spMk id="24" creationId="{7D106E12-52DB-4F9F-908E-83DC7C0FBBF6}"/>
          </ac:spMkLst>
        </pc:spChg>
        <pc:spChg chg="add mod">
          <ac:chgData name="Mussa Makran" userId="daa170424860ceeb" providerId="LiveId" clId="{2073BF95-198F-4DBE-BF58-9534F52B524B}" dt="2020-10-01T14:29:12.113" v="517"/>
          <ac:spMkLst>
            <pc:docMk/>
            <pc:sldMk cId="0" sldId="265"/>
            <ac:spMk id="25" creationId="{D107AC92-48A8-422C-ACA5-5DCA43E5AF6B}"/>
          </ac:spMkLst>
        </pc:spChg>
        <pc:spChg chg="add mod">
          <ac:chgData name="Mussa Makran" userId="daa170424860ceeb" providerId="LiveId" clId="{2073BF95-198F-4DBE-BF58-9534F52B524B}" dt="2020-10-01T14:29:12.113" v="517"/>
          <ac:spMkLst>
            <pc:docMk/>
            <pc:sldMk cId="0" sldId="265"/>
            <ac:spMk id="26" creationId="{4BC137C3-E441-472F-885A-96C5469438F1}"/>
          </ac:spMkLst>
        </pc:spChg>
        <pc:spChg chg="del">
          <ac:chgData name="Mussa Makran" userId="daa170424860ceeb" providerId="LiveId" clId="{2073BF95-198F-4DBE-BF58-9534F52B524B}" dt="2020-10-01T14:29:09.048" v="515" actId="478"/>
          <ac:spMkLst>
            <pc:docMk/>
            <pc:sldMk cId="0" sldId="265"/>
            <ac:spMk id="27" creationId="{86194FAF-A3BE-4AA2-BAB4-2F04491EA772}"/>
          </ac:spMkLst>
        </pc:spChg>
        <pc:cxnChg chg="mod">
          <ac:chgData name="Mussa Makran" userId="daa170424860ceeb" providerId="LiveId" clId="{2073BF95-198F-4DBE-BF58-9534F52B524B}" dt="2020-10-01T14:35:50.164" v="591" actId="1076"/>
          <ac:cxnSpMkLst>
            <pc:docMk/>
            <pc:sldMk cId="0" sldId="265"/>
            <ac:cxnSpMk id="9" creationId="{00000000-0000-0000-0000-000000000000}"/>
          </ac:cxnSpMkLst>
        </pc:cxnChg>
        <pc:cxnChg chg="mod">
          <ac:chgData name="Mussa Makran" userId="daa170424860ceeb" providerId="LiveId" clId="{2073BF95-198F-4DBE-BF58-9534F52B524B}" dt="2020-10-01T15:52:20.402" v="1026" actId="1076"/>
          <ac:cxnSpMkLst>
            <pc:docMk/>
            <pc:sldMk cId="0" sldId="265"/>
            <ac:cxnSpMk id="12" creationId="{00000000-0000-0000-0000-000000000000}"/>
          </ac:cxnSpMkLst>
        </pc:cxnChg>
        <pc:cxnChg chg="mod">
          <ac:chgData name="Mussa Makran" userId="daa170424860ceeb" providerId="LiveId" clId="{2073BF95-198F-4DBE-BF58-9534F52B524B}" dt="2020-10-01T15:52:16.353" v="1025" actId="14100"/>
          <ac:cxnSpMkLst>
            <pc:docMk/>
            <pc:sldMk cId="0" sldId="265"/>
            <ac:cxnSpMk id="13" creationId="{00000000-0000-0000-0000-000000000000}"/>
          </ac:cxnSpMkLst>
        </pc:cxnChg>
      </pc:sldChg>
      <pc:sldChg chg="addSp delSp modSp mod">
        <pc:chgData name="Mussa Makran" userId="daa170424860ceeb" providerId="LiveId" clId="{2073BF95-198F-4DBE-BF58-9534F52B524B}" dt="2020-10-01T15:02:42.912" v="888" actId="732"/>
        <pc:sldMkLst>
          <pc:docMk/>
          <pc:sldMk cId="0" sldId="266"/>
        </pc:sldMkLst>
        <pc:spChg chg="mod">
          <ac:chgData name="Mussa Makran" userId="daa170424860ceeb" providerId="LiveId" clId="{2073BF95-198F-4DBE-BF58-9534F52B524B}" dt="2020-10-01T14:39:03.808" v="606" actId="255"/>
          <ac:spMkLst>
            <pc:docMk/>
            <pc:sldMk cId="0" sldId="266"/>
            <ac:spMk id="5" creationId="{00000000-0000-0000-0000-000000000000}"/>
          </ac:spMkLst>
        </pc:spChg>
        <pc:spChg chg="mod">
          <ac:chgData name="Mussa Makran" userId="daa170424860ceeb" providerId="LiveId" clId="{2073BF95-198F-4DBE-BF58-9534F52B524B}" dt="2020-10-01T14:39:06.971" v="607" actId="14100"/>
          <ac:spMkLst>
            <pc:docMk/>
            <pc:sldMk cId="0" sldId="266"/>
            <ac:spMk id="11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01:25.876" v="873" actId="1076"/>
          <ac:spMkLst>
            <pc:docMk/>
            <pc:sldMk cId="0" sldId="266"/>
            <ac:spMk id="13" creationId="{00000000-0000-0000-0000-000000000000}"/>
          </ac:spMkLst>
        </pc:spChg>
        <pc:spChg chg="mod">
          <ac:chgData name="Mussa Makran" userId="daa170424860ceeb" providerId="LiveId" clId="{2073BF95-198F-4DBE-BF58-9534F52B524B}" dt="2020-10-01T14:38:36.559" v="603" actId="1076"/>
          <ac:spMkLst>
            <pc:docMk/>
            <pc:sldMk cId="0" sldId="266"/>
            <ac:spMk id="15" creationId="{00000000-0000-0000-0000-000000000000}"/>
          </ac:spMkLst>
        </pc:spChg>
        <pc:spChg chg="mod">
          <ac:chgData name="Mussa Makran" userId="daa170424860ceeb" providerId="LiveId" clId="{2073BF95-198F-4DBE-BF58-9534F52B524B}" dt="2020-10-01T14:38:36.559" v="603" actId="1076"/>
          <ac:spMkLst>
            <pc:docMk/>
            <pc:sldMk cId="0" sldId="266"/>
            <ac:spMk id="16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01:40.063" v="876" actId="1076"/>
          <ac:spMkLst>
            <pc:docMk/>
            <pc:sldMk cId="0" sldId="266"/>
            <ac:spMk id="17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01:44.286" v="877" actId="1076"/>
          <ac:spMkLst>
            <pc:docMk/>
            <pc:sldMk cId="0" sldId="266"/>
            <ac:spMk id="21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01:50.325" v="878" actId="1076"/>
          <ac:spMkLst>
            <pc:docMk/>
            <pc:sldMk cId="0" sldId="266"/>
            <ac:spMk id="23" creationId="{00000000-0000-0000-0000-000000000000}"/>
          </ac:spMkLst>
        </pc:spChg>
        <pc:spChg chg="mod">
          <ac:chgData name="Mussa Makran" userId="daa170424860ceeb" providerId="LiveId" clId="{2073BF95-198F-4DBE-BF58-9534F52B524B}" dt="2020-10-01T14:38:11.689" v="602" actId="1076"/>
          <ac:spMkLst>
            <pc:docMk/>
            <pc:sldMk cId="0" sldId="266"/>
            <ac:spMk id="24" creationId="{00000000-0000-0000-0000-000000000000}"/>
          </ac:spMkLst>
        </pc:spChg>
        <pc:spChg chg="del">
          <ac:chgData name="Mussa Makran" userId="daa170424860ceeb" providerId="LiveId" clId="{2073BF95-198F-4DBE-BF58-9534F52B524B}" dt="2020-10-01T14:36:57.612" v="595" actId="478"/>
          <ac:spMkLst>
            <pc:docMk/>
            <pc:sldMk cId="0" sldId="266"/>
            <ac:spMk id="29" creationId="{61F957D5-0BA9-45ED-8F4B-B709EBB9D6D6}"/>
          </ac:spMkLst>
        </pc:spChg>
        <pc:spChg chg="add mod">
          <ac:chgData name="Mussa Makran" userId="daa170424860ceeb" providerId="LiveId" clId="{2073BF95-198F-4DBE-BF58-9534F52B524B}" dt="2020-10-01T14:37:00.798" v="597"/>
          <ac:spMkLst>
            <pc:docMk/>
            <pc:sldMk cId="0" sldId="266"/>
            <ac:spMk id="30" creationId="{59AA996B-E0E9-477D-AB5D-9302A18BEAEA}"/>
          </ac:spMkLst>
        </pc:spChg>
        <pc:spChg chg="del">
          <ac:chgData name="Mussa Makran" userId="daa170424860ceeb" providerId="LiveId" clId="{2073BF95-198F-4DBE-BF58-9534F52B524B}" dt="2020-10-01T14:36:57.612" v="595" actId="478"/>
          <ac:spMkLst>
            <pc:docMk/>
            <pc:sldMk cId="0" sldId="266"/>
            <ac:spMk id="31" creationId="{96315414-C2B7-4124-86BA-306157699431}"/>
          </ac:spMkLst>
        </pc:spChg>
        <pc:spChg chg="add mod">
          <ac:chgData name="Mussa Makran" userId="daa170424860ceeb" providerId="LiveId" clId="{2073BF95-198F-4DBE-BF58-9534F52B524B}" dt="2020-10-01T14:37:00.798" v="597"/>
          <ac:spMkLst>
            <pc:docMk/>
            <pc:sldMk cId="0" sldId="266"/>
            <ac:spMk id="32" creationId="{D6870828-5403-4176-9DC0-279F3173CAC8}"/>
          </ac:spMkLst>
        </pc:spChg>
        <pc:spChg chg="del">
          <ac:chgData name="Mussa Makran" userId="daa170424860ceeb" providerId="LiveId" clId="{2073BF95-198F-4DBE-BF58-9534F52B524B}" dt="2020-10-01T14:36:57.612" v="595" actId="478"/>
          <ac:spMkLst>
            <pc:docMk/>
            <pc:sldMk cId="0" sldId="266"/>
            <ac:spMk id="33" creationId="{4AE21074-E3E0-4251-AA35-BA643760159D}"/>
          </ac:spMkLst>
        </pc:spChg>
        <pc:spChg chg="add mod">
          <ac:chgData name="Mussa Makran" userId="daa170424860ceeb" providerId="LiveId" clId="{2073BF95-198F-4DBE-BF58-9534F52B524B}" dt="2020-10-01T14:37:00.798" v="597"/>
          <ac:spMkLst>
            <pc:docMk/>
            <pc:sldMk cId="0" sldId="266"/>
            <ac:spMk id="34" creationId="{01580D92-5A05-4621-985A-A5BAEEA3290C}"/>
          </ac:spMkLst>
        </pc:spChg>
        <pc:spChg chg="add mod">
          <ac:chgData name="Mussa Makran" userId="daa170424860ceeb" providerId="LiveId" clId="{2073BF95-198F-4DBE-BF58-9534F52B524B}" dt="2020-10-01T14:37:00.798" v="597"/>
          <ac:spMkLst>
            <pc:docMk/>
            <pc:sldMk cId="0" sldId="266"/>
            <ac:spMk id="35" creationId="{139D2407-6D61-47FF-8121-4793ADDBDA3A}"/>
          </ac:spMkLst>
        </pc:spChg>
        <pc:spChg chg="add mod">
          <ac:chgData name="Mussa Makran" userId="daa170424860ceeb" providerId="LiveId" clId="{2073BF95-198F-4DBE-BF58-9534F52B524B}" dt="2020-10-01T14:37:00.798" v="597"/>
          <ac:spMkLst>
            <pc:docMk/>
            <pc:sldMk cId="0" sldId="266"/>
            <ac:spMk id="36" creationId="{A9B17373-D2D7-4049-ABED-D49418B335E6}"/>
          </ac:spMkLst>
        </pc:spChg>
        <pc:spChg chg="del">
          <ac:chgData name="Mussa Makran" userId="daa170424860ceeb" providerId="LiveId" clId="{2073BF95-198F-4DBE-BF58-9534F52B524B}" dt="2020-10-01T14:36:57.612" v="595" actId="478"/>
          <ac:spMkLst>
            <pc:docMk/>
            <pc:sldMk cId="0" sldId="266"/>
            <ac:spMk id="37" creationId="{563BA4AC-6C14-44B9-9A50-B749A535F345}"/>
          </ac:spMkLst>
        </pc:spChg>
        <pc:spChg chg="add mod">
          <ac:chgData name="Mussa Makran" userId="daa170424860ceeb" providerId="LiveId" clId="{2073BF95-198F-4DBE-BF58-9534F52B524B}" dt="2020-10-01T14:37:00.798" v="597"/>
          <ac:spMkLst>
            <pc:docMk/>
            <pc:sldMk cId="0" sldId="266"/>
            <ac:spMk id="38" creationId="{C33CF659-F9FE-4A92-A8C9-C0D63EAB89AA}"/>
          </ac:spMkLst>
        </pc:spChg>
        <pc:spChg chg="add mod">
          <ac:chgData name="Mussa Makran" userId="daa170424860ceeb" providerId="LiveId" clId="{2073BF95-198F-4DBE-BF58-9534F52B524B}" dt="2020-10-01T14:37:00.798" v="597"/>
          <ac:spMkLst>
            <pc:docMk/>
            <pc:sldMk cId="0" sldId="266"/>
            <ac:spMk id="39" creationId="{F1FDACB2-809D-4C2F-81EB-3C2D1245731C}"/>
          </ac:spMkLst>
        </pc:spChg>
        <pc:spChg chg="del">
          <ac:chgData name="Mussa Makran" userId="daa170424860ceeb" providerId="LiveId" clId="{2073BF95-198F-4DBE-BF58-9534F52B524B}" dt="2020-10-01T14:37:00.307" v="596" actId="478"/>
          <ac:spMkLst>
            <pc:docMk/>
            <pc:sldMk cId="0" sldId="266"/>
            <ac:spMk id="40" creationId="{DCB3B9BD-853F-4733-9727-A0D80CC71499}"/>
          </ac:spMkLst>
        </pc:spChg>
        <pc:spChg chg="add del mod">
          <ac:chgData name="Mussa Makran" userId="daa170424860ceeb" providerId="LiveId" clId="{2073BF95-198F-4DBE-BF58-9534F52B524B}" dt="2020-10-01T15:01:31.498" v="875" actId="478"/>
          <ac:spMkLst>
            <pc:docMk/>
            <pc:sldMk cId="0" sldId="266"/>
            <ac:spMk id="41" creationId="{AB01783C-E795-41BC-8D04-332690FFE237}"/>
          </ac:spMkLst>
        </pc:spChg>
        <pc:spChg chg="del">
          <ac:chgData name="Mussa Makran" userId="daa170424860ceeb" providerId="LiveId" clId="{2073BF95-198F-4DBE-BF58-9534F52B524B}" dt="2020-10-01T14:36:57.612" v="595" actId="478"/>
          <ac:spMkLst>
            <pc:docMk/>
            <pc:sldMk cId="0" sldId="266"/>
            <ac:spMk id="45" creationId="{29B6F435-63BF-4B68-8D5B-968473D6BF5B}"/>
          </ac:spMkLst>
        </pc:spChg>
        <pc:spChg chg="del">
          <ac:chgData name="Mussa Makran" userId="daa170424860ceeb" providerId="LiveId" clId="{2073BF95-198F-4DBE-BF58-9534F52B524B}" dt="2020-10-01T14:36:57.612" v="595" actId="478"/>
          <ac:spMkLst>
            <pc:docMk/>
            <pc:sldMk cId="0" sldId="266"/>
            <ac:spMk id="47" creationId="{D1296044-03A9-43B9-A83A-F82A859B7C03}"/>
          </ac:spMkLst>
        </pc:spChg>
        <pc:picChg chg="mod">
          <ac:chgData name="Mussa Makran" userId="daa170424860ceeb" providerId="LiveId" clId="{2073BF95-198F-4DBE-BF58-9534F52B524B}" dt="2020-10-01T14:40:59.340" v="635" actId="1076"/>
          <ac:picMkLst>
            <pc:docMk/>
            <pc:sldMk cId="0" sldId="266"/>
            <ac:picMk id="2" creationId="{00000000-0000-0000-0000-000000000000}"/>
          </ac:picMkLst>
        </pc:picChg>
        <pc:picChg chg="mod">
          <ac:chgData name="Mussa Makran" userId="daa170424860ceeb" providerId="LiveId" clId="{2073BF95-198F-4DBE-BF58-9534F52B524B}" dt="2020-10-01T14:39:55.796" v="619" actId="1076"/>
          <ac:picMkLst>
            <pc:docMk/>
            <pc:sldMk cId="0" sldId="266"/>
            <ac:picMk id="3" creationId="{00000000-0000-0000-0000-000000000000}"/>
          </ac:picMkLst>
        </pc:picChg>
        <pc:picChg chg="add mod modCrop">
          <ac:chgData name="Mussa Makran" userId="daa170424860ceeb" providerId="LiveId" clId="{2073BF95-198F-4DBE-BF58-9534F52B524B}" dt="2020-10-01T15:02:42.912" v="888" actId="732"/>
          <ac:picMkLst>
            <pc:docMk/>
            <pc:sldMk cId="0" sldId="266"/>
            <ac:picMk id="4" creationId="{ADD51294-7601-4C2E-B49E-791C3916A498}"/>
          </ac:picMkLst>
        </pc:picChg>
        <pc:picChg chg="mod">
          <ac:chgData name="Mussa Makran" userId="daa170424860ceeb" providerId="LiveId" clId="{2073BF95-198F-4DBE-BF58-9534F52B524B}" dt="2020-10-01T14:39:26.226" v="610" actId="1076"/>
          <ac:picMkLst>
            <pc:docMk/>
            <pc:sldMk cId="0" sldId="266"/>
            <ac:picMk id="12" creationId="{00000000-0000-0000-0000-000000000000}"/>
          </ac:picMkLst>
        </pc:picChg>
        <pc:picChg chg="mod">
          <ac:chgData name="Mussa Makran" userId="daa170424860ceeb" providerId="LiveId" clId="{2073BF95-198F-4DBE-BF58-9534F52B524B}" dt="2020-10-01T14:41:19.774" v="639" actId="14100"/>
          <ac:picMkLst>
            <pc:docMk/>
            <pc:sldMk cId="0" sldId="266"/>
            <ac:picMk id="18" creationId="{00000000-0000-0000-0000-000000000000}"/>
          </ac:picMkLst>
        </pc:picChg>
        <pc:picChg chg="mod">
          <ac:chgData name="Mussa Makran" userId="daa170424860ceeb" providerId="LiveId" clId="{2073BF95-198F-4DBE-BF58-9534F52B524B}" dt="2020-10-01T14:41:40.230" v="643" actId="1076"/>
          <ac:picMkLst>
            <pc:docMk/>
            <pc:sldMk cId="0" sldId="266"/>
            <ac:picMk id="19" creationId="{00000000-0000-0000-0000-000000000000}"/>
          </ac:picMkLst>
        </pc:picChg>
        <pc:picChg chg="mod">
          <ac:chgData name="Mussa Makran" userId="daa170424860ceeb" providerId="LiveId" clId="{2073BF95-198F-4DBE-BF58-9534F52B524B}" dt="2020-10-01T14:40:09.437" v="621" actId="1076"/>
          <ac:picMkLst>
            <pc:docMk/>
            <pc:sldMk cId="0" sldId="266"/>
            <ac:picMk id="27" creationId="{00000000-0000-0000-0000-000000000000}"/>
          </ac:picMkLst>
        </pc:picChg>
        <pc:cxnChg chg="mod">
          <ac:chgData name="Mussa Makran" userId="daa170424860ceeb" providerId="LiveId" clId="{2073BF95-198F-4DBE-BF58-9534F52B524B}" dt="2020-10-01T14:39:33.307" v="612" actId="1076"/>
          <ac:cxnSpMkLst>
            <pc:docMk/>
            <pc:sldMk cId="0" sldId="266"/>
            <ac:cxnSpMk id="14" creationId="{00000000-0000-0000-0000-000000000000}"/>
          </ac:cxnSpMkLst>
        </pc:cxnChg>
        <pc:cxnChg chg="mod">
          <ac:chgData name="Mussa Makran" userId="daa170424860ceeb" providerId="LiveId" clId="{2073BF95-198F-4DBE-BF58-9534F52B524B}" dt="2020-10-01T14:38:36.559" v="603" actId="1076"/>
          <ac:cxnSpMkLst>
            <pc:docMk/>
            <pc:sldMk cId="0" sldId="266"/>
            <ac:cxnSpMk id="20" creationId="{00000000-0000-0000-0000-000000000000}"/>
          </ac:cxnSpMkLst>
        </pc:cxnChg>
        <pc:cxnChg chg="mod">
          <ac:chgData name="Mussa Makran" userId="daa170424860ceeb" providerId="LiveId" clId="{2073BF95-198F-4DBE-BF58-9534F52B524B}" dt="2020-10-01T14:41:16.725" v="638" actId="1076"/>
          <ac:cxnSpMkLst>
            <pc:docMk/>
            <pc:sldMk cId="0" sldId="266"/>
            <ac:cxnSpMk id="22" creationId="{00000000-0000-0000-0000-000000000000}"/>
          </ac:cxnSpMkLst>
        </pc:cxnChg>
      </pc:sldChg>
      <pc:sldChg chg="addSp delSp modSp mod">
        <pc:chgData name="Mussa Makran" userId="daa170424860ceeb" providerId="LiveId" clId="{2073BF95-198F-4DBE-BF58-9534F52B524B}" dt="2020-10-01T14:31:23.084" v="533" actId="20577"/>
        <pc:sldMkLst>
          <pc:docMk/>
          <pc:sldMk cId="0" sldId="267"/>
        </pc:sldMkLst>
        <pc:spChg chg="add">
          <ac:chgData name="Mussa Makran" userId="daa170424860ceeb" providerId="LiveId" clId="{2073BF95-198F-4DBE-BF58-9534F52B524B}" dt="2020-10-01T14:02:52.846" v="275" actId="22"/>
          <ac:spMkLst>
            <pc:docMk/>
            <pc:sldMk cId="0" sldId="267"/>
            <ac:spMk id="2" creationId="{0B299F6A-0962-4D19-A2EA-CE30D8349CF8}"/>
          </ac:spMkLst>
        </pc:spChg>
        <pc:spChg chg="del">
          <ac:chgData name="Mussa Makran" userId="daa170424860ceeb" providerId="LiveId" clId="{2073BF95-198F-4DBE-BF58-9534F52B524B}" dt="2020-10-01T11:41:54.500" v="164" actId="478"/>
          <ac:spMkLst>
            <pc:docMk/>
            <pc:sldMk cId="0" sldId="267"/>
            <ac:spMk id="2" creationId="{8CB8E6FC-3A73-47DC-B7BC-28474F3161C1}"/>
          </ac:spMkLst>
        </pc:spChg>
        <pc:spChg chg="mod">
          <ac:chgData name="Mussa Makran" userId="daa170424860ceeb" providerId="LiveId" clId="{2073BF95-198F-4DBE-BF58-9534F52B524B}" dt="2020-10-01T11:54:18.272" v="247" actId="1076"/>
          <ac:spMkLst>
            <pc:docMk/>
            <pc:sldMk cId="0" sldId="267"/>
            <ac:spMk id="4" creationId="{7ABE30E7-3123-44C3-B553-103D5CDC3D7C}"/>
          </ac:spMkLst>
        </pc:spChg>
        <pc:spChg chg="mod">
          <ac:chgData name="Mussa Makran" userId="daa170424860ceeb" providerId="LiveId" clId="{2073BF95-198F-4DBE-BF58-9534F52B524B}" dt="2020-10-01T11:54:18.272" v="247" actId="1076"/>
          <ac:spMkLst>
            <pc:docMk/>
            <pc:sldMk cId="0" sldId="267"/>
            <ac:spMk id="5" creationId="{7BDEA7BE-5374-4B5B-9EAE-26C4ACD95C93}"/>
          </ac:spMkLst>
        </pc:spChg>
        <pc:spChg chg="add">
          <ac:chgData name="Mussa Makran" userId="daa170424860ceeb" providerId="LiveId" clId="{2073BF95-198F-4DBE-BF58-9534F52B524B}" dt="2020-10-01T14:02:52.846" v="275" actId="22"/>
          <ac:spMkLst>
            <pc:docMk/>
            <pc:sldMk cId="0" sldId="267"/>
            <ac:spMk id="6" creationId="{158CEE47-4408-4291-B3F5-49C585B4CA3B}"/>
          </ac:spMkLst>
        </pc:spChg>
        <pc:spChg chg="del">
          <ac:chgData name="Mussa Makran" userId="daa170424860ceeb" providerId="LiveId" clId="{2073BF95-198F-4DBE-BF58-9534F52B524B}" dt="2020-10-01T11:41:54.500" v="164" actId="478"/>
          <ac:spMkLst>
            <pc:docMk/>
            <pc:sldMk cId="0" sldId="267"/>
            <ac:spMk id="6" creationId="{66FD6D2A-FA68-4A5C-920C-3DF92F4302C1}"/>
          </ac:spMkLst>
        </pc:spChg>
        <pc:spChg chg="mod">
          <ac:chgData name="Mussa Makran" userId="daa170424860ceeb" providerId="LiveId" clId="{2073BF95-198F-4DBE-BF58-9534F52B524B}" dt="2020-10-01T14:31:23.084" v="533" actId="20577"/>
          <ac:spMkLst>
            <pc:docMk/>
            <pc:sldMk cId="0" sldId="267"/>
            <ac:spMk id="7" creationId="{00000000-0000-0000-0000-000000000000}"/>
          </ac:spMkLst>
        </pc:spChg>
        <pc:spChg chg="add del">
          <ac:chgData name="Mussa Makran" userId="daa170424860ceeb" providerId="LiveId" clId="{2073BF95-198F-4DBE-BF58-9534F52B524B}" dt="2020-10-01T14:02:51.903" v="274" actId="478"/>
          <ac:spMkLst>
            <pc:docMk/>
            <pc:sldMk cId="0" sldId="267"/>
            <ac:spMk id="8" creationId="{60E1081E-E7AB-43E7-808D-C9D69CA8CD17}"/>
          </ac:spMkLst>
        </pc:spChg>
        <pc:spChg chg="add del">
          <ac:chgData name="Mussa Makran" userId="daa170424860ceeb" providerId="LiveId" clId="{2073BF95-198F-4DBE-BF58-9534F52B524B}" dt="2020-10-01T14:02:51.903" v="274" actId="478"/>
          <ac:spMkLst>
            <pc:docMk/>
            <pc:sldMk cId="0" sldId="267"/>
            <ac:spMk id="9" creationId="{600689AF-2430-4103-A2EA-FA7B67FC2BA5}"/>
          </ac:spMkLst>
        </pc:spChg>
        <pc:spChg chg="del mod">
          <ac:chgData name="Mussa Makran" userId="daa170424860ceeb" providerId="LiveId" clId="{2073BF95-198F-4DBE-BF58-9534F52B524B}" dt="2020-10-01T11:46:25.917" v="219" actId="478"/>
          <ac:spMkLst>
            <pc:docMk/>
            <pc:sldMk cId="0" sldId="267"/>
            <ac:spMk id="10" creationId="{00000000-0000-0000-0000-000000000000}"/>
          </ac:spMkLst>
        </pc:spChg>
        <pc:spChg chg="add">
          <ac:chgData name="Mussa Makran" userId="daa170424860ceeb" providerId="LiveId" clId="{2073BF95-198F-4DBE-BF58-9534F52B524B}" dt="2020-10-01T14:02:52.846" v="275" actId="22"/>
          <ac:spMkLst>
            <pc:docMk/>
            <pc:sldMk cId="0" sldId="267"/>
            <ac:spMk id="10" creationId="{F9159EF9-68B1-4057-9295-1DB142570BE4}"/>
          </ac:spMkLst>
        </pc:spChg>
        <pc:spChg chg="add">
          <ac:chgData name="Mussa Makran" userId="daa170424860ceeb" providerId="LiveId" clId="{2073BF95-198F-4DBE-BF58-9534F52B524B}" dt="2020-10-01T14:02:52.846" v="275" actId="22"/>
          <ac:spMkLst>
            <pc:docMk/>
            <pc:sldMk cId="0" sldId="267"/>
            <ac:spMk id="11" creationId="{1854F6C0-92E7-42FC-A1C1-6BC711BA64B0}"/>
          </ac:spMkLst>
        </pc:spChg>
        <pc:spChg chg="del">
          <ac:chgData name="Mussa Makran" userId="daa170424860ceeb" providerId="LiveId" clId="{2073BF95-198F-4DBE-BF58-9534F52B524B}" dt="2020-10-01T11:41:54.500" v="164" actId="478"/>
          <ac:spMkLst>
            <pc:docMk/>
            <pc:sldMk cId="0" sldId="267"/>
            <ac:spMk id="11" creationId="{E91EC348-CA87-4E5E-9509-9D663BAD9E86}"/>
          </ac:spMkLst>
        </pc:spChg>
        <pc:spChg chg="add del">
          <ac:chgData name="Mussa Makran" userId="daa170424860ceeb" providerId="LiveId" clId="{2073BF95-198F-4DBE-BF58-9534F52B524B}" dt="2020-10-01T14:02:51.903" v="274" actId="478"/>
          <ac:spMkLst>
            <pc:docMk/>
            <pc:sldMk cId="0" sldId="267"/>
            <ac:spMk id="12" creationId="{BD6B2C6C-8D5A-4E03-8A2D-84B0C22FCE9A}"/>
          </ac:spMkLst>
        </pc:spChg>
        <pc:spChg chg="add del">
          <ac:chgData name="Mussa Makran" userId="daa170424860ceeb" providerId="LiveId" clId="{2073BF95-198F-4DBE-BF58-9534F52B524B}" dt="2020-10-01T14:02:51.903" v="274" actId="478"/>
          <ac:spMkLst>
            <pc:docMk/>
            <pc:sldMk cId="0" sldId="267"/>
            <ac:spMk id="13" creationId="{C730332D-290B-4B74-BE92-A4C9D302BFBD}"/>
          </ac:spMkLst>
        </pc:spChg>
        <pc:spChg chg="add del">
          <ac:chgData name="Mussa Makran" userId="daa170424860ceeb" providerId="LiveId" clId="{2073BF95-198F-4DBE-BF58-9534F52B524B}" dt="2020-10-01T14:02:51.903" v="274" actId="478"/>
          <ac:spMkLst>
            <pc:docMk/>
            <pc:sldMk cId="0" sldId="267"/>
            <ac:spMk id="15" creationId="{73B74EAF-0449-4C4C-B2F1-BC04C7BE6B90}"/>
          </ac:spMkLst>
        </pc:spChg>
        <pc:spChg chg="del">
          <ac:chgData name="Mussa Makran" userId="daa170424860ceeb" providerId="LiveId" clId="{2073BF95-198F-4DBE-BF58-9534F52B524B}" dt="2020-10-01T11:41:54.500" v="164" actId="478"/>
          <ac:spMkLst>
            <pc:docMk/>
            <pc:sldMk cId="0" sldId="267"/>
            <ac:spMk id="16" creationId="{1E618AAE-1068-4E90-9FA3-F6D8ECC4D74A}"/>
          </ac:spMkLst>
        </pc:spChg>
        <pc:spChg chg="add">
          <ac:chgData name="Mussa Makran" userId="daa170424860ceeb" providerId="LiveId" clId="{2073BF95-198F-4DBE-BF58-9534F52B524B}" dt="2020-10-01T14:02:52.846" v="275" actId="22"/>
          <ac:spMkLst>
            <pc:docMk/>
            <pc:sldMk cId="0" sldId="267"/>
            <ac:spMk id="17" creationId="{87C43E46-F6E3-4855-83B8-CA8E296FBAD1}"/>
          </ac:spMkLst>
        </pc:spChg>
        <pc:spChg chg="del">
          <ac:chgData name="Mussa Makran" userId="daa170424860ceeb" providerId="LiveId" clId="{2073BF95-198F-4DBE-BF58-9534F52B524B}" dt="2020-10-01T11:41:54.500" v="164" actId="478"/>
          <ac:spMkLst>
            <pc:docMk/>
            <pc:sldMk cId="0" sldId="267"/>
            <ac:spMk id="18" creationId="{D2AE87D5-AB1F-4929-A074-FF3138DFC9B3}"/>
          </ac:spMkLst>
        </pc:spChg>
        <pc:spChg chg="add">
          <ac:chgData name="Mussa Makran" userId="daa170424860ceeb" providerId="LiveId" clId="{2073BF95-198F-4DBE-BF58-9534F52B524B}" dt="2020-10-01T14:02:52.846" v="275" actId="22"/>
          <ac:spMkLst>
            <pc:docMk/>
            <pc:sldMk cId="0" sldId="267"/>
            <ac:spMk id="19" creationId="{7E7B5D87-2C3D-4C5D-89A0-090906B370EE}"/>
          </ac:spMkLst>
        </pc:spChg>
        <pc:spChg chg="add del">
          <ac:chgData name="Mussa Makran" userId="daa170424860ceeb" providerId="LiveId" clId="{2073BF95-198F-4DBE-BF58-9534F52B524B}" dt="2020-10-01T14:02:51.903" v="274" actId="478"/>
          <ac:spMkLst>
            <pc:docMk/>
            <pc:sldMk cId="0" sldId="267"/>
            <ac:spMk id="21" creationId="{1D75E2A9-CC6F-434E-8A19-4B84AD18257B}"/>
          </ac:spMkLst>
        </pc:spChg>
        <pc:spChg chg="del">
          <ac:chgData name="Mussa Makran" userId="daa170424860ceeb" providerId="LiveId" clId="{2073BF95-198F-4DBE-BF58-9534F52B524B}" dt="2020-10-01T11:41:54.500" v="164" actId="478"/>
          <ac:spMkLst>
            <pc:docMk/>
            <pc:sldMk cId="0" sldId="267"/>
            <ac:spMk id="22" creationId="{F0DE9CA5-5786-4A41-8BE2-54DDBB37E3CC}"/>
          </ac:spMkLst>
        </pc:spChg>
        <pc:spChg chg="add del mod">
          <ac:chgData name="Mussa Makran" userId="daa170424860ceeb" providerId="LiveId" clId="{2073BF95-198F-4DBE-BF58-9534F52B524B}" dt="2020-10-01T14:06:48.917" v="318" actId="478"/>
          <ac:spMkLst>
            <pc:docMk/>
            <pc:sldMk cId="0" sldId="267"/>
            <ac:spMk id="25" creationId="{447EE79F-6CC5-4265-844E-22FE5C6553C5}"/>
          </ac:spMkLst>
        </pc:spChg>
        <pc:spChg chg="add del mod">
          <ac:chgData name="Mussa Makran" userId="daa170424860ceeb" providerId="LiveId" clId="{2073BF95-198F-4DBE-BF58-9534F52B524B}" dt="2020-10-01T14:06:41.342" v="315" actId="478"/>
          <ac:spMkLst>
            <pc:docMk/>
            <pc:sldMk cId="0" sldId="267"/>
            <ac:spMk id="26" creationId="{B742CDA0-A2C4-4F53-8C2E-4A2F5F6360AF}"/>
          </ac:spMkLst>
        </pc:spChg>
        <pc:spChg chg="del mod">
          <ac:chgData name="Mussa Makran" userId="daa170424860ceeb" providerId="LiveId" clId="{2073BF95-198F-4DBE-BF58-9534F52B524B}" dt="2020-10-01T14:04:35.951" v="286" actId="478"/>
          <ac:spMkLst>
            <pc:docMk/>
            <pc:sldMk cId="0" sldId="267"/>
            <ac:spMk id="27" creationId="{D7B831AC-60F3-414C-BD0A-166C6045F322}"/>
          </ac:spMkLst>
        </pc:spChg>
        <pc:spChg chg="add mod">
          <ac:chgData name="Mussa Makran" userId="daa170424860ceeb" providerId="LiveId" clId="{2073BF95-198F-4DBE-BF58-9534F52B524B}" dt="2020-10-01T11:43:09.408" v="177" actId="571"/>
          <ac:spMkLst>
            <pc:docMk/>
            <pc:sldMk cId="0" sldId="267"/>
            <ac:spMk id="28" creationId="{DDF69B42-B9BF-453F-910E-8A3A5EE84EEA}"/>
          </ac:spMkLst>
        </pc:spChg>
        <pc:spChg chg="add del mod">
          <ac:chgData name="Mussa Makran" userId="daa170424860ceeb" providerId="LiveId" clId="{2073BF95-198F-4DBE-BF58-9534F52B524B}" dt="2020-10-01T11:44:22.960" v="190" actId="478"/>
          <ac:spMkLst>
            <pc:docMk/>
            <pc:sldMk cId="0" sldId="267"/>
            <ac:spMk id="29" creationId="{3B5B6319-DCCE-4D0E-B557-095E83920EF2}"/>
          </ac:spMkLst>
        </pc:spChg>
        <pc:spChg chg="add mod">
          <ac:chgData name="Mussa Makran" userId="daa170424860ceeb" providerId="LiveId" clId="{2073BF95-198F-4DBE-BF58-9534F52B524B}" dt="2020-10-01T14:06:51.851" v="319" actId="14100"/>
          <ac:spMkLst>
            <pc:docMk/>
            <pc:sldMk cId="0" sldId="267"/>
            <ac:spMk id="29" creationId="{67685186-200D-4EFF-9C48-01B8B7BC0AC8}"/>
          </ac:spMkLst>
        </pc:spChg>
        <pc:spChg chg="add mod">
          <ac:chgData name="Mussa Makran" userId="daa170424860ceeb" providerId="LiveId" clId="{2073BF95-198F-4DBE-BF58-9534F52B524B}" dt="2020-10-01T11:54:30.643" v="250" actId="1076"/>
          <ac:spMkLst>
            <pc:docMk/>
            <pc:sldMk cId="0" sldId="267"/>
            <ac:spMk id="30" creationId="{246A0418-75D0-41D0-8294-47A78528542E}"/>
          </ac:spMkLst>
        </pc:spChg>
        <pc:picChg chg="mod">
          <ac:chgData name="Mussa Makran" userId="daa170424860ceeb" providerId="LiveId" clId="{2073BF95-198F-4DBE-BF58-9534F52B524B}" dt="2020-10-01T11:54:22.870" v="249" actId="1076"/>
          <ac:picMkLst>
            <pc:docMk/>
            <pc:sldMk cId="0" sldId="267"/>
            <ac:picMk id="3" creationId="{F338BDDC-4603-4946-A9D6-36B0303530B0}"/>
          </ac:picMkLst>
        </pc:picChg>
        <pc:picChg chg="add mod">
          <ac:chgData name="Mussa Makran" userId="daa170424860ceeb" providerId="LiveId" clId="{2073BF95-198F-4DBE-BF58-9534F52B524B}" dt="2020-10-01T11:43:09.408" v="177" actId="571"/>
          <ac:picMkLst>
            <pc:docMk/>
            <pc:sldMk cId="0" sldId="267"/>
            <ac:picMk id="26" creationId="{D8380070-49DE-4521-801E-101AFE7B5462}"/>
          </ac:picMkLst>
        </pc:picChg>
      </pc:sldChg>
      <pc:sldChg chg="addSp delSp modSp mod">
        <pc:chgData name="Mussa Makran" userId="daa170424860ceeb" providerId="LiveId" clId="{2073BF95-198F-4DBE-BF58-9534F52B524B}" dt="2020-10-01T15:59:27.634" v="1121" actId="478"/>
        <pc:sldMkLst>
          <pc:docMk/>
          <pc:sldMk cId="0" sldId="271"/>
        </pc:sldMkLst>
        <pc:spChg chg="del mod">
          <ac:chgData name="Mussa Makran" userId="daa170424860ceeb" providerId="LiveId" clId="{2073BF95-198F-4DBE-BF58-9534F52B524B}" dt="2020-10-01T15:59:15.167" v="1089" actId="478"/>
          <ac:spMkLst>
            <pc:docMk/>
            <pc:sldMk cId="0" sldId="271"/>
            <ac:spMk id="2" creationId="{00000000-0000-0000-0000-000000000000}"/>
          </ac:spMkLst>
        </pc:spChg>
        <pc:spChg chg="add del">
          <ac:chgData name="Mussa Makran" userId="daa170424860ceeb" providerId="LiveId" clId="{2073BF95-198F-4DBE-BF58-9534F52B524B}" dt="2020-10-01T15:05:19.226" v="894" actId="478"/>
          <ac:spMkLst>
            <pc:docMk/>
            <pc:sldMk cId="0" sldId="271"/>
            <ac:spMk id="3" creationId="{DA64A9D7-DDDC-42E5-83D5-1DC25AA7967C}"/>
          </ac:spMkLst>
        </pc:spChg>
        <pc:spChg chg="add mod">
          <ac:chgData name="Mussa Makran" userId="daa170424860ceeb" providerId="LiveId" clId="{2073BF95-198F-4DBE-BF58-9534F52B524B}" dt="2020-10-01T15:05:09.892" v="893" actId="207"/>
          <ac:spMkLst>
            <pc:docMk/>
            <pc:sldMk cId="0" sldId="271"/>
            <ac:spMk id="4" creationId="{7CAB68FB-5DDB-45A0-9008-715C32FA7096}"/>
          </ac:spMkLst>
        </pc:spChg>
        <pc:spChg chg="add">
          <ac:chgData name="Mussa Makran" userId="daa170424860ceeb" providerId="LiveId" clId="{2073BF95-198F-4DBE-BF58-9534F52B524B}" dt="2020-10-01T15:04:49.670" v="890" actId="22"/>
          <ac:spMkLst>
            <pc:docMk/>
            <pc:sldMk cId="0" sldId="271"/>
            <ac:spMk id="5" creationId="{74E993CE-F0BA-4212-8CE3-67A29C3B9CF1}"/>
          </ac:spMkLst>
        </pc:spChg>
        <pc:spChg chg="mod">
          <ac:chgData name="Mussa Makran" userId="daa170424860ceeb" providerId="LiveId" clId="{2073BF95-198F-4DBE-BF58-9534F52B524B}" dt="2020-10-01T15:07:10.381" v="909" actId="1076"/>
          <ac:spMkLst>
            <pc:docMk/>
            <pc:sldMk cId="0" sldId="271"/>
            <ac:spMk id="7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07:10.381" v="909" actId="1076"/>
          <ac:spMkLst>
            <pc:docMk/>
            <pc:sldMk cId="0" sldId="271"/>
            <ac:spMk id="10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07:10.381" v="909" actId="1076"/>
          <ac:spMkLst>
            <pc:docMk/>
            <pc:sldMk cId="0" sldId="271"/>
            <ac:spMk id="11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07:10.381" v="909" actId="1076"/>
          <ac:spMkLst>
            <pc:docMk/>
            <pc:sldMk cId="0" sldId="271"/>
            <ac:spMk id="13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07:40.425" v="940" actId="20577"/>
          <ac:spMkLst>
            <pc:docMk/>
            <pc:sldMk cId="0" sldId="271"/>
            <ac:spMk id="14" creationId="{00000000-0000-0000-0000-000000000000}"/>
          </ac:spMkLst>
        </pc:spChg>
        <pc:spChg chg="add">
          <ac:chgData name="Mussa Makran" userId="daa170424860ceeb" providerId="LiveId" clId="{2073BF95-198F-4DBE-BF58-9534F52B524B}" dt="2020-10-01T15:04:49.670" v="890" actId="22"/>
          <ac:spMkLst>
            <pc:docMk/>
            <pc:sldMk cId="0" sldId="271"/>
            <ac:spMk id="15" creationId="{DD93A8CE-B6A9-4C97-BB2B-B5C63353E135}"/>
          </ac:spMkLst>
        </pc:spChg>
        <pc:spChg chg="add">
          <ac:chgData name="Mussa Makran" userId="daa170424860ceeb" providerId="LiveId" clId="{2073BF95-198F-4DBE-BF58-9534F52B524B}" dt="2020-10-01T15:04:49.670" v="890" actId="22"/>
          <ac:spMkLst>
            <pc:docMk/>
            <pc:sldMk cId="0" sldId="271"/>
            <ac:spMk id="16" creationId="{EFCBF2EB-7B21-4441-9998-9C5E6E0798BB}"/>
          </ac:spMkLst>
        </pc:spChg>
        <pc:spChg chg="add">
          <ac:chgData name="Mussa Makran" userId="daa170424860ceeb" providerId="LiveId" clId="{2073BF95-198F-4DBE-BF58-9534F52B524B}" dt="2020-10-01T15:04:49.670" v="890" actId="22"/>
          <ac:spMkLst>
            <pc:docMk/>
            <pc:sldMk cId="0" sldId="271"/>
            <ac:spMk id="17" creationId="{905E7FF8-5F4B-406E-8C43-93552E6A456C}"/>
          </ac:spMkLst>
        </pc:spChg>
        <pc:spChg chg="add del mod">
          <ac:chgData name="Mussa Makran" userId="daa170424860ceeb" providerId="LiveId" clId="{2073BF95-198F-4DBE-BF58-9534F52B524B}" dt="2020-10-01T15:59:27.634" v="1121" actId="478"/>
          <ac:spMkLst>
            <pc:docMk/>
            <pc:sldMk cId="0" sldId="271"/>
            <ac:spMk id="18" creationId="{CB09D302-5AFA-4446-871D-DD6E0D1A709B}"/>
          </ac:spMkLst>
        </pc:spChg>
        <pc:spChg chg="add">
          <ac:chgData name="Mussa Makran" userId="daa170424860ceeb" providerId="LiveId" clId="{2073BF95-198F-4DBE-BF58-9534F52B524B}" dt="2020-10-01T15:05:19.776" v="895" actId="22"/>
          <ac:spMkLst>
            <pc:docMk/>
            <pc:sldMk cId="0" sldId="271"/>
            <ac:spMk id="19" creationId="{4DC31BC3-F7D0-4DA2-8737-E4F8A7FD92AB}"/>
          </ac:spMkLst>
        </pc:spChg>
        <pc:spChg chg="del">
          <ac:chgData name="Mussa Makran" userId="daa170424860ceeb" providerId="LiveId" clId="{2073BF95-198F-4DBE-BF58-9534F52B524B}" dt="2020-10-01T15:04:49.085" v="889" actId="478"/>
          <ac:spMkLst>
            <pc:docMk/>
            <pc:sldMk cId="0" sldId="271"/>
            <ac:spMk id="20" creationId="{14EE2C7D-D04C-425D-8425-F9D492C1B5DF}"/>
          </ac:spMkLst>
        </pc:spChg>
        <pc:spChg chg="add mod">
          <ac:chgData name="Mussa Makran" userId="daa170424860ceeb" providerId="LiveId" clId="{2073BF95-198F-4DBE-BF58-9534F52B524B}" dt="2020-10-01T15:59:25.364" v="1120" actId="20577"/>
          <ac:spMkLst>
            <pc:docMk/>
            <pc:sldMk cId="0" sldId="271"/>
            <ac:spMk id="20" creationId="{B4DB09D2-E5C3-459D-AA22-E9CA8FC33606}"/>
          </ac:spMkLst>
        </pc:spChg>
        <pc:spChg chg="del">
          <ac:chgData name="Mussa Makran" userId="daa170424860ceeb" providerId="LiveId" clId="{2073BF95-198F-4DBE-BF58-9534F52B524B}" dt="2020-10-01T15:04:49.085" v="889" actId="478"/>
          <ac:spMkLst>
            <pc:docMk/>
            <pc:sldMk cId="0" sldId="271"/>
            <ac:spMk id="22" creationId="{C82D396F-1D36-4B66-B221-70A077BC6A0E}"/>
          </ac:spMkLst>
        </pc:spChg>
        <pc:spChg chg="del">
          <ac:chgData name="Mussa Makran" userId="daa170424860ceeb" providerId="LiveId" clId="{2073BF95-198F-4DBE-BF58-9534F52B524B}" dt="2020-10-01T15:04:49.085" v="889" actId="478"/>
          <ac:spMkLst>
            <pc:docMk/>
            <pc:sldMk cId="0" sldId="271"/>
            <ac:spMk id="26" creationId="{8A9B2142-6476-4E52-811E-BCF7FBA34EE3}"/>
          </ac:spMkLst>
        </pc:spChg>
        <pc:spChg chg="del">
          <ac:chgData name="Mussa Makran" userId="daa170424860ceeb" providerId="LiveId" clId="{2073BF95-198F-4DBE-BF58-9534F52B524B}" dt="2020-10-01T15:04:49.085" v="889" actId="478"/>
          <ac:spMkLst>
            <pc:docMk/>
            <pc:sldMk cId="0" sldId="271"/>
            <ac:spMk id="28" creationId="{FAB6633F-DDCD-40CC-9802-3B7E184B70CD}"/>
          </ac:spMkLst>
        </pc:spChg>
        <pc:spChg chg="del">
          <ac:chgData name="Mussa Makran" userId="daa170424860ceeb" providerId="LiveId" clId="{2073BF95-198F-4DBE-BF58-9534F52B524B}" dt="2020-10-01T15:04:49.085" v="889" actId="478"/>
          <ac:spMkLst>
            <pc:docMk/>
            <pc:sldMk cId="0" sldId="271"/>
            <ac:spMk id="30" creationId="{71B61585-C7B9-4DE0-A022-0A4DFC2739F2}"/>
          </ac:spMkLst>
        </pc:spChg>
        <pc:spChg chg="del">
          <ac:chgData name="Mussa Makran" userId="daa170424860ceeb" providerId="LiveId" clId="{2073BF95-198F-4DBE-BF58-9534F52B524B}" dt="2020-10-01T15:04:49.085" v="889" actId="478"/>
          <ac:spMkLst>
            <pc:docMk/>
            <pc:sldMk cId="0" sldId="271"/>
            <ac:spMk id="32" creationId="{B646E79C-B516-4EDD-8971-01EDDE4220B3}"/>
          </ac:spMkLst>
        </pc:spChg>
        <pc:picChg chg="mod">
          <ac:chgData name="Mussa Makran" userId="daa170424860ceeb" providerId="LiveId" clId="{2073BF95-198F-4DBE-BF58-9534F52B524B}" dt="2020-10-01T15:07:10.381" v="909" actId="1076"/>
          <ac:picMkLst>
            <pc:docMk/>
            <pc:sldMk cId="0" sldId="271"/>
            <ac:picMk id="6" creationId="{00000000-0000-0000-0000-000000000000}"/>
          </ac:picMkLst>
        </pc:picChg>
        <pc:picChg chg="mod">
          <ac:chgData name="Mussa Makran" userId="daa170424860ceeb" providerId="LiveId" clId="{2073BF95-198F-4DBE-BF58-9534F52B524B}" dt="2020-10-01T15:07:10.381" v="909" actId="1076"/>
          <ac:picMkLst>
            <pc:docMk/>
            <pc:sldMk cId="0" sldId="271"/>
            <ac:picMk id="9" creationId="{00000000-0000-0000-0000-000000000000}"/>
          </ac:picMkLst>
        </pc:picChg>
        <pc:cxnChg chg="mod">
          <ac:chgData name="Mussa Makran" userId="daa170424860ceeb" providerId="LiveId" clId="{2073BF95-198F-4DBE-BF58-9534F52B524B}" dt="2020-10-01T15:07:10.381" v="909" actId="1076"/>
          <ac:cxnSpMkLst>
            <pc:docMk/>
            <pc:sldMk cId="0" sldId="271"/>
            <ac:cxnSpMk id="8" creationId="{00000000-0000-0000-0000-000000000000}"/>
          </ac:cxnSpMkLst>
        </pc:cxnChg>
        <pc:cxnChg chg="mod">
          <ac:chgData name="Mussa Makran" userId="daa170424860ceeb" providerId="LiveId" clId="{2073BF95-198F-4DBE-BF58-9534F52B524B}" dt="2020-10-01T15:07:10.381" v="909" actId="1076"/>
          <ac:cxnSpMkLst>
            <pc:docMk/>
            <pc:sldMk cId="0" sldId="271"/>
            <ac:cxnSpMk id="12" creationId="{00000000-0000-0000-0000-000000000000}"/>
          </ac:cxnSpMkLst>
        </pc:cxnChg>
      </pc:sldChg>
      <pc:sldChg chg="addSp delSp modSp mod">
        <pc:chgData name="Mussa Makran" userId="daa170424860ceeb" providerId="LiveId" clId="{2073BF95-198F-4DBE-BF58-9534F52B524B}" dt="2020-10-01T15:47:40.245" v="1005" actId="1076"/>
        <pc:sldMkLst>
          <pc:docMk/>
          <pc:sldMk cId="0" sldId="272"/>
        </pc:sldMkLst>
        <pc:spChg chg="del mod">
          <ac:chgData name="Mussa Makran" userId="daa170424860ceeb" providerId="LiveId" clId="{2073BF95-198F-4DBE-BF58-9534F52B524B}" dt="2020-10-01T15:43:58.541" v="962" actId="478"/>
          <ac:spMkLst>
            <pc:docMk/>
            <pc:sldMk cId="0" sldId="272"/>
            <ac:spMk id="2" creationId="{00000000-0000-0000-0000-000000000000}"/>
          </ac:spMkLst>
        </pc:spChg>
        <pc:spChg chg="add">
          <ac:chgData name="Mussa Makran" userId="daa170424860ceeb" providerId="LiveId" clId="{2073BF95-198F-4DBE-BF58-9534F52B524B}" dt="2020-10-01T15:12:22.279" v="942" actId="22"/>
          <ac:spMkLst>
            <pc:docMk/>
            <pc:sldMk cId="0" sldId="272"/>
            <ac:spMk id="3" creationId="{4FF44D37-B6B2-4A19-B3B9-3C8AB38C1A1E}"/>
          </ac:spMkLst>
        </pc:spChg>
        <pc:spChg chg="add">
          <ac:chgData name="Mussa Makran" userId="daa170424860ceeb" providerId="LiveId" clId="{2073BF95-198F-4DBE-BF58-9534F52B524B}" dt="2020-10-01T15:12:22.279" v="942" actId="22"/>
          <ac:spMkLst>
            <pc:docMk/>
            <pc:sldMk cId="0" sldId="272"/>
            <ac:spMk id="4" creationId="{1A1316F2-F7D0-4A5A-9846-E0B4A3D84BA9}"/>
          </ac:spMkLst>
        </pc:spChg>
        <pc:spChg chg="add">
          <ac:chgData name="Mussa Makran" userId="daa170424860ceeb" providerId="LiveId" clId="{2073BF95-198F-4DBE-BF58-9534F52B524B}" dt="2020-10-01T15:12:22.279" v="942" actId="22"/>
          <ac:spMkLst>
            <pc:docMk/>
            <pc:sldMk cId="0" sldId="272"/>
            <ac:spMk id="5" creationId="{BA6851BD-EDE0-4A3A-A446-6E44E047D327}"/>
          </ac:spMkLst>
        </pc:spChg>
        <pc:spChg chg="add del mod">
          <ac:chgData name="Mussa Makran" userId="daa170424860ceeb" providerId="LiveId" clId="{2073BF95-198F-4DBE-BF58-9534F52B524B}" dt="2020-10-01T15:44:11.244" v="964" actId="1076"/>
          <ac:spMkLst>
            <pc:docMk/>
            <pc:sldMk cId="0" sldId="272"/>
            <ac:spMk id="9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45:32.008" v="984" actId="1076"/>
          <ac:spMkLst>
            <pc:docMk/>
            <pc:sldMk cId="0" sldId="272"/>
            <ac:spMk id="10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46:25.977" v="996" actId="1076"/>
          <ac:spMkLst>
            <pc:docMk/>
            <pc:sldMk cId="0" sldId="272"/>
            <ac:spMk id="11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6:09.107" v="994" actId="1076"/>
          <ac:spMkLst>
            <pc:docMk/>
            <pc:sldMk cId="0" sldId="272"/>
            <ac:spMk id="12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53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54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55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56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57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58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59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60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61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62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63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64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65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66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67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68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69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70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71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72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73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74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75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76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78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79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40.245" v="1005" actId="1076"/>
          <ac:spMkLst>
            <pc:docMk/>
            <pc:sldMk cId="0" sldId="272"/>
            <ac:spMk id="480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47:17.405" v="1000" actId="1076"/>
          <ac:spMkLst>
            <pc:docMk/>
            <pc:sldMk cId="0" sldId="272"/>
            <ac:spMk id="484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47:17.405" v="1000" actId="1076"/>
          <ac:spMkLst>
            <pc:docMk/>
            <pc:sldMk cId="0" sldId="272"/>
            <ac:spMk id="485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47:17.405" v="1000" actId="1076"/>
          <ac:spMkLst>
            <pc:docMk/>
            <pc:sldMk cId="0" sldId="272"/>
            <ac:spMk id="486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47:17.405" v="1000" actId="1076"/>
          <ac:spMkLst>
            <pc:docMk/>
            <pc:sldMk cId="0" sldId="272"/>
            <ac:spMk id="487" creationId="{00000000-0000-0000-0000-000000000000}"/>
          </ac:spMkLst>
        </pc:spChg>
        <pc:spChg chg="mod">
          <ac:chgData name="Mussa Makran" userId="daa170424860ceeb" providerId="LiveId" clId="{2073BF95-198F-4DBE-BF58-9534F52B524B}" dt="2020-10-01T15:45:59.760" v="992" actId="1076"/>
          <ac:spMkLst>
            <pc:docMk/>
            <pc:sldMk cId="0" sldId="272"/>
            <ac:spMk id="488" creationId="{00000000-0000-0000-0000-000000000000}"/>
          </ac:spMkLst>
        </pc:spChg>
        <pc:spChg chg="add">
          <ac:chgData name="Mussa Makran" userId="daa170424860ceeb" providerId="LiveId" clId="{2073BF95-198F-4DBE-BF58-9534F52B524B}" dt="2020-10-01T15:12:22.279" v="942" actId="22"/>
          <ac:spMkLst>
            <pc:docMk/>
            <pc:sldMk cId="0" sldId="272"/>
            <ac:spMk id="489" creationId="{8FB5B1FF-DBC5-40C5-86B0-77B40A9879CF}"/>
          </ac:spMkLst>
        </pc:spChg>
        <pc:spChg chg="add">
          <ac:chgData name="Mussa Makran" userId="daa170424860ceeb" providerId="LiveId" clId="{2073BF95-198F-4DBE-BF58-9534F52B524B}" dt="2020-10-01T15:12:22.279" v="942" actId="22"/>
          <ac:spMkLst>
            <pc:docMk/>
            <pc:sldMk cId="0" sldId="272"/>
            <ac:spMk id="490" creationId="{3C8FCF34-A174-4192-9179-5DC758CB2FA1}"/>
          </ac:spMkLst>
        </pc:spChg>
        <pc:spChg chg="mod">
          <ac:chgData name="Mussa Makran" userId="daa170424860ceeb" providerId="LiveId" clId="{2073BF95-198F-4DBE-BF58-9534F52B524B}" dt="2020-10-01T15:47:17.405" v="1000" actId="1076"/>
          <ac:spMkLst>
            <pc:docMk/>
            <pc:sldMk cId="0" sldId="272"/>
            <ac:spMk id="493" creationId="{00000000-0000-0000-0000-000000000000}"/>
          </ac:spMkLst>
        </pc:spChg>
        <pc:spChg chg="add">
          <ac:chgData name="Mussa Makran" userId="daa170424860ceeb" providerId="LiveId" clId="{2073BF95-198F-4DBE-BF58-9534F52B524B}" dt="2020-10-01T15:12:22.279" v="942" actId="22"/>
          <ac:spMkLst>
            <pc:docMk/>
            <pc:sldMk cId="0" sldId="272"/>
            <ac:spMk id="494" creationId="{9A3BBBBC-FAD2-49EE-A925-C30DBC0B45C0}"/>
          </ac:spMkLst>
        </pc:spChg>
        <pc:spChg chg="del">
          <ac:chgData name="Mussa Makran" userId="daa170424860ceeb" providerId="LiveId" clId="{2073BF95-198F-4DBE-BF58-9534F52B524B}" dt="2020-10-01T15:12:21.894" v="941" actId="478"/>
          <ac:spMkLst>
            <pc:docMk/>
            <pc:sldMk cId="0" sldId="272"/>
            <ac:spMk id="495" creationId="{0F7085B0-6961-4D28-8785-77FF259879BF}"/>
          </ac:spMkLst>
        </pc:spChg>
        <pc:spChg chg="del">
          <ac:chgData name="Mussa Makran" userId="daa170424860ceeb" providerId="LiveId" clId="{2073BF95-198F-4DBE-BF58-9534F52B524B}" dt="2020-10-01T15:12:21.894" v="941" actId="478"/>
          <ac:spMkLst>
            <pc:docMk/>
            <pc:sldMk cId="0" sldId="272"/>
            <ac:spMk id="497" creationId="{BE981DDA-C7EF-4BD4-8970-6C083128FF69}"/>
          </ac:spMkLst>
        </pc:spChg>
        <pc:spChg chg="del">
          <ac:chgData name="Mussa Makran" userId="daa170424860ceeb" providerId="LiveId" clId="{2073BF95-198F-4DBE-BF58-9534F52B524B}" dt="2020-10-01T15:12:21.894" v="941" actId="478"/>
          <ac:spMkLst>
            <pc:docMk/>
            <pc:sldMk cId="0" sldId="272"/>
            <ac:spMk id="501" creationId="{1DE739A1-B019-420D-8380-ACE0B8B7FB88}"/>
          </ac:spMkLst>
        </pc:spChg>
        <pc:spChg chg="del">
          <ac:chgData name="Mussa Makran" userId="daa170424860ceeb" providerId="LiveId" clId="{2073BF95-198F-4DBE-BF58-9534F52B524B}" dt="2020-10-01T15:12:21.894" v="941" actId="478"/>
          <ac:spMkLst>
            <pc:docMk/>
            <pc:sldMk cId="0" sldId="272"/>
            <ac:spMk id="503" creationId="{B7CB51F3-A5B7-450D-97CF-C55681E83F7D}"/>
          </ac:spMkLst>
        </pc:spChg>
        <pc:spChg chg="del">
          <ac:chgData name="Mussa Makran" userId="daa170424860ceeb" providerId="LiveId" clId="{2073BF95-198F-4DBE-BF58-9534F52B524B}" dt="2020-10-01T15:12:21.894" v="941" actId="478"/>
          <ac:spMkLst>
            <pc:docMk/>
            <pc:sldMk cId="0" sldId="272"/>
            <ac:spMk id="505" creationId="{69F9CE51-1B91-4AB5-97B1-BC991489D050}"/>
          </ac:spMkLst>
        </pc:spChg>
        <pc:spChg chg="del">
          <ac:chgData name="Mussa Makran" userId="daa170424860ceeb" providerId="LiveId" clId="{2073BF95-198F-4DBE-BF58-9534F52B524B}" dt="2020-10-01T15:12:21.894" v="941" actId="478"/>
          <ac:spMkLst>
            <pc:docMk/>
            <pc:sldMk cId="0" sldId="272"/>
            <ac:spMk id="507" creationId="{165269E9-A3A5-4B02-8DE6-A51735BA66D9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508" creationId="{5C26006A-902F-467A-A753-EEBB82CE7FAA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512" creationId="{AE222C4B-38E9-4070-9AB2-0CA4D33A2423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513" creationId="{9D84DD3E-187A-4C16-A4E4-67986239E771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514" creationId="{64ECBF9D-352E-49CB-9186-FA9AB6F5E277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515" creationId="{18A468E5-27F1-44A3-B780-7F7997CC0A4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19" creationId="{594AD3F0-B9D6-425E-9C86-96D04606F5B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20" creationId="{F6F18DFF-46BD-4328-81CD-E4D5B2AFC83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21" creationId="{EFD91E36-037F-4879-8DEF-9704669E2DE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22" creationId="{DA16430D-CF64-4719-8860-C35038230CD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23" creationId="{2DC5FCE0-434D-4219-8678-8950524B01B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24" creationId="{4C560BC2-83B8-4DFB-9A22-FE5B16DD8CE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25" creationId="{C37DB221-9E6E-4A11-98E7-082D6BA5CB5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26" creationId="{60CE78B1-31E4-4724-85C4-85BF1A219D9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27" creationId="{58CEE48F-CC75-4D55-BC4D-E8EA5D80095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28" creationId="{F5B26B63-D803-4335-B33B-22CAD30DDE7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29" creationId="{72B471D3-C985-487E-A766-95AFD7FBF4F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30" creationId="{B1259C38-6710-420F-9630-B00258CD2F4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31" creationId="{FBC1CE97-23DF-4727-8606-C872B183FE4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32" creationId="{420542BC-FF76-498E-A1F7-258B993DCB6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33" creationId="{0DF925AA-76F8-43DA-A87C-712CFCE3C80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34" creationId="{D4119BAC-123A-4D70-A793-B6FF5C827C8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35" creationId="{6CF532B5-A716-4DF9-9949-ADE049E095C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36" creationId="{0D3FA025-E0B3-4129-931B-51C1648F6DD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37" creationId="{B83C9B31-7FD5-45DC-8466-9D45F4BE978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38" creationId="{B9826511-FE6B-4498-818F-F6B10A57865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39" creationId="{7F69E464-74A2-4786-BFB0-A117BBFC933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40" creationId="{7FF4C26E-4D73-4E8A-A6CF-2C7340A80EE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41" creationId="{5D393781-5013-48BD-B2E0-AB30AB15B5E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42" creationId="{AF753A19-62A8-4DC6-9930-AA805C3F1F4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43" creationId="{8587A824-EEEA-494F-AC82-4ADF29E1BE7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44" creationId="{15FBA918-80AE-40F5-B41D-F689BA85DDF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45" creationId="{C2832B24-E7CC-44F1-BBC4-32D2BDE6751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46" creationId="{886FBB22-421D-4D8B-92BC-F3772C2453A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47" creationId="{ED814120-CC63-4F09-9463-85A76D17757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48" creationId="{53C44EF3-7659-4F72-984B-C8D3F296542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49" creationId="{ABFA9C7A-896B-4431-9259-97634F8AB62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50" creationId="{56C9EC68-8AA5-4D40-A8CC-C8D9F7D8909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51" creationId="{F46E1246-1B2E-4D6B-9087-28FCF94B58B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52" creationId="{FDE4DA5E-3A45-4DE1-98B6-069A4C84E61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53" creationId="{CB88FDB8-9A03-4A7D-9268-A14AA69264C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54" creationId="{64C2CA8D-94F3-4881-844D-5502825A6B5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55" creationId="{C860C98D-E6A6-42BB-94A7-96E7ED488DA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56" creationId="{3C569E4B-7B38-44CF-ADDF-40D3327CB0D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57" creationId="{530F02CE-799D-4C9A-8D97-55EF66BCE91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58" creationId="{27E42C20-2A83-45FB-BC98-BBE584030E5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59" creationId="{992BE825-8CD8-4029-AA79-5F64BF50C82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60" creationId="{7D3F1F03-D2F4-4BF5-B066-C1794045716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61" creationId="{D6C471C1-1881-40AB-AB96-A6BB2CC0761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62" creationId="{D7B0C59A-3694-47EE-ABF4-BBBBE86A19A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63" creationId="{5D3DBF11-7400-48EC-8724-A1DA60B8E8E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64" creationId="{71DA334C-247D-4730-B35C-1F9C41A654F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65" creationId="{57F2839C-088A-480B-8C9B-DCD5E0B99DA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66" creationId="{BAC2D938-96D5-4119-B884-CBD287309B8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67" creationId="{E65BC5A7-8202-4FCA-A5AE-F8C13224ADA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68" creationId="{0E87900F-F36A-45F8-A3C2-6EEE34FAAC8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69" creationId="{BE249A49-6DDF-498F-AA98-9F63D5F6C09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70" creationId="{D3477885-6A46-4418-ABBD-2CFE13FB79F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71" creationId="{9F31BFCA-AECE-4811-89CD-CB2E52934D6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72" creationId="{E9439847-C24D-4D3A-923E-E1172351777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73" creationId="{A19DEDB5-72E3-41C7-9DCA-9F0F3AE590E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74" creationId="{714344BA-5BC6-45F7-AAE4-25054A49E3E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75" creationId="{87B40534-DC7E-4D3A-99D3-70E1EE0785E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76" creationId="{0816ED7B-CE34-4328-B9F2-5ACC5E20BFF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77" creationId="{19A3F4B2-81C2-4938-817D-246FF4FA56F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78" creationId="{51C3CD51-013E-4D7B-B9F8-979444BB372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79" creationId="{7EB8710E-FACB-4A33-B6CA-0B59B1862D3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80" creationId="{0686578D-1A6B-45A3-B66B-D401E80F519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81" creationId="{B34E918A-0017-438C-A87E-34531EF9299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82" creationId="{7184E50C-61CE-47EC-9C77-964F060D954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83" creationId="{E971076B-86F3-4DB0-9AC9-69672F28299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84" creationId="{4932EAB2-8CB3-4BD0-B8F7-4DA16A8EC76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85" creationId="{BAF4C268-D34D-45D3-99D0-2B11750C4F5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86" creationId="{2C64312B-CCB3-4788-8915-669070F1291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87" creationId="{431FC6F1-B391-4FC3-9046-A6511A24E11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88" creationId="{6EC2A75F-024C-41B3-AEB8-3DA819CE1AE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89" creationId="{213B6A6A-C809-4BFF-9DA0-A92902986DD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90" creationId="{921CBD33-9BEA-49C8-BD62-C85174FDF2E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91" creationId="{CE54E172-70C0-4509-BE85-F0811CB84E5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92" creationId="{7C839777-14BB-41D2-9979-03A39B6CB05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93" creationId="{CCDC166D-ED51-4CF0-91DB-B535E969110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94" creationId="{6C3BD926-9223-4626-8256-CF966578F70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95" creationId="{1BE2C86E-0887-449D-B5A0-FA58AD1491E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96" creationId="{36119A8A-4349-4287-B3EA-359A1466527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97" creationId="{4965521C-ABE7-4F67-8E06-79146FEC2D1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98" creationId="{449B4A7B-2D3A-4475-B5C5-DA4D453BABB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599" creationId="{BA960AC3-0A44-4DB0-A8FA-62CFA12BA08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00" creationId="{E6A6FEBF-8D81-4AA1-A131-5AC95394B68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01" creationId="{8FD3E823-2B73-458F-BABA-B7CDDC8BCD8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02" creationId="{8F6E9B02-B806-4ADE-87C7-2B5C0FCF9A8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03" creationId="{E9516041-5288-4ABD-AD6D-F9BF34E25B7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04" creationId="{ECB4E9F8-09BB-4B03-8E1C-01C08B1C478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05" creationId="{C0BCA690-FA7D-4DDA-884E-C7402BA867A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06" creationId="{92FB1EBD-D773-4A33-8A52-A649334D3B2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07" creationId="{3CDA1513-1084-4059-BF46-FF320C07BF4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08" creationId="{5DE5D03E-0801-48A5-892C-3D6A0B12305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09" creationId="{5348DE49-A44D-4368-83FD-C1877790C48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10" creationId="{0874DAF0-3B35-4BC5-972B-DB033853C8B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11" creationId="{D3E804E5-97B4-435B-A865-6C3A27DCF7A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12" creationId="{79D47C9D-2236-453C-9EE9-2A63B2E9BCF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13" creationId="{9B73C9B9-5C04-4BD5-AA12-DD6A0FC8949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14" creationId="{4AC25085-E98A-42ED-9580-97EA0B8CF49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15" creationId="{1D77DBBE-8DB9-440F-A34D-A3081866424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16" creationId="{A8882E89-B269-4526-8D2D-8739E566E9F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17" creationId="{EB11B411-B75A-4F6A-9E76-2CAB8006316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18" creationId="{6A27917C-1C92-41E0-87C1-F42164C668C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19" creationId="{A86E0E2B-5B6D-4801-AF8C-FE706BDD755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20" creationId="{5BAEBE28-62F6-41FF-B920-7BE5BCDD560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21" creationId="{0B4909E7-ED5A-41FC-93AE-5D1D29ED110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22" creationId="{15D3F5E4-E82E-47EB-925F-B9DC169B1A4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23" creationId="{BA8E66E3-E904-4721-912A-86151741FFC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24" creationId="{46688EA7-A193-4889-9684-C2875003034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25" creationId="{566596B7-251B-43D2-AEB5-501249C63EE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26" creationId="{4132B053-A065-48D0-B4E5-551BC80B6AD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27" creationId="{5FEAF19D-5E7A-4035-BB52-D050EBD869F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28" creationId="{D68262BA-DC07-48A9-A67D-7F42B1400DC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29" creationId="{1B7D2689-48D6-4B54-9B13-4002FD92032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30" creationId="{2204B9F1-0AA3-4DAE-9F06-DD86DF6A1C0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31" creationId="{BA4C263B-9F92-4979-8B31-EBC29F40C09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32" creationId="{AF921473-F07C-4EF9-B024-083A0FC7DBD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33" creationId="{D3EC05CA-71DB-43D9-9908-415FD6A7D34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34" creationId="{EA009C47-E563-49B1-85A5-2E076A0F0FA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35" creationId="{93CBDB8B-0349-4D77-83A7-31D24FCD2B5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36" creationId="{CED79529-C0ED-4120-BCED-006BEC27B4A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37" creationId="{6FE91E5E-F731-41F6-AF19-CF896AF4075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38" creationId="{EAD64E46-58EA-48A5-88D9-D9262106544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39" creationId="{7A134879-0982-4854-A96A-2AB93FB9A26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40" creationId="{009FACF8-06E5-46DA-8D59-FB3A5223A07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41" creationId="{2D17F815-4101-4C30-AAA4-A56C00BCF0B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42" creationId="{8B714E4F-30E5-40BA-92DB-0D324B5701A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43" creationId="{ED7DBBBF-8D93-4293-8725-F24F448F1DD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44" creationId="{C4AB0AA8-9CD9-49D2-AC53-6A6150DAADE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45" creationId="{1E014B0B-1B5B-4DD3-8AE3-E21AE665E1D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46" creationId="{E39708D8-7159-427F-BE9F-B1E1A0CC94B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47" creationId="{792346A9-FF32-406B-A861-68063160E53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48" creationId="{E8453528-5DEB-4DDF-8848-02F5EF7719F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49" creationId="{991D3EA7-488F-43D0-A271-1AD73E7C186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50" creationId="{E4B9A076-665D-4597-BE91-102556CA37F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51" creationId="{73B6D92F-A054-4F55-A703-12433A7F042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52" creationId="{65506B85-4793-4DAD-BDF1-317A05F1A5A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53" creationId="{AB3C0BF2-9C8F-493E-9BE7-9AB0D9D108E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54" creationId="{80D0A84C-DDEE-4C43-BFBB-3787CE2E6B5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55" creationId="{991BAA38-60FD-4F02-86CE-173C0154484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56" creationId="{EB37DBB1-3E35-4DE0-9118-27654D946EE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57" creationId="{4927F4A5-C411-42B2-A1F9-1C7045FC215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58" creationId="{100482A4-C291-4A57-869C-6EE61C4AAA2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59" creationId="{22548303-4E15-4964-BA5B-157EF1D8D57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60" creationId="{E2CDFCB7-237C-40E3-B9D3-02CE712A66E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61" creationId="{81CE22B9-8333-4920-80FE-D0FE613BBF4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62" creationId="{8068EE04-F0C4-45E0-A19A-F99F0B5A76E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63" creationId="{AD258DFB-4AA6-4DC3-8CF3-49BD863972F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64" creationId="{20D2A89C-58FA-45D8-AB2F-7192CBE40EB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65" creationId="{E9408A1E-69A3-4E39-96EC-C9871DED335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66" creationId="{07556653-E923-4F24-95F1-877CB593BE1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67" creationId="{B569FB52-1FE3-48E3-BD8F-BD1F23E1DA5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68" creationId="{5F560387-3538-429F-87BC-57AE45625DC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69" creationId="{EF4568B0-ACCA-4171-BA98-35B0BCAFDF2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70" creationId="{A488A86F-1A3B-46C2-96BE-F74A76967BE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71" creationId="{1ADFA0BC-8F0F-4781-98E5-FE784AA516D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72" creationId="{EB82E9A1-737D-4BEC-A800-3038CFBD651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73" creationId="{01194F8B-E770-4557-8933-203B8DB7405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74" creationId="{353DDE42-F909-462C-A067-95D86AF6E79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75" creationId="{EDC8CC66-81CA-431E-827B-6DB8CDB5054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76" creationId="{86245C33-1A38-4E65-8FA2-D73F29A482A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77" creationId="{F0D2DE31-0B44-49F2-85AA-3E9D404BA4D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78" creationId="{248BA826-6BFA-41FD-8702-E0EFA73743D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79" creationId="{570C08B6-8906-4CAA-ADB3-2E2BB32A6ED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80" creationId="{2868F2D7-CAF3-470C-AAC5-9AAF60109FA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81" creationId="{FC9EBA7D-250E-4B4A-A955-3A513E2B05D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82" creationId="{B6F309A2-3F0E-46DD-9280-4AED1B2F001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83" creationId="{B00EC72E-E7D6-4EC6-B8E6-A1A5339F966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84" creationId="{5220E273-A7B1-4762-9B1C-089E04B289E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85" creationId="{C1DAD224-9C95-466F-91B4-1447D0DB892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86" creationId="{D98897C8-020A-471F-9C80-62224ABAA34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87" creationId="{6598C092-5E0A-42C0-B33B-31DEABF7370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88" creationId="{47DE155A-B1D9-4BA9-9C57-14861A24825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89" creationId="{D1A1D53C-49E1-43B7-9F7F-12C0F851115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90" creationId="{55E77878-C98E-42BB-BF72-34314D91FD0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91" creationId="{A9822683-CF89-4868-A4BE-C43B2736047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92" creationId="{0E243EE7-0CEA-4F28-8F06-1B5CA35E343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93" creationId="{97BC2615-4259-44EA-B3BB-384C0E7F8B0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94" creationId="{22364F86-00EA-4F36-B381-B63580D9338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95" creationId="{0D52D46C-3204-4A00-9F93-D7D1940D461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96" creationId="{D08FD72B-4B5B-4988-910A-EFF12572947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97" creationId="{8C219727-A87B-4980-B1B6-A7DE28EB967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98" creationId="{D91386EB-8FB8-4F90-A7CA-76AC3380A8F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699" creationId="{44B2AA24-E5C6-4258-936C-FED0DBF29EF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00" creationId="{540FC4B9-AE2E-46F5-A673-BC6F17BFF58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01" creationId="{C6C81506-1C8B-4C4B-B7E1-527F08CBC24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02" creationId="{B9F9F48B-E905-4070-A350-9341929C8ED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03" creationId="{F85AE0F2-AFED-4CF3-B966-AAAACCCF41B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04" creationId="{A68115EA-9A3D-4CF4-89EF-CBBD9FED820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05" creationId="{17C4381E-2545-4AFB-8FE3-D6714B02E59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06" creationId="{313A3AEF-FD0F-4139-9136-CE18EC42467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07" creationId="{6B3E4C24-24A9-406D-A08B-64ECE9133F9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08" creationId="{208F79F9-2DF7-433C-920D-E4398B9AFD0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09" creationId="{9946ED6B-1047-41A3-9D6B-A5A7D478C92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10" creationId="{2939F909-9C6F-407D-8925-31AC48A07BF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11" creationId="{645D8172-19D9-461D-B2FB-FD0D80E0691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12" creationId="{D4C8C5A4-4DA7-43CB-BE68-56EFB198732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13" creationId="{C13077C3-F97C-40BF-AFBF-7088C7C93F5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14" creationId="{35496EB0-4483-4740-9904-FC4582C35BC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15" creationId="{7A99A47F-05BB-43B6-B63F-A678B33C2D8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16" creationId="{A56BA9B9-4D3B-4BD6-9B04-A512B820879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17" creationId="{7B9C4F50-979C-4359-BA1F-FAF24D6FFE4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18" creationId="{7796342C-2828-41E7-A7DB-553955AEE4E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19" creationId="{5CDA211F-392E-41B3-A2AF-4E91C034A7F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20" creationId="{7F7BD372-C9B7-4C5D-B88F-DFBBB400DAB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21" creationId="{EE61DB78-60C6-48D3-B3D0-DD087808E63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22" creationId="{0BA5A87B-0176-46E2-9CD0-04C01BC5A23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23" creationId="{1774A668-8A44-47E8-9E88-8EC677DF422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24" creationId="{A2B22DD6-555F-415D-8647-EE06DA6B7C9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25" creationId="{CD694F49-37FB-41D2-B615-8088893EBA7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26" creationId="{26210841-D67E-4B97-803F-2DB94096751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27" creationId="{B5C0806C-E940-40F5-81F5-B651292BB79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28" creationId="{FE6965D1-3F73-4A06-A540-4CEFB48DF3F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29" creationId="{64C835A5-4B73-4548-884F-7DD8790ACF2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30" creationId="{D2736417-CFD2-4CE3-8E26-F7EACA08283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31" creationId="{2F693CC1-D9C5-41BD-A232-ACD53C953F7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32" creationId="{070D05B6-04AB-42B9-BA52-1CBC85EB52B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33" creationId="{C2A12566-476C-4FB5-88D6-369791323CA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34" creationId="{D3B960D0-D39A-4F2A-946E-0673832F14C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35" creationId="{B911989A-1450-4CCC-869D-7B327EF6ECF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36" creationId="{9E91036B-F37B-45BF-A278-3F18022CEC3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37" creationId="{C5758E56-36E2-437C-A13B-CA84A2B6CF9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38" creationId="{EE7C6C52-81C2-4C3E-BD20-E22C9CFBFC1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39" creationId="{20754DBF-D800-43BC-AEA6-322239FCA26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40" creationId="{8FC20D6A-0CB6-4D6A-926A-B12229BC0FE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41" creationId="{F0615C77-00A7-4C0F-8105-8231D2B75DD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42" creationId="{763F0498-167E-48E7-B580-A3A49B8B878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43" creationId="{FE6B6E5E-AE2D-4E07-AEBE-8240FDD5924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44" creationId="{BFBC1409-5DA1-4DE1-AC63-A6355D2CCE0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45" creationId="{4757ED63-40BF-45EC-AFBD-D3DB25569A8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46" creationId="{1DF1C138-6D53-4D86-A3F4-0C7A5C3FE90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47" creationId="{8F8FB14C-C337-4C89-8A51-BB2D3F66ED5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48" creationId="{E812F5FB-9F4C-4BF0-8AC1-0E5FE9308F6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49" creationId="{D2038C7C-9F7A-458A-A910-474865606D5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50" creationId="{C01832D1-F43A-4A3E-A4E9-14E467C58CE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51" creationId="{D09B7FC7-7FBA-43A3-AD29-F51BBF9350E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52" creationId="{175958C9-2846-470F-A4A5-2ABA20AC735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53" creationId="{A4165673-059A-4C98-AA89-4180EF5CCE3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54" creationId="{F28F393A-37E7-4B89-B04A-6E1F3B7F552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55" creationId="{80E99642-8DF9-4800-82CE-918E84567FC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56" creationId="{18DAFBCE-B04E-4487-83E8-CC58B28DBF3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57" creationId="{BFE78EDA-A2CD-4356-8944-9F1B99459A6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58" creationId="{BB42BE9D-6326-40A8-96A1-077DC7A9BF4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59" creationId="{650BEC2E-F1F6-470B-B0D0-E6C7F567DAA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60" creationId="{C7B59914-6793-4EF5-B9D9-CBDDE31E50E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61" creationId="{1168DC69-C7D7-461B-A368-EA5CF1828C8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62" creationId="{B6A1ED15-7FA1-40CA-8145-EFD6478D97A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63" creationId="{6FCDBA10-8C5D-418D-A417-99A1D681A21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64" creationId="{8DA6D11B-15FE-4CE2-9FB9-DECBB5F1672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65" creationId="{EBA82642-C4E7-4180-9FD9-D17749DE2AB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66" creationId="{EF6AD0CD-8399-4E13-AF16-C1052C08BCB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67" creationId="{79963593-6697-41EA-93E0-939E63B1C27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68" creationId="{6E37B063-B11C-4AC5-B40B-1DC98EBC37B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69" creationId="{84482AB4-3BEF-4349-8A64-7D6E1E0D10A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70" creationId="{BECCFBCB-89A4-4741-B251-030F6E70B6D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71" creationId="{486DE677-0963-4C3A-8214-917923161B6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72" creationId="{402F5101-9E28-466D-8C0C-6ABD2B2687A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73" creationId="{D72791EB-F9B4-49F4-A6D4-37ADB2B75FE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74" creationId="{BD92A382-8E8E-494E-BA2B-53A517883EC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75" creationId="{A5A6FF28-2709-44B6-AED2-BC2F8C37723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76" creationId="{5AA84123-CE09-48B1-BE85-572CBD3D76C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77" creationId="{86818814-AEAB-4B85-84E7-977515FCEC2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78" creationId="{E6937CAD-B264-4651-A4C4-1CCBEC15D1E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79" creationId="{E8D3FEF7-C95A-4A09-8DC7-5E43C1BD573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80" creationId="{3DAD204F-B8C8-4472-9B69-CF3A8718C4D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81" creationId="{2E76AC58-1BCA-47C9-BAC7-2888924C5C8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82" creationId="{0728AE6A-7A09-4868-B5E3-63EF2B165FA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83" creationId="{2EF79E18-7B87-4891-9B5B-010B2C2A1EE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84" creationId="{EE2F1438-2184-4392-B724-341FFBC98F6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85" creationId="{BBF11DD9-47B6-4E1E-9688-35912D65EDB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86" creationId="{28A24C72-C63E-453D-B038-51262680A60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87" creationId="{91AEB168-E71B-45A0-90D6-69012B68A95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88" creationId="{E9F99B26-8EC2-483D-8A15-DC41924DF2D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89" creationId="{F8A9E90B-3563-42CC-9449-8EC42BEDD19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90" creationId="{845A9657-FED5-4C5A-89E1-9278871239D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91" creationId="{81F2B450-FD91-4641-9B20-653E34FD033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92" creationId="{3C7EC7FB-E39E-4080-A2B0-AEDEE8D2647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93" creationId="{1CD1CADB-088F-46D0-BBF9-74FFFF836BD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94" creationId="{D800C4C4-CB8E-4FBB-B524-AE9C7F7071E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95" creationId="{69342AC4-F18A-4FD6-82C8-3A96235E4F1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96" creationId="{0AF8CB00-CCE6-4607-9397-AD99A5EF5AE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97" creationId="{6810E3D6-BBC7-47E9-9095-02C75C3A20F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98" creationId="{4D042FFB-445B-481D-B804-BBADD9127F3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799" creationId="{97C5A1A6-FAEE-4BF2-ACFD-3F3AF7B8402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00" creationId="{8D86F9F9-2E66-40C6-8F9F-04C6682F5DB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01" creationId="{5E745BFB-B416-4B4F-8153-8BA96F534F2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02" creationId="{6906E11D-1DF0-45D9-B92D-DABE52F4BC0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03" creationId="{EBB490A8-C91A-423B-A03B-3F174483EFE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04" creationId="{7412375A-7C7E-434A-8864-F5D4A3ED225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05" creationId="{92AA331F-C750-44CB-B54D-AC46199FB01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06" creationId="{FDEF755D-8587-4C7E-AC08-B8A11BCA14E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07" creationId="{4798F399-2070-4F42-8918-6EF87721963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08" creationId="{12757B9D-2136-4217-A01E-6BD133DAA85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09" creationId="{ED0CBE28-A1ED-4E8F-A4A4-AE07C48FCAE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10" creationId="{0055EAFA-B634-4929-B095-4AAD3145EDD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11" creationId="{0F6B0A81-9FE3-46EB-A191-24F4F38A2A0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12" creationId="{F0752F7D-C3B7-4D7C-B818-28F55281F36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13" creationId="{E75108B7-99E5-4EB9-9C7E-395C6EA7A50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14" creationId="{D47AAF31-04AA-4DBD-918B-56E02C55A71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15" creationId="{0E9D5C6D-A251-461B-8F67-8D856184F40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16" creationId="{52605382-4E77-4EDF-8232-D8D2DEE7025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17" creationId="{1329A8CA-2A95-49D0-BCBC-6D143DBA9C6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18" creationId="{D09AE81F-D730-4F49-953A-644989C245E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19" creationId="{821EF81B-127D-490C-9B4C-048A4C67518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20" creationId="{23D0A433-186D-43C3-8355-367B264AB87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21" creationId="{F1B29D2C-4A6A-4B86-AD4E-10F8993DDE0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22" creationId="{B9226785-C002-405B-8E36-B60AAA9951E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23" creationId="{9DBBD651-836F-4131-ADC7-DFD2CDB9AAD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24" creationId="{23C22BB0-EAEF-4777-92E3-49AEA5B2D53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25" creationId="{2796F886-554B-49CB-94DA-BBA66E46189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26" creationId="{A8F7B7AE-572C-4FA9-9AFB-1558DF6C43D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27" creationId="{D2BDA095-D497-459C-B402-57282D6F835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28" creationId="{5ED34D8E-BE87-4323-BD9E-38BD0BDAC32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29" creationId="{F34F58F6-B9A2-49D9-9152-04093B9C2AC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30" creationId="{8A277DDC-935C-4178-89EC-1ECECC47CC1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31" creationId="{CB52F1E4-2E8C-41C2-B5C3-F11C42A9B1C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32" creationId="{44738343-4326-4D46-8575-F1361F9D2DC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33" creationId="{F9EAEB1E-8803-4722-9583-656EAA5BA34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34" creationId="{DD14D06B-C8F8-4418-A0D7-25D6E536A92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35" creationId="{7C406766-A948-4FD3-B58C-DDF3D95F7CA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36" creationId="{C0108FBB-29AC-48E0-B425-57BD4B51ACB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37" creationId="{ED19F772-4012-4CC5-9E1E-47AD93D506E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38" creationId="{DFFF1786-1C54-409F-85FA-95687D9C9D8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39" creationId="{D4F93928-F1D3-4520-832B-6F7F4081A44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40" creationId="{979B3C2D-0ACE-40E1-8C82-8945011C97E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41" creationId="{9A4B032F-0684-45DB-BA13-DDCF603578E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42" creationId="{6A5E0F42-486F-4984-B9CB-9626EC69B36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43" creationId="{0DED9F47-F24C-46D3-A411-9FA0A1D74DE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44" creationId="{770EF139-0DC6-43C4-88EC-BA62463F17C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45" creationId="{ED75F038-0570-4CB4-A2CD-8E54B71EDE7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46" creationId="{C6057FE7-9DE7-4E1A-AF8A-B47AE5666FA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47" creationId="{0C28ECED-00B8-4273-B3F2-12D7CB51830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48" creationId="{16C9D231-A75E-4D93-9F68-A59EC47A0DD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49" creationId="{EFD55AEF-4C61-4F7A-9508-E15F7F3372D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50" creationId="{041A59A9-A054-44D8-ACF9-B36D4DB892F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51" creationId="{2C5FA0AC-26C1-45DA-8231-138930C7527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52" creationId="{198738AD-D6F1-4B2B-A143-9DAE88D3C11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53" creationId="{F083F060-B5F5-42DA-A2BD-D2D834BA6F7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54" creationId="{E754D6D7-61AE-4170-8D88-5D6F6125EA2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55" creationId="{8CA3D061-26D9-439A-BD2A-8F62D0FD836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56" creationId="{E2A9025D-C1B0-45DA-AF31-E4AD15F9A74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57" creationId="{BAD2518B-4BB7-4248-B2B6-42C6D14E3DB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58" creationId="{B25AFD9F-9707-4C34-B202-74A48106437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59" creationId="{5F0D61C1-6EEA-4C86-A278-B62D96D592C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60" creationId="{00394E18-2658-4281-994A-591A3EC3501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61" creationId="{30519DFE-B8A8-4AF1-992E-525304E6F1F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62" creationId="{38B39D6F-74FB-47AF-BAC5-913C3C10102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63" creationId="{F452282F-62DC-4768-A2B9-2DED131D72A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64" creationId="{86CF66F3-324C-4934-A11A-A6266E85160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65" creationId="{1939C3BA-55B7-4D66-982B-3DBD795C9D6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66" creationId="{8AC836BA-0D63-424D-BFF8-EDF0F713F0E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67" creationId="{0485C8CD-5F85-4147-8D75-21E26D06A0A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68" creationId="{6BD5FBD7-EA53-4CE5-B8FF-9BD65B0D8F5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69" creationId="{1E0EF6E6-CB3A-428F-8458-D47CEE2DBBC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70" creationId="{8B7C4651-615F-4258-B9D6-522812EE2B8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71" creationId="{EA33CA7F-11F0-4D78-AB0D-251BDAAB86D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72" creationId="{904E084D-9AF1-47CB-8808-C84BF743845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73" creationId="{C4E7FB82-FF7A-48DE-9158-203125F82F4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74" creationId="{68A31001-A2DC-462B-80A1-FCEA79BC769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75" creationId="{4E03A539-A5DF-4A64-AEB7-FFA51A1636B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76" creationId="{7D7E240C-CB29-4139-B48C-245E09C5DFB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77" creationId="{E82F725A-1CD5-4FF1-934C-97BE55888AD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78" creationId="{19BE4022-B3CA-450C-B6A7-E3DA6797452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79" creationId="{D0260693-F093-4B55-A003-F9AE71F3F48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80" creationId="{C5DA9E98-D42D-4F83-9A16-796138DD1C8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81" creationId="{11809485-6337-4722-8590-4E0DFC0EEFA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82" creationId="{AD957B05-E530-4DF3-ACB2-DA0752C7BD6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83" creationId="{1565C8CF-DBD1-4572-97B9-9FB84C50B5D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84" creationId="{1B8423E1-88D8-43ED-A4C1-6EB26079232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85" creationId="{6F35CEAF-2FAE-4197-BA4F-EB4D1145994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86" creationId="{A6461997-0203-421E-A57C-88867869894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87" creationId="{769466F5-58A2-40CB-8B1B-6291FD36E23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88" creationId="{3D698552-AAAD-4315-A6E7-5D271034887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89" creationId="{ACF502A0-A3C8-4463-B460-E54A55B29B9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90" creationId="{47709912-DD17-4893-A94F-77669EFC499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91" creationId="{17F90458-4087-4F05-A0B2-FD864954157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92" creationId="{4EAE8CEA-D881-49E9-AE4D-066B48DBB3D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93" creationId="{412D65F4-EAA3-456A-991D-16F6B933A2E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94" creationId="{D307A2B5-EEE2-4A18-86BB-019FF8CF16BD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95" creationId="{C572A726-1122-4F70-825C-7E9887355DE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96" creationId="{48CD2576-69FD-4621-AABC-4FE8DBCE77D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97" creationId="{879C7E6E-BEAD-4507-8DA8-06065E35B11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98" creationId="{A0DCE1C3-89F4-496F-9545-16D82CEECA4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899" creationId="{8ECA42D9-CA1F-4C81-9AB8-F1E0FFAD576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00" creationId="{F2E97A62-C1A0-476F-B74B-14A3444C64B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01" creationId="{EA525192-E971-4D33-A1A6-15D9DB37B90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02" creationId="{7F3463E6-1A94-446C-8716-B40B3BE96FD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03" creationId="{3DA258F1-18E7-41CF-B5A0-F92ED3AF6E6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04" creationId="{F87A1CD5-0749-4A02-AE7E-CBC063C051B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05" creationId="{0DA2C77F-D0A4-4750-9D84-BCA8984E0B1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06" creationId="{5E64E527-631B-4F9B-9022-1073AFDB417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07" creationId="{ADD15A42-BB2B-4BA4-B78E-9D66252E7F7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08" creationId="{4A3EC043-22E1-45BC-9E47-D3FCB4C426C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09" creationId="{5CE7BE59-F887-444B-AD98-A90D8A7FC5B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10" creationId="{0036F403-D9CD-473F-889E-B0B4926807F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11" creationId="{E43D70BD-73A3-4713-861A-D266BCE71F3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12" creationId="{2EB3354E-34D2-4A5E-B5AE-8F19B7C18FB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13" creationId="{F80A1F03-4B68-4D1F-B634-7E160D51B4AC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14" creationId="{DD0664FC-F41E-464B-B9E1-A6447AD07B0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15" creationId="{2B28BEEF-A440-4F56-A754-FB6C8CADBC7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16" creationId="{B31D506A-43D5-4C58-B4F1-F1D88790903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17" creationId="{5217A902-D102-41E1-B4A6-DA88099A7CB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18" creationId="{E5AA953F-7DDF-49AC-83CF-5427C5207C2A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19" creationId="{96F5AA71-5027-4933-BCBB-BF210F74860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20" creationId="{AA99EAC4-B2F6-4D39-9357-D6D214A871D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21" creationId="{132AC396-4D0D-4AA0-8429-17A8A1EE255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22" creationId="{C2E9BF86-3958-4BA8-BF17-F9AD9BEAB61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23" creationId="{1A4F1AFF-28CB-4CF6-A669-DD548C00982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24" creationId="{BC4035A2-C4D4-4C12-AEA1-8CFA61986C8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32" creationId="{0D5D52A7-F777-4981-A4C0-199598EA013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33" creationId="{3753389A-3AAE-4458-83A8-AB6A7F24EA0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34" creationId="{BD5EAD2B-8BCB-4E20-A1F5-C4615427196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35" creationId="{23D3E9D6-87C7-49AB-8D32-1EEF6B97CCD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36" creationId="{F216E0A1-07B2-433E-A537-077ED10FFE9E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37" creationId="{888931B7-6591-4B19-BD7A-CA5E4066D10B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38" creationId="{C346B672-0536-4C65-AB90-A2803F2B1CA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39" creationId="{46126B41-4C0C-44B6-B4B2-12987B73F19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40" creationId="{DC8E164C-6E55-433C-AB26-CC62FB0FE2E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41" creationId="{02F1D7AA-7100-4159-9DE0-D4EEDFD7158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42" creationId="{BAB00F0A-7427-4EBF-B7F6-A4CA3115CD2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43" creationId="{B377AF86-A18F-42BE-B417-037AFFA2FC8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44" creationId="{342C348F-2393-4427-B8AB-0D7DCC01CEFF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45" creationId="{F3F72F38-4CEB-4F48-A1B4-00ECB1F98B00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46" creationId="{099A1DC4-592D-478F-9DBC-2F152FFA2A9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47" creationId="{F4AF8D43-F42D-4405-9688-E19A4359EFE5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48" creationId="{D592901D-9EEC-438D-8C20-1D6A4D2C3886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49" creationId="{C0801386-21A9-44F2-80E9-72089489CC22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50" creationId="{B48FE86E-3279-4644-8A6F-C2E9A0D39F1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51" creationId="{42DC05DD-CAAC-4F34-A8EB-98BCCC4C4834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52" creationId="{7493892E-7F3C-4544-BAF3-D5DD88FDA181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53" creationId="{464A9EF6-4BFC-4AD9-B3F4-D2D01EDCF333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54" creationId="{32CAEB57-9855-433F-B236-F2F27BD9EC88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55" creationId="{D2B16B2B-5683-458A-BF8F-22CBE3F6C672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56" creationId="{6835444C-C399-41D2-A190-35B3E69C2181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57" creationId="{2362C5B4-09B2-474E-B4C0-6324EB8954D3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58" creationId="{167E3E4B-8E83-43B0-99B5-3460EAA72E4E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59" creationId="{AD751564-96C8-4EBA-846F-2CED8793DA73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60" creationId="{761EBAC5-D35A-430D-931C-13287B179ECC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61" creationId="{393384F5-2449-46AB-8932-8E347C2529D8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62" creationId="{6FDE2835-C663-4683-84CB-4F7018E13450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63" creationId="{8F15B4EE-748D-40C0-87DB-CFBB5768F1EC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64" creationId="{AAF2F332-8487-4123-A79B-33BCA7181F2E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65" creationId="{816EB469-ACA0-411A-B69C-AC92D969B849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66" creationId="{F598C443-4BA8-4753-9D6B-A9D7ED62695B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67" creationId="{E0C94015-CD58-4081-9055-B3AE1E90886E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68" creationId="{89152531-04B5-4C20-92D5-991F75E7C542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69" creationId="{A0F49B6A-882F-4226-A016-B7743FF463A1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70" creationId="{3A8CF6E2-5A81-43ED-9D60-7CA5B66561CB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71" creationId="{D0323847-0158-4650-9D65-453F2754D899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72" creationId="{CEC2DF26-ABC0-4610-9100-82D7E4626DC6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73" creationId="{9BE63EBF-48BC-4A79-AA5E-5F9557DBC5E6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74" creationId="{14DDF251-8725-4D4B-B84A-7837FA3C4216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75" creationId="{91AB0D26-B632-438D-A57C-57FA5D05B02D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76" creationId="{DC2F7407-4776-4979-A8A4-ADE2BF06CCBD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77" creationId="{2EC29140-B9ED-4059-BEDC-9D96806DCE05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78" creationId="{560BE005-7712-4E79-942C-3F6BC931704A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79" creationId="{DEAFBD93-B420-40C9-A16A-48B6ED10940E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81" creationId="{2D3BDE14-24B6-4232-BCBB-1E98C7823D94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82" creationId="{4BAF53B8-F4B0-4F84-91AD-018B58FB05EA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83" creationId="{76419A7E-1ACE-40A0-8A16-AB7E07CE25E7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85" creationId="{DAC93CE3-142A-4927-BE1A-406BBE649D99}"/>
          </ac:spMkLst>
        </pc:spChg>
        <pc:spChg chg="mod">
          <ac:chgData name="Mussa Makran" userId="daa170424860ceeb" providerId="LiveId" clId="{2073BF95-198F-4DBE-BF58-9534F52B524B}" dt="2020-10-01T15:12:46.065" v="945"/>
          <ac:spMkLst>
            <pc:docMk/>
            <pc:sldMk cId="0" sldId="272"/>
            <ac:spMk id="986" creationId="{ED96259C-EC69-48C7-A12D-2D1CBDD869F8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87" creationId="{22E9CC2B-941A-4FCD-B498-773624A525B1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88" creationId="{D8CACE32-0FE3-4A23-840A-333253E66EAC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89" creationId="{C8892E32-F9CB-42D4-A848-EE95EA9823CC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90" creationId="{E9068FFD-1F4E-4B13-9AE5-C78BB9164D50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91" creationId="{ECDCF0F4-1656-4E46-BE8D-C44DED3ED1DF}"/>
          </ac:spMkLst>
        </pc:spChg>
        <pc:spChg chg="add del mod">
          <ac:chgData name="Mussa Makran" userId="daa170424860ceeb" providerId="LiveId" clId="{2073BF95-198F-4DBE-BF58-9534F52B524B}" dt="2020-10-01T15:12:47.123" v="946"/>
          <ac:spMkLst>
            <pc:docMk/>
            <pc:sldMk cId="0" sldId="272"/>
            <ac:spMk id="994" creationId="{7E4ED2F1-2E29-471A-BC3E-56B1E6203A5B}"/>
          </ac:spMkLst>
        </pc:spChg>
        <pc:spChg chg="add del mod">
          <ac:chgData name="Mussa Makran" userId="daa170424860ceeb" providerId="LiveId" clId="{2073BF95-198F-4DBE-BF58-9534F52B524B}" dt="2020-10-01T15:44:01.368" v="963" actId="478"/>
          <ac:spMkLst>
            <pc:docMk/>
            <pc:sldMk cId="0" sldId="272"/>
            <ac:spMk id="995" creationId="{2C2C3C9E-BD1A-4694-A4F1-E731231A10BE}"/>
          </ac:spMkLst>
        </pc:spChg>
        <pc:spChg chg="add mod">
          <ac:chgData name="Mussa Makran" userId="daa170424860ceeb" providerId="LiveId" clId="{2073BF95-198F-4DBE-BF58-9534F52B524B}" dt="2020-10-01T15:44:48.397" v="971" actId="20577"/>
          <ac:spMkLst>
            <pc:docMk/>
            <pc:sldMk cId="0" sldId="272"/>
            <ac:spMk id="996" creationId="{4E87C51E-9663-47AE-8A18-6246E8B22DB0}"/>
          </ac:spMkLst>
        </pc:spChg>
        <pc:grpChg chg="add del mod">
          <ac:chgData name="Mussa Makran" userId="daa170424860ceeb" providerId="LiveId" clId="{2073BF95-198F-4DBE-BF58-9534F52B524B}" dt="2020-10-01T15:47:40.245" v="1005" actId="1076"/>
          <ac:grpSpMkLst>
            <pc:docMk/>
            <pc:sldMk cId="0" sldId="272"/>
            <ac:grpSpMk id="13" creationId="{00000000-0000-0000-0000-000000000000}"/>
          </ac:grpSpMkLst>
        </pc:grpChg>
        <pc:grpChg chg="add del mod">
          <ac:chgData name="Mussa Makran" userId="daa170424860ceeb" providerId="LiveId" clId="{2073BF95-198F-4DBE-BF58-9534F52B524B}" dt="2020-10-01T15:47:40.245" v="1005" actId="1076"/>
          <ac:grpSpMkLst>
            <pc:docMk/>
            <pc:sldMk cId="0" sldId="272"/>
            <ac:grpSpMk id="422" creationId="{00000000-0000-0000-0000-000000000000}"/>
          </ac:grpSpMkLst>
        </pc:grpChg>
        <pc:grpChg chg="mod">
          <ac:chgData name="Mussa Makran" userId="daa170424860ceeb" providerId="LiveId" clId="{2073BF95-198F-4DBE-BF58-9534F52B524B}" dt="2020-10-01T15:47:17.405" v="1000" actId="1076"/>
          <ac:grpSpMkLst>
            <pc:docMk/>
            <pc:sldMk cId="0" sldId="272"/>
            <ac:grpSpMk id="481" creationId="{00000000-0000-0000-0000-000000000000}"/>
          </ac:grpSpMkLst>
        </pc:grpChg>
        <pc:grpChg chg="add del mod">
          <ac:chgData name="Mussa Makran" userId="daa170424860ceeb" providerId="LiveId" clId="{2073BF95-198F-4DBE-BF58-9534F52B524B}" dt="2020-10-01T15:12:47.123" v="946"/>
          <ac:grpSpMkLst>
            <pc:docMk/>
            <pc:sldMk cId="0" sldId="272"/>
            <ac:grpSpMk id="516" creationId="{A1973AE7-BC25-4AAC-992C-22B1F36EF86B}"/>
          </ac:grpSpMkLst>
        </pc:grpChg>
        <pc:grpChg chg="mod">
          <ac:chgData name="Mussa Makran" userId="daa170424860ceeb" providerId="LiveId" clId="{2073BF95-198F-4DBE-BF58-9534F52B524B}" dt="2020-10-01T15:12:46.065" v="945"/>
          <ac:grpSpMkLst>
            <pc:docMk/>
            <pc:sldMk cId="0" sldId="272"/>
            <ac:grpSpMk id="517" creationId="{54140A72-7977-4076-B345-BC5DE12E24E7}"/>
          </ac:grpSpMkLst>
        </pc:grpChg>
        <pc:grpChg chg="mod">
          <ac:chgData name="Mussa Makran" userId="daa170424860ceeb" providerId="LiveId" clId="{2073BF95-198F-4DBE-BF58-9534F52B524B}" dt="2020-10-01T15:12:46.065" v="945"/>
          <ac:grpSpMkLst>
            <pc:docMk/>
            <pc:sldMk cId="0" sldId="272"/>
            <ac:grpSpMk id="518" creationId="{E5384F14-AB08-4ECD-B2E0-006AB16ED864}"/>
          </ac:grpSpMkLst>
        </pc:grpChg>
        <pc:grpChg chg="add del mod">
          <ac:chgData name="Mussa Makran" userId="daa170424860ceeb" providerId="LiveId" clId="{2073BF95-198F-4DBE-BF58-9534F52B524B}" dt="2020-10-01T15:12:47.123" v="946"/>
          <ac:grpSpMkLst>
            <pc:docMk/>
            <pc:sldMk cId="0" sldId="272"/>
            <ac:grpSpMk id="925" creationId="{CBDDA5DE-8D0A-4573-961B-D3A31FBC5A58}"/>
          </ac:grpSpMkLst>
        </pc:grpChg>
        <pc:grpChg chg="mod">
          <ac:chgData name="Mussa Makran" userId="daa170424860ceeb" providerId="LiveId" clId="{2073BF95-198F-4DBE-BF58-9534F52B524B}" dt="2020-10-01T15:12:46.065" v="945"/>
          <ac:grpSpMkLst>
            <pc:docMk/>
            <pc:sldMk cId="0" sldId="272"/>
            <ac:grpSpMk id="926" creationId="{48F2970D-FB7C-4172-857D-995E8EF0ED26}"/>
          </ac:grpSpMkLst>
        </pc:grpChg>
        <pc:grpChg chg="mod">
          <ac:chgData name="Mussa Makran" userId="daa170424860ceeb" providerId="LiveId" clId="{2073BF95-198F-4DBE-BF58-9534F52B524B}" dt="2020-10-01T15:12:46.065" v="945"/>
          <ac:grpSpMkLst>
            <pc:docMk/>
            <pc:sldMk cId="0" sldId="272"/>
            <ac:grpSpMk id="927" creationId="{445F3281-3E27-450E-89D2-B6183718328F}"/>
          </ac:grpSpMkLst>
        </pc:grpChg>
        <pc:grpChg chg="mod">
          <ac:chgData name="Mussa Makran" userId="daa170424860ceeb" providerId="LiveId" clId="{2073BF95-198F-4DBE-BF58-9534F52B524B}" dt="2020-10-01T15:12:46.065" v="945"/>
          <ac:grpSpMkLst>
            <pc:docMk/>
            <pc:sldMk cId="0" sldId="272"/>
            <ac:grpSpMk id="928" creationId="{A82E1328-B2B0-40C9-9417-5CB14ACE2BAF}"/>
          </ac:grpSpMkLst>
        </pc:grpChg>
        <pc:grpChg chg="mod">
          <ac:chgData name="Mussa Makran" userId="daa170424860ceeb" providerId="LiveId" clId="{2073BF95-198F-4DBE-BF58-9534F52B524B}" dt="2020-10-01T15:12:46.065" v="945"/>
          <ac:grpSpMkLst>
            <pc:docMk/>
            <pc:sldMk cId="0" sldId="272"/>
            <ac:grpSpMk id="929" creationId="{367CF91C-AD79-4129-B611-08B9047F31F6}"/>
          </ac:grpSpMkLst>
        </pc:grpChg>
        <pc:grpChg chg="mod">
          <ac:chgData name="Mussa Makran" userId="daa170424860ceeb" providerId="LiveId" clId="{2073BF95-198F-4DBE-BF58-9534F52B524B}" dt="2020-10-01T15:12:46.065" v="945"/>
          <ac:grpSpMkLst>
            <pc:docMk/>
            <pc:sldMk cId="0" sldId="272"/>
            <ac:grpSpMk id="930" creationId="{97D6B3A6-C7CA-4079-AD07-AC57A744D47F}"/>
          </ac:grpSpMkLst>
        </pc:grpChg>
        <pc:grpChg chg="mod">
          <ac:chgData name="Mussa Makran" userId="daa170424860ceeb" providerId="LiveId" clId="{2073BF95-198F-4DBE-BF58-9534F52B524B}" dt="2020-10-01T15:12:46.065" v="945"/>
          <ac:grpSpMkLst>
            <pc:docMk/>
            <pc:sldMk cId="0" sldId="272"/>
            <ac:grpSpMk id="931" creationId="{63FAB450-0EB6-4C35-B8A8-8A612FA5EB7D}"/>
          </ac:grpSpMkLst>
        </pc:grpChg>
        <pc:grpChg chg="add del mod">
          <ac:chgData name="Mussa Makran" userId="daa170424860ceeb" providerId="LiveId" clId="{2073BF95-198F-4DBE-BF58-9534F52B524B}" dt="2020-10-01T15:12:47.123" v="946"/>
          <ac:grpSpMkLst>
            <pc:docMk/>
            <pc:sldMk cId="0" sldId="272"/>
            <ac:grpSpMk id="984" creationId="{70A7FB4C-4D2C-406D-95EB-A30D98F68F84}"/>
          </ac:grpSpMkLst>
        </pc:grpChg>
        <pc:picChg chg="mod">
          <ac:chgData name="Mussa Makran" userId="daa170424860ceeb" providerId="LiveId" clId="{2073BF95-198F-4DBE-BF58-9534F52B524B}" dt="2020-10-01T15:45:03.704" v="978" actId="1076"/>
          <ac:picMkLst>
            <pc:docMk/>
            <pc:sldMk cId="0" sldId="272"/>
            <ac:picMk id="6" creationId="{00000000-0000-0000-0000-000000000000}"/>
          </ac:picMkLst>
        </pc:picChg>
        <pc:picChg chg="mod">
          <ac:chgData name="Mussa Makran" userId="daa170424860ceeb" providerId="LiveId" clId="{2073BF95-198F-4DBE-BF58-9534F52B524B}" dt="2020-10-01T15:46:35.803" v="997" actId="1076"/>
          <ac:picMkLst>
            <pc:docMk/>
            <pc:sldMk cId="0" sldId="272"/>
            <ac:picMk id="7" creationId="{00000000-0000-0000-0000-000000000000}"/>
          </ac:picMkLst>
        </pc:picChg>
        <pc:picChg chg="add del mod">
          <ac:chgData name="Mussa Makran" userId="daa170424860ceeb" providerId="LiveId" clId="{2073BF95-198F-4DBE-BF58-9534F52B524B}" dt="2020-10-01T15:12:47.123" v="946"/>
          <ac:picMkLst>
            <pc:docMk/>
            <pc:sldMk cId="0" sldId="272"/>
            <ac:picMk id="509" creationId="{42618648-7B97-4056-BB96-BE356F89690F}"/>
          </ac:picMkLst>
        </pc:picChg>
        <pc:picChg chg="add del mod">
          <ac:chgData name="Mussa Makran" userId="daa170424860ceeb" providerId="LiveId" clId="{2073BF95-198F-4DBE-BF58-9534F52B524B}" dt="2020-10-01T15:12:47.123" v="946"/>
          <ac:picMkLst>
            <pc:docMk/>
            <pc:sldMk cId="0" sldId="272"/>
            <ac:picMk id="510" creationId="{2485E1CE-55B3-4A7A-B911-AF9D69C282CF}"/>
          </ac:picMkLst>
        </pc:picChg>
        <pc:cxnChg chg="mod">
          <ac:chgData name="Mussa Makran" userId="daa170424860ceeb" providerId="LiveId" clId="{2073BF95-198F-4DBE-BF58-9534F52B524B}" dt="2020-10-01T15:45:25.963" v="983" actId="1076"/>
          <ac:cxnSpMkLst>
            <pc:docMk/>
            <pc:sldMk cId="0" sldId="272"/>
            <ac:cxnSpMk id="8" creationId="{00000000-0000-0000-0000-000000000000}"/>
          </ac:cxnSpMkLst>
        </pc:cxnChg>
        <pc:cxnChg chg="add del mod">
          <ac:chgData name="Mussa Makran" userId="daa170424860ceeb" providerId="LiveId" clId="{2073BF95-198F-4DBE-BF58-9534F52B524B}" dt="2020-10-01T15:47:40.245" v="1005" actId="1076"/>
          <ac:cxnSpMkLst>
            <pc:docMk/>
            <pc:sldMk cId="0" sldId="272"/>
            <ac:cxnSpMk id="477" creationId="{00000000-0000-0000-0000-000000000000}"/>
          </ac:cxnSpMkLst>
        </pc:cxnChg>
        <pc:cxnChg chg="mod">
          <ac:chgData name="Mussa Makran" userId="daa170424860ceeb" providerId="LiveId" clId="{2073BF95-198F-4DBE-BF58-9534F52B524B}" dt="2020-10-01T15:47:17.405" v="1000" actId="1076"/>
          <ac:cxnSpMkLst>
            <pc:docMk/>
            <pc:sldMk cId="0" sldId="272"/>
            <ac:cxnSpMk id="491" creationId="{00000000-0000-0000-0000-000000000000}"/>
          </ac:cxnSpMkLst>
        </pc:cxnChg>
        <pc:cxnChg chg="add del mod">
          <ac:chgData name="Mussa Makran" userId="daa170424860ceeb" providerId="LiveId" clId="{2073BF95-198F-4DBE-BF58-9534F52B524B}" dt="2020-10-01T15:47:17.405" v="1000" actId="1076"/>
          <ac:cxnSpMkLst>
            <pc:docMk/>
            <pc:sldMk cId="0" sldId="272"/>
            <ac:cxnSpMk id="492" creationId="{00000000-0000-0000-0000-000000000000}"/>
          </ac:cxnSpMkLst>
        </pc:cxnChg>
        <pc:cxnChg chg="add del mod">
          <ac:chgData name="Mussa Makran" userId="daa170424860ceeb" providerId="LiveId" clId="{2073BF95-198F-4DBE-BF58-9534F52B524B}" dt="2020-10-01T15:12:47.123" v="946"/>
          <ac:cxnSpMkLst>
            <pc:docMk/>
            <pc:sldMk cId="0" sldId="272"/>
            <ac:cxnSpMk id="511" creationId="{B25C362D-2852-4C16-A7A7-67BE14FFE42F}"/>
          </ac:cxnSpMkLst>
        </pc:cxnChg>
        <pc:cxnChg chg="add del mod">
          <ac:chgData name="Mussa Makran" userId="daa170424860ceeb" providerId="LiveId" clId="{2073BF95-198F-4DBE-BF58-9534F52B524B}" dt="2020-10-01T15:12:47.123" v="946"/>
          <ac:cxnSpMkLst>
            <pc:docMk/>
            <pc:sldMk cId="0" sldId="272"/>
            <ac:cxnSpMk id="980" creationId="{03BA4BA1-64D6-4F5B-889E-98BFBD457765}"/>
          </ac:cxnSpMkLst>
        </pc:cxnChg>
        <pc:cxnChg chg="add del mod">
          <ac:chgData name="Mussa Makran" userId="daa170424860ceeb" providerId="LiveId" clId="{2073BF95-198F-4DBE-BF58-9534F52B524B}" dt="2020-10-01T15:12:47.123" v="946"/>
          <ac:cxnSpMkLst>
            <pc:docMk/>
            <pc:sldMk cId="0" sldId="272"/>
            <ac:cxnSpMk id="992" creationId="{F5BE3F05-D817-49C2-BAA3-E9FA0171794E}"/>
          </ac:cxnSpMkLst>
        </pc:cxnChg>
        <pc:cxnChg chg="add del mod">
          <ac:chgData name="Mussa Makran" userId="daa170424860ceeb" providerId="LiveId" clId="{2073BF95-198F-4DBE-BF58-9534F52B524B}" dt="2020-10-01T15:12:47.123" v="946"/>
          <ac:cxnSpMkLst>
            <pc:docMk/>
            <pc:sldMk cId="0" sldId="272"/>
            <ac:cxnSpMk id="993" creationId="{F17513C2-4B0D-47F7-AF26-67C2B6572B64}"/>
          </ac:cxnSpMkLst>
        </pc:cxnChg>
      </pc:sldChg>
      <pc:sldChg chg="addSp delSp modSp mod">
        <pc:chgData name="Mussa Makran" userId="daa170424860ceeb" providerId="LiveId" clId="{2073BF95-198F-4DBE-BF58-9534F52B524B}" dt="2020-10-01T16:04:21.561" v="1177" actId="20577"/>
        <pc:sldMkLst>
          <pc:docMk/>
          <pc:sldMk cId="0" sldId="289"/>
        </pc:sldMkLst>
        <pc:spChg chg="del">
          <ac:chgData name="Mussa Makran" userId="daa170424860ceeb" providerId="LiveId" clId="{2073BF95-198F-4DBE-BF58-9534F52B524B}" dt="2020-10-01T15:54:07.029" v="1038" actId="478"/>
          <ac:spMkLst>
            <pc:docMk/>
            <pc:sldMk cId="0" sldId="289"/>
            <ac:spMk id="2" creationId="{00000000-0000-0000-0000-000000000000}"/>
          </ac:spMkLst>
        </pc:spChg>
        <pc:spChg chg="add mod">
          <ac:chgData name="Mussa Makran" userId="daa170424860ceeb" providerId="LiveId" clId="{2073BF95-198F-4DBE-BF58-9534F52B524B}" dt="2020-10-01T16:04:21.561" v="1177" actId="20577"/>
          <ac:spMkLst>
            <pc:docMk/>
            <pc:sldMk cId="0" sldId="289"/>
            <ac:spMk id="2" creationId="{872BF09C-76FD-4C68-BD36-4BE907EDD3E1}"/>
          </ac:spMkLst>
        </pc:spChg>
        <pc:spChg chg="del">
          <ac:chgData name="Mussa Makran" userId="daa170424860ceeb" providerId="LiveId" clId="{2073BF95-198F-4DBE-BF58-9534F52B524B}" dt="2020-10-01T15:54:08.879" v="1039" actId="478"/>
          <ac:spMkLst>
            <pc:docMk/>
            <pc:sldMk cId="0" sldId="289"/>
            <ac:spMk id="3" creationId="{00000000-0000-0000-0000-000000000000}"/>
          </ac:spMkLst>
        </pc:spChg>
        <pc:spChg chg="add del">
          <ac:chgData name="Mussa Makran" userId="daa170424860ceeb" providerId="LiveId" clId="{2073BF95-198F-4DBE-BF58-9534F52B524B}" dt="2020-10-01T15:53:30.907" v="1035" actId="478"/>
          <ac:spMkLst>
            <pc:docMk/>
            <pc:sldMk cId="0" sldId="289"/>
            <ac:spMk id="4" creationId="{7B784A38-0001-452F-ABF6-4116F77A61E3}"/>
          </ac:spMkLst>
        </pc:spChg>
        <pc:spChg chg="add">
          <ac:chgData name="Mussa Makran" userId="daa170424860ceeb" providerId="LiveId" clId="{2073BF95-198F-4DBE-BF58-9534F52B524B}" dt="2020-10-01T15:52:51.416" v="1029" actId="22"/>
          <ac:spMkLst>
            <pc:docMk/>
            <pc:sldMk cId="0" sldId="289"/>
            <ac:spMk id="5" creationId="{7BBC6F5D-C354-4F36-B6EE-EC6D0E9D5175}"/>
          </ac:spMkLst>
        </pc:spChg>
        <pc:spChg chg="add">
          <ac:chgData name="Mussa Makran" userId="daa170424860ceeb" providerId="LiveId" clId="{2073BF95-198F-4DBE-BF58-9534F52B524B}" dt="2020-10-01T15:52:51.416" v="1029" actId="22"/>
          <ac:spMkLst>
            <pc:docMk/>
            <pc:sldMk cId="0" sldId="289"/>
            <ac:spMk id="6" creationId="{36CFD702-436B-46AE-BFE0-BD6E494974AF}"/>
          </ac:spMkLst>
        </pc:spChg>
        <pc:spChg chg="add mod">
          <ac:chgData name="Mussa Makran" userId="daa170424860ceeb" providerId="LiveId" clId="{2073BF95-198F-4DBE-BF58-9534F52B524B}" dt="2020-10-01T15:53:12.648" v="1034" actId="113"/>
          <ac:spMkLst>
            <pc:docMk/>
            <pc:sldMk cId="0" sldId="289"/>
            <ac:spMk id="7" creationId="{6CF9B4E8-B62D-46AB-8E6F-54B1CCC8B2DF}"/>
          </ac:spMkLst>
        </pc:spChg>
        <pc:spChg chg="add">
          <ac:chgData name="Mussa Makran" userId="daa170424860ceeb" providerId="LiveId" clId="{2073BF95-198F-4DBE-BF58-9534F52B524B}" dt="2020-10-01T15:52:51.416" v="1029" actId="22"/>
          <ac:spMkLst>
            <pc:docMk/>
            <pc:sldMk cId="0" sldId="289"/>
            <ac:spMk id="8" creationId="{1019FD3B-4B45-41A2-834E-6E46374AB6A8}"/>
          </ac:spMkLst>
        </pc:spChg>
        <pc:spChg chg="del mod">
          <ac:chgData name="Mussa Makran" userId="daa170424860ceeb" providerId="LiveId" clId="{2073BF95-198F-4DBE-BF58-9534F52B524B}" dt="2020-10-01T15:59:41.185" v="1122" actId="478"/>
          <ac:spMkLst>
            <pc:docMk/>
            <pc:sldMk cId="0" sldId="289"/>
            <ac:spMk id="9" creationId="{00000000-0000-0000-0000-000000000000}"/>
          </ac:spMkLst>
        </pc:spChg>
        <pc:spChg chg="add">
          <ac:chgData name="Mussa Makran" userId="daa170424860ceeb" providerId="LiveId" clId="{2073BF95-198F-4DBE-BF58-9534F52B524B}" dt="2020-10-01T15:52:51.416" v="1029" actId="22"/>
          <ac:spMkLst>
            <pc:docMk/>
            <pc:sldMk cId="0" sldId="289"/>
            <ac:spMk id="10" creationId="{B5874B1C-375C-4961-B83B-88D84ACCF85B}"/>
          </ac:spMkLst>
        </pc:spChg>
        <pc:spChg chg="mod">
          <ac:chgData name="Mussa Makran" userId="daa170424860ceeb" providerId="LiveId" clId="{2073BF95-198F-4DBE-BF58-9534F52B524B}" dt="2020-10-01T16:01:16.704" v="1158" actId="1076"/>
          <ac:spMkLst>
            <pc:docMk/>
            <pc:sldMk cId="0" sldId="289"/>
            <ac:spMk id="13" creationId="{00000000-0000-0000-0000-000000000000}"/>
          </ac:spMkLst>
        </pc:spChg>
        <pc:spChg chg="del">
          <ac:chgData name="Mussa Makran" userId="daa170424860ceeb" providerId="LiveId" clId="{2073BF95-198F-4DBE-BF58-9534F52B524B}" dt="2020-10-01T15:52:50.371" v="1028" actId="478"/>
          <ac:spMkLst>
            <pc:docMk/>
            <pc:sldMk cId="0" sldId="289"/>
            <ac:spMk id="14" creationId="{C0A6C1C0-E3CD-4E4A-A6E1-6C4F0E186FCF}"/>
          </ac:spMkLst>
        </pc:spChg>
        <pc:spChg chg="add">
          <ac:chgData name="Mussa Makran" userId="daa170424860ceeb" providerId="LiveId" clId="{2073BF95-198F-4DBE-BF58-9534F52B524B}" dt="2020-10-01T15:53:31.328" v="1036" actId="22"/>
          <ac:spMkLst>
            <pc:docMk/>
            <pc:sldMk cId="0" sldId="289"/>
            <ac:spMk id="15" creationId="{E15DE768-A3CB-4EC2-961A-CD4C399AEE68}"/>
          </ac:spMkLst>
        </pc:spChg>
        <pc:spChg chg="del">
          <ac:chgData name="Mussa Makran" userId="daa170424860ceeb" providerId="LiveId" clId="{2073BF95-198F-4DBE-BF58-9534F52B524B}" dt="2020-10-01T15:54:07.029" v="1038" actId="478"/>
          <ac:spMkLst>
            <pc:docMk/>
            <pc:sldMk cId="0" sldId="289"/>
            <ac:spMk id="16" creationId="{00000000-0000-0000-0000-000000000000}"/>
          </ac:spMkLst>
        </pc:spChg>
        <pc:spChg chg="add mod">
          <ac:chgData name="Mussa Makran" userId="daa170424860ceeb" providerId="LiveId" clId="{2073BF95-198F-4DBE-BF58-9534F52B524B}" dt="2020-10-01T15:59:47.837" v="1144" actId="20577"/>
          <ac:spMkLst>
            <pc:docMk/>
            <pc:sldMk cId="0" sldId="289"/>
            <ac:spMk id="16" creationId="{88109147-DFDB-4AD2-B459-8640742406FA}"/>
          </ac:spMkLst>
        </pc:spChg>
        <pc:spChg chg="del">
          <ac:chgData name="Mussa Makran" userId="daa170424860ceeb" providerId="LiveId" clId="{2073BF95-198F-4DBE-BF58-9534F52B524B}" dt="2020-10-01T15:52:50.371" v="1028" actId="478"/>
          <ac:spMkLst>
            <pc:docMk/>
            <pc:sldMk cId="0" sldId="289"/>
            <ac:spMk id="20" creationId="{56418045-BB97-4ACF-AEC6-F9276C981BBB}"/>
          </ac:spMkLst>
        </pc:spChg>
        <pc:spChg chg="del">
          <ac:chgData name="Mussa Makran" userId="daa170424860ceeb" providerId="LiveId" clId="{2073BF95-198F-4DBE-BF58-9534F52B524B}" dt="2020-10-01T15:52:50.371" v="1028" actId="478"/>
          <ac:spMkLst>
            <pc:docMk/>
            <pc:sldMk cId="0" sldId="289"/>
            <ac:spMk id="22" creationId="{AE2EF0DB-91A7-4388-81AF-4F37016A0FD4}"/>
          </ac:spMkLst>
        </pc:spChg>
        <pc:spChg chg="del">
          <ac:chgData name="Mussa Makran" userId="daa170424860ceeb" providerId="LiveId" clId="{2073BF95-198F-4DBE-BF58-9534F52B524B}" dt="2020-10-01T15:52:50.371" v="1028" actId="478"/>
          <ac:spMkLst>
            <pc:docMk/>
            <pc:sldMk cId="0" sldId="289"/>
            <ac:spMk id="24" creationId="{7F3D6D0E-063A-435E-8BB1-B569B3AF8F09}"/>
          </ac:spMkLst>
        </pc:spChg>
        <pc:spChg chg="del">
          <ac:chgData name="Mussa Makran" userId="daa170424860ceeb" providerId="LiveId" clId="{2073BF95-198F-4DBE-BF58-9534F52B524B}" dt="2020-10-01T15:52:50.371" v="1028" actId="478"/>
          <ac:spMkLst>
            <pc:docMk/>
            <pc:sldMk cId="0" sldId="289"/>
            <ac:spMk id="26" creationId="{D9844473-DC98-4E82-A3BF-10AE50453302}"/>
          </ac:spMkLst>
        </pc:spChg>
        <pc:spChg chg="del">
          <ac:chgData name="Mussa Makran" userId="daa170424860ceeb" providerId="LiveId" clId="{2073BF95-198F-4DBE-BF58-9534F52B524B}" dt="2020-10-01T15:54:07.029" v="1038" actId="478"/>
          <ac:spMkLst>
            <pc:docMk/>
            <pc:sldMk cId="0" sldId="289"/>
            <ac:spMk id="30" creationId="{8C8C8595-B3C3-4850-90CA-1803AA74EE7B}"/>
          </ac:spMkLst>
        </pc:spChg>
        <pc:spChg chg="add mod">
          <ac:chgData name="Mussa Makran" userId="daa170424860ceeb" providerId="LiveId" clId="{2073BF95-198F-4DBE-BF58-9534F52B524B}" dt="2020-10-01T16:02:00.698" v="1164" actId="1076"/>
          <ac:spMkLst>
            <pc:docMk/>
            <pc:sldMk cId="0" sldId="289"/>
            <ac:spMk id="33" creationId="{AB5636EB-F834-4DE0-9F11-CBD226570EB8}"/>
          </ac:spMkLst>
        </pc:spChg>
        <pc:spChg chg="del">
          <ac:chgData name="Mussa Makran" userId="daa170424860ceeb" providerId="LiveId" clId="{2073BF95-198F-4DBE-BF58-9534F52B524B}" dt="2020-10-01T15:52:50.371" v="1028" actId="478"/>
          <ac:spMkLst>
            <pc:docMk/>
            <pc:sldMk cId="0" sldId="289"/>
            <ac:spMk id="34" creationId="{9C8A1F52-1E5F-45DF-9F9E-855A3EDDB12D}"/>
          </ac:spMkLst>
        </pc:spChg>
        <pc:spChg chg="add del mod">
          <ac:chgData name="Mussa Makran" userId="daa170424860ceeb" providerId="LiveId" clId="{2073BF95-198F-4DBE-BF58-9534F52B524B}" dt="2020-10-01T15:58:25.731" v="1083" actId="478"/>
          <ac:spMkLst>
            <pc:docMk/>
            <pc:sldMk cId="0" sldId="289"/>
            <ac:spMk id="35" creationId="{D630EAA8-EA12-4A33-B755-34039567BC48}"/>
          </ac:spMkLst>
        </pc:spChg>
        <pc:spChg chg="add mod">
          <ac:chgData name="Mussa Makran" userId="daa170424860ceeb" providerId="LiveId" clId="{2073BF95-198F-4DBE-BF58-9534F52B524B}" dt="2020-10-01T16:01:47.959" v="1163" actId="1076"/>
          <ac:spMkLst>
            <pc:docMk/>
            <pc:sldMk cId="0" sldId="289"/>
            <ac:spMk id="37" creationId="{B6341A84-8B29-4372-BB3E-6903A56C0649}"/>
          </ac:spMkLst>
        </pc:spChg>
        <pc:spChg chg="add mod">
          <ac:chgData name="Mussa Makran" userId="daa170424860ceeb" providerId="LiveId" clId="{2073BF95-198F-4DBE-BF58-9534F52B524B}" dt="2020-10-01T16:01:43.239" v="1162" actId="1076"/>
          <ac:spMkLst>
            <pc:docMk/>
            <pc:sldMk cId="0" sldId="289"/>
            <ac:spMk id="38" creationId="{AB56C1D4-1FD5-4B81-AB5D-CA0D14CAE0E4}"/>
          </ac:spMkLst>
        </pc:spChg>
        <pc:graphicFrameChg chg="del">
          <ac:chgData name="Mussa Makran" userId="daa170424860ceeb" providerId="LiveId" clId="{2073BF95-198F-4DBE-BF58-9534F52B524B}" dt="2020-10-01T15:54:03.412" v="1037" actId="478"/>
          <ac:graphicFrameMkLst>
            <pc:docMk/>
            <pc:sldMk cId="0" sldId="289"/>
            <ac:graphicFrameMk id="12" creationId="{00000000-0008-0000-0D00-000003000000}"/>
          </ac:graphicFrameMkLst>
        </pc:graphicFrameChg>
        <pc:graphicFrameChg chg="add del">
          <ac:chgData name="Mussa Makran" userId="daa170424860ceeb" providerId="LiveId" clId="{2073BF95-198F-4DBE-BF58-9534F52B524B}" dt="2020-10-01T15:54:11.559" v="1041" actId="22"/>
          <ac:graphicFrameMkLst>
            <pc:docMk/>
            <pc:sldMk cId="0" sldId="289"/>
            <ac:graphicFrameMk id="19" creationId="{210CBDBF-0606-43B0-96F1-9191A9190CD3}"/>
          </ac:graphicFrameMkLst>
        </pc:graphicFrameChg>
        <pc:graphicFrameChg chg="add mod">
          <ac:chgData name="Mussa Makran" userId="daa170424860ceeb" providerId="LiveId" clId="{2073BF95-198F-4DBE-BF58-9534F52B524B}" dt="2020-10-01T16:03:31.638" v="1166"/>
          <ac:graphicFrameMkLst>
            <pc:docMk/>
            <pc:sldMk cId="0" sldId="289"/>
            <ac:graphicFrameMk id="32" creationId="{6AB0B1B9-B3C3-4D7E-9EE9-20CA3241689C}"/>
          </ac:graphicFrameMkLst>
        </pc:graphicFrameChg>
        <pc:cxnChg chg="del">
          <ac:chgData name="Mussa Makran" userId="daa170424860ceeb" providerId="LiveId" clId="{2073BF95-198F-4DBE-BF58-9534F52B524B}" dt="2020-10-01T15:54:08.879" v="1039" actId="478"/>
          <ac:cxnSpMkLst>
            <pc:docMk/>
            <pc:sldMk cId="0" sldId="289"/>
            <ac:cxnSpMk id="11" creationId="{00000000-0000-0000-0000-000000000000}"/>
          </ac:cxnSpMkLst>
        </pc:cxnChg>
        <pc:cxnChg chg="add mod">
          <ac:chgData name="Mussa Makran" userId="daa170424860ceeb" providerId="LiveId" clId="{2073BF95-198F-4DBE-BF58-9534F52B524B}" dt="2020-10-01T16:02:00.698" v="1164" actId="1076"/>
          <ac:cxnSpMkLst>
            <pc:docMk/>
            <pc:sldMk cId="0" sldId="289"/>
            <ac:cxnSpMk id="36" creationId="{36C1825B-0923-4EFE-9502-01E5AF5227F2}"/>
          </ac:cxnSpMkLst>
        </pc:cxnChg>
      </pc:sldChg>
      <pc:sldChg chg="modSp del mod">
        <pc:chgData name="Mussa Makran" userId="daa170424860ceeb" providerId="LiveId" clId="{2073BF95-198F-4DBE-BF58-9534F52B524B}" dt="2020-10-01T15:51:32.510" v="1024" actId="47"/>
        <pc:sldMkLst>
          <pc:docMk/>
          <pc:sldMk cId="2023903220" sldId="320"/>
        </pc:sldMkLst>
        <pc:spChg chg="mod">
          <ac:chgData name="Mussa Makran" userId="daa170424860ceeb" providerId="LiveId" clId="{2073BF95-198F-4DBE-BF58-9534F52B524B}" dt="2020-10-01T11:27:06.150" v="4" actId="27636"/>
          <ac:spMkLst>
            <pc:docMk/>
            <pc:sldMk cId="2023903220" sldId="320"/>
            <ac:spMk id="3" creationId="{00000000-0000-0000-0000-000000000000}"/>
          </ac:spMkLst>
        </pc:spChg>
      </pc:sldChg>
      <pc:sldChg chg="addSp delSp modSp mod">
        <pc:chgData name="Mussa Makran" userId="daa170424860ceeb" providerId="LiveId" clId="{2073BF95-198F-4DBE-BF58-9534F52B524B}" dt="2020-10-01T14:28:39.518" v="513" actId="20577"/>
        <pc:sldMkLst>
          <pc:docMk/>
          <pc:sldMk cId="1622024428" sldId="322"/>
        </pc:sldMkLst>
        <pc:spChg chg="del mod">
          <ac:chgData name="Mussa Makran" userId="daa170424860ceeb" providerId="LiveId" clId="{2073BF95-198F-4DBE-BF58-9534F52B524B}" dt="2020-10-01T14:05:00.353" v="290" actId="478"/>
          <ac:spMkLst>
            <pc:docMk/>
            <pc:sldMk cId="1622024428" sldId="322"/>
            <ac:spMk id="2" creationId="{00000000-0000-0000-0000-000000000000}"/>
          </ac:spMkLst>
        </pc:spChg>
        <pc:spChg chg="del">
          <ac:chgData name="Mussa Makran" userId="daa170424860ceeb" providerId="LiveId" clId="{2073BF95-198F-4DBE-BF58-9534F52B524B}" dt="2020-10-01T14:03:18.449" v="277" actId="478"/>
          <ac:spMkLst>
            <pc:docMk/>
            <pc:sldMk cId="1622024428" sldId="322"/>
            <ac:spMk id="3" creationId="{3113C2DD-4BF9-46C1-8C47-64370E29DE17}"/>
          </ac:spMkLst>
        </pc:spChg>
        <pc:spChg chg="del">
          <ac:chgData name="Mussa Makran" userId="daa170424860ceeb" providerId="LiveId" clId="{2073BF95-198F-4DBE-BF58-9534F52B524B}" dt="2020-10-01T14:03:18.449" v="277" actId="478"/>
          <ac:spMkLst>
            <pc:docMk/>
            <pc:sldMk cId="1622024428" sldId="322"/>
            <ac:spMk id="4" creationId="{A6C55C2B-4FFC-49EB-A362-DDA2DA3C5C77}"/>
          </ac:spMkLst>
        </pc:spChg>
        <pc:spChg chg="del">
          <ac:chgData name="Mussa Makran" userId="daa170424860ceeb" providerId="LiveId" clId="{2073BF95-198F-4DBE-BF58-9534F52B524B}" dt="2020-10-01T14:03:18.449" v="277" actId="478"/>
          <ac:spMkLst>
            <pc:docMk/>
            <pc:sldMk cId="1622024428" sldId="322"/>
            <ac:spMk id="5" creationId="{10D59329-A25B-4B1A-9D19-853F616A3F0C}"/>
          </ac:spMkLst>
        </pc:spChg>
        <pc:spChg chg="add">
          <ac:chgData name="Mussa Makran" userId="daa170424860ceeb" providerId="LiveId" clId="{2073BF95-198F-4DBE-BF58-9534F52B524B}" dt="2020-10-01T14:03:18.866" v="278" actId="22"/>
          <ac:spMkLst>
            <pc:docMk/>
            <pc:sldMk cId="1622024428" sldId="322"/>
            <ac:spMk id="6" creationId="{C7B900B4-5F52-4E9F-BE4F-33D7C263BCAC}"/>
          </ac:spMkLst>
        </pc:spChg>
        <pc:spChg chg="del">
          <ac:chgData name="Mussa Makran" userId="daa170424860ceeb" providerId="LiveId" clId="{2073BF95-198F-4DBE-BF58-9534F52B524B}" dt="2020-10-01T14:03:18.449" v="277" actId="478"/>
          <ac:spMkLst>
            <pc:docMk/>
            <pc:sldMk cId="1622024428" sldId="322"/>
            <ac:spMk id="7" creationId="{C3C0E6AF-0F50-4E8B-86F0-FA980CAB569F}"/>
          </ac:spMkLst>
        </pc:spChg>
        <pc:spChg chg="add">
          <ac:chgData name="Mussa Makran" userId="daa170424860ceeb" providerId="LiveId" clId="{2073BF95-198F-4DBE-BF58-9534F52B524B}" dt="2020-10-01T14:03:18.866" v="278" actId="22"/>
          <ac:spMkLst>
            <pc:docMk/>
            <pc:sldMk cId="1622024428" sldId="322"/>
            <ac:spMk id="8" creationId="{36E8DE60-6D41-41AD-9689-BFCA43BC78C2}"/>
          </ac:spMkLst>
        </pc:spChg>
        <pc:spChg chg="add">
          <ac:chgData name="Mussa Makran" userId="daa170424860ceeb" providerId="LiveId" clId="{2073BF95-198F-4DBE-BF58-9534F52B524B}" dt="2020-10-01T14:03:18.866" v="278" actId="22"/>
          <ac:spMkLst>
            <pc:docMk/>
            <pc:sldMk cId="1622024428" sldId="322"/>
            <ac:spMk id="9" creationId="{72F51216-2A27-4BDE-8CA4-65BB6B6E8B74}"/>
          </ac:spMkLst>
        </pc:spChg>
        <pc:spChg chg="add">
          <ac:chgData name="Mussa Makran" userId="daa170424860ceeb" providerId="LiveId" clId="{2073BF95-198F-4DBE-BF58-9534F52B524B}" dt="2020-10-01T14:03:18.866" v="278" actId="22"/>
          <ac:spMkLst>
            <pc:docMk/>
            <pc:sldMk cId="1622024428" sldId="322"/>
            <ac:spMk id="10" creationId="{22FF47F9-7A8D-40C1-B2D8-94D4B013B76A}"/>
          </ac:spMkLst>
        </pc:spChg>
        <pc:spChg chg="del">
          <ac:chgData name="Mussa Makran" userId="daa170424860ceeb" providerId="LiveId" clId="{2073BF95-198F-4DBE-BF58-9534F52B524B}" dt="2020-10-01T14:03:18.449" v="277" actId="478"/>
          <ac:spMkLst>
            <pc:docMk/>
            <pc:sldMk cId="1622024428" sldId="322"/>
            <ac:spMk id="11" creationId="{0B27687F-0609-4C0E-8B31-23E49050518E}"/>
          </ac:spMkLst>
        </pc:spChg>
        <pc:spChg chg="mod">
          <ac:chgData name="Mussa Makran" userId="daa170424860ceeb" providerId="LiveId" clId="{2073BF95-198F-4DBE-BF58-9534F52B524B}" dt="2020-10-01T14:13:51.088" v="379" actId="1076"/>
          <ac:spMkLst>
            <pc:docMk/>
            <pc:sldMk cId="1622024428" sldId="322"/>
            <ac:spMk id="15" creationId="{00000000-0000-0000-0000-000000000000}"/>
          </ac:spMkLst>
        </pc:spChg>
        <pc:spChg chg="add">
          <ac:chgData name="Mussa Makran" userId="daa170424860ceeb" providerId="LiveId" clId="{2073BF95-198F-4DBE-BF58-9534F52B524B}" dt="2020-10-01T14:03:18.866" v="278" actId="22"/>
          <ac:spMkLst>
            <pc:docMk/>
            <pc:sldMk cId="1622024428" sldId="322"/>
            <ac:spMk id="18" creationId="{D0DDA782-F468-48F1-B015-02041C988201}"/>
          </ac:spMkLst>
        </pc:spChg>
        <pc:spChg chg="del">
          <ac:chgData name="Mussa Makran" userId="daa170424860ceeb" providerId="LiveId" clId="{2073BF95-198F-4DBE-BF58-9534F52B524B}" dt="2020-10-01T14:03:18.449" v="277" actId="478"/>
          <ac:spMkLst>
            <pc:docMk/>
            <pc:sldMk cId="1622024428" sldId="322"/>
            <ac:spMk id="19" creationId="{FF637D68-2245-48F2-9369-E9BB868C4670}"/>
          </ac:spMkLst>
        </pc:spChg>
        <pc:spChg chg="add">
          <ac:chgData name="Mussa Makran" userId="daa170424860ceeb" providerId="LiveId" clId="{2073BF95-198F-4DBE-BF58-9534F52B524B}" dt="2020-10-01T14:03:18.866" v="278" actId="22"/>
          <ac:spMkLst>
            <pc:docMk/>
            <pc:sldMk cId="1622024428" sldId="322"/>
            <ac:spMk id="22" creationId="{AFE8FCB0-844F-46B1-BFCA-CAAADDFBD5E9}"/>
          </ac:spMkLst>
        </pc:spChg>
        <pc:spChg chg="add del mod">
          <ac:chgData name="Mussa Makran" userId="daa170424860ceeb" providerId="LiveId" clId="{2073BF95-198F-4DBE-BF58-9534F52B524B}" dt="2020-10-01T14:06:20.217" v="312" actId="478"/>
          <ac:spMkLst>
            <pc:docMk/>
            <pc:sldMk cId="1622024428" sldId="322"/>
            <ac:spMk id="23" creationId="{7CE661EE-8B96-46F1-89C2-994B037BA4E6}"/>
          </ac:spMkLst>
        </pc:spChg>
        <pc:spChg chg="add del mod">
          <ac:chgData name="Mussa Makran" userId="daa170424860ceeb" providerId="LiveId" clId="{2073BF95-198F-4DBE-BF58-9534F52B524B}" dt="2020-10-01T14:05:08.846" v="292" actId="478"/>
          <ac:spMkLst>
            <pc:docMk/>
            <pc:sldMk cId="1622024428" sldId="322"/>
            <ac:spMk id="25" creationId="{1612708E-5ED5-4126-9583-AF16FA8C282D}"/>
          </ac:spMkLst>
        </pc:spChg>
        <pc:spChg chg="add mod">
          <ac:chgData name="Mussa Makran" userId="daa170424860ceeb" providerId="LiveId" clId="{2073BF95-198F-4DBE-BF58-9534F52B524B}" dt="2020-10-01T14:10:29.439" v="354" actId="14100"/>
          <ac:spMkLst>
            <pc:docMk/>
            <pc:sldMk cId="1622024428" sldId="322"/>
            <ac:spMk id="26" creationId="{88F45BBC-AB7E-491A-B3BA-CE3F37E99F82}"/>
          </ac:spMkLst>
        </pc:spChg>
        <pc:graphicFrameChg chg="mod modGraphic">
          <ac:chgData name="Mussa Makran" userId="daa170424860ceeb" providerId="LiveId" clId="{2073BF95-198F-4DBE-BF58-9534F52B524B}" dt="2020-10-01T14:28:39.518" v="513" actId="20577"/>
          <ac:graphicFrameMkLst>
            <pc:docMk/>
            <pc:sldMk cId="1622024428" sldId="322"/>
            <ac:graphicFrameMk id="13" creationId="{00000000-0000-0000-0000-000000000000}"/>
          </ac:graphicFrameMkLst>
        </pc:graphicFrameChg>
      </pc:sldChg>
      <pc:sldChg chg="add del">
        <pc:chgData name="Mussa Makran" userId="daa170424860ceeb" providerId="LiveId" clId="{2073BF95-198F-4DBE-BF58-9534F52B524B}" dt="2020-10-01T15:49:58.336" v="1006" actId="47"/>
        <pc:sldMkLst>
          <pc:docMk/>
          <pc:sldMk cId="2152002428" sldId="323"/>
        </pc:sldMkLst>
      </pc:sldChg>
      <pc:sldChg chg="addSp delSp modSp add mod setBg">
        <pc:chgData name="Mussa Makran" userId="daa170424860ceeb" providerId="LiveId" clId="{2073BF95-198F-4DBE-BF58-9534F52B524B}" dt="2020-10-01T15:51:30.030" v="1023" actId="1076"/>
        <pc:sldMkLst>
          <pc:docMk/>
          <pc:sldMk cId="4121093413" sldId="323"/>
        </pc:sldMkLst>
        <pc:spChg chg="del">
          <ac:chgData name="Mussa Makran" userId="daa170424860ceeb" providerId="LiveId" clId="{2073BF95-198F-4DBE-BF58-9534F52B524B}" dt="2020-10-01T15:50:37.488" v="1008" actId="478"/>
          <ac:spMkLst>
            <pc:docMk/>
            <pc:sldMk cId="4121093413" sldId="323"/>
            <ac:spMk id="4" creationId="{00000000-0000-0000-0000-000000000000}"/>
          </ac:spMkLst>
        </pc:spChg>
        <pc:spChg chg="add del mod">
          <ac:chgData name="Mussa Makran" userId="daa170424860ceeb" providerId="LiveId" clId="{2073BF95-198F-4DBE-BF58-9534F52B524B}" dt="2020-10-01T15:50:41.954" v="1010" actId="478"/>
          <ac:spMkLst>
            <pc:docMk/>
            <pc:sldMk cId="4121093413" sldId="323"/>
            <ac:spMk id="5" creationId="{AC7857E4-BA43-4207-87CF-EE3FDB1F8FD1}"/>
          </ac:spMkLst>
        </pc:spChg>
        <pc:spChg chg="add mod">
          <ac:chgData name="Mussa Makran" userId="daa170424860ceeb" providerId="LiveId" clId="{2073BF95-198F-4DBE-BF58-9534F52B524B}" dt="2020-10-01T15:51:30.030" v="1023" actId="1076"/>
          <ac:spMkLst>
            <pc:docMk/>
            <pc:sldMk cId="4121093413" sldId="323"/>
            <ac:spMk id="6" creationId="{A8E5F3BF-C3D5-4145-A4F1-6AE1AD67DBD4}"/>
          </ac:spMkLst>
        </pc:spChg>
      </pc:sldChg>
      <pc:sldMasterChg chg="setBg modSldLayout">
        <pc:chgData name="Mussa Makran" userId="daa170424860ceeb" providerId="LiveId" clId="{2073BF95-198F-4DBE-BF58-9534F52B524B}" dt="2020-10-01T11:34:14.276" v="54"/>
        <pc:sldMasterMkLst>
          <pc:docMk/>
          <pc:sldMasterMk cId="496504420" sldId="2147483665"/>
        </pc:sldMasterMkLst>
        <pc:sldLayoutChg chg="setBg">
          <pc:chgData name="Mussa Makran" userId="daa170424860ceeb" providerId="LiveId" clId="{2073BF95-198F-4DBE-BF58-9534F52B524B}" dt="2020-10-01T11:34:14.276" v="54"/>
          <pc:sldLayoutMkLst>
            <pc:docMk/>
            <pc:sldMasterMk cId="496504420" sldId="2147483665"/>
            <pc:sldLayoutMk cId="2385404797" sldId="2147483666"/>
          </pc:sldLayoutMkLst>
        </pc:sldLayoutChg>
        <pc:sldLayoutChg chg="setBg">
          <pc:chgData name="Mussa Makran" userId="daa170424860ceeb" providerId="LiveId" clId="{2073BF95-198F-4DBE-BF58-9534F52B524B}" dt="2020-10-01T11:34:14.276" v="54"/>
          <pc:sldLayoutMkLst>
            <pc:docMk/>
            <pc:sldMasterMk cId="496504420" sldId="2147483665"/>
            <pc:sldLayoutMk cId="1809443587" sldId="2147483667"/>
          </pc:sldLayoutMkLst>
        </pc:sldLayoutChg>
        <pc:sldLayoutChg chg="setBg">
          <pc:chgData name="Mussa Makran" userId="daa170424860ceeb" providerId="LiveId" clId="{2073BF95-198F-4DBE-BF58-9534F52B524B}" dt="2020-10-01T11:34:14.276" v="54"/>
          <pc:sldLayoutMkLst>
            <pc:docMk/>
            <pc:sldMasterMk cId="496504420" sldId="2147483665"/>
            <pc:sldLayoutMk cId="135464036" sldId="2147483668"/>
          </pc:sldLayoutMkLst>
        </pc:sldLayoutChg>
        <pc:sldLayoutChg chg="setBg">
          <pc:chgData name="Mussa Makran" userId="daa170424860ceeb" providerId="LiveId" clId="{2073BF95-198F-4DBE-BF58-9534F52B524B}" dt="2020-10-01T11:34:14.276" v="54"/>
          <pc:sldLayoutMkLst>
            <pc:docMk/>
            <pc:sldMasterMk cId="496504420" sldId="2147483665"/>
            <pc:sldLayoutMk cId="3153501793" sldId="2147483669"/>
          </pc:sldLayoutMkLst>
        </pc:sldLayoutChg>
        <pc:sldLayoutChg chg="setBg">
          <pc:chgData name="Mussa Makran" userId="daa170424860ceeb" providerId="LiveId" clId="{2073BF95-198F-4DBE-BF58-9534F52B524B}" dt="2020-10-01T11:34:14.276" v="54"/>
          <pc:sldLayoutMkLst>
            <pc:docMk/>
            <pc:sldMasterMk cId="496504420" sldId="2147483665"/>
            <pc:sldLayoutMk cId="1301289597" sldId="2147483670"/>
          </pc:sldLayoutMkLst>
        </pc:sldLayoutChg>
        <pc:sldLayoutChg chg="setBg">
          <pc:chgData name="Mussa Makran" userId="daa170424860ceeb" providerId="LiveId" clId="{2073BF95-198F-4DBE-BF58-9534F52B524B}" dt="2020-10-01T11:34:14.276" v="54"/>
          <pc:sldLayoutMkLst>
            <pc:docMk/>
            <pc:sldMasterMk cId="496504420" sldId="2147483665"/>
            <pc:sldLayoutMk cId="100648719" sldId="2147483671"/>
          </pc:sldLayoutMkLst>
        </pc:sldLayoutChg>
        <pc:sldLayoutChg chg="setBg">
          <pc:chgData name="Mussa Makran" userId="daa170424860ceeb" providerId="LiveId" clId="{2073BF95-198F-4DBE-BF58-9534F52B524B}" dt="2020-10-01T11:34:14.276" v="54"/>
          <pc:sldLayoutMkLst>
            <pc:docMk/>
            <pc:sldMasterMk cId="496504420" sldId="2147483665"/>
            <pc:sldLayoutMk cId="1167304921" sldId="2147483672"/>
          </pc:sldLayoutMkLst>
        </pc:sldLayoutChg>
        <pc:sldLayoutChg chg="setBg">
          <pc:chgData name="Mussa Makran" userId="daa170424860ceeb" providerId="LiveId" clId="{2073BF95-198F-4DBE-BF58-9534F52B524B}" dt="2020-10-01T11:34:14.276" v="54"/>
          <pc:sldLayoutMkLst>
            <pc:docMk/>
            <pc:sldMasterMk cId="496504420" sldId="2147483665"/>
            <pc:sldLayoutMk cId="3807951993" sldId="2147483673"/>
          </pc:sldLayoutMkLst>
        </pc:sldLayoutChg>
        <pc:sldLayoutChg chg="setBg">
          <pc:chgData name="Mussa Makran" userId="daa170424860ceeb" providerId="LiveId" clId="{2073BF95-198F-4DBE-BF58-9534F52B524B}" dt="2020-10-01T11:34:14.276" v="54"/>
          <pc:sldLayoutMkLst>
            <pc:docMk/>
            <pc:sldMasterMk cId="496504420" sldId="2147483665"/>
            <pc:sldLayoutMk cId="1142912897" sldId="2147483674"/>
          </pc:sldLayoutMkLst>
        </pc:sldLayoutChg>
        <pc:sldLayoutChg chg="setBg">
          <pc:chgData name="Mussa Makran" userId="daa170424860ceeb" providerId="LiveId" clId="{2073BF95-198F-4DBE-BF58-9534F52B524B}" dt="2020-10-01T11:34:14.276" v="54"/>
          <pc:sldLayoutMkLst>
            <pc:docMk/>
            <pc:sldMasterMk cId="496504420" sldId="2147483665"/>
            <pc:sldLayoutMk cId="966789459" sldId="2147483675"/>
          </pc:sldLayoutMkLst>
        </pc:sldLayoutChg>
        <pc:sldLayoutChg chg="setBg">
          <pc:chgData name="Mussa Makran" userId="daa170424860ceeb" providerId="LiveId" clId="{2073BF95-198F-4DBE-BF58-9534F52B524B}" dt="2020-10-01T11:34:14.276" v="54"/>
          <pc:sldLayoutMkLst>
            <pc:docMk/>
            <pc:sldMasterMk cId="496504420" sldId="2147483665"/>
            <pc:sldLayoutMk cId="2166436409" sldId="2147483676"/>
          </pc:sldLayoutMkLst>
        </pc:sldLayoutChg>
      </pc:sldMasterChg>
    </pc:docChg>
  </pc:docChgLst>
  <pc:docChgLst>
    <pc:chgData name="Mussa Makran" userId="daa170424860ceeb" providerId="LiveId" clId="{8A163988-B49B-46DE-A64B-B279A689D89B}"/>
    <pc:docChg chg="undo custSel modSld">
      <pc:chgData name="Mussa Makran" userId="daa170424860ceeb" providerId="LiveId" clId="{8A163988-B49B-46DE-A64B-B279A689D89B}" dt="2020-09-17T13:01:43.678" v="15" actId="20577"/>
      <pc:docMkLst>
        <pc:docMk/>
      </pc:docMkLst>
      <pc:sldChg chg="modSp mod">
        <pc:chgData name="Mussa Makran" userId="daa170424860ceeb" providerId="LiveId" clId="{8A163988-B49B-46DE-A64B-B279A689D89B}" dt="2020-09-17T13:01:43.678" v="15" actId="20577"/>
        <pc:sldMkLst>
          <pc:docMk/>
          <pc:sldMk cId="0" sldId="257"/>
        </pc:sldMkLst>
        <pc:spChg chg="mod">
          <ac:chgData name="Mussa Makran" userId="daa170424860ceeb" providerId="LiveId" clId="{8A163988-B49B-46DE-A64B-B279A689D89B}" dt="2020-09-17T13:01:43.678" v="15" actId="20577"/>
          <ac:spMkLst>
            <pc:docMk/>
            <pc:sldMk cId="0" sldId="257"/>
            <ac:spMk id="4" creationId="{00000000-0000-0000-0000-000000000000}"/>
          </ac:spMkLst>
        </pc:spChg>
      </pc:sldChg>
    </pc:docChg>
  </pc:docChgLst>
  <pc:docChgLst>
    <pc:chgData name="Mussa Makran" userId="daa170424860ceeb" providerId="LiveId" clId="{862E9BF4-5371-4D7E-A7AD-63ECD21AC582}"/>
    <pc:docChg chg="undo redo custSel mod modSld">
      <pc:chgData name="Mussa Makran" userId="daa170424860ceeb" providerId="LiveId" clId="{862E9BF4-5371-4D7E-A7AD-63ECD21AC582}" dt="2020-09-17T11:12:13.150" v="515" actId="1076"/>
      <pc:docMkLst>
        <pc:docMk/>
      </pc:docMkLst>
      <pc:sldChg chg="addSp delSp modSp mod setBg">
        <pc:chgData name="Mussa Makran" userId="daa170424860ceeb" providerId="LiveId" clId="{862E9BF4-5371-4D7E-A7AD-63ECD21AC582}" dt="2020-09-17T11:10:30.981" v="510" actId="113"/>
        <pc:sldMkLst>
          <pc:docMk/>
          <pc:sldMk cId="0" sldId="257"/>
        </pc:sldMkLst>
        <pc:spChg chg="mod">
          <ac:chgData name="Mussa Makran" userId="daa170424860ceeb" providerId="LiveId" clId="{862E9BF4-5371-4D7E-A7AD-63ECD21AC582}" dt="2020-09-17T10:41:44.022" v="289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Mussa Makran" userId="daa170424860ceeb" providerId="LiveId" clId="{862E9BF4-5371-4D7E-A7AD-63ECD21AC582}" dt="2020-09-17T11:10:30.981" v="510" actId="113"/>
          <ac:spMkLst>
            <pc:docMk/>
            <pc:sldMk cId="0" sldId="257"/>
            <ac:spMk id="4" creationId="{00000000-0000-0000-0000-000000000000}"/>
          </ac:spMkLst>
        </pc:spChg>
        <pc:spChg chg="del mod">
          <ac:chgData name="Mussa Makran" userId="daa170424860ceeb" providerId="LiveId" clId="{862E9BF4-5371-4D7E-A7AD-63ECD21AC582}" dt="2020-09-17T10:33:08.006" v="16" actId="478"/>
          <ac:spMkLst>
            <pc:docMk/>
            <pc:sldMk cId="0" sldId="257"/>
            <ac:spMk id="5" creationId="{00000000-0000-0000-0000-000000000000}"/>
          </ac:spMkLst>
        </pc:spChg>
        <pc:spChg chg="add mod ord">
          <ac:chgData name="Mussa Makran" userId="daa170424860ceeb" providerId="LiveId" clId="{862E9BF4-5371-4D7E-A7AD-63ECD21AC582}" dt="2020-09-17T10:43:32.856" v="298" actId="1076"/>
          <ac:spMkLst>
            <pc:docMk/>
            <pc:sldMk cId="0" sldId="257"/>
            <ac:spMk id="7" creationId="{4BF7CB35-D41A-48E0-B889-A74794B6D756}"/>
          </ac:spMkLst>
        </pc:spChg>
        <pc:spChg chg="add del">
          <ac:chgData name="Mussa Makran" userId="daa170424860ceeb" providerId="LiveId" clId="{862E9BF4-5371-4D7E-A7AD-63ECD21AC582}" dt="2020-09-17T10:39:59.539" v="255" actId="26606"/>
          <ac:spMkLst>
            <pc:docMk/>
            <pc:sldMk cId="0" sldId="257"/>
            <ac:spMk id="71" creationId="{594D6AA1-A0E1-45F9-8E25-BAB8092293CC}"/>
          </ac:spMkLst>
        </pc:spChg>
        <pc:spChg chg="add del">
          <ac:chgData name="Mussa Makran" userId="daa170424860ceeb" providerId="LiveId" clId="{862E9BF4-5371-4D7E-A7AD-63ECD21AC582}" dt="2020-09-17T10:40:02.159" v="257" actId="26606"/>
          <ac:spMkLst>
            <pc:docMk/>
            <pc:sldMk cId="0" sldId="257"/>
            <ac:spMk id="1028" creationId="{81AEB8A9-B768-4E30-BA55-D919E6687343}"/>
          </ac:spMkLst>
        </pc:spChg>
        <pc:picChg chg="del">
          <ac:chgData name="Mussa Makran" userId="daa170424860ceeb" providerId="LiveId" clId="{862E9BF4-5371-4D7E-A7AD-63ECD21AC582}" dt="2020-09-17T10:36:04.898" v="221" actId="478"/>
          <ac:picMkLst>
            <pc:docMk/>
            <pc:sldMk cId="0" sldId="257"/>
            <ac:picMk id="2" creationId="{00000000-0000-0000-0000-000000000000}"/>
          </ac:picMkLst>
        </pc:picChg>
        <pc:picChg chg="add mod">
          <ac:chgData name="Mussa Makran" userId="daa170424860ceeb" providerId="LiveId" clId="{862E9BF4-5371-4D7E-A7AD-63ECD21AC582}" dt="2020-09-17T10:40:54.615" v="281" actId="1076"/>
          <ac:picMkLst>
            <pc:docMk/>
            <pc:sldMk cId="0" sldId="257"/>
            <ac:picMk id="1026" creationId="{66CFE7FF-E769-4A80-A571-108CE86EA424}"/>
          </ac:picMkLst>
        </pc:picChg>
      </pc:sldChg>
      <pc:sldChg chg="addSp delSp modSp mod">
        <pc:chgData name="Mussa Makran" userId="daa170424860ceeb" providerId="LiveId" clId="{862E9BF4-5371-4D7E-A7AD-63ECD21AC582}" dt="2020-09-17T10:54:43.598" v="464" actId="255"/>
        <pc:sldMkLst>
          <pc:docMk/>
          <pc:sldMk cId="0" sldId="258"/>
        </pc:sldMkLst>
        <pc:spChg chg="mod">
          <ac:chgData name="Mussa Makran" userId="daa170424860ceeb" providerId="LiveId" clId="{862E9BF4-5371-4D7E-A7AD-63ECD21AC582}" dt="2020-09-17T10:54:43.598" v="464" actId="255"/>
          <ac:spMkLst>
            <pc:docMk/>
            <pc:sldMk cId="0" sldId="258"/>
            <ac:spMk id="2" creationId="{00000000-0000-0000-0000-000000000000}"/>
          </ac:spMkLst>
        </pc:spChg>
        <pc:spChg chg="mod">
          <ac:chgData name="Mussa Makran" userId="daa170424860ceeb" providerId="LiveId" clId="{862E9BF4-5371-4D7E-A7AD-63ECD21AC582}" dt="2020-09-17T10:54:34.681" v="462" actId="255"/>
          <ac:spMkLst>
            <pc:docMk/>
            <pc:sldMk cId="0" sldId="258"/>
            <ac:spMk id="3" creationId="{00000000-0000-0000-0000-000000000000}"/>
          </ac:spMkLst>
        </pc:spChg>
        <pc:spChg chg="add del mod">
          <ac:chgData name="Mussa Makran" userId="daa170424860ceeb" providerId="LiveId" clId="{862E9BF4-5371-4D7E-A7AD-63ECD21AC582}" dt="2020-09-17T10:49:00.374" v="353" actId="478"/>
          <ac:spMkLst>
            <pc:docMk/>
            <pc:sldMk cId="0" sldId="258"/>
            <ac:spMk id="5" creationId="{A1486976-FF09-4771-BBF5-C8E21BE8140F}"/>
          </ac:spMkLst>
        </pc:spChg>
      </pc:sldChg>
      <pc:sldChg chg="modSp mod">
        <pc:chgData name="Mussa Makran" userId="daa170424860ceeb" providerId="LiveId" clId="{862E9BF4-5371-4D7E-A7AD-63ECD21AC582}" dt="2020-09-17T10:57:24.682" v="477" actId="14100"/>
        <pc:sldMkLst>
          <pc:docMk/>
          <pc:sldMk cId="0" sldId="260"/>
        </pc:sldMkLst>
        <pc:spChg chg="mod">
          <ac:chgData name="Mussa Makran" userId="daa170424860ceeb" providerId="LiveId" clId="{862E9BF4-5371-4D7E-A7AD-63ECD21AC582}" dt="2020-09-17T10:53:05.201" v="456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Mussa Makran" userId="daa170424860ceeb" providerId="LiveId" clId="{862E9BF4-5371-4D7E-A7AD-63ECD21AC582}" dt="2020-09-17T10:55:37.053" v="473" actId="255"/>
          <ac:spMkLst>
            <pc:docMk/>
            <pc:sldMk cId="0" sldId="260"/>
            <ac:spMk id="3" creationId="{00000000-0000-0000-0000-000000000000}"/>
          </ac:spMkLst>
        </pc:spChg>
        <pc:spChg chg="mod">
          <ac:chgData name="Mussa Makran" userId="daa170424860ceeb" providerId="LiveId" clId="{862E9BF4-5371-4D7E-A7AD-63ECD21AC582}" dt="2020-09-17T10:55:06.427" v="469" actId="255"/>
          <ac:spMkLst>
            <pc:docMk/>
            <pc:sldMk cId="0" sldId="260"/>
            <ac:spMk id="4" creationId="{00000000-0000-0000-0000-000000000000}"/>
          </ac:spMkLst>
        </pc:spChg>
        <pc:spChg chg="mod">
          <ac:chgData name="Mussa Makran" userId="daa170424860ceeb" providerId="LiveId" clId="{862E9BF4-5371-4D7E-A7AD-63ECD21AC582}" dt="2020-09-17T10:55:06.427" v="469" actId="255"/>
          <ac:spMkLst>
            <pc:docMk/>
            <pc:sldMk cId="0" sldId="260"/>
            <ac:spMk id="5" creationId="{00000000-0000-0000-0000-000000000000}"/>
          </ac:spMkLst>
        </pc:spChg>
        <pc:spChg chg="mod">
          <ac:chgData name="Mussa Makran" userId="daa170424860ceeb" providerId="LiveId" clId="{862E9BF4-5371-4D7E-A7AD-63ECD21AC582}" dt="2020-09-17T10:55:06.427" v="469" actId="255"/>
          <ac:spMkLst>
            <pc:docMk/>
            <pc:sldMk cId="0" sldId="260"/>
            <ac:spMk id="6" creationId="{00000000-0000-0000-0000-000000000000}"/>
          </ac:spMkLst>
        </pc:spChg>
        <pc:spChg chg="mod">
          <ac:chgData name="Mussa Makran" userId="daa170424860ceeb" providerId="LiveId" clId="{862E9BF4-5371-4D7E-A7AD-63ECD21AC582}" dt="2020-09-17T10:55:06.427" v="469" actId="255"/>
          <ac:spMkLst>
            <pc:docMk/>
            <pc:sldMk cId="0" sldId="260"/>
            <ac:spMk id="7" creationId="{00000000-0000-0000-0000-000000000000}"/>
          </ac:spMkLst>
        </pc:spChg>
        <pc:spChg chg="mod">
          <ac:chgData name="Mussa Makran" userId="daa170424860ceeb" providerId="LiveId" clId="{862E9BF4-5371-4D7E-A7AD-63ECD21AC582}" dt="2020-09-17T10:55:06.427" v="469" actId="255"/>
          <ac:spMkLst>
            <pc:docMk/>
            <pc:sldMk cId="0" sldId="260"/>
            <ac:spMk id="8" creationId="{00000000-0000-0000-0000-000000000000}"/>
          </ac:spMkLst>
        </pc:spChg>
        <pc:spChg chg="mod">
          <ac:chgData name="Mussa Makran" userId="daa170424860ceeb" providerId="LiveId" clId="{862E9BF4-5371-4D7E-A7AD-63ECD21AC582}" dt="2020-09-17T10:53:41.721" v="459" actId="688"/>
          <ac:spMkLst>
            <pc:docMk/>
            <pc:sldMk cId="0" sldId="260"/>
            <ac:spMk id="11" creationId="{00000000-0000-0000-0000-000000000000}"/>
          </ac:spMkLst>
        </pc:spChg>
        <pc:spChg chg="mod">
          <ac:chgData name="Mussa Makran" userId="daa170424860ceeb" providerId="LiveId" clId="{862E9BF4-5371-4D7E-A7AD-63ECD21AC582}" dt="2020-09-17T10:55:56.128" v="476" actId="255"/>
          <ac:spMkLst>
            <pc:docMk/>
            <pc:sldMk cId="0" sldId="260"/>
            <ac:spMk id="12" creationId="{00000000-0000-0000-0000-000000000000}"/>
          </ac:spMkLst>
        </pc:spChg>
        <pc:spChg chg="mod">
          <ac:chgData name="Mussa Makran" userId="daa170424860ceeb" providerId="LiveId" clId="{862E9BF4-5371-4D7E-A7AD-63ECD21AC582}" dt="2020-09-17T10:55:56.128" v="476" actId="255"/>
          <ac:spMkLst>
            <pc:docMk/>
            <pc:sldMk cId="0" sldId="260"/>
            <ac:spMk id="14" creationId="{00000000-0000-0000-0000-000000000000}"/>
          </ac:spMkLst>
        </pc:spChg>
        <pc:spChg chg="mod">
          <ac:chgData name="Mussa Makran" userId="daa170424860ceeb" providerId="LiveId" clId="{862E9BF4-5371-4D7E-A7AD-63ECD21AC582}" dt="2020-09-17T10:57:24.682" v="477" actId="14100"/>
          <ac:spMkLst>
            <pc:docMk/>
            <pc:sldMk cId="0" sldId="260"/>
            <ac:spMk id="283" creationId="{00000000-0000-0000-0000-000000000000}"/>
          </ac:spMkLst>
        </pc:spChg>
        <pc:cxnChg chg="mod">
          <ac:chgData name="Mussa Makran" userId="daa170424860ceeb" providerId="LiveId" clId="{862E9BF4-5371-4D7E-A7AD-63ECD21AC582}" dt="2020-09-17T10:53:24.261" v="458" actId="1076"/>
          <ac:cxnSpMkLst>
            <pc:docMk/>
            <pc:sldMk cId="0" sldId="260"/>
            <ac:cxnSpMk id="13" creationId="{00000000-0000-0000-0000-000000000000}"/>
          </ac:cxnSpMkLst>
        </pc:cxnChg>
      </pc:sldChg>
      <pc:sldChg chg="modSp mod">
        <pc:chgData name="Mussa Makran" userId="daa170424860ceeb" providerId="LiveId" clId="{862E9BF4-5371-4D7E-A7AD-63ECD21AC582}" dt="2020-09-17T11:12:13.150" v="515" actId="1076"/>
        <pc:sldMkLst>
          <pc:docMk/>
          <pc:sldMk cId="0" sldId="261"/>
        </pc:sldMkLst>
        <pc:spChg chg="mod">
          <ac:chgData name="Mussa Makran" userId="daa170424860ceeb" providerId="LiveId" clId="{862E9BF4-5371-4D7E-A7AD-63ECD21AC582}" dt="2020-09-17T11:12:13.150" v="515" actId="1076"/>
          <ac:spMkLst>
            <pc:docMk/>
            <pc:sldMk cId="0" sldId="261"/>
            <ac:spMk id="15" creationId="{00000000-0000-0000-0000-000000000000}"/>
          </ac:spMkLst>
        </pc:spChg>
      </pc:sldChg>
      <pc:sldChg chg="addSp delSp modSp mod">
        <pc:chgData name="Mussa Makran" userId="daa170424860ceeb" providerId="LiveId" clId="{862E9BF4-5371-4D7E-A7AD-63ECD21AC582}" dt="2020-09-17T11:10:49.251" v="514" actId="20577"/>
        <pc:sldMkLst>
          <pc:docMk/>
          <pc:sldMk cId="0" sldId="267"/>
        </pc:sldMkLst>
        <pc:spChg chg="del mod">
          <ac:chgData name="Mussa Makran" userId="daa170424860ceeb" providerId="LiveId" clId="{862E9BF4-5371-4D7E-A7AD-63ECD21AC582}" dt="2020-09-17T11:06:36.812" v="503" actId="478"/>
          <ac:spMkLst>
            <pc:docMk/>
            <pc:sldMk cId="0" sldId="267"/>
            <ac:spMk id="2" creationId="{00000000-0000-0000-0000-000000000000}"/>
          </ac:spMkLst>
        </pc:spChg>
        <pc:spChg chg="del mod">
          <ac:chgData name="Mussa Makran" userId="daa170424860ceeb" providerId="LiveId" clId="{862E9BF4-5371-4D7E-A7AD-63ECD21AC582}" dt="2020-09-17T10:59:49.462" v="483" actId="478"/>
          <ac:spMkLst>
            <pc:docMk/>
            <pc:sldMk cId="0" sldId="267"/>
            <ac:spMk id="3" creationId="{00000000-0000-0000-0000-000000000000}"/>
          </ac:spMkLst>
        </pc:spChg>
        <pc:spChg chg="del">
          <ac:chgData name="Mussa Makran" userId="daa170424860ceeb" providerId="LiveId" clId="{862E9BF4-5371-4D7E-A7AD-63ECD21AC582}" dt="2020-09-17T10:59:42.767" v="480" actId="478"/>
          <ac:spMkLst>
            <pc:docMk/>
            <pc:sldMk cId="0" sldId="267"/>
            <ac:spMk id="4" creationId="{00000000-0000-0000-0000-000000000000}"/>
          </ac:spMkLst>
        </pc:spChg>
        <pc:spChg chg="del">
          <ac:chgData name="Mussa Makran" userId="daa170424860ceeb" providerId="LiveId" clId="{862E9BF4-5371-4D7E-A7AD-63ECD21AC582}" dt="2020-09-17T10:59:42.767" v="480" actId="478"/>
          <ac:spMkLst>
            <pc:docMk/>
            <pc:sldMk cId="0" sldId="267"/>
            <ac:spMk id="5" creationId="{00000000-0000-0000-0000-000000000000}"/>
          </ac:spMkLst>
        </pc:spChg>
        <pc:spChg chg="mod">
          <ac:chgData name="Mussa Makran" userId="daa170424860ceeb" providerId="LiveId" clId="{862E9BF4-5371-4D7E-A7AD-63ECD21AC582}" dt="2020-09-17T11:10:49.251" v="514" actId="20577"/>
          <ac:spMkLst>
            <pc:docMk/>
            <pc:sldMk cId="0" sldId="267"/>
            <ac:spMk id="7" creationId="{00000000-0000-0000-0000-000000000000}"/>
          </ac:spMkLst>
        </pc:spChg>
        <pc:spChg chg="del">
          <ac:chgData name="Mussa Makran" userId="daa170424860ceeb" providerId="LiveId" clId="{862E9BF4-5371-4D7E-A7AD-63ECD21AC582}" dt="2020-09-17T10:59:42.767" v="480" actId="478"/>
          <ac:spMkLst>
            <pc:docMk/>
            <pc:sldMk cId="0" sldId="267"/>
            <ac:spMk id="8" creationId="{00000000-0000-0000-0000-000000000000}"/>
          </ac:spMkLst>
        </pc:spChg>
        <pc:spChg chg="del">
          <ac:chgData name="Mussa Makran" userId="daa170424860ceeb" providerId="LiveId" clId="{862E9BF4-5371-4D7E-A7AD-63ECD21AC582}" dt="2020-09-17T10:59:50.568" v="484" actId="478"/>
          <ac:spMkLst>
            <pc:docMk/>
            <pc:sldMk cId="0" sldId="267"/>
            <ac:spMk id="9" creationId="{00000000-0000-0000-0000-000000000000}"/>
          </ac:spMkLst>
        </pc:spChg>
        <pc:spChg chg="add">
          <ac:chgData name="Mussa Makran" userId="daa170424860ceeb" providerId="LiveId" clId="{862E9BF4-5371-4D7E-A7AD-63ECD21AC582}" dt="2020-09-17T10:59:51.799" v="485" actId="22"/>
          <ac:spMkLst>
            <pc:docMk/>
            <pc:sldMk cId="0" sldId="267"/>
            <ac:spMk id="11" creationId="{E91EC348-CA87-4E5E-9509-9D663BAD9E86}"/>
          </ac:spMkLst>
        </pc:spChg>
        <pc:spChg chg="add">
          <ac:chgData name="Mussa Makran" userId="daa170424860ceeb" providerId="LiveId" clId="{862E9BF4-5371-4D7E-A7AD-63ECD21AC582}" dt="2020-09-17T10:59:51.799" v="485" actId="22"/>
          <ac:spMkLst>
            <pc:docMk/>
            <pc:sldMk cId="0" sldId="267"/>
            <ac:spMk id="16" creationId="{1E618AAE-1068-4E90-9FA3-F6D8ECC4D74A}"/>
          </ac:spMkLst>
        </pc:spChg>
        <pc:spChg chg="add">
          <ac:chgData name="Mussa Makran" userId="daa170424860ceeb" providerId="LiveId" clId="{862E9BF4-5371-4D7E-A7AD-63ECD21AC582}" dt="2020-09-17T10:59:51.799" v="485" actId="22"/>
          <ac:spMkLst>
            <pc:docMk/>
            <pc:sldMk cId="0" sldId="267"/>
            <ac:spMk id="18" creationId="{D2AE87D5-AB1F-4929-A074-FF3138DFC9B3}"/>
          </ac:spMkLst>
        </pc:spChg>
        <pc:spChg chg="add">
          <ac:chgData name="Mussa Makran" userId="daa170424860ceeb" providerId="LiveId" clId="{862E9BF4-5371-4D7E-A7AD-63ECD21AC582}" dt="2020-09-17T10:59:51.799" v="485" actId="22"/>
          <ac:spMkLst>
            <pc:docMk/>
            <pc:sldMk cId="0" sldId="267"/>
            <ac:spMk id="20" creationId="{75C58A81-3E7D-41FA-B4C3-7380317E1986}"/>
          </ac:spMkLst>
        </pc:spChg>
        <pc:spChg chg="add">
          <ac:chgData name="Mussa Makran" userId="daa170424860ceeb" providerId="LiveId" clId="{862E9BF4-5371-4D7E-A7AD-63ECD21AC582}" dt="2020-09-17T10:59:51.799" v="485" actId="22"/>
          <ac:spMkLst>
            <pc:docMk/>
            <pc:sldMk cId="0" sldId="267"/>
            <ac:spMk id="22" creationId="{F0DE9CA5-5786-4A41-8BE2-54DDBB37E3CC}"/>
          </ac:spMkLst>
        </pc:spChg>
        <pc:spChg chg="add del mod">
          <ac:chgData name="Mussa Makran" userId="daa170424860ceeb" providerId="LiveId" clId="{862E9BF4-5371-4D7E-A7AD-63ECD21AC582}" dt="2020-09-17T11:06:47.400" v="506" actId="478"/>
          <ac:spMkLst>
            <pc:docMk/>
            <pc:sldMk cId="0" sldId="267"/>
            <ac:spMk id="26" creationId="{9738D2A5-B5B6-433D-914E-DE24DC517336}"/>
          </ac:spMkLst>
        </pc:spChg>
        <pc:spChg chg="add mod">
          <ac:chgData name="Mussa Makran" userId="daa170424860ceeb" providerId="LiveId" clId="{862E9BF4-5371-4D7E-A7AD-63ECD21AC582}" dt="2020-09-17T11:06:37.228" v="504"/>
          <ac:spMkLst>
            <pc:docMk/>
            <pc:sldMk cId="0" sldId="267"/>
            <ac:spMk id="27" creationId="{D7B831AC-60F3-414C-BD0A-166C6045F322}"/>
          </ac:spMkLst>
        </pc:spChg>
        <pc:picChg chg="del">
          <ac:chgData name="Mussa Makran" userId="daa170424860ceeb" providerId="LiveId" clId="{862E9BF4-5371-4D7E-A7AD-63ECD21AC582}" dt="2020-09-17T11:04:50.915" v="494" actId="478"/>
          <ac:picMkLst>
            <pc:docMk/>
            <pc:sldMk cId="0" sldId="267"/>
            <ac:picMk id="6" creationId="{00000000-0000-0000-0000-000000000000}"/>
          </ac:picMkLst>
        </pc:picChg>
        <pc:picChg chg="add del mod modCrop">
          <ac:chgData name="Mussa Makran" userId="daa170424860ceeb" providerId="LiveId" clId="{862E9BF4-5371-4D7E-A7AD-63ECD21AC582}" dt="2020-09-17T11:06:18.198" v="502" actId="478"/>
          <ac:picMkLst>
            <pc:docMk/>
            <pc:sldMk cId="0" sldId="267"/>
            <ac:picMk id="24" creationId="{A3B79D73-B3B0-4C0E-83AB-1491C844C0A2}"/>
          </ac:picMkLst>
        </pc:picChg>
      </pc:sldChg>
    </pc:docChg>
  </pc:docChgLst>
  <pc:docChgLst>
    <pc:chgData name="Mussa Makran" userId="daa170424860ceeb" providerId="LiveId" clId="{B9DED362-7C4F-4449-BC4C-E06CCA2FD09B}"/>
    <pc:docChg chg="undo redo custSel addSld delSld modSld modNotesMaster modHandout">
      <pc:chgData name="Mussa Makran" userId="daa170424860ceeb" providerId="LiveId" clId="{B9DED362-7C4F-4449-BC4C-E06CCA2FD09B}" dt="2020-10-22T10:15:24.294" v="1762" actId="20577"/>
      <pc:docMkLst>
        <pc:docMk/>
      </pc:docMkLst>
      <pc:sldChg chg="addSp delSp modSp modTransition modAnim">
        <pc:chgData name="Mussa Makran" userId="daa170424860ceeb" providerId="LiveId" clId="{B9DED362-7C4F-4449-BC4C-E06CCA2FD09B}" dt="2020-10-10T11:59:59.298" v="1670"/>
        <pc:sldMkLst>
          <pc:docMk/>
          <pc:sldMk cId="0" sldId="257"/>
        </pc:sldMkLst>
        <pc:picChg chg="add del mod">
          <ac:chgData name="Mussa Makran" userId="daa170424860ceeb" providerId="LiveId" clId="{B9DED362-7C4F-4449-BC4C-E06CCA2FD09B}" dt="2020-10-10T11:55:50.392" v="1666"/>
          <ac:picMkLst>
            <pc:docMk/>
            <pc:sldMk cId="0" sldId="257"/>
            <ac:picMk id="2" creationId="{AD871C32-12FB-4DFB-8B8E-4F9A18E82DF5}"/>
          </ac:picMkLst>
        </pc:picChg>
        <pc:picChg chg="add del mod">
          <ac:chgData name="Mussa Makran" userId="daa170424860ceeb" providerId="LiveId" clId="{B9DED362-7C4F-4449-BC4C-E06CCA2FD09B}" dt="2020-10-10T11:59:59.298" v="1670"/>
          <ac:picMkLst>
            <pc:docMk/>
            <pc:sldMk cId="0" sldId="257"/>
            <ac:picMk id="5" creationId="{853470C5-9E92-4409-870F-8ED9CCE35B33}"/>
          </ac:picMkLst>
        </pc:picChg>
      </pc:sldChg>
      <pc:sldChg chg="addSp delSp modSp mod modTransition modAnim modNotes">
        <pc:chgData name="Mussa Makran" userId="daa170424860ceeb" providerId="LiveId" clId="{B9DED362-7C4F-4449-BC4C-E06CCA2FD09B}" dt="2020-10-22T08:28:29.677" v="1747"/>
        <pc:sldMkLst>
          <pc:docMk/>
          <pc:sldMk cId="0" sldId="258"/>
        </pc:sldMkLst>
        <pc:picChg chg="add del mod">
          <ac:chgData name="Mussa Makran" userId="daa170424860ceeb" providerId="LiveId" clId="{B9DED362-7C4F-4449-BC4C-E06CCA2FD09B}" dt="2020-10-10T11:55:33.785" v="1664"/>
          <ac:picMkLst>
            <pc:docMk/>
            <pc:sldMk cId="0" sldId="258"/>
            <ac:picMk id="4" creationId="{976077A0-A4CE-41D8-BB63-13DFEAFFF923}"/>
          </ac:picMkLst>
        </pc:picChg>
        <pc:picChg chg="add del mod">
          <ac:chgData name="Mussa Makran" userId="daa170424860ceeb" providerId="LiveId" clId="{B9DED362-7C4F-4449-BC4C-E06CCA2FD09B}" dt="2020-10-10T11:55:40.084" v="1665"/>
          <ac:picMkLst>
            <pc:docMk/>
            <pc:sldMk cId="0" sldId="258"/>
            <ac:picMk id="6" creationId="{3E6DD3E8-284B-41D5-B34B-945A1474ADC6}"/>
          </ac:picMkLst>
        </pc:picChg>
        <pc:picChg chg="add del mod">
          <ac:chgData name="Mussa Makran" userId="daa170424860ceeb" providerId="LiveId" clId="{B9DED362-7C4F-4449-BC4C-E06CCA2FD09B}" dt="2020-10-10T11:59:59.298" v="1670"/>
          <ac:picMkLst>
            <pc:docMk/>
            <pc:sldMk cId="0" sldId="258"/>
            <ac:picMk id="7" creationId="{D1207E3D-B82E-4AEE-B9B0-2B6A291B1E6C}"/>
          </ac:picMkLst>
        </pc:picChg>
        <pc:inkChg chg="add del">
          <ac:chgData name="Mussa Makran" userId="daa170424860ceeb" providerId="LiveId" clId="{B9DED362-7C4F-4449-BC4C-E06CCA2FD09B}" dt="2020-10-10T11:55:55.784" v="1667" actId="478"/>
          <ac:inkMkLst>
            <pc:docMk/>
            <pc:sldMk cId="0" sldId="258"/>
            <ac:inkMk id="5" creationId="{3590AB23-A764-4862-BA31-DD4A302BA7A8}"/>
          </ac:inkMkLst>
        </pc:inkChg>
      </pc:sldChg>
      <pc:sldChg chg="addSp delSp modSp modTransition modAnim modNotes">
        <pc:chgData name="Mussa Makran" userId="daa170424860ceeb" providerId="LiveId" clId="{B9DED362-7C4F-4449-BC4C-E06CCA2FD09B}" dt="2020-10-22T08:28:29.677" v="1747"/>
        <pc:sldMkLst>
          <pc:docMk/>
          <pc:sldMk cId="0" sldId="260"/>
        </pc:sldMkLst>
        <pc:picChg chg="add del mod">
          <ac:chgData name="Mussa Makran" userId="daa170424860ceeb" providerId="LiveId" clId="{B9DED362-7C4F-4449-BC4C-E06CCA2FD09B}" dt="2020-10-10T11:59:59.298" v="1670"/>
          <ac:picMkLst>
            <pc:docMk/>
            <pc:sldMk cId="0" sldId="260"/>
            <ac:picMk id="2" creationId="{DD42E1AF-EE39-4453-9598-8027613FF9A0}"/>
          </ac:picMkLst>
        </pc:picChg>
      </pc:sldChg>
      <pc:sldChg chg="modTransition modNotes">
        <pc:chgData name="Mussa Makran" userId="daa170424860ceeb" providerId="LiveId" clId="{B9DED362-7C4F-4449-BC4C-E06CCA2FD09B}" dt="2020-10-22T08:28:29.677" v="1747"/>
        <pc:sldMkLst>
          <pc:docMk/>
          <pc:sldMk cId="0" sldId="262"/>
        </pc:sldMkLst>
      </pc:sldChg>
      <pc:sldChg chg="modSp mod modTransition modNotes">
        <pc:chgData name="Mussa Makran" userId="daa170424860ceeb" providerId="LiveId" clId="{B9DED362-7C4F-4449-BC4C-E06CCA2FD09B}" dt="2020-10-22T08:28:29.677" v="1747"/>
        <pc:sldMkLst>
          <pc:docMk/>
          <pc:sldMk cId="0" sldId="265"/>
        </pc:sldMkLst>
        <pc:spChg chg="mod">
          <ac:chgData name="Mussa Makran" userId="daa170424860ceeb" providerId="LiveId" clId="{B9DED362-7C4F-4449-BC4C-E06CCA2FD09B}" dt="2020-10-01T11:10:04.341" v="9" actId="20577"/>
          <ac:spMkLst>
            <pc:docMk/>
            <pc:sldMk cId="0" sldId="265"/>
            <ac:spMk id="3" creationId="{00000000-0000-0000-0000-000000000000}"/>
          </ac:spMkLst>
        </pc:spChg>
      </pc:sldChg>
      <pc:sldChg chg="modTransition modNotes">
        <pc:chgData name="Mussa Makran" userId="daa170424860ceeb" providerId="LiveId" clId="{B9DED362-7C4F-4449-BC4C-E06CCA2FD09B}" dt="2020-10-22T08:28:29.677" v="1747"/>
        <pc:sldMkLst>
          <pc:docMk/>
          <pc:sldMk cId="0" sldId="266"/>
        </pc:sldMkLst>
      </pc:sldChg>
      <pc:sldChg chg="addSp delSp modSp modTransition modAnim modNotes">
        <pc:chgData name="Mussa Makran" userId="daa170424860ceeb" providerId="LiveId" clId="{B9DED362-7C4F-4449-BC4C-E06CCA2FD09B}" dt="2020-10-22T08:28:29.677" v="1747"/>
        <pc:sldMkLst>
          <pc:docMk/>
          <pc:sldMk cId="0" sldId="267"/>
        </pc:sldMkLst>
        <pc:picChg chg="add del mod">
          <ac:chgData name="Mussa Makran" userId="daa170424860ceeb" providerId="LiveId" clId="{B9DED362-7C4F-4449-BC4C-E06CCA2FD09B}" dt="2020-10-10T11:59:59.298" v="1670"/>
          <ac:picMkLst>
            <pc:docMk/>
            <pc:sldMk cId="0" sldId="267"/>
            <ac:picMk id="8" creationId="{4CDF1091-391E-4540-AA11-AA805860CB08}"/>
          </ac:picMkLst>
        </pc:picChg>
      </pc:sldChg>
      <pc:sldChg chg="modSp mod modTransition">
        <pc:chgData name="Mussa Makran" userId="daa170424860ceeb" providerId="LiveId" clId="{B9DED362-7C4F-4449-BC4C-E06CCA2FD09B}" dt="2020-10-21T19:37:10.658" v="1734" actId="20577"/>
        <pc:sldMkLst>
          <pc:docMk/>
          <pc:sldMk cId="0" sldId="271"/>
        </pc:sldMkLst>
        <pc:spChg chg="mod">
          <ac:chgData name="Mussa Makran" userId="daa170424860ceeb" providerId="LiveId" clId="{B9DED362-7C4F-4449-BC4C-E06CCA2FD09B}" dt="2020-10-05T08:13:22.906" v="874" actId="20577"/>
          <ac:spMkLst>
            <pc:docMk/>
            <pc:sldMk cId="0" sldId="271"/>
            <ac:spMk id="10" creationId="{00000000-0000-0000-0000-000000000000}"/>
          </ac:spMkLst>
        </pc:spChg>
        <pc:spChg chg="mod">
          <ac:chgData name="Mussa Makran" userId="daa170424860ceeb" providerId="LiveId" clId="{B9DED362-7C4F-4449-BC4C-E06CCA2FD09B}" dt="2020-10-21T19:37:10.658" v="1734" actId="20577"/>
          <ac:spMkLst>
            <pc:docMk/>
            <pc:sldMk cId="0" sldId="271"/>
            <ac:spMk id="14" creationId="{00000000-0000-0000-0000-000000000000}"/>
          </ac:spMkLst>
        </pc:spChg>
      </pc:sldChg>
      <pc:sldChg chg="modSp mod modTransition modNotes">
        <pc:chgData name="Mussa Makran" userId="daa170424860ceeb" providerId="LiveId" clId="{B9DED362-7C4F-4449-BC4C-E06CCA2FD09B}" dt="2020-10-22T08:28:29.677" v="1747"/>
        <pc:sldMkLst>
          <pc:docMk/>
          <pc:sldMk cId="0" sldId="272"/>
        </pc:sldMkLst>
        <pc:spChg chg="mod">
          <ac:chgData name="Mussa Makran" userId="daa170424860ceeb" providerId="LiveId" clId="{B9DED362-7C4F-4449-BC4C-E06CCA2FD09B}" dt="2020-10-21T19:37:52.664" v="1738" actId="20577"/>
          <ac:spMkLst>
            <pc:docMk/>
            <pc:sldMk cId="0" sldId="272"/>
            <ac:spMk id="485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21:45.689" v="812" actId="20577"/>
          <ac:spMkLst>
            <pc:docMk/>
            <pc:sldMk cId="0" sldId="272"/>
            <ac:spMk id="996" creationId="{4E87C51E-9663-47AE-8A18-6246E8B22DB0}"/>
          </ac:spMkLst>
        </pc:spChg>
      </pc:sldChg>
      <pc:sldChg chg="addSp delSp modSp mod modTransition modNotes">
        <pc:chgData name="Mussa Makran" userId="daa170424860ceeb" providerId="LiveId" clId="{B9DED362-7C4F-4449-BC4C-E06CCA2FD09B}" dt="2020-10-22T08:28:29.677" v="1747"/>
        <pc:sldMkLst>
          <pc:docMk/>
          <pc:sldMk cId="0" sldId="274"/>
        </pc:sldMkLst>
        <pc:spChg chg="add mod">
          <ac:chgData name="Mussa Makran" userId="daa170424860ceeb" providerId="LiveId" clId="{B9DED362-7C4F-4449-BC4C-E06CCA2FD09B}" dt="2020-10-05T10:09:52.535" v="1348" actId="1076"/>
          <ac:spMkLst>
            <pc:docMk/>
            <pc:sldMk cId="0" sldId="274"/>
            <ac:spMk id="2" creationId="{1999EB4A-A708-4350-9DF8-625CE29509B3}"/>
          </ac:spMkLst>
        </pc:spChg>
        <pc:spChg chg="mod">
          <ac:chgData name="Mussa Makran" userId="daa170424860ceeb" providerId="LiveId" clId="{B9DED362-7C4F-4449-BC4C-E06CCA2FD09B}" dt="2020-10-02T14:19:38.775" v="293" actId="1076"/>
          <ac:spMkLst>
            <pc:docMk/>
            <pc:sldMk cId="0" sldId="274"/>
            <ac:spMk id="3" creationId="{DF57FC87-ECDE-4B4F-85EF-4A491FFB025B}"/>
          </ac:spMkLst>
        </pc:spChg>
        <pc:spChg chg="mod">
          <ac:chgData name="Mussa Makran" userId="daa170424860ceeb" providerId="LiveId" clId="{B9DED362-7C4F-4449-BC4C-E06CCA2FD09B}" dt="2020-10-02T14:16:46.849" v="246" actId="1076"/>
          <ac:spMkLst>
            <pc:docMk/>
            <pc:sldMk cId="0" sldId="274"/>
            <ac:spMk id="10" creationId="{00000000-0000-0000-0000-000000000000}"/>
          </ac:spMkLst>
        </pc:spChg>
        <pc:spChg chg="mod">
          <ac:chgData name="Mussa Makran" userId="daa170424860ceeb" providerId="LiveId" clId="{B9DED362-7C4F-4449-BC4C-E06CCA2FD09B}" dt="2020-10-21T19:38:22.433" v="1741" actId="1076"/>
          <ac:spMkLst>
            <pc:docMk/>
            <pc:sldMk cId="0" sldId="274"/>
            <ac:spMk id="13" creationId="{00000000-0000-0000-0000-000000000000}"/>
          </ac:spMkLst>
        </pc:spChg>
        <pc:spChg chg="mod">
          <ac:chgData name="Mussa Makran" userId="daa170424860ceeb" providerId="LiveId" clId="{B9DED362-7C4F-4449-BC4C-E06CCA2FD09B}" dt="2020-10-21T19:38:27.608" v="1742" actId="1076"/>
          <ac:spMkLst>
            <pc:docMk/>
            <pc:sldMk cId="0" sldId="274"/>
            <ac:spMk id="14" creationId="{00000000-0000-0000-0000-000000000000}"/>
          </ac:spMkLst>
        </pc:spChg>
        <pc:spChg chg="mod">
          <ac:chgData name="Mussa Makran" userId="daa170424860ceeb" providerId="LiveId" clId="{B9DED362-7C4F-4449-BC4C-E06CCA2FD09B}" dt="2020-10-21T19:38:33.282" v="1743" actId="1076"/>
          <ac:spMkLst>
            <pc:docMk/>
            <pc:sldMk cId="0" sldId="274"/>
            <ac:spMk id="15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8:42.740" v="1344" actId="1076"/>
          <ac:spMkLst>
            <pc:docMk/>
            <pc:sldMk cId="0" sldId="274"/>
            <ac:spMk id="16" creationId="{00000000-0000-0000-0000-000000000000}"/>
          </ac:spMkLst>
        </pc:spChg>
        <pc:spChg chg="add del mod">
          <ac:chgData name="Mussa Makran" userId="daa170424860ceeb" providerId="LiveId" clId="{B9DED362-7C4F-4449-BC4C-E06CCA2FD09B}" dt="2020-10-05T10:09:46.783" v="1347" actId="478"/>
          <ac:spMkLst>
            <pc:docMk/>
            <pc:sldMk cId="0" sldId="274"/>
            <ac:spMk id="20" creationId="{D530EB9D-CD17-4161-884C-D1E6CC5914BE}"/>
          </ac:spMkLst>
        </pc:spChg>
        <pc:spChg chg="mod">
          <ac:chgData name="Mussa Makran" userId="daa170424860ceeb" providerId="LiveId" clId="{B9DED362-7C4F-4449-BC4C-E06CCA2FD09B}" dt="2020-10-02T14:18:27.492" v="262" actId="1076"/>
          <ac:spMkLst>
            <pc:docMk/>
            <pc:sldMk cId="0" sldId="274"/>
            <ac:spMk id="34" creationId="{D48F140D-6F69-4E4D-88CD-8EEBA2D045BE}"/>
          </ac:spMkLst>
        </pc:spChg>
        <pc:spChg chg="mod">
          <ac:chgData name="Mussa Makran" userId="daa170424860ceeb" providerId="LiveId" clId="{B9DED362-7C4F-4449-BC4C-E06CCA2FD09B}" dt="2020-10-02T14:19:17.698" v="288" actId="20577"/>
          <ac:spMkLst>
            <pc:docMk/>
            <pc:sldMk cId="0" sldId="274"/>
            <ac:spMk id="36" creationId="{15D2A43E-6326-4388-971C-BA26502D1B61}"/>
          </ac:spMkLst>
        </pc:spChg>
        <pc:graphicFrameChg chg="mod">
          <ac:chgData name="Mussa Makran" userId="daa170424860ceeb" providerId="LiveId" clId="{B9DED362-7C4F-4449-BC4C-E06CCA2FD09B}" dt="2020-10-21T19:38:17.810" v="1740"/>
          <ac:graphicFrameMkLst>
            <pc:docMk/>
            <pc:sldMk cId="0" sldId="274"/>
            <ac:graphicFrameMk id="12" creationId="{00000000-0008-0000-0D00-000005000000}"/>
          </ac:graphicFrameMkLst>
        </pc:graphicFrameChg>
        <pc:cxnChg chg="mod">
          <ac:chgData name="Mussa Makran" userId="daa170424860ceeb" providerId="LiveId" clId="{B9DED362-7C4F-4449-BC4C-E06CCA2FD09B}" dt="2020-10-02T14:16:46.849" v="246" actId="1076"/>
          <ac:cxnSpMkLst>
            <pc:docMk/>
            <pc:sldMk cId="0" sldId="274"/>
            <ac:cxnSpMk id="11" creationId="{00000000-0000-0000-0000-000000000000}"/>
          </ac:cxnSpMkLst>
        </pc:cxnChg>
      </pc:sldChg>
      <pc:sldChg chg="addSp delSp modSp mod modTransition modNotes">
        <pc:chgData name="Mussa Makran" userId="daa170424860ceeb" providerId="LiveId" clId="{B9DED362-7C4F-4449-BC4C-E06CCA2FD09B}" dt="2020-10-22T08:28:29.677" v="1747"/>
        <pc:sldMkLst>
          <pc:docMk/>
          <pc:sldMk cId="0" sldId="275"/>
        </pc:sldMkLst>
        <pc:spChg chg="add del mod">
          <ac:chgData name="Mussa Makran" userId="daa170424860ceeb" providerId="LiveId" clId="{B9DED362-7C4F-4449-BC4C-E06CCA2FD09B}" dt="2020-10-02T14:39:18.330" v="363" actId="478"/>
          <ac:spMkLst>
            <pc:docMk/>
            <pc:sldMk cId="0" sldId="275"/>
            <ac:spMk id="2" creationId="{51A5D3D4-CD52-4939-9E2D-FD5EA491F849}"/>
          </ac:spMkLst>
        </pc:spChg>
        <pc:spChg chg="add mod">
          <ac:chgData name="Mussa Makran" userId="daa170424860ceeb" providerId="LiveId" clId="{B9DED362-7C4F-4449-BC4C-E06CCA2FD09B}" dt="2020-10-21T19:38:57.226" v="1745" actId="1076"/>
          <ac:spMkLst>
            <pc:docMk/>
            <pc:sldMk cId="0" sldId="275"/>
            <ac:spMk id="2" creationId="{8F911BC7-0A77-435C-8571-6F03628BA62B}"/>
          </ac:spMkLst>
        </pc:spChg>
        <pc:spChg chg="mod">
          <ac:chgData name="Mussa Makran" userId="daa170424860ceeb" providerId="LiveId" clId="{B9DED362-7C4F-4449-BC4C-E06CCA2FD09B}" dt="2020-10-02T14:40:09.421" v="376" actId="1076"/>
          <ac:spMkLst>
            <pc:docMk/>
            <pc:sldMk cId="0" sldId="275"/>
            <ac:spMk id="4" creationId="{B8EFF5F9-2721-4AC7-9F5A-2958A85E9DD2}"/>
          </ac:spMkLst>
        </pc:spChg>
        <pc:spChg chg="mod">
          <ac:chgData name="Mussa Makran" userId="daa170424860ceeb" providerId="LiveId" clId="{B9DED362-7C4F-4449-BC4C-E06CCA2FD09B}" dt="2020-10-02T14:40:09.421" v="376" actId="1076"/>
          <ac:spMkLst>
            <pc:docMk/>
            <pc:sldMk cId="0" sldId="275"/>
            <ac:spMk id="5" creationId="{5F40A601-F887-494F-90D2-766EDB081900}"/>
          </ac:spMkLst>
        </pc:spChg>
        <pc:spChg chg="add del mod">
          <ac:chgData name="Mussa Makran" userId="daa170424860ceeb" providerId="LiveId" clId="{B9DED362-7C4F-4449-BC4C-E06CCA2FD09B}" dt="2020-10-02T14:39:16.001" v="362" actId="478"/>
          <ac:spMkLst>
            <pc:docMk/>
            <pc:sldMk cId="0" sldId="275"/>
            <ac:spMk id="7" creationId="{7BEB11FE-B231-4744-92C5-A2C4D4F39ACD}"/>
          </ac:spMkLst>
        </pc:spChg>
        <pc:spChg chg="mod">
          <ac:chgData name="Mussa Makran" userId="daa170424860ceeb" providerId="LiveId" clId="{B9DED362-7C4F-4449-BC4C-E06CCA2FD09B}" dt="2020-10-02T14:36:37.696" v="348" actId="1076"/>
          <ac:spMkLst>
            <pc:docMk/>
            <pc:sldMk cId="0" sldId="275"/>
            <ac:spMk id="10" creationId="{00000000-0000-0000-0000-000000000000}"/>
          </ac:spMkLst>
        </pc:spChg>
        <pc:spChg chg="add mod">
          <ac:chgData name="Mussa Makran" userId="daa170424860ceeb" providerId="LiveId" clId="{B9DED362-7C4F-4449-BC4C-E06CCA2FD09B}" dt="2020-10-05T10:10:02.595" v="1349" actId="2711"/>
          <ac:spMkLst>
            <pc:docMk/>
            <pc:sldMk cId="0" sldId="275"/>
            <ac:spMk id="13" creationId="{CCF074EE-DD57-49D2-B7C5-E7F099BFBAA9}"/>
          </ac:spMkLst>
        </pc:spChg>
        <pc:spChg chg="del mod">
          <ac:chgData name="Mussa Makran" userId="daa170424860ceeb" providerId="LiveId" clId="{B9DED362-7C4F-4449-BC4C-E06CCA2FD09B}" dt="2020-10-05T10:12:07.428" v="1373" actId="478"/>
          <ac:spMkLst>
            <pc:docMk/>
            <pc:sldMk cId="0" sldId="275"/>
            <ac:spMk id="14" creationId="{00000000-0000-0000-0000-000000000000}"/>
          </ac:spMkLst>
        </pc:spChg>
        <pc:spChg chg="mod">
          <ac:chgData name="Mussa Makran" userId="daa170424860ceeb" providerId="LiveId" clId="{B9DED362-7C4F-4449-BC4C-E06CCA2FD09B}" dt="2020-10-09T15:24:19.372" v="1654" actId="1076"/>
          <ac:spMkLst>
            <pc:docMk/>
            <pc:sldMk cId="0" sldId="275"/>
            <ac:spMk id="15" creationId="{00000000-0000-0000-0000-000000000000}"/>
          </ac:spMkLst>
        </pc:spChg>
        <pc:spChg chg="del mod">
          <ac:chgData name="Mussa Makran" userId="daa170424860ceeb" providerId="LiveId" clId="{B9DED362-7C4F-4449-BC4C-E06CCA2FD09B}" dt="2020-10-05T10:11:43.764" v="1366" actId="478"/>
          <ac:spMkLst>
            <pc:docMk/>
            <pc:sldMk cId="0" sldId="275"/>
            <ac:spMk id="16" creationId="{00000000-0000-0000-0000-000000000000}"/>
          </ac:spMkLst>
        </pc:spChg>
        <pc:spChg chg="mod">
          <ac:chgData name="Mussa Makran" userId="daa170424860ceeb" providerId="LiveId" clId="{B9DED362-7C4F-4449-BC4C-E06CCA2FD09B}" dt="2020-10-21T19:39:06.908" v="1746" actId="1076"/>
          <ac:spMkLst>
            <pc:docMk/>
            <pc:sldMk cId="0" sldId="275"/>
            <ac:spMk id="17" creationId="{00000000-0000-0000-0000-000000000000}"/>
          </ac:spMkLst>
        </pc:spChg>
        <pc:spChg chg="mod">
          <ac:chgData name="Mussa Makran" userId="daa170424860ceeb" providerId="LiveId" clId="{B9DED362-7C4F-4449-BC4C-E06CCA2FD09B}" dt="2020-10-09T15:24:13.477" v="1653" actId="1076"/>
          <ac:spMkLst>
            <pc:docMk/>
            <pc:sldMk cId="0" sldId="275"/>
            <ac:spMk id="18" creationId="{00000000-0000-0000-0000-000000000000}"/>
          </ac:spMkLst>
        </pc:spChg>
        <pc:spChg chg="add mod">
          <ac:chgData name="Mussa Makran" userId="daa170424860ceeb" providerId="LiveId" clId="{B9DED362-7C4F-4449-BC4C-E06CCA2FD09B}" dt="2020-10-09T15:23:56.569" v="1650" actId="1076"/>
          <ac:spMkLst>
            <pc:docMk/>
            <pc:sldMk cId="0" sldId="275"/>
            <ac:spMk id="19" creationId="{67983F5B-944B-499E-8BA2-B9D0482DEAAA}"/>
          </ac:spMkLst>
        </pc:spChg>
        <pc:spChg chg="mod">
          <ac:chgData name="Mussa Makran" userId="daa170424860ceeb" providerId="LiveId" clId="{B9DED362-7C4F-4449-BC4C-E06CCA2FD09B}" dt="2020-10-05T10:11:58.297" v="1371" actId="1076"/>
          <ac:spMkLst>
            <pc:docMk/>
            <pc:sldMk cId="0" sldId="275"/>
            <ac:spMk id="20" creationId="{00000000-0000-0000-0000-000000000000}"/>
          </ac:spMkLst>
        </pc:spChg>
        <pc:spChg chg="mod">
          <ac:chgData name="Mussa Makran" userId="daa170424860ceeb" providerId="LiveId" clId="{B9DED362-7C4F-4449-BC4C-E06CCA2FD09B}" dt="2020-10-21T19:38:51.991" v="1744" actId="1076"/>
          <ac:spMkLst>
            <pc:docMk/>
            <pc:sldMk cId="0" sldId="275"/>
            <ac:spMk id="21" creationId="{00000000-0000-0000-0000-000000000000}"/>
          </ac:spMkLst>
        </pc:spChg>
        <pc:spChg chg="del mod">
          <ac:chgData name="Mussa Makran" userId="daa170424860ceeb" providerId="LiveId" clId="{B9DED362-7C4F-4449-BC4C-E06CCA2FD09B}" dt="2020-10-05T10:11:46.655" v="1368" actId="478"/>
          <ac:spMkLst>
            <pc:docMk/>
            <pc:sldMk cId="0" sldId="275"/>
            <ac:spMk id="22" creationId="{00000000-0000-0000-0000-000000000000}"/>
          </ac:spMkLst>
        </pc:spChg>
        <pc:spChg chg="del mod">
          <ac:chgData name="Mussa Makran" userId="daa170424860ceeb" providerId="LiveId" clId="{B9DED362-7C4F-4449-BC4C-E06CCA2FD09B}" dt="2020-10-05T10:11:16.054" v="1355" actId="478"/>
          <ac:spMkLst>
            <pc:docMk/>
            <pc:sldMk cId="0" sldId="275"/>
            <ac:spMk id="23" creationId="{00000000-0000-0000-0000-000000000000}"/>
          </ac:spMkLst>
        </pc:spChg>
        <pc:spChg chg="del mod">
          <ac:chgData name="Mussa Makran" userId="daa170424860ceeb" providerId="LiveId" clId="{B9DED362-7C4F-4449-BC4C-E06CCA2FD09B}" dt="2020-10-05T10:11:45.103" v="1367" actId="478"/>
          <ac:spMkLst>
            <pc:docMk/>
            <pc:sldMk cId="0" sldId="275"/>
            <ac:spMk id="24" creationId="{00000000-0000-0000-0000-000000000000}"/>
          </ac:spMkLst>
        </pc:spChg>
        <pc:spChg chg="add del mod">
          <ac:chgData name="Mussa Makran" userId="daa170424860ceeb" providerId="LiveId" clId="{B9DED362-7C4F-4449-BC4C-E06CCA2FD09B}" dt="2020-10-05T10:10:02.595" v="1349" actId="2711"/>
          <ac:spMkLst>
            <pc:docMk/>
            <pc:sldMk cId="0" sldId="275"/>
            <ac:spMk id="25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0:02.595" v="1349" actId="2711"/>
          <ac:spMkLst>
            <pc:docMk/>
            <pc:sldMk cId="0" sldId="275"/>
            <ac:spMk id="26" creationId="{00000000-0000-0000-0000-000000000000}"/>
          </ac:spMkLst>
        </pc:spChg>
        <pc:spChg chg="add mod">
          <ac:chgData name="Mussa Makran" userId="daa170424860ceeb" providerId="LiveId" clId="{B9DED362-7C4F-4449-BC4C-E06CCA2FD09B}" dt="2020-10-05T08:57:29.229" v="1113" actId="255"/>
          <ac:spMkLst>
            <pc:docMk/>
            <pc:sldMk cId="0" sldId="275"/>
            <ac:spMk id="27" creationId="{FD09903D-2245-44E7-BC22-EA3B566E0936}"/>
          </ac:spMkLst>
        </pc:spChg>
        <pc:spChg chg="del mod">
          <ac:chgData name="Mussa Makran" userId="daa170424860ceeb" providerId="LiveId" clId="{B9DED362-7C4F-4449-BC4C-E06CCA2FD09B}" dt="2020-10-02T14:38:52.985" v="360" actId="478"/>
          <ac:spMkLst>
            <pc:docMk/>
            <pc:sldMk cId="0" sldId="275"/>
            <ac:spMk id="28" creationId="{00000000-0000-0000-0000-000000000000}"/>
          </ac:spMkLst>
        </pc:spChg>
        <pc:spChg chg="add del mod">
          <ac:chgData name="Mussa Makran" userId="daa170424860ceeb" providerId="LiveId" clId="{B9DED362-7C4F-4449-BC4C-E06CCA2FD09B}" dt="2020-10-05T10:11:02.274" v="1352" actId="478"/>
          <ac:spMkLst>
            <pc:docMk/>
            <pc:sldMk cId="0" sldId="275"/>
            <ac:spMk id="29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0:02.595" v="1349" actId="2711"/>
          <ac:spMkLst>
            <pc:docMk/>
            <pc:sldMk cId="0" sldId="275"/>
            <ac:spMk id="30" creationId="{00000000-0000-0000-0000-000000000000}"/>
          </ac:spMkLst>
        </pc:spChg>
        <pc:spChg chg="del mod">
          <ac:chgData name="Mussa Makran" userId="daa170424860ceeb" providerId="LiveId" clId="{B9DED362-7C4F-4449-BC4C-E06CCA2FD09B}" dt="2020-10-02T14:38:58.505" v="361" actId="478"/>
          <ac:spMkLst>
            <pc:docMk/>
            <pc:sldMk cId="0" sldId="275"/>
            <ac:spMk id="31" creationId="{00000000-0000-0000-0000-000000000000}"/>
          </ac:spMkLst>
        </pc:spChg>
        <pc:spChg chg="del mod">
          <ac:chgData name="Mussa Makran" userId="daa170424860ceeb" providerId="LiveId" clId="{B9DED362-7C4F-4449-BC4C-E06CCA2FD09B}" dt="2020-10-02T14:39:22.598" v="365" actId="478"/>
          <ac:spMkLst>
            <pc:docMk/>
            <pc:sldMk cId="0" sldId="275"/>
            <ac:spMk id="32" creationId="{00000000-0000-0000-0000-000000000000}"/>
          </ac:spMkLst>
        </pc:spChg>
        <pc:spChg chg="del">
          <ac:chgData name="Mussa Makran" userId="daa170424860ceeb" providerId="LiveId" clId="{B9DED362-7C4F-4449-BC4C-E06CCA2FD09B}" dt="2020-10-02T14:39:24.164" v="366" actId="478"/>
          <ac:spMkLst>
            <pc:docMk/>
            <pc:sldMk cId="0" sldId="275"/>
            <ac:spMk id="33" creationId="{00000000-0000-0000-0000-000000000000}"/>
          </ac:spMkLst>
        </pc:spChg>
        <pc:spChg chg="mod">
          <ac:chgData name="Mussa Makran" userId="daa170424860ceeb" providerId="LiveId" clId="{B9DED362-7C4F-4449-BC4C-E06CCA2FD09B}" dt="2020-10-09T15:23:59.790" v="1651" actId="1076"/>
          <ac:spMkLst>
            <pc:docMk/>
            <pc:sldMk cId="0" sldId="275"/>
            <ac:spMk id="34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0:02.595" v="1349" actId="2711"/>
          <ac:spMkLst>
            <pc:docMk/>
            <pc:sldMk cId="0" sldId="275"/>
            <ac:spMk id="36" creationId="{00000000-0000-0000-0000-000000000000}"/>
          </ac:spMkLst>
        </pc:spChg>
        <pc:spChg chg="del mod">
          <ac:chgData name="Mussa Makran" userId="daa170424860ceeb" providerId="LiveId" clId="{B9DED362-7C4F-4449-BC4C-E06CCA2FD09B}" dt="2020-10-02T14:52:39.892" v="461" actId="478"/>
          <ac:spMkLst>
            <pc:docMk/>
            <pc:sldMk cId="0" sldId="275"/>
            <ac:spMk id="37" creationId="{00000000-0000-0000-0000-000000000000}"/>
          </ac:spMkLst>
        </pc:spChg>
        <pc:spChg chg="add mod">
          <ac:chgData name="Mussa Makran" userId="daa170424860ceeb" providerId="LiveId" clId="{B9DED362-7C4F-4449-BC4C-E06CCA2FD09B}" dt="2020-10-02T14:41:16.040" v="384" actId="571"/>
          <ac:spMkLst>
            <pc:docMk/>
            <pc:sldMk cId="0" sldId="275"/>
            <ac:spMk id="42" creationId="{FC79DDBF-167D-4C83-B40F-393BFB151389}"/>
          </ac:spMkLst>
        </pc:spChg>
        <pc:spChg chg="add mod">
          <ac:chgData name="Mussa Makran" userId="daa170424860ceeb" providerId="LiveId" clId="{B9DED362-7C4F-4449-BC4C-E06CCA2FD09B}" dt="2020-10-02T14:41:16.040" v="384" actId="571"/>
          <ac:spMkLst>
            <pc:docMk/>
            <pc:sldMk cId="0" sldId="275"/>
            <ac:spMk id="43" creationId="{B85E93CE-CFAA-4369-9C6D-D5CC1396B610}"/>
          </ac:spMkLst>
        </pc:spChg>
        <pc:spChg chg="mod">
          <ac:chgData name="Mussa Makran" userId="daa170424860ceeb" providerId="LiveId" clId="{B9DED362-7C4F-4449-BC4C-E06CCA2FD09B}" dt="2020-10-02T14:51:44.980" v="459" actId="20577"/>
          <ac:spMkLst>
            <pc:docMk/>
            <pc:sldMk cId="0" sldId="275"/>
            <ac:spMk id="50" creationId="{9E19561B-56D0-4F72-B11D-E21F6332D7F7}"/>
          </ac:spMkLst>
        </pc:spChg>
        <pc:graphicFrameChg chg="mod">
          <ac:chgData name="Mussa Makran" userId="daa170424860ceeb" providerId="LiveId" clId="{B9DED362-7C4F-4449-BC4C-E06CCA2FD09B}" dt="2020-10-09T15:24:35.314" v="1656"/>
          <ac:graphicFrameMkLst>
            <pc:docMk/>
            <pc:sldMk cId="0" sldId="275"/>
            <ac:graphicFrameMk id="12" creationId="{00000000-0008-0000-0D00-000004000000}"/>
          </ac:graphicFrameMkLst>
        </pc:graphicFrameChg>
        <pc:cxnChg chg="mod">
          <ac:chgData name="Mussa Makran" userId="daa170424860ceeb" providerId="LiveId" clId="{B9DED362-7C4F-4449-BC4C-E06CCA2FD09B}" dt="2020-10-02T14:36:37.696" v="348" actId="1076"/>
          <ac:cxnSpMkLst>
            <pc:docMk/>
            <pc:sldMk cId="0" sldId="275"/>
            <ac:cxnSpMk id="11" creationId="{00000000-0000-0000-0000-000000000000}"/>
          </ac:cxnSpMkLst>
        </pc:cxnChg>
      </pc:sldChg>
      <pc:sldChg chg="addSp delSp modSp mod modTransition modNotes">
        <pc:chgData name="Mussa Makran" userId="daa170424860ceeb" providerId="LiveId" clId="{B9DED362-7C4F-4449-BC4C-E06CCA2FD09B}" dt="2020-10-22T08:28:29.677" v="1747"/>
        <pc:sldMkLst>
          <pc:docMk/>
          <pc:sldMk cId="0" sldId="277"/>
        </pc:sldMkLst>
        <pc:spChg chg="del">
          <ac:chgData name="Mussa Makran" userId="daa170424860ceeb" providerId="LiveId" clId="{B9DED362-7C4F-4449-BC4C-E06CCA2FD09B}" dt="2020-10-02T13:50:58.706" v="27" actId="478"/>
          <ac:spMkLst>
            <pc:docMk/>
            <pc:sldMk cId="0" sldId="277"/>
            <ac:spMk id="7" creationId="{00000000-0000-0000-0000-000000000000}"/>
          </ac:spMkLst>
        </pc:spChg>
        <pc:spChg chg="add mod">
          <ac:chgData name="Mussa Makran" userId="daa170424860ceeb" providerId="LiveId" clId="{B9DED362-7C4F-4449-BC4C-E06CCA2FD09B}" dt="2020-10-02T13:51:10.411" v="51" actId="20577"/>
          <ac:spMkLst>
            <pc:docMk/>
            <pc:sldMk cId="0" sldId="277"/>
            <ac:spMk id="18" creationId="{94154B28-C625-4758-8940-BF359F829FD8}"/>
          </ac:spMkLst>
        </pc:spChg>
      </pc:sldChg>
      <pc:sldChg chg="addSp delSp modSp mod modTransition modNotes">
        <pc:chgData name="Mussa Makran" userId="daa170424860ceeb" providerId="LiveId" clId="{B9DED362-7C4F-4449-BC4C-E06CCA2FD09B}" dt="2020-10-22T08:28:29.677" v="1747"/>
        <pc:sldMkLst>
          <pc:docMk/>
          <pc:sldMk cId="0" sldId="283"/>
        </pc:sldMkLst>
        <pc:spChg chg="add mod">
          <ac:chgData name="Mussa Makran" userId="daa170424860ceeb" providerId="LiveId" clId="{B9DED362-7C4F-4449-BC4C-E06CCA2FD09B}" dt="2020-10-05T10:33:04.870" v="1408" actId="1076"/>
          <ac:spMkLst>
            <pc:docMk/>
            <pc:sldMk cId="0" sldId="283"/>
            <ac:spMk id="2" creationId="{6937754F-B848-44EF-9B2F-FAE5D3970073}"/>
          </ac:spMkLst>
        </pc:spChg>
        <pc:spChg chg="mod">
          <ac:chgData name="Mussa Makran" userId="daa170424860ceeb" providerId="LiveId" clId="{B9DED362-7C4F-4449-BC4C-E06CCA2FD09B}" dt="2020-10-02T14:02:03.231" v="209" actId="1076"/>
          <ac:spMkLst>
            <pc:docMk/>
            <pc:sldMk cId="0" sldId="283"/>
            <ac:spMk id="4" creationId="{83E87AB4-4FCB-4378-9A49-C17BB0FC4366}"/>
          </ac:spMkLst>
        </pc:spChg>
        <pc:spChg chg="add mod">
          <ac:chgData name="Mussa Makran" userId="daa170424860ceeb" providerId="LiveId" clId="{B9DED362-7C4F-4449-BC4C-E06CCA2FD09B}" dt="2020-10-05T10:32:45.300" v="1404" actId="1076"/>
          <ac:spMkLst>
            <pc:docMk/>
            <pc:sldMk cId="0" sldId="283"/>
            <ac:spMk id="7" creationId="{3672D23D-8DB7-44B3-8F28-A84EA0CBB14B}"/>
          </ac:spMkLst>
        </pc:spChg>
        <pc:spChg chg="mod">
          <ac:chgData name="Mussa Makran" userId="daa170424860ceeb" providerId="LiveId" clId="{B9DED362-7C4F-4449-BC4C-E06CCA2FD09B}" dt="2020-10-02T13:55:10.506" v="145" actId="1076"/>
          <ac:spMkLst>
            <pc:docMk/>
            <pc:sldMk cId="0" sldId="283"/>
            <ac:spMk id="10" creationId="{00000000-0000-0000-0000-000000000000}"/>
          </ac:spMkLst>
        </pc:spChg>
        <pc:spChg chg="add mod">
          <ac:chgData name="Mussa Makran" userId="daa170424860ceeb" providerId="LiveId" clId="{B9DED362-7C4F-4449-BC4C-E06CCA2FD09B}" dt="2020-10-05T08:56:53.547" v="1083" actId="20577"/>
          <ac:spMkLst>
            <pc:docMk/>
            <pc:sldMk cId="0" sldId="283"/>
            <ac:spMk id="13" creationId="{A3A672F3-55F1-4F97-90D6-78438B906AF8}"/>
          </ac:spMkLst>
        </pc:spChg>
        <pc:spChg chg="mod">
          <ac:chgData name="Mussa Makran" userId="daa170424860ceeb" providerId="LiveId" clId="{B9DED362-7C4F-4449-BC4C-E06CCA2FD09B}" dt="2020-10-05T10:16:39.754" v="1398" actId="1076"/>
          <ac:spMkLst>
            <pc:docMk/>
            <pc:sldMk cId="0" sldId="283"/>
            <ac:spMk id="14" creationId="{00000000-0000-0000-0000-000000000000}"/>
          </ac:spMkLst>
        </pc:spChg>
        <pc:spChg chg="del mod">
          <ac:chgData name="Mussa Makran" userId="daa170424860ceeb" providerId="LiveId" clId="{B9DED362-7C4F-4449-BC4C-E06CCA2FD09B}" dt="2020-10-05T08:40:00.778" v="927" actId="478"/>
          <ac:spMkLst>
            <pc:docMk/>
            <pc:sldMk cId="0" sldId="283"/>
            <ac:spMk id="15" creationId="{00000000-0000-0000-0000-000000000000}"/>
          </ac:spMkLst>
        </pc:spChg>
        <pc:spChg chg="del mod">
          <ac:chgData name="Mussa Makran" userId="daa170424860ceeb" providerId="LiveId" clId="{B9DED362-7C4F-4449-BC4C-E06CCA2FD09B}" dt="2020-10-05T08:40:49.792" v="937" actId="478"/>
          <ac:spMkLst>
            <pc:docMk/>
            <pc:sldMk cId="0" sldId="283"/>
            <ac:spMk id="16" creationId="{00000000-0000-0000-0000-000000000000}"/>
          </ac:spMkLst>
        </pc:spChg>
        <pc:spChg chg="del mod">
          <ac:chgData name="Mussa Makran" userId="daa170424860ceeb" providerId="LiveId" clId="{B9DED362-7C4F-4449-BC4C-E06CCA2FD09B}" dt="2020-10-02T13:58:02.347" v="171" actId="478"/>
          <ac:spMkLst>
            <pc:docMk/>
            <pc:sldMk cId="0" sldId="283"/>
            <ac:spMk id="17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8:03.189" v="1339" actId="1076"/>
          <ac:spMkLst>
            <pc:docMk/>
            <pc:sldMk cId="0" sldId="283"/>
            <ac:spMk id="18" creationId="{00000000-0000-0000-0000-000000000000}"/>
          </ac:spMkLst>
        </pc:spChg>
        <pc:spChg chg="add del mod">
          <ac:chgData name="Mussa Makran" userId="daa170424860ceeb" providerId="LiveId" clId="{B9DED362-7C4F-4449-BC4C-E06CCA2FD09B}" dt="2020-10-05T10:16:14.961" v="1396" actId="1076"/>
          <ac:spMkLst>
            <pc:docMk/>
            <pc:sldMk cId="0" sldId="283"/>
            <ac:spMk id="19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7:44.537" v="1335" actId="1076"/>
          <ac:spMkLst>
            <pc:docMk/>
            <pc:sldMk cId="0" sldId="283"/>
            <ac:spMk id="20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7:29.033" v="1331" actId="1076"/>
          <ac:spMkLst>
            <pc:docMk/>
            <pc:sldMk cId="0" sldId="283"/>
            <ac:spMk id="21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7:49.744" v="1336" actId="1076"/>
          <ac:spMkLst>
            <pc:docMk/>
            <pc:sldMk cId="0" sldId="283"/>
            <ac:spMk id="22" creationId="{00000000-0000-0000-0000-000000000000}"/>
          </ac:spMkLst>
        </pc:spChg>
        <pc:spChg chg="del mod">
          <ac:chgData name="Mussa Makran" userId="daa170424860ceeb" providerId="LiveId" clId="{B9DED362-7C4F-4449-BC4C-E06CCA2FD09B}" dt="2020-10-02T13:58:05.459" v="172" actId="478"/>
          <ac:spMkLst>
            <pc:docMk/>
            <pc:sldMk cId="0" sldId="283"/>
            <ac:spMk id="23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32:58.820" v="1406" actId="1076"/>
          <ac:spMkLst>
            <pc:docMk/>
            <pc:sldMk cId="0" sldId="283"/>
            <ac:spMk id="24" creationId="{00000000-0000-0000-0000-000000000000}"/>
          </ac:spMkLst>
        </pc:spChg>
        <pc:spChg chg="del mod">
          <ac:chgData name="Mussa Makran" userId="daa170424860ceeb" providerId="LiveId" clId="{B9DED362-7C4F-4449-BC4C-E06CCA2FD09B}" dt="2020-10-05T08:41:24.206" v="941" actId="478"/>
          <ac:spMkLst>
            <pc:docMk/>
            <pc:sldMk cId="0" sldId="283"/>
            <ac:spMk id="25" creationId="{00000000-0000-0000-0000-000000000000}"/>
          </ac:spMkLst>
        </pc:spChg>
        <pc:spChg chg="add del mod">
          <ac:chgData name="Mussa Makran" userId="daa170424860ceeb" providerId="LiveId" clId="{B9DED362-7C4F-4449-BC4C-E06CCA2FD09B}" dt="2020-10-02T13:56:35.742" v="153" actId="478"/>
          <ac:spMkLst>
            <pc:docMk/>
            <pc:sldMk cId="0" sldId="283"/>
            <ac:spMk id="26" creationId="{5181EEC3-3016-4730-B659-93B0FF3203A5}"/>
          </ac:spMkLst>
        </pc:spChg>
        <pc:spChg chg="add mod">
          <ac:chgData name="Mussa Makran" userId="daa170424860ceeb" providerId="LiveId" clId="{B9DED362-7C4F-4449-BC4C-E06CCA2FD09B}" dt="2020-10-02T13:57:03.386" v="159" actId="571"/>
          <ac:spMkLst>
            <pc:docMk/>
            <pc:sldMk cId="0" sldId="283"/>
            <ac:spMk id="28" creationId="{8C3E1CF7-534A-486A-9B67-7A87C96A234D}"/>
          </ac:spMkLst>
        </pc:spChg>
        <pc:spChg chg="add mod">
          <ac:chgData name="Mussa Makran" userId="daa170424860ceeb" providerId="LiveId" clId="{B9DED362-7C4F-4449-BC4C-E06CCA2FD09B}" dt="2020-10-05T10:07:40.780" v="1334" actId="1076"/>
          <ac:spMkLst>
            <pc:docMk/>
            <pc:sldMk cId="0" sldId="283"/>
            <ac:spMk id="28" creationId="{FF8FED96-B1A4-4DB3-9FC1-E130F2C56048}"/>
          </ac:spMkLst>
        </pc:spChg>
        <pc:spChg chg="add mod">
          <ac:chgData name="Mussa Makran" userId="daa170424860ceeb" providerId="LiveId" clId="{B9DED362-7C4F-4449-BC4C-E06CCA2FD09B}" dt="2020-10-05T10:33:01.840" v="1407" actId="1076"/>
          <ac:spMkLst>
            <pc:docMk/>
            <pc:sldMk cId="0" sldId="283"/>
            <ac:spMk id="29" creationId="{E074080C-9B80-4BE8-9E4A-EC1C0110F748}"/>
          </ac:spMkLst>
        </pc:spChg>
        <pc:spChg chg="add mod">
          <ac:chgData name="Mussa Makran" userId="daa170424860ceeb" providerId="LiveId" clId="{B9DED362-7C4F-4449-BC4C-E06CCA2FD09B}" dt="2020-10-05T08:40:30.839" v="935" actId="571"/>
          <ac:spMkLst>
            <pc:docMk/>
            <pc:sldMk cId="0" sldId="283"/>
            <ac:spMk id="30" creationId="{DE8DEB0F-0D7D-4466-8659-50B2E572BEAD}"/>
          </ac:spMkLst>
        </pc:spChg>
        <pc:spChg chg="mod">
          <ac:chgData name="Mussa Makran" userId="daa170424860ceeb" providerId="LiveId" clId="{B9DED362-7C4F-4449-BC4C-E06CCA2FD09B}" dt="2020-10-02T14:01:49.783" v="207" actId="20577"/>
          <ac:spMkLst>
            <pc:docMk/>
            <pc:sldMk cId="0" sldId="283"/>
            <ac:spMk id="39" creationId="{15DEB149-52CB-4FC4-AF9B-C328F0A5248A}"/>
          </ac:spMkLst>
        </pc:spChg>
        <pc:graphicFrameChg chg="mod">
          <ac:chgData name="Mussa Makran" userId="daa170424860ceeb" providerId="LiveId" clId="{B9DED362-7C4F-4449-BC4C-E06CCA2FD09B}" dt="2020-10-05T10:32:34.651" v="1403"/>
          <ac:graphicFrameMkLst>
            <pc:docMk/>
            <pc:sldMk cId="0" sldId="283"/>
            <ac:graphicFrameMk id="12" creationId="{00000000-0008-0000-0D00-000005000000}"/>
          </ac:graphicFrameMkLst>
        </pc:graphicFrameChg>
        <pc:cxnChg chg="mod">
          <ac:chgData name="Mussa Makran" userId="daa170424860ceeb" providerId="LiveId" clId="{B9DED362-7C4F-4449-BC4C-E06CCA2FD09B}" dt="2020-10-02T13:55:10.506" v="145" actId="1076"/>
          <ac:cxnSpMkLst>
            <pc:docMk/>
            <pc:sldMk cId="0" sldId="283"/>
            <ac:cxnSpMk id="11" creationId="{00000000-0000-0000-0000-000000000000}"/>
          </ac:cxnSpMkLst>
        </pc:cxnChg>
      </pc:sldChg>
      <pc:sldChg chg="addSp delSp modSp mod modTransition modNotes">
        <pc:chgData name="Mussa Makran" userId="daa170424860ceeb" providerId="LiveId" clId="{B9DED362-7C4F-4449-BC4C-E06CCA2FD09B}" dt="2020-10-22T08:28:29.677" v="1747"/>
        <pc:sldMkLst>
          <pc:docMk/>
          <pc:sldMk cId="0" sldId="284"/>
        </pc:sldMkLst>
        <pc:spChg chg="add mod">
          <ac:chgData name="Mussa Makran" userId="daa170424860ceeb" providerId="LiveId" clId="{B9DED362-7C4F-4449-BC4C-E06CCA2FD09B}" dt="2020-10-05T08:57:47.576" v="1145" actId="20577"/>
          <ac:spMkLst>
            <pc:docMk/>
            <pc:sldMk cId="0" sldId="284"/>
            <ac:spMk id="2" creationId="{4ABAA707-0376-4C9A-BA80-527B27C0315F}"/>
          </ac:spMkLst>
        </pc:spChg>
        <pc:spChg chg="add mod">
          <ac:chgData name="Mussa Makran" userId="daa170424860ceeb" providerId="LiveId" clId="{B9DED362-7C4F-4449-BC4C-E06CCA2FD09B}" dt="2020-10-05T10:12:57.643" v="1380" actId="1076"/>
          <ac:spMkLst>
            <pc:docMk/>
            <pc:sldMk cId="0" sldId="284"/>
            <ac:spMk id="9" creationId="{256BC829-2978-4851-96C2-8078BCC95F62}"/>
          </ac:spMkLst>
        </pc:spChg>
        <pc:spChg chg="mod">
          <ac:chgData name="Mussa Makran" userId="daa170424860ceeb" providerId="LiveId" clId="{B9DED362-7C4F-4449-BC4C-E06CCA2FD09B}" dt="2020-10-05T10:12:43.921" v="1377" actId="2711"/>
          <ac:spMkLst>
            <pc:docMk/>
            <pc:sldMk cId="0" sldId="284"/>
            <ac:spMk id="10" creationId="{00000000-0000-0000-0000-000000000000}"/>
          </ac:spMkLst>
        </pc:spChg>
        <pc:spChg chg="del mod">
          <ac:chgData name="Mussa Makran" userId="daa170424860ceeb" providerId="LiveId" clId="{B9DED362-7C4F-4449-BC4C-E06CCA2FD09B}" dt="2020-10-02T15:18:56.235" v="807" actId="478"/>
          <ac:spMkLst>
            <pc:docMk/>
            <pc:sldMk cId="0" sldId="284"/>
            <ac:spMk id="13" creationId="{00000000-0000-0000-0000-000000000000}"/>
          </ac:spMkLst>
        </pc:spChg>
        <pc:spChg chg="add mod">
          <ac:chgData name="Mussa Makran" userId="daa170424860ceeb" providerId="LiveId" clId="{B9DED362-7C4F-4449-BC4C-E06CCA2FD09B}" dt="2020-10-05T10:12:53.943" v="1379" actId="1076"/>
          <ac:spMkLst>
            <pc:docMk/>
            <pc:sldMk cId="0" sldId="284"/>
            <ac:spMk id="13" creationId="{FC1EA7B8-C8C2-4590-B2FE-79B4ED265D8E}"/>
          </ac:spMkLst>
        </pc:spChg>
        <pc:spChg chg="mod">
          <ac:chgData name="Mussa Makran" userId="daa170424860ceeb" providerId="LiveId" clId="{B9DED362-7C4F-4449-BC4C-E06CCA2FD09B}" dt="2020-10-05T10:12:43.921" v="1377" actId="2711"/>
          <ac:spMkLst>
            <pc:docMk/>
            <pc:sldMk cId="0" sldId="284"/>
            <ac:spMk id="14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2:43.921" v="1377" actId="2711"/>
          <ac:spMkLst>
            <pc:docMk/>
            <pc:sldMk cId="0" sldId="284"/>
            <ac:spMk id="15" creationId="{00000000-0000-0000-0000-000000000000}"/>
          </ac:spMkLst>
        </pc:spChg>
        <pc:graphicFrameChg chg="mod">
          <ac:chgData name="Mussa Makran" userId="daa170424860ceeb" providerId="LiveId" clId="{B9DED362-7C4F-4449-BC4C-E06CCA2FD09B}" dt="2020-10-02T15:18:16.729" v="802" actId="255"/>
          <ac:graphicFrameMkLst>
            <pc:docMk/>
            <pc:sldMk cId="0" sldId="284"/>
            <ac:graphicFrameMk id="12" creationId="{00000000-0008-0000-0D00-000004000000}"/>
          </ac:graphicFrameMkLst>
        </pc:graphicFrameChg>
        <pc:cxnChg chg="mod">
          <ac:chgData name="Mussa Makran" userId="daa170424860ceeb" providerId="LiveId" clId="{B9DED362-7C4F-4449-BC4C-E06CCA2FD09B}" dt="2020-10-02T15:17:30.963" v="794" actId="1076"/>
          <ac:cxnSpMkLst>
            <pc:docMk/>
            <pc:sldMk cId="0" sldId="284"/>
            <ac:cxnSpMk id="11" creationId="{00000000-0000-0000-0000-000000000000}"/>
          </ac:cxnSpMkLst>
        </pc:cxnChg>
      </pc:sldChg>
      <pc:sldChg chg="modSp mod modTransition modNotes">
        <pc:chgData name="Mussa Makran" userId="daa170424860ceeb" providerId="LiveId" clId="{B9DED362-7C4F-4449-BC4C-E06CCA2FD09B}" dt="2020-10-22T08:28:29.677" v="1747"/>
        <pc:sldMkLst>
          <pc:docMk/>
          <pc:sldMk cId="0" sldId="285"/>
        </pc:sldMkLst>
        <pc:spChg chg="mod">
          <ac:chgData name="Mussa Makran" userId="daa170424860ceeb" providerId="LiveId" clId="{B9DED362-7C4F-4449-BC4C-E06CCA2FD09B}" dt="2020-10-05T10:01:33.527" v="1276" actId="2711"/>
          <ac:spMkLst>
            <pc:docMk/>
            <pc:sldMk cId="0" sldId="285"/>
            <ac:spMk id="2" creationId="{24D839C3-2946-4622-B1A6-861688290DF0}"/>
          </ac:spMkLst>
        </pc:spChg>
        <pc:spChg chg="mod">
          <ac:chgData name="Mussa Makran" userId="daa170424860ceeb" providerId="LiveId" clId="{B9DED362-7C4F-4449-BC4C-E06CCA2FD09B}" dt="2020-10-05T10:01:33.527" v="1276" actId="2711"/>
          <ac:spMkLst>
            <pc:docMk/>
            <pc:sldMk cId="0" sldId="285"/>
            <ac:spMk id="6" creationId="{A5D91457-8FBF-4097-99B5-F2553B8AE7AA}"/>
          </ac:spMkLst>
        </pc:spChg>
        <pc:spChg chg="mod">
          <ac:chgData name="Mussa Makran" userId="daa170424860ceeb" providerId="LiveId" clId="{B9DED362-7C4F-4449-BC4C-E06CCA2FD09B}" dt="2020-10-10T00:49:49.389" v="1658" actId="1076"/>
          <ac:spMkLst>
            <pc:docMk/>
            <pc:sldMk cId="0" sldId="285"/>
            <ac:spMk id="9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1:33.527" v="1276" actId="2711"/>
          <ac:spMkLst>
            <pc:docMk/>
            <pc:sldMk cId="0" sldId="285"/>
            <ac:spMk id="15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2:16.058" v="1281" actId="1076"/>
          <ac:spMkLst>
            <pc:docMk/>
            <pc:sldMk cId="0" sldId="285"/>
            <ac:spMk id="18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1:53.235" v="1278" actId="1076"/>
          <ac:spMkLst>
            <pc:docMk/>
            <pc:sldMk cId="0" sldId="285"/>
            <ac:spMk id="19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1:57.473" v="1279" actId="1076"/>
          <ac:spMkLst>
            <pc:docMk/>
            <pc:sldMk cId="0" sldId="285"/>
            <ac:spMk id="20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1:33.527" v="1276" actId="2711"/>
          <ac:spMkLst>
            <pc:docMk/>
            <pc:sldMk cId="0" sldId="285"/>
            <ac:spMk id="21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1:33.527" v="1276" actId="2711"/>
          <ac:spMkLst>
            <pc:docMk/>
            <pc:sldMk cId="0" sldId="285"/>
            <ac:spMk id="22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1:33.527" v="1276" actId="2711"/>
          <ac:spMkLst>
            <pc:docMk/>
            <pc:sldMk cId="0" sldId="285"/>
            <ac:spMk id="24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1:39.495" v="1277" actId="14100"/>
          <ac:spMkLst>
            <pc:docMk/>
            <pc:sldMk cId="0" sldId="285"/>
            <ac:spMk id="25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1:33.527" v="1276" actId="2711"/>
          <ac:spMkLst>
            <pc:docMk/>
            <pc:sldMk cId="0" sldId="285"/>
            <ac:spMk id="27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1:33.527" v="1276" actId="2711"/>
          <ac:spMkLst>
            <pc:docMk/>
            <pc:sldMk cId="0" sldId="285"/>
            <ac:spMk id="28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1:33.527" v="1276" actId="2711"/>
          <ac:spMkLst>
            <pc:docMk/>
            <pc:sldMk cId="0" sldId="285"/>
            <ac:spMk id="31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1:33.527" v="1276" actId="2711"/>
          <ac:spMkLst>
            <pc:docMk/>
            <pc:sldMk cId="0" sldId="285"/>
            <ac:spMk id="32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3:06.885" v="1381" actId="1076"/>
          <ac:spMkLst>
            <pc:docMk/>
            <pc:sldMk cId="0" sldId="285"/>
            <ac:spMk id="33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1:33.527" v="1276" actId="2711"/>
          <ac:spMkLst>
            <pc:docMk/>
            <pc:sldMk cId="0" sldId="285"/>
            <ac:spMk id="36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1:33.527" v="1276" actId="2711"/>
          <ac:spMkLst>
            <pc:docMk/>
            <pc:sldMk cId="0" sldId="285"/>
            <ac:spMk id="37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01:33.527" v="1276" actId="2711"/>
          <ac:spMkLst>
            <pc:docMk/>
            <pc:sldMk cId="0" sldId="285"/>
            <ac:spMk id="38" creationId="{646DB091-29B3-4B35-A563-D924E705D4AC}"/>
          </ac:spMkLst>
        </pc:spChg>
        <pc:spChg chg="mod">
          <ac:chgData name="Mussa Makran" userId="daa170424860ceeb" providerId="LiveId" clId="{B9DED362-7C4F-4449-BC4C-E06CCA2FD09B}" dt="2020-10-05T10:03:15.335" v="1288" actId="1076"/>
          <ac:spMkLst>
            <pc:docMk/>
            <pc:sldMk cId="0" sldId="285"/>
            <ac:spMk id="39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24:05.405" v="853" actId="255"/>
          <ac:spMkLst>
            <pc:docMk/>
            <pc:sldMk cId="0" sldId="285"/>
            <ac:spMk id="46" creationId="{521CFDD1-1F52-4A85-A90F-5DBC5AD62B60}"/>
          </ac:spMkLst>
        </pc:spChg>
        <pc:graphicFrameChg chg="mod">
          <ac:chgData name="Mussa Makran" userId="daa170424860ceeb" providerId="LiveId" clId="{B9DED362-7C4F-4449-BC4C-E06CCA2FD09B}" dt="2020-10-02T15:24:32.842" v="858" actId="208"/>
          <ac:graphicFrameMkLst>
            <pc:docMk/>
            <pc:sldMk cId="0" sldId="285"/>
            <ac:graphicFrameMk id="11" creationId="{00000000-0008-0000-0D00-000006000000}"/>
          </ac:graphicFrameMkLst>
        </pc:graphicFrameChg>
        <pc:cxnChg chg="mod">
          <ac:chgData name="Mussa Makran" userId="daa170424860ceeb" providerId="LiveId" clId="{B9DED362-7C4F-4449-BC4C-E06CCA2FD09B}" dt="2020-10-10T00:49:49.389" v="1658" actId="1076"/>
          <ac:cxnSpMkLst>
            <pc:docMk/>
            <pc:sldMk cId="0" sldId="285"/>
            <ac:cxnSpMk id="10" creationId="{00000000-0000-0000-0000-000000000000}"/>
          </ac:cxnSpMkLst>
        </pc:cxnChg>
      </pc:sldChg>
      <pc:sldChg chg="addSp delSp modSp mod modTransition modNotes">
        <pc:chgData name="Mussa Makran" userId="daa170424860ceeb" providerId="LiveId" clId="{B9DED362-7C4F-4449-BC4C-E06CCA2FD09B}" dt="2020-10-22T08:28:29.677" v="1747"/>
        <pc:sldMkLst>
          <pc:docMk/>
          <pc:sldMk cId="0" sldId="288"/>
        </pc:sldMkLst>
        <pc:spChg chg="del">
          <ac:chgData name="Mussa Makran" userId="daa170424860ceeb" providerId="LiveId" clId="{B9DED362-7C4F-4449-BC4C-E06CCA2FD09B}" dt="2020-10-02T13:49:13.048" v="22" actId="478"/>
          <ac:spMkLst>
            <pc:docMk/>
            <pc:sldMk cId="0" sldId="288"/>
            <ac:spMk id="13" creationId="{219BC022-1E18-401C-834F-B9468E4E630C}"/>
          </ac:spMkLst>
        </pc:spChg>
        <pc:spChg chg="add del mod">
          <ac:chgData name="Mussa Makran" userId="daa170424860ceeb" providerId="LiveId" clId="{B9DED362-7C4F-4449-BC4C-E06CCA2FD09B}" dt="2020-10-02T13:49:23.736" v="23" actId="1076"/>
          <ac:spMkLst>
            <pc:docMk/>
            <pc:sldMk cId="0" sldId="288"/>
            <ac:spMk id="36" creationId="{E1D5AA36-991C-4C98-A52B-6559DEEA9109}"/>
          </ac:spMkLst>
        </pc:spChg>
        <pc:spChg chg="del mod">
          <ac:chgData name="Mussa Makran" userId="daa170424860ceeb" providerId="LiveId" clId="{B9DED362-7C4F-4449-BC4C-E06CCA2FD09B}" dt="2020-10-02T13:49:31.011" v="24" actId="478"/>
          <ac:spMkLst>
            <pc:docMk/>
            <pc:sldMk cId="0" sldId="288"/>
            <ac:spMk id="38" creationId="{C9B75967-E820-4825-AF6A-7035B6EC2AFC}"/>
          </ac:spMkLst>
        </pc:spChg>
        <pc:graphicFrameChg chg="mod">
          <ac:chgData name="Mussa Makran" userId="daa170424860ceeb" providerId="LiveId" clId="{B9DED362-7C4F-4449-BC4C-E06CCA2FD09B}" dt="2020-10-02T14:17:47.952" v="255" actId="255"/>
          <ac:graphicFrameMkLst>
            <pc:docMk/>
            <pc:sldMk cId="0" sldId="288"/>
            <ac:graphicFrameMk id="12" creationId="{00000000-0008-0000-0D00-000003000000}"/>
          </ac:graphicFrameMkLst>
        </pc:graphicFrameChg>
      </pc:sldChg>
      <pc:sldChg chg="addSp delSp modSp mod modTransition modNotes">
        <pc:chgData name="Mussa Makran" userId="daa170424860ceeb" providerId="LiveId" clId="{B9DED362-7C4F-4449-BC4C-E06CCA2FD09B}" dt="2020-10-22T08:28:29.677" v="1747"/>
        <pc:sldMkLst>
          <pc:docMk/>
          <pc:sldMk cId="0" sldId="289"/>
        </pc:sldMkLst>
        <pc:spChg chg="add del">
          <ac:chgData name="Mussa Makran" userId="daa170424860ceeb" providerId="LiveId" clId="{B9DED362-7C4F-4449-BC4C-E06CCA2FD09B}" dt="2020-10-05T08:41:13.177" v="940" actId="22"/>
          <ac:spMkLst>
            <pc:docMk/>
            <pc:sldMk cId="0" sldId="289"/>
            <ac:spMk id="3" creationId="{03069E18-6792-4095-9C5A-0FBB399E2F30}"/>
          </ac:spMkLst>
        </pc:spChg>
        <pc:spChg chg="mod">
          <ac:chgData name="Mussa Makran" userId="daa170424860ceeb" providerId="LiveId" clId="{B9DED362-7C4F-4449-BC4C-E06CCA2FD09B}" dt="2020-10-05T08:56:27.555" v="1040" actId="20577"/>
          <ac:spMkLst>
            <pc:docMk/>
            <pc:sldMk cId="0" sldId="289"/>
            <ac:spMk id="13" creationId="{00000000-0000-0000-0000-000000000000}"/>
          </ac:spMkLst>
        </pc:spChg>
        <pc:spChg chg="mod">
          <ac:chgData name="Mussa Makran" userId="daa170424860ceeb" providerId="LiveId" clId="{B9DED362-7C4F-4449-BC4C-E06CCA2FD09B}" dt="2020-10-05T08:55:41.987" v="1030" actId="20577"/>
          <ac:spMkLst>
            <pc:docMk/>
            <pc:sldMk cId="0" sldId="289"/>
            <ac:spMk id="37" creationId="{B6341A84-8B29-4372-BB3E-6903A56C0649}"/>
          </ac:spMkLst>
        </pc:spChg>
        <pc:spChg chg="mod">
          <ac:chgData name="Mussa Makran" userId="daa170424860ceeb" providerId="LiveId" clId="{B9DED362-7C4F-4449-BC4C-E06CCA2FD09B}" dt="2020-10-05T08:55:39.602" v="1028" actId="20577"/>
          <ac:spMkLst>
            <pc:docMk/>
            <pc:sldMk cId="0" sldId="289"/>
            <ac:spMk id="38" creationId="{AB56C1D4-1FD5-4B81-AB5D-CA0D14CAE0E4}"/>
          </ac:spMkLst>
        </pc:spChg>
        <pc:graphicFrameChg chg="mod">
          <ac:chgData name="Mussa Makran" userId="daa170424860ceeb" providerId="LiveId" clId="{B9DED362-7C4F-4449-BC4C-E06CCA2FD09B}" dt="2020-10-02T14:17:43.587" v="254" actId="255"/>
          <ac:graphicFrameMkLst>
            <pc:docMk/>
            <pc:sldMk cId="0" sldId="289"/>
            <ac:graphicFrameMk id="32" creationId="{6AB0B1B9-B3C3-4D7E-9EE9-20CA3241689C}"/>
          </ac:graphicFrameMkLst>
        </pc:graphicFrameChg>
      </pc:sldChg>
      <pc:sldChg chg="addSp delSp modSp mod modTransition modNotes">
        <pc:chgData name="Mussa Makran" userId="daa170424860ceeb" providerId="LiveId" clId="{B9DED362-7C4F-4449-BC4C-E06CCA2FD09B}" dt="2020-10-22T08:28:29.677" v="1747"/>
        <pc:sldMkLst>
          <pc:docMk/>
          <pc:sldMk cId="0" sldId="294"/>
        </pc:sldMkLst>
        <pc:spChg chg="del mod ord">
          <ac:chgData name="Mussa Makran" userId="daa170424860ceeb" providerId="LiveId" clId="{B9DED362-7C4F-4449-BC4C-E06CCA2FD09B}" dt="2020-10-02T15:10:43.632" v="731" actId="478"/>
          <ac:spMkLst>
            <pc:docMk/>
            <pc:sldMk cId="0" sldId="294"/>
            <ac:spMk id="2" creationId="{00000000-0000-0000-0000-000000000000}"/>
          </ac:spMkLst>
        </pc:spChg>
        <pc:spChg chg="add del mod ord">
          <ac:chgData name="Mussa Makran" userId="daa170424860ceeb" providerId="LiveId" clId="{B9DED362-7C4F-4449-BC4C-E06CCA2FD09B}" dt="2020-10-02T15:11:27.494" v="746" actId="20577"/>
          <ac:spMkLst>
            <pc:docMk/>
            <pc:sldMk cId="0" sldId="294"/>
            <ac:spMk id="6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9:30.111" v="724" actId="1076"/>
          <ac:spMkLst>
            <pc:docMk/>
            <pc:sldMk cId="0" sldId="294"/>
            <ac:spMk id="11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9:58.920" v="725" actId="1076"/>
          <ac:spMkLst>
            <pc:docMk/>
            <pc:sldMk cId="0" sldId="294"/>
            <ac:spMk id="12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9:12.147" v="721" actId="1076"/>
          <ac:spMkLst>
            <pc:docMk/>
            <pc:sldMk cId="0" sldId="294"/>
            <ac:spMk id="16" creationId="{00000000-0000-0000-0000-000000000000}"/>
          </ac:spMkLst>
        </pc:spChg>
        <pc:spChg chg="add del mod">
          <ac:chgData name="Mussa Makran" userId="daa170424860ceeb" providerId="LiveId" clId="{B9DED362-7C4F-4449-BC4C-E06CCA2FD09B}" dt="2020-10-02T15:08:19.485" v="671" actId="22"/>
          <ac:spMkLst>
            <pc:docMk/>
            <pc:sldMk cId="0" sldId="294"/>
            <ac:spMk id="18" creationId="{C1E58DED-66AA-446A-9B52-B0884438F32E}"/>
          </ac:spMkLst>
        </pc:spChg>
        <pc:spChg chg="add mod">
          <ac:chgData name="Mussa Makran" userId="daa170424860ceeb" providerId="LiveId" clId="{B9DED362-7C4F-4449-BC4C-E06CCA2FD09B}" dt="2020-10-02T15:10:55.945" v="739" actId="20577"/>
          <ac:spMkLst>
            <pc:docMk/>
            <pc:sldMk cId="0" sldId="294"/>
            <ac:spMk id="20" creationId="{E3EFF4DF-84D3-4067-9BD5-06AD883296B4}"/>
          </ac:spMkLst>
        </pc:spChg>
        <pc:spChg chg="add mod">
          <ac:chgData name="Mussa Makran" userId="daa170424860ceeb" providerId="LiveId" clId="{B9DED362-7C4F-4449-BC4C-E06CCA2FD09B}" dt="2020-10-02T15:09:16.487" v="723" actId="571"/>
          <ac:spMkLst>
            <pc:docMk/>
            <pc:sldMk cId="0" sldId="294"/>
            <ac:spMk id="23" creationId="{BF033263-5789-4FD0-A7A5-C835BAFCFD8D}"/>
          </ac:spMkLst>
        </pc:spChg>
        <pc:spChg chg="add del mod">
          <ac:chgData name="Mussa Makran" userId="daa170424860ceeb" providerId="LiveId" clId="{B9DED362-7C4F-4449-BC4C-E06CCA2FD09B}" dt="2020-10-02T15:10:46.630" v="732" actId="478"/>
          <ac:spMkLst>
            <pc:docMk/>
            <pc:sldMk cId="0" sldId="294"/>
            <ac:spMk id="24" creationId="{E0D8DDAB-A13A-4FA8-BC34-BE70CC27D1BB}"/>
          </ac:spMkLst>
        </pc:spChg>
        <pc:picChg chg="mod">
          <ac:chgData name="Mussa Makran" userId="daa170424860ceeb" providerId="LiveId" clId="{B9DED362-7C4F-4449-BC4C-E06CCA2FD09B}" dt="2020-10-02T15:09:30.111" v="724" actId="1076"/>
          <ac:picMkLst>
            <pc:docMk/>
            <pc:sldMk cId="0" sldId="294"/>
            <ac:picMk id="10" creationId="{00000000-0000-0000-0000-000000000000}"/>
          </ac:picMkLst>
        </pc:picChg>
        <pc:picChg chg="mod">
          <ac:chgData name="Mussa Makran" userId="daa170424860ceeb" providerId="LiveId" clId="{B9DED362-7C4F-4449-BC4C-E06CCA2FD09B}" dt="2020-10-02T15:09:30.111" v="724" actId="1076"/>
          <ac:picMkLst>
            <pc:docMk/>
            <pc:sldMk cId="0" sldId="294"/>
            <ac:picMk id="13" creationId="{00000000-0000-0000-0000-000000000000}"/>
          </ac:picMkLst>
        </pc:picChg>
        <pc:cxnChg chg="mod">
          <ac:chgData name="Mussa Makran" userId="daa170424860ceeb" providerId="LiveId" clId="{B9DED362-7C4F-4449-BC4C-E06CCA2FD09B}" dt="2020-10-02T15:11:12.979" v="743" actId="1076"/>
          <ac:cxnSpMkLst>
            <pc:docMk/>
            <pc:sldMk cId="0" sldId="294"/>
            <ac:cxnSpMk id="8" creationId="{00000000-0000-0000-0000-000000000000}"/>
          </ac:cxnSpMkLst>
        </pc:cxnChg>
        <pc:cxnChg chg="mod">
          <ac:chgData name="Mussa Makran" userId="daa170424860ceeb" providerId="LiveId" clId="{B9DED362-7C4F-4449-BC4C-E06CCA2FD09B}" dt="2020-10-02T15:09:12.147" v="721" actId="1076"/>
          <ac:cxnSpMkLst>
            <pc:docMk/>
            <pc:sldMk cId="0" sldId="294"/>
            <ac:cxnSpMk id="9" creationId="{00000000-0000-0000-0000-000000000000}"/>
          </ac:cxnSpMkLst>
        </pc:cxnChg>
        <pc:cxnChg chg="mod">
          <ac:chgData name="Mussa Makran" userId="daa170424860ceeb" providerId="LiveId" clId="{B9DED362-7C4F-4449-BC4C-E06CCA2FD09B}" dt="2020-10-02T15:11:19.744" v="745" actId="1076"/>
          <ac:cxnSpMkLst>
            <pc:docMk/>
            <pc:sldMk cId="0" sldId="294"/>
            <ac:cxnSpMk id="29" creationId="{75EC8B2B-FB7B-4E9F-852B-D2D25A3E509B}"/>
          </ac:cxnSpMkLst>
        </pc:cxnChg>
      </pc:sldChg>
      <pc:sldChg chg="addSp delSp modSp mod modTransition modNotes">
        <pc:chgData name="Mussa Makran" userId="daa170424860ceeb" providerId="LiveId" clId="{B9DED362-7C4F-4449-BC4C-E06CCA2FD09B}" dt="2020-10-22T10:15:24.294" v="1762" actId="20577"/>
        <pc:sldMkLst>
          <pc:docMk/>
          <pc:sldMk cId="0" sldId="295"/>
        </pc:sldMkLst>
        <pc:spChg chg="mod">
          <ac:chgData name="Mussa Makran" userId="daa170424860ceeb" providerId="LiveId" clId="{B9DED362-7C4F-4449-BC4C-E06CCA2FD09B}" dt="2020-10-05T10:45:00.036" v="1518" actId="1076"/>
          <ac:spMkLst>
            <pc:docMk/>
            <pc:sldMk cId="0" sldId="295"/>
            <ac:spMk id="2" creationId="{00000000-0000-0000-0000-000000000000}"/>
          </ac:spMkLst>
        </pc:spChg>
        <pc:spChg chg="add del mod">
          <ac:chgData name="Mussa Makran" userId="daa170424860ceeb" providerId="LiveId" clId="{B9DED362-7C4F-4449-BC4C-E06CCA2FD09B}" dt="2020-10-05T10:49:06.266" v="1608" actId="20577"/>
          <ac:spMkLst>
            <pc:docMk/>
            <pc:sldMk cId="0" sldId="295"/>
            <ac:spMk id="8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45:00.036" v="1518" actId="1076"/>
          <ac:spMkLst>
            <pc:docMk/>
            <pc:sldMk cId="0" sldId="295"/>
            <ac:spMk id="13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45:06.289" v="1519" actId="1076"/>
          <ac:spMkLst>
            <pc:docMk/>
            <pc:sldMk cId="0" sldId="295"/>
            <ac:spMk id="14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45:00.036" v="1518" actId="1076"/>
          <ac:spMkLst>
            <pc:docMk/>
            <pc:sldMk cId="0" sldId="295"/>
            <ac:spMk id="16" creationId="{00000000-0000-0000-0000-000000000000}"/>
          </ac:spMkLst>
        </pc:spChg>
        <pc:spChg chg="add mod">
          <ac:chgData name="Mussa Makran" userId="daa170424860ceeb" providerId="LiveId" clId="{B9DED362-7C4F-4449-BC4C-E06CCA2FD09B}" dt="2020-10-05T10:44:13.814" v="1516" actId="20577"/>
          <ac:spMkLst>
            <pc:docMk/>
            <pc:sldMk cId="0" sldId="295"/>
            <ac:spMk id="19" creationId="{C5906901-C0FC-46D0-80CF-3E80AB593862}"/>
          </ac:spMkLst>
        </pc:spChg>
        <pc:spChg chg="add mod">
          <ac:chgData name="Mussa Makran" userId="daa170424860ceeb" providerId="LiveId" clId="{B9DED362-7C4F-4449-BC4C-E06CCA2FD09B}" dt="2020-10-05T10:49:54.258" v="1609"/>
          <ac:spMkLst>
            <pc:docMk/>
            <pc:sldMk cId="0" sldId="295"/>
            <ac:spMk id="31" creationId="{396B5B56-BA96-458C-9656-EE27EAE6A5C0}"/>
          </ac:spMkLst>
        </pc:spChg>
        <pc:spChg chg="mod">
          <ac:chgData name="Mussa Makran" userId="daa170424860ceeb" providerId="LiveId" clId="{B9DED362-7C4F-4449-BC4C-E06CCA2FD09B}" dt="2020-10-05T10:45:00.036" v="1518" actId="1076"/>
          <ac:spMkLst>
            <pc:docMk/>
            <pc:sldMk cId="0" sldId="295"/>
            <ac:spMk id="32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45:25.550" v="1523" actId="1076"/>
          <ac:spMkLst>
            <pc:docMk/>
            <pc:sldMk cId="0" sldId="295"/>
            <ac:spMk id="33" creationId="{B3A7B29F-E2B8-450A-8968-74708CB5FE9D}"/>
          </ac:spMkLst>
        </pc:spChg>
        <pc:spChg chg="del">
          <ac:chgData name="Mussa Makran" userId="daa170424860ceeb" providerId="LiveId" clId="{B9DED362-7C4F-4449-BC4C-E06CCA2FD09B}" dt="2020-10-02T13:52:27.476" v="107" actId="478"/>
          <ac:spMkLst>
            <pc:docMk/>
            <pc:sldMk cId="0" sldId="295"/>
            <ac:spMk id="41" creationId="{94E3439F-97C5-474B-8B9E-502D9B000BF0}"/>
          </ac:spMkLst>
        </pc:spChg>
        <pc:spChg chg="mod">
          <ac:chgData name="Mussa Makran" userId="daa170424860ceeb" providerId="LiveId" clId="{B9DED362-7C4F-4449-BC4C-E06CCA2FD09B}" dt="2020-10-22T10:15:24.294" v="1762" actId="20577"/>
          <ac:spMkLst>
            <pc:docMk/>
            <pc:sldMk cId="0" sldId="295"/>
            <ac:spMk id="48" creationId="{5465F5BD-8FEF-491A-B6E2-B7D51E3F8315}"/>
          </ac:spMkLst>
        </pc:spChg>
        <pc:spChg chg="mod">
          <ac:chgData name="Mussa Makran" userId="daa170424860ceeb" providerId="LiveId" clId="{B9DED362-7C4F-4449-BC4C-E06CCA2FD09B}" dt="2020-10-02T15:00:30.692" v="562" actId="1076"/>
          <ac:spMkLst>
            <pc:docMk/>
            <pc:sldMk cId="0" sldId="295"/>
            <ac:spMk id="55" creationId="{7BBEA100-AB53-400C-8E5E-F220EA3CDC18}"/>
          </ac:spMkLst>
        </pc:spChg>
        <pc:picChg chg="mod">
          <ac:chgData name="Mussa Makran" userId="daa170424860ceeb" providerId="LiveId" clId="{B9DED362-7C4F-4449-BC4C-E06CCA2FD09B}" dt="2020-10-05T10:45:00.036" v="1518" actId="1076"/>
          <ac:picMkLst>
            <pc:docMk/>
            <pc:sldMk cId="0" sldId="295"/>
            <ac:picMk id="11" creationId="{00000000-0000-0000-0000-000000000000}"/>
          </ac:picMkLst>
        </pc:picChg>
        <pc:cxnChg chg="mod">
          <ac:chgData name="Mussa Makran" userId="daa170424860ceeb" providerId="LiveId" clId="{B9DED362-7C4F-4449-BC4C-E06CCA2FD09B}" dt="2020-10-05T10:45:29.435" v="1524" actId="1076"/>
          <ac:cxnSpMkLst>
            <pc:docMk/>
            <pc:sldMk cId="0" sldId="295"/>
            <ac:cxnSpMk id="15" creationId="{00000000-0000-0000-0000-000000000000}"/>
          </ac:cxnSpMkLst>
        </pc:cxnChg>
        <pc:cxnChg chg="mod">
          <ac:chgData name="Mussa Makran" userId="daa170424860ceeb" providerId="LiveId" clId="{B9DED362-7C4F-4449-BC4C-E06CCA2FD09B}" dt="2020-10-05T10:45:00.036" v="1518" actId="1076"/>
          <ac:cxnSpMkLst>
            <pc:docMk/>
            <pc:sldMk cId="0" sldId="295"/>
            <ac:cxnSpMk id="28" creationId="{00000000-0000-0000-0000-000000000000}"/>
          </ac:cxnSpMkLst>
        </pc:cxnChg>
        <pc:cxnChg chg="add mod">
          <ac:chgData name="Mussa Makran" userId="daa170424860ceeb" providerId="LiveId" clId="{B9DED362-7C4F-4449-BC4C-E06CCA2FD09B}" dt="2020-10-05T10:48:46.653" v="1605" actId="1076"/>
          <ac:cxnSpMkLst>
            <pc:docMk/>
            <pc:sldMk cId="0" sldId="295"/>
            <ac:cxnSpMk id="34" creationId="{2146CCAD-4747-4DE7-A2E1-7644D327C536}"/>
          </ac:cxnSpMkLst>
        </pc:cxnChg>
      </pc:sldChg>
      <pc:sldChg chg="addSp delSp modSp del mod">
        <pc:chgData name="Mussa Makran" userId="daa170424860ceeb" providerId="LiveId" clId="{B9DED362-7C4F-4449-BC4C-E06CCA2FD09B}" dt="2020-10-02T15:06:53.940" v="634" actId="47"/>
        <pc:sldMkLst>
          <pc:docMk/>
          <pc:sldMk cId="0" sldId="296"/>
        </pc:sldMkLst>
        <pc:spChg chg="add mod">
          <ac:chgData name="Mussa Makran" userId="daa170424860ceeb" providerId="LiveId" clId="{B9DED362-7C4F-4449-BC4C-E06CCA2FD09B}" dt="2020-10-02T15:01:34.702" v="591" actId="20577"/>
          <ac:spMkLst>
            <pc:docMk/>
            <pc:sldMk cId="0" sldId="296"/>
            <ac:spMk id="3" creationId="{FE575B77-EC5C-4AB9-95BA-AE318D4C8E2A}"/>
          </ac:spMkLst>
        </pc:spChg>
        <pc:spChg chg="del">
          <ac:chgData name="Mussa Makran" userId="daa170424860ceeb" providerId="LiveId" clId="{B9DED362-7C4F-4449-BC4C-E06CCA2FD09B}" dt="2020-10-02T15:01:27.154" v="565" actId="478"/>
          <ac:spMkLst>
            <pc:docMk/>
            <pc:sldMk cId="0" sldId="296"/>
            <ac:spMk id="6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0:55.962" v="563" actId="1076"/>
          <ac:spMkLst>
            <pc:docMk/>
            <pc:sldMk cId="0" sldId="296"/>
            <ac:spMk id="10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0:55.962" v="563" actId="1076"/>
          <ac:spMkLst>
            <pc:docMk/>
            <pc:sldMk cId="0" sldId="296"/>
            <ac:spMk id="13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0:55.962" v="563" actId="1076"/>
          <ac:spMkLst>
            <pc:docMk/>
            <pc:sldMk cId="0" sldId="296"/>
            <ac:spMk id="15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0:55.962" v="563" actId="1076"/>
          <ac:spMkLst>
            <pc:docMk/>
            <pc:sldMk cId="0" sldId="296"/>
            <ac:spMk id="19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0:55.962" v="563" actId="1076"/>
          <ac:spMkLst>
            <pc:docMk/>
            <pc:sldMk cId="0" sldId="296"/>
            <ac:spMk id="20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0:55.962" v="563" actId="1076"/>
          <ac:spMkLst>
            <pc:docMk/>
            <pc:sldMk cId="0" sldId="296"/>
            <ac:spMk id="22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0:55.962" v="563" actId="1076"/>
          <ac:spMkLst>
            <pc:docMk/>
            <pc:sldMk cId="0" sldId="296"/>
            <ac:spMk id="23" creationId="{00000000-0000-0000-0000-000000000000}"/>
          </ac:spMkLst>
        </pc:spChg>
        <pc:picChg chg="mod">
          <ac:chgData name="Mussa Makran" userId="daa170424860ceeb" providerId="LiveId" clId="{B9DED362-7C4F-4449-BC4C-E06CCA2FD09B}" dt="2020-10-02T15:00:55.962" v="563" actId="1076"/>
          <ac:picMkLst>
            <pc:docMk/>
            <pc:sldMk cId="0" sldId="296"/>
            <ac:picMk id="8" creationId="{00000000-0000-0000-0000-000000000000}"/>
          </ac:picMkLst>
        </pc:picChg>
        <pc:picChg chg="mod">
          <ac:chgData name="Mussa Makran" userId="daa170424860ceeb" providerId="LiveId" clId="{B9DED362-7C4F-4449-BC4C-E06CCA2FD09B}" dt="2020-10-02T15:00:55.962" v="563" actId="1076"/>
          <ac:picMkLst>
            <pc:docMk/>
            <pc:sldMk cId="0" sldId="296"/>
            <ac:picMk id="9" creationId="{00000000-0000-0000-0000-000000000000}"/>
          </ac:picMkLst>
        </pc:picChg>
        <pc:picChg chg="mod">
          <ac:chgData name="Mussa Makran" userId="daa170424860ceeb" providerId="LiveId" clId="{B9DED362-7C4F-4449-BC4C-E06CCA2FD09B}" dt="2020-10-02T15:00:55.962" v="563" actId="1076"/>
          <ac:picMkLst>
            <pc:docMk/>
            <pc:sldMk cId="0" sldId="296"/>
            <ac:picMk id="16" creationId="{00000000-0000-0000-0000-000000000000}"/>
          </ac:picMkLst>
        </pc:picChg>
        <pc:cxnChg chg="mod">
          <ac:chgData name="Mussa Makran" userId="daa170424860ceeb" providerId="LiveId" clId="{B9DED362-7C4F-4449-BC4C-E06CCA2FD09B}" dt="2020-10-02T15:00:55.962" v="563" actId="1076"/>
          <ac:cxnSpMkLst>
            <pc:docMk/>
            <pc:sldMk cId="0" sldId="296"/>
            <ac:cxnSpMk id="11" creationId="{00000000-0000-0000-0000-000000000000}"/>
          </ac:cxnSpMkLst>
        </pc:cxnChg>
        <pc:cxnChg chg="mod">
          <ac:chgData name="Mussa Makran" userId="daa170424860ceeb" providerId="LiveId" clId="{B9DED362-7C4F-4449-BC4C-E06CCA2FD09B}" dt="2020-10-02T15:00:55.962" v="563" actId="1076"/>
          <ac:cxnSpMkLst>
            <pc:docMk/>
            <pc:sldMk cId="0" sldId="296"/>
            <ac:cxnSpMk id="12" creationId="{00000000-0000-0000-0000-000000000000}"/>
          </ac:cxnSpMkLst>
        </pc:cxnChg>
        <pc:cxnChg chg="mod">
          <ac:chgData name="Mussa Makran" userId="daa170424860ceeb" providerId="LiveId" clId="{B9DED362-7C4F-4449-BC4C-E06CCA2FD09B}" dt="2020-10-02T15:00:55.962" v="563" actId="1076"/>
          <ac:cxnSpMkLst>
            <pc:docMk/>
            <pc:sldMk cId="0" sldId="296"/>
            <ac:cxnSpMk id="14" creationId="{00000000-0000-0000-0000-000000000000}"/>
          </ac:cxnSpMkLst>
        </pc:cxnChg>
        <pc:cxnChg chg="mod">
          <ac:chgData name="Mussa Makran" userId="daa170424860ceeb" providerId="LiveId" clId="{B9DED362-7C4F-4449-BC4C-E06CCA2FD09B}" dt="2020-10-02T15:00:55.962" v="563" actId="1076"/>
          <ac:cxnSpMkLst>
            <pc:docMk/>
            <pc:sldMk cId="0" sldId="296"/>
            <ac:cxnSpMk id="17" creationId="{00000000-0000-0000-0000-000000000000}"/>
          </ac:cxnSpMkLst>
        </pc:cxnChg>
        <pc:cxnChg chg="mod">
          <ac:chgData name="Mussa Makran" userId="daa170424860ceeb" providerId="LiveId" clId="{B9DED362-7C4F-4449-BC4C-E06CCA2FD09B}" dt="2020-10-02T15:00:55.962" v="563" actId="1076"/>
          <ac:cxnSpMkLst>
            <pc:docMk/>
            <pc:sldMk cId="0" sldId="296"/>
            <ac:cxnSpMk id="18" creationId="{00000000-0000-0000-0000-000000000000}"/>
          </ac:cxnSpMkLst>
        </pc:cxnChg>
      </pc:sldChg>
      <pc:sldChg chg="addSp delSp modSp mod modTransition modNotes">
        <pc:chgData name="Mussa Makran" userId="daa170424860ceeb" providerId="LiveId" clId="{B9DED362-7C4F-4449-BC4C-E06CCA2FD09B}" dt="2020-10-22T08:28:29.677" v="1747"/>
        <pc:sldMkLst>
          <pc:docMk/>
          <pc:sldMk cId="0" sldId="303"/>
        </pc:sldMkLst>
        <pc:spChg chg="add mod">
          <ac:chgData name="Mussa Makran" userId="daa170424860ceeb" providerId="LiveId" clId="{B9DED362-7C4F-4449-BC4C-E06CCA2FD09B}" dt="2020-10-02T15:07:22.121" v="658" actId="20577"/>
          <ac:spMkLst>
            <pc:docMk/>
            <pc:sldMk cId="0" sldId="303"/>
            <ac:spMk id="3" creationId="{4C3481F6-5570-4946-9D2F-FCAF63966318}"/>
          </ac:spMkLst>
        </pc:spChg>
        <pc:spChg chg="del">
          <ac:chgData name="Mussa Makran" userId="daa170424860ceeb" providerId="LiveId" clId="{B9DED362-7C4F-4449-BC4C-E06CCA2FD09B}" dt="2020-10-02T15:07:14.781" v="635" actId="478"/>
          <ac:spMkLst>
            <pc:docMk/>
            <pc:sldMk cId="0" sldId="303"/>
            <ac:spMk id="6" creationId="{00000000-0000-0000-0000-000000000000}"/>
          </ac:spMkLst>
        </pc:spChg>
        <pc:spChg chg="mod">
          <ac:chgData name="Mussa Makran" userId="daa170424860ceeb" providerId="LiveId" clId="{B9DED362-7C4F-4449-BC4C-E06CCA2FD09B}" dt="2020-10-10T00:51:46.737" v="1660" actId="1076"/>
          <ac:spMkLst>
            <pc:docMk/>
            <pc:sldMk cId="0" sldId="303"/>
            <ac:spMk id="11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7:39.428" v="660" actId="1076"/>
          <ac:spMkLst>
            <pc:docMk/>
            <pc:sldMk cId="0" sldId="303"/>
            <ac:spMk id="12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7:39.428" v="660" actId="1076"/>
          <ac:spMkLst>
            <pc:docMk/>
            <pc:sldMk cId="0" sldId="303"/>
            <ac:spMk id="13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7:39.428" v="660" actId="1076"/>
          <ac:spMkLst>
            <pc:docMk/>
            <pc:sldMk cId="0" sldId="303"/>
            <ac:spMk id="14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7:39.428" v="660" actId="1076"/>
          <ac:spMkLst>
            <pc:docMk/>
            <pc:sldMk cId="0" sldId="303"/>
            <ac:spMk id="15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7:39.428" v="660" actId="1076"/>
          <ac:spMkLst>
            <pc:docMk/>
            <pc:sldMk cId="0" sldId="303"/>
            <ac:spMk id="16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7:39.428" v="660" actId="1076"/>
          <ac:spMkLst>
            <pc:docMk/>
            <pc:sldMk cId="0" sldId="303"/>
            <ac:spMk id="17" creationId="{00000000-0000-0000-0000-000000000000}"/>
          </ac:spMkLst>
        </pc:spChg>
        <pc:picChg chg="mod">
          <ac:chgData name="Mussa Makran" userId="daa170424860ceeb" providerId="LiveId" clId="{B9DED362-7C4F-4449-BC4C-E06CCA2FD09B}" dt="2020-10-02T15:07:39.428" v="660" actId="1076"/>
          <ac:picMkLst>
            <pc:docMk/>
            <pc:sldMk cId="0" sldId="303"/>
            <ac:picMk id="9" creationId="{00000000-0000-0000-0000-000000000000}"/>
          </ac:picMkLst>
        </pc:picChg>
        <pc:picChg chg="mod">
          <ac:chgData name="Mussa Makran" userId="daa170424860ceeb" providerId="LiveId" clId="{B9DED362-7C4F-4449-BC4C-E06CCA2FD09B}" dt="2020-10-02T15:07:39.428" v="660" actId="1076"/>
          <ac:picMkLst>
            <pc:docMk/>
            <pc:sldMk cId="0" sldId="303"/>
            <ac:picMk id="10" creationId="{00000000-0000-0000-0000-000000000000}"/>
          </ac:picMkLst>
        </pc:picChg>
        <pc:cxnChg chg="mod">
          <ac:chgData name="Mussa Makran" userId="daa170424860ceeb" providerId="LiveId" clId="{B9DED362-7C4F-4449-BC4C-E06CCA2FD09B}" dt="2020-10-02T15:07:39.428" v="660" actId="1076"/>
          <ac:cxnSpMkLst>
            <pc:docMk/>
            <pc:sldMk cId="0" sldId="303"/>
            <ac:cxnSpMk id="18" creationId="{00000000-0000-0000-0000-000000000000}"/>
          </ac:cxnSpMkLst>
        </pc:cxnChg>
        <pc:cxnChg chg="mod">
          <ac:chgData name="Mussa Makran" userId="daa170424860ceeb" providerId="LiveId" clId="{B9DED362-7C4F-4449-BC4C-E06CCA2FD09B}" dt="2020-10-02T15:07:39.428" v="660" actId="1076"/>
          <ac:cxnSpMkLst>
            <pc:docMk/>
            <pc:sldMk cId="0" sldId="303"/>
            <ac:cxnSpMk id="19" creationId="{00000000-0000-0000-0000-000000000000}"/>
          </ac:cxnSpMkLst>
        </pc:cxnChg>
      </pc:sldChg>
      <pc:sldChg chg="addSp delSp del mod">
        <pc:chgData name="Mussa Makran" userId="daa170424860ceeb" providerId="LiveId" clId="{B9DED362-7C4F-4449-BC4C-E06CCA2FD09B}" dt="2020-10-02T14:59:32.517" v="527" actId="47"/>
        <pc:sldMkLst>
          <pc:docMk/>
          <pc:sldMk cId="0" sldId="305"/>
        </pc:sldMkLst>
        <pc:spChg chg="add">
          <ac:chgData name="Mussa Makran" userId="daa170424860ceeb" providerId="LiveId" clId="{B9DED362-7C4F-4449-BC4C-E06CCA2FD09B}" dt="2020-10-02T13:52:22.499" v="106" actId="22"/>
          <ac:spMkLst>
            <pc:docMk/>
            <pc:sldMk cId="0" sldId="305"/>
            <ac:spMk id="8" creationId="{C329C11D-FF59-459B-84CA-B011AEECBBC6}"/>
          </ac:spMkLst>
        </pc:spChg>
        <pc:spChg chg="del">
          <ac:chgData name="Mussa Makran" userId="daa170424860ceeb" providerId="LiveId" clId="{B9DED362-7C4F-4449-BC4C-E06CCA2FD09B}" dt="2020-10-02T13:52:21.938" v="105" actId="478"/>
          <ac:spMkLst>
            <pc:docMk/>
            <pc:sldMk cId="0" sldId="305"/>
            <ac:spMk id="10" creationId="{75F7B53E-A1BA-404C-9D2A-09BCA8523225}"/>
          </ac:spMkLst>
        </pc:spChg>
      </pc:sldChg>
      <pc:sldChg chg="addSp delSp modSp mod modTransition modNotes">
        <pc:chgData name="Mussa Makran" userId="daa170424860ceeb" providerId="LiveId" clId="{B9DED362-7C4F-4449-BC4C-E06CCA2FD09B}" dt="2020-10-22T08:28:29.677" v="1747"/>
        <pc:sldMkLst>
          <pc:docMk/>
          <pc:sldMk cId="0" sldId="307"/>
        </pc:sldMkLst>
        <pc:spChg chg="mod">
          <ac:chgData name="Mussa Makran" userId="daa170424860ceeb" providerId="LiveId" clId="{B9DED362-7C4F-4449-BC4C-E06CCA2FD09B}" dt="2020-10-02T14:54:58.695" v="467" actId="1076"/>
          <ac:spMkLst>
            <pc:docMk/>
            <pc:sldMk cId="0" sldId="307"/>
            <ac:spMk id="2" creationId="{00000000-0000-0000-0000-000000000000}"/>
          </ac:spMkLst>
        </pc:spChg>
        <pc:spChg chg="add mod">
          <ac:chgData name="Mussa Makran" userId="daa170424860ceeb" providerId="LiveId" clId="{B9DED362-7C4F-4449-BC4C-E06CCA2FD09B}" dt="2020-10-02T13:52:06.161" v="104" actId="20577"/>
          <ac:spMkLst>
            <pc:docMk/>
            <pc:sldMk cId="0" sldId="307"/>
            <ac:spMk id="5" creationId="{232382BA-62F8-4AD1-8D4B-AA0B4054FF34}"/>
          </ac:spMkLst>
        </pc:spChg>
        <pc:spChg chg="del">
          <ac:chgData name="Mussa Makran" userId="daa170424860ceeb" providerId="LiveId" clId="{B9DED362-7C4F-4449-BC4C-E06CCA2FD09B}" dt="2020-10-02T13:51:49.846" v="52" actId="478"/>
          <ac:spMkLst>
            <pc:docMk/>
            <pc:sldMk cId="0" sldId="307"/>
            <ac:spMk id="7" creationId="{00000000-0000-0000-0000-000000000000}"/>
          </ac:spMkLst>
        </pc:spChg>
        <pc:spChg chg="del">
          <ac:chgData name="Mussa Makran" userId="daa170424860ceeb" providerId="LiveId" clId="{B9DED362-7C4F-4449-BC4C-E06CCA2FD09B}" dt="2020-10-05T09:50:03.244" v="1168" actId="478"/>
          <ac:spMkLst>
            <pc:docMk/>
            <pc:sldMk cId="0" sldId="307"/>
            <ac:spMk id="11" creationId="{00000000-0000-0000-0000-000000000000}"/>
          </ac:spMkLst>
        </pc:spChg>
        <pc:spChg chg="mod">
          <ac:chgData name="Mussa Makran" userId="daa170424860ceeb" providerId="LiveId" clId="{B9DED362-7C4F-4449-BC4C-E06CCA2FD09B}" dt="2020-10-02T14:54:41.317" v="466" actId="14100"/>
          <ac:spMkLst>
            <pc:docMk/>
            <pc:sldMk cId="0" sldId="307"/>
            <ac:spMk id="12" creationId="{00000000-0000-0000-0000-000000000000}"/>
          </ac:spMkLst>
        </pc:spChg>
        <pc:spChg chg="add mod">
          <ac:chgData name="Mussa Makran" userId="daa170424860ceeb" providerId="LiveId" clId="{B9DED362-7C4F-4449-BC4C-E06CCA2FD09B}" dt="2020-10-02T14:58:19.918" v="521" actId="14100"/>
          <ac:spMkLst>
            <pc:docMk/>
            <pc:sldMk cId="0" sldId="307"/>
            <ac:spMk id="15" creationId="{F30CA921-6D1B-4AE1-82DD-3E821D0CA286}"/>
          </ac:spMkLst>
        </pc:spChg>
        <pc:spChg chg="add mod">
          <ac:chgData name="Mussa Makran" userId="daa170424860ceeb" providerId="LiveId" clId="{B9DED362-7C4F-4449-BC4C-E06CCA2FD09B}" dt="2020-10-02T14:58:59.538" v="526" actId="1076"/>
          <ac:spMkLst>
            <pc:docMk/>
            <pc:sldMk cId="0" sldId="307"/>
            <ac:spMk id="18" creationId="{4136D779-8F29-4D1B-A57B-2BEBBDBDFCD3}"/>
          </ac:spMkLst>
        </pc:spChg>
        <pc:spChg chg="mod">
          <ac:chgData name="Mussa Makran" userId="daa170424860ceeb" providerId="LiveId" clId="{B9DED362-7C4F-4449-BC4C-E06CCA2FD09B}" dt="2020-10-02T14:54:58.695" v="467" actId="1076"/>
          <ac:spMkLst>
            <pc:docMk/>
            <pc:sldMk cId="0" sldId="307"/>
            <ac:spMk id="29" creationId="{206E6001-5A9A-4781-A1D2-168F17D97FB1}"/>
          </ac:spMkLst>
        </pc:spChg>
        <pc:graphicFrameChg chg="mod">
          <ac:chgData name="Mussa Makran" userId="daa170424860ceeb" providerId="LiveId" clId="{B9DED362-7C4F-4449-BC4C-E06CCA2FD09B}" dt="2020-10-02T14:54:58.695" v="467" actId="1076"/>
          <ac:graphicFrameMkLst>
            <pc:docMk/>
            <pc:sldMk cId="0" sldId="307"/>
            <ac:graphicFrameMk id="10" creationId="{00000000-0000-0000-0000-000000000000}"/>
          </ac:graphicFrameMkLst>
        </pc:graphicFrameChg>
      </pc:sldChg>
      <pc:sldChg chg="modTransition modNotes">
        <pc:chgData name="Mussa Makran" userId="daa170424860ceeb" providerId="LiveId" clId="{B9DED362-7C4F-4449-BC4C-E06CCA2FD09B}" dt="2020-10-22T08:28:29.677" v="1747"/>
        <pc:sldMkLst>
          <pc:docMk/>
          <pc:sldMk cId="0" sldId="308"/>
        </pc:sldMkLst>
      </pc:sldChg>
      <pc:sldChg chg="addSp delSp modSp mod modTransition modNotes">
        <pc:chgData name="Mussa Makran" userId="daa170424860ceeb" providerId="LiveId" clId="{B9DED362-7C4F-4449-BC4C-E06CCA2FD09B}" dt="2020-10-22T08:28:29.677" v="1747"/>
        <pc:sldMkLst>
          <pc:docMk/>
          <pc:sldMk cId="0" sldId="311"/>
        </pc:sldMkLst>
        <pc:spChg chg="add mod">
          <ac:chgData name="Mussa Makran" userId="daa170424860ceeb" providerId="LiveId" clId="{B9DED362-7C4F-4449-BC4C-E06CCA2FD09B}" dt="2020-10-05T10:13:24.986" v="1382" actId="2711"/>
          <ac:spMkLst>
            <pc:docMk/>
            <pc:sldMk cId="0" sldId="311"/>
            <ac:spMk id="9" creationId="{D8AD8875-2F16-4859-B1B9-142E814E7310}"/>
          </ac:spMkLst>
        </pc:spChg>
        <pc:spChg chg="del">
          <ac:chgData name="Mussa Makran" userId="daa170424860ceeb" providerId="LiveId" clId="{B9DED362-7C4F-4449-BC4C-E06CCA2FD09B}" dt="2020-10-05T09:55:33.408" v="1225" actId="478"/>
          <ac:spMkLst>
            <pc:docMk/>
            <pc:sldMk cId="0" sldId="311"/>
            <ac:spMk id="13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3:24.986" v="1382" actId="2711"/>
          <ac:spMkLst>
            <pc:docMk/>
            <pc:sldMk cId="0" sldId="311"/>
            <ac:spMk id="14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3:37.124" v="1384" actId="1076"/>
          <ac:spMkLst>
            <pc:docMk/>
            <pc:sldMk cId="0" sldId="311"/>
            <ac:spMk id="15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3:24.986" v="1382" actId="2711"/>
          <ac:spMkLst>
            <pc:docMk/>
            <pc:sldMk cId="0" sldId="311"/>
            <ac:spMk id="16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4:05.764" v="1386" actId="1076"/>
          <ac:spMkLst>
            <pc:docMk/>
            <pc:sldMk cId="0" sldId="311"/>
            <ac:spMk id="17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3:24.986" v="1382" actId="2711"/>
          <ac:spMkLst>
            <pc:docMk/>
            <pc:sldMk cId="0" sldId="311"/>
            <ac:spMk id="18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4:17.918" v="1388" actId="1076"/>
          <ac:spMkLst>
            <pc:docMk/>
            <pc:sldMk cId="0" sldId="311"/>
            <ac:spMk id="19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4:13.308" v="1387" actId="1076"/>
          <ac:spMkLst>
            <pc:docMk/>
            <pc:sldMk cId="0" sldId="311"/>
            <ac:spMk id="20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3:24.986" v="1382" actId="2711"/>
          <ac:spMkLst>
            <pc:docMk/>
            <pc:sldMk cId="0" sldId="311"/>
            <ac:spMk id="21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3:24.986" v="1382" actId="2711"/>
          <ac:spMkLst>
            <pc:docMk/>
            <pc:sldMk cId="0" sldId="311"/>
            <ac:spMk id="22" creationId="{00000000-0000-0000-0000-000000000000}"/>
          </ac:spMkLst>
        </pc:spChg>
        <pc:spChg chg="add mod">
          <ac:chgData name="Mussa Makran" userId="daa170424860ceeb" providerId="LiveId" clId="{B9DED362-7C4F-4449-BC4C-E06CCA2FD09B}" dt="2020-10-05T10:05:58.049" v="1326" actId="1076"/>
          <ac:spMkLst>
            <pc:docMk/>
            <pc:sldMk cId="0" sldId="311"/>
            <ac:spMk id="23" creationId="{EF05413E-473E-43FE-B0D7-46153F10F8A3}"/>
          </ac:spMkLst>
        </pc:spChg>
        <pc:spChg chg="mod">
          <ac:chgData name="Mussa Makran" userId="daa170424860ceeb" providerId="LiveId" clId="{B9DED362-7C4F-4449-BC4C-E06CCA2FD09B}" dt="2020-10-05T10:14:01.946" v="1385" actId="1076"/>
          <ac:spMkLst>
            <pc:docMk/>
            <pc:sldMk cId="0" sldId="311"/>
            <ac:spMk id="24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3:24.986" v="1382" actId="2711"/>
          <ac:spMkLst>
            <pc:docMk/>
            <pc:sldMk cId="0" sldId="311"/>
            <ac:spMk id="25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3:24.986" v="1382" actId="2711"/>
          <ac:spMkLst>
            <pc:docMk/>
            <pc:sldMk cId="0" sldId="311"/>
            <ac:spMk id="26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3:24.986" v="1382" actId="2711"/>
          <ac:spMkLst>
            <pc:docMk/>
            <pc:sldMk cId="0" sldId="311"/>
            <ac:spMk id="27" creationId="{00000000-0000-0000-0000-000000000000}"/>
          </ac:spMkLst>
        </pc:spChg>
        <pc:spChg chg="mod">
          <ac:chgData name="Mussa Makran" userId="daa170424860ceeb" providerId="LiveId" clId="{B9DED362-7C4F-4449-BC4C-E06CCA2FD09B}" dt="2020-10-05T10:13:33.068" v="1383" actId="1076"/>
          <ac:spMkLst>
            <pc:docMk/>
            <pc:sldMk cId="0" sldId="311"/>
            <ac:spMk id="28" creationId="{00000000-0000-0000-0000-000000000000}"/>
          </ac:spMkLst>
        </pc:spChg>
        <pc:spChg chg="del">
          <ac:chgData name="Mussa Makran" userId="daa170424860ceeb" providerId="LiveId" clId="{B9DED362-7C4F-4449-BC4C-E06CCA2FD09B}" dt="2020-10-05T09:57:01.644" v="1246" actId="478"/>
          <ac:spMkLst>
            <pc:docMk/>
            <pc:sldMk cId="0" sldId="311"/>
            <ac:spMk id="57" creationId="{609827F8-2D42-491D-BF76-EFEA81D5D8FA}"/>
          </ac:spMkLst>
        </pc:spChg>
      </pc:sldChg>
      <pc:sldChg chg="addSp delSp modSp mod">
        <pc:chgData name="Mussa Makran" userId="daa170424860ceeb" providerId="LiveId" clId="{B9DED362-7C4F-4449-BC4C-E06CCA2FD09B}" dt="2020-10-02T15:01:49.467" v="595" actId="22"/>
        <pc:sldMkLst>
          <pc:docMk/>
          <pc:sldMk cId="607953017" sldId="315"/>
        </pc:sldMkLst>
        <pc:spChg chg="mod">
          <ac:chgData name="Mussa Makran" userId="daa170424860ceeb" providerId="LiveId" clId="{B9DED362-7C4F-4449-BC4C-E06CCA2FD09B}" dt="2020-10-02T15:01:10.414" v="564" actId="1076"/>
          <ac:spMkLst>
            <pc:docMk/>
            <pc:sldMk cId="607953017" sldId="315"/>
            <ac:spMk id="3" creationId="{109B9D07-3F2E-4C39-B709-BC8C7623F695}"/>
          </ac:spMkLst>
        </pc:spChg>
        <pc:spChg chg="mod">
          <ac:chgData name="Mussa Makran" userId="daa170424860ceeb" providerId="LiveId" clId="{B9DED362-7C4F-4449-BC4C-E06CCA2FD09B}" dt="2020-10-02T15:01:10.414" v="564" actId="1076"/>
          <ac:spMkLst>
            <pc:docMk/>
            <pc:sldMk cId="607953017" sldId="315"/>
            <ac:spMk id="4" creationId="{E7A5ADAB-F3EF-4FBE-8DE2-D51879ABE1AD}"/>
          </ac:spMkLst>
        </pc:spChg>
        <pc:spChg chg="mod">
          <ac:chgData name="Mussa Makran" userId="daa170424860ceeb" providerId="LiveId" clId="{B9DED362-7C4F-4449-BC4C-E06CCA2FD09B}" dt="2020-10-02T15:01:10.414" v="564" actId="1076"/>
          <ac:spMkLst>
            <pc:docMk/>
            <pc:sldMk cId="607953017" sldId="315"/>
            <ac:spMk id="5" creationId="{54FD2F5A-93DF-4304-B096-A5251B89D13C}"/>
          </ac:spMkLst>
        </pc:spChg>
        <pc:spChg chg="del">
          <ac:chgData name="Mussa Makran" userId="daa170424860ceeb" providerId="LiveId" clId="{B9DED362-7C4F-4449-BC4C-E06CCA2FD09B}" dt="2020-10-02T15:01:43.539" v="592" actId="478"/>
          <ac:spMkLst>
            <pc:docMk/>
            <pc:sldMk cId="607953017" sldId="315"/>
            <ac:spMk id="6" creationId="{00000000-0000-0000-0000-000000000000}"/>
          </ac:spMkLst>
        </pc:spChg>
        <pc:spChg chg="add del">
          <ac:chgData name="Mussa Makran" userId="daa170424860ceeb" providerId="LiveId" clId="{B9DED362-7C4F-4449-BC4C-E06CCA2FD09B}" dt="2020-10-02T15:01:45.236" v="594" actId="22"/>
          <ac:spMkLst>
            <pc:docMk/>
            <pc:sldMk cId="607953017" sldId="315"/>
            <ac:spMk id="7" creationId="{F7CCC56F-E52E-4507-B65B-7565615D3556}"/>
          </ac:spMkLst>
        </pc:spChg>
        <pc:spChg chg="mod">
          <ac:chgData name="Mussa Makran" userId="daa170424860ceeb" providerId="LiveId" clId="{B9DED362-7C4F-4449-BC4C-E06CCA2FD09B}" dt="2020-10-02T15:01:10.414" v="564" actId="1076"/>
          <ac:spMkLst>
            <pc:docMk/>
            <pc:sldMk cId="607953017" sldId="315"/>
            <ac:spMk id="10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1:10.414" v="564" actId="1076"/>
          <ac:spMkLst>
            <pc:docMk/>
            <pc:sldMk cId="607953017" sldId="315"/>
            <ac:spMk id="13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1:10.414" v="564" actId="1076"/>
          <ac:spMkLst>
            <pc:docMk/>
            <pc:sldMk cId="607953017" sldId="315"/>
            <ac:spMk id="15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1:10.414" v="564" actId="1076"/>
          <ac:spMkLst>
            <pc:docMk/>
            <pc:sldMk cId="607953017" sldId="315"/>
            <ac:spMk id="19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1:10.414" v="564" actId="1076"/>
          <ac:spMkLst>
            <pc:docMk/>
            <pc:sldMk cId="607953017" sldId="315"/>
            <ac:spMk id="20" creationId="{00000000-0000-0000-0000-000000000000}"/>
          </ac:spMkLst>
        </pc:spChg>
        <pc:spChg chg="add">
          <ac:chgData name="Mussa Makran" userId="daa170424860ceeb" providerId="LiveId" clId="{B9DED362-7C4F-4449-BC4C-E06CCA2FD09B}" dt="2020-10-02T15:01:49.467" v="595" actId="22"/>
          <ac:spMkLst>
            <pc:docMk/>
            <pc:sldMk cId="607953017" sldId="315"/>
            <ac:spMk id="21" creationId="{FCF8CD1E-B179-45F9-B66A-DE00D4475D4A}"/>
          </ac:spMkLst>
        </pc:spChg>
        <pc:spChg chg="mod">
          <ac:chgData name="Mussa Makran" userId="daa170424860ceeb" providerId="LiveId" clId="{B9DED362-7C4F-4449-BC4C-E06CCA2FD09B}" dt="2020-10-02T15:01:10.414" v="564" actId="1076"/>
          <ac:spMkLst>
            <pc:docMk/>
            <pc:sldMk cId="607953017" sldId="315"/>
            <ac:spMk id="22" creationId="{00000000-0000-0000-0000-000000000000}"/>
          </ac:spMkLst>
        </pc:spChg>
        <pc:spChg chg="mod">
          <ac:chgData name="Mussa Makran" userId="daa170424860ceeb" providerId="LiveId" clId="{B9DED362-7C4F-4449-BC4C-E06CCA2FD09B}" dt="2020-10-02T15:01:10.414" v="564" actId="1076"/>
          <ac:spMkLst>
            <pc:docMk/>
            <pc:sldMk cId="607953017" sldId="315"/>
            <ac:spMk id="23" creationId="{00000000-0000-0000-0000-000000000000}"/>
          </ac:spMkLst>
        </pc:spChg>
        <pc:picChg chg="mod">
          <ac:chgData name="Mussa Makran" userId="daa170424860ceeb" providerId="LiveId" clId="{B9DED362-7C4F-4449-BC4C-E06CCA2FD09B}" dt="2020-10-02T15:01:10.414" v="564" actId="1076"/>
          <ac:picMkLst>
            <pc:docMk/>
            <pc:sldMk cId="607953017" sldId="315"/>
            <ac:picMk id="8" creationId="{00000000-0000-0000-0000-000000000000}"/>
          </ac:picMkLst>
        </pc:picChg>
        <pc:picChg chg="mod">
          <ac:chgData name="Mussa Makran" userId="daa170424860ceeb" providerId="LiveId" clId="{B9DED362-7C4F-4449-BC4C-E06CCA2FD09B}" dt="2020-10-02T15:01:10.414" v="564" actId="1076"/>
          <ac:picMkLst>
            <pc:docMk/>
            <pc:sldMk cId="607953017" sldId="315"/>
            <ac:picMk id="9" creationId="{00000000-0000-0000-0000-000000000000}"/>
          </ac:picMkLst>
        </pc:picChg>
        <pc:picChg chg="mod">
          <ac:chgData name="Mussa Makran" userId="daa170424860ceeb" providerId="LiveId" clId="{B9DED362-7C4F-4449-BC4C-E06CCA2FD09B}" dt="2020-10-02T15:01:10.414" v="564" actId="1076"/>
          <ac:picMkLst>
            <pc:docMk/>
            <pc:sldMk cId="607953017" sldId="315"/>
            <ac:picMk id="16" creationId="{00000000-0000-0000-0000-000000000000}"/>
          </ac:picMkLst>
        </pc:picChg>
        <pc:cxnChg chg="mod">
          <ac:chgData name="Mussa Makran" userId="daa170424860ceeb" providerId="LiveId" clId="{B9DED362-7C4F-4449-BC4C-E06CCA2FD09B}" dt="2020-10-02T15:01:10.414" v="564" actId="1076"/>
          <ac:cxnSpMkLst>
            <pc:docMk/>
            <pc:sldMk cId="607953017" sldId="315"/>
            <ac:cxnSpMk id="11" creationId="{00000000-0000-0000-0000-000000000000}"/>
          </ac:cxnSpMkLst>
        </pc:cxnChg>
        <pc:cxnChg chg="mod">
          <ac:chgData name="Mussa Makran" userId="daa170424860ceeb" providerId="LiveId" clId="{B9DED362-7C4F-4449-BC4C-E06CCA2FD09B}" dt="2020-10-02T15:01:10.414" v="564" actId="1076"/>
          <ac:cxnSpMkLst>
            <pc:docMk/>
            <pc:sldMk cId="607953017" sldId="315"/>
            <ac:cxnSpMk id="12" creationId="{00000000-0000-0000-0000-000000000000}"/>
          </ac:cxnSpMkLst>
        </pc:cxnChg>
        <pc:cxnChg chg="mod">
          <ac:chgData name="Mussa Makran" userId="daa170424860ceeb" providerId="LiveId" clId="{B9DED362-7C4F-4449-BC4C-E06CCA2FD09B}" dt="2020-10-02T15:01:10.414" v="564" actId="1076"/>
          <ac:cxnSpMkLst>
            <pc:docMk/>
            <pc:sldMk cId="607953017" sldId="315"/>
            <ac:cxnSpMk id="14" creationId="{00000000-0000-0000-0000-000000000000}"/>
          </ac:cxnSpMkLst>
        </pc:cxnChg>
        <pc:cxnChg chg="mod">
          <ac:chgData name="Mussa Makran" userId="daa170424860ceeb" providerId="LiveId" clId="{B9DED362-7C4F-4449-BC4C-E06CCA2FD09B}" dt="2020-10-02T15:01:10.414" v="564" actId="1076"/>
          <ac:cxnSpMkLst>
            <pc:docMk/>
            <pc:sldMk cId="607953017" sldId="315"/>
            <ac:cxnSpMk id="17" creationId="{00000000-0000-0000-0000-000000000000}"/>
          </ac:cxnSpMkLst>
        </pc:cxnChg>
        <pc:cxnChg chg="mod">
          <ac:chgData name="Mussa Makran" userId="daa170424860ceeb" providerId="LiveId" clId="{B9DED362-7C4F-4449-BC4C-E06CCA2FD09B}" dt="2020-10-02T15:01:10.414" v="564" actId="1076"/>
          <ac:cxnSpMkLst>
            <pc:docMk/>
            <pc:sldMk cId="607953017" sldId="315"/>
            <ac:cxnSpMk id="18" creationId="{00000000-0000-0000-0000-000000000000}"/>
          </ac:cxnSpMkLst>
        </pc:cxnChg>
      </pc:sldChg>
      <pc:sldChg chg="addSp delSp del mod">
        <pc:chgData name="Mussa Makran" userId="daa170424860ceeb" providerId="LiveId" clId="{B9DED362-7C4F-4449-BC4C-E06CCA2FD09B}" dt="2020-10-02T15:05:16.396" v="622" actId="47"/>
        <pc:sldMkLst>
          <pc:docMk/>
          <pc:sldMk cId="3604791149" sldId="316"/>
        </pc:sldMkLst>
        <pc:spChg chg="del">
          <ac:chgData name="Mussa Makran" userId="daa170424860ceeb" providerId="LiveId" clId="{B9DED362-7C4F-4449-BC4C-E06CCA2FD09B}" dt="2020-10-02T15:01:53.801" v="596" actId="478"/>
          <ac:spMkLst>
            <pc:docMk/>
            <pc:sldMk cId="3604791149" sldId="316"/>
            <ac:spMk id="6" creationId="{00000000-0000-0000-0000-000000000000}"/>
          </ac:spMkLst>
        </pc:spChg>
        <pc:spChg chg="add">
          <ac:chgData name="Mussa Makran" userId="daa170424860ceeb" providerId="LiveId" clId="{B9DED362-7C4F-4449-BC4C-E06CCA2FD09B}" dt="2020-10-02T15:01:54.141" v="597" actId="22"/>
          <ac:spMkLst>
            <pc:docMk/>
            <pc:sldMk cId="3604791149" sldId="316"/>
            <ac:spMk id="24" creationId="{5F0E08AB-A1EC-4CC6-B3CE-C1490689D860}"/>
          </ac:spMkLst>
        </pc:spChg>
      </pc:sldChg>
      <pc:sldChg chg="addSp delSp del mod">
        <pc:chgData name="Mussa Makran" userId="daa170424860ceeb" providerId="LiveId" clId="{B9DED362-7C4F-4449-BC4C-E06CCA2FD09B}" dt="2020-10-02T15:06:31.254" v="633" actId="47"/>
        <pc:sldMkLst>
          <pc:docMk/>
          <pc:sldMk cId="3135075500" sldId="317"/>
        </pc:sldMkLst>
        <pc:spChg chg="add">
          <ac:chgData name="Mussa Makran" userId="daa170424860ceeb" providerId="LiveId" clId="{B9DED362-7C4F-4449-BC4C-E06CCA2FD09B}" dt="2020-10-02T15:01:59.392" v="599" actId="22"/>
          <ac:spMkLst>
            <pc:docMk/>
            <pc:sldMk cId="3135075500" sldId="317"/>
            <ac:spMk id="3" creationId="{0FD764A2-623A-4BD7-8C43-67E06C58BAF9}"/>
          </ac:spMkLst>
        </pc:spChg>
        <pc:spChg chg="del">
          <ac:chgData name="Mussa Makran" userId="daa170424860ceeb" providerId="LiveId" clId="{B9DED362-7C4F-4449-BC4C-E06CCA2FD09B}" dt="2020-10-02T15:01:58.932" v="598" actId="478"/>
          <ac:spMkLst>
            <pc:docMk/>
            <pc:sldMk cId="3135075500" sldId="317"/>
            <ac:spMk id="6" creationId="{00000000-0000-0000-0000-000000000000}"/>
          </ac:spMkLst>
        </pc:spChg>
      </pc:sldChg>
      <pc:sldChg chg="modSp modTransition modNotes">
        <pc:chgData name="Mussa Makran" userId="daa170424860ceeb" providerId="LiveId" clId="{B9DED362-7C4F-4449-BC4C-E06CCA2FD09B}" dt="2020-10-22T08:28:29.677" v="1747"/>
        <pc:sldMkLst>
          <pc:docMk/>
          <pc:sldMk cId="1622024428" sldId="322"/>
        </pc:sldMkLst>
        <pc:graphicFrameChg chg="mod">
          <ac:chgData name="Mussa Makran" userId="daa170424860ceeb" providerId="LiveId" clId="{B9DED362-7C4F-4449-BC4C-E06CCA2FD09B}" dt="2020-10-05T15:31:32.238" v="1647"/>
          <ac:graphicFrameMkLst>
            <pc:docMk/>
            <pc:sldMk cId="1622024428" sldId="322"/>
            <ac:graphicFrameMk id="13" creationId="{00000000-0000-0000-0000-000000000000}"/>
          </ac:graphicFrameMkLst>
        </pc:graphicFrameChg>
      </pc:sldChg>
      <pc:sldChg chg="modTransition">
        <pc:chgData name="Mussa Makran" userId="daa170424860ceeb" providerId="LiveId" clId="{B9DED362-7C4F-4449-BC4C-E06CCA2FD09B}" dt="2020-10-10T11:59:59.298" v="1670"/>
        <pc:sldMkLst>
          <pc:docMk/>
          <pc:sldMk cId="4121093413" sldId="323"/>
        </pc:sldMkLst>
      </pc:sldChg>
      <pc:sldChg chg="modTransition modNotes">
        <pc:chgData name="Mussa Makran" userId="daa170424860ceeb" providerId="LiveId" clId="{B9DED362-7C4F-4449-BC4C-E06CCA2FD09B}" dt="2020-10-22T08:28:29.677" v="1747"/>
        <pc:sldMkLst>
          <pc:docMk/>
          <pc:sldMk cId="2191800769" sldId="324"/>
        </pc:sldMkLst>
      </pc:sldChg>
      <pc:sldChg chg="modTransition modNotes">
        <pc:chgData name="Mussa Makran" userId="daa170424860ceeb" providerId="LiveId" clId="{B9DED362-7C4F-4449-BC4C-E06CCA2FD09B}" dt="2020-10-22T08:28:29.677" v="1747"/>
        <pc:sldMkLst>
          <pc:docMk/>
          <pc:sldMk cId="1864816095" sldId="325"/>
        </pc:sldMkLst>
      </pc:sldChg>
      <pc:sldChg chg="addSp modSp add del mod">
        <pc:chgData name="Mussa Makran" userId="daa170424860ceeb" providerId="LiveId" clId="{B9DED362-7C4F-4449-BC4C-E06CCA2FD09B}" dt="2020-10-02T15:03:11.045" v="603" actId="47"/>
        <pc:sldMkLst>
          <pc:docMk/>
          <pc:sldMk cId="1318128497" sldId="326"/>
        </pc:sldMkLst>
        <pc:spChg chg="add">
          <ac:chgData name="Mussa Makran" userId="daa170424860ceeb" providerId="LiveId" clId="{B9DED362-7C4F-4449-BC4C-E06CCA2FD09B}" dt="2020-10-02T15:02:40.807" v="602" actId="22"/>
          <ac:spMkLst>
            <pc:docMk/>
            <pc:sldMk cId="1318128497" sldId="326"/>
            <ac:spMk id="4" creationId="{4F6D9AEA-6D6C-4AE4-8E99-A3D02BE05BD7}"/>
          </ac:spMkLst>
        </pc:spChg>
        <pc:spChg chg="add">
          <ac:chgData name="Mussa Makran" userId="daa170424860ceeb" providerId="LiveId" clId="{B9DED362-7C4F-4449-BC4C-E06CCA2FD09B}" dt="2020-10-02T15:02:40.807" v="602" actId="22"/>
          <ac:spMkLst>
            <pc:docMk/>
            <pc:sldMk cId="1318128497" sldId="326"/>
            <ac:spMk id="5" creationId="{17D3EEE2-E9C5-473D-BE79-8A6C7F1E51E5}"/>
          </ac:spMkLst>
        </pc:spChg>
        <pc:spChg chg="mod">
          <ac:chgData name="Mussa Makran" userId="daa170424860ceeb" providerId="LiveId" clId="{B9DED362-7C4F-4449-BC4C-E06CCA2FD09B}" dt="2020-10-02T15:02:32.856" v="601" actId="20577"/>
          <ac:spMkLst>
            <pc:docMk/>
            <pc:sldMk cId="1318128497" sldId="326"/>
            <ac:spMk id="19" creationId="{00000000-0000-0000-0000-000000000000}"/>
          </ac:spMkLst>
        </pc:spChg>
      </pc:sldChg>
      <pc:sldChg chg="addSp delSp modSp add mod modTransition modNotes">
        <pc:chgData name="Mussa Makran" userId="daa170424860ceeb" providerId="LiveId" clId="{B9DED362-7C4F-4449-BC4C-E06CCA2FD09B}" dt="2020-10-22T08:28:29.677" v="1747"/>
        <pc:sldMkLst>
          <pc:docMk/>
          <pc:sldMk cId="2785838122" sldId="326"/>
        </pc:sldMkLst>
        <pc:spChg chg="del">
          <ac:chgData name="Mussa Makran" userId="daa170424860ceeb" providerId="LiveId" clId="{B9DED362-7C4F-4449-BC4C-E06CCA2FD09B}" dt="2020-10-02T15:03:30.217" v="607" actId="478"/>
          <ac:spMkLst>
            <pc:docMk/>
            <pc:sldMk cId="2785838122" sldId="326"/>
            <ac:spMk id="3" creationId="{109B9D07-3F2E-4C39-B709-BC8C7623F695}"/>
          </ac:spMkLst>
        </pc:spChg>
        <pc:spChg chg="del">
          <ac:chgData name="Mussa Makran" userId="daa170424860ceeb" providerId="LiveId" clId="{B9DED362-7C4F-4449-BC4C-E06CCA2FD09B}" dt="2020-10-02T15:03:25.642" v="605" actId="478"/>
          <ac:spMkLst>
            <pc:docMk/>
            <pc:sldMk cId="2785838122" sldId="326"/>
            <ac:spMk id="4" creationId="{E7A5ADAB-F3EF-4FBE-8DE2-D51879ABE1AD}"/>
          </ac:spMkLst>
        </pc:spChg>
        <pc:spChg chg="del">
          <ac:chgData name="Mussa Makran" userId="daa170424860ceeb" providerId="LiveId" clId="{B9DED362-7C4F-4449-BC4C-E06CCA2FD09B}" dt="2020-10-02T15:03:27.909" v="606" actId="478"/>
          <ac:spMkLst>
            <pc:docMk/>
            <pc:sldMk cId="2785838122" sldId="326"/>
            <ac:spMk id="5" creationId="{54FD2F5A-93DF-4304-B096-A5251B89D13C}"/>
          </ac:spMkLst>
        </pc:spChg>
        <pc:spChg chg="add del">
          <ac:chgData name="Mussa Makran" userId="daa170424860ceeb" providerId="LiveId" clId="{B9DED362-7C4F-4449-BC4C-E06CCA2FD09B}" dt="2020-10-02T15:03:46.072" v="610" actId="22"/>
          <ac:spMkLst>
            <pc:docMk/>
            <pc:sldMk cId="2785838122" sldId="326"/>
            <ac:spMk id="6" creationId="{D9D1DF75-06BD-4EC3-8279-F4F46B0F293A}"/>
          </ac:spMkLst>
        </pc:spChg>
        <pc:spChg chg="add del mod">
          <ac:chgData name="Mussa Makran" userId="daa170424860ceeb" providerId="LiveId" clId="{B9DED362-7C4F-4449-BC4C-E06CCA2FD09B}" dt="2020-10-02T15:03:50.358" v="613"/>
          <ac:spMkLst>
            <pc:docMk/>
            <pc:sldMk cId="2785838122" sldId="326"/>
            <ac:spMk id="19" creationId="{00000000-0000-0000-0000-000000000000}"/>
          </ac:spMkLst>
        </pc:spChg>
      </pc:sldChg>
      <pc:sldChg chg="addSp delSp modSp add mod">
        <pc:chgData name="Mussa Makran" userId="daa170424860ceeb" providerId="LiveId" clId="{B9DED362-7C4F-4449-BC4C-E06CCA2FD09B}" dt="2020-10-02T15:05:04.235" v="621" actId="1076"/>
        <pc:sldMkLst>
          <pc:docMk/>
          <pc:sldMk cId="1172786507" sldId="327"/>
        </pc:sldMkLst>
        <pc:spChg chg="mod">
          <ac:chgData name="Mussa Makran" userId="daa170424860ceeb" providerId="LiveId" clId="{B9DED362-7C4F-4449-BC4C-E06CCA2FD09B}" dt="2020-10-02T15:04:11.857" v="616" actId="20577"/>
          <ac:spMkLst>
            <pc:docMk/>
            <pc:sldMk cId="1172786507" sldId="327"/>
            <ac:spMk id="19" creationId="{00000000-0000-0000-0000-000000000000}"/>
          </ac:spMkLst>
        </pc:spChg>
        <pc:spChg chg="add del mod">
          <ac:chgData name="Mussa Makran" userId="daa170424860ceeb" providerId="LiveId" clId="{B9DED362-7C4F-4449-BC4C-E06CCA2FD09B}" dt="2020-10-02T15:04:35.090" v="618"/>
          <ac:spMkLst>
            <pc:docMk/>
            <pc:sldMk cId="1172786507" sldId="327"/>
            <ac:spMk id="27" creationId="{401E374C-6B9C-4FA3-BD5F-1114A46D505B}"/>
          </ac:spMkLst>
        </pc:spChg>
        <pc:spChg chg="add mod">
          <ac:chgData name="Mussa Makran" userId="daa170424860ceeb" providerId="LiveId" clId="{B9DED362-7C4F-4449-BC4C-E06CCA2FD09B}" dt="2020-10-02T15:05:04.235" v="621" actId="1076"/>
          <ac:spMkLst>
            <pc:docMk/>
            <pc:sldMk cId="1172786507" sldId="327"/>
            <ac:spMk id="30" creationId="{087B3735-1A87-4172-9CD6-2FE8A37271A7}"/>
          </ac:spMkLst>
        </pc:spChg>
        <pc:spChg chg="add mod">
          <ac:chgData name="Mussa Makran" userId="daa170424860ceeb" providerId="LiveId" clId="{B9DED362-7C4F-4449-BC4C-E06CCA2FD09B}" dt="2020-10-02T15:05:04.235" v="621" actId="1076"/>
          <ac:spMkLst>
            <pc:docMk/>
            <pc:sldMk cId="1172786507" sldId="327"/>
            <ac:spMk id="31" creationId="{85562FB1-E2F1-44F4-9928-9A981EEF57BB}"/>
          </ac:spMkLst>
        </pc:spChg>
        <pc:picChg chg="add del mod">
          <ac:chgData name="Mussa Makran" userId="daa170424860ceeb" providerId="LiveId" clId="{B9DED362-7C4F-4449-BC4C-E06CCA2FD09B}" dt="2020-10-02T15:04:35.090" v="618"/>
          <ac:picMkLst>
            <pc:docMk/>
            <pc:sldMk cId="1172786507" sldId="327"/>
            <ac:picMk id="25" creationId="{04667F3A-E396-4C4F-BDE2-B26D9DE97C62}"/>
          </ac:picMkLst>
        </pc:picChg>
        <pc:picChg chg="add del mod">
          <ac:chgData name="Mussa Makran" userId="daa170424860ceeb" providerId="LiveId" clId="{B9DED362-7C4F-4449-BC4C-E06CCA2FD09B}" dt="2020-10-02T15:04:35.090" v="618"/>
          <ac:picMkLst>
            <pc:docMk/>
            <pc:sldMk cId="1172786507" sldId="327"/>
            <ac:picMk id="26" creationId="{02CF5820-B7B1-4951-9788-EBF2A985491E}"/>
          </ac:picMkLst>
        </pc:picChg>
        <pc:picChg chg="add mod">
          <ac:chgData name="Mussa Makran" userId="daa170424860ceeb" providerId="LiveId" clId="{B9DED362-7C4F-4449-BC4C-E06CCA2FD09B}" dt="2020-10-02T15:05:04.235" v="621" actId="1076"/>
          <ac:picMkLst>
            <pc:docMk/>
            <pc:sldMk cId="1172786507" sldId="327"/>
            <ac:picMk id="29" creationId="{0E23A8E6-E91B-4C9F-A217-1FA05962C0DB}"/>
          </ac:picMkLst>
        </pc:picChg>
        <pc:cxnChg chg="add del mod">
          <ac:chgData name="Mussa Makran" userId="daa170424860ceeb" providerId="LiveId" clId="{B9DED362-7C4F-4449-BC4C-E06CCA2FD09B}" dt="2020-10-02T15:04:35.090" v="618"/>
          <ac:cxnSpMkLst>
            <pc:docMk/>
            <pc:sldMk cId="1172786507" sldId="327"/>
            <ac:cxnSpMk id="28" creationId="{0286779E-1B22-4490-8064-B99E0AB34304}"/>
          </ac:cxnSpMkLst>
        </pc:cxnChg>
        <pc:cxnChg chg="add mod">
          <ac:chgData name="Mussa Makran" userId="daa170424860ceeb" providerId="LiveId" clId="{B9DED362-7C4F-4449-BC4C-E06CCA2FD09B}" dt="2020-10-02T15:05:04.235" v="621" actId="1076"/>
          <ac:cxnSpMkLst>
            <pc:docMk/>
            <pc:sldMk cId="1172786507" sldId="327"/>
            <ac:cxnSpMk id="32" creationId="{0E0C7C87-6843-4F95-99AE-A290CB7C0EE1}"/>
          </ac:cxnSpMkLst>
        </pc:cxnChg>
      </pc:sldChg>
      <pc:sldChg chg="addSp delSp modSp add mod">
        <pc:chgData name="Mussa Makran" userId="daa170424860ceeb" providerId="LiveId" clId="{B9DED362-7C4F-4449-BC4C-E06CCA2FD09B}" dt="2020-10-02T15:06:21.416" v="632" actId="1076"/>
        <pc:sldMkLst>
          <pc:docMk/>
          <pc:sldMk cId="38679335" sldId="328"/>
        </pc:sldMkLst>
        <pc:spChg chg="mod">
          <ac:chgData name="Mussa Makran" userId="daa170424860ceeb" providerId="LiveId" clId="{B9DED362-7C4F-4449-BC4C-E06CCA2FD09B}" dt="2020-10-02T15:05:49.982" v="629"/>
          <ac:spMkLst>
            <pc:docMk/>
            <pc:sldMk cId="38679335" sldId="328"/>
            <ac:spMk id="19" creationId="{00000000-0000-0000-0000-000000000000}"/>
          </ac:spMkLst>
        </pc:spChg>
        <pc:spChg chg="del mod">
          <ac:chgData name="Mussa Makran" userId="daa170424860ceeb" providerId="LiveId" clId="{B9DED362-7C4F-4449-BC4C-E06CCA2FD09B}" dt="2020-10-02T15:05:28.985" v="625" actId="478"/>
          <ac:spMkLst>
            <pc:docMk/>
            <pc:sldMk cId="38679335" sldId="328"/>
            <ac:spMk id="30" creationId="{087B3735-1A87-4172-9CD6-2FE8A37271A7}"/>
          </ac:spMkLst>
        </pc:spChg>
        <pc:spChg chg="del">
          <ac:chgData name="Mussa Makran" userId="daa170424860ceeb" providerId="LiveId" clId="{B9DED362-7C4F-4449-BC4C-E06CCA2FD09B}" dt="2020-10-02T15:05:30.504" v="626" actId="478"/>
          <ac:spMkLst>
            <pc:docMk/>
            <pc:sldMk cId="38679335" sldId="328"/>
            <ac:spMk id="31" creationId="{85562FB1-E2F1-44F4-9928-9A981EEF57BB}"/>
          </ac:spMkLst>
        </pc:spChg>
        <pc:spChg chg="add mod">
          <ac:chgData name="Mussa Makran" userId="daa170424860ceeb" providerId="LiveId" clId="{B9DED362-7C4F-4449-BC4C-E06CCA2FD09B}" dt="2020-10-02T15:06:21.416" v="632" actId="1076"/>
          <ac:spMkLst>
            <pc:docMk/>
            <pc:sldMk cId="38679335" sldId="328"/>
            <ac:spMk id="36" creationId="{DDC30325-2AFB-4751-BF53-F08B4F06BF74}"/>
          </ac:spMkLst>
        </pc:spChg>
        <pc:picChg chg="del">
          <ac:chgData name="Mussa Makran" userId="daa170424860ceeb" providerId="LiveId" clId="{B9DED362-7C4F-4449-BC4C-E06CCA2FD09B}" dt="2020-10-02T15:05:32.601" v="628" actId="478"/>
          <ac:picMkLst>
            <pc:docMk/>
            <pc:sldMk cId="38679335" sldId="328"/>
            <ac:picMk id="29" creationId="{0E23A8E6-E91B-4C9F-A217-1FA05962C0DB}"/>
          </ac:picMkLst>
        </pc:picChg>
        <pc:cxnChg chg="del">
          <ac:chgData name="Mussa Makran" userId="daa170424860ceeb" providerId="LiveId" clId="{B9DED362-7C4F-4449-BC4C-E06CCA2FD09B}" dt="2020-10-02T15:05:31.139" v="627" actId="478"/>
          <ac:cxnSpMkLst>
            <pc:docMk/>
            <pc:sldMk cId="38679335" sldId="328"/>
            <ac:cxnSpMk id="32" creationId="{0E0C7C87-6843-4F95-99AE-A290CB7C0EE1}"/>
          </ac:cxnSpMkLst>
        </pc:cxnChg>
        <pc:cxnChg chg="add mod">
          <ac:chgData name="Mussa Makran" userId="daa170424860ceeb" providerId="LiveId" clId="{B9DED362-7C4F-4449-BC4C-E06CCA2FD09B}" dt="2020-10-02T15:06:21.416" v="632" actId="1076"/>
          <ac:cxnSpMkLst>
            <pc:docMk/>
            <pc:sldMk cId="38679335" sldId="328"/>
            <ac:cxnSpMk id="34" creationId="{47EA3B9D-FDE0-4E10-9C64-4427219320C3}"/>
          </ac:cxnSpMkLst>
        </pc:cxnChg>
        <pc:cxnChg chg="add mod">
          <ac:chgData name="Mussa Makran" userId="daa170424860ceeb" providerId="LiveId" clId="{B9DED362-7C4F-4449-BC4C-E06CCA2FD09B}" dt="2020-10-02T15:06:21.416" v="632" actId="1076"/>
          <ac:cxnSpMkLst>
            <pc:docMk/>
            <pc:sldMk cId="38679335" sldId="328"/>
            <ac:cxnSpMk id="37" creationId="{9D399177-ADD1-4D09-9131-A54F3690A12D}"/>
          </ac:cxnSpMkLst>
        </pc:cxnChg>
      </pc:sldChg>
      <pc:sldChg chg="add del setBg">
        <pc:chgData name="Mussa Makran" userId="daa170424860ceeb" providerId="LiveId" clId="{B9DED362-7C4F-4449-BC4C-E06CCA2FD09B}" dt="2020-10-02T15:22:34.010" v="814"/>
        <pc:sldMkLst>
          <pc:docMk/>
          <pc:sldMk cId="1621983729" sldId="329"/>
        </pc:sldMkLst>
      </pc:sldChg>
      <pc:sldChg chg="addSp modSp mod modTransition modNotes">
        <pc:chgData name="Mussa Makran" userId="daa170424860ceeb" providerId="LiveId" clId="{B9DED362-7C4F-4449-BC4C-E06CCA2FD09B}" dt="2020-10-22T08:28:29.677" v="1747"/>
        <pc:sldMkLst>
          <pc:docMk/>
          <pc:sldMk cId="2049188679" sldId="330"/>
        </pc:sldMkLst>
        <pc:spChg chg="mod">
          <ac:chgData name="Mussa Makran" userId="daa170424860ceeb" providerId="LiveId" clId="{B9DED362-7C4F-4449-BC4C-E06CCA2FD09B}" dt="2020-10-05T15:04:05.223" v="1613" actId="688"/>
          <ac:spMkLst>
            <pc:docMk/>
            <pc:sldMk cId="2049188679" sldId="330"/>
            <ac:spMk id="6" creationId="{B17A63C8-415E-411C-BBAC-7DE90C4BA8D9}"/>
          </ac:spMkLst>
        </pc:spChg>
        <pc:spChg chg="add mod">
          <ac:chgData name="Mussa Makran" userId="daa170424860ceeb" providerId="LiveId" clId="{B9DED362-7C4F-4449-BC4C-E06CCA2FD09B}" dt="2020-10-05T15:03:29.601" v="1610"/>
          <ac:spMkLst>
            <pc:docMk/>
            <pc:sldMk cId="2049188679" sldId="330"/>
            <ac:spMk id="28" creationId="{B1FEA9B1-7C6D-47DC-8F31-0F88B8143ECF}"/>
          </ac:spMkLst>
        </pc:spChg>
        <pc:cxnChg chg="add mod">
          <ac:chgData name="Mussa Makran" userId="daa170424860ceeb" providerId="LiveId" clId="{B9DED362-7C4F-4449-BC4C-E06CCA2FD09B}" dt="2020-10-05T15:03:29.601" v="1610"/>
          <ac:cxnSpMkLst>
            <pc:docMk/>
            <pc:sldMk cId="2049188679" sldId="330"/>
            <ac:cxnSpMk id="29" creationId="{FB11591D-0AF4-426E-AA0A-DBCDA7B99CA4}"/>
          </ac:cxnSpMkLst>
        </pc:cxnChg>
      </pc:sldChg>
      <pc:sldChg chg="addSp delSp modSp mod modTransition modNotes">
        <pc:chgData name="Mussa Makran" userId="daa170424860ceeb" providerId="LiveId" clId="{B9DED362-7C4F-4449-BC4C-E06CCA2FD09B}" dt="2020-10-22T08:28:29.677" v="1747"/>
        <pc:sldMkLst>
          <pc:docMk/>
          <pc:sldMk cId="27486576" sldId="332"/>
        </pc:sldMkLst>
        <pc:spChg chg="mod">
          <ac:chgData name="Mussa Makran" userId="daa170424860ceeb" providerId="LiveId" clId="{B9DED362-7C4F-4449-BC4C-E06CCA2FD09B}" dt="2020-10-05T15:07:10.195" v="1640" actId="113"/>
          <ac:spMkLst>
            <pc:docMk/>
            <pc:sldMk cId="27486576" sldId="332"/>
            <ac:spMk id="3" creationId="{2BDB4105-DCFA-421F-A859-E4C532C06550}"/>
          </ac:spMkLst>
        </pc:spChg>
        <pc:spChg chg="mod">
          <ac:chgData name="Mussa Makran" userId="daa170424860ceeb" providerId="LiveId" clId="{B9DED362-7C4F-4449-BC4C-E06CCA2FD09B}" dt="2020-10-05T15:06:05.044" v="1634" actId="1076"/>
          <ac:spMkLst>
            <pc:docMk/>
            <pc:sldMk cId="27486576" sldId="332"/>
            <ac:spMk id="29" creationId="{01FDFDA5-B8FD-4DAE-A878-10098CF2EBE8}"/>
          </ac:spMkLst>
        </pc:spChg>
        <pc:spChg chg="mod">
          <ac:chgData name="Mussa Makran" userId="daa170424860ceeb" providerId="LiveId" clId="{B9DED362-7C4F-4449-BC4C-E06CCA2FD09B}" dt="2020-10-05T15:06:15.396" v="1635" actId="1076"/>
          <ac:spMkLst>
            <pc:docMk/>
            <pc:sldMk cId="27486576" sldId="332"/>
            <ac:spMk id="30" creationId="{E2458ACF-2756-4C74-9F8B-3C8E43167EBD}"/>
          </ac:spMkLst>
        </pc:spChg>
        <pc:spChg chg="add mod">
          <ac:chgData name="Mussa Makran" userId="daa170424860ceeb" providerId="LiveId" clId="{B9DED362-7C4F-4449-BC4C-E06CCA2FD09B}" dt="2020-10-05T15:03:32.065" v="1611"/>
          <ac:spMkLst>
            <pc:docMk/>
            <pc:sldMk cId="27486576" sldId="332"/>
            <ac:spMk id="32" creationId="{84586C9A-D59D-410D-A5C0-9B6AC9C1748F}"/>
          </ac:spMkLst>
        </pc:spChg>
        <pc:picChg chg="mod">
          <ac:chgData name="Mussa Makran" userId="daa170424860ceeb" providerId="LiveId" clId="{B9DED362-7C4F-4449-BC4C-E06CCA2FD09B}" dt="2020-10-05T15:06:00.386" v="1633" actId="1076"/>
          <ac:picMkLst>
            <pc:docMk/>
            <pc:sldMk cId="27486576" sldId="332"/>
            <ac:picMk id="8" creationId="{00000000-0000-0000-0000-000000000000}"/>
          </ac:picMkLst>
        </pc:picChg>
        <pc:picChg chg="mod">
          <ac:chgData name="Mussa Makran" userId="daa170424860ceeb" providerId="LiveId" clId="{B9DED362-7C4F-4449-BC4C-E06CCA2FD09B}" dt="2020-10-05T15:05:09.920" v="1624" actId="1076"/>
          <ac:picMkLst>
            <pc:docMk/>
            <pc:sldMk cId="27486576" sldId="332"/>
            <ac:picMk id="28" creationId="{F26E6258-924D-490A-8425-D416BB268248}"/>
          </ac:picMkLst>
        </pc:picChg>
        <pc:cxnChg chg="del mod">
          <ac:chgData name="Mussa Makran" userId="daa170424860ceeb" providerId="LiveId" clId="{B9DED362-7C4F-4449-BC4C-E06CCA2FD09B}" dt="2020-10-05T15:06:59.577" v="1639" actId="478"/>
          <ac:cxnSpMkLst>
            <pc:docMk/>
            <pc:sldMk cId="27486576" sldId="332"/>
            <ac:cxnSpMk id="31" creationId="{77581620-5B8A-47F3-819D-797B3A1B8A0E}"/>
          </ac:cxnSpMkLst>
        </pc:cxnChg>
        <pc:cxnChg chg="add mod">
          <ac:chgData name="Mussa Makran" userId="daa170424860ceeb" providerId="LiveId" clId="{B9DED362-7C4F-4449-BC4C-E06CCA2FD09B}" dt="2020-10-05T15:03:32.065" v="1611"/>
          <ac:cxnSpMkLst>
            <pc:docMk/>
            <pc:sldMk cId="27486576" sldId="332"/>
            <ac:cxnSpMk id="34" creationId="{2272CC8F-CB20-4C69-A535-D0504DDC0DB8}"/>
          </ac:cxnSpMkLst>
        </pc:cxnChg>
      </pc:sldChg>
      <pc:sldChg chg="modTransition modNotes">
        <pc:chgData name="Mussa Makran" userId="daa170424860ceeb" providerId="LiveId" clId="{B9DED362-7C4F-4449-BC4C-E06CCA2FD09B}" dt="2020-10-22T08:28:29.677" v="1747"/>
        <pc:sldMkLst>
          <pc:docMk/>
          <pc:sldMk cId="2308710118" sldId="334"/>
        </pc:sldMkLst>
      </pc:sldChg>
      <pc:sldChg chg="modTransition modNotes">
        <pc:chgData name="Mussa Makran" userId="daa170424860ceeb" providerId="LiveId" clId="{B9DED362-7C4F-4449-BC4C-E06CCA2FD09B}" dt="2020-10-22T08:28:29.677" v="1747"/>
        <pc:sldMkLst>
          <pc:docMk/>
          <pc:sldMk cId="4229814542" sldId="336"/>
        </pc:sldMkLst>
      </pc:sldChg>
      <pc:sldChg chg="add del">
        <pc:chgData name="Mussa Makran" userId="daa170424860ceeb" providerId="LiveId" clId="{B9DED362-7C4F-4449-BC4C-E06CCA2FD09B}" dt="2020-10-05T15:31:37.289" v="1648" actId="47"/>
        <pc:sldMkLst>
          <pc:docMk/>
          <pc:sldMk cId="3890953028" sldId="33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sa\Desktop\M&#225;ster%20en%20Nutrici&#243;n%20Personalizada%20y%20Comunitaria\TFM\Presentaci&#243;n\Ensayo%20MTT%20CCd-18Co%20-%20cop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sa\Desktop\M&#225;ster%20en%20Nutrici&#243;n%20Personalizada%20y%20Comunitaria\TFM\Presentaci&#243;n\MTT%20Caco-2%20(gr&#225;ficas%20TFM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sa\Desktop\M&#225;ster%20en%20Nutrici&#243;n%20Personalizada%20y%20Comunitaria\TFM\Presentaci&#243;n\Ensayo%20MTT%20CCd-18Co%20-%20cop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sa\Desktop\M&#225;ster%20en%20Nutrici&#243;n%20Personalizada%20y%20Comunitaria\TFM\Presentaci&#243;n\MTT%20Caco-2%20(gr&#225;ficas%20TFM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sa\Desktop\M&#225;ster%20en%20Nutrici&#243;n%20Personalizada%20y%20Comunitaria\TFM\Presentaci&#243;n\Ensayo%20MTT%20CCd-18Co%20-%20copia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sa\Desktop\M&#225;ster%20en%20Nutrici&#243;n%20Personalizada%20y%20Comunitaria\TFM\Presentaci&#243;n\MTT%20Caco-2%20(gr&#225;ficas%20TFM)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sa\Desktop\M&#225;ster%20en%20Nutrici&#243;n%20Personalizada%20y%20Comunitaria\TFM\Presentaci&#243;n\Ensayo%20MTT%20CCd-18Co%20-%20copi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sa\Desktop\M&#225;ster%20en%20Nutrici&#243;n%20Personalizada%20y%20Comunitaria\TFM\Presentaci&#243;n\MTT%20Caco-2%20(gr&#225;ficas%20TFM)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ssa\Desktop\M&#225;ster%20en%20Nutrici&#243;n%20Personalizada%20y%20Comunitaria\TFM\Resultados%20de%20ensayos%20in%20vitro\Ensayo%20MTT\Ensayo%20MTT%20con%205-fluorouracilo\Ensayo%20MTT.%205-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8092663725424"/>
          <c:y val="6.0185185185185182E-2"/>
          <c:w val="0.82553018372703413"/>
          <c:h val="0.75834135316418783"/>
        </c:manualLayout>
      </c:layout>
      <c:lineChart>
        <c:grouping val="standard"/>
        <c:varyColors val="0"/>
        <c:ser>
          <c:idx val="0"/>
          <c:order val="0"/>
          <c:tx>
            <c:strRef>
              <c:f>Presentación!$C$12</c:f>
              <c:strCache>
                <c:ptCount val="1"/>
                <c:pt idx="0">
                  <c:v>24 h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Presentación!$L$12:$Q$12</c:f>
                <c:numCache>
                  <c:formatCode>General</c:formatCode>
                  <c:ptCount val="6"/>
                  <c:pt idx="0">
                    <c:v>6.4649531646432772</c:v>
                  </c:pt>
                  <c:pt idx="1">
                    <c:v>3.7854889589905341</c:v>
                  </c:pt>
                  <c:pt idx="2">
                    <c:v>3.0908387921554397</c:v>
                  </c:pt>
                  <c:pt idx="3">
                    <c:v>6.9113256467528865</c:v>
                  </c:pt>
                  <c:pt idx="4">
                    <c:v>8.3937758332177168</c:v>
                  </c:pt>
                  <c:pt idx="5">
                    <c:v>3.6243297454498653</c:v>
                  </c:pt>
                </c:numCache>
              </c:numRef>
            </c:plus>
            <c:minus>
              <c:numRef>
                <c:f>Presentación!$L$12:$Q$12</c:f>
                <c:numCache>
                  <c:formatCode>General</c:formatCode>
                  <c:ptCount val="6"/>
                  <c:pt idx="0">
                    <c:v>6.4649531646432772</c:v>
                  </c:pt>
                  <c:pt idx="1">
                    <c:v>3.7854889589905341</c:v>
                  </c:pt>
                  <c:pt idx="2">
                    <c:v>3.0908387921554397</c:v>
                  </c:pt>
                  <c:pt idx="3">
                    <c:v>6.9113256467528865</c:v>
                  </c:pt>
                  <c:pt idx="4">
                    <c:v>8.3937758332177168</c:v>
                  </c:pt>
                  <c:pt idx="5">
                    <c:v>3.6243297454498653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Presentación!$D$11:$I$11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Presentación!$D$12:$I$12</c:f>
              <c:numCache>
                <c:formatCode>0.000</c:formatCode>
                <c:ptCount val="6"/>
                <c:pt idx="0">
                  <c:v>98.107255520504722</c:v>
                </c:pt>
                <c:pt idx="1">
                  <c:v>102.8391167192429</c:v>
                </c:pt>
                <c:pt idx="2">
                  <c:v>108.51735015772871</c:v>
                </c:pt>
                <c:pt idx="3">
                  <c:v>100.94637223974763</c:v>
                </c:pt>
                <c:pt idx="4">
                  <c:v>100</c:v>
                </c:pt>
                <c:pt idx="5">
                  <c:v>88.643533123028391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0C-4147-808A-295F08D3EB55}"/>
            </c:ext>
          </c:extLst>
        </c:ser>
        <c:ser>
          <c:idx val="1"/>
          <c:order val="1"/>
          <c:tx>
            <c:strRef>
              <c:f>Presentación!$C$19</c:f>
              <c:strCache>
                <c:ptCount val="1"/>
                <c:pt idx="0">
                  <c:v>48 h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Presentación!$L$19:$Q$19</c:f>
                <c:numCache>
                  <c:formatCode>General</c:formatCode>
                  <c:ptCount val="6"/>
                  <c:pt idx="0">
                    <c:v>2.16</c:v>
                  </c:pt>
                  <c:pt idx="1">
                    <c:v>2.54</c:v>
                  </c:pt>
                  <c:pt idx="2">
                    <c:v>4.5199999999999996</c:v>
                  </c:pt>
                  <c:pt idx="3">
                    <c:v>3.75</c:v>
                  </c:pt>
                  <c:pt idx="4">
                    <c:v>7.29</c:v>
                  </c:pt>
                  <c:pt idx="5">
                    <c:v>5.72</c:v>
                  </c:pt>
                </c:numCache>
              </c:numRef>
            </c:plus>
            <c:minus>
              <c:numRef>
                <c:f>Presentación!$L$19:$Q$19</c:f>
                <c:numCache>
                  <c:formatCode>General</c:formatCode>
                  <c:ptCount val="6"/>
                  <c:pt idx="0">
                    <c:v>2.16</c:v>
                  </c:pt>
                  <c:pt idx="1">
                    <c:v>2.54</c:v>
                  </c:pt>
                  <c:pt idx="2">
                    <c:v>4.5199999999999996</c:v>
                  </c:pt>
                  <c:pt idx="3">
                    <c:v>3.75</c:v>
                  </c:pt>
                  <c:pt idx="4">
                    <c:v>7.29</c:v>
                  </c:pt>
                  <c:pt idx="5">
                    <c:v>5.72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Presentación!$D$18:$I$18</c:f>
              <c:numCache>
                <c:formatCode>General</c:formatCode>
                <c:ptCount val="6"/>
                <c:pt idx="0">
                  <c:v>9.4</c:v>
                </c:pt>
                <c:pt idx="1">
                  <c:v>18.7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Presentación!$D$19:$I$19</c:f>
              <c:numCache>
                <c:formatCode>0.000</c:formatCode>
                <c:ptCount val="6"/>
                <c:pt idx="0">
                  <c:v>90.07</c:v>
                </c:pt>
                <c:pt idx="1">
                  <c:v>97.35</c:v>
                </c:pt>
                <c:pt idx="2">
                  <c:v>90.73</c:v>
                </c:pt>
                <c:pt idx="3">
                  <c:v>105.96</c:v>
                </c:pt>
                <c:pt idx="4">
                  <c:v>89.4</c:v>
                </c:pt>
                <c:pt idx="5">
                  <c:v>71.52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0C-4147-808A-295F08D3EB55}"/>
            </c:ext>
          </c:extLst>
        </c:ser>
        <c:ser>
          <c:idx val="2"/>
          <c:order val="2"/>
          <c:tx>
            <c:strRef>
              <c:f>Presentación!$C$26</c:f>
              <c:strCache>
                <c:ptCount val="1"/>
                <c:pt idx="0">
                  <c:v>72 h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Presentación!$L$26:$Q$26</c:f>
                <c:numCache>
                  <c:formatCode>General</c:formatCode>
                  <c:ptCount val="6"/>
                  <c:pt idx="0">
                    <c:v>3.06</c:v>
                  </c:pt>
                  <c:pt idx="1">
                    <c:v>9.16</c:v>
                  </c:pt>
                  <c:pt idx="2">
                    <c:v>21.12</c:v>
                  </c:pt>
                  <c:pt idx="3">
                    <c:v>19.399999999999999</c:v>
                  </c:pt>
                  <c:pt idx="4">
                    <c:v>6.81</c:v>
                  </c:pt>
                  <c:pt idx="5">
                    <c:v>5.26</c:v>
                  </c:pt>
                </c:numCache>
              </c:numRef>
            </c:plus>
            <c:minus>
              <c:numRef>
                <c:f>Presentación!$L$26:$Q$26</c:f>
                <c:numCache>
                  <c:formatCode>General</c:formatCode>
                  <c:ptCount val="6"/>
                  <c:pt idx="0">
                    <c:v>3.06</c:v>
                  </c:pt>
                  <c:pt idx="1">
                    <c:v>9.16</c:v>
                  </c:pt>
                  <c:pt idx="2">
                    <c:v>21.12</c:v>
                  </c:pt>
                  <c:pt idx="3">
                    <c:v>19.399999999999999</c:v>
                  </c:pt>
                  <c:pt idx="4">
                    <c:v>6.81</c:v>
                  </c:pt>
                  <c:pt idx="5">
                    <c:v>5.26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Presentación!$D$25:$I$25</c:f>
              <c:numCache>
                <c:formatCode>General</c:formatCode>
                <c:ptCount val="6"/>
                <c:pt idx="0">
                  <c:v>9.4</c:v>
                </c:pt>
                <c:pt idx="1">
                  <c:v>18.7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Presentación!$D$26:$I$26</c:f>
              <c:numCache>
                <c:formatCode>0.000</c:formatCode>
                <c:ptCount val="6"/>
                <c:pt idx="0">
                  <c:v>92.89</c:v>
                </c:pt>
                <c:pt idx="1">
                  <c:v>108.89</c:v>
                </c:pt>
                <c:pt idx="2">
                  <c:v>101.19</c:v>
                </c:pt>
                <c:pt idx="3">
                  <c:v>99.41</c:v>
                </c:pt>
                <c:pt idx="4">
                  <c:v>83.99</c:v>
                </c:pt>
                <c:pt idx="5">
                  <c:v>48.42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0C-4147-808A-295F08D3E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750160"/>
        <c:axId val="1819751408"/>
      </c:lineChart>
      <c:catAx>
        <c:axId val="1819750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defRPr>
                </a:pPr>
                <a:r>
                  <a:rPr lang="en-GB" sz="1300" dirty="0"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Concentration (µM)</a:t>
                </a:r>
              </a:p>
            </c:rich>
          </c:tx>
          <c:layout>
            <c:manualLayout>
              <c:xMode val="edge"/>
              <c:yMode val="edge"/>
              <c:x val="0.42313645833333335"/>
              <c:y val="0.874516414141414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ysClr val="windowText" lastClr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819751408"/>
        <c:crosses val="autoZero"/>
        <c:auto val="1"/>
        <c:lblAlgn val="ctr"/>
        <c:lblOffset val="100"/>
        <c:noMultiLvlLbl val="0"/>
      </c:catAx>
      <c:valAx>
        <c:axId val="1819751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defRPr>
                </a:pPr>
                <a:r>
                  <a:rPr lang="en-GB" sz="1300" dirty="0"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Viability (% </a:t>
                </a:r>
                <a:r>
                  <a:rPr lang="en-GB" sz="1300" i="1" dirty="0"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vs.</a:t>
                </a:r>
                <a:r>
                  <a:rPr lang="en-GB" sz="1300" i="1" baseline="0" dirty="0"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300" dirty="0"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control)</a:t>
                </a:r>
              </a:p>
            </c:rich>
          </c:tx>
          <c:layout>
            <c:manualLayout>
              <c:xMode val="edge"/>
              <c:yMode val="edge"/>
              <c:x val="9.519847382604165E-3"/>
              <c:y val="0.225276111111111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ysClr val="windowText" lastClr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81975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37983577917540173"/>
          <c:y val="0.55717527807678502"/>
          <c:w val="0.47037037037037038"/>
          <c:h val="0.218240940078937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3673285537165"/>
          <c:y val="6.9444444444444448E-2"/>
          <c:w val="0.82553018372703413"/>
          <c:h val="0.75834135316418783"/>
        </c:manualLayout>
      </c:layout>
      <c:lineChart>
        <c:grouping val="standard"/>
        <c:varyColors val="0"/>
        <c:ser>
          <c:idx val="0"/>
          <c:order val="0"/>
          <c:tx>
            <c:strRef>
              <c:f>'Resumen '!$C$12</c:f>
              <c:strCache>
                <c:ptCount val="1"/>
                <c:pt idx="0">
                  <c:v>24 h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'Resumen '!$L$12:$Q$12</c:f>
                <c:numCache>
                  <c:formatCode>General</c:formatCode>
                  <c:ptCount val="6"/>
                  <c:pt idx="0">
                    <c:v>15.09</c:v>
                  </c:pt>
                  <c:pt idx="1">
                    <c:v>21.92</c:v>
                  </c:pt>
                  <c:pt idx="2">
                    <c:v>5.92</c:v>
                  </c:pt>
                  <c:pt idx="3">
                    <c:v>9.15</c:v>
                  </c:pt>
                  <c:pt idx="4">
                    <c:v>7.86</c:v>
                  </c:pt>
                  <c:pt idx="5">
                    <c:v>53.9</c:v>
                  </c:pt>
                </c:numCache>
              </c:numRef>
            </c:plus>
            <c:minus>
              <c:numRef>
                <c:f>'Resumen '!$L$12:$Q$12</c:f>
                <c:numCache>
                  <c:formatCode>General</c:formatCode>
                  <c:ptCount val="6"/>
                  <c:pt idx="0">
                    <c:v>15.09</c:v>
                  </c:pt>
                  <c:pt idx="1">
                    <c:v>21.92</c:v>
                  </c:pt>
                  <c:pt idx="2">
                    <c:v>5.92</c:v>
                  </c:pt>
                  <c:pt idx="3">
                    <c:v>9.15</c:v>
                  </c:pt>
                  <c:pt idx="4">
                    <c:v>7.86</c:v>
                  </c:pt>
                  <c:pt idx="5">
                    <c:v>53.9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'Resumen '!$D$11:$I$11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'Resumen '!$D$12:$I$12</c:f>
              <c:numCache>
                <c:formatCode>0.000</c:formatCode>
                <c:ptCount val="6"/>
                <c:pt idx="0">
                  <c:v>106.05</c:v>
                </c:pt>
                <c:pt idx="1">
                  <c:v>109.39</c:v>
                </c:pt>
                <c:pt idx="2">
                  <c:v>93.15</c:v>
                </c:pt>
                <c:pt idx="3">
                  <c:v>108.44</c:v>
                </c:pt>
                <c:pt idx="4">
                  <c:v>137.1</c:v>
                </c:pt>
                <c:pt idx="5">
                  <c:v>145.69999999999999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8E-4DF1-B905-105749FCD467}"/>
            </c:ext>
          </c:extLst>
        </c:ser>
        <c:ser>
          <c:idx val="3"/>
          <c:order val="3"/>
          <c:tx>
            <c:strRef>
              <c:f>'Resumen '!$C$19</c:f>
              <c:strCache>
                <c:ptCount val="1"/>
                <c:pt idx="0">
                  <c:v> 48 h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'Resumen '!$L$19:$Q$19</c:f>
                <c:numCache>
                  <c:formatCode>General</c:formatCode>
                  <c:ptCount val="6"/>
                  <c:pt idx="0">
                    <c:v>4.16</c:v>
                  </c:pt>
                  <c:pt idx="1">
                    <c:v>4.05</c:v>
                  </c:pt>
                  <c:pt idx="2">
                    <c:v>2.42</c:v>
                  </c:pt>
                  <c:pt idx="3">
                    <c:v>7.1</c:v>
                  </c:pt>
                  <c:pt idx="4">
                    <c:v>4.05</c:v>
                  </c:pt>
                  <c:pt idx="5">
                    <c:v>2.65</c:v>
                  </c:pt>
                </c:numCache>
              </c:numRef>
            </c:plus>
            <c:minus>
              <c:numRef>
                <c:f>'Resumen '!$L$19:$Q$19</c:f>
                <c:numCache>
                  <c:formatCode>General</c:formatCode>
                  <c:ptCount val="6"/>
                  <c:pt idx="0">
                    <c:v>4.16</c:v>
                  </c:pt>
                  <c:pt idx="1">
                    <c:v>4.05</c:v>
                  </c:pt>
                  <c:pt idx="2">
                    <c:v>2.42</c:v>
                  </c:pt>
                  <c:pt idx="3">
                    <c:v>7.1</c:v>
                  </c:pt>
                  <c:pt idx="4">
                    <c:v>4.05</c:v>
                  </c:pt>
                  <c:pt idx="5">
                    <c:v>2.65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'Resumen '!$D$18:$I$18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'Resumen '!$D$19:$I$19</c:f>
              <c:numCache>
                <c:formatCode>0.000</c:formatCode>
                <c:ptCount val="6"/>
                <c:pt idx="0">
                  <c:v>105.05</c:v>
                </c:pt>
                <c:pt idx="1">
                  <c:v>117.43</c:v>
                </c:pt>
                <c:pt idx="2">
                  <c:v>101.83</c:v>
                </c:pt>
                <c:pt idx="3">
                  <c:v>101.83</c:v>
                </c:pt>
                <c:pt idx="4" formatCode="General">
                  <c:v>132.11009174311928</c:v>
                </c:pt>
                <c:pt idx="5" formatCode="General">
                  <c:v>102.75229357798165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8E-4DF1-B905-105749FCD467}"/>
            </c:ext>
          </c:extLst>
        </c:ser>
        <c:ser>
          <c:idx val="4"/>
          <c:order val="4"/>
          <c:tx>
            <c:strRef>
              <c:f>'Resumen '!$C$26</c:f>
              <c:strCache>
                <c:ptCount val="1"/>
                <c:pt idx="0">
                  <c:v>72 h 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'Resumen '!$L$26:$Q$26</c:f>
                <c:numCache>
                  <c:formatCode>General</c:formatCode>
                  <c:ptCount val="6"/>
                  <c:pt idx="0">
                    <c:v>14.8</c:v>
                  </c:pt>
                  <c:pt idx="1">
                    <c:v>8.2899999999999991</c:v>
                  </c:pt>
                  <c:pt idx="2">
                    <c:v>15.07</c:v>
                  </c:pt>
                  <c:pt idx="3">
                    <c:v>16.760000000000002</c:v>
                  </c:pt>
                  <c:pt idx="4">
                    <c:v>8.75</c:v>
                  </c:pt>
                  <c:pt idx="5">
                    <c:v>10.08</c:v>
                  </c:pt>
                </c:numCache>
              </c:numRef>
            </c:plus>
            <c:minus>
              <c:numRef>
                <c:f>'Resumen '!$L$26:$Q$26</c:f>
                <c:numCache>
                  <c:formatCode>General</c:formatCode>
                  <c:ptCount val="6"/>
                  <c:pt idx="0">
                    <c:v>14.8</c:v>
                  </c:pt>
                  <c:pt idx="1">
                    <c:v>8.2899999999999991</c:v>
                  </c:pt>
                  <c:pt idx="2">
                    <c:v>15.07</c:v>
                  </c:pt>
                  <c:pt idx="3">
                    <c:v>16.760000000000002</c:v>
                  </c:pt>
                  <c:pt idx="4">
                    <c:v>8.75</c:v>
                  </c:pt>
                  <c:pt idx="5">
                    <c:v>10.08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'Resumen '!$D$25:$I$25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'Resumen '!$D$26:$I$26</c:f>
              <c:numCache>
                <c:formatCode>0.000</c:formatCode>
                <c:ptCount val="6"/>
                <c:pt idx="0">
                  <c:v>108.26</c:v>
                </c:pt>
                <c:pt idx="1">
                  <c:v>105.13</c:v>
                </c:pt>
                <c:pt idx="2">
                  <c:v>121.65</c:v>
                </c:pt>
                <c:pt idx="3">
                  <c:v>111.4</c:v>
                </c:pt>
                <c:pt idx="4">
                  <c:v>142.16999999999999</c:v>
                </c:pt>
                <c:pt idx="5">
                  <c:v>89.74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8E-4DF1-B905-105749FCD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750160"/>
        <c:axId val="181975140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'Resumen '!$C$19</c15:sqref>
                        </c15:formulaRef>
                      </c:ext>
                    </c:extLst>
                    <c:strCache>
                      <c:ptCount val="1"/>
                      <c:pt idx="0">
                        <c:v> 48 h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'Resumen '!$D$18:$I$18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'Resumen '!$D$19:$I$19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105.05</c:v>
                      </c:pt>
                      <c:pt idx="1">
                        <c:v>117.43</c:v>
                      </c:pt>
                      <c:pt idx="2">
                        <c:v>101.83</c:v>
                      </c:pt>
                      <c:pt idx="3">
                        <c:v>101.83</c:v>
                      </c:pt>
                      <c:pt idx="4" formatCode="General">
                        <c:v>132.11009174311928</c:v>
                      </c:pt>
                      <c:pt idx="5" formatCode="General">
                        <c:v>102.75229357798165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C28E-4DF1-B905-105749FCD46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'!$C$26</c15:sqref>
                        </c15:formulaRef>
                      </c:ext>
                    </c:extLst>
                    <c:strCache>
                      <c:ptCount val="1"/>
                      <c:pt idx="0">
                        <c:v>72 h 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'!$D$25:$I$25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'!$D$26:$I$26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108.26</c:v>
                      </c:pt>
                      <c:pt idx="1">
                        <c:v>105.13</c:v>
                      </c:pt>
                      <c:pt idx="2">
                        <c:v>121.65</c:v>
                      </c:pt>
                      <c:pt idx="3">
                        <c:v>111.4</c:v>
                      </c:pt>
                      <c:pt idx="4">
                        <c:v>142.16999999999999</c:v>
                      </c:pt>
                      <c:pt idx="5">
                        <c:v>89.74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28E-4DF1-B905-105749FCD467}"/>
                  </c:ext>
                </c:extLst>
              </c15:ser>
            </c15:filteredLineSeries>
          </c:ext>
        </c:extLst>
      </c:lineChart>
      <c:catAx>
        <c:axId val="1819750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defRPr>
                </a:pPr>
                <a:r>
                  <a:rPr lang="en-GB" sz="1300" dirty="0">
                    <a:solidFill>
                      <a:sysClr val="windowText" lastClr="0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Concentration (µM)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ysClr val="windowText" lastClr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819751408"/>
        <c:crosses val="autoZero"/>
        <c:auto val="1"/>
        <c:lblAlgn val="ctr"/>
        <c:lblOffset val="100"/>
        <c:noMultiLvlLbl val="1"/>
      </c:catAx>
      <c:valAx>
        <c:axId val="1819751408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defRPr>
                </a:pPr>
                <a:r>
                  <a:rPr lang="en-GB" sz="1300" baseline="0" dirty="0">
                    <a:solidFill>
                      <a:sysClr val="windowText" lastClr="0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Viability (% </a:t>
                </a:r>
                <a:r>
                  <a:rPr lang="en-GB" sz="1300" i="1" baseline="0" dirty="0">
                    <a:solidFill>
                      <a:sysClr val="windowText" lastClr="0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vs. </a:t>
                </a:r>
                <a:r>
                  <a:rPr lang="en-GB" sz="1300" baseline="0" dirty="0">
                    <a:solidFill>
                      <a:sysClr val="windowText" lastClr="0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rPr>
                  <a:t>control)</a:t>
                </a:r>
                <a:endParaRPr lang="en-GB" sz="1300" dirty="0">
                  <a:solidFill>
                    <a:sysClr val="windowText" lastClr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8.6735185185185179E-3"/>
              <c:y val="0.23774684089663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ysClr val="windowText" lastClr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819750160"/>
        <c:crosses val="autoZero"/>
        <c:crossBetween val="between"/>
        <c:majorUnit val="4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46170685185185184"/>
          <c:y val="0.6185411111111111"/>
          <c:w val="0.46175092592592593"/>
          <c:h val="0.2343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40711805555556"/>
          <c:y val="8.8208333333333333E-2"/>
          <c:w val="0.79215957965341022"/>
          <c:h val="0.73406351311523721"/>
        </c:manualLayout>
      </c:layout>
      <c:lineChart>
        <c:grouping val="standard"/>
        <c:varyColors val="0"/>
        <c:ser>
          <c:idx val="4"/>
          <c:order val="4"/>
          <c:tx>
            <c:strRef>
              <c:f>Presentación!$C$14</c:f>
              <c:strCache>
                <c:ptCount val="1"/>
                <c:pt idx="0">
                  <c:v>24 h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Presentación!$L$14:$Q$14</c:f>
                <c:numCache>
                  <c:formatCode>General</c:formatCode>
                  <c:ptCount val="6"/>
                  <c:pt idx="0">
                    <c:v>13.472653945780886</c:v>
                  </c:pt>
                  <c:pt idx="1">
                    <c:v>7.1658149473820378</c:v>
                  </c:pt>
                  <c:pt idx="2">
                    <c:v>3.6243297454498578</c:v>
                  </c:pt>
                  <c:pt idx="3">
                    <c:v>8.1775907866344504</c:v>
                  </c:pt>
                  <c:pt idx="4">
                    <c:v>9.0112661558900751</c:v>
                  </c:pt>
                  <c:pt idx="5">
                    <c:v>10.251152561054852</c:v>
                  </c:pt>
                </c:numCache>
              </c:numRef>
            </c:plus>
            <c:minus>
              <c:numRef>
                <c:f>Presentación!$L$14:$Q$14</c:f>
                <c:numCache>
                  <c:formatCode>General</c:formatCode>
                  <c:ptCount val="6"/>
                  <c:pt idx="0">
                    <c:v>13.472653945780886</c:v>
                  </c:pt>
                  <c:pt idx="1">
                    <c:v>7.1658149473820378</c:v>
                  </c:pt>
                  <c:pt idx="2">
                    <c:v>3.6243297454498578</c:v>
                  </c:pt>
                  <c:pt idx="3">
                    <c:v>8.1775907866344504</c:v>
                  </c:pt>
                  <c:pt idx="4">
                    <c:v>9.0112661558900751</c:v>
                  </c:pt>
                  <c:pt idx="5">
                    <c:v>10.251152561054852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Presentación!$D$11:$I$11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Presentación!$D$14:$I$14</c:f>
              <c:numCache>
                <c:formatCode>0.000</c:formatCode>
                <c:ptCount val="6"/>
                <c:pt idx="0">
                  <c:v>85.804416403785496</c:v>
                </c:pt>
                <c:pt idx="1">
                  <c:v>71.608832807570977</c:v>
                </c:pt>
                <c:pt idx="2">
                  <c:v>69.716088328075728</c:v>
                </c:pt>
                <c:pt idx="3">
                  <c:v>66.876971608832818</c:v>
                </c:pt>
                <c:pt idx="4">
                  <c:v>61.198738170346999</c:v>
                </c:pt>
                <c:pt idx="5">
                  <c:v>59.305993690851736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62-4875-B195-8EA977891A60}"/>
            </c:ext>
          </c:extLst>
        </c:ser>
        <c:ser>
          <c:idx val="5"/>
          <c:order val="5"/>
          <c:tx>
            <c:strRef>
              <c:f>Presentación!$C$21</c:f>
              <c:strCache>
                <c:ptCount val="1"/>
                <c:pt idx="0">
                  <c:v>48 h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Presentación!$L$21:$Q$21</c:f>
                <c:numCache>
                  <c:formatCode>General</c:formatCode>
                  <c:ptCount val="6"/>
                  <c:pt idx="0">
                    <c:v>7.91</c:v>
                  </c:pt>
                  <c:pt idx="1">
                    <c:v>4.84</c:v>
                  </c:pt>
                  <c:pt idx="2">
                    <c:v>8.7899999999999991</c:v>
                  </c:pt>
                  <c:pt idx="3">
                    <c:v>5.46</c:v>
                  </c:pt>
                  <c:pt idx="4">
                    <c:v>4.59</c:v>
                  </c:pt>
                  <c:pt idx="5">
                    <c:v>5.01</c:v>
                  </c:pt>
                </c:numCache>
              </c:numRef>
            </c:plus>
            <c:minus>
              <c:numRef>
                <c:f>Presentación!$L$21:$Q$21</c:f>
                <c:numCache>
                  <c:formatCode>General</c:formatCode>
                  <c:ptCount val="6"/>
                  <c:pt idx="0">
                    <c:v>7.91</c:v>
                  </c:pt>
                  <c:pt idx="1">
                    <c:v>4.84</c:v>
                  </c:pt>
                  <c:pt idx="2">
                    <c:v>8.7899999999999991</c:v>
                  </c:pt>
                  <c:pt idx="3">
                    <c:v>5.46</c:v>
                  </c:pt>
                  <c:pt idx="4">
                    <c:v>4.59</c:v>
                  </c:pt>
                  <c:pt idx="5">
                    <c:v>5.01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Presentación!$D$18:$I$18</c:f>
              <c:numCache>
                <c:formatCode>General</c:formatCode>
                <c:ptCount val="6"/>
                <c:pt idx="0">
                  <c:v>9.4</c:v>
                </c:pt>
                <c:pt idx="1">
                  <c:v>18.7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Presentación!$D$21:$I$21</c:f>
              <c:numCache>
                <c:formatCode>0.000</c:formatCode>
                <c:ptCount val="6"/>
                <c:pt idx="0">
                  <c:v>78.81</c:v>
                </c:pt>
                <c:pt idx="1">
                  <c:v>74.17</c:v>
                </c:pt>
                <c:pt idx="2">
                  <c:v>72.849999999999994</c:v>
                </c:pt>
                <c:pt idx="3">
                  <c:v>74.83</c:v>
                </c:pt>
                <c:pt idx="4">
                  <c:v>70.2</c:v>
                </c:pt>
                <c:pt idx="5">
                  <c:v>72.19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62-4875-B195-8EA977891A60}"/>
            </c:ext>
          </c:extLst>
        </c:ser>
        <c:ser>
          <c:idx val="6"/>
          <c:order val="6"/>
          <c:tx>
            <c:strRef>
              <c:f>Presentación!$C$28</c:f>
              <c:strCache>
                <c:ptCount val="1"/>
                <c:pt idx="0">
                  <c:v>72 h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Presentación!$L$28:$Q$28</c:f>
                <c:numCache>
                  <c:formatCode>General</c:formatCode>
                  <c:ptCount val="6"/>
                  <c:pt idx="0">
                    <c:v>22.29</c:v>
                  </c:pt>
                  <c:pt idx="1">
                    <c:v>12.15</c:v>
                  </c:pt>
                  <c:pt idx="2">
                    <c:v>10.49</c:v>
                  </c:pt>
                  <c:pt idx="3">
                    <c:v>4.33</c:v>
                  </c:pt>
                  <c:pt idx="4">
                    <c:v>3.87</c:v>
                  </c:pt>
                  <c:pt idx="5">
                    <c:v>15.31</c:v>
                  </c:pt>
                </c:numCache>
              </c:numRef>
            </c:plus>
            <c:minus>
              <c:numRef>
                <c:f>Presentación!$L$28:$Q$28</c:f>
                <c:numCache>
                  <c:formatCode>General</c:formatCode>
                  <c:ptCount val="6"/>
                  <c:pt idx="0">
                    <c:v>22.29</c:v>
                  </c:pt>
                  <c:pt idx="1">
                    <c:v>12.15</c:v>
                  </c:pt>
                  <c:pt idx="2">
                    <c:v>10.49</c:v>
                  </c:pt>
                  <c:pt idx="3">
                    <c:v>4.33</c:v>
                  </c:pt>
                  <c:pt idx="4">
                    <c:v>3.87</c:v>
                  </c:pt>
                  <c:pt idx="5">
                    <c:v>15.31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Presentación!$D$25:$I$25</c:f>
              <c:numCache>
                <c:formatCode>General</c:formatCode>
                <c:ptCount val="6"/>
                <c:pt idx="0">
                  <c:v>9.4</c:v>
                </c:pt>
                <c:pt idx="1">
                  <c:v>18.7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Presentación!$D$28:$I$28</c:f>
              <c:numCache>
                <c:formatCode>0.000</c:formatCode>
                <c:ptCount val="6"/>
                <c:pt idx="0">
                  <c:v>92.89</c:v>
                </c:pt>
                <c:pt idx="1">
                  <c:v>83.99</c:v>
                </c:pt>
                <c:pt idx="2">
                  <c:v>80.430000000000007</c:v>
                </c:pt>
                <c:pt idx="3">
                  <c:v>77.47</c:v>
                </c:pt>
                <c:pt idx="4">
                  <c:v>75.099999999999994</c:v>
                </c:pt>
                <c:pt idx="5">
                  <c:v>97.63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62-4875-B195-8EA977891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750160"/>
        <c:axId val="18197514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Presentación!$C$12</c15:sqref>
                        </c15:formulaRef>
                      </c:ext>
                    </c:extLst>
                    <c:strCache>
                      <c:ptCount val="1"/>
                      <c:pt idx="0">
                        <c:v>24 h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Presentación!$D$11:$I$11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Presentación!$D$12:$I$12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98.107255520504722</c:v>
                      </c:pt>
                      <c:pt idx="1">
                        <c:v>102.8391167192429</c:v>
                      </c:pt>
                      <c:pt idx="2">
                        <c:v>108.51735015772871</c:v>
                      </c:pt>
                      <c:pt idx="3">
                        <c:v>100.94637223974763</c:v>
                      </c:pt>
                      <c:pt idx="4">
                        <c:v>100</c:v>
                      </c:pt>
                      <c:pt idx="5">
                        <c:v>88.643533123028391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762-4875-B195-8EA977891A6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Presentación!$C$19</c15:sqref>
                        </c15:formulaRef>
                      </c:ext>
                    </c:extLst>
                    <c:strCache>
                      <c:ptCount val="1"/>
                      <c:pt idx="0">
                        <c:v>48 h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Presentación!$D$19:$I$19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90.07</c:v>
                      </c:pt>
                      <c:pt idx="1">
                        <c:v>97.35</c:v>
                      </c:pt>
                      <c:pt idx="2">
                        <c:v>90.73</c:v>
                      </c:pt>
                      <c:pt idx="3">
                        <c:v>105.96</c:v>
                      </c:pt>
                      <c:pt idx="4">
                        <c:v>89.4</c:v>
                      </c:pt>
                      <c:pt idx="5">
                        <c:v>71.52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762-4875-B195-8EA977891A6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Presentación!$C$13</c15:sqref>
                        </c15:formulaRef>
                      </c:ext>
                    </c:extLst>
                    <c:strCache>
                      <c:ptCount val="1"/>
                      <c:pt idx="0">
                        <c:v>24 h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Presentación!$D$11:$I$11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Presentación!$D$13:$I$13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94.321766561514181</c:v>
                      </c:pt>
                      <c:pt idx="1">
                        <c:v>106.62460567823344</c:v>
                      </c:pt>
                      <c:pt idx="2">
                        <c:v>86.750788643533127</c:v>
                      </c:pt>
                      <c:pt idx="3">
                        <c:v>64.98422712933754</c:v>
                      </c:pt>
                      <c:pt idx="4">
                        <c:v>61.829652996845425</c:v>
                      </c:pt>
                      <c:pt idx="5">
                        <c:v>44.164037854889607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762-4875-B195-8EA977891A6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Presentación!$C$20</c15:sqref>
                        </c15:formulaRef>
                      </c:ext>
                    </c:extLst>
                    <c:strCache>
                      <c:ptCount val="1"/>
                      <c:pt idx="0">
                        <c:v>48 h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Presentación!$D$20:$I$20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100.66</c:v>
                      </c:pt>
                      <c:pt idx="1">
                        <c:v>90.73</c:v>
                      </c:pt>
                      <c:pt idx="2">
                        <c:v>100</c:v>
                      </c:pt>
                      <c:pt idx="3">
                        <c:v>98.68</c:v>
                      </c:pt>
                      <c:pt idx="4">
                        <c:v>51.66</c:v>
                      </c:pt>
                      <c:pt idx="5">
                        <c:v>24.5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762-4875-B195-8EA977891A60}"/>
                  </c:ext>
                </c:extLst>
              </c15:ser>
            </c15:filteredLineSeries>
          </c:ext>
        </c:extLst>
      </c:lineChart>
      <c:catAx>
        <c:axId val="181975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819751408"/>
        <c:crosses val="autoZero"/>
        <c:auto val="1"/>
        <c:lblAlgn val="ctr"/>
        <c:lblOffset val="100"/>
        <c:noMultiLvlLbl val="0"/>
      </c:catAx>
      <c:valAx>
        <c:axId val="1819751408"/>
        <c:scaling>
          <c:orientation val="minMax"/>
          <c:max val="12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defRPr>
                </a:pPr>
                <a:r>
                  <a:rPr lang="en-GB" sz="13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Viability </a:t>
                </a:r>
                <a:r>
                  <a:rPr lang="en-GB" sz="1300" i="1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(vs.</a:t>
                </a:r>
                <a:r>
                  <a:rPr lang="en-GB" sz="1300" i="1" baseline="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  <a:r>
                  <a:rPr lang="en-GB" sz="1300" i="1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%</a:t>
                </a:r>
                <a:r>
                  <a:rPr lang="en-GB" sz="13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control)</a:t>
                </a:r>
              </a:p>
            </c:rich>
          </c:tx>
          <c:layout>
            <c:manualLayout>
              <c:xMode val="edge"/>
              <c:yMode val="edge"/>
              <c:x val="4.5175555555555552E-2"/>
              <c:y val="0.235116666666666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ysClr val="windowText" lastClr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81975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268240740740735"/>
          <c:y val="0.63939527777777783"/>
          <c:w val="0.42269453302861354"/>
          <c:h val="0.19481027777777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1587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99805848392557"/>
          <c:y val="9.7565944591806661E-2"/>
          <c:w val="0.78021310663967325"/>
          <c:h val="0.72641604870250109"/>
        </c:manualLayout>
      </c:layout>
      <c:lineChart>
        <c:grouping val="standard"/>
        <c:varyColors val="0"/>
        <c:ser>
          <c:idx val="4"/>
          <c:order val="4"/>
          <c:tx>
            <c:strRef>
              <c:f>'Resumen '!$C$14</c:f>
              <c:strCache>
                <c:ptCount val="1"/>
                <c:pt idx="0">
                  <c:v>24 h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'Resumen '!$L$14:$Q$14</c:f>
                <c:numCache>
                  <c:formatCode>General</c:formatCode>
                  <c:ptCount val="6"/>
                  <c:pt idx="0">
                    <c:v>10.85</c:v>
                  </c:pt>
                  <c:pt idx="1">
                    <c:v>10.039999999999999</c:v>
                  </c:pt>
                  <c:pt idx="2">
                    <c:v>7.86</c:v>
                  </c:pt>
                  <c:pt idx="3">
                    <c:v>3.94</c:v>
                  </c:pt>
                  <c:pt idx="4">
                    <c:v>3.31</c:v>
                  </c:pt>
                  <c:pt idx="5">
                    <c:v>1.1000000000000001</c:v>
                  </c:pt>
                </c:numCache>
              </c:numRef>
            </c:plus>
            <c:minus>
              <c:numRef>
                <c:f>'Resumen '!$L$14:$Q$14</c:f>
                <c:numCache>
                  <c:formatCode>General</c:formatCode>
                  <c:ptCount val="6"/>
                  <c:pt idx="0">
                    <c:v>10.85</c:v>
                  </c:pt>
                  <c:pt idx="1">
                    <c:v>10.039999999999999</c:v>
                  </c:pt>
                  <c:pt idx="2">
                    <c:v>7.86</c:v>
                  </c:pt>
                  <c:pt idx="3">
                    <c:v>3.94</c:v>
                  </c:pt>
                  <c:pt idx="4">
                    <c:v>3.31</c:v>
                  </c:pt>
                  <c:pt idx="5">
                    <c:v>1.1000000000000001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'Resumen '!$D$11:$I$11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'Resumen '!$D$14:$I$14</c:f>
              <c:numCache>
                <c:formatCode>0.000</c:formatCode>
                <c:ptCount val="6"/>
                <c:pt idx="0">
                  <c:v>85.51</c:v>
                </c:pt>
                <c:pt idx="1">
                  <c:v>86.46</c:v>
                </c:pt>
                <c:pt idx="2">
                  <c:v>79.78</c:v>
                </c:pt>
                <c:pt idx="3">
                  <c:v>75.959999999999994</c:v>
                </c:pt>
                <c:pt idx="4">
                  <c:v>77.39</c:v>
                </c:pt>
                <c:pt idx="5">
                  <c:v>79.3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4C-4ACA-86CF-C4C4EB233649}"/>
            </c:ext>
          </c:extLst>
        </c:ser>
        <c:ser>
          <c:idx val="7"/>
          <c:order val="7"/>
          <c:tx>
            <c:strRef>
              <c:f>'Resumen '!$C$21</c:f>
              <c:strCache>
                <c:ptCount val="1"/>
                <c:pt idx="0">
                  <c:v> 48 h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'Resumen '!$L$21:$Q$21</c:f>
                <c:numCache>
                  <c:formatCode>General</c:formatCode>
                  <c:ptCount val="6"/>
                  <c:pt idx="0">
                    <c:v>1.08</c:v>
                  </c:pt>
                  <c:pt idx="1">
                    <c:v>2.17</c:v>
                  </c:pt>
                  <c:pt idx="2">
                    <c:v>10.16</c:v>
                  </c:pt>
                  <c:pt idx="3">
                    <c:v>8.7899999999999991</c:v>
                  </c:pt>
                  <c:pt idx="4">
                    <c:v>2.36</c:v>
                  </c:pt>
                  <c:pt idx="5">
                    <c:v>1.8</c:v>
                  </c:pt>
                </c:numCache>
              </c:numRef>
            </c:plus>
            <c:minus>
              <c:numRef>
                <c:f>'Resumen '!$L$21:$Q$21</c:f>
                <c:numCache>
                  <c:formatCode>General</c:formatCode>
                  <c:ptCount val="6"/>
                  <c:pt idx="0">
                    <c:v>1.08</c:v>
                  </c:pt>
                  <c:pt idx="1">
                    <c:v>2.17</c:v>
                  </c:pt>
                  <c:pt idx="2">
                    <c:v>10.16</c:v>
                  </c:pt>
                  <c:pt idx="3">
                    <c:v>8.7899999999999991</c:v>
                  </c:pt>
                  <c:pt idx="4">
                    <c:v>2.36</c:v>
                  </c:pt>
                  <c:pt idx="5">
                    <c:v>1.8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'Resumen '!$D$18:$I$18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'Resumen '!$D$21:$I$21</c:f>
              <c:numCache>
                <c:formatCode>General</c:formatCode>
                <c:ptCount val="6"/>
                <c:pt idx="0" formatCode="0.000">
                  <c:v>96.330275229357781</c:v>
                </c:pt>
                <c:pt idx="1">
                  <c:v>101.83486238532109</c:v>
                </c:pt>
                <c:pt idx="2">
                  <c:v>89.908256880733944</c:v>
                </c:pt>
                <c:pt idx="3">
                  <c:v>91.743119266055047</c:v>
                </c:pt>
                <c:pt idx="4">
                  <c:v>91.284403669724767</c:v>
                </c:pt>
                <c:pt idx="5">
                  <c:v>96.788990825688074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4C-4ACA-86CF-C4C4EB233649}"/>
            </c:ext>
          </c:extLst>
        </c:ser>
        <c:ser>
          <c:idx val="8"/>
          <c:order val="8"/>
          <c:tx>
            <c:strRef>
              <c:f>'Resumen '!$C$28</c:f>
              <c:strCache>
                <c:ptCount val="1"/>
                <c:pt idx="0">
                  <c:v>72 h 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'Resumen '!$L$28:$Q$28</c:f>
                <c:numCache>
                  <c:formatCode>General</c:formatCode>
                  <c:ptCount val="6"/>
                  <c:pt idx="0">
                    <c:v>21.65</c:v>
                  </c:pt>
                  <c:pt idx="1">
                    <c:v>15.64</c:v>
                  </c:pt>
                  <c:pt idx="2">
                    <c:v>26.79</c:v>
                  </c:pt>
                  <c:pt idx="3">
                    <c:v>8.6300000000000008</c:v>
                  </c:pt>
                  <c:pt idx="4">
                    <c:v>17.12</c:v>
                  </c:pt>
                  <c:pt idx="5">
                    <c:v>24.31</c:v>
                  </c:pt>
                </c:numCache>
              </c:numRef>
            </c:plus>
            <c:minus>
              <c:numRef>
                <c:f>'Resumen '!$L$28:$Q$28</c:f>
                <c:numCache>
                  <c:formatCode>General</c:formatCode>
                  <c:ptCount val="6"/>
                  <c:pt idx="0">
                    <c:v>21.65</c:v>
                  </c:pt>
                  <c:pt idx="1">
                    <c:v>15.64</c:v>
                  </c:pt>
                  <c:pt idx="2">
                    <c:v>26.79</c:v>
                  </c:pt>
                  <c:pt idx="3">
                    <c:v>8.6300000000000008</c:v>
                  </c:pt>
                  <c:pt idx="4">
                    <c:v>17.12</c:v>
                  </c:pt>
                  <c:pt idx="5">
                    <c:v>24.31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'Resumen '!$D$25:$I$25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'Resumen '!$D$28:$I$28</c:f>
              <c:numCache>
                <c:formatCode>0.000</c:formatCode>
                <c:ptCount val="6"/>
                <c:pt idx="0">
                  <c:v>94.3</c:v>
                </c:pt>
                <c:pt idx="1">
                  <c:v>92.59</c:v>
                </c:pt>
                <c:pt idx="2">
                  <c:v>99.15</c:v>
                </c:pt>
                <c:pt idx="3">
                  <c:v>79.77</c:v>
                </c:pt>
                <c:pt idx="4">
                  <c:v>103.99</c:v>
                </c:pt>
                <c:pt idx="5">
                  <c:v>107.98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4C-4ACA-86CF-C4C4EB233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750160"/>
        <c:axId val="18197514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'Resumen '!$C$12</c15:sqref>
                        </c15:formulaRef>
                      </c:ext>
                    </c:extLst>
                    <c:strCache>
                      <c:ptCount val="1"/>
                      <c:pt idx="0">
                        <c:v>24 h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'Resumen '!$D$11:$I$11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'Resumen '!$D$12:$I$12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106.05</c:v>
                      </c:pt>
                      <c:pt idx="1">
                        <c:v>109.39</c:v>
                      </c:pt>
                      <c:pt idx="2">
                        <c:v>93.15</c:v>
                      </c:pt>
                      <c:pt idx="3">
                        <c:v>108.44</c:v>
                      </c:pt>
                      <c:pt idx="4">
                        <c:v>137.1</c:v>
                      </c:pt>
                      <c:pt idx="5">
                        <c:v>145.69999999999999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524C-4ACA-86CF-C4C4EB23364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'!$C$19</c15:sqref>
                        </c15:formulaRef>
                      </c:ext>
                    </c:extLst>
                    <c:strCache>
                      <c:ptCount val="1"/>
                      <c:pt idx="0">
                        <c:v> 48 h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'!$D$19:$I$19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105.05</c:v>
                      </c:pt>
                      <c:pt idx="1">
                        <c:v>117.43</c:v>
                      </c:pt>
                      <c:pt idx="2">
                        <c:v>101.83</c:v>
                      </c:pt>
                      <c:pt idx="3">
                        <c:v>101.83</c:v>
                      </c:pt>
                      <c:pt idx="4" formatCode="General">
                        <c:v>132.11009174311928</c:v>
                      </c:pt>
                      <c:pt idx="5" formatCode="General">
                        <c:v>102.75229357798165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24C-4ACA-86CF-C4C4EB23364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'!$C$13</c15:sqref>
                        </c15:formulaRef>
                      </c:ext>
                    </c:extLst>
                    <c:strCache>
                      <c:ptCount val="1"/>
                      <c:pt idx="0">
                        <c:v>24 h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'!$D$11:$I$11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'!$D$13:$I$13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89.81</c:v>
                      </c:pt>
                      <c:pt idx="1">
                        <c:v>114.65</c:v>
                      </c:pt>
                      <c:pt idx="2">
                        <c:v>108.28</c:v>
                      </c:pt>
                      <c:pt idx="3">
                        <c:v>131.85</c:v>
                      </c:pt>
                      <c:pt idx="4">
                        <c:v>106.37</c:v>
                      </c:pt>
                      <c:pt idx="5">
                        <c:v>103.18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24C-4ACA-86CF-C4C4EB233649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'!$C$20</c15:sqref>
                        </c15:formulaRef>
                      </c:ext>
                    </c:extLst>
                    <c:strCache>
                      <c:ptCount val="1"/>
                      <c:pt idx="0">
                        <c:v> 48 h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'!$D$20:$I$20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105.96330275229357</c:v>
                      </c:pt>
                      <c:pt idx="1">
                        <c:v>126.60550458715598</c:v>
                      </c:pt>
                      <c:pt idx="2">
                        <c:v>119.72477064220185</c:v>
                      </c:pt>
                      <c:pt idx="3">
                        <c:v>122.93577981651379</c:v>
                      </c:pt>
                      <c:pt idx="4">
                        <c:v>116.97247706422019</c:v>
                      </c:pt>
                      <c:pt idx="5">
                        <c:v>94.954128440366972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24C-4ACA-86CF-C4C4EB233649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'!$C$21</c15:sqref>
                        </c15:formulaRef>
                      </c:ext>
                    </c:extLst>
                    <c:strCache>
                      <c:ptCount val="1"/>
                      <c:pt idx="0">
                        <c:v> 48 h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'!$D$21:$I$21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 formatCode="0.000">
                        <c:v>96.330275229357781</c:v>
                      </c:pt>
                      <c:pt idx="1">
                        <c:v>101.83486238532109</c:v>
                      </c:pt>
                      <c:pt idx="2">
                        <c:v>89.908256880733944</c:v>
                      </c:pt>
                      <c:pt idx="3">
                        <c:v>91.743119266055047</c:v>
                      </c:pt>
                      <c:pt idx="4">
                        <c:v>91.284403669724767</c:v>
                      </c:pt>
                      <c:pt idx="5">
                        <c:v>96.788990825688074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24C-4ACA-86CF-C4C4EB233649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'!$C$28</c15:sqref>
                        </c15:formulaRef>
                      </c:ext>
                    </c:extLst>
                    <c:strCache>
                      <c:ptCount val="1"/>
                      <c:pt idx="0">
                        <c:v>72 h 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'!$D$25:$I$25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'!$D$28:$I$28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94.3</c:v>
                      </c:pt>
                      <c:pt idx="1">
                        <c:v>92.59</c:v>
                      </c:pt>
                      <c:pt idx="2">
                        <c:v>99.15</c:v>
                      </c:pt>
                      <c:pt idx="3">
                        <c:v>79.77</c:v>
                      </c:pt>
                      <c:pt idx="4">
                        <c:v>103.99</c:v>
                      </c:pt>
                      <c:pt idx="5">
                        <c:v>107.98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24C-4ACA-86CF-C4C4EB233649}"/>
                  </c:ext>
                </c:extLst>
              </c15:ser>
            </c15:filteredLineSeries>
          </c:ext>
        </c:extLst>
      </c:lineChart>
      <c:catAx>
        <c:axId val="181975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819751408"/>
        <c:crosses val="autoZero"/>
        <c:auto val="1"/>
        <c:lblAlgn val="ctr"/>
        <c:lblOffset val="100"/>
        <c:noMultiLvlLbl val="1"/>
      </c:catAx>
      <c:valAx>
        <c:axId val="1819751408"/>
        <c:scaling>
          <c:orientation val="minMax"/>
          <c:max val="1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defRPr>
                </a:pPr>
                <a:r>
                  <a:rPr lang="en-GB" sz="13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Viability (%  </a:t>
                </a:r>
                <a:r>
                  <a:rPr lang="en-GB" sz="1300" i="1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vs. </a:t>
                </a:r>
                <a:r>
                  <a:rPr lang="en-GB" sz="13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control)</a:t>
                </a:r>
              </a:p>
            </c:rich>
          </c:tx>
          <c:layout>
            <c:manualLayout>
              <c:xMode val="edge"/>
              <c:yMode val="edge"/>
              <c:x val="3.3293518518518521E-2"/>
              <c:y val="0.242675293113761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81975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331481481481481"/>
          <c:y val="0.55386388888888893"/>
          <c:w val="0.3794057549424133"/>
          <c:h val="0.2197528745495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97350799769406"/>
          <c:y val="7.407407407407407E-2"/>
          <c:w val="0.82553018372703413"/>
          <c:h val="0.74908209390492841"/>
        </c:manualLayout>
      </c:layout>
      <c:lineChart>
        <c:grouping val="standard"/>
        <c:varyColors val="0"/>
        <c:ser>
          <c:idx val="2"/>
          <c:order val="2"/>
          <c:tx>
            <c:strRef>
              <c:f>Presentación!$C$13</c:f>
              <c:strCache>
                <c:ptCount val="1"/>
                <c:pt idx="0">
                  <c:v>24 h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Presentación!$L$13:$Q$13</c:f>
                <c:numCache>
                  <c:formatCode>General</c:formatCode>
                  <c:ptCount val="6"/>
                  <c:pt idx="0">
                    <c:v>10.424423748806504</c:v>
                  </c:pt>
                  <c:pt idx="1">
                    <c:v>14.661135695422301</c:v>
                  </c:pt>
                  <c:pt idx="2">
                    <c:v>11.303768370453454</c:v>
                  </c:pt>
                  <c:pt idx="3">
                    <c:v>2.1855530694875491</c:v>
                  </c:pt>
                  <c:pt idx="4">
                    <c:v>5.7824298989979122</c:v>
                  </c:pt>
                  <c:pt idx="5">
                    <c:v>3.0908387921554339</c:v>
                  </c:pt>
                </c:numCache>
              </c:numRef>
            </c:plus>
            <c:minus>
              <c:numRef>
                <c:f>Presentación!$L$13:$Q$13</c:f>
                <c:numCache>
                  <c:formatCode>General</c:formatCode>
                  <c:ptCount val="6"/>
                  <c:pt idx="0">
                    <c:v>10.424423748806504</c:v>
                  </c:pt>
                  <c:pt idx="1">
                    <c:v>14.661135695422301</c:v>
                  </c:pt>
                  <c:pt idx="2">
                    <c:v>11.303768370453454</c:v>
                  </c:pt>
                  <c:pt idx="3">
                    <c:v>2.1855530694875491</c:v>
                  </c:pt>
                  <c:pt idx="4">
                    <c:v>5.7824298989979122</c:v>
                  </c:pt>
                  <c:pt idx="5">
                    <c:v>3.0908387921554339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Presentación!$D$11:$I$11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Presentación!$D$13:$I$13</c:f>
              <c:numCache>
                <c:formatCode>0.000</c:formatCode>
                <c:ptCount val="6"/>
                <c:pt idx="0">
                  <c:v>94.321766561514181</c:v>
                </c:pt>
                <c:pt idx="1">
                  <c:v>106.62460567823344</c:v>
                </c:pt>
                <c:pt idx="2">
                  <c:v>86.750788643533127</c:v>
                </c:pt>
                <c:pt idx="3">
                  <c:v>64.98422712933754</c:v>
                </c:pt>
                <c:pt idx="4">
                  <c:v>61.829652996845425</c:v>
                </c:pt>
                <c:pt idx="5">
                  <c:v>44.164037854889607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0A-4A32-8388-E856CC3276FC}"/>
            </c:ext>
          </c:extLst>
        </c:ser>
        <c:ser>
          <c:idx val="3"/>
          <c:order val="3"/>
          <c:tx>
            <c:strRef>
              <c:f>Presentación!$C$20</c:f>
              <c:strCache>
                <c:ptCount val="1"/>
                <c:pt idx="0">
                  <c:v>48 h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Presentación!$L$20:$Q$20</c:f>
                <c:numCache>
                  <c:formatCode>General</c:formatCode>
                  <c:ptCount val="6"/>
                  <c:pt idx="0">
                    <c:v>10.81</c:v>
                  </c:pt>
                  <c:pt idx="1">
                    <c:v>4.5199999999999996</c:v>
                  </c:pt>
                  <c:pt idx="2">
                    <c:v>3.97</c:v>
                  </c:pt>
                  <c:pt idx="3">
                    <c:v>8.48</c:v>
                  </c:pt>
                  <c:pt idx="4">
                    <c:v>13.42</c:v>
                  </c:pt>
                  <c:pt idx="5">
                    <c:v>2.54</c:v>
                  </c:pt>
                </c:numCache>
              </c:numRef>
            </c:plus>
            <c:minus>
              <c:numRef>
                <c:f>Presentación!$L$20:$Q$20</c:f>
                <c:numCache>
                  <c:formatCode>General</c:formatCode>
                  <c:ptCount val="6"/>
                  <c:pt idx="0">
                    <c:v>10.81</c:v>
                  </c:pt>
                  <c:pt idx="1">
                    <c:v>4.5199999999999996</c:v>
                  </c:pt>
                  <c:pt idx="2">
                    <c:v>3.97</c:v>
                  </c:pt>
                  <c:pt idx="3">
                    <c:v>8.48</c:v>
                  </c:pt>
                  <c:pt idx="4">
                    <c:v>13.42</c:v>
                  </c:pt>
                  <c:pt idx="5">
                    <c:v>2.54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Presentación!$D$18:$I$18</c:f>
              <c:numCache>
                <c:formatCode>General</c:formatCode>
                <c:ptCount val="6"/>
                <c:pt idx="0">
                  <c:v>9.4</c:v>
                </c:pt>
                <c:pt idx="1">
                  <c:v>18.7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Presentación!$D$20:$I$20</c:f>
              <c:numCache>
                <c:formatCode>0.000</c:formatCode>
                <c:ptCount val="6"/>
                <c:pt idx="0">
                  <c:v>100.66</c:v>
                </c:pt>
                <c:pt idx="1">
                  <c:v>90.73</c:v>
                </c:pt>
                <c:pt idx="2">
                  <c:v>100</c:v>
                </c:pt>
                <c:pt idx="3">
                  <c:v>98.68</c:v>
                </c:pt>
                <c:pt idx="4">
                  <c:v>51.66</c:v>
                </c:pt>
                <c:pt idx="5">
                  <c:v>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0A-4A32-8388-E856CC3276FC}"/>
            </c:ext>
          </c:extLst>
        </c:ser>
        <c:ser>
          <c:idx val="4"/>
          <c:order val="4"/>
          <c:tx>
            <c:strRef>
              <c:f>Presentación!$C$27</c:f>
              <c:strCache>
                <c:ptCount val="1"/>
                <c:pt idx="0">
                  <c:v>72 h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Presentación!$L$27:$Q$27</c:f>
                <c:numCache>
                  <c:formatCode>General</c:formatCode>
                  <c:ptCount val="6"/>
                  <c:pt idx="0">
                    <c:v>1.94</c:v>
                  </c:pt>
                  <c:pt idx="1">
                    <c:v>15.09</c:v>
                  </c:pt>
                  <c:pt idx="2">
                    <c:v>8.98</c:v>
                  </c:pt>
                  <c:pt idx="3">
                    <c:v>8.3285800417807874</c:v>
                  </c:pt>
                  <c:pt idx="4">
                    <c:v>1.37</c:v>
                  </c:pt>
                  <c:pt idx="5">
                    <c:v>4.1100000000000003</c:v>
                  </c:pt>
                </c:numCache>
              </c:numRef>
            </c:plus>
            <c:minus>
              <c:numRef>
                <c:f>Presentación!$L$27:$Q$27</c:f>
                <c:numCache>
                  <c:formatCode>General</c:formatCode>
                  <c:ptCount val="6"/>
                  <c:pt idx="0">
                    <c:v>1.94</c:v>
                  </c:pt>
                  <c:pt idx="1">
                    <c:v>15.09</c:v>
                  </c:pt>
                  <c:pt idx="2">
                    <c:v>8.98</c:v>
                  </c:pt>
                  <c:pt idx="3">
                    <c:v>8.3285800417807874</c:v>
                  </c:pt>
                  <c:pt idx="4">
                    <c:v>1.37</c:v>
                  </c:pt>
                  <c:pt idx="5">
                    <c:v>4.1100000000000003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Presentación!$D$25:$I$25</c:f>
              <c:numCache>
                <c:formatCode>General</c:formatCode>
                <c:ptCount val="6"/>
                <c:pt idx="0">
                  <c:v>9.4</c:v>
                </c:pt>
                <c:pt idx="1">
                  <c:v>18.7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Presentación!$D$27:$I$27</c:f>
              <c:numCache>
                <c:formatCode>0.000</c:formatCode>
                <c:ptCount val="6"/>
                <c:pt idx="0">
                  <c:v>79.84</c:v>
                </c:pt>
                <c:pt idx="1">
                  <c:v>85.77</c:v>
                </c:pt>
                <c:pt idx="2">
                  <c:v>66.400000000000006</c:v>
                </c:pt>
                <c:pt idx="3">
                  <c:v>47.43</c:v>
                </c:pt>
                <c:pt idx="4">
                  <c:v>24.51</c:v>
                </c:pt>
                <c:pt idx="5">
                  <c:v>19.37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0A-4A32-8388-E856CC327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750160"/>
        <c:axId val="18197514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Presentación!$C$12</c15:sqref>
                        </c15:formulaRef>
                      </c:ext>
                    </c:extLst>
                    <c:strCache>
                      <c:ptCount val="1"/>
                      <c:pt idx="0">
                        <c:v>24 h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Presentación!$D$11:$I$11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Presentación!$D$12:$I$12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98.107255520504722</c:v>
                      </c:pt>
                      <c:pt idx="1">
                        <c:v>102.8391167192429</c:v>
                      </c:pt>
                      <c:pt idx="2">
                        <c:v>108.51735015772871</c:v>
                      </c:pt>
                      <c:pt idx="3">
                        <c:v>100.94637223974763</c:v>
                      </c:pt>
                      <c:pt idx="4">
                        <c:v>100</c:v>
                      </c:pt>
                      <c:pt idx="5">
                        <c:v>88.643533123028391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0A-4A32-8388-E856CC3276F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Presentación!$C$19</c15:sqref>
                        </c15:formulaRef>
                      </c:ext>
                    </c:extLst>
                    <c:strCache>
                      <c:ptCount val="1"/>
                      <c:pt idx="0">
                        <c:v>48 h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Presentación!$D$19:$I$19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90.07</c:v>
                      </c:pt>
                      <c:pt idx="1">
                        <c:v>97.35</c:v>
                      </c:pt>
                      <c:pt idx="2">
                        <c:v>90.73</c:v>
                      </c:pt>
                      <c:pt idx="3">
                        <c:v>105.96</c:v>
                      </c:pt>
                      <c:pt idx="4">
                        <c:v>89.4</c:v>
                      </c:pt>
                      <c:pt idx="5">
                        <c:v>71.52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0A-4A32-8388-E856CC3276FC}"/>
                  </c:ext>
                </c:extLst>
              </c15:ser>
            </c15:filteredLineSeries>
          </c:ext>
        </c:extLst>
      </c:lineChart>
      <c:catAx>
        <c:axId val="1819750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defRPr>
                </a:pPr>
                <a:r>
                  <a:rPr lang="en-GB" sz="13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Concentration (µM)</a:t>
                </a:r>
              </a:p>
            </c:rich>
          </c:tx>
          <c:layout>
            <c:manualLayout>
              <c:xMode val="edge"/>
              <c:yMode val="edge"/>
              <c:x val="0.42244962962962956"/>
              <c:y val="0.902584444444444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ysClr val="windowText" lastClr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819751408"/>
        <c:crosses val="autoZero"/>
        <c:auto val="1"/>
        <c:lblAlgn val="ctr"/>
        <c:lblOffset val="100"/>
        <c:noMultiLvlLbl val="0"/>
      </c:catAx>
      <c:valAx>
        <c:axId val="1819751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defRPr>
                </a:pPr>
                <a:r>
                  <a:rPr lang="en-GB" sz="13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Viability (% </a:t>
                </a:r>
                <a:r>
                  <a:rPr lang="en-GB" sz="1300" i="1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vs.</a:t>
                </a:r>
                <a:r>
                  <a:rPr lang="en-GB" sz="13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control)</a:t>
                </a:r>
              </a:p>
            </c:rich>
          </c:tx>
          <c:layout>
            <c:manualLayout>
              <c:xMode val="edge"/>
              <c:yMode val="edge"/>
              <c:x val="1.2500000000000136E-5"/>
              <c:y val="0.258273989898989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ysClr val="windowText" lastClr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81975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346614583333336"/>
          <c:y val="0.64666010101010096"/>
          <c:w val="0.49255765199161428"/>
          <c:h val="0.17237972222222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97350799769406"/>
          <c:y val="7.407407407407407E-2"/>
          <c:w val="0.82553018372703413"/>
          <c:h val="0.74908209390492841"/>
        </c:manualLayout>
      </c:layout>
      <c:lineChart>
        <c:grouping val="standard"/>
        <c:varyColors val="0"/>
        <c:ser>
          <c:idx val="2"/>
          <c:order val="2"/>
          <c:tx>
            <c:strRef>
              <c:f>'Resumen '!$C$13</c:f>
              <c:strCache>
                <c:ptCount val="1"/>
                <c:pt idx="0">
                  <c:v>24 h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'Resumen '!$L$20:$Q$20</c:f>
                <c:numCache>
                  <c:formatCode>General</c:formatCode>
                  <c:ptCount val="6"/>
                  <c:pt idx="0">
                    <c:v>11.6</c:v>
                  </c:pt>
                  <c:pt idx="1">
                    <c:v>6.3561497525463437</c:v>
                  </c:pt>
                  <c:pt idx="2">
                    <c:v>12.568026047727534</c:v>
                  </c:pt>
                  <c:pt idx="3">
                    <c:v>10.487112048612996</c:v>
                  </c:pt>
                  <c:pt idx="4">
                    <c:v>6.2448250326183921</c:v>
                  </c:pt>
                  <c:pt idx="5">
                    <c:v>8.655028561519817</c:v>
                  </c:pt>
                </c:numCache>
              </c:numRef>
            </c:plus>
            <c:minus>
              <c:numRef>
                <c:f>'Resumen '!$L$20:$Q$20</c:f>
                <c:numCache>
                  <c:formatCode>General</c:formatCode>
                  <c:ptCount val="6"/>
                  <c:pt idx="0">
                    <c:v>11.6</c:v>
                  </c:pt>
                  <c:pt idx="1">
                    <c:v>6.3561497525463437</c:v>
                  </c:pt>
                  <c:pt idx="2">
                    <c:v>12.568026047727534</c:v>
                  </c:pt>
                  <c:pt idx="3">
                    <c:v>10.487112048612996</c:v>
                  </c:pt>
                  <c:pt idx="4">
                    <c:v>6.2448250326183921</c:v>
                  </c:pt>
                  <c:pt idx="5">
                    <c:v>8.655028561519817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'Resumen '!$D$11:$I$11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'Resumen '!$D$13:$I$13</c:f>
              <c:numCache>
                <c:formatCode>0.000</c:formatCode>
                <c:ptCount val="6"/>
                <c:pt idx="0">
                  <c:v>89.81</c:v>
                </c:pt>
                <c:pt idx="1">
                  <c:v>114.65</c:v>
                </c:pt>
                <c:pt idx="2">
                  <c:v>108.28</c:v>
                </c:pt>
                <c:pt idx="3">
                  <c:v>131.85</c:v>
                </c:pt>
                <c:pt idx="4">
                  <c:v>106.37</c:v>
                </c:pt>
                <c:pt idx="5">
                  <c:v>103.18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D2-49F6-B060-880570076CD5}"/>
            </c:ext>
          </c:extLst>
        </c:ser>
        <c:ser>
          <c:idx val="5"/>
          <c:order val="5"/>
          <c:tx>
            <c:strRef>
              <c:f>'Resumen '!$C$20</c:f>
              <c:strCache>
                <c:ptCount val="1"/>
                <c:pt idx="0">
                  <c:v> 48 h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'Resumen '!$L$20:$Q$20</c:f>
                <c:numCache>
                  <c:formatCode>General</c:formatCode>
                  <c:ptCount val="6"/>
                  <c:pt idx="0">
                    <c:v>11.6</c:v>
                  </c:pt>
                  <c:pt idx="1">
                    <c:v>6.3561497525463437</c:v>
                  </c:pt>
                  <c:pt idx="2">
                    <c:v>12.568026047727534</c:v>
                  </c:pt>
                  <c:pt idx="3">
                    <c:v>10.487112048612996</c:v>
                  </c:pt>
                  <c:pt idx="4">
                    <c:v>6.2448250326183921</c:v>
                  </c:pt>
                  <c:pt idx="5">
                    <c:v>8.655028561519817</c:v>
                  </c:pt>
                </c:numCache>
              </c:numRef>
            </c:plus>
            <c:minus>
              <c:numRef>
                <c:f>'Resumen '!$L$20:$Q$20</c:f>
                <c:numCache>
                  <c:formatCode>General</c:formatCode>
                  <c:ptCount val="6"/>
                  <c:pt idx="0">
                    <c:v>11.6</c:v>
                  </c:pt>
                  <c:pt idx="1">
                    <c:v>6.3561497525463437</c:v>
                  </c:pt>
                  <c:pt idx="2">
                    <c:v>12.568026047727534</c:v>
                  </c:pt>
                  <c:pt idx="3">
                    <c:v>10.487112048612996</c:v>
                  </c:pt>
                  <c:pt idx="4">
                    <c:v>6.2448250326183921</c:v>
                  </c:pt>
                  <c:pt idx="5">
                    <c:v>8.655028561519817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'Resumen '!$D$18:$I$18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'Resumen '!$D$20:$I$20</c:f>
              <c:numCache>
                <c:formatCode>General</c:formatCode>
                <c:ptCount val="6"/>
                <c:pt idx="0">
                  <c:v>105.96330275229357</c:v>
                </c:pt>
                <c:pt idx="1">
                  <c:v>126.60550458715598</c:v>
                </c:pt>
                <c:pt idx="2">
                  <c:v>119.72477064220185</c:v>
                </c:pt>
                <c:pt idx="3">
                  <c:v>122.93577981651379</c:v>
                </c:pt>
                <c:pt idx="4">
                  <c:v>116.97247706422019</c:v>
                </c:pt>
                <c:pt idx="5">
                  <c:v>94.954128440366972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D2-49F6-B060-880570076CD5}"/>
            </c:ext>
          </c:extLst>
        </c:ser>
        <c:ser>
          <c:idx val="6"/>
          <c:order val="6"/>
          <c:tx>
            <c:strRef>
              <c:f>'Resumen '!$C$27</c:f>
              <c:strCache>
                <c:ptCount val="1"/>
                <c:pt idx="0">
                  <c:v>72 h 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'Resumen '!$L$27:$Q$27</c:f>
                <c:numCache>
                  <c:formatCode>General</c:formatCode>
                  <c:ptCount val="6"/>
                  <c:pt idx="0">
                    <c:v>15.72</c:v>
                  </c:pt>
                  <c:pt idx="1">
                    <c:v>4.3099999999999996</c:v>
                  </c:pt>
                  <c:pt idx="2">
                    <c:v>9.32</c:v>
                  </c:pt>
                  <c:pt idx="3">
                    <c:v>6.92</c:v>
                  </c:pt>
                  <c:pt idx="4">
                    <c:v>3.02</c:v>
                  </c:pt>
                  <c:pt idx="5">
                    <c:v>2.87</c:v>
                  </c:pt>
                </c:numCache>
              </c:numRef>
            </c:plus>
            <c:minus>
              <c:numRef>
                <c:f>'Resumen '!$L$27:$Q$27</c:f>
                <c:numCache>
                  <c:formatCode>General</c:formatCode>
                  <c:ptCount val="6"/>
                  <c:pt idx="0">
                    <c:v>15.72</c:v>
                  </c:pt>
                  <c:pt idx="1">
                    <c:v>4.3099999999999996</c:v>
                  </c:pt>
                  <c:pt idx="2">
                    <c:v>9.32</c:v>
                  </c:pt>
                  <c:pt idx="3">
                    <c:v>6.92</c:v>
                  </c:pt>
                  <c:pt idx="4">
                    <c:v>3.02</c:v>
                  </c:pt>
                  <c:pt idx="5">
                    <c:v>2.87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'Resumen '!$D$25:$I$25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'Resumen '!$D$27:$I$27</c:f>
              <c:numCache>
                <c:formatCode>0.000</c:formatCode>
                <c:ptCount val="6"/>
                <c:pt idx="0">
                  <c:v>105.98</c:v>
                </c:pt>
                <c:pt idx="1">
                  <c:v>115.48</c:v>
                </c:pt>
                <c:pt idx="2">
                  <c:v>111.97</c:v>
                </c:pt>
                <c:pt idx="3">
                  <c:v>101.71</c:v>
                </c:pt>
                <c:pt idx="4">
                  <c:v>46.15</c:v>
                </c:pt>
                <c:pt idx="5">
                  <c:v>15.38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D2-49F6-B060-880570076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750160"/>
        <c:axId val="18197514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'Resumen '!$C$12</c15:sqref>
                        </c15:formulaRef>
                      </c:ext>
                    </c:extLst>
                    <c:strCache>
                      <c:ptCount val="1"/>
                      <c:pt idx="0">
                        <c:v>24 h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'Resumen '!$D$11:$I$11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'Resumen '!$D$12:$I$12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106.05</c:v>
                      </c:pt>
                      <c:pt idx="1">
                        <c:v>109.39</c:v>
                      </c:pt>
                      <c:pt idx="2">
                        <c:v>93.15</c:v>
                      </c:pt>
                      <c:pt idx="3">
                        <c:v>108.44</c:v>
                      </c:pt>
                      <c:pt idx="4">
                        <c:v>137.1</c:v>
                      </c:pt>
                      <c:pt idx="5">
                        <c:v>145.69999999999999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ADD2-49F6-B060-880570076CD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'!$C$19</c15:sqref>
                        </c15:formulaRef>
                      </c:ext>
                    </c:extLst>
                    <c:strCache>
                      <c:ptCount val="1"/>
                      <c:pt idx="0">
                        <c:v> 48 h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'!$D$19:$I$19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105.05</c:v>
                      </c:pt>
                      <c:pt idx="1">
                        <c:v>117.43</c:v>
                      </c:pt>
                      <c:pt idx="2">
                        <c:v>101.83</c:v>
                      </c:pt>
                      <c:pt idx="3">
                        <c:v>101.83</c:v>
                      </c:pt>
                      <c:pt idx="4" formatCode="General">
                        <c:v>132.11009174311928</c:v>
                      </c:pt>
                      <c:pt idx="5" formatCode="General">
                        <c:v>102.75229357798165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DD2-49F6-B060-880570076CD5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'!$C$20</c15:sqref>
                        </c15:formulaRef>
                      </c:ext>
                    </c:extLst>
                    <c:strCache>
                      <c:ptCount val="1"/>
                      <c:pt idx="0">
                        <c:v> 48 h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'!$D$20:$I$20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105.96330275229357</c:v>
                      </c:pt>
                      <c:pt idx="1">
                        <c:v>126.60550458715598</c:v>
                      </c:pt>
                      <c:pt idx="2">
                        <c:v>119.72477064220185</c:v>
                      </c:pt>
                      <c:pt idx="3">
                        <c:v>122.93577981651379</c:v>
                      </c:pt>
                      <c:pt idx="4">
                        <c:v>116.97247706422019</c:v>
                      </c:pt>
                      <c:pt idx="5">
                        <c:v>94.954128440366972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DD2-49F6-B060-880570076CD5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'!$C$27</c15:sqref>
                        </c15:formulaRef>
                      </c:ext>
                    </c:extLst>
                    <c:strCache>
                      <c:ptCount val="1"/>
                      <c:pt idx="0">
                        <c:v>72 h 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'!$D$25:$I$25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'!$D$27:$I$27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105.98</c:v>
                      </c:pt>
                      <c:pt idx="1">
                        <c:v>115.48</c:v>
                      </c:pt>
                      <c:pt idx="2">
                        <c:v>111.97</c:v>
                      </c:pt>
                      <c:pt idx="3">
                        <c:v>101.71</c:v>
                      </c:pt>
                      <c:pt idx="4">
                        <c:v>46.15</c:v>
                      </c:pt>
                      <c:pt idx="5">
                        <c:v>15.38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DD2-49F6-B060-880570076CD5}"/>
                  </c:ext>
                </c:extLst>
              </c15:ser>
            </c15:filteredLineSeries>
          </c:ext>
        </c:extLst>
      </c:lineChart>
      <c:catAx>
        <c:axId val="1819750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r>
                  <a:rPr lang="en-GB" sz="1300" dirty="0"/>
                  <a:t>Concentration (µM)</a:t>
                </a:r>
              </a:p>
            </c:rich>
          </c:tx>
          <c:layout>
            <c:manualLayout>
              <c:xMode val="edge"/>
              <c:yMode val="edge"/>
              <c:x val="0.43375815972222215"/>
              <c:y val="0.898388383838383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s-ES"/>
          </a:p>
        </c:txPr>
        <c:crossAx val="1819751408"/>
        <c:crosses val="autoZero"/>
        <c:auto val="1"/>
        <c:lblAlgn val="ctr"/>
        <c:lblOffset val="100"/>
        <c:noMultiLvlLbl val="1"/>
      </c:catAx>
      <c:valAx>
        <c:axId val="1819751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ct val="100000"/>
                  </a:lnSpc>
                  <a:defRPr sz="1300" b="0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r>
                  <a:rPr lang="en-GB" sz="1300" dirty="0"/>
                  <a:t>Viability (% </a:t>
                </a:r>
                <a:r>
                  <a:rPr lang="en-GB" sz="1300" i="1" dirty="0"/>
                  <a:t>vs. </a:t>
                </a:r>
                <a:r>
                  <a:rPr lang="en-GB" sz="1300" dirty="0"/>
                  <a:t>control)</a:t>
                </a:r>
              </a:p>
            </c:rich>
          </c:tx>
          <c:layout>
            <c:manualLayout>
              <c:xMode val="edge"/>
              <c:yMode val="edge"/>
              <c:x val="6.6270833333333329E-3"/>
              <c:y val="0.250577020202020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ct val="100000"/>
                </a:lnSpc>
                <a:defRPr sz="1300" b="0" i="0" u="none" strike="noStrike" kern="1200" baseline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pPr>
              <a:endParaRPr lang="es-E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s-ES"/>
          </a:p>
        </c:txPr>
        <c:crossAx val="18197501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16513555555555559"/>
          <c:y val="0.58722638888888889"/>
          <c:w val="0.3828961172007912"/>
          <c:h val="0.26607064741907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61166666666666"/>
          <c:y val="7.7705555555555555E-2"/>
          <c:w val="0.82553018372703413"/>
          <c:h val="0.70122983134468264"/>
        </c:manualLayout>
      </c:layout>
      <c:lineChart>
        <c:grouping val="standard"/>
        <c:varyColors val="0"/>
        <c:ser>
          <c:idx val="6"/>
          <c:order val="6"/>
          <c:tx>
            <c:strRef>
              <c:f>Presentación!$C$15</c:f>
              <c:strCache>
                <c:ptCount val="1"/>
                <c:pt idx="0">
                  <c:v>24 h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Presentación!$L$15:$Q$15</c:f>
                <c:numCache>
                  <c:formatCode>General</c:formatCode>
                  <c:ptCount val="6"/>
                  <c:pt idx="0">
                    <c:v>4.3711061389750903</c:v>
                  </c:pt>
                  <c:pt idx="1">
                    <c:v>4.8870452318074618</c:v>
                  </c:pt>
                  <c:pt idx="2">
                    <c:v>3.6243297454498653</c:v>
                  </c:pt>
                  <c:pt idx="3">
                    <c:v>3.0908387921554308</c:v>
                  </c:pt>
                  <c:pt idx="4">
                    <c:v>2.1855530694875451</c:v>
                  </c:pt>
                  <c:pt idx="5">
                    <c:v>3.0908387921554339</c:v>
                  </c:pt>
                </c:numCache>
              </c:numRef>
            </c:plus>
            <c:minus>
              <c:numRef>
                <c:f>Presentación!$L$15:$Q$15</c:f>
                <c:numCache>
                  <c:formatCode>General</c:formatCode>
                  <c:ptCount val="6"/>
                  <c:pt idx="0">
                    <c:v>4.3711061389750903</c:v>
                  </c:pt>
                  <c:pt idx="1">
                    <c:v>4.8870452318074618</c:v>
                  </c:pt>
                  <c:pt idx="2">
                    <c:v>3.6243297454498653</c:v>
                  </c:pt>
                  <c:pt idx="3">
                    <c:v>3.0908387921554308</c:v>
                  </c:pt>
                  <c:pt idx="4">
                    <c:v>2.1855530694875451</c:v>
                  </c:pt>
                  <c:pt idx="5">
                    <c:v>3.0908387921554339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Presentación!$D$11:$I$11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Presentación!$D$15:$I$15</c:f>
              <c:numCache>
                <c:formatCode>0.000</c:formatCode>
                <c:ptCount val="6"/>
                <c:pt idx="0">
                  <c:v>85.804416403785481</c:v>
                </c:pt>
                <c:pt idx="1">
                  <c:v>76.34069400630915</c:v>
                </c:pt>
                <c:pt idx="2">
                  <c:v>56.466876971608826</c:v>
                </c:pt>
                <c:pt idx="3">
                  <c:v>36.593059936908524</c:v>
                </c:pt>
                <c:pt idx="4">
                  <c:v>27.129337539432179</c:v>
                </c:pt>
                <c:pt idx="5">
                  <c:v>29.022082018927449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19-431E-AF44-75F0846E0CF0}"/>
            </c:ext>
          </c:extLst>
        </c:ser>
        <c:ser>
          <c:idx val="7"/>
          <c:order val="7"/>
          <c:tx>
            <c:strRef>
              <c:f>Presentación!$C$22</c:f>
              <c:strCache>
                <c:ptCount val="1"/>
                <c:pt idx="0">
                  <c:v>48 h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Presentación!$L$22:$Q$22</c:f>
                <c:numCache>
                  <c:formatCode>General</c:formatCode>
                  <c:ptCount val="6"/>
                  <c:pt idx="0">
                    <c:v>6.84</c:v>
                  </c:pt>
                  <c:pt idx="1">
                    <c:v>4.84</c:v>
                  </c:pt>
                  <c:pt idx="2">
                    <c:v>19.163385796212527</c:v>
                  </c:pt>
                  <c:pt idx="3">
                    <c:v>3.06</c:v>
                  </c:pt>
                  <c:pt idx="4">
                    <c:v>2.16</c:v>
                  </c:pt>
                  <c:pt idx="5">
                    <c:v>1.32</c:v>
                  </c:pt>
                </c:numCache>
              </c:numRef>
            </c:plus>
            <c:minus>
              <c:numRef>
                <c:f>Presentación!$L$22:$Q$22</c:f>
                <c:numCache>
                  <c:formatCode>General</c:formatCode>
                  <c:ptCount val="6"/>
                  <c:pt idx="0">
                    <c:v>6.84</c:v>
                  </c:pt>
                  <c:pt idx="1">
                    <c:v>4.84</c:v>
                  </c:pt>
                  <c:pt idx="2">
                    <c:v>19.163385796212527</c:v>
                  </c:pt>
                  <c:pt idx="3">
                    <c:v>3.06</c:v>
                  </c:pt>
                  <c:pt idx="4">
                    <c:v>2.16</c:v>
                  </c:pt>
                  <c:pt idx="5">
                    <c:v>1.32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Presentación!$D$18:$I$18</c:f>
              <c:numCache>
                <c:formatCode>General</c:formatCode>
                <c:ptCount val="6"/>
                <c:pt idx="0">
                  <c:v>9.4</c:v>
                </c:pt>
                <c:pt idx="1">
                  <c:v>18.7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Presentación!$D$22:$I$22</c:f>
              <c:numCache>
                <c:formatCode>0.000</c:formatCode>
                <c:ptCount val="6"/>
                <c:pt idx="0">
                  <c:v>90.07</c:v>
                </c:pt>
                <c:pt idx="1">
                  <c:v>82.12</c:v>
                </c:pt>
                <c:pt idx="2" formatCode="General">
                  <c:v>81.236203090507729</c:v>
                </c:pt>
                <c:pt idx="3">
                  <c:v>21.19</c:v>
                </c:pt>
                <c:pt idx="4">
                  <c:v>18.54</c:v>
                </c:pt>
                <c:pt idx="5">
                  <c:v>19.21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19-431E-AF44-75F0846E0CF0}"/>
            </c:ext>
          </c:extLst>
        </c:ser>
        <c:ser>
          <c:idx val="8"/>
          <c:order val="8"/>
          <c:tx>
            <c:strRef>
              <c:f>Presentación!$C$29</c:f>
              <c:strCache>
                <c:ptCount val="1"/>
                <c:pt idx="0">
                  <c:v>72 h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Presentación!$L$29:$Q$29</c:f>
                <c:numCache>
                  <c:formatCode>General</c:formatCode>
                  <c:ptCount val="6"/>
                  <c:pt idx="0">
                    <c:v>31.25</c:v>
                  </c:pt>
                  <c:pt idx="1">
                    <c:v>24.52</c:v>
                  </c:pt>
                  <c:pt idx="2">
                    <c:v>3.87</c:v>
                  </c:pt>
                  <c:pt idx="3">
                    <c:v>2.27</c:v>
                  </c:pt>
                  <c:pt idx="4">
                    <c:v>5.26</c:v>
                  </c:pt>
                  <c:pt idx="5">
                    <c:v>9.9700000000000006</c:v>
                  </c:pt>
                </c:numCache>
              </c:numRef>
            </c:plus>
            <c:minus>
              <c:numRef>
                <c:f>Presentación!$L$29:$Q$29</c:f>
                <c:numCache>
                  <c:formatCode>General</c:formatCode>
                  <c:ptCount val="6"/>
                  <c:pt idx="0">
                    <c:v>31.25</c:v>
                  </c:pt>
                  <c:pt idx="1">
                    <c:v>24.52</c:v>
                  </c:pt>
                  <c:pt idx="2">
                    <c:v>3.87</c:v>
                  </c:pt>
                  <c:pt idx="3">
                    <c:v>2.27</c:v>
                  </c:pt>
                  <c:pt idx="4">
                    <c:v>5.26</c:v>
                  </c:pt>
                  <c:pt idx="5">
                    <c:v>9.9700000000000006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Presentación!$D$25:$I$25</c:f>
              <c:numCache>
                <c:formatCode>General</c:formatCode>
                <c:ptCount val="6"/>
                <c:pt idx="0">
                  <c:v>9.4</c:v>
                </c:pt>
                <c:pt idx="1">
                  <c:v>18.7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Presentación!$D$29:$I$29</c:f>
              <c:numCache>
                <c:formatCode>0.000</c:formatCode>
                <c:ptCount val="6"/>
                <c:pt idx="0">
                  <c:v>61.46</c:v>
                </c:pt>
                <c:pt idx="1">
                  <c:v>50.79</c:v>
                </c:pt>
                <c:pt idx="2">
                  <c:v>60.87</c:v>
                </c:pt>
                <c:pt idx="3">
                  <c:v>21.15</c:v>
                </c:pt>
                <c:pt idx="4">
                  <c:v>23.52</c:v>
                </c:pt>
                <c:pt idx="5">
                  <c:v>31.23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19-431E-AF44-75F0846E0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750160"/>
        <c:axId val="18197514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Presentación!$C$12</c15:sqref>
                        </c15:formulaRef>
                      </c:ext>
                    </c:extLst>
                    <c:strCache>
                      <c:ptCount val="1"/>
                      <c:pt idx="0">
                        <c:v>24 h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Presentación!$D$11:$I$11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Presentación!$D$12:$I$12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98.107255520504722</c:v>
                      </c:pt>
                      <c:pt idx="1">
                        <c:v>102.8391167192429</c:v>
                      </c:pt>
                      <c:pt idx="2">
                        <c:v>108.51735015772871</c:v>
                      </c:pt>
                      <c:pt idx="3">
                        <c:v>100.94637223974763</c:v>
                      </c:pt>
                      <c:pt idx="4">
                        <c:v>100</c:v>
                      </c:pt>
                      <c:pt idx="5">
                        <c:v>88.643533123028391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8C19-431E-AF44-75F0846E0CF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Presentación!$C$19</c15:sqref>
                        </c15:formulaRef>
                      </c:ext>
                    </c:extLst>
                    <c:strCache>
                      <c:ptCount val="1"/>
                      <c:pt idx="0">
                        <c:v>48 h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Presentación!$D$19:$I$19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90.07</c:v>
                      </c:pt>
                      <c:pt idx="1">
                        <c:v>97.35</c:v>
                      </c:pt>
                      <c:pt idx="2">
                        <c:v>90.73</c:v>
                      </c:pt>
                      <c:pt idx="3">
                        <c:v>105.96</c:v>
                      </c:pt>
                      <c:pt idx="4">
                        <c:v>89.4</c:v>
                      </c:pt>
                      <c:pt idx="5">
                        <c:v>71.52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C19-431E-AF44-75F0846E0CF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Presentación!$C$13</c15:sqref>
                        </c15:formulaRef>
                      </c:ext>
                    </c:extLst>
                    <c:strCache>
                      <c:ptCount val="1"/>
                      <c:pt idx="0">
                        <c:v>24 h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Presentación!$D$11:$I$11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Presentación!$D$13:$I$13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94.321766561514181</c:v>
                      </c:pt>
                      <c:pt idx="1">
                        <c:v>106.62460567823344</c:v>
                      </c:pt>
                      <c:pt idx="2">
                        <c:v>86.750788643533127</c:v>
                      </c:pt>
                      <c:pt idx="3">
                        <c:v>64.98422712933754</c:v>
                      </c:pt>
                      <c:pt idx="4">
                        <c:v>61.829652996845425</c:v>
                      </c:pt>
                      <c:pt idx="5">
                        <c:v>44.164037854889607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C19-431E-AF44-75F0846E0CF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Presentación!$C$20</c15:sqref>
                        </c15:formulaRef>
                      </c:ext>
                    </c:extLst>
                    <c:strCache>
                      <c:ptCount val="1"/>
                      <c:pt idx="0">
                        <c:v>48 h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Presentación!$D$20:$I$20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100.66</c:v>
                      </c:pt>
                      <c:pt idx="1">
                        <c:v>90.73</c:v>
                      </c:pt>
                      <c:pt idx="2">
                        <c:v>100</c:v>
                      </c:pt>
                      <c:pt idx="3">
                        <c:v>98.68</c:v>
                      </c:pt>
                      <c:pt idx="4">
                        <c:v>51.66</c:v>
                      </c:pt>
                      <c:pt idx="5">
                        <c:v>24.5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C19-431E-AF44-75F0846E0CF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Presentación!$C$14</c15:sqref>
                        </c15:formulaRef>
                      </c:ext>
                    </c:extLst>
                    <c:strCache>
                      <c:ptCount val="1"/>
                      <c:pt idx="0">
                        <c:v>24 h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Presentación!$D$11:$I$11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Presentación!$D$14:$I$14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85.804416403785496</c:v>
                      </c:pt>
                      <c:pt idx="1">
                        <c:v>71.608832807570977</c:v>
                      </c:pt>
                      <c:pt idx="2">
                        <c:v>69.716088328075728</c:v>
                      </c:pt>
                      <c:pt idx="3">
                        <c:v>66.876971608832818</c:v>
                      </c:pt>
                      <c:pt idx="4">
                        <c:v>61.198738170346999</c:v>
                      </c:pt>
                      <c:pt idx="5">
                        <c:v>59.305993690851736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C19-431E-AF44-75F0846E0CF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Presentación!$C$21</c15:sqref>
                        </c15:formulaRef>
                      </c:ext>
                    </c:extLst>
                    <c:strCache>
                      <c:ptCount val="1"/>
                      <c:pt idx="0">
                        <c:v>48 h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Presentación!$D$21:$I$21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78.81</c:v>
                      </c:pt>
                      <c:pt idx="1">
                        <c:v>74.17</c:v>
                      </c:pt>
                      <c:pt idx="2">
                        <c:v>72.849999999999994</c:v>
                      </c:pt>
                      <c:pt idx="3">
                        <c:v>74.83</c:v>
                      </c:pt>
                      <c:pt idx="4">
                        <c:v>70.2</c:v>
                      </c:pt>
                      <c:pt idx="5">
                        <c:v>72.19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C19-431E-AF44-75F0846E0CF0}"/>
                  </c:ext>
                </c:extLst>
              </c15:ser>
            </c15:filteredLineSeries>
          </c:ext>
        </c:extLst>
      </c:lineChart>
      <c:catAx>
        <c:axId val="1819750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1300" b="0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defRPr>
                </a:pPr>
                <a:r>
                  <a:rPr lang="en-GB" sz="1300" dirty="0"/>
                  <a:t>Concentration (µM)</a:t>
                </a:r>
              </a:p>
            </c:rich>
          </c:tx>
          <c:layout>
            <c:manualLayout>
              <c:xMode val="edge"/>
              <c:yMode val="edge"/>
              <c:x val="0.43292203703703702"/>
              <c:y val="0.860210555555555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sz="1300" b="0" i="0" u="none" strike="noStrike" kern="1200" baseline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819751408"/>
        <c:crosses val="autoZero"/>
        <c:auto val="1"/>
        <c:lblAlgn val="ctr"/>
        <c:lblOffset val="100"/>
        <c:noMultiLvlLbl val="0"/>
      </c:catAx>
      <c:valAx>
        <c:axId val="1819751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defRPr>
                </a:pPr>
                <a:r>
                  <a:rPr lang="en-GB" sz="1300" dirty="0"/>
                  <a:t>Viability (% </a:t>
                </a:r>
                <a:r>
                  <a:rPr lang="en-GB" sz="1300" i="1" dirty="0"/>
                  <a:t>vs. </a:t>
                </a:r>
                <a:r>
                  <a:rPr lang="en-GB" sz="1300" dirty="0"/>
                  <a:t>control)</a:t>
                </a:r>
              </a:p>
            </c:rich>
          </c:tx>
          <c:layout>
            <c:manualLayout>
              <c:xMode val="edge"/>
              <c:yMode val="edge"/>
              <c:x val="2.3243518518518518E-2"/>
              <c:y val="0.263125555555555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8197501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258481481481475"/>
          <c:y val="0.2735447222222222"/>
          <c:w val="0.37520934724283295"/>
          <c:h val="0.1455788888888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61163805443216"/>
          <c:y val="7.4177670320564174E-2"/>
          <c:w val="0.82553018372703413"/>
          <c:h val="0.70122983134468264"/>
        </c:manualLayout>
      </c:layout>
      <c:lineChart>
        <c:grouping val="standard"/>
        <c:varyColors val="0"/>
        <c:ser>
          <c:idx val="6"/>
          <c:order val="6"/>
          <c:tx>
            <c:strRef>
              <c:f>'Resumen '!$C$15</c:f>
              <c:strCache>
                <c:ptCount val="1"/>
                <c:pt idx="0">
                  <c:v>24 h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'Resumen '!$L$15:$Q$15</c:f>
                <c:numCache>
                  <c:formatCode>General</c:formatCode>
                  <c:ptCount val="6"/>
                  <c:pt idx="0">
                    <c:v>3.31</c:v>
                  </c:pt>
                  <c:pt idx="1">
                    <c:v>4.78</c:v>
                  </c:pt>
                  <c:pt idx="2">
                    <c:v>4.55</c:v>
                  </c:pt>
                  <c:pt idx="3">
                    <c:v>6.53</c:v>
                  </c:pt>
                  <c:pt idx="4">
                    <c:v>5.94</c:v>
                  </c:pt>
                  <c:pt idx="5">
                    <c:v>3.12</c:v>
                  </c:pt>
                </c:numCache>
              </c:numRef>
            </c:plus>
            <c:minus>
              <c:numRef>
                <c:f>'Resumen '!$L$15:$Q$15</c:f>
                <c:numCache>
                  <c:formatCode>General</c:formatCode>
                  <c:ptCount val="6"/>
                  <c:pt idx="0">
                    <c:v>3.31</c:v>
                  </c:pt>
                  <c:pt idx="1">
                    <c:v>4.78</c:v>
                  </c:pt>
                  <c:pt idx="2">
                    <c:v>4.55</c:v>
                  </c:pt>
                  <c:pt idx="3">
                    <c:v>6.53</c:v>
                  </c:pt>
                  <c:pt idx="4">
                    <c:v>5.94</c:v>
                  </c:pt>
                  <c:pt idx="5">
                    <c:v>3.12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'Resumen '!$D$11:$I$11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'Resumen '!$D$15:$I$15</c:f>
              <c:numCache>
                <c:formatCode>0.000</c:formatCode>
                <c:ptCount val="6"/>
                <c:pt idx="0">
                  <c:v>83.12</c:v>
                </c:pt>
                <c:pt idx="1">
                  <c:v>70.22</c:v>
                </c:pt>
                <c:pt idx="2">
                  <c:v>69.75</c:v>
                </c:pt>
                <c:pt idx="3">
                  <c:v>60.19</c:v>
                </c:pt>
                <c:pt idx="4">
                  <c:v>37.26</c:v>
                </c:pt>
                <c:pt idx="5">
                  <c:v>28.66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02-41CA-AAF4-026FE7F64DC8}"/>
            </c:ext>
          </c:extLst>
        </c:ser>
        <c:ser>
          <c:idx val="9"/>
          <c:order val="9"/>
          <c:tx>
            <c:strRef>
              <c:f>'Resumen '!$C$22</c:f>
              <c:strCache>
                <c:ptCount val="1"/>
                <c:pt idx="0">
                  <c:v> 48 h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'Resumen '!$L$22:$Q$22</c:f>
                <c:numCache>
                  <c:formatCode>General</c:formatCode>
                  <c:ptCount val="6"/>
                  <c:pt idx="0">
                    <c:v>4.96</c:v>
                  </c:pt>
                  <c:pt idx="1">
                    <c:v>1.88</c:v>
                  </c:pt>
                  <c:pt idx="2">
                    <c:v>6.38</c:v>
                  </c:pt>
                  <c:pt idx="3">
                    <c:v>5.4</c:v>
                  </c:pt>
                  <c:pt idx="4">
                    <c:v>0.94</c:v>
                  </c:pt>
                  <c:pt idx="5">
                    <c:v>1.8</c:v>
                  </c:pt>
                </c:numCache>
              </c:numRef>
            </c:plus>
            <c:minus>
              <c:numRef>
                <c:f>'Resumen '!$L$22:$Q$22</c:f>
                <c:numCache>
                  <c:formatCode>General</c:formatCode>
                  <c:ptCount val="6"/>
                  <c:pt idx="0">
                    <c:v>4.96</c:v>
                  </c:pt>
                  <c:pt idx="1">
                    <c:v>1.88</c:v>
                  </c:pt>
                  <c:pt idx="2">
                    <c:v>6.38</c:v>
                  </c:pt>
                  <c:pt idx="3">
                    <c:v>5.4</c:v>
                  </c:pt>
                  <c:pt idx="4">
                    <c:v>0.94</c:v>
                  </c:pt>
                  <c:pt idx="5">
                    <c:v>1.8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'Resumen '!$D$18:$I$18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'Resumen '!$D$22:$I$22</c:f>
              <c:numCache>
                <c:formatCode>General</c:formatCode>
                <c:ptCount val="6"/>
                <c:pt idx="0">
                  <c:v>92.660550458715605</c:v>
                </c:pt>
                <c:pt idx="1">
                  <c:v>77.064220183486242</c:v>
                </c:pt>
                <c:pt idx="2">
                  <c:v>68.348623853211009</c:v>
                </c:pt>
                <c:pt idx="3">
                  <c:v>51.376146788990837</c:v>
                </c:pt>
                <c:pt idx="4">
                  <c:v>16.972477064220186</c:v>
                </c:pt>
                <c:pt idx="5">
                  <c:v>12.385321100917437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02-41CA-AAF4-026FE7F64DC8}"/>
            </c:ext>
          </c:extLst>
        </c:ser>
        <c:ser>
          <c:idx val="10"/>
          <c:order val="10"/>
          <c:tx>
            <c:strRef>
              <c:f>'Resumen '!$C$29</c:f>
              <c:strCache>
                <c:ptCount val="1"/>
                <c:pt idx="0">
                  <c:v>72 h 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'Resumen '!$L$29:$Q$29</c:f>
                <c:numCache>
                  <c:formatCode>General</c:formatCode>
                  <c:ptCount val="6"/>
                  <c:pt idx="0">
                    <c:v>18.920000000000002</c:v>
                  </c:pt>
                  <c:pt idx="1">
                    <c:v>6.73</c:v>
                  </c:pt>
                  <c:pt idx="2">
                    <c:v>10.42</c:v>
                  </c:pt>
                  <c:pt idx="3">
                    <c:v>2.71</c:v>
                  </c:pt>
                  <c:pt idx="4">
                    <c:v>2.79</c:v>
                  </c:pt>
                  <c:pt idx="5">
                    <c:v>1.0900000000000001</c:v>
                  </c:pt>
                </c:numCache>
              </c:numRef>
            </c:plus>
            <c:minus>
              <c:numRef>
                <c:f>'Resumen '!$L$29:$Q$29</c:f>
                <c:numCache>
                  <c:formatCode>General</c:formatCode>
                  <c:ptCount val="6"/>
                  <c:pt idx="0">
                    <c:v>18.920000000000002</c:v>
                  </c:pt>
                  <c:pt idx="1">
                    <c:v>6.73</c:v>
                  </c:pt>
                  <c:pt idx="2">
                    <c:v>10.42</c:v>
                  </c:pt>
                  <c:pt idx="3">
                    <c:v>2.71</c:v>
                  </c:pt>
                  <c:pt idx="4">
                    <c:v>2.79</c:v>
                  </c:pt>
                  <c:pt idx="5">
                    <c:v>1.0900000000000001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'Resumen '!$D$25:$I$25</c:f>
              <c:numCache>
                <c:formatCode>General</c:formatCode>
                <c:ptCount val="6"/>
                <c:pt idx="0">
                  <c:v>9.4</c:v>
                </c:pt>
                <c:pt idx="1">
                  <c:v>18.75</c:v>
                </c:pt>
                <c:pt idx="2">
                  <c:v>37.5</c:v>
                </c:pt>
                <c:pt idx="3">
                  <c:v>75</c:v>
                </c:pt>
                <c:pt idx="4">
                  <c:v>150</c:v>
                </c:pt>
                <c:pt idx="5">
                  <c:v>300</c:v>
                </c:pt>
              </c:numCache>
            </c:numRef>
          </c:cat>
          <c:val>
            <c:numRef>
              <c:f>'Resumen '!$D$29:$I$29</c:f>
              <c:numCache>
                <c:formatCode>0.000</c:formatCode>
                <c:ptCount val="6"/>
                <c:pt idx="0">
                  <c:v>83.48</c:v>
                </c:pt>
                <c:pt idx="1">
                  <c:v>80.63</c:v>
                </c:pt>
                <c:pt idx="2">
                  <c:v>60.97</c:v>
                </c:pt>
                <c:pt idx="3">
                  <c:v>26.48</c:v>
                </c:pt>
                <c:pt idx="4">
                  <c:v>10.26</c:v>
                </c:pt>
                <c:pt idx="5">
                  <c:v>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02-41CA-AAF4-026FE7F64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9750160"/>
        <c:axId val="18197514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'Resumen '!$C$12</c15:sqref>
                        </c15:formulaRef>
                      </c:ext>
                    </c:extLst>
                    <c:strCache>
                      <c:ptCount val="1"/>
                      <c:pt idx="0">
                        <c:v>24 h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'Resumen '!$D$11:$I$11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'Resumen '!$D$12:$I$12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106.05</c:v>
                      </c:pt>
                      <c:pt idx="1">
                        <c:v>109.39</c:v>
                      </c:pt>
                      <c:pt idx="2">
                        <c:v>93.15</c:v>
                      </c:pt>
                      <c:pt idx="3">
                        <c:v>108.44</c:v>
                      </c:pt>
                      <c:pt idx="4">
                        <c:v>137.1</c:v>
                      </c:pt>
                      <c:pt idx="5">
                        <c:v>145.69999999999999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0E02-41CA-AAF4-026FE7F64DC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'!$C$19</c15:sqref>
                        </c15:formulaRef>
                      </c:ext>
                    </c:extLst>
                    <c:strCache>
                      <c:ptCount val="1"/>
                      <c:pt idx="0">
                        <c:v> 48 h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'!$D$19:$I$19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105.05</c:v>
                      </c:pt>
                      <c:pt idx="1">
                        <c:v>117.43</c:v>
                      </c:pt>
                      <c:pt idx="2">
                        <c:v>101.83</c:v>
                      </c:pt>
                      <c:pt idx="3">
                        <c:v>101.83</c:v>
                      </c:pt>
                      <c:pt idx="4" formatCode="General">
                        <c:v>132.11009174311928</c:v>
                      </c:pt>
                      <c:pt idx="5" formatCode="General">
                        <c:v>102.75229357798165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E02-41CA-AAF4-026FE7F64DC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'!$C$13</c15:sqref>
                        </c15:formulaRef>
                      </c:ext>
                    </c:extLst>
                    <c:strCache>
                      <c:ptCount val="1"/>
                      <c:pt idx="0">
                        <c:v>24 h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'!$D$11:$I$11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'!$D$13:$I$13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89.81</c:v>
                      </c:pt>
                      <c:pt idx="1">
                        <c:v>114.65</c:v>
                      </c:pt>
                      <c:pt idx="2">
                        <c:v>108.28</c:v>
                      </c:pt>
                      <c:pt idx="3">
                        <c:v>131.85</c:v>
                      </c:pt>
                      <c:pt idx="4">
                        <c:v>106.37</c:v>
                      </c:pt>
                      <c:pt idx="5">
                        <c:v>103.18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E02-41CA-AAF4-026FE7F64DC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'!$C$20</c15:sqref>
                        </c15:formulaRef>
                      </c:ext>
                    </c:extLst>
                    <c:strCache>
                      <c:ptCount val="1"/>
                      <c:pt idx="0">
                        <c:v> 48 h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'!$D$20:$I$20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105.96330275229357</c:v>
                      </c:pt>
                      <c:pt idx="1">
                        <c:v>126.60550458715598</c:v>
                      </c:pt>
                      <c:pt idx="2">
                        <c:v>119.72477064220185</c:v>
                      </c:pt>
                      <c:pt idx="3">
                        <c:v>122.93577981651379</c:v>
                      </c:pt>
                      <c:pt idx="4">
                        <c:v>116.97247706422019</c:v>
                      </c:pt>
                      <c:pt idx="5">
                        <c:v>94.954128440366972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E02-41CA-AAF4-026FE7F64DC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'!$C$14</c15:sqref>
                        </c15:formulaRef>
                      </c:ext>
                    </c:extLst>
                    <c:strCache>
                      <c:ptCount val="1"/>
                      <c:pt idx="0">
                        <c:v>24 h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'!$D$11:$I$11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'!$D$14:$I$14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85.51</c:v>
                      </c:pt>
                      <c:pt idx="1">
                        <c:v>86.46</c:v>
                      </c:pt>
                      <c:pt idx="2">
                        <c:v>79.78</c:v>
                      </c:pt>
                      <c:pt idx="3">
                        <c:v>75.959999999999994</c:v>
                      </c:pt>
                      <c:pt idx="4">
                        <c:v>77.39</c:v>
                      </c:pt>
                      <c:pt idx="5">
                        <c:v>79.3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E02-41CA-AAF4-026FE7F64DC8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'!$C$21</c15:sqref>
                        </c15:formulaRef>
                      </c:ext>
                    </c:extLst>
                    <c:strCache>
                      <c:ptCount val="1"/>
                      <c:pt idx="0">
                        <c:v> 48 h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'!$D$21:$I$21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 formatCode="0.000">
                        <c:v>96.330275229357781</c:v>
                      </c:pt>
                      <c:pt idx="1">
                        <c:v>101.83486238532109</c:v>
                      </c:pt>
                      <c:pt idx="2">
                        <c:v>89.908256880733944</c:v>
                      </c:pt>
                      <c:pt idx="3">
                        <c:v>91.743119266055047</c:v>
                      </c:pt>
                      <c:pt idx="4">
                        <c:v>91.284403669724767</c:v>
                      </c:pt>
                      <c:pt idx="5">
                        <c:v>96.788990825688074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E02-41CA-AAF4-026FE7F64DC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'!$C$22</c15:sqref>
                        </c15:formulaRef>
                      </c:ext>
                    </c:extLst>
                    <c:strCache>
                      <c:ptCount val="1"/>
                      <c:pt idx="0">
                        <c:v> 48 h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'!$D$18:$I$18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'!$D$22:$I$22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92.660550458715605</c:v>
                      </c:pt>
                      <c:pt idx="1">
                        <c:v>77.064220183486242</c:v>
                      </c:pt>
                      <c:pt idx="2">
                        <c:v>68.348623853211009</c:v>
                      </c:pt>
                      <c:pt idx="3">
                        <c:v>51.376146788990837</c:v>
                      </c:pt>
                      <c:pt idx="4">
                        <c:v>16.972477064220186</c:v>
                      </c:pt>
                      <c:pt idx="5">
                        <c:v>12.385321100917437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E02-41CA-AAF4-026FE7F64DC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'!$C$29</c15:sqref>
                        </c15:formulaRef>
                      </c:ext>
                    </c:extLst>
                    <c:strCache>
                      <c:ptCount val="1"/>
                      <c:pt idx="0">
                        <c:v>72 h 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'!$D$25:$I$25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9.4</c:v>
                      </c:pt>
                      <c:pt idx="1">
                        <c:v>18.75</c:v>
                      </c:pt>
                      <c:pt idx="2">
                        <c:v>37.5</c:v>
                      </c:pt>
                      <c:pt idx="3">
                        <c:v>75</c:v>
                      </c:pt>
                      <c:pt idx="4">
                        <c:v>150</c:v>
                      </c:pt>
                      <c:pt idx="5">
                        <c:v>300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'Resumen '!$D$29:$I$29</c15:sqref>
                        </c15:formulaRef>
                      </c:ext>
                    </c:extLst>
                    <c:numCache>
                      <c:formatCode>0.000</c:formatCode>
                      <c:ptCount val="6"/>
                      <c:pt idx="0">
                        <c:v>83.48</c:v>
                      </c:pt>
                      <c:pt idx="1">
                        <c:v>80.63</c:v>
                      </c:pt>
                      <c:pt idx="2">
                        <c:v>60.97</c:v>
                      </c:pt>
                      <c:pt idx="3">
                        <c:v>26.48</c:v>
                      </c:pt>
                      <c:pt idx="4">
                        <c:v>10.26</c:v>
                      </c:pt>
                      <c:pt idx="5">
                        <c:v>9.4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E02-41CA-AAF4-026FE7F64DC8}"/>
                  </c:ext>
                </c:extLst>
              </c15:ser>
            </c15:filteredLineSeries>
          </c:ext>
        </c:extLst>
      </c:lineChart>
      <c:catAx>
        <c:axId val="1819750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1300" b="0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defRPr>
                </a:pPr>
                <a:r>
                  <a:rPr lang="en-GB" sz="1300" dirty="0"/>
                  <a:t>Concentration (µM)</a:t>
                </a:r>
              </a:p>
            </c:rich>
          </c:tx>
          <c:layout>
            <c:manualLayout>
              <c:xMode val="edge"/>
              <c:yMode val="edge"/>
              <c:x val="0.43402351851851861"/>
              <c:y val="0.864892222222222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sz="1300" b="0" i="0" u="none" strike="noStrike" kern="1200" baseline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819751408"/>
        <c:crosses val="autoZero"/>
        <c:auto val="1"/>
        <c:lblAlgn val="ctr"/>
        <c:lblOffset val="100"/>
        <c:noMultiLvlLbl val="1"/>
      </c:catAx>
      <c:valAx>
        <c:axId val="1819751408"/>
        <c:scaling>
          <c:orientation val="minMax"/>
          <c:max val="11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defRPr>
                </a:pPr>
                <a:r>
                  <a:rPr lang="en-GB" sz="1300" dirty="0"/>
                  <a:t>Viability (% </a:t>
                </a:r>
                <a:r>
                  <a:rPr lang="en-GB" sz="1300" i="1" dirty="0"/>
                  <a:t>vs. </a:t>
                </a:r>
                <a:r>
                  <a:rPr lang="en-GB" sz="1300" dirty="0"/>
                  <a:t>control)</a:t>
                </a:r>
              </a:p>
            </c:rich>
          </c:tx>
          <c:layout>
            <c:manualLayout>
              <c:xMode val="edge"/>
              <c:yMode val="edge"/>
              <c:x val="1.826111111111111E-2"/>
              <c:y val="0.265699444444444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8197501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10057596721332"/>
          <c:y val="0.12511155403011859"/>
          <c:w val="0.40809365772267897"/>
          <c:h val="0.237002135423367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0438888888889"/>
          <c:y val="8.9731388888888902E-2"/>
          <c:w val="0.84575240594925638"/>
          <c:h val="0.79190702657275047"/>
        </c:manualLayout>
      </c:layout>
      <c:lineChart>
        <c:grouping val="standard"/>
        <c:varyColors val="0"/>
        <c:ser>
          <c:idx val="0"/>
          <c:order val="0"/>
          <c:tx>
            <c:strRef>
              <c:f>'MTT 5-FU'!$C$12</c:f>
              <c:strCache>
                <c:ptCount val="1"/>
                <c:pt idx="0">
                  <c:v>CCD-18Co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'MTT 5-FU'!$L$12:$Q$12</c:f>
                <c:numCache>
                  <c:formatCode>General</c:formatCode>
                  <c:ptCount val="6"/>
                  <c:pt idx="0">
                    <c:v>3.09</c:v>
                  </c:pt>
                  <c:pt idx="1">
                    <c:v>4.59</c:v>
                  </c:pt>
                  <c:pt idx="2">
                    <c:v>2.27</c:v>
                  </c:pt>
                </c:numCache>
              </c:numRef>
            </c:plus>
            <c:minus>
              <c:numRef>
                <c:f>'MTT 5-FU'!$L$12:$Q$12</c:f>
                <c:numCache>
                  <c:formatCode>General</c:formatCode>
                  <c:ptCount val="6"/>
                  <c:pt idx="0">
                    <c:v>3.09</c:v>
                  </c:pt>
                  <c:pt idx="1">
                    <c:v>4.59</c:v>
                  </c:pt>
                  <c:pt idx="2">
                    <c:v>2.27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'MTT 5-FU'!$D$11:$I$11</c:f>
              <c:strCache>
                <c:ptCount val="3"/>
                <c:pt idx="0">
                  <c:v> 24 h</c:v>
                </c:pt>
                <c:pt idx="1">
                  <c:v>48 h</c:v>
                </c:pt>
                <c:pt idx="2">
                  <c:v>72 h</c:v>
                </c:pt>
              </c:strCache>
            </c:strRef>
          </c:cat>
          <c:val>
            <c:numRef>
              <c:f>'MTT 5-FU'!$D$12:$F$12</c:f>
              <c:numCache>
                <c:formatCode>0.000</c:formatCode>
                <c:ptCount val="3"/>
                <c:pt idx="0">
                  <c:v>89.59</c:v>
                </c:pt>
                <c:pt idx="1">
                  <c:v>64.900000000000006</c:v>
                </c:pt>
                <c:pt idx="2">
                  <c:v>63.83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24-443E-A11E-C371D1E6F2F2}"/>
            </c:ext>
          </c:extLst>
        </c:ser>
        <c:ser>
          <c:idx val="1"/>
          <c:order val="1"/>
          <c:tx>
            <c:strRef>
              <c:f>'MTT 5-FU'!$C$13</c:f>
              <c:strCache>
                <c:ptCount val="1"/>
                <c:pt idx="0">
                  <c:v>Caco-2</c:v>
                </c:pt>
              </c:strCache>
            </c:strRef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'MTT 5-FU'!$L$13:$Q$13</c:f>
                <c:numCache>
                  <c:formatCode>General</c:formatCode>
                  <c:ptCount val="6"/>
                  <c:pt idx="0">
                    <c:v>10.16</c:v>
                  </c:pt>
                  <c:pt idx="1">
                    <c:v>9.59</c:v>
                  </c:pt>
                  <c:pt idx="2">
                    <c:v>7.24</c:v>
                  </c:pt>
                </c:numCache>
              </c:numRef>
            </c:plus>
            <c:minus>
              <c:numRef>
                <c:f>'MTT 5-FU'!$L$13:$Q$13</c:f>
                <c:numCache>
                  <c:formatCode>General</c:formatCode>
                  <c:ptCount val="6"/>
                  <c:pt idx="0">
                    <c:v>10.16</c:v>
                  </c:pt>
                  <c:pt idx="1">
                    <c:v>9.59</c:v>
                  </c:pt>
                  <c:pt idx="2">
                    <c:v>7.24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'MTT 5-FU'!$D$13:$F$13</c:f>
              <c:numCache>
                <c:formatCode>0.000</c:formatCode>
                <c:ptCount val="3"/>
                <c:pt idx="0">
                  <c:v>63.54</c:v>
                </c:pt>
                <c:pt idx="1">
                  <c:v>69.72</c:v>
                </c:pt>
                <c:pt idx="2" formatCode="0.00">
                  <c:v>66.86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24-443E-A11E-C371D1E6F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3897856"/>
        <c:axId val="1423896192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'MTT 5-FU'!$C$14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'MTT 5-FU'!$L$14:$Q$14</c15:sqref>
                          </c15:formulaRef>
                        </c:ext>
                      </c:extLst>
                      <c:numCache>
                        <c:formatCode>General</c:formatCode>
                        <c:ptCount val="6"/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'MTT 5-FU'!$L$14:$Q$14</c15:sqref>
                          </c15:formulaRef>
                        </c:ext>
                      </c:extLst>
                      <c:numCache>
                        <c:formatCode>General</c:formatCode>
                        <c:ptCount val="6"/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val>
                  <c:numRef>
                    <c:extLst>
                      <c:ext uri="{02D57815-91ED-43cb-92C2-25804820EDAC}">
                        <c15:formulaRef>
                          <c15:sqref>'MTT 5-FU'!$D$14:$I$14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F924-443E-A11E-C371D1E6F2F2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'MTT 5-FU'!$C$15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'MTT 5-FU'!$L$15:$Q$15</c15:sqref>
                          </c15:formulaRef>
                        </c:ext>
                      </c:extLst>
                      <c:numCache>
                        <c:formatCode>General</c:formatCode>
                        <c:ptCount val="6"/>
                      </c:numCache>
                    </c:numRef>
                  </c:plus>
                  <c:minus>
                    <c:numRef>
                      <c:extLst xmlns:c15="http://schemas.microsoft.com/office/drawing/2012/chart">
                        <c:ext xmlns:c15="http://schemas.microsoft.com/office/drawing/2012/chart" uri="{02D57815-91ED-43cb-92C2-25804820EDAC}">
                          <c15:formulaRef>
                            <c15:sqref>'MTT 5-FU'!$L$15:$Q$15</c15:sqref>
                          </c15:formulaRef>
                        </c:ext>
                      </c:extLst>
                      <c:numCache>
                        <c:formatCode>General</c:formatCode>
                        <c:ptCount val="6"/>
                      </c:numCache>
                    </c:numRef>
                  </c:minus>
                  <c:spPr>
                    <a:noFill/>
                    <a:ln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round/>
                    </a:ln>
                    <a:effectLst/>
                  </c:spPr>
                </c:errBar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'MTT 5-FU'!$D$15:$I$15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924-443E-A11E-C371D1E6F2F2}"/>
                  </c:ext>
                </c:extLst>
              </c15:ser>
            </c15:filteredLineSeries>
          </c:ext>
        </c:extLst>
      </c:lineChart>
      <c:catAx>
        <c:axId val="14238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423896192"/>
        <c:crosses val="autoZero"/>
        <c:auto val="1"/>
        <c:lblAlgn val="ctr"/>
        <c:lblOffset val="100"/>
        <c:noMultiLvlLbl val="0"/>
      </c:catAx>
      <c:valAx>
        <c:axId val="142389619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ysClr val="windowText" lastClr="0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Times New Roman" panose="02020603050405020304" pitchFamily="18" charset="0"/>
                  </a:defRPr>
                </a:pPr>
                <a:r>
                  <a:rPr lang="en-GB" sz="1300" dirty="0"/>
                  <a:t>Viability (% </a:t>
                </a:r>
                <a:r>
                  <a:rPr lang="en-GB" sz="1300" i="1" dirty="0"/>
                  <a:t>vs. </a:t>
                </a:r>
                <a:r>
                  <a:rPr lang="en-GB" sz="1300" dirty="0"/>
                  <a:t>control)</a:t>
                </a:r>
              </a:p>
            </c:rich>
          </c:tx>
          <c:layout>
            <c:manualLayout>
              <c:xMode val="edge"/>
              <c:yMode val="edge"/>
              <c:x val="1.0165370370370371E-2"/>
              <c:y val="0.311715000000000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ysClr val="windowText" lastClr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  <c:crossAx val="1423897856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22697999999999999"/>
          <c:y val="0.60068500000000002"/>
          <c:w val="0.35567804025647282"/>
          <c:h val="0.25841037360045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ysClr val="windowText" lastClr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Source Sans Pro" panose="020B0503030403020204" pitchFamily="34" charset="0"/>
          <a:ea typeface="Source Sans Pro" panose="020B050303040302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0.33322</cdr:x>
      <cdr:y>0.41451</cdr:y>
    </cdr:from>
    <cdr:to>
      <cdr:x>0.40202</cdr:x>
      <cdr:y>0.5</cdr:y>
    </cdr:to>
    <cdr:sp macro="" textlink="">
      <cdr:nvSpPr>
        <cdr:cNvPr id="6" name="CuadroTexto 35">
          <a:extLst xmlns:a="http://schemas.openxmlformats.org/drawingml/2006/main">
            <a:ext uri="{FF2B5EF4-FFF2-40B4-BE49-F238E27FC236}">
              <a16:creationId xmlns:a16="http://schemas.microsoft.com/office/drawing/2014/main" id="{54329736-5E56-46A9-9327-A7680EAF6700}"/>
            </a:ext>
          </a:extLst>
        </cdr:cNvPr>
        <cdr:cNvSpPr txBox="1"/>
      </cdr:nvSpPr>
      <cdr:spPr>
        <a:xfrm xmlns:a="http://schemas.openxmlformats.org/drawingml/2006/main">
          <a:off x="1919359" y="1641446"/>
          <a:ext cx="39629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0.45564</cdr:x>
      <cdr:y>0.49959</cdr:y>
    </cdr:from>
    <cdr:to>
      <cdr:x>0.50155</cdr:x>
      <cdr:y>0.5812</cdr:y>
    </cdr:to>
    <cdr:sp macro="" textlink="">
      <cdr:nvSpPr>
        <cdr:cNvPr id="2" name="CuadroTexto 25">
          <a:extLst xmlns:a="http://schemas.openxmlformats.org/drawingml/2006/main">
            <a:ext uri="{FF2B5EF4-FFF2-40B4-BE49-F238E27FC236}">
              <a16:creationId xmlns:a16="http://schemas.microsoft.com/office/drawing/2014/main" id="{2E4A9D34-659D-46D4-A256-C332C5B1C9DF}"/>
            </a:ext>
          </a:extLst>
        </cdr:cNvPr>
        <cdr:cNvSpPr txBox="1"/>
      </cdr:nvSpPr>
      <cdr:spPr>
        <a:xfrm xmlns:a="http://schemas.openxmlformats.org/drawingml/2006/main">
          <a:off x="2624459" y="1978381"/>
          <a:ext cx="264441" cy="3231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5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*</a:t>
          </a:r>
        </a:p>
      </cdr:txBody>
    </cdr:sp>
  </cdr:relSizeAnchor>
  <cdr:relSizeAnchor xmlns:cdr="http://schemas.openxmlformats.org/drawingml/2006/chartDrawing">
    <cdr:from>
      <cdr:x>0.45205</cdr:x>
      <cdr:y>0.51184</cdr:y>
    </cdr:from>
    <cdr:to>
      <cdr:x>0.49796</cdr:x>
      <cdr:y>0.59344</cdr:y>
    </cdr:to>
    <cdr:sp macro="" textlink="">
      <cdr:nvSpPr>
        <cdr:cNvPr id="3" name="CuadroTexto 35">
          <a:extLst xmlns:a="http://schemas.openxmlformats.org/drawingml/2006/main">
            <a:ext uri="{FF2B5EF4-FFF2-40B4-BE49-F238E27FC236}">
              <a16:creationId xmlns:a16="http://schemas.microsoft.com/office/drawing/2014/main" id="{3F3E5137-B5FC-4887-AA44-ED65660FD1B0}"/>
            </a:ext>
          </a:extLst>
        </cdr:cNvPr>
        <cdr:cNvSpPr txBox="1"/>
      </cdr:nvSpPr>
      <cdr:spPr>
        <a:xfrm xmlns:a="http://schemas.openxmlformats.org/drawingml/2006/main">
          <a:off x="2603801" y="2026895"/>
          <a:ext cx="264442" cy="3231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5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a</a:t>
          </a:r>
        </a:p>
      </cdr:txBody>
    </cdr:sp>
  </cdr:relSizeAnchor>
  <cdr:relSizeAnchor xmlns:cdr="http://schemas.openxmlformats.org/drawingml/2006/chartDrawing">
    <cdr:from>
      <cdr:x>0.59259</cdr:x>
      <cdr:y>0.5949</cdr:y>
    </cdr:from>
    <cdr:to>
      <cdr:x>0.6385</cdr:x>
      <cdr:y>0.67651</cdr:y>
    </cdr:to>
    <cdr:sp macro="" textlink="">
      <cdr:nvSpPr>
        <cdr:cNvPr id="4" name="CuadroTexto 25">
          <a:extLst xmlns:a="http://schemas.openxmlformats.org/drawingml/2006/main">
            <a:ext uri="{FF2B5EF4-FFF2-40B4-BE49-F238E27FC236}">
              <a16:creationId xmlns:a16="http://schemas.microsoft.com/office/drawing/2014/main" id="{374B0D3F-88B5-41C6-93DB-C462B585826E}"/>
            </a:ext>
          </a:extLst>
        </cdr:cNvPr>
        <cdr:cNvSpPr txBox="1"/>
      </cdr:nvSpPr>
      <cdr:spPr>
        <a:xfrm xmlns:a="http://schemas.openxmlformats.org/drawingml/2006/main">
          <a:off x="3413299" y="2355814"/>
          <a:ext cx="264451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5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*</a:t>
          </a:r>
        </a:p>
      </cdr:txBody>
    </cdr:sp>
  </cdr:relSizeAnchor>
  <cdr:relSizeAnchor xmlns:cdr="http://schemas.openxmlformats.org/drawingml/2006/chartDrawing">
    <cdr:from>
      <cdr:x>0.59231</cdr:x>
      <cdr:y>0.61591</cdr:y>
    </cdr:from>
    <cdr:to>
      <cdr:x>0.63822</cdr:x>
      <cdr:y>0.69751</cdr:y>
    </cdr:to>
    <cdr:sp macro="" textlink="">
      <cdr:nvSpPr>
        <cdr:cNvPr id="5" name="CuadroTexto 35">
          <a:extLst xmlns:a="http://schemas.openxmlformats.org/drawingml/2006/main">
            <a:ext uri="{FF2B5EF4-FFF2-40B4-BE49-F238E27FC236}">
              <a16:creationId xmlns:a16="http://schemas.microsoft.com/office/drawing/2014/main" id="{721B0B7A-438A-4A9D-8321-B6D4A3152166}"/>
            </a:ext>
          </a:extLst>
        </cdr:cNvPr>
        <cdr:cNvSpPr txBox="1"/>
      </cdr:nvSpPr>
      <cdr:spPr>
        <a:xfrm xmlns:a="http://schemas.openxmlformats.org/drawingml/2006/main">
          <a:off x="3411725" y="2438989"/>
          <a:ext cx="264442" cy="3231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5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rPr>
            <a:t>b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0.15261</cdr:x>
      <cdr:y>0.84111</cdr:y>
    </cdr:from>
    <cdr:to>
      <cdr:x>0.98818</cdr:x>
      <cdr:y>0.91495</cdr:y>
    </cdr:to>
    <cdr:sp macro="" textlink="">
      <cdr:nvSpPr>
        <cdr:cNvPr id="2" name="CuadroTexto 49">
          <a:extLst xmlns:a="http://schemas.openxmlformats.org/drawingml/2006/main">
            <a:ext uri="{FF2B5EF4-FFF2-40B4-BE49-F238E27FC236}">
              <a16:creationId xmlns:a16="http://schemas.microsoft.com/office/drawing/2014/main" id="{9E19561B-56D0-4F72-B11D-E21F6332D7F7}"/>
            </a:ext>
          </a:extLst>
        </cdr:cNvPr>
        <cdr:cNvSpPr txBox="1"/>
      </cdr:nvSpPr>
      <cdr:spPr>
        <a:xfrm xmlns:a="http://schemas.openxmlformats.org/drawingml/2006/main">
          <a:off x="879034" y="3330796"/>
          <a:ext cx="4812866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300" dirty="0">
              <a:latin typeface="Source Sans Pro" panose="020B0503030403020204" pitchFamily="34" charset="0"/>
              <a:ea typeface="Source Sans Pro" panose="020B0503030403020204" pitchFamily="34" charset="0"/>
            </a:rPr>
            <a:t>  9.4               18.75              37.5                 75                  150                 300        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0.15601</cdr:x>
      <cdr:y>0.79355</cdr:y>
    </cdr:from>
    <cdr:to>
      <cdr:x>1</cdr:x>
      <cdr:y>0.86739</cdr:y>
    </cdr:to>
    <cdr:sp macro="" textlink="">
      <cdr:nvSpPr>
        <cdr:cNvPr id="2" name="CuadroTexto 49">
          <a:extLst xmlns:a="http://schemas.openxmlformats.org/drawingml/2006/main">
            <a:ext uri="{FF2B5EF4-FFF2-40B4-BE49-F238E27FC236}">
              <a16:creationId xmlns:a16="http://schemas.microsoft.com/office/drawing/2014/main" id="{521CFDD1-1F52-4A85-A90F-5DBC5AD62B60}"/>
            </a:ext>
          </a:extLst>
        </cdr:cNvPr>
        <cdr:cNvSpPr txBox="1"/>
      </cdr:nvSpPr>
      <cdr:spPr>
        <a:xfrm xmlns:a="http://schemas.openxmlformats.org/drawingml/2006/main">
          <a:off x="898618" y="3142458"/>
          <a:ext cx="4861382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300" dirty="0">
              <a:latin typeface="Source Sans Pro" panose="020B0503030403020204" pitchFamily="34" charset="0"/>
              <a:ea typeface="Source Sans Pro" panose="020B0503030403020204" pitchFamily="34" charset="0"/>
            </a:rPr>
            <a:t>   9.4                18.75               37.5                 75                   150                 300        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894054" cy="495980"/>
          </a:xfrm>
          <a:prstGeom prst="rect">
            <a:avLst/>
          </a:prstGeom>
          <a:noFill/>
          <a:ln>
            <a:noFill/>
          </a:ln>
        </p:spPr>
        <p:txBody>
          <a:bodyPr vert="horz" wrap="none" lIns="83767" tIns="41879" rIns="83767" bIns="41879" anchor="t" anchorCtr="0" compatLnSpc="0">
            <a:noAutofit/>
          </a:bodyPr>
          <a:lstStyle/>
          <a:p>
            <a:pPr defTabSz="851032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>
              <a:solidFill>
                <a:srgbClr val="000000"/>
              </a:solidFill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quarter" idx="1"/>
          </p:nvPr>
        </p:nvSpPr>
        <p:spPr>
          <a:xfrm>
            <a:off x="3774719" y="0"/>
            <a:ext cx="2894054" cy="495980"/>
          </a:xfrm>
          <a:prstGeom prst="rect">
            <a:avLst/>
          </a:prstGeom>
          <a:noFill/>
          <a:ln>
            <a:noFill/>
          </a:ln>
        </p:spPr>
        <p:txBody>
          <a:bodyPr vert="horz" wrap="none" lIns="83767" tIns="41879" rIns="83767" bIns="41879" anchor="t" anchorCtr="0" compatLnSpc="0">
            <a:noAutofit/>
          </a:bodyPr>
          <a:lstStyle/>
          <a:p>
            <a:pPr algn="r" defTabSz="851032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>
              <a:solidFill>
                <a:srgbClr val="000000"/>
              </a:solidFill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2"/>
          </p:nvPr>
        </p:nvSpPr>
        <p:spPr>
          <a:xfrm>
            <a:off x="1" y="9430306"/>
            <a:ext cx="2894054" cy="495980"/>
          </a:xfrm>
          <a:prstGeom prst="rect">
            <a:avLst/>
          </a:prstGeom>
          <a:noFill/>
          <a:ln>
            <a:noFill/>
          </a:ln>
        </p:spPr>
        <p:txBody>
          <a:bodyPr vert="horz" wrap="none" lIns="83767" tIns="41879" rIns="83767" bIns="41879" anchor="b" anchorCtr="0" compatLnSpc="0">
            <a:noAutofit/>
          </a:bodyPr>
          <a:lstStyle/>
          <a:p>
            <a:pPr defTabSz="851032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00">
              <a:solidFill>
                <a:srgbClr val="000000"/>
              </a:solidFill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>
            <a:noFill/>
          </a:ln>
        </p:spPr>
        <p:txBody>
          <a:bodyPr vert="horz" wrap="none" lIns="83767" tIns="41879" rIns="83767" bIns="41879" anchor="b" anchorCtr="0" compatLnSpc="0">
            <a:noAutofit/>
          </a:bodyPr>
          <a:lstStyle/>
          <a:p>
            <a:pPr algn="r" defTabSz="851032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03F235-8A00-4F0A-8333-BE9F7ED2109B}" type="slidenum">
              <a:pPr algn="r" defTabSz="851032" hangingPunct="0"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‹Nº›</a:t>
            </a:fld>
            <a:endParaRPr lang="en-US" sz="1300">
              <a:solidFill>
                <a:srgbClr val="000000"/>
              </a:solidFill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84972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54063"/>
            <a:ext cx="6616700" cy="372268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notas 2"/>
          <p:cNvSpPr txBox="1">
            <a:spLocks noGrp="1"/>
          </p:cNvSpPr>
          <p:nvPr>
            <p:ph type="body" sz="quarter" idx="3"/>
          </p:nvPr>
        </p:nvSpPr>
        <p:spPr>
          <a:xfrm>
            <a:off x="666909" y="4714973"/>
            <a:ext cx="5334964" cy="44666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Marcador de encabezado 3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894054" cy="4959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85103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Marcador de fecha 4"/>
          <p:cNvSpPr txBox="1">
            <a:spLocks noGrp="1"/>
          </p:cNvSpPr>
          <p:nvPr>
            <p:ph type="dt" idx="1"/>
          </p:nvPr>
        </p:nvSpPr>
        <p:spPr>
          <a:xfrm>
            <a:off x="3774719" y="0"/>
            <a:ext cx="2894054" cy="4959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85103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4"/>
          </p:nvPr>
        </p:nvSpPr>
        <p:spPr>
          <a:xfrm>
            <a:off x="1" y="9430306"/>
            <a:ext cx="2894054" cy="4959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85103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85103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7CA14EE-BC40-487C-8A33-78ACD6C07AA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7CA14EE-BC40-487C-8A33-78ACD6C07AA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0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873139-B245-4112-9ED5-9A0A95002F6D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C8D5A3-B5A1-4BFB-84C2-A27A12E22C2A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marR="0" lvl="0" indent="-215999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However, Caco-2 cells do not experience a reduction in viability after coprostanol treatments, observing, in turn, at 18.75 and 150 µM an increase in cell viability. This could indicate a possible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gaiperrproliferative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response to the toxic effect of coprostanol.</a:t>
            </a:r>
            <a:endParaRPr lang="es-E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5AB0D3-2274-4C5C-890C-324476B2F6C3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7ADEA1-51A9-4925-9975-26DA0D21EB90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C69615-F0DB-428E-8B1D-3DA2834C6DDE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A15CA8-82EC-4880-A972-ED68BEBA649E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marR="0" lvl="0" indent="-215999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10A462-82DB-4AF2-A361-6F9DF0CE91B5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E95007-2225-4215-99AC-646EE845C89C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89F312-BADE-4F05-9AFA-2EEBEF0F3250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9893AB-B600-4353-A319-1C21825F6C39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DA6A16-7771-428A-9932-4EC55213FA8C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429C30-EEC6-4446-864B-174CC110146C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26180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429C30-EEC6-4446-864B-174CC110146C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93809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429C30-EEC6-4446-864B-174CC110146C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B5FDAF-EAD6-4869-A8F4-ACBF81D01E45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5999" marR="0" lvl="0" indent="-215999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5B0327-1B09-4A7B-90B3-18468F2B3B94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22355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5B0327-1B09-4A7B-90B3-18468F2B3B94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81208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5B0327-1B09-4A7B-90B3-18468F2B3B94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15103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5B0327-1B09-4A7B-90B3-18468F2B3B94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732055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5B0327-1B09-4A7B-90B3-18468F2B3B94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16865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F85077-FC2B-47AF-83AB-A30FB9F9BA61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C219BE-0A2F-4710-9F27-9A75217EB743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indent="180340" algn="just">
              <a:lnSpc>
                <a:spcPct val="150000"/>
              </a:lnSpc>
              <a:spcAft>
                <a:spcPts val="800"/>
              </a:spcAft>
              <a:tabLst>
                <a:tab pos="1104265" algn="l"/>
              </a:tabLst>
            </a:pPr>
            <a:endParaRPr lang="es-E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371693-C295-478A-8340-E348E143D269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A76336-611D-4340-BA01-181C41B91E4D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31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A76336-611D-4340-BA01-181C41B91E4D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32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245540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A76336-611D-4340-BA01-181C41B91E4D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33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68291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7CA14EE-BC40-487C-8A33-78ACD6C07AAE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75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F3C774-CAA1-4DD8-8DCA-8D286E93D3D9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99" marR="0" lvl="0" indent="-215999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CA14EE-BC40-487C-8A33-78ACD6C07AA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935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05C7B8-0A02-4F13-A0EF-DE1D2CBEF227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 txBox="1"/>
          <p:nvPr/>
        </p:nvSpPr>
        <p:spPr>
          <a:xfrm>
            <a:off x="3774719" y="9430306"/>
            <a:ext cx="2894054" cy="49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algn="r" defTabSz="85103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DFE72B-90DB-4B82-B867-BDECB423A29F}" type="slidenum">
              <a:pPr algn="r" defTabSz="851032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n-US" sz="1300">
              <a:solidFill>
                <a:srgbClr val="000000"/>
              </a:solidFill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400" y="754063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7CA14EE-BC40-487C-8A33-78ACD6C07AA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98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99" marR="0" lvl="0" indent="-215999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7CA14EE-BC40-487C-8A33-78ACD6C07AA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4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91112" y="201620"/>
            <a:ext cx="9694201" cy="527361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757" y="729594"/>
            <a:ext cx="8240911" cy="241943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953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478" y="3199614"/>
            <a:ext cx="7249468" cy="1147807"/>
          </a:xfrm>
        </p:spPr>
        <p:txBody>
          <a:bodyPr>
            <a:normAutofit/>
          </a:bodyPr>
          <a:lstStyle>
            <a:lvl1pPr marL="0" indent="0" algn="ctr">
              <a:buNone/>
              <a:defRPr sz="1819">
                <a:solidFill>
                  <a:srgbClr val="FFFFFF"/>
                </a:solidFill>
              </a:defRPr>
            </a:lvl1pPr>
            <a:lvl2pPr marL="378013" indent="0" algn="ctr">
              <a:buNone/>
              <a:defRPr sz="1819"/>
            </a:lvl2pPr>
            <a:lvl3pPr marL="756026" indent="0" algn="ctr">
              <a:buNone/>
              <a:defRPr sz="1819"/>
            </a:lvl3pPr>
            <a:lvl4pPr marL="1134039" indent="0" algn="ctr">
              <a:buNone/>
              <a:defRPr sz="1654"/>
            </a:lvl4pPr>
            <a:lvl5pPr marL="1512052" indent="0" algn="ctr">
              <a:buNone/>
              <a:defRPr sz="1654"/>
            </a:lvl5pPr>
            <a:lvl6pPr marL="1890065" indent="0" algn="ctr">
              <a:buNone/>
              <a:defRPr sz="1654"/>
            </a:lvl6pPr>
            <a:lvl7pPr marL="2268078" indent="0" algn="ctr">
              <a:buNone/>
              <a:defRPr sz="1654"/>
            </a:lvl7pPr>
            <a:lvl8pPr marL="2646091" indent="0" algn="ctr">
              <a:buNone/>
              <a:defRPr sz="1654"/>
            </a:lvl8pPr>
            <a:lvl9pPr marL="3024104" indent="0" algn="ctr">
              <a:buNone/>
              <a:defRPr sz="165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9C7B4E34-73EE-44CA-A7A5-5DDDD94BF748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636002" y="3087299"/>
            <a:ext cx="680442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4047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6B1C6-45DF-4667-A977-1CB0340F5F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78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7" y="630061"/>
            <a:ext cx="1921619" cy="447343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5059" y="630061"/>
            <a:ext cx="6142881" cy="44734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AB31FE-62B5-4F49-81C2-AD6F69B07E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43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90979D-16A1-403E-9F1F-8F159E8BB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4435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817" y="970372"/>
            <a:ext cx="8240911" cy="2419435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953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3807" y="3435172"/>
            <a:ext cx="7250490" cy="11276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19">
                <a:solidFill>
                  <a:schemeClr val="accent1"/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BF4A80-C9AE-4138-BCB9-85F1AFA6B59F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638102" y="3324282"/>
            <a:ext cx="680442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6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5058" y="1701164"/>
            <a:ext cx="3931444" cy="3326723"/>
          </a:xfrm>
        </p:spPr>
        <p:txBody>
          <a:bodyPr/>
          <a:lstStyle>
            <a:lvl1pPr>
              <a:defRPr sz="1819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2205" y="1701165"/>
            <a:ext cx="3931444" cy="3326723"/>
          </a:xfrm>
        </p:spPr>
        <p:txBody>
          <a:bodyPr/>
          <a:lstStyle>
            <a:lvl1pPr>
              <a:defRPr sz="1819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3117FC-737B-4383-9963-586DE3A82D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50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058" y="1654953"/>
            <a:ext cx="3931444" cy="64266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5058" y="2250263"/>
            <a:ext cx="3931444" cy="2797471"/>
          </a:xfrm>
        </p:spPr>
        <p:txBody>
          <a:bodyPr/>
          <a:lstStyle>
            <a:lvl1pPr>
              <a:defRPr sz="1819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3496" y="1652903"/>
            <a:ext cx="3931444" cy="64266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3496" y="2248477"/>
            <a:ext cx="3931444" cy="2797471"/>
          </a:xfrm>
        </p:spPr>
        <p:txBody>
          <a:bodyPr/>
          <a:lstStyle>
            <a:lvl1pPr>
              <a:defRPr sz="1819"/>
            </a:lvl1pPr>
            <a:lvl2pPr>
              <a:defRPr sz="1654"/>
            </a:lvl2pPr>
            <a:lvl3pPr>
              <a:defRPr sz="1488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588FFD-F0E0-4CE6-9489-3BF2F8BE32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2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791229-8EC5-4015-98EA-120FE27FE0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4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C9B489-BC61-42DF-B456-7EFAF3426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30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058" y="907288"/>
            <a:ext cx="3251002" cy="1436539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307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699" y="907288"/>
            <a:ext cx="4309467" cy="3855974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5058" y="2343827"/>
            <a:ext cx="3251002" cy="24950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27"/>
              </a:spcBef>
              <a:buNone/>
              <a:defRPr sz="1406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466546-D2D9-4968-B9DC-B2B372071D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95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058" y="907288"/>
            <a:ext cx="3251002" cy="1436539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307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5797" y="884605"/>
            <a:ext cx="5042833" cy="3969385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315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5058" y="2343827"/>
            <a:ext cx="3251002" cy="23816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27"/>
              </a:spcBef>
              <a:buNone/>
              <a:defRPr sz="1406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73BB82-8533-48C2-8248-1F7E7920C6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91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91112" y="201620"/>
            <a:ext cx="9694201" cy="527361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5059" y="504049"/>
            <a:ext cx="8165306" cy="1121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059" y="1701165"/>
            <a:ext cx="8163116" cy="3339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5055" y="5146184"/>
            <a:ext cx="1925732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5246" y="5146184"/>
            <a:ext cx="3900764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3870" y="5146184"/>
            <a:ext cx="1410739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pPr lvl="0"/>
            <a:fld id="{EBCE36B3-C9A1-41E4-A589-260F4B8D95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50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9006" indent="-151205" algn="l" defTabSz="756026" rtl="0" eaLnBrk="1" latinLnBrk="0" hangingPunct="1">
        <a:lnSpc>
          <a:spcPct val="90000"/>
        </a:lnSpc>
        <a:spcBef>
          <a:spcPts val="1158"/>
        </a:spcBef>
        <a:buClr>
          <a:schemeClr val="accent1"/>
        </a:buClr>
        <a:buSzPct val="80000"/>
        <a:buFont typeface="Corbel" pitchFamily="34" charset="0"/>
        <a:buChar char="•"/>
        <a:defRPr sz="1819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8013" indent="-151205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654" kern="1200">
          <a:solidFill>
            <a:schemeClr val="accent1"/>
          </a:solidFill>
          <a:latin typeface="+mn-lt"/>
          <a:ea typeface="+mn-ea"/>
          <a:cs typeface="+mn-cs"/>
        </a:defRPr>
      </a:lvl2pPr>
      <a:lvl3pPr marL="604821" indent="-151205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488" kern="1200">
          <a:solidFill>
            <a:schemeClr val="accent1"/>
          </a:solidFill>
          <a:latin typeface="+mn-lt"/>
          <a:ea typeface="+mn-ea"/>
          <a:cs typeface="+mn-cs"/>
        </a:defRPr>
      </a:lvl3pPr>
      <a:lvl4pPr marL="831629" indent="-151205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323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58436" indent="-151205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323" kern="1200">
          <a:solidFill>
            <a:schemeClr val="accent1"/>
          </a:solidFill>
          <a:latin typeface="+mn-lt"/>
          <a:ea typeface="+mn-ea"/>
          <a:cs typeface="+mn-cs"/>
        </a:defRPr>
      </a:lvl5pPr>
      <a:lvl6pPr marL="1322880" indent="-189006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323" kern="1200">
          <a:solidFill>
            <a:schemeClr val="accent1"/>
          </a:solidFill>
          <a:latin typeface="+mn-lt"/>
          <a:ea typeface="+mn-ea"/>
          <a:cs typeface="+mn-cs"/>
        </a:defRPr>
      </a:lvl6pPr>
      <a:lvl7pPr marL="1570920" indent="-189006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323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18960" indent="-189006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323" kern="1200">
          <a:solidFill>
            <a:schemeClr val="accent1"/>
          </a:solidFill>
          <a:latin typeface="+mn-lt"/>
          <a:ea typeface="+mn-ea"/>
          <a:cs typeface="+mn-cs"/>
        </a:defRPr>
      </a:lvl8pPr>
      <a:lvl9pPr marL="2067000" indent="-189006" algn="l" defTabSz="756026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SzPct val="80000"/>
        <a:buFont typeface="Corbel" pitchFamily="34" charset="0"/>
        <a:buChar char="•"/>
        <a:defRPr sz="1323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1455030" y="1280161"/>
            <a:ext cx="7339113" cy="1821790"/>
          </a:xfrm>
        </p:spPr>
        <p:txBody>
          <a:bodyPr anchorCtr="1">
            <a:normAutofit/>
          </a:bodyPr>
          <a:lstStyle/>
          <a:p>
            <a:pPr lvl="0" algn="ctr"/>
            <a:r>
              <a:rPr lang="en-US" sz="26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Cytotoxic effect of cholesterol metabolites on human colonic tumor (Caco-2) and non-tumor (CCD-18Co) cells and their potential implication in colorectal carcinogenesis </a:t>
            </a:r>
            <a:endParaRPr lang="es-ES" sz="26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4" name="Subtítulo 2"/>
          <p:cNvSpPr txBox="1">
            <a:spLocks noGrp="1"/>
          </p:cNvSpPr>
          <p:nvPr>
            <p:ph type="subTitle" idx="1"/>
          </p:nvPr>
        </p:nvSpPr>
        <p:spPr>
          <a:xfrm>
            <a:off x="1249120" y="3444424"/>
            <a:ext cx="7582384" cy="2034797"/>
          </a:xfrm>
        </p:spPr>
        <p:txBody>
          <a:bodyPr anchorCtr="1">
            <a:normAutofit fontScale="85000" lnSpcReduction="10000"/>
          </a:bodyPr>
          <a:lstStyle/>
          <a:p>
            <a:pPr lvl="0" algn="ctr">
              <a:lnSpc>
                <a:spcPct val="120000"/>
              </a:lnSpc>
            </a:pPr>
            <a:r>
              <a:rPr lang="es-ES" sz="1700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Mussa Makran Ali, PhD Student</a:t>
            </a:r>
          </a:p>
          <a:p>
            <a:pPr lvl="0" algn="ctr">
              <a:lnSpc>
                <a:spcPct val="120000"/>
              </a:lnSpc>
            </a:pPr>
            <a:r>
              <a:rPr lang="es-ES">
                <a:solidFill>
                  <a:schemeClr val="tx1"/>
                </a:solidFill>
              </a:rPr>
              <a:t>Gabriel López-García, Guadalupe Garcia-Llatas, Reyes Barberá, Amparo Alegría, Antonio Cilla </a:t>
            </a:r>
          </a:p>
          <a:p>
            <a:pPr lvl="0" algn="ctr">
              <a:lnSpc>
                <a:spcPct val="120000"/>
              </a:lnSpc>
            </a:pPr>
            <a:r>
              <a:rPr lang="es-ES" sz="1700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Nutrition and Food Science Area. Faculty of Pharmacy</a:t>
            </a:r>
          </a:p>
          <a:p>
            <a:pPr lvl="0" algn="ctr">
              <a:lnSpc>
                <a:spcPct val="120000"/>
              </a:lnSpc>
            </a:pPr>
            <a:r>
              <a:rPr lang="es-ES" sz="1700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University of Valencia, Spain</a:t>
            </a:r>
          </a:p>
          <a:p>
            <a:pPr lvl="0" algn="ctr">
              <a:lnSpc>
                <a:spcPct val="120000"/>
              </a:lnSpc>
            </a:pPr>
            <a:r>
              <a:rPr lang="es-ES" sz="1700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BIONUTEST research group</a:t>
            </a:r>
          </a:p>
          <a:p>
            <a:pPr lvl="0" algn="ctr">
              <a:lnSpc>
                <a:spcPct val="150000"/>
              </a:lnSpc>
            </a:pPr>
            <a:endParaRPr lang="es-ES" sz="12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F7CB35-D41A-48E0-B889-A74794B6D756}"/>
              </a:ext>
            </a:extLst>
          </p:cNvPr>
          <p:cNvSpPr txBox="1"/>
          <p:nvPr/>
        </p:nvSpPr>
        <p:spPr>
          <a:xfrm>
            <a:off x="2094865" y="464209"/>
            <a:ext cx="421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1st International Electronic Conference on Food Science and Functional Foods</a:t>
            </a:r>
            <a:endParaRPr lang="en-US" b="1" i="0" dirty="0">
              <a:solidFill>
                <a:srgbClr val="4A4A4A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CFE7FF-E769-4A80-A571-108CE86EA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6442" r="85722" b="64433"/>
          <a:stretch/>
        </p:blipFill>
        <p:spPr bwMode="auto">
          <a:xfrm>
            <a:off x="917999" y="191329"/>
            <a:ext cx="1176866" cy="11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ile:MTT reaction.svg - Wikimedia Commons"/>
          <p:cNvPicPr>
            <a:picLocks noChangeAspect="1"/>
          </p:cNvPicPr>
          <p:nvPr/>
        </p:nvPicPr>
        <p:blipFill>
          <a:blip r:embed="rId3"/>
          <a:srcRect r="61445"/>
          <a:stretch>
            <a:fillRect/>
          </a:stretch>
        </p:blipFill>
        <p:spPr>
          <a:xfrm>
            <a:off x="982997" y="1058413"/>
            <a:ext cx="1947490" cy="16227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4" descr="File:MTT reaction.svg - Wikimedia Commons"/>
          <p:cNvPicPr>
            <a:picLocks noChangeAspect="1"/>
          </p:cNvPicPr>
          <p:nvPr/>
        </p:nvPicPr>
        <p:blipFill>
          <a:blip r:embed="rId3"/>
          <a:srcRect l="65667" t="4094" b="9699"/>
          <a:stretch>
            <a:fillRect/>
          </a:stretch>
        </p:blipFill>
        <p:spPr>
          <a:xfrm>
            <a:off x="4335426" y="1146375"/>
            <a:ext cx="1533160" cy="1320536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8" name="Conector recto de flecha 13"/>
          <p:cNvCxnSpPr/>
          <p:nvPr/>
        </p:nvCxnSpPr>
        <p:spPr>
          <a:xfrm flipV="1">
            <a:off x="3119454" y="2022137"/>
            <a:ext cx="889016" cy="7379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9" name="CuadroTexto 10"/>
          <p:cNvSpPr txBox="1"/>
          <p:nvPr/>
        </p:nvSpPr>
        <p:spPr>
          <a:xfrm rot="16441196">
            <a:off x="3529063" y="2514221"/>
            <a:ext cx="247646" cy="12311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CuadroTexto 26"/>
          <p:cNvSpPr txBox="1"/>
          <p:nvPr/>
        </p:nvSpPr>
        <p:spPr>
          <a:xfrm>
            <a:off x="2965169" y="1533039"/>
            <a:ext cx="118293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</a:t>
            </a: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itochondrial reductases</a:t>
            </a:r>
          </a:p>
        </p:txBody>
      </p:sp>
      <p:sp>
        <p:nvSpPr>
          <p:cNvPr id="11" name="CuadroTexto 28"/>
          <p:cNvSpPr txBox="1"/>
          <p:nvPr/>
        </p:nvSpPr>
        <p:spPr>
          <a:xfrm>
            <a:off x="1713825" y="2536532"/>
            <a:ext cx="720183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MTT</a:t>
            </a:r>
          </a:p>
        </p:txBody>
      </p:sp>
      <p:sp>
        <p:nvSpPr>
          <p:cNvPr id="12" name="CuadroTexto 29"/>
          <p:cNvSpPr txBox="1"/>
          <p:nvPr/>
        </p:nvSpPr>
        <p:spPr>
          <a:xfrm>
            <a:off x="4489302" y="2486579"/>
            <a:ext cx="1224279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rgbClr val="7030A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Formazan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rgbClr val="7030A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(purple) </a:t>
            </a:r>
          </a:p>
        </p:txBody>
      </p:sp>
      <p:grpSp>
        <p:nvGrpSpPr>
          <p:cNvPr id="13" name="Group 569"/>
          <p:cNvGrpSpPr/>
          <p:nvPr/>
        </p:nvGrpSpPr>
        <p:grpSpPr>
          <a:xfrm>
            <a:off x="6228728" y="1146375"/>
            <a:ext cx="2163773" cy="3314700"/>
            <a:chOff x="5219696" y="1592180"/>
            <a:chExt cx="2163773" cy="3314700"/>
          </a:xfrm>
        </p:grpSpPr>
        <p:grpSp>
          <p:nvGrpSpPr>
            <p:cNvPr id="14" name="Group 570"/>
            <p:cNvGrpSpPr/>
            <p:nvPr/>
          </p:nvGrpSpPr>
          <p:grpSpPr>
            <a:xfrm>
              <a:off x="5219696" y="1592180"/>
              <a:ext cx="2163773" cy="3314700"/>
              <a:chOff x="5219696" y="1592180"/>
              <a:chExt cx="2163773" cy="3314700"/>
            </a:xfrm>
          </p:grpSpPr>
          <p:sp>
            <p:nvSpPr>
              <p:cNvPr id="15" name="Freeform 571"/>
              <p:cNvSpPr/>
              <p:nvPr/>
            </p:nvSpPr>
            <p:spPr>
              <a:xfrm>
                <a:off x="5219696" y="1592180"/>
                <a:ext cx="2163763" cy="33147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5"/>
                  <a:gd name="f7" fmla="val 783"/>
                  <a:gd name="f8" fmla="val 52"/>
                  <a:gd name="f9" fmla="val 24"/>
                  <a:gd name="f10" fmla="val 23"/>
                  <a:gd name="f11" fmla="val 51"/>
                  <a:gd name="f12" fmla="val 732"/>
                  <a:gd name="f13" fmla="val 760"/>
                  <a:gd name="f14" fmla="val 494"/>
                  <a:gd name="f15" fmla="val 522"/>
                  <a:gd name="f16" fmla="+- 0 0 -90"/>
                  <a:gd name="f17" fmla="*/ f3 1 545"/>
                  <a:gd name="f18" fmla="*/ f4 1 783"/>
                  <a:gd name="f19" fmla="+- f7 0 f5"/>
                  <a:gd name="f20" fmla="+- f6 0 f5"/>
                  <a:gd name="f21" fmla="*/ f16 f0 1"/>
                  <a:gd name="f22" fmla="*/ f20 1 545"/>
                  <a:gd name="f23" fmla="*/ f19 1 783"/>
                  <a:gd name="f24" fmla="*/ 2033 f20 1"/>
                  <a:gd name="f25" fmla="*/ 0 f19 1"/>
                  <a:gd name="f26" fmla="*/ 0 f20 1"/>
                  <a:gd name="f27" fmla="*/ 2581 f19 1"/>
                  <a:gd name="f28" fmla="*/ 37013 f19 1"/>
                  <a:gd name="f29" fmla="*/ 39595 f19 1"/>
                  <a:gd name="f30" fmla="*/ 19320 f20 1"/>
                  <a:gd name="f31" fmla="*/ 21323 f20 1"/>
                  <a:gd name="f32" fmla="*/ f21 1 f2"/>
                  <a:gd name="f33" fmla="*/ f24 1 545"/>
                  <a:gd name="f34" fmla="*/ f25 1 783"/>
                  <a:gd name="f35" fmla="*/ f26 1 545"/>
                  <a:gd name="f36" fmla="*/ f27 1 783"/>
                  <a:gd name="f37" fmla="*/ f28 1 783"/>
                  <a:gd name="f38" fmla="*/ f29 1 783"/>
                  <a:gd name="f39" fmla="*/ f30 1 545"/>
                  <a:gd name="f40" fmla="*/ f31 1 545"/>
                  <a:gd name="f41" fmla="*/ 0 1 f22"/>
                  <a:gd name="f42" fmla="*/ f6 1 f22"/>
                  <a:gd name="f43" fmla="*/ 0 1 f23"/>
                  <a:gd name="f44" fmla="*/ f7 1 f23"/>
                  <a:gd name="f45" fmla="+- f32 0 f1"/>
                  <a:gd name="f46" fmla="*/ f33 1 f22"/>
                  <a:gd name="f47" fmla="*/ f34 1 f23"/>
                  <a:gd name="f48" fmla="*/ f35 1 f22"/>
                  <a:gd name="f49" fmla="*/ f36 1 f23"/>
                  <a:gd name="f50" fmla="*/ f37 1 f23"/>
                  <a:gd name="f51" fmla="*/ f38 1 f23"/>
                  <a:gd name="f52" fmla="*/ f39 1 f22"/>
                  <a:gd name="f53" fmla="*/ f40 1 f22"/>
                  <a:gd name="f54" fmla="*/ f41 f17 1"/>
                  <a:gd name="f55" fmla="*/ f42 f17 1"/>
                  <a:gd name="f56" fmla="*/ f44 f18 1"/>
                  <a:gd name="f57" fmla="*/ f43 f18 1"/>
                  <a:gd name="f58" fmla="*/ f46 f17 1"/>
                  <a:gd name="f59" fmla="*/ f47 f18 1"/>
                  <a:gd name="f60" fmla="*/ f48 f17 1"/>
                  <a:gd name="f61" fmla="*/ f49 f18 1"/>
                  <a:gd name="f62" fmla="*/ f50 f18 1"/>
                  <a:gd name="f63" fmla="*/ f51 f18 1"/>
                  <a:gd name="f64" fmla="*/ f52 f17 1"/>
                  <a:gd name="f65" fmla="*/ f53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8" y="f59"/>
                  </a:cxn>
                  <a:cxn ang="f45">
                    <a:pos x="f60" y="f61"/>
                  </a:cxn>
                  <a:cxn ang="f45">
                    <a:pos x="f60" y="f62"/>
                  </a:cxn>
                  <a:cxn ang="f45">
                    <a:pos x="f58" y="f63"/>
                  </a:cxn>
                  <a:cxn ang="f45">
                    <a:pos x="f64" y="f63"/>
                  </a:cxn>
                  <a:cxn ang="f45">
                    <a:pos x="f65" y="f62"/>
                  </a:cxn>
                  <a:cxn ang="f45">
                    <a:pos x="f65" y="f61"/>
                  </a:cxn>
                  <a:cxn ang="f45">
                    <a:pos x="f64" y="f59"/>
                  </a:cxn>
                  <a:cxn ang="f45">
                    <a:pos x="f58" y="f59"/>
                  </a:cxn>
                </a:cxnLst>
                <a:rect l="f54" t="f57" r="f55" b="f56"/>
                <a:pathLst>
                  <a:path w="545" h="783">
                    <a:moveTo>
                      <a:pt x="f8" y="f5"/>
                    </a:moveTo>
                    <a:cubicBezTo>
                      <a:pt x="f9" y="f5"/>
                      <a:pt x="f5" y="f10"/>
                      <a:pt x="f5" y="f11"/>
                    </a:cubicBezTo>
                    <a:cubicBezTo>
                      <a:pt x="f5" y="f12"/>
                      <a:pt x="f5" y="f12"/>
                      <a:pt x="f5" y="f12"/>
                    </a:cubicBezTo>
                    <a:cubicBezTo>
                      <a:pt x="f5" y="f13"/>
                      <a:pt x="f9" y="f7"/>
                      <a:pt x="f8" y="f7"/>
                    </a:cubicBezTo>
                    <a:cubicBezTo>
                      <a:pt x="f14" y="f7"/>
                      <a:pt x="f14" y="f7"/>
                      <a:pt x="f14" y="f7"/>
                    </a:cubicBezTo>
                    <a:cubicBezTo>
                      <a:pt x="f15" y="f7"/>
                      <a:pt x="f6" y="f13"/>
                      <a:pt x="f6" y="f12"/>
                    </a:cubicBezTo>
                    <a:cubicBezTo>
                      <a:pt x="f6" y="f11"/>
                      <a:pt x="f6" y="f11"/>
                      <a:pt x="f6" y="f11"/>
                    </a:cubicBezTo>
                    <a:cubicBezTo>
                      <a:pt x="f6" y="f10"/>
                      <a:pt x="f15" y="f5"/>
                      <a:pt x="f14" y="f5"/>
                    </a:cubicBez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D1EEF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" name="Freeform 572"/>
              <p:cNvSpPr/>
              <p:nvPr/>
            </p:nvSpPr>
            <p:spPr>
              <a:xfrm>
                <a:off x="5219696" y="1660440"/>
                <a:ext cx="385767" cy="320357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7"/>
                  <a:gd name="f7" fmla="val 757"/>
                  <a:gd name="f8" fmla="val 14"/>
                  <a:gd name="f9" fmla="val 6"/>
                  <a:gd name="f10" fmla="val 9"/>
                  <a:gd name="f11" fmla="val 22"/>
                  <a:gd name="f12" fmla="val 35"/>
                  <a:gd name="f13" fmla="val 716"/>
                  <a:gd name="f14" fmla="val 733"/>
                  <a:gd name="f15" fmla="val 748"/>
                  <a:gd name="f16" fmla="val 21"/>
                  <a:gd name="f17" fmla="val 40"/>
                  <a:gd name="f18" fmla="val 738"/>
                  <a:gd name="f19" fmla="val 52"/>
                  <a:gd name="f20" fmla="val 718"/>
                  <a:gd name="f21" fmla="val 110"/>
                  <a:gd name="f22" fmla="val 70"/>
                  <a:gd name="f23" fmla="val 64"/>
                  <a:gd name="f24" fmla="val 48"/>
                  <a:gd name="f25" fmla="val 27"/>
                  <a:gd name="f26" fmla="val 36"/>
                  <a:gd name="f27" fmla="+- 0 0 -90"/>
                  <a:gd name="f28" fmla="*/ f3 1 97"/>
                  <a:gd name="f29" fmla="*/ f4 1 757"/>
                  <a:gd name="f30" fmla="+- f7 0 f5"/>
                  <a:gd name="f31" fmla="+- f6 0 f5"/>
                  <a:gd name="f32" fmla="*/ f27 f0 1"/>
                  <a:gd name="f33" fmla="*/ f31 1 97"/>
                  <a:gd name="f34" fmla="*/ f30 1 757"/>
                  <a:gd name="f35" fmla="*/ 551 f31 1"/>
                  <a:gd name="f36" fmla="*/ 0 f30 1"/>
                  <a:gd name="f37" fmla="*/ 0 f31 1"/>
                  <a:gd name="f38" fmla="*/ 1762 f30 1"/>
                  <a:gd name="f39" fmla="*/ 36164 f30 1"/>
                  <a:gd name="f40" fmla="*/ 834 f31 1"/>
                  <a:gd name="f41" fmla="*/ 38233 f30 1"/>
                  <a:gd name="f42" fmla="*/ 2047 f31 1"/>
                  <a:gd name="f43" fmla="*/ 36257 f30 1"/>
                  <a:gd name="f44" fmla="*/ 2748 f31 1"/>
                  <a:gd name="f45" fmla="*/ 3242 f30 1"/>
                  <a:gd name="f46" fmla="*/ f32 1 f2"/>
                  <a:gd name="f47" fmla="*/ f35 1 97"/>
                  <a:gd name="f48" fmla="*/ f36 1 757"/>
                  <a:gd name="f49" fmla="*/ f37 1 97"/>
                  <a:gd name="f50" fmla="*/ f38 1 757"/>
                  <a:gd name="f51" fmla="*/ f39 1 757"/>
                  <a:gd name="f52" fmla="*/ f40 1 97"/>
                  <a:gd name="f53" fmla="*/ f41 1 757"/>
                  <a:gd name="f54" fmla="*/ f42 1 97"/>
                  <a:gd name="f55" fmla="*/ f43 1 757"/>
                  <a:gd name="f56" fmla="*/ f44 1 97"/>
                  <a:gd name="f57" fmla="*/ f45 1 757"/>
                  <a:gd name="f58" fmla="*/ 0 1 f33"/>
                  <a:gd name="f59" fmla="*/ f6 1 f33"/>
                  <a:gd name="f60" fmla="*/ 0 1 f34"/>
                  <a:gd name="f61" fmla="*/ f7 1 f34"/>
                  <a:gd name="f62" fmla="+- f46 0 f1"/>
                  <a:gd name="f63" fmla="*/ f47 1 f33"/>
                  <a:gd name="f64" fmla="*/ f48 1 f34"/>
                  <a:gd name="f65" fmla="*/ f49 1 f33"/>
                  <a:gd name="f66" fmla="*/ f50 1 f34"/>
                  <a:gd name="f67" fmla="*/ f51 1 f34"/>
                  <a:gd name="f68" fmla="*/ f52 1 f33"/>
                  <a:gd name="f69" fmla="*/ f53 1 f34"/>
                  <a:gd name="f70" fmla="*/ f54 1 f33"/>
                  <a:gd name="f71" fmla="*/ f55 1 f34"/>
                  <a:gd name="f72" fmla="*/ f56 1 f33"/>
                  <a:gd name="f73" fmla="*/ f57 1 f34"/>
                  <a:gd name="f74" fmla="*/ f58 f28 1"/>
                  <a:gd name="f75" fmla="*/ f59 f28 1"/>
                  <a:gd name="f76" fmla="*/ f61 f29 1"/>
                  <a:gd name="f77" fmla="*/ f60 f29 1"/>
                  <a:gd name="f78" fmla="*/ f63 f28 1"/>
                  <a:gd name="f79" fmla="*/ f64 f29 1"/>
                  <a:gd name="f80" fmla="*/ f65 f28 1"/>
                  <a:gd name="f81" fmla="*/ f66 f29 1"/>
                  <a:gd name="f82" fmla="*/ f67 f29 1"/>
                  <a:gd name="f83" fmla="*/ f68 f28 1"/>
                  <a:gd name="f84" fmla="*/ f69 f29 1"/>
                  <a:gd name="f85" fmla="*/ f70 f28 1"/>
                  <a:gd name="f86" fmla="*/ f71 f29 1"/>
                  <a:gd name="f87" fmla="*/ f72 f28 1"/>
                  <a:gd name="f88" fmla="*/ f73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8" y="f79"/>
                  </a:cxn>
                  <a:cxn ang="f62">
                    <a:pos x="f80" y="f81"/>
                  </a:cxn>
                  <a:cxn ang="f62">
                    <a:pos x="f80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78" y="f79"/>
                  </a:cxn>
                </a:cxnLst>
                <a:rect l="f74" t="f77" r="f75" b="f76"/>
                <a:pathLst>
                  <a:path w="97" h="757">
                    <a:moveTo>
                      <a:pt x="f8" y="f5"/>
                    </a:moveTo>
                    <a:cubicBezTo>
                      <a:pt x="f9" y="f10"/>
                      <a:pt x="f5" y="f11"/>
                      <a:pt x="f5" y="f12"/>
                    </a:cubicBezTo>
                    <a:cubicBezTo>
                      <a:pt x="f5" y="f13"/>
                      <a:pt x="f5" y="f13"/>
                      <a:pt x="f5" y="f13"/>
                    </a:cubicBezTo>
                    <a:cubicBezTo>
                      <a:pt x="f5" y="f14"/>
                      <a:pt x="f10" y="f15"/>
                      <a:pt x="f16" y="f7"/>
                    </a:cubicBezTo>
                    <a:cubicBezTo>
                      <a:pt x="f17" y="f18"/>
                      <a:pt x="f19" y="f20"/>
                      <a:pt x="f19" y="f20"/>
                    </a:cubicBezTo>
                    <a:cubicBezTo>
                      <a:pt x="f19" y="f20"/>
                      <a:pt x="f6" y="f21"/>
                      <a:pt x="f22" y="f23"/>
                    </a:cubicBezTo>
                    <a:cubicBezTo>
                      <a:pt x="f24" y="f25"/>
                      <a:pt x="f26" y="f8"/>
                      <a:pt x="f8" y="f5"/>
                    </a:cubicBezTo>
                    <a:close/>
                  </a:path>
                </a:pathLst>
              </a:custGeom>
              <a:solidFill>
                <a:srgbClr val="EFF9F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Freeform 573"/>
              <p:cNvSpPr/>
              <p:nvPr/>
            </p:nvSpPr>
            <p:spPr>
              <a:xfrm>
                <a:off x="7010403" y="1663622"/>
                <a:ext cx="373066" cy="319722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4"/>
                  <a:gd name="f7" fmla="val 755"/>
                  <a:gd name="f8" fmla="val 715"/>
                  <a:gd name="f9" fmla="val 34"/>
                  <a:gd name="f10" fmla="val 21"/>
                  <a:gd name="f11" fmla="val 89"/>
                  <a:gd name="f12" fmla="val 9"/>
                  <a:gd name="f13" fmla="val 81"/>
                  <a:gd name="f14" fmla="val 61"/>
                  <a:gd name="f15" fmla="val 14"/>
                  <a:gd name="f16" fmla="val 48"/>
                  <a:gd name="f17" fmla="val 27"/>
                  <a:gd name="f18" fmla="val 63"/>
                  <a:gd name="f19" fmla="val 109"/>
                  <a:gd name="f20" fmla="val 45"/>
                  <a:gd name="f21" fmla="val 717"/>
                  <a:gd name="f22" fmla="val 57"/>
                  <a:gd name="f23" fmla="val 736"/>
                  <a:gd name="f24" fmla="val 75"/>
                  <a:gd name="f25" fmla="val 87"/>
                  <a:gd name="f26" fmla="val 746"/>
                  <a:gd name="f27" fmla="val 731"/>
                  <a:gd name="f28" fmla="+- 0 0 -90"/>
                  <a:gd name="f29" fmla="*/ f3 1 94"/>
                  <a:gd name="f30" fmla="*/ f4 1 755"/>
                  <a:gd name="f31" fmla="+- f7 0 f5"/>
                  <a:gd name="f32" fmla="+- f6 0 f5"/>
                  <a:gd name="f33" fmla="*/ f28 f0 1"/>
                  <a:gd name="f34" fmla="*/ f32 1 94"/>
                  <a:gd name="f35" fmla="*/ f31 1 755"/>
                  <a:gd name="f36" fmla="*/ 3675 f32 1"/>
                  <a:gd name="f37" fmla="*/ 36199 f31 1"/>
                  <a:gd name="f38" fmla="*/ 1729 f31 1"/>
                  <a:gd name="f39" fmla="*/ 3175 f32 1"/>
                  <a:gd name="f40" fmla="*/ 0 f31 1"/>
                  <a:gd name="f41" fmla="*/ 1063 f32 1"/>
                  <a:gd name="f42" fmla="*/ 3188 f31 1"/>
                  <a:gd name="f43" fmla="*/ 1770 f32 1"/>
                  <a:gd name="f44" fmla="*/ 36313 f31 1"/>
                  <a:gd name="f45" fmla="*/ 2938 f32 1"/>
                  <a:gd name="f46" fmla="*/ 38226 f31 1"/>
                  <a:gd name="f47" fmla="*/ f33 1 f2"/>
                  <a:gd name="f48" fmla="*/ f36 1 94"/>
                  <a:gd name="f49" fmla="*/ f37 1 755"/>
                  <a:gd name="f50" fmla="*/ f38 1 755"/>
                  <a:gd name="f51" fmla="*/ f39 1 94"/>
                  <a:gd name="f52" fmla="*/ f40 1 755"/>
                  <a:gd name="f53" fmla="*/ f41 1 94"/>
                  <a:gd name="f54" fmla="*/ f42 1 755"/>
                  <a:gd name="f55" fmla="*/ f43 1 94"/>
                  <a:gd name="f56" fmla="*/ f44 1 755"/>
                  <a:gd name="f57" fmla="*/ f45 1 94"/>
                  <a:gd name="f58" fmla="*/ f46 1 755"/>
                  <a:gd name="f59" fmla="*/ 0 1 f34"/>
                  <a:gd name="f60" fmla="*/ f6 1 f34"/>
                  <a:gd name="f61" fmla="*/ 0 1 f35"/>
                  <a:gd name="f62" fmla="*/ f7 1 f35"/>
                  <a:gd name="f63" fmla="+- f47 0 f1"/>
                  <a:gd name="f64" fmla="*/ f48 1 f34"/>
                  <a:gd name="f65" fmla="*/ f49 1 f35"/>
                  <a:gd name="f66" fmla="*/ f50 1 f35"/>
                  <a:gd name="f67" fmla="*/ f51 1 f34"/>
                  <a:gd name="f68" fmla="*/ f52 1 f35"/>
                  <a:gd name="f69" fmla="*/ f53 1 f34"/>
                  <a:gd name="f70" fmla="*/ f54 1 f35"/>
                  <a:gd name="f71" fmla="*/ f55 1 f34"/>
                  <a:gd name="f72" fmla="*/ f56 1 f35"/>
                  <a:gd name="f73" fmla="*/ f57 1 f34"/>
                  <a:gd name="f74" fmla="*/ f58 1 f35"/>
                  <a:gd name="f75" fmla="*/ f59 f29 1"/>
                  <a:gd name="f76" fmla="*/ f60 f29 1"/>
                  <a:gd name="f77" fmla="*/ f62 f30 1"/>
                  <a:gd name="f78" fmla="*/ f61 f30 1"/>
                  <a:gd name="f79" fmla="*/ f64 f29 1"/>
                  <a:gd name="f80" fmla="*/ f65 f30 1"/>
                  <a:gd name="f81" fmla="*/ f66 f30 1"/>
                  <a:gd name="f82" fmla="*/ f67 f29 1"/>
                  <a:gd name="f83" fmla="*/ f68 f30 1"/>
                  <a:gd name="f84" fmla="*/ f69 f29 1"/>
                  <a:gd name="f85" fmla="*/ f70 f30 1"/>
                  <a:gd name="f86" fmla="*/ f71 f29 1"/>
                  <a:gd name="f87" fmla="*/ f72 f30 1"/>
                  <a:gd name="f88" fmla="*/ f73 f29 1"/>
                  <a:gd name="f89" fmla="*/ f74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79" y="f80"/>
                  </a:cxn>
                  <a:cxn ang="f63">
                    <a:pos x="f79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79" y="f80"/>
                  </a:cxn>
                </a:cxnLst>
                <a:rect l="f75" t="f78" r="f76" b="f77"/>
                <a:pathLst>
                  <a:path w="94" h="755">
                    <a:moveTo>
                      <a:pt x="f6" y="f8"/>
                    </a:moveTo>
                    <a:cubicBezTo>
                      <a:pt x="f6" y="f9"/>
                      <a:pt x="f6" y="f9"/>
                      <a:pt x="f6" y="f9"/>
                    </a:cubicBezTo>
                    <a:cubicBezTo>
                      <a:pt x="f6" y="f10"/>
                      <a:pt x="f11" y="f12"/>
                      <a:pt x="f13" y="f5"/>
                    </a:cubicBezTo>
                    <a:cubicBezTo>
                      <a:pt x="f14" y="f15"/>
                      <a:pt x="f16" y="f17"/>
                      <a:pt x="f17" y="f18"/>
                    </a:cubicBezTo>
                    <a:cubicBezTo>
                      <a:pt x="f5" y="f19"/>
                      <a:pt x="f20" y="f21"/>
                      <a:pt x="f20" y="f21"/>
                    </a:cubicBezTo>
                    <a:cubicBezTo>
                      <a:pt x="f20" y="f21"/>
                      <a:pt x="f22" y="f23"/>
                      <a:pt x="f24" y="f7"/>
                    </a:cubicBezTo>
                    <a:cubicBezTo>
                      <a:pt x="f25" y="f26"/>
                      <a:pt x="f6" y="f27"/>
                      <a:pt x="f6" y="f8"/>
                    </a:cubicBezTo>
                    <a:close/>
                  </a:path>
                </a:pathLst>
              </a:custGeom>
              <a:solidFill>
                <a:srgbClr val="A3DDEA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" name="Freeform 574"/>
              <p:cNvSpPr/>
              <p:nvPr/>
            </p:nvSpPr>
            <p:spPr>
              <a:xfrm>
                <a:off x="5291139" y="1668377"/>
                <a:ext cx="2020888" cy="31622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9"/>
                  <a:gd name="f7" fmla="val 747"/>
                  <a:gd name="f8" fmla="val 34"/>
                  <a:gd name="f9" fmla="val 15"/>
                  <a:gd name="f10" fmla="val 33"/>
                  <a:gd name="f11" fmla="val 714"/>
                  <a:gd name="f12" fmla="val 733"/>
                  <a:gd name="f13" fmla="val 476"/>
                  <a:gd name="f14" fmla="val 494"/>
                  <a:gd name="f15" fmla="+- 0 0 -90"/>
                  <a:gd name="f16" fmla="*/ f3 1 509"/>
                  <a:gd name="f17" fmla="*/ f4 1 747"/>
                  <a:gd name="f18" fmla="+- f7 0 f5"/>
                  <a:gd name="f19" fmla="+- f6 0 f5"/>
                  <a:gd name="f20" fmla="*/ f15 f0 1"/>
                  <a:gd name="f21" fmla="*/ f19 1 509"/>
                  <a:gd name="f22" fmla="*/ f18 1 747"/>
                  <a:gd name="f23" fmla="*/ 1333 f19 1"/>
                  <a:gd name="f24" fmla="*/ 0 f18 1"/>
                  <a:gd name="f25" fmla="*/ 0 f19 1"/>
                  <a:gd name="f26" fmla="*/ 1672 f18 1"/>
                  <a:gd name="f27" fmla="*/ 36104 f18 1"/>
                  <a:gd name="f28" fmla="*/ 37773 f18 1"/>
                  <a:gd name="f29" fmla="*/ 18615 f19 1"/>
                  <a:gd name="f30" fmla="*/ 19915 f19 1"/>
                  <a:gd name="f31" fmla="*/ f20 1 f2"/>
                  <a:gd name="f32" fmla="*/ f23 1 509"/>
                  <a:gd name="f33" fmla="*/ f24 1 747"/>
                  <a:gd name="f34" fmla="*/ f25 1 509"/>
                  <a:gd name="f35" fmla="*/ f26 1 747"/>
                  <a:gd name="f36" fmla="*/ f27 1 747"/>
                  <a:gd name="f37" fmla="*/ f28 1 747"/>
                  <a:gd name="f38" fmla="*/ f29 1 509"/>
                  <a:gd name="f39" fmla="*/ f30 1 509"/>
                  <a:gd name="f40" fmla="*/ 0 1 f21"/>
                  <a:gd name="f41" fmla="*/ f6 1 f21"/>
                  <a:gd name="f42" fmla="*/ 0 1 f22"/>
                  <a:gd name="f43" fmla="*/ f7 1 f22"/>
                  <a:gd name="f44" fmla="+- f31 0 f1"/>
                  <a:gd name="f45" fmla="*/ f32 1 f21"/>
                  <a:gd name="f46" fmla="*/ f33 1 f22"/>
                  <a:gd name="f47" fmla="*/ f34 1 f21"/>
                  <a:gd name="f48" fmla="*/ f35 1 f22"/>
                  <a:gd name="f49" fmla="*/ f36 1 f22"/>
                  <a:gd name="f50" fmla="*/ f37 1 f22"/>
                  <a:gd name="f51" fmla="*/ f38 1 f21"/>
                  <a:gd name="f52" fmla="*/ f39 1 f21"/>
                  <a:gd name="f53" fmla="*/ f40 f16 1"/>
                  <a:gd name="f54" fmla="*/ f41 f16 1"/>
                  <a:gd name="f55" fmla="*/ f43 f17 1"/>
                  <a:gd name="f56" fmla="*/ f42 f17 1"/>
                  <a:gd name="f57" fmla="*/ f45 f16 1"/>
                  <a:gd name="f58" fmla="*/ f46 f17 1"/>
                  <a:gd name="f59" fmla="*/ f47 f16 1"/>
                  <a:gd name="f60" fmla="*/ f48 f17 1"/>
                  <a:gd name="f61" fmla="*/ f49 f17 1"/>
                  <a:gd name="f62" fmla="*/ f50 f17 1"/>
                  <a:gd name="f63" fmla="*/ f51 f16 1"/>
                  <a:gd name="f64" fmla="*/ f5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57" y="f58"/>
                  </a:cxn>
                  <a:cxn ang="f44">
                    <a:pos x="f59" y="f60"/>
                  </a:cxn>
                  <a:cxn ang="f44">
                    <a:pos x="f59" y="f61"/>
                  </a:cxn>
                  <a:cxn ang="f44">
                    <a:pos x="f57" y="f62"/>
                  </a:cxn>
                  <a:cxn ang="f44">
                    <a:pos x="f63" y="f62"/>
                  </a:cxn>
                  <a:cxn ang="f44">
                    <a:pos x="f64" y="f61"/>
                  </a:cxn>
                  <a:cxn ang="f44">
                    <a:pos x="f64" y="f60"/>
                  </a:cxn>
                  <a:cxn ang="f44">
                    <a:pos x="f63" y="f58"/>
                  </a:cxn>
                  <a:cxn ang="f44">
                    <a:pos x="f57" y="f58"/>
                  </a:cxn>
                </a:cxnLst>
                <a:rect l="f53" t="f56" r="f54" b="f55"/>
                <a:pathLst>
                  <a:path w="509" h="747">
                    <a:moveTo>
                      <a:pt x="f8" y="f5"/>
                    </a:moveTo>
                    <a:cubicBezTo>
                      <a:pt x="f9" y="f5"/>
                      <a:pt x="f5" y="f9"/>
                      <a:pt x="f5" y="f10"/>
                    </a:cubicBezTo>
                    <a:cubicBezTo>
                      <a:pt x="f5" y="f11"/>
                      <a:pt x="f5" y="f11"/>
                      <a:pt x="f5" y="f11"/>
                    </a:cubicBezTo>
                    <a:cubicBezTo>
                      <a:pt x="f5" y="f12"/>
                      <a:pt x="f9" y="f7"/>
                      <a:pt x="f8" y="f7"/>
                    </a:cubicBezTo>
                    <a:cubicBezTo>
                      <a:pt x="f13" y="f7"/>
                      <a:pt x="f13" y="f7"/>
                      <a:pt x="f13" y="f7"/>
                    </a:cubicBezTo>
                    <a:cubicBezTo>
                      <a:pt x="f14" y="f7"/>
                      <a:pt x="f6" y="f12"/>
                      <a:pt x="f6" y="f11"/>
                    </a:cubicBezTo>
                    <a:cubicBezTo>
                      <a:pt x="f6" y="f10"/>
                      <a:pt x="f6" y="f10"/>
                      <a:pt x="f6" y="f10"/>
                    </a:cubicBezTo>
                    <a:cubicBezTo>
                      <a:pt x="f6" y="f9"/>
                      <a:pt x="f14" y="f5"/>
                      <a:pt x="f13" y="f5"/>
                    </a:cubicBez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ADE0E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" name="Freeform 575"/>
              <p:cNvSpPr/>
              <p:nvPr/>
            </p:nvSpPr>
            <p:spPr>
              <a:xfrm>
                <a:off x="7010403" y="1711244"/>
                <a:ext cx="301623" cy="309403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6"/>
                  <a:gd name="f7" fmla="val 731"/>
                  <a:gd name="f8" fmla="val 27"/>
                  <a:gd name="f9" fmla="val 52"/>
                  <a:gd name="f10" fmla="val 98"/>
                  <a:gd name="f11" fmla="val 45"/>
                  <a:gd name="f12" fmla="val 706"/>
                  <a:gd name="f13" fmla="val 51"/>
                  <a:gd name="f14" fmla="val 717"/>
                  <a:gd name="f15" fmla="val 63"/>
                  <a:gd name="f16" fmla="val 71"/>
                  <a:gd name="f17" fmla="val 725"/>
                  <a:gd name="f18" fmla="val 715"/>
                  <a:gd name="f19" fmla="val 704"/>
                  <a:gd name="f20" fmla="val 23"/>
                  <a:gd name="f21" fmla="val 14"/>
                  <a:gd name="f22" fmla="val 73"/>
                  <a:gd name="f23" fmla="val 6"/>
                  <a:gd name="f24" fmla="val 67"/>
                  <a:gd name="f25" fmla="val 54"/>
                  <a:gd name="f26" fmla="val 11"/>
                  <a:gd name="f27" fmla="val 42"/>
                  <a:gd name="f28" fmla="val 25"/>
                  <a:gd name="f29" fmla="+- 0 0 -90"/>
                  <a:gd name="f30" fmla="*/ f3 1 76"/>
                  <a:gd name="f31" fmla="*/ f4 1 731"/>
                  <a:gd name="f32" fmla="+- f7 0 f5"/>
                  <a:gd name="f33" fmla="+- f6 0 f5"/>
                  <a:gd name="f34" fmla="*/ f29 f0 1"/>
                  <a:gd name="f35" fmla="*/ f33 1 76"/>
                  <a:gd name="f36" fmla="*/ f32 1 731"/>
                  <a:gd name="f37" fmla="*/ 1063 f33 1"/>
                  <a:gd name="f38" fmla="*/ 2637 f32 1"/>
                  <a:gd name="f39" fmla="*/ 1770 f33 1"/>
                  <a:gd name="f40" fmla="*/ 35671 f32 1"/>
                  <a:gd name="f41" fmla="*/ 2470 f33 1"/>
                  <a:gd name="f42" fmla="*/ 36938 f32 1"/>
                  <a:gd name="f43" fmla="*/ 2970 f33 1"/>
                  <a:gd name="f44" fmla="*/ 35573 f32 1"/>
                  <a:gd name="f45" fmla="*/ 1160 f32 1"/>
                  <a:gd name="f46" fmla="*/ 2625 f33 1"/>
                  <a:gd name="f47" fmla="*/ 0 f32 1"/>
                  <a:gd name="f48" fmla="*/ f34 1 f2"/>
                  <a:gd name="f49" fmla="*/ f37 1 76"/>
                  <a:gd name="f50" fmla="*/ f38 1 731"/>
                  <a:gd name="f51" fmla="*/ f39 1 76"/>
                  <a:gd name="f52" fmla="*/ f40 1 731"/>
                  <a:gd name="f53" fmla="*/ f41 1 76"/>
                  <a:gd name="f54" fmla="*/ f42 1 731"/>
                  <a:gd name="f55" fmla="*/ f43 1 76"/>
                  <a:gd name="f56" fmla="*/ f44 1 731"/>
                  <a:gd name="f57" fmla="*/ f45 1 731"/>
                  <a:gd name="f58" fmla="*/ f46 1 76"/>
                  <a:gd name="f59" fmla="*/ f47 1 731"/>
                  <a:gd name="f60" fmla="*/ 0 1 f35"/>
                  <a:gd name="f61" fmla="*/ f6 1 f35"/>
                  <a:gd name="f62" fmla="*/ 0 1 f36"/>
                  <a:gd name="f63" fmla="*/ f7 1 f36"/>
                  <a:gd name="f64" fmla="+- f48 0 f1"/>
                  <a:gd name="f65" fmla="*/ f49 1 f35"/>
                  <a:gd name="f66" fmla="*/ f50 1 f36"/>
                  <a:gd name="f67" fmla="*/ f51 1 f35"/>
                  <a:gd name="f68" fmla="*/ f52 1 f36"/>
                  <a:gd name="f69" fmla="*/ f53 1 f35"/>
                  <a:gd name="f70" fmla="*/ f54 1 f36"/>
                  <a:gd name="f71" fmla="*/ f55 1 f35"/>
                  <a:gd name="f72" fmla="*/ f56 1 f36"/>
                  <a:gd name="f73" fmla="*/ f57 1 f36"/>
                  <a:gd name="f74" fmla="*/ f58 1 f35"/>
                  <a:gd name="f75" fmla="*/ f59 1 f36"/>
                  <a:gd name="f76" fmla="*/ f60 f30 1"/>
                  <a:gd name="f77" fmla="*/ f61 f30 1"/>
                  <a:gd name="f78" fmla="*/ f63 f31 1"/>
                  <a:gd name="f79" fmla="*/ f62 f31 1"/>
                  <a:gd name="f80" fmla="*/ f65 f30 1"/>
                  <a:gd name="f81" fmla="*/ f66 f31 1"/>
                  <a:gd name="f82" fmla="*/ f67 f30 1"/>
                  <a:gd name="f83" fmla="*/ f68 f31 1"/>
                  <a:gd name="f84" fmla="*/ f69 f30 1"/>
                  <a:gd name="f85" fmla="*/ f70 f31 1"/>
                  <a:gd name="f86" fmla="*/ f71 f30 1"/>
                  <a:gd name="f87" fmla="*/ f72 f31 1"/>
                  <a:gd name="f88" fmla="*/ f73 f31 1"/>
                  <a:gd name="f89" fmla="*/ f74 f30 1"/>
                  <a:gd name="f90" fmla="*/ f75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0" y="f81"/>
                  </a:cxn>
                  <a:cxn ang="f64">
                    <a:pos x="f82" y="f83"/>
                  </a:cxn>
                  <a:cxn ang="f64">
                    <a:pos x="f84" y="f85"/>
                  </a:cxn>
                  <a:cxn ang="f64">
                    <a:pos x="f86" y="f87"/>
                  </a:cxn>
                  <a:cxn ang="f64">
                    <a:pos x="f86" y="f88"/>
                  </a:cxn>
                  <a:cxn ang="f64">
                    <a:pos x="f89" y="f90"/>
                  </a:cxn>
                  <a:cxn ang="f64">
                    <a:pos x="f80" y="f81"/>
                  </a:cxn>
                </a:cxnLst>
                <a:rect l="f76" t="f79" r="f77" b="f78"/>
                <a:pathLst>
                  <a:path w="76" h="731">
                    <a:moveTo>
                      <a:pt x="f8" y="f9"/>
                    </a:moveTo>
                    <a:cubicBezTo>
                      <a:pt x="f5" y="f10"/>
                      <a:pt x="f11" y="f12"/>
                      <a:pt x="f11" y="f12"/>
                    </a:cubicBezTo>
                    <a:cubicBezTo>
                      <a:pt x="f11" y="f12"/>
                      <a:pt x="f13" y="f14"/>
                      <a:pt x="f15" y="f7"/>
                    </a:cubicBezTo>
                    <a:cubicBezTo>
                      <a:pt x="f16" y="f17"/>
                      <a:pt x="f6" y="f18"/>
                      <a:pt x="f6" y="f19"/>
                    </a:cubicBezTo>
                    <a:cubicBezTo>
                      <a:pt x="f6" y="f20"/>
                      <a:pt x="f6" y="f20"/>
                      <a:pt x="f6" y="f20"/>
                    </a:cubicBezTo>
                    <a:cubicBezTo>
                      <a:pt x="f6" y="f21"/>
                      <a:pt x="f22" y="f23"/>
                      <a:pt x="f24" y="f5"/>
                    </a:cubicBezTo>
                    <a:cubicBezTo>
                      <a:pt x="f25" y="f26"/>
                      <a:pt x="f27" y="f28"/>
                      <a:pt x="f8" y="f9"/>
                    </a:cubicBezTo>
                    <a:close/>
                  </a:path>
                </a:pathLst>
              </a:custGeom>
              <a:solidFill>
                <a:srgbClr val="7BCDE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" name="Freeform 576"/>
              <p:cNvSpPr/>
              <p:nvPr/>
            </p:nvSpPr>
            <p:spPr>
              <a:xfrm>
                <a:off x="5291139" y="1706480"/>
                <a:ext cx="314325" cy="31035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9"/>
                  <a:gd name="f7" fmla="val 733"/>
                  <a:gd name="f8" fmla="val 11"/>
                  <a:gd name="f9" fmla="val 4"/>
                  <a:gd name="f10" fmla="val 6"/>
                  <a:gd name="f11" fmla="val 15"/>
                  <a:gd name="f12" fmla="val 24"/>
                  <a:gd name="f13" fmla="val 705"/>
                  <a:gd name="f14" fmla="val 717"/>
                  <a:gd name="f15" fmla="val 727"/>
                  <a:gd name="f16" fmla="val 27"/>
                  <a:gd name="f17" fmla="val 719"/>
                  <a:gd name="f18" fmla="val 34"/>
                  <a:gd name="f19" fmla="val 707"/>
                  <a:gd name="f20" fmla="val 99"/>
                  <a:gd name="f21" fmla="val 52"/>
                  <a:gd name="f22" fmla="val 53"/>
                  <a:gd name="f23" fmla="val 36"/>
                  <a:gd name="f24" fmla="val 26"/>
                  <a:gd name="f25" fmla="+- 0 0 -90"/>
                  <a:gd name="f26" fmla="*/ f3 1 79"/>
                  <a:gd name="f27" fmla="*/ f4 1 733"/>
                  <a:gd name="f28" fmla="+- f7 0 f5"/>
                  <a:gd name="f29" fmla="+- f6 0 f5"/>
                  <a:gd name="f30" fmla="*/ f25 f0 1"/>
                  <a:gd name="f31" fmla="*/ f29 1 79"/>
                  <a:gd name="f32" fmla="*/ f28 1 733"/>
                  <a:gd name="f33" fmla="*/ 439 f29 1"/>
                  <a:gd name="f34" fmla="*/ 0 f28 1"/>
                  <a:gd name="f35" fmla="*/ 0 f29 1"/>
                  <a:gd name="f36" fmla="*/ 1216 f28 1"/>
                  <a:gd name="f37" fmla="*/ 35667 f28 1"/>
                  <a:gd name="f38" fmla="*/ 597 f29 1"/>
                  <a:gd name="f39" fmla="*/ 37089 f28 1"/>
                  <a:gd name="f40" fmla="*/ 1338 f29 1"/>
                  <a:gd name="f41" fmla="*/ 35782 f28 1"/>
                  <a:gd name="f42" fmla="*/ 2048 f29 1"/>
                  <a:gd name="f43" fmla="*/ 2675 f28 1"/>
                  <a:gd name="f44" fmla="*/ f30 1 f2"/>
                  <a:gd name="f45" fmla="*/ f33 1 79"/>
                  <a:gd name="f46" fmla="*/ f34 1 733"/>
                  <a:gd name="f47" fmla="*/ f35 1 79"/>
                  <a:gd name="f48" fmla="*/ f36 1 733"/>
                  <a:gd name="f49" fmla="*/ f37 1 733"/>
                  <a:gd name="f50" fmla="*/ f38 1 79"/>
                  <a:gd name="f51" fmla="*/ f39 1 733"/>
                  <a:gd name="f52" fmla="*/ f40 1 79"/>
                  <a:gd name="f53" fmla="*/ f41 1 733"/>
                  <a:gd name="f54" fmla="*/ f42 1 79"/>
                  <a:gd name="f55" fmla="*/ f43 1 733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2"/>
                  <a:gd name="f66" fmla="*/ f50 1 f31"/>
                  <a:gd name="f67" fmla="*/ f51 1 f32"/>
                  <a:gd name="f68" fmla="*/ f52 1 f31"/>
                  <a:gd name="f69" fmla="*/ f53 1 f32"/>
                  <a:gd name="f70" fmla="*/ f54 1 f31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7 1"/>
                  <a:gd name="f81" fmla="*/ f66 f26 1"/>
                  <a:gd name="f82" fmla="*/ f67 f27 1"/>
                  <a:gd name="f83" fmla="*/ f68 f26 1"/>
                  <a:gd name="f84" fmla="*/ f69 f27 1"/>
                  <a:gd name="f85" fmla="*/ f70 f26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78" y="f80"/>
                  </a:cxn>
                  <a:cxn ang="f60">
                    <a:pos x="f81" y="f82"/>
                  </a:cxn>
                  <a:cxn ang="f60">
                    <a:pos x="f83" y="f84"/>
                  </a:cxn>
                  <a:cxn ang="f60">
                    <a:pos x="f85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79" h="733">
                    <a:moveTo>
                      <a:pt x="f8" y="f5"/>
                    </a:moveTo>
                    <a:cubicBezTo>
                      <a:pt x="f9" y="f10"/>
                      <a:pt x="f5" y="f11"/>
                      <a:pt x="f5" y="f12"/>
                    </a:cubicBezTo>
                    <a:cubicBezTo>
                      <a:pt x="f5" y="f13"/>
                      <a:pt x="f5" y="f13"/>
                      <a:pt x="f5" y="f13"/>
                    </a:cubicBezTo>
                    <a:cubicBezTo>
                      <a:pt x="f5" y="f14"/>
                      <a:pt x="f10" y="f15"/>
                      <a:pt x="f11" y="f7"/>
                    </a:cubicBezTo>
                    <a:cubicBezTo>
                      <a:pt x="f16" y="f17"/>
                      <a:pt x="f18" y="f19"/>
                      <a:pt x="f18" y="f19"/>
                    </a:cubicBezTo>
                    <a:cubicBezTo>
                      <a:pt x="f18" y="f19"/>
                      <a:pt x="f6" y="f20"/>
                      <a:pt x="f21" y="f22"/>
                    </a:cubicBezTo>
                    <a:cubicBezTo>
                      <a:pt x="f23" y="f24"/>
                      <a:pt x="f12" y="f8"/>
                      <a:pt x="f8" y="f5"/>
                    </a:cubicBezTo>
                    <a:close/>
                  </a:path>
                </a:pathLst>
              </a:custGeom>
              <a:solidFill>
                <a:srgbClr val="D1EEF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" name="Freeform 577"/>
              <p:cNvSpPr/>
              <p:nvPr/>
            </p:nvSpPr>
            <p:spPr>
              <a:xfrm>
                <a:off x="5314949" y="1693779"/>
                <a:ext cx="1973266" cy="311150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7"/>
                  <a:gd name="f7" fmla="val 735"/>
                  <a:gd name="f8" fmla="val 28"/>
                  <a:gd name="f9" fmla="val 13"/>
                  <a:gd name="f10" fmla="val 12"/>
                  <a:gd name="f11" fmla="val 27"/>
                  <a:gd name="f12" fmla="val 708"/>
                  <a:gd name="f13" fmla="val 723"/>
                  <a:gd name="f14" fmla="val 470"/>
                  <a:gd name="f15" fmla="val 485"/>
                  <a:gd name="f16" fmla="+- 0 0 -90"/>
                  <a:gd name="f17" fmla="*/ f3 1 497"/>
                  <a:gd name="f18" fmla="*/ f4 1 735"/>
                  <a:gd name="f19" fmla="+- f7 0 f5"/>
                  <a:gd name="f20" fmla="+- f6 0 f5"/>
                  <a:gd name="f21" fmla="*/ f16 f0 1"/>
                  <a:gd name="f22" fmla="*/ f20 1 497"/>
                  <a:gd name="f23" fmla="*/ f19 1 735"/>
                  <a:gd name="f24" fmla="*/ 1095 f20 1"/>
                  <a:gd name="f25" fmla="*/ 0 f19 1"/>
                  <a:gd name="f26" fmla="*/ 0 f20 1"/>
                  <a:gd name="f27" fmla="*/ 1365 f19 1"/>
                  <a:gd name="f28" fmla="*/ 35805 f19 1"/>
                  <a:gd name="f29" fmla="*/ 37171 f19 1"/>
                  <a:gd name="f30" fmla="*/ 18382 f20 1"/>
                  <a:gd name="f31" fmla="*/ 19448 f20 1"/>
                  <a:gd name="f32" fmla="*/ f21 1 f2"/>
                  <a:gd name="f33" fmla="*/ f24 1 497"/>
                  <a:gd name="f34" fmla="*/ f25 1 735"/>
                  <a:gd name="f35" fmla="*/ f26 1 497"/>
                  <a:gd name="f36" fmla="*/ f27 1 735"/>
                  <a:gd name="f37" fmla="*/ f28 1 735"/>
                  <a:gd name="f38" fmla="*/ f29 1 735"/>
                  <a:gd name="f39" fmla="*/ f30 1 497"/>
                  <a:gd name="f40" fmla="*/ f31 1 497"/>
                  <a:gd name="f41" fmla="*/ 0 1 f22"/>
                  <a:gd name="f42" fmla="*/ f6 1 f22"/>
                  <a:gd name="f43" fmla="*/ 0 1 f23"/>
                  <a:gd name="f44" fmla="*/ f7 1 f23"/>
                  <a:gd name="f45" fmla="+- f32 0 f1"/>
                  <a:gd name="f46" fmla="*/ f33 1 f22"/>
                  <a:gd name="f47" fmla="*/ f34 1 f23"/>
                  <a:gd name="f48" fmla="*/ f35 1 f22"/>
                  <a:gd name="f49" fmla="*/ f36 1 f23"/>
                  <a:gd name="f50" fmla="*/ f37 1 f23"/>
                  <a:gd name="f51" fmla="*/ f38 1 f23"/>
                  <a:gd name="f52" fmla="*/ f39 1 f22"/>
                  <a:gd name="f53" fmla="*/ f40 1 f22"/>
                  <a:gd name="f54" fmla="*/ f41 f17 1"/>
                  <a:gd name="f55" fmla="*/ f42 f17 1"/>
                  <a:gd name="f56" fmla="*/ f44 f18 1"/>
                  <a:gd name="f57" fmla="*/ f43 f18 1"/>
                  <a:gd name="f58" fmla="*/ f46 f17 1"/>
                  <a:gd name="f59" fmla="*/ f47 f18 1"/>
                  <a:gd name="f60" fmla="*/ f48 f17 1"/>
                  <a:gd name="f61" fmla="*/ f49 f18 1"/>
                  <a:gd name="f62" fmla="*/ f50 f18 1"/>
                  <a:gd name="f63" fmla="*/ f51 f18 1"/>
                  <a:gd name="f64" fmla="*/ f52 f17 1"/>
                  <a:gd name="f65" fmla="*/ f53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8" y="f59"/>
                  </a:cxn>
                  <a:cxn ang="f45">
                    <a:pos x="f60" y="f61"/>
                  </a:cxn>
                  <a:cxn ang="f45">
                    <a:pos x="f60" y="f62"/>
                  </a:cxn>
                  <a:cxn ang="f45">
                    <a:pos x="f58" y="f63"/>
                  </a:cxn>
                  <a:cxn ang="f45">
                    <a:pos x="f64" y="f63"/>
                  </a:cxn>
                  <a:cxn ang="f45">
                    <a:pos x="f65" y="f62"/>
                  </a:cxn>
                  <a:cxn ang="f45">
                    <a:pos x="f65" y="f61"/>
                  </a:cxn>
                  <a:cxn ang="f45">
                    <a:pos x="f64" y="f59"/>
                  </a:cxn>
                  <a:cxn ang="f45">
                    <a:pos x="f58" y="f59"/>
                  </a:cxn>
                </a:cxnLst>
                <a:rect l="f54" t="f57" r="f55" b="f56"/>
                <a:pathLst>
                  <a:path w="497" h="735">
                    <a:moveTo>
                      <a:pt x="f8" y="f5"/>
                    </a:moveTo>
                    <a:cubicBezTo>
                      <a:pt x="f9" y="f5"/>
                      <a:pt x="f5" y="f10"/>
                      <a:pt x="f5" y="f11"/>
                    </a:cubicBezTo>
                    <a:cubicBezTo>
                      <a:pt x="f5" y="f12"/>
                      <a:pt x="f5" y="f12"/>
                      <a:pt x="f5" y="f12"/>
                    </a:cubicBezTo>
                    <a:cubicBezTo>
                      <a:pt x="f5" y="f13"/>
                      <a:pt x="f9" y="f7"/>
                      <a:pt x="f8" y="f7"/>
                    </a:cubicBezTo>
                    <a:cubicBezTo>
                      <a:pt x="f14" y="f7"/>
                      <a:pt x="f14" y="f7"/>
                      <a:pt x="f14" y="f7"/>
                    </a:cubicBezTo>
                    <a:cubicBezTo>
                      <a:pt x="f15" y="f7"/>
                      <a:pt x="f6" y="f13"/>
                      <a:pt x="f6" y="f12"/>
                    </a:cubicBezTo>
                    <a:cubicBezTo>
                      <a:pt x="f6" y="f11"/>
                      <a:pt x="f6" y="f11"/>
                      <a:pt x="f6" y="f11"/>
                    </a:cubicBezTo>
                    <a:cubicBezTo>
                      <a:pt x="f6" y="f10"/>
                      <a:pt x="f15" y="f5"/>
                      <a:pt x="f14" y="f5"/>
                    </a:cubicBezTo>
                    <a:lnTo>
                      <a:pt x="f8" y="f5"/>
                    </a:lnTo>
                    <a:close/>
                  </a:path>
                </a:pathLst>
              </a:custGeom>
              <a:solidFill>
                <a:srgbClr val="93D6E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" name="Freeform 578"/>
              <p:cNvSpPr/>
              <p:nvPr/>
            </p:nvSpPr>
            <p:spPr>
              <a:xfrm>
                <a:off x="5314949" y="1723945"/>
                <a:ext cx="290514" cy="30638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3"/>
                  <a:gd name="f7" fmla="val 724"/>
                  <a:gd name="f8" fmla="val 9"/>
                  <a:gd name="f9" fmla="val 4"/>
                  <a:gd name="f10" fmla="val 5"/>
                  <a:gd name="f11" fmla="val 12"/>
                  <a:gd name="f12" fmla="val 20"/>
                  <a:gd name="f13" fmla="val 701"/>
                  <a:gd name="f14" fmla="val 711"/>
                  <a:gd name="f15" fmla="val 719"/>
                  <a:gd name="f16" fmla="val 13"/>
                  <a:gd name="f17" fmla="val 22"/>
                  <a:gd name="f18" fmla="val 712"/>
                  <a:gd name="f19" fmla="val 28"/>
                  <a:gd name="f20" fmla="val 703"/>
                  <a:gd name="f21" fmla="val 95"/>
                  <a:gd name="f22" fmla="val 46"/>
                  <a:gd name="f23" fmla="val 49"/>
                  <a:gd name="f24" fmla="val 31"/>
                  <a:gd name="f25" fmla="val 25"/>
                  <a:gd name="f26" fmla="val 21"/>
                  <a:gd name="f27" fmla="val 11"/>
                  <a:gd name="f28" fmla="+- 0 0 -90"/>
                  <a:gd name="f29" fmla="*/ f3 1 73"/>
                  <a:gd name="f30" fmla="*/ f4 1 724"/>
                  <a:gd name="f31" fmla="+- f7 0 f5"/>
                  <a:gd name="f32" fmla="+- f6 0 f5"/>
                  <a:gd name="f33" fmla="*/ f28 f0 1"/>
                  <a:gd name="f34" fmla="*/ f32 1 73"/>
                  <a:gd name="f35" fmla="*/ f31 1 724"/>
                  <a:gd name="f36" fmla="*/ 363 f32 1"/>
                  <a:gd name="f37" fmla="*/ 0 f31 1"/>
                  <a:gd name="f38" fmla="*/ 0 f32 1"/>
                  <a:gd name="f39" fmla="*/ 1002 f31 1"/>
                  <a:gd name="f40" fmla="*/ 35404 f31 1"/>
                  <a:gd name="f41" fmla="*/ 521 f32 1"/>
                  <a:gd name="f42" fmla="*/ 36561 f31 1"/>
                  <a:gd name="f43" fmla="*/ 1101 f32 1"/>
                  <a:gd name="f44" fmla="*/ 35502 f31 1"/>
                  <a:gd name="f45" fmla="*/ 1810 f32 1"/>
                  <a:gd name="f46" fmla="*/ 2479 f31 1"/>
                  <a:gd name="f47" fmla="*/ f33 1 f2"/>
                  <a:gd name="f48" fmla="*/ f36 1 73"/>
                  <a:gd name="f49" fmla="*/ f37 1 724"/>
                  <a:gd name="f50" fmla="*/ f38 1 73"/>
                  <a:gd name="f51" fmla="*/ f39 1 724"/>
                  <a:gd name="f52" fmla="*/ f40 1 724"/>
                  <a:gd name="f53" fmla="*/ f41 1 73"/>
                  <a:gd name="f54" fmla="*/ f42 1 724"/>
                  <a:gd name="f55" fmla="*/ f43 1 73"/>
                  <a:gd name="f56" fmla="*/ f44 1 724"/>
                  <a:gd name="f57" fmla="*/ f45 1 73"/>
                  <a:gd name="f58" fmla="*/ f46 1 724"/>
                  <a:gd name="f59" fmla="*/ 0 1 f34"/>
                  <a:gd name="f60" fmla="*/ f6 1 f34"/>
                  <a:gd name="f61" fmla="*/ 0 1 f35"/>
                  <a:gd name="f62" fmla="*/ f7 1 f35"/>
                  <a:gd name="f63" fmla="+- f47 0 f1"/>
                  <a:gd name="f64" fmla="*/ f48 1 f34"/>
                  <a:gd name="f65" fmla="*/ f49 1 f35"/>
                  <a:gd name="f66" fmla="*/ f50 1 f34"/>
                  <a:gd name="f67" fmla="*/ f51 1 f35"/>
                  <a:gd name="f68" fmla="*/ f52 1 f35"/>
                  <a:gd name="f69" fmla="*/ f53 1 f34"/>
                  <a:gd name="f70" fmla="*/ f54 1 f35"/>
                  <a:gd name="f71" fmla="*/ f55 1 f34"/>
                  <a:gd name="f72" fmla="*/ f56 1 f35"/>
                  <a:gd name="f73" fmla="*/ f57 1 f34"/>
                  <a:gd name="f74" fmla="*/ f58 1 f35"/>
                  <a:gd name="f75" fmla="*/ f59 f29 1"/>
                  <a:gd name="f76" fmla="*/ f60 f29 1"/>
                  <a:gd name="f77" fmla="*/ f62 f30 1"/>
                  <a:gd name="f78" fmla="*/ f61 f30 1"/>
                  <a:gd name="f79" fmla="*/ f64 f29 1"/>
                  <a:gd name="f80" fmla="*/ f65 f30 1"/>
                  <a:gd name="f81" fmla="*/ f66 f29 1"/>
                  <a:gd name="f82" fmla="*/ f67 f30 1"/>
                  <a:gd name="f83" fmla="*/ f68 f30 1"/>
                  <a:gd name="f84" fmla="*/ f69 f29 1"/>
                  <a:gd name="f85" fmla="*/ f70 f30 1"/>
                  <a:gd name="f86" fmla="*/ f71 f29 1"/>
                  <a:gd name="f87" fmla="*/ f72 f30 1"/>
                  <a:gd name="f88" fmla="*/ f73 f29 1"/>
                  <a:gd name="f89" fmla="*/ f74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79" y="f80"/>
                  </a:cxn>
                  <a:cxn ang="f63">
                    <a:pos x="f81" y="f82"/>
                  </a:cxn>
                  <a:cxn ang="f63">
                    <a:pos x="f81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79" y="f80"/>
                  </a:cxn>
                </a:cxnLst>
                <a:rect l="f75" t="f78" r="f76" b="f77"/>
                <a:pathLst>
                  <a:path w="73" h="724">
                    <a:moveTo>
                      <a:pt x="f8" y="f5"/>
                    </a:moveTo>
                    <a:cubicBezTo>
                      <a:pt x="f9" y="f10"/>
                      <a:pt x="f5" y="f11"/>
                      <a:pt x="f5" y="f12"/>
                    </a:cubicBezTo>
                    <a:cubicBezTo>
                      <a:pt x="f5" y="f13"/>
                      <a:pt x="f5" y="f13"/>
                      <a:pt x="f5" y="f13"/>
                    </a:cubicBezTo>
                    <a:cubicBezTo>
                      <a:pt x="f5" y="f14"/>
                      <a:pt x="f10" y="f15"/>
                      <a:pt x="f16" y="f7"/>
                    </a:cubicBezTo>
                    <a:cubicBezTo>
                      <a:pt x="f17" y="f18"/>
                      <a:pt x="f19" y="f20"/>
                      <a:pt x="f19" y="f20"/>
                    </a:cubicBezTo>
                    <a:cubicBezTo>
                      <a:pt x="f19" y="f20"/>
                      <a:pt x="f6" y="f21"/>
                      <a:pt x="f22" y="f23"/>
                    </a:cubicBezTo>
                    <a:cubicBezTo>
                      <a:pt x="f24" y="f25"/>
                      <a:pt x="f26" y="f27"/>
                      <a:pt x="f8" y="f5"/>
                    </a:cubicBezTo>
                    <a:close/>
                  </a:path>
                </a:pathLst>
              </a:custGeom>
              <a:solidFill>
                <a:srgbClr val="ADE0E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Freeform 579"/>
              <p:cNvSpPr/>
              <p:nvPr/>
            </p:nvSpPr>
            <p:spPr>
              <a:xfrm>
                <a:off x="7010403" y="1727118"/>
                <a:ext cx="277813" cy="30575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0"/>
                  <a:gd name="f7" fmla="val 722"/>
                  <a:gd name="f8" fmla="val 27"/>
                  <a:gd name="f9" fmla="val 48"/>
                  <a:gd name="f10" fmla="val 94"/>
                  <a:gd name="f11" fmla="val 45"/>
                  <a:gd name="f12" fmla="val 702"/>
                  <a:gd name="f13" fmla="val 50"/>
                  <a:gd name="f14" fmla="val 711"/>
                  <a:gd name="f15" fmla="val 59"/>
                  <a:gd name="f16" fmla="val 66"/>
                  <a:gd name="f17" fmla="val 717"/>
                  <a:gd name="f18" fmla="val 709"/>
                  <a:gd name="f19" fmla="val 700"/>
                  <a:gd name="f20" fmla="val 19"/>
                  <a:gd name="f21" fmla="val 12"/>
                  <a:gd name="f22" fmla="val 67"/>
                  <a:gd name="f23" fmla="val 5"/>
                  <a:gd name="f24" fmla="val 62"/>
                  <a:gd name="f25" fmla="val 51"/>
                  <a:gd name="f26" fmla="val 11"/>
                  <a:gd name="f27" fmla="val 41"/>
                  <a:gd name="f28" fmla="val 24"/>
                  <a:gd name="f29" fmla="+- 0 0 -90"/>
                  <a:gd name="f30" fmla="*/ f3 1 70"/>
                  <a:gd name="f31" fmla="*/ f4 1 722"/>
                  <a:gd name="f32" fmla="+- f7 0 f5"/>
                  <a:gd name="f33" fmla="+- f6 0 f5"/>
                  <a:gd name="f34" fmla="*/ f29 f0 1"/>
                  <a:gd name="f35" fmla="*/ f33 1 70"/>
                  <a:gd name="f36" fmla="*/ f32 1 722"/>
                  <a:gd name="f37" fmla="*/ 1063 f33 1"/>
                  <a:gd name="f38" fmla="*/ 2428 f32 1"/>
                  <a:gd name="f39" fmla="*/ 1770 f33 1"/>
                  <a:gd name="f40" fmla="*/ 35551 f32 1"/>
                  <a:gd name="f41" fmla="*/ 2313 f33 1"/>
                  <a:gd name="f42" fmla="*/ 36562 f32 1"/>
                  <a:gd name="f43" fmla="*/ 2738 f33 1"/>
                  <a:gd name="f44" fmla="*/ 35439 f32 1"/>
                  <a:gd name="f45" fmla="*/ 968 f32 1"/>
                  <a:gd name="f46" fmla="*/ 2425 f33 1"/>
                  <a:gd name="f47" fmla="*/ 0 f32 1"/>
                  <a:gd name="f48" fmla="*/ f34 1 f2"/>
                  <a:gd name="f49" fmla="*/ f37 1 70"/>
                  <a:gd name="f50" fmla="*/ f38 1 722"/>
                  <a:gd name="f51" fmla="*/ f39 1 70"/>
                  <a:gd name="f52" fmla="*/ f40 1 722"/>
                  <a:gd name="f53" fmla="*/ f41 1 70"/>
                  <a:gd name="f54" fmla="*/ f42 1 722"/>
                  <a:gd name="f55" fmla="*/ f43 1 70"/>
                  <a:gd name="f56" fmla="*/ f44 1 722"/>
                  <a:gd name="f57" fmla="*/ f45 1 722"/>
                  <a:gd name="f58" fmla="*/ f46 1 70"/>
                  <a:gd name="f59" fmla="*/ f47 1 722"/>
                  <a:gd name="f60" fmla="*/ 0 1 f35"/>
                  <a:gd name="f61" fmla="*/ f6 1 f35"/>
                  <a:gd name="f62" fmla="*/ 0 1 f36"/>
                  <a:gd name="f63" fmla="*/ f7 1 f36"/>
                  <a:gd name="f64" fmla="+- f48 0 f1"/>
                  <a:gd name="f65" fmla="*/ f49 1 f35"/>
                  <a:gd name="f66" fmla="*/ f50 1 f36"/>
                  <a:gd name="f67" fmla="*/ f51 1 f35"/>
                  <a:gd name="f68" fmla="*/ f52 1 f36"/>
                  <a:gd name="f69" fmla="*/ f53 1 f35"/>
                  <a:gd name="f70" fmla="*/ f54 1 f36"/>
                  <a:gd name="f71" fmla="*/ f55 1 f35"/>
                  <a:gd name="f72" fmla="*/ f56 1 f36"/>
                  <a:gd name="f73" fmla="*/ f57 1 f36"/>
                  <a:gd name="f74" fmla="*/ f58 1 f35"/>
                  <a:gd name="f75" fmla="*/ f59 1 f36"/>
                  <a:gd name="f76" fmla="*/ f60 f30 1"/>
                  <a:gd name="f77" fmla="*/ f61 f30 1"/>
                  <a:gd name="f78" fmla="*/ f63 f31 1"/>
                  <a:gd name="f79" fmla="*/ f62 f31 1"/>
                  <a:gd name="f80" fmla="*/ f65 f30 1"/>
                  <a:gd name="f81" fmla="*/ f66 f31 1"/>
                  <a:gd name="f82" fmla="*/ f67 f30 1"/>
                  <a:gd name="f83" fmla="*/ f68 f31 1"/>
                  <a:gd name="f84" fmla="*/ f69 f30 1"/>
                  <a:gd name="f85" fmla="*/ f70 f31 1"/>
                  <a:gd name="f86" fmla="*/ f71 f30 1"/>
                  <a:gd name="f87" fmla="*/ f72 f31 1"/>
                  <a:gd name="f88" fmla="*/ f73 f31 1"/>
                  <a:gd name="f89" fmla="*/ f74 f30 1"/>
                  <a:gd name="f90" fmla="*/ f75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0" y="f81"/>
                  </a:cxn>
                  <a:cxn ang="f64">
                    <a:pos x="f82" y="f83"/>
                  </a:cxn>
                  <a:cxn ang="f64">
                    <a:pos x="f84" y="f85"/>
                  </a:cxn>
                  <a:cxn ang="f64">
                    <a:pos x="f86" y="f87"/>
                  </a:cxn>
                  <a:cxn ang="f64">
                    <a:pos x="f86" y="f88"/>
                  </a:cxn>
                  <a:cxn ang="f64">
                    <a:pos x="f89" y="f90"/>
                  </a:cxn>
                  <a:cxn ang="f64">
                    <a:pos x="f80" y="f81"/>
                  </a:cxn>
                </a:cxnLst>
                <a:rect l="f76" t="f79" r="f77" b="f78"/>
                <a:pathLst>
                  <a:path w="70" h="722">
                    <a:moveTo>
                      <a:pt x="f8" y="f9"/>
                    </a:moveTo>
                    <a:cubicBezTo>
                      <a:pt x="f5" y="f10"/>
                      <a:pt x="f11" y="f12"/>
                      <a:pt x="f11" y="f12"/>
                    </a:cubicBezTo>
                    <a:cubicBezTo>
                      <a:pt x="f11" y="f12"/>
                      <a:pt x="f13" y="f14"/>
                      <a:pt x="f15" y="f7"/>
                    </a:cubicBezTo>
                    <a:cubicBezTo>
                      <a:pt x="f16" y="f17"/>
                      <a:pt x="f6" y="f18"/>
                      <a:pt x="f6" y="f19"/>
                    </a:cubicBezTo>
                    <a:cubicBezTo>
                      <a:pt x="f6" y="f20"/>
                      <a:pt x="f6" y="f20"/>
                      <a:pt x="f6" y="f20"/>
                    </a:cubicBezTo>
                    <a:cubicBezTo>
                      <a:pt x="f6" y="f21"/>
                      <a:pt x="f22" y="f23"/>
                      <a:pt x="f24" y="f5"/>
                    </a:cubicBezTo>
                    <a:cubicBezTo>
                      <a:pt x="f25" y="f26"/>
                      <a:pt x="f27" y="f28"/>
                      <a:pt x="f8" y="f9"/>
                    </a:cubicBezTo>
                    <a:close/>
                  </a:path>
                </a:pathLst>
              </a:custGeom>
              <a:solidFill>
                <a:srgbClr val="5DC2D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" name="Freeform 580"/>
              <p:cNvSpPr/>
              <p:nvPr/>
            </p:nvSpPr>
            <p:spPr>
              <a:xfrm>
                <a:off x="5354634" y="1736646"/>
                <a:ext cx="1893886" cy="30257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77"/>
                  <a:gd name="f7" fmla="val 715"/>
                  <a:gd name="f8" fmla="val 698"/>
                  <a:gd name="f9" fmla="val 708"/>
                  <a:gd name="f10" fmla="val 470"/>
                  <a:gd name="f11" fmla="val 460"/>
                  <a:gd name="f12" fmla="val 18"/>
                  <a:gd name="f13" fmla="val 8"/>
                  <a:gd name="f14" fmla="val 17"/>
                  <a:gd name="f15" fmla="+- 0 0 -90"/>
                  <a:gd name="f16" fmla="*/ f3 1 477"/>
                  <a:gd name="f17" fmla="*/ f4 1 715"/>
                  <a:gd name="f18" fmla="+- f7 0 f5"/>
                  <a:gd name="f19" fmla="+- f6 0 f5"/>
                  <a:gd name="f20" fmla="*/ f15 f0 1"/>
                  <a:gd name="f21" fmla="*/ f19 1 477"/>
                  <a:gd name="f22" fmla="*/ f18 1 715"/>
                  <a:gd name="f23" fmla="*/ 18665 f19 1"/>
                  <a:gd name="f24" fmla="*/ 35254 f18 1"/>
                  <a:gd name="f25" fmla="*/ 17990 f19 1"/>
                  <a:gd name="f26" fmla="*/ 36107 f18 1"/>
                  <a:gd name="f27" fmla="*/ 708 f19 1"/>
                  <a:gd name="f28" fmla="*/ 0 f19 1"/>
                  <a:gd name="f29" fmla="*/ 853 f18 1"/>
                  <a:gd name="f30" fmla="*/ 0 f18 1"/>
                  <a:gd name="f31" fmla="*/ f20 1 f2"/>
                  <a:gd name="f32" fmla="*/ f23 1 477"/>
                  <a:gd name="f33" fmla="*/ f24 1 715"/>
                  <a:gd name="f34" fmla="*/ f25 1 477"/>
                  <a:gd name="f35" fmla="*/ f26 1 715"/>
                  <a:gd name="f36" fmla="*/ f27 1 477"/>
                  <a:gd name="f37" fmla="*/ f28 1 477"/>
                  <a:gd name="f38" fmla="*/ f29 1 715"/>
                  <a:gd name="f39" fmla="*/ f30 1 715"/>
                  <a:gd name="f40" fmla="*/ 0 1 f21"/>
                  <a:gd name="f41" fmla="*/ f6 1 f21"/>
                  <a:gd name="f42" fmla="*/ 0 1 f22"/>
                  <a:gd name="f43" fmla="*/ f7 1 f22"/>
                  <a:gd name="f44" fmla="+- f31 0 f1"/>
                  <a:gd name="f45" fmla="*/ f32 1 f21"/>
                  <a:gd name="f46" fmla="*/ f33 1 f22"/>
                  <a:gd name="f47" fmla="*/ f34 1 f21"/>
                  <a:gd name="f48" fmla="*/ f35 1 f22"/>
                  <a:gd name="f49" fmla="*/ f36 1 f21"/>
                  <a:gd name="f50" fmla="*/ f37 1 f21"/>
                  <a:gd name="f51" fmla="*/ f38 1 f22"/>
                  <a:gd name="f52" fmla="*/ f39 1 f22"/>
                  <a:gd name="f53" fmla="*/ f40 f16 1"/>
                  <a:gd name="f54" fmla="*/ f41 f16 1"/>
                  <a:gd name="f55" fmla="*/ f43 f17 1"/>
                  <a:gd name="f56" fmla="*/ f42 f17 1"/>
                  <a:gd name="f57" fmla="*/ f45 f16 1"/>
                  <a:gd name="f58" fmla="*/ f46 f17 1"/>
                  <a:gd name="f59" fmla="*/ f47 f16 1"/>
                  <a:gd name="f60" fmla="*/ f48 f17 1"/>
                  <a:gd name="f61" fmla="*/ f49 f16 1"/>
                  <a:gd name="f62" fmla="*/ f50 f16 1"/>
                  <a:gd name="f63" fmla="*/ f51 f17 1"/>
                  <a:gd name="f64" fmla="*/ f52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57" y="f58"/>
                  </a:cxn>
                  <a:cxn ang="f44">
                    <a:pos x="f59" y="f60"/>
                  </a:cxn>
                  <a:cxn ang="f44">
                    <a:pos x="f61" y="f60"/>
                  </a:cxn>
                  <a:cxn ang="f44">
                    <a:pos x="f62" y="f58"/>
                  </a:cxn>
                  <a:cxn ang="f44">
                    <a:pos x="f62" y="f63"/>
                  </a:cxn>
                  <a:cxn ang="f44">
                    <a:pos x="f61" y="f64"/>
                  </a:cxn>
                  <a:cxn ang="f44">
                    <a:pos x="f59" y="f64"/>
                  </a:cxn>
                  <a:cxn ang="f44">
                    <a:pos x="f57" y="f63"/>
                  </a:cxn>
                  <a:cxn ang="f44">
                    <a:pos x="f57" y="f58"/>
                  </a:cxn>
                </a:cxnLst>
                <a:rect l="f53" t="f56" r="f54" b="f55"/>
                <a:pathLst>
                  <a:path w="477" h="715">
                    <a:moveTo>
                      <a:pt x="f6" y="f8"/>
                    </a:moveTo>
                    <a:cubicBezTo>
                      <a:pt x="f6" y="f9"/>
                      <a:pt x="f10" y="f7"/>
                      <a:pt x="f11" y="f7"/>
                    </a:cubicBezTo>
                    <a:cubicBezTo>
                      <a:pt x="f12" y="f7"/>
                      <a:pt x="f12" y="f7"/>
                      <a:pt x="f12" y="f7"/>
                    </a:cubicBezTo>
                    <a:cubicBezTo>
                      <a:pt x="f13" y="f7"/>
                      <a:pt x="f5" y="f9"/>
                      <a:pt x="f5" y="f8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5" y="f13"/>
                      <a:pt x="f13" y="f5"/>
                      <a:pt x="f12" y="f5"/>
                    </a:cubicBezTo>
                    <a:cubicBezTo>
                      <a:pt x="f11" y="f5"/>
                      <a:pt x="f11" y="f5"/>
                      <a:pt x="f11" y="f5"/>
                    </a:cubicBezTo>
                    <a:cubicBezTo>
                      <a:pt x="f10" y="f5"/>
                      <a:pt x="f6" y="f13"/>
                      <a:pt x="f6" y="f14"/>
                    </a:cubicBezTo>
                    <a:lnTo>
                      <a:pt x="f6" y="f8"/>
                    </a:lnTo>
                    <a:close/>
                  </a:path>
                </a:pathLst>
              </a:custGeom>
              <a:solidFill>
                <a:srgbClr val="EBF8F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" name="Freeform 581"/>
              <p:cNvSpPr/>
              <p:nvPr/>
            </p:nvSpPr>
            <p:spPr>
              <a:xfrm>
                <a:off x="5322886" y="1609645"/>
                <a:ext cx="1600200" cy="381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03"/>
                  <a:gd name="f7" fmla="val 9"/>
                  <a:gd name="f8" fmla="val 6"/>
                  <a:gd name="f9" fmla="val 2"/>
                  <a:gd name="f10" fmla="val 14"/>
                  <a:gd name="f11" fmla="val 25"/>
                  <a:gd name="f12" fmla="val 36"/>
                  <a:gd name="f13" fmla="val 26"/>
                  <a:gd name="f14" fmla="val 4"/>
                  <a:gd name="f15" fmla="val 10"/>
                  <a:gd name="f16" fmla="+- 0 0 -90"/>
                  <a:gd name="f17" fmla="*/ f3 1 403"/>
                  <a:gd name="f18" fmla="*/ f4 1 9"/>
                  <a:gd name="f19" fmla="+- f7 0 f5"/>
                  <a:gd name="f20" fmla="+- f6 0 f5"/>
                  <a:gd name="f21" fmla="*/ f16 f0 1"/>
                  <a:gd name="f22" fmla="*/ f20 1 403"/>
                  <a:gd name="f23" fmla="*/ f19 1 9"/>
                  <a:gd name="f24" fmla="*/ 0 f20 1"/>
                  <a:gd name="f25" fmla="*/ 456 f19 1"/>
                  <a:gd name="f26" fmla="*/ 988 f20 1"/>
                  <a:gd name="f27" fmla="*/ 0 f19 1"/>
                  <a:gd name="f28" fmla="*/ 15773 f20 1"/>
                  <a:gd name="f29" fmla="*/ 1021 f20 1"/>
                  <a:gd name="f30" fmla="*/ 205 f19 1"/>
                  <a:gd name="f31" fmla="*/ f21 1 f2"/>
                  <a:gd name="f32" fmla="*/ f24 1 403"/>
                  <a:gd name="f33" fmla="*/ f25 1 9"/>
                  <a:gd name="f34" fmla="*/ f26 1 403"/>
                  <a:gd name="f35" fmla="*/ f27 1 9"/>
                  <a:gd name="f36" fmla="*/ f28 1 403"/>
                  <a:gd name="f37" fmla="*/ f29 1 403"/>
                  <a:gd name="f38" fmla="*/ f30 1 9"/>
                  <a:gd name="f39" fmla="*/ 0 1 f22"/>
                  <a:gd name="f40" fmla="*/ f6 1 f22"/>
                  <a:gd name="f41" fmla="*/ 0 1 f23"/>
                  <a:gd name="f42" fmla="*/ f7 1 f23"/>
                  <a:gd name="f43" fmla="+- f31 0 f1"/>
                  <a:gd name="f44" fmla="*/ f32 1 f22"/>
                  <a:gd name="f45" fmla="*/ f33 1 f23"/>
                  <a:gd name="f46" fmla="*/ f34 1 f22"/>
                  <a:gd name="f47" fmla="*/ f35 1 f23"/>
                  <a:gd name="f48" fmla="*/ f36 1 f22"/>
                  <a:gd name="f49" fmla="*/ f37 1 f22"/>
                  <a:gd name="f50" fmla="*/ f38 1 f23"/>
                  <a:gd name="f51" fmla="*/ f39 f17 1"/>
                  <a:gd name="f52" fmla="*/ f40 f17 1"/>
                  <a:gd name="f53" fmla="*/ f42 f18 1"/>
                  <a:gd name="f54" fmla="*/ f41 f18 1"/>
                  <a:gd name="f55" fmla="*/ f44 f17 1"/>
                  <a:gd name="f56" fmla="*/ f45 f18 1"/>
                  <a:gd name="f57" fmla="*/ f46 f17 1"/>
                  <a:gd name="f58" fmla="*/ f47 f18 1"/>
                  <a:gd name="f59" fmla="*/ f48 f17 1"/>
                  <a:gd name="f60" fmla="*/ f49 f17 1"/>
                  <a:gd name="f61" fmla="*/ f50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55" y="f56"/>
                  </a:cxn>
                  <a:cxn ang="f43">
                    <a:pos x="f57" y="f58"/>
                  </a:cxn>
                  <a:cxn ang="f43">
                    <a:pos x="f59" y="f58"/>
                  </a:cxn>
                  <a:cxn ang="f43">
                    <a:pos x="f60" y="f61"/>
                  </a:cxn>
                  <a:cxn ang="f43">
                    <a:pos x="f55" y="f56"/>
                  </a:cxn>
                </a:cxnLst>
                <a:rect l="f51" t="f54" r="f52" b="f53"/>
                <a:pathLst>
                  <a:path w="403" h="9">
                    <a:moveTo>
                      <a:pt x="f5" y="f7"/>
                    </a:moveTo>
                    <a:cubicBezTo>
                      <a:pt x="f8" y="f9"/>
                      <a:pt x="f10" y="f5"/>
                      <a:pt x="f11" y="f5"/>
                    </a:cubicBezTo>
                    <a:cubicBezTo>
                      <a:pt x="f12" y="f5"/>
                      <a:pt x="f6" y="f5"/>
                      <a:pt x="f6" y="f5"/>
                    </a:cubicBezTo>
                    <a:cubicBezTo>
                      <a:pt x="f13" y="f14"/>
                      <a:pt x="f13" y="f14"/>
                      <a:pt x="f13" y="f14"/>
                    </a:cubicBezTo>
                    <a:cubicBezTo>
                      <a:pt x="f13" y="f14"/>
                      <a:pt x="f15" y="f14"/>
                      <a:pt x="f5" y="f7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" name="Freeform 582"/>
              <p:cNvSpPr/>
              <p:nvPr/>
            </p:nvSpPr>
            <p:spPr>
              <a:xfrm>
                <a:off x="5386392" y="1752520"/>
                <a:ext cx="1123953" cy="2540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3"/>
                  <a:gd name="f7" fmla="val 6"/>
                  <a:gd name="f8" fmla="val 4"/>
                  <a:gd name="f9" fmla="val 1"/>
                  <a:gd name="f10" fmla="val 5"/>
                  <a:gd name="f11" fmla="val 14"/>
                  <a:gd name="f12" fmla="val 24"/>
                  <a:gd name="f13" fmla="+- 0 0 -90"/>
                  <a:gd name="f14" fmla="*/ f3 1 283"/>
                  <a:gd name="f15" fmla="*/ f4 1 6"/>
                  <a:gd name="f16" fmla="+- f7 0 f5"/>
                  <a:gd name="f17" fmla="+- f6 0 f5"/>
                  <a:gd name="f18" fmla="*/ f13 f0 1"/>
                  <a:gd name="f19" fmla="*/ f16 1 6"/>
                  <a:gd name="f20" fmla="*/ f17 1 283"/>
                  <a:gd name="f21" fmla="*/ 0 f17 1"/>
                  <a:gd name="f22" fmla="*/ 307 f16 1"/>
                  <a:gd name="f23" fmla="*/ 550 f17 1"/>
                  <a:gd name="f24" fmla="*/ 0 f16 1"/>
                  <a:gd name="f25" fmla="*/ 11085 f17 1"/>
                  <a:gd name="f26" fmla="*/ f18 1 f2"/>
                  <a:gd name="f27" fmla="*/ f21 1 283"/>
                  <a:gd name="f28" fmla="*/ f22 1 6"/>
                  <a:gd name="f29" fmla="*/ f23 1 283"/>
                  <a:gd name="f30" fmla="*/ f24 1 6"/>
                  <a:gd name="f31" fmla="*/ f25 1 283"/>
                  <a:gd name="f32" fmla="*/ 0 1 f20"/>
                  <a:gd name="f33" fmla="*/ f6 1 f20"/>
                  <a:gd name="f34" fmla="*/ 0 1 f19"/>
                  <a:gd name="f35" fmla="*/ f7 1 f19"/>
                  <a:gd name="f36" fmla="+- f26 0 f1"/>
                  <a:gd name="f37" fmla="*/ f27 1 f20"/>
                  <a:gd name="f38" fmla="*/ f28 1 f19"/>
                  <a:gd name="f39" fmla="*/ f29 1 f20"/>
                  <a:gd name="f40" fmla="*/ f30 1 f19"/>
                  <a:gd name="f41" fmla="*/ f31 1 f20"/>
                  <a:gd name="f42" fmla="*/ f32 f14 1"/>
                  <a:gd name="f43" fmla="*/ f33 f14 1"/>
                  <a:gd name="f44" fmla="*/ f35 f15 1"/>
                  <a:gd name="f45" fmla="*/ f34 f15 1"/>
                  <a:gd name="f46" fmla="*/ f37 f14 1"/>
                  <a:gd name="f47" fmla="*/ f38 f15 1"/>
                  <a:gd name="f48" fmla="*/ f39 f14 1"/>
                  <a:gd name="f49" fmla="*/ f40 f15 1"/>
                  <a:gd name="f50" fmla="*/ f4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46" y="f47"/>
                  </a:cxn>
                  <a:cxn ang="f36">
                    <a:pos x="f48" y="f49"/>
                  </a:cxn>
                  <a:cxn ang="f36">
                    <a:pos x="f50" y="f49"/>
                  </a:cxn>
                </a:cxnLst>
                <a:rect l="f42" t="f45" r="f43" b="f44"/>
                <a:pathLst>
                  <a:path w="283" h="6">
                    <a:moveTo>
                      <a:pt x="f5" y="f7"/>
                    </a:moveTo>
                    <a:cubicBezTo>
                      <a:pt x="f8" y="f9"/>
                      <a:pt x="f10" y="f5"/>
                      <a:pt x="f11" y="f5"/>
                    </a:cubicBezTo>
                    <a:cubicBezTo>
                      <a:pt x="f12" y="f5"/>
                      <a:pt x="f6" y="f5"/>
                      <a:pt x="f6" y="f5"/>
                    </a:cubicBezTo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" name="Freeform 583"/>
              <p:cNvSpPr/>
              <p:nvPr/>
            </p:nvSpPr>
            <p:spPr>
              <a:xfrm>
                <a:off x="5446715" y="4851321"/>
                <a:ext cx="1828800" cy="349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1"/>
                  <a:gd name="f7" fmla="val 8"/>
                  <a:gd name="f8" fmla="val 412"/>
                  <a:gd name="f9" fmla="val 427"/>
                  <a:gd name="f10" fmla="val 441"/>
                  <a:gd name="f11" fmla="val 454"/>
                  <a:gd name="f12" fmla="val 4"/>
                  <a:gd name="f13" fmla="val 443"/>
                  <a:gd name="f14" fmla="val 2"/>
                  <a:gd name="f15" fmla="val 421"/>
                  <a:gd name="f16" fmla="val 399"/>
                  <a:gd name="f17" fmla="+- 0 0 -90"/>
                  <a:gd name="f18" fmla="*/ f3 1 461"/>
                  <a:gd name="f19" fmla="*/ f4 1 8"/>
                  <a:gd name="f20" fmla="+- f7 0 f5"/>
                  <a:gd name="f21" fmla="+- f6 0 f5"/>
                  <a:gd name="f22" fmla="*/ f17 f0 1"/>
                  <a:gd name="f23" fmla="*/ f20 1 8"/>
                  <a:gd name="f24" fmla="*/ f21 1 461"/>
                  <a:gd name="f25" fmla="*/ 0 f21 1"/>
                  <a:gd name="f26" fmla="*/ 462 f20 1"/>
                  <a:gd name="f27" fmla="*/ 16648 f21 1"/>
                  <a:gd name="f28" fmla="*/ 17977 f21 1"/>
                  <a:gd name="f29" fmla="*/ 0 f20 1"/>
                  <a:gd name="f30" fmla="*/ 16418 f21 1"/>
                  <a:gd name="f31" fmla="*/ 129 f20 1"/>
                  <a:gd name="f32" fmla="*/ f22 1 f2"/>
                  <a:gd name="f33" fmla="*/ f25 1 461"/>
                  <a:gd name="f34" fmla="*/ f26 1 8"/>
                  <a:gd name="f35" fmla="*/ f27 1 461"/>
                  <a:gd name="f36" fmla="*/ f28 1 461"/>
                  <a:gd name="f37" fmla="*/ f29 1 8"/>
                  <a:gd name="f38" fmla="*/ f30 1 461"/>
                  <a:gd name="f39" fmla="*/ f31 1 8"/>
                  <a:gd name="f40" fmla="*/ 0 1 f24"/>
                  <a:gd name="f41" fmla="*/ f6 1 f24"/>
                  <a:gd name="f42" fmla="*/ 0 1 f23"/>
                  <a:gd name="f43" fmla="*/ f7 1 f23"/>
                  <a:gd name="f44" fmla="+- f32 0 f1"/>
                  <a:gd name="f45" fmla="*/ f33 1 f24"/>
                  <a:gd name="f46" fmla="*/ f34 1 f23"/>
                  <a:gd name="f47" fmla="*/ f35 1 f24"/>
                  <a:gd name="f48" fmla="*/ f36 1 f24"/>
                  <a:gd name="f49" fmla="*/ f37 1 f23"/>
                  <a:gd name="f50" fmla="*/ f38 1 f24"/>
                  <a:gd name="f51" fmla="*/ f39 1 f23"/>
                  <a:gd name="f52" fmla="*/ f40 f18 1"/>
                  <a:gd name="f53" fmla="*/ f41 f18 1"/>
                  <a:gd name="f54" fmla="*/ f43 f19 1"/>
                  <a:gd name="f55" fmla="*/ f42 f19 1"/>
                  <a:gd name="f56" fmla="*/ f45 f18 1"/>
                  <a:gd name="f57" fmla="*/ f46 f19 1"/>
                  <a:gd name="f58" fmla="*/ f47 f18 1"/>
                  <a:gd name="f59" fmla="*/ f48 f18 1"/>
                  <a:gd name="f60" fmla="*/ f49 f19 1"/>
                  <a:gd name="f61" fmla="*/ f50 f18 1"/>
                  <a:gd name="f62" fmla="*/ f51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56" y="f57"/>
                  </a:cxn>
                  <a:cxn ang="f44">
                    <a:pos x="f58" y="f57"/>
                  </a:cxn>
                  <a:cxn ang="f44">
                    <a:pos x="f59" y="f60"/>
                  </a:cxn>
                  <a:cxn ang="f44">
                    <a:pos x="f61" y="f62"/>
                  </a:cxn>
                  <a:cxn ang="f44">
                    <a:pos x="f56" y="f57"/>
                  </a:cxn>
                </a:cxnLst>
                <a:rect l="f52" t="f55" r="f53" b="f54"/>
                <a:pathLst>
                  <a:path w="461" h="8">
                    <a:moveTo>
                      <a:pt x="f5" y="f7"/>
                    </a:moveTo>
                    <a:cubicBezTo>
                      <a:pt x="f5" y="f7"/>
                      <a:pt x="f8" y="f7"/>
                      <a:pt x="f9" y="f7"/>
                    </a:cubicBezTo>
                    <a:cubicBezTo>
                      <a:pt x="f10" y="f7"/>
                      <a:pt x="f11" y="f12"/>
                      <a:pt x="f6" y="f5"/>
                    </a:cubicBezTo>
                    <a:cubicBezTo>
                      <a:pt x="f6" y="f5"/>
                      <a:pt x="f13" y="f14"/>
                      <a:pt x="f15" y="f14"/>
                    </a:cubicBezTo>
                    <a:cubicBezTo>
                      <a:pt x="f16" y="f14"/>
                      <a:pt x="f5" y="f7"/>
                      <a:pt x="f5" y="f7"/>
                    </a:cubicBezTo>
                    <a:close/>
                  </a:path>
                </a:pathLst>
              </a:custGeom>
              <a:solidFill>
                <a:srgbClr val="88D2E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" name="Freeform 584"/>
              <p:cNvSpPr/>
              <p:nvPr/>
            </p:nvSpPr>
            <p:spPr>
              <a:xfrm>
                <a:off x="5219696" y="1592180"/>
                <a:ext cx="2163763" cy="33147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5"/>
                  <a:gd name="f7" fmla="val 783"/>
                  <a:gd name="f8" fmla="val 52"/>
                  <a:gd name="f9" fmla="val 24"/>
                  <a:gd name="f10" fmla="val 23"/>
                  <a:gd name="f11" fmla="val 51"/>
                  <a:gd name="f12" fmla="val 732"/>
                  <a:gd name="f13" fmla="val 760"/>
                  <a:gd name="f14" fmla="val 494"/>
                  <a:gd name="f15" fmla="val 522"/>
                  <a:gd name="f16" fmla="+- 0 0 -90"/>
                  <a:gd name="f17" fmla="*/ f3 1 545"/>
                  <a:gd name="f18" fmla="*/ f4 1 783"/>
                  <a:gd name="f19" fmla="+- f7 0 f5"/>
                  <a:gd name="f20" fmla="+- f6 0 f5"/>
                  <a:gd name="f21" fmla="*/ f16 f0 1"/>
                  <a:gd name="f22" fmla="*/ f20 1 545"/>
                  <a:gd name="f23" fmla="*/ f19 1 783"/>
                  <a:gd name="f24" fmla="*/ 2033 f20 1"/>
                  <a:gd name="f25" fmla="*/ 0 f19 1"/>
                  <a:gd name="f26" fmla="*/ 0 f20 1"/>
                  <a:gd name="f27" fmla="*/ 2581 f19 1"/>
                  <a:gd name="f28" fmla="*/ 37013 f19 1"/>
                  <a:gd name="f29" fmla="*/ 39595 f19 1"/>
                  <a:gd name="f30" fmla="*/ 19320 f20 1"/>
                  <a:gd name="f31" fmla="*/ 21323 f20 1"/>
                  <a:gd name="f32" fmla="*/ f21 1 f2"/>
                  <a:gd name="f33" fmla="*/ f24 1 545"/>
                  <a:gd name="f34" fmla="*/ f25 1 783"/>
                  <a:gd name="f35" fmla="*/ f26 1 545"/>
                  <a:gd name="f36" fmla="*/ f27 1 783"/>
                  <a:gd name="f37" fmla="*/ f28 1 783"/>
                  <a:gd name="f38" fmla="*/ f29 1 783"/>
                  <a:gd name="f39" fmla="*/ f30 1 545"/>
                  <a:gd name="f40" fmla="*/ f31 1 545"/>
                  <a:gd name="f41" fmla="*/ 0 1 f22"/>
                  <a:gd name="f42" fmla="*/ f6 1 f22"/>
                  <a:gd name="f43" fmla="*/ 0 1 f23"/>
                  <a:gd name="f44" fmla="*/ f7 1 f23"/>
                  <a:gd name="f45" fmla="+- f32 0 f1"/>
                  <a:gd name="f46" fmla="*/ f33 1 f22"/>
                  <a:gd name="f47" fmla="*/ f34 1 f23"/>
                  <a:gd name="f48" fmla="*/ f35 1 f22"/>
                  <a:gd name="f49" fmla="*/ f36 1 f23"/>
                  <a:gd name="f50" fmla="*/ f37 1 f23"/>
                  <a:gd name="f51" fmla="*/ f38 1 f23"/>
                  <a:gd name="f52" fmla="*/ f39 1 f22"/>
                  <a:gd name="f53" fmla="*/ f40 1 f22"/>
                  <a:gd name="f54" fmla="*/ f41 f17 1"/>
                  <a:gd name="f55" fmla="*/ f42 f17 1"/>
                  <a:gd name="f56" fmla="*/ f44 f18 1"/>
                  <a:gd name="f57" fmla="*/ f43 f18 1"/>
                  <a:gd name="f58" fmla="*/ f46 f17 1"/>
                  <a:gd name="f59" fmla="*/ f47 f18 1"/>
                  <a:gd name="f60" fmla="*/ f48 f17 1"/>
                  <a:gd name="f61" fmla="*/ f49 f18 1"/>
                  <a:gd name="f62" fmla="*/ f50 f18 1"/>
                  <a:gd name="f63" fmla="*/ f51 f18 1"/>
                  <a:gd name="f64" fmla="*/ f52 f17 1"/>
                  <a:gd name="f65" fmla="*/ f53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8" y="f59"/>
                  </a:cxn>
                  <a:cxn ang="f45">
                    <a:pos x="f60" y="f61"/>
                  </a:cxn>
                  <a:cxn ang="f45">
                    <a:pos x="f60" y="f62"/>
                  </a:cxn>
                  <a:cxn ang="f45">
                    <a:pos x="f58" y="f63"/>
                  </a:cxn>
                  <a:cxn ang="f45">
                    <a:pos x="f64" y="f63"/>
                  </a:cxn>
                  <a:cxn ang="f45">
                    <a:pos x="f65" y="f62"/>
                  </a:cxn>
                  <a:cxn ang="f45">
                    <a:pos x="f65" y="f61"/>
                  </a:cxn>
                  <a:cxn ang="f45">
                    <a:pos x="f64" y="f59"/>
                  </a:cxn>
                  <a:cxn ang="f45">
                    <a:pos x="f58" y="f59"/>
                  </a:cxn>
                </a:cxnLst>
                <a:rect l="f54" t="f57" r="f55" b="f56"/>
                <a:pathLst>
                  <a:path w="545" h="783">
                    <a:moveTo>
                      <a:pt x="f8" y="f5"/>
                    </a:moveTo>
                    <a:cubicBezTo>
                      <a:pt x="f9" y="f5"/>
                      <a:pt x="f5" y="f10"/>
                      <a:pt x="f5" y="f11"/>
                    </a:cubicBezTo>
                    <a:cubicBezTo>
                      <a:pt x="f5" y="f12"/>
                      <a:pt x="f5" y="f12"/>
                      <a:pt x="f5" y="f12"/>
                    </a:cubicBezTo>
                    <a:cubicBezTo>
                      <a:pt x="f5" y="f13"/>
                      <a:pt x="f9" y="f7"/>
                      <a:pt x="f8" y="f7"/>
                    </a:cubicBezTo>
                    <a:cubicBezTo>
                      <a:pt x="f14" y="f7"/>
                      <a:pt x="f14" y="f7"/>
                      <a:pt x="f14" y="f7"/>
                    </a:cubicBezTo>
                    <a:cubicBezTo>
                      <a:pt x="f15" y="f7"/>
                      <a:pt x="f6" y="f13"/>
                      <a:pt x="f6" y="f12"/>
                    </a:cubicBezTo>
                    <a:cubicBezTo>
                      <a:pt x="f6" y="f11"/>
                      <a:pt x="f6" y="f11"/>
                      <a:pt x="f6" y="f11"/>
                    </a:cubicBezTo>
                    <a:cubicBezTo>
                      <a:pt x="f6" y="f10"/>
                      <a:pt x="f15" y="f5"/>
                      <a:pt x="f14" y="f5"/>
                    </a:cubicBezTo>
                    <a:lnTo>
                      <a:pt x="f8" y="f5"/>
                    </a:lnTo>
                    <a:close/>
                  </a:path>
                </a:pathLst>
              </a:custGeom>
              <a:noFill/>
              <a:ln w="7936" cap="rnd">
                <a:solidFill>
                  <a:srgbClr val="333333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Freeform 585"/>
              <p:cNvSpPr/>
              <p:nvPr/>
            </p:nvSpPr>
            <p:spPr>
              <a:xfrm>
                <a:off x="5291139" y="1668377"/>
                <a:ext cx="2020888" cy="31622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9"/>
                  <a:gd name="f7" fmla="val 747"/>
                  <a:gd name="f8" fmla="val 34"/>
                  <a:gd name="f9" fmla="val 15"/>
                  <a:gd name="f10" fmla="val 33"/>
                  <a:gd name="f11" fmla="val 714"/>
                  <a:gd name="f12" fmla="val 733"/>
                  <a:gd name="f13" fmla="val 476"/>
                  <a:gd name="f14" fmla="val 494"/>
                  <a:gd name="f15" fmla="+- 0 0 -90"/>
                  <a:gd name="f16" fmla="*/ f3 1 509"/>
                  <a:gd name="f17" fmla="*/ f4 1 747"/>
                  <a:gd name="f18" fmla="+- f7 0 f5"/>
                  <a:gd name="f19" fmla="+- f6 0 f5"/>
                  <a:gd name="f20" fmla="*/ f15 f0 1"/>
                  <a:gd name="f21" fmla="*/ f19 1 509"/>
                  <a:gd name="f22" fmla="*/ f18 1 747"/>
                  <a:gd name="f23" fmla="*/ 1333 f19 1"/>
                  <a:gd name="f24" fmla="*/ 0 f18 1"/>
                  <a:gd name="f25" fmla="*/ 0 f19 1"/>
                  <a:gd name="f26" fmla="*/ 1672 f18 1"/>
                  <a:gd name="f27" fmla="*/ 36104 f18 1"/>
                  <a:gd name="f28" fmla="*/ 37773 f18 1"/>
                  <a:gd name="f29" fmla="*/ 18615 f19 1"/>
                  <a:gd name="f30" fmla="*/ 19915 f19 1"/>
                  <a:gd name="f31" fmla="*/ f20 1 f2"/>
                  <a:gd name="f32" fmla="*/ f23 1 509"/>
                  <a:gd name="f33" fmla="*/ f24 1 747"/>
                  <a:gd name="f34" fmla="*/ f25 1 509"/>
                  <a:gd name="f35" fmla="*/ f26 1 747"/>
                  <a:gd name="f36" fmla="*/ f27 1 747"/>
                  <a:gd name="f37" fmla="*/ f28 1 747"/>
                  <a:gd name="f38" fmla="*/ f29 1 509"/>
                  <a:gd name="f39" fmla="*/ f30 1 509"/>
                  <a:gd name="f40" fmla="*/ 0 1 f21"/>
                  <a:gd name="f41" fmla="*/ f6 1 f21"/>
                  <a:gd name="f42" fmla="*/ 0 1 f22"/>
                  <a:gd name="f43" fmla="*/ f7 1 f22"/>
                  <a:gd name="f44" fmla="+- f31 0 f1"/>
                  <a:gd name="f45" fmla="*/ f32 1 f21"/>
                  <a:gd name="f46" fmla="*/ f33 1 f22"/>
                  <a:gd name="f47" fmla="*/ f34 1 f21"/>
                  <a:gd name="f48" fmla="*/ f35 1 f22"/>
                  <a:gd name="f49" fmla="*/ f36 1 f22"/>
                  <a:gd name="f50" fmla="*/ f37 1 f22"/>
                  <a:gd name="f51" fmla="*/ f38 1 f21"/>
                  <a:gd name="f52" fmla="*/ f39 1 f21"/>
                  <a:gd name="f53" fmla="*/ f40 f16 1"/>
                  <a:gd name="f54" fmla="*/ f41 f16 1"/>
                  <a:gd name="f55" fmla="*/ f43 f17 1"/>
                  <a:gd name="f56" fmla="*/ f42 f17 1"/>
                  <a:gd name="f57" fmla="*/ f45 f16 1"/>
                  <a:gd name="f58" fmla="*/ f46 f17 1"/>
                  <a:gd name="f59" fmla="*/ f47 f16 1"/>
                  <a:gd name="f60" fmla="*/ f48 f17 1"/>
                  <a:gd name="f61" fmla="*/ f49 f17 1"/>
                  <a:gd name="f62" fmla="*/ f50 f17 1"/>
                  <a:gd name="f63" fmla="*/ f51 f16 1"/>
                  <a:gd name="f64" fmla="*/ f52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57" y="f58"/>
                  </a:cxn>
                  <a:cxn ang="f44">
                    <a:pos x="f59" y="f60"/>
                  </a:cxn>
                  <a:cxn ang="f44">
                    <a:pos x="f59" y="f61"/>
                  </a:cxn>
                  <a:cxn ang="f44">
                    <a:pos x="f57" y="f62"/>
                  </a:cxn>
                  <a:cxn ang="f44">
                    <a:pos x="f63" y="f62"/>
                  </a:cxn>
                  <a:cxn ang="f44">
                    <a:pos x="f64" y="f61"/>
                  </a:cxn>
                  <a:cxn ang="f44">
                    <a:pos x="f64" y="f60"/>
                  </a:cxn>
                  <a:cxn ang="f44">
                    <a:pos x="f63" y="f58"/>
                  </a:cxn>
                  <a:cxn ang="f44">
                    <a:pos x="f57" y="f58"/>
                  </a:cxn>
                </a:cxnLst>
                <a:rect l="f53" t="f56" r="f54" b="f55"/>
                <a:pathLst>
                  <a:path w="509" h="747">
                    <a:moveTo>
                      <a:pt x="f8" y="f5"/>
                    </a:moveTo>
                    <a:cubicBezTo>
                      <a:pt x="f9" y="f5"/>
                      <a:pt x="f5" y="f9"/>
                      <a:pt x="f5" y="f10"/>
                    </a:cubicBezTo>
                    <a:cubicBezTo>
                      <a:pt x="f5" y="f11"/>
                      <a:pt x="f5" y="f11"/>
                      <a:pt x="f5" y="f11"/>
                    </a:cubicBezTo>
                    <a:cubicBezTo>
                      <a:pt x="f5" y="f12"/>
                      <a:pt x="f9" y="f7"/>
                      <a:pt x="f8" y="f7"/>
                    </a:cubicBezTo>
                    <a:cubicBezTo>
                      <a:pt x="f13" y="f7"/>
                      <a:pt x="f13" y="f7"/>
                      <a:pt x="f13" y="f7"/>
                    </a:cubicBezTo>
                    <a:cubicBezTo>
                      <a:pt x="f14" y="f7"/>
                      <a:pt x="f6" y="f12"/>
                      <a:pt x="f6" y="f11"/>
                    </a:cubicBezTo>
                    <a:cubicBezTo>
                      <a:pt x="f6" y="f10"/>
                      <a:pt x="f6" y="f10"/>
                      <a:pt x="f6" y="f10"/>
                    </a:cubicBezTo>
                    <a:cubicBezTo>
                      <a:pt x="f6" y="f9"/>
                      <a:pt x="f14" y="f5"/>
                      <a:pt x="f13" y="f5"/>
                    </a:cubicBezTo>
                    <a:lnTo>
                      <a:pt x="f8" y="f5"/>
                    </a:lnTo>
                    <a:close/>
                  </a:path>
                </a:pathLst>
              </a:custGeom>
              <a:noFill/>
              <a:ln w="7936" cap="rnd">
                <a:solidFill>
                  <a:srgbClr val="333333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" name="Freeform 586"/>
              <p:cNvSpPr/>
              <p:nvPr/>
            </p:nvSpPr>
            <p:spPr>
              <a:xfrm>
                <a:off x="5314949" y="1693779"/>
                <a:ext cx="1973266" cy="311150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97"/>
                  <a:gd name="f7" fmla="val 735"/>
                  <a:gd name="f8" fmla="val 28"/>
                  <a:gd name="f9" fmla="val 13"/>
                  <a:gd name="f10" fmla="val 12"/>
                  <a:gd name="f11" fmla="val 27"/>
                  <a:gd name="f12" fmla="val 708"/>
                  <a:gd name="f13" fmla="val 723"/>
                  <a:gd name="f14" fmla="val 470"/>
                  <a:gd name="f15" fmla="val 485"/>
                  <a:gd name="f16" fmla="+- 0 0 -90"/>
                  <a:gd name="f17" fmla="*/ f3 1 497"/>
                  <a:gd name="f18" fmla="*/ f4 1 735"/>
                  <a:gd name="f19" fmla="+- f7 0 f5"/>
                  <a:gd name="f20" fmla="+- f6 0 f5"/>
                  <a:gd name="f21" fmla="*/ f16 f0 1"/>
                  <a:gd name="f22" fmla="*/ f20 1 497"/>
                  <a:gd name="f23" fmla="*/ f19 1 735"/>
                  <a:gd name="f24" fmla="*/ 1095 f20 1"/>
                  <a:gd name="f25" fmla="*/ 0 f19 1"/>
                  <a:gd name="f26" fmla="*/ 0 f20 1"/>
                  <a:gd name="f27" fmla="*/ 1365 f19 1"/>
                  <a:gd name="f28" fmla="*/ 35805 f19 1"/>
                  <a:gd name="f29" fmla="*/ 37171 f19 1"/>
                  <a:gd name="f30" fmla="*/ 18382 f20 1"/>
                  <a:gd name="f31" fmla="*/ 19448 f20 1"/>
                  <a:gd name="f32" fmla="*/ f21 1 f2"/>
                  <a:gd name="f33" fmla="*/ f24 1 497"/>
                  <a:gd name="f34" fmla="*/ f25 1 735"/>
                  <a:gd name="f35" fmla="*/ f26 1 497"/>
                  <a:gd name="f36" fmla="*/ f27 1 735"/>
                  <a:gd name="f37" fmla="*/ f28 1 735"/>
                  <a:gd name="f38" fmla="*/ f29 1 735"/>
                  <a:gd name="f39" fmla="*/ f30 1 497"/>
                  <a:gd name="f40" fmla="*/ f31 1 497"/>
                  <a:gd name="f41" fmla="*/ 0 1 f22"/>
                  <a:gd name="f42" fmla="*/ f6 1 f22"/>
                  <a:gd name="f43" fmla="*/ 0 1 f23"/>
                  <a:gd name="f44" fmla="*/ f7 1 f23"/>
                  <a:gd name="f45" fmla="+- f32 0 f1"/>
                  <a:gd name="f46" fmla="*/ f33 1 f22"/>
                  <a:gd name="f47" fmla="*/ f34 1 f23"/>
                  <a:gd name="f48" fmla="*/ f35 1 f22"/>
                  <a:gd name="f49" fmla="*/ f36 1 f23"/>
                  <a:gd name="f50" fmla="*/ f37 1 f23"/>
                  <a:gd name="f51" fmla="*/ f38 1 f23"/>
                  <a:gd name="f52" fmla="*/ f39 1 f22"/>
                  <a:gd name="f53" fmla="*/ f40 1 f22"/>
                  <a:gd name="f54" fmla="*/ f41 f17 1"/>
                  <a:gd name="f55" fmla="*/ f42 f17 1"/>
                  <a:gd name="f56" fmla="*/ f44 f18 1"/>
                  <a:gd name="f57" fmla="*/ f43 f18 1"/>
                  <a:gd name="f58" fmla="*/ f46 f17 1"/>
                  <a:gd name="f59" fmla="*/ f47 f18 1"/>
                  <a:gd name="f60" fmla="*/ f48 f17 1"/>
                  <a:gd name="f61" fmla="*/ f49 f18 1"/>
                  <a:gd name="f62" fmla="*/ f50 f18 1"/>
                  <a:gd name="f63" fmla="*/ f51 f18 1"/>
                  <a:gd name="f64" fmla="*/ f52 f17 1"/>
                  <a:gd name="f65" fmla="*/ f53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8" y="f59"/>
                  </a:cxn>
                  <a:cxn ang="f45">
                    <a:pos x="f60" y="f61"/>
                  </a:cxn>
                  <a:cxn ang="f45">
                    <a:pos x="f60" y="f62"/>
                  </a:cxn>
                  <a:cxn ang="f45">
                    <a:pos x="f58" y="f63"/>
                  </a:cxn>
                  <a:cxn ang="f45">
                    <a:pos x="f64" y="f63"/>
                  </a:cxn>
                  <a:cxn ang="f45">
                    <a:pos x="f65" y="f62"/>
                  </a:cxn>
                  <a:cxn ang="f45">
                    <a:pos x="f65" y="f61"/>
                  </a:cxn>
                  <a:cxn ang="f45">
                    <a:pos x="f64" y="f59"/>
                  </a:cxn>
                  <a:cxn ang="f45">
                    <a:pos x="f58" y="f59"/>
                  </a:cxn>
                </a:cxnLst>
                <a:rect l="f54" t="f57" r="f55" b="f56"/>
                <a:pathLst>
                  <a:path w="497" h="735">
                    <a:moveTo>
                      <a:pt x="f8" y="f5"/>
                    </a:moveTo>
                    <a:cubicBezTo>
                      <a:pt x="f9" y="f5"/>
                      <a:pt x="f5" y="f10"/>
                      <a:pt x="f5" y="f11"/>
                    </a:cubicBezTo>
                    <a:cubicBezTo>
                      <a:pt x="f5" y="f12"/>
                      <a:pt x="f5" y="f12"/>
                      <a:pt x="f5" y="f12"/>
                    </a:cubicBezTo>
                    <a:cubicBezTo>
                      <a:pt x="f5" y="f13"/>
                      <a:pt x="f9" y="f7"/>
                      <a:pt x="f8" y="f7"/>
                    </a:cubicBezTo>
                    <a:cubicBezTo>
                      <a:pt x="f14" y="f7"/>
                      <a:pt x="f14" y="f7"/>
                      <a:pt x="f14" y="f7"/>
                    </a:cubicBezTo>
                    <a:cubicBezTo>
                      <a:pt x="f15" y="f7"/>
                      <a:pt x="f6" y="f13"/>
                      <a:pt x="f6" y="f12"/>
                    </a:cubicBezTo>
                    <a:cubicBezTo>
                      <a:pt x="f6" y="f11"/>
                      <a:pt x="f6" y="f11"/>
                      <a:pt x="f6" y="f11"/>
                    </a:cubicBezTo>
                    <a:cubicBezTo>
                      <a:pt x="f6" y="f10"/>
                      <a:pt x="f15" y="f5"/>
                      <a:pt x="f14" y="f5"/>
                    </a:cubicBezTo>
                    <a:lnTo>
                      <a:pt x="f8" y="f5"/>
                    </a:lnTo>
                    <a:close/>
                  </a:path>
                </a:pathLst>
              </a:custGeom>
              <a:noFill/>
              <a:ln w="7936" cap="rnd">
                <a:solidFill>
                  <a:srgbClr val="333333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" name="Freeform 587"/>
              <p:cNvSpPr/>
              <p:nvPr/>
            </p:nvSpPr>
            <p:spPr>
              <a:xfrm>
                <a:off x="5354634" y="1736646"/>
                <a:ext cx="1893886" cy="302577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77"/>
                  <a:gd name="f7" fmla="val 715"/>
                  <a:gd name="f8" fmla="val 698"/>
                  <a:gd name="f9" fmla="val 708"/>
                  <a:gd name="f10" fmla="val 470"/>
                  <a:gd name="f11" fmla="val 460"/>
                  <a:gd name="f12" fmla="val 18"/>
                  <a:gd name="f13" fmla="val 8"/>
                  <a:gd name="f14" fmla="val 17"/>
                  <a:gd name="f15" fmla="+- 0 0 -90"/>
                  <a:gd name="f16" fmla="*/ f3 1 477"/>
                  <a:gd name="f17" fmla="*/ f4 1 715"/>
                  <a:gd name="f18" fmla="+- f7 0 f5"/>
                  <a:gd name="f19" fmla="+- f6 0 f5"/>
                  <a:gd name="f20" fmla="*/ f15 f0 1"/>
                  <a:gd name="f21" fmla="*/ f19 1 477"/>
                  <a:gd name="f22" fmla="*/ f18 1 715"/>
                  <a:gd name="f23" fmla="*/ 18665 f19 1"/>
                  <a:gd name="f24" fmla="*/ 35254 f18 1"/>
                  <a:gd name="f25" fmla="*/ 17990 f19 1"/>
                  <a:gd name="f26" fmla="*/ 36107 f18 1"/>
                  <a:gd name="f27" fmla="*/ 708 f19 1"/>
                  <a:gd name="f28" fmla="*/ 0 f19 1"/>
                  <a:gd name="f29" fmla="*/ 853 f18 1"/>
                  <a:gd name="f30" fmla="*/ 0 f18 1"/>
                  <a:gd name="f31" fmla="*/ f20 1 f2"/>
                  <a:gd name="f32" fmla="*/ f23 1 477"/>
                  <a:gd name="f33" fmla="*/ f24 1 715"/>
                  <a:gd name="f34" fmla="*/ f25 1 477"/>
                  <a:gd name="f35" fmla="*/ f26 1 715"/>
                  <a:gd name="f36" fmla="*/ f27 1 477"/>
                  <a:gd name="f37" fmla="*/ f28 1 477"/>
                  <a:gd name="f38" fmla="*/ f29 1 715"/>
                  <a:gd name="f39" fmla="*/ f30 1 715"/>
                  <a:gd name="f40" fmla="*/ 0 1 f21"/>
                  <a:gd name="f41" fmla="*/ f6 1 f21"/>
                  <a:gd name="f42" fmla="*/ 0 1 f22"/>
                  <a:gd name="f43" fmla="*/ f7 1 f22"/>
                  <a:gd name="f44" fmla="+- f31 0 f1"/>
                  <a:gd name="f45" fmla="*/ f32 1 f21"/>
                  <a:gd name="f46" fmla="*/ f33 1 f22"/>
                  <a:gd name="f47" fmla="*/ f34 1 f21"/>
                  <a:gd name="f48" fmla="*/ f35 1 f22"/>
                  <a:gd name="f49" fmla="*/ f36 1 f21"/>
                  <a:gd name="f50" fmla="*/ f37 1 f21"/>
                  <a:gd name="f51" fmla="*/ f38 1 f22"/>
                  <a:gd name="f52" fmla="*/ f39 1 f22"/>
                  <a:gd name="f53" fmla="*/ f40 f16 1"/>
                  <a:gd name="f54" fmla="*/ f41 f16 1"/>
                  <a:gd name="f55" fmla="*/ f43 f17 1"/>
                  <a:gd name="f56" fmla="*/ f42 f17 1"/>
                  <a:gd name="f57" fmla="*/ f45 f16 1"/>
                  <a:gd name="f58" fmla="*/ f46 f17 1"/>
                  <a:gd name="f59" fmla="*/ f47 f16 1"/>
                  <a:gd name="f60" fmla="*/ f48 f17 1"/>
                  <a:gd name="f61" fmla="*/ f49 f16 1"/>
                  <a:gd name="f62" fmla="*/ f50 f16 1"/>
                  <a:gd name="f63" fmla="*/ f51 f17 1"/>
                  <a:gd name="f64" fmla="*/ f52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57" y="f58"/>
                  </a:cxn>
                  <a:cxn ang="f44">
                    <a:pos x="f59" y="f60"/>
                  </a:cxn>
                  <a:cxn ang="f44">
                    <a:pos x="f61" y="f60"/>
                  </a:cxn>
                  <a:cxn ang="f44">
                    <a:pos x="f62" y="f58"/>
                  </a:cxn>
                  <a:cxn ang="f44">
                    <a:pos x="f62" y="f63"/>
                  </a:cxn>
                  <a:cxn ang="f44">
                    <a:pos x="f61" y="f64"/>
                  </a:cxn>
                  <a:cxn ang="f44">
                    <a:pos x="f59" y="f64"/>
                  </a:cxn>
                  <a:cxn ang="f44">
                    <a:pos x="f57" y="f63"/>
                  </a:cxn>
                  <a:cxn ang="f44">
                    <a:pos x="f57" y="f58"/>
                  </a:cxn>
                </a:cxnLst>
                <a:rect l="f53" t="f56" r="f54" b="f55"/>
                <a:pathLst>
                  <a:path w="477" h="715">
                    <a:moveTo>
                      <a:pt x="f6" y="f8"/>
                    </a:moveTo>
                    <a:cubicBezTo>
                      <a:pt x="f6" y="f9"/>
                      <a:pt x="f10" y="f7"/>
                      <a:pt x="f11" y="f7"/>
                    </a:cubicBezTo>
                    <a:cubicBezTo>
                      <a:pt x="f12" y="f7"/>
                      <a:pt x="f12" y="f7"/>
                      <a:pt x="f12" y="f7"/>
                    </a:cubicBezTo>
                    <a:cubicBezTo>
                      <a:pt x="f13" y="f7"/>
                      <a:pt x="f5" y="f9"/>
                      <a:pt x="f5" y="f8"/>
                    </a:cubicBezTo>
                    <a:cubicBezTo>
                      <a:pt x="f5" y="f14"/>
                      <a:pt x="f5" y="f14"/>
                      <a:pt x="f5" y="f14"/>
                    </a:cubicBezTo>
                    <a:cubicBezTo>
                      <a:pt x="f5" y="f13"/>
                      <a:pt x="f13" y="f5"/>
                      <a:pt x="f12" y="f5"/>
                    </a:cubicBezTo>
                    <a:cubicBezTo>
                      <a:pt x="f11" y="f5"/>
                      <a:pt x="f11" y="f5"/>
                      <a:pt x="f11" y="f5"/>
                    </a:cubicBezTo>
                    <a:cubicBezTo>
                      <a:pt x="f10" y="f5"/>
                      <a:pt x="f6" y="f13"/>
                      <a:pt x="f6" y="f14"/>
                    </a:cubicBezTo>
                    <a:lnTo>
                      <a:pt x="f6" y="f8"/>
                    </a:lnTo>
                    <a:close/>
                  </a:path>
                </a:pathLst>
              </a:custGeom>
              <a:noFill/>
              <a:ln w="7936" cap="rnd">
                <a:solidFill>
                  <a:srgbClr val="333333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2" name="Freeform 588"/>
              <p:cNvSpPr/>
              <p:nvPr/>
            </p:nvSpPr>
            <p:spPr>
              <a:xfrm>
                <a:off x="5303840" y="4754477"/>
                <a:ext cx="87316" cy="1095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26"/>
                  <a:gd name="f8" fmla="val 9"/>
                  <a:gd name="f9" fmla="val 17"/>
                  <a:gd name="f10" fmla="val 7"/>
                  <a:gd name="f11" fmla="+- 0 0 -90"/>
                  <a:gd name="f12" fmla="*/ f3 1 22"/>
                  <a:gd name="f13" fmla="*/ f4 1 26"/>
                  <a:gd name="f14" fmla="+- f7 0 f5"/>
                  <a:gd name="f15" fmla="+- f6 0 f5"/>
                  <a:gd name="f16" fmla="*/ f11 f0 1"/>
                  <a:gd name="f17" fmla="*/ f15 1 22"/>
                  <a:gd name="f18" fmla="*/ f14 1 26"/>
                  <a:gd name="f19" fmla="*/ 0 f15 1"/>
                  <a:gd name="f20" fmla="*/ 1290 f14 1"/>
                  <a:gd name="f21" fmla="*/ 863 f15 1"/>
                  <a:gd name="f22" fmla="*/ 0 f14 1"/>
                  <a:gd name="f23" fmla="*/ f16 1 f2"/>
                  <a:gd name="f24" fmla="*/ f19 1 22"/>
                  <a:gd name="f25" fmla="*/ f20 1 26"/>
                  <a:gd name="f26" fmla="*/ f21 1 22"/>
                  <a:gd name="f27" fmla="*/ f22 1 26"/>
                  <a:gd name="f28" fmla="*/ 0 1 f17"/>
                  <a:gd name="f29" fmla="*/ f6 1 f17"/>
                  <a:gd name="f30" fmla="*/ 0 1 f18"/>
                  <a:gd name="f31" fmla="*/ f7 1 f18"/>
                  <a:gd name="f32" fmla="+- f23 0 f1"/>
                  <a:gd name="f33" fmla="*/ f24 1 f17"/>
                  <a:gd name="f34" fmla="*/ f25 1 f18"/>
                  <a:gd name="f35" fmla="*/ f26 1 f17"/>
                  <a:gd name="f36" fmla="*/ f27 1 f18"/>
                  <a:gd name="f37" fmla="*/ f28 f12 1"/>
                  <a:gd name="f38" fmla="*/ f29 f12 1"/>
                  <a:gd name="f39" fmla="*/ f31 f13 1"/>
                  <a:gd name="f40" fmla="*/ f30 f13 1"/>
                  <a:gd name="f41" fmla="*/ f33 f12 1"/>
                  <a:gd name="f42" fmla="*/ f34 f13 1"/>
                  <a:gd name="f43" fmla="*/ f35 f12 1"/>
                  <a:gd name="f44" fmla="*/ f3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1" y="f42"/>
                  </a:cxn>
                  <a:cxn ang="f32">
                    <a:pos x="f43" y="f44"/>
                  </a:cxn>
                </a:cxnLst>
                <a:rect l="f37" t="f40" r="f38" b="f39"/>
                <a:pathLst>
                  <a:path w="22" h="26">
                    <a:moveTo>
                      <a:pt x="f5" y="f7"/>
                    </a:moveTo>
                    <a:cubicBezTo>
                      <a:pt x="f8" y="f9"/>
                      <a:pt x="f9" y="f10"/>
                      <a:pt x="f6" y="f5"/>
                    </a:cubicBezTo>
                  </a:path>
                </a:pathLst>
              </a:custGeom>
              <a:noFill/>
              <a:ln w="7936" cap="rnd">
                <a:solidFill>
                  <a:srgbClr val="333333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3" name="Freeform 589"/>
              <p:cNvSpPr/>
              <p:nvPr/>
            </p:nvSpPr>
            <p:spPr>
              <a:xfrm>
                <a:off x="5275265" y="1660440"/>
                <a:ext cx="55558" cy="412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"/>
                  <a:gd name="f7" fmla="val 10"/>
                  <a:gd name="f8" fmla="val 5"/>
                  <a:gd name="f9" fmla="val 4"/>
                  <a:gd name="f10" fmla="val 7"/>
                  <a:gd name="f11" fmla="+- 0 0 -90"/>
                  <a:gd name="f12" fmla="*/ f3 1 14"/>
                  <a:gd name="f13" fmla="*/ f4 1 10"/>
                  <a:gd name="f14" fmla="+- f7 0 f5"/>
                  <a:gd name="f15" fmla="+- f6 0 f5"/>
                  <a:gd name="f16" fmla="*/ f11 f0 1"/>
                  <a:gd name="f17" fmla="*/ f14 1 10"/>
                  <a:gd name="f18" fmla="*/ f15 1 14"/>
                  <a:gd name="f19" fmla="*/ 0 f15 1"/>
                  <a:gd name="f20" fmla="*/ 0 f14 1"/>
                  <a:gd name="f21" fmla="*/ 550 f15 1"/>
                  <a:gd name="f22" fmla="*/ 460 f14 1"/>
                  <a:gd name="f23" fmla="*/ f16 1 f2"/>
                  <a:gd name="f24" fmla="*/ f19 1 14"/>
                  <a:gd name="f25" fmla="*/ f20 1 10"/>
                  <a:gd name="f26" fmla="*/ f21 1 14"/>
                  <a:gd name="f27" fmla="*/ f22 1 10"/>
                  <a:gd name="f28" fmla="*/ 0 1 f18"/>
                  <a:gd name="f29" fmla="*/ f6 1 f18"/>
                  <a:gd name="f30" fmla="*/ 0 1 f17"/>
                  <a:gd name="f31" fmla="*/ f7 1 f17"/>
                  <a:gd name="f32" fmla="+- f23 0 f1"/>
                  <a:gd name="f33" fmla="*/ f24 1 f18"/>
                  <a:gd name="f34" fmla="*/ f25 1 f17"/>
                  <a:gd name="f35" fmla="*/ f26 1 f18"/>
                  <a:gd name="f36" fmla="*/ f27 1 f17"/>
                  <a:gd name="f37" fmla="*/ f28 f12 1"/>
                  <a:gd name="f38" fmla="*/ f29 f12 1"/>
                  <a:gd name="f39" fmla="*/ f31 f13 1"/>
                  <a:gd name="f40" fmla="*/ f30 f13 1"/>
                  <a:gd name="f41" fmla="*/ f33 f12 1"/>
                  <a:gd name="f42" fmla="*/ f34 f13 1"/>
                  <a:gd name="f43" fmla="*/ f35 f12 1"/>
                  <a:gd name="f44" fmla="*/ f3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1" y="f42"/>
                  </a:cxn>
                  <a:cxn ang="f32">
                    <a:pos x="f43" y="f44"/>
                  </a:cxn>
                </a:cxnLst>
                <a:rect l="f37" t="f40" r="f38" b="f39"/>
                <a:pathLst>
                  <a:path w="14" h="10">
                    <a:moveTo>
                      <a:pt x="f5" y="f5"/>
                    </a:moveTo>
                    <a:cubicBezTo>
                      <a:pt x="f8" y="f9"/>
                      <a:pt x="f7" y="f10"/>
                      <a:pt x="f6" y="f7"/>
                    </a:cubicBezTo>
                  </a:path>
                </a:pathLst>
              </a:custGeom>
              <a:noFill/>
              <a:ln w="7936" cap="rnd">
                <a:solidFill>
                  <a:srgbClr val="333333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" name="Freeform 590"/>
              <p:cNvSpPr/>
              <p:nvPr/>
            </p:nvSpPr>
            <p:spPr>
              <a:xfrm>
                <a:off x="5330823" y="1701716"/>
                <a:ext cx="20638" cy="2222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4"/>
                  <a:gd name="f8" fmla="val 3"/>
                  <a:gd name="f9" fmla="val 2"/>
                  <a:gd name="f10" fmla="+- 0 0 -90"/>
                  <a:gd name="f11" fmla="*/ f3 1 5"/>
                  <a:gd name="f12" fmla="*/ f4 1 5"/>
                  <a:gd name="f13" fmla="+- f6 0 f5"/>
                  <a:gd name="f14" fmla="*/ f10 f0 1"/>
                  <a:gd name="f15" fmla="*/ f13 1 5"/>
                  <a:gd name="f16" fmla="*/ 229 f13 1"/>
                  <a:gd name="f17" fmla="*/ 305 f13 1"/>
                  <a:gd name="f18" fmla="*/ 0 f13 1"/>
                  <a:gd name="f19" fmla="*/ f14 1 f2"/>
                  <a:gd name="f20" fmla="*/ f16 1 5"/>
                  <a:gd name="f21" fmla="*/ f17 1 5"/>
                  <a:gd name="f22" fmla="*/ f18 1 5"/>
                  <a:gd name="f23" fmla="*/ 0 1 f15"/>
                  <a:gd name="f24" fmla="*/ f6 1 f15"/>
                  <a:gd name="f25" fmla="+- f19 0 f1"/>
                  <a:gd name="f26" fmla="*/ f20 1 f15"/>
                  <a:gd name="f27" fmla="*/ f21 1 f15"/>
                  <a:gd name="f28" fmla="*/ f22 1 f15"/>
                  <a:gd name="f29" fmla="*/ f23 f11 1"/>
                  <a:gd name="f30" fmla="*/ f24 f11 1"/>
                  <a:gd name="f31" fmla="*/ f24 f12 1"/>
                  <a:gd name="f32" fmla="*/ f23 f12 1"/>
                  <a:gd name="f33" fmla="*/ f26 f11 1"/>
                  <a:gd name="f34" fmla="*/ f27 f12 1"/>
                  <a:gd name="f35" fmla="*/ f28 f11 1"/>
                  <a:gd name="f36" fmla="*/ f28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5">
                    <a:pos x="f33" y="f34"/>
                  </a:cxn>
                  <a:cxn ang="f25">
                    <a:pos x="f35" y="f36"/>
                  </a:cxn>
                </a:cxnLst>
                <a:rect l="f29" t="f32" r="f30" b="f31"/>
                <a:pathLst>
                  <a:path w="5" h="5">
                    <a:moveTo>
                      <a:pt x="f6" y="f6"/>
                    </a:moveTo>
                    <a:cubicBezTo>
                      <a:pt x="f7" y="f8"/>
                      <a:pt x="f9" y="f9"/>
                      <a:pt x="f5" y="f5"/>
                    </a:cubicBezTo>
                  </a:path>
                </a:pathLst>
              </a:custGeom>
              <a:noFill/>
              <a:ln w="7936" cap="rnd">
                <a:solidFill>
                  <a:srgbClr val="333333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5" name="Freeform 591"/>
              <p:cNvSpPr/>
              <p:nvPr/>
            </p:nvSpPr>
            <p:spPr>
              <a:xfrm>
                <a:off x="5351461" y="1723945"/>
                <a:ext cx="26983" cy="2540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"/>
                  <a:gd name="f7" fmla="val 6"/>
                  <a:gd name="f8" fmla="val 5"/>
                  <a:gd name="f9" fmla="val 4"/>
                  <a:gd name="f10" fmla="val 3"/>
                  <a:gd name="f11" fmla="val 2"/>
                  <a:gd name="f12" fmla="+- 0 0 -90"/>
                  <a:gd name="f13" fmla="*/ f3 1 7"/>
                  <a:gd name="f14" fmla="*/ f4 1 6"/>
                  <a:gd name="f15" fmla="+- f7 0 f5"/>
                  <a:gd name="f16" fmla="+- f6 0 f5"/>
                  <a:gd name="f17" fmla="*/ f12 f0 1"/>
                  <a:gd name="f18" fmla="*/ f15 1 6"/>
                  <a:gd name="f19" fmla="*/ f16 1 7"/>
                  <a:gd name="f20" fmla="*/ 243 f16 1"/>
                  <a:gd name="f21" fmla="*/ 307 f15 1"/>
                  <a:gd name="f22" fmla="*/ 0 f16 1"/>
                  <a:gd name="f23" fmla="*/ 0 f15 1"/>
                  <a:gd name="f24" fmla="*/ f17 1 f2"/>
                  <a:gd name="f25" fmla="*/ f20 1 7"/>
                  <a:gd name="f26" fmla="*/ f21 1 6"/>
                  <a:gd name="f27" fmla="*/ f22 1 7"/>
                  <a:gd name="f28" fmla="*/ f23 1 6"/>
                  <a:gd name="f29" fmla="*/ 0 1 f19"/>
                  <a:gd name="f30" fmla="*/ f6 1 f19"/>
                  <a:gd name="f31" fmla="*/ 0 1 f18"/>
                  <a:gd name="f32" fmla="*/ f7 1 f18"/>
                  <a:gd name="f33" fmla="+- f24 0 f1"/>
                  <a:gd name="f34" fmla="*/ f25 1 f19"/>
                  <a:gd name="f35" fmla="*/ f26 1 f18"/>
                  <a:gd name="f36" fmla="*/ f27 1 f19"/>
                  <a:gd name="f37" fmla="*/ f28 1 f18"/>
                  <a:gd name="f38" fmla="*/ f29 f13 1"/>
                  <a:gd name="f39" fmla="*/ f30 f13 1"/>
                  <a:gd name="f40" fmla="*/ f32 f14 1"/>
                  <a:gd name="f41" fmla="*/ f31 f14 1"/>
                  <a:gd name="f42" fmla="*/ f34 f13 1"/>
                  <a:gd name="f43" fmla="*/ f35 f14 1"/>
                  <a:gd name="f44" fmla="*/ f36 f13 1"/>
                  <a:gd name="f45" fmla="*/ f37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42" y="f43"/>
                  </a:cxn>
                  <a:cxn ang="f33">
                    <a:pos x="f44" y="f45"/>
                  </a:cxn>
                </a:cxnLst>
                <a:rect l="f38" t="f41" r="f39" b="f40"/>
                <a:pathLst>
                  <a:path w="7" h="6">
                    <a:moveTo>
                      <a:pt x="f6" y="f7"/>
                    </a:moveTo>
                    <a:cubicBezTo>
                      <a:pt x="f8" y="f9"/>
                      <a:pt x="f10" y="f11"/>
                      <a:pt x="f5" y="f5"/>
                    </a:cubicBezTo>
                  </a:path>
                </a:pathLst>
              </a:custGeom>
              <a:noFill/>
              <a:ln w="7936" cap="rnd">
                <a:solidFill>
                  <a:srgbClr val="333333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6" name="Freeform 592"/>
              <p:cNvSpPr/>
              <p:nvPr/>
            </p:nvSpPr>
            <p:spPr>
              <a:xfrm>
                <a:off x="7232647" y="1663622"/>
                <a:ext cx="98426" cy="936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"/>
                  <a:gd name="f7" fmla="val 22"/>
                  <a:gd name="f8" fmla="val 15"/>
                  <a:gd name="f9" fmla="val 7"/>
                  <a:gd name="f10" fmla="val 8"/>
                  <a:gd name="f11" fmla="val 13"/>
                  <a:gd name="f12" fmla="+- 0 0 -90"/>
                  <a:gd name="f13" fmla="*/ f3 1 25"/>
                  <a:gd name="f14" fmla="*/ f4 1 22"/>
                  <a:gd name="f15" fmla="+- f7 0 f5"/>
                  <a:gd name="f16" fmla="+- f6 0 f5"/>
                  <a:gd name="f17" fmla="*/ f12 f0 1"/>
                  <a:gd name="f18" fmla="*/ f16 1 25"/>
                  <a:gd name="f19" fmla="*/ f15 1 22"/>
                  <a:gd name="f20" fmla="*/ 947 f16 1"/>
                  <a:gd name="f21" fmla="*/ 0 f15 1"/>
                  <a:gd name="f22" fmla="*/ 0 f16 1"/>
                  <a:gd name="f23" fmla="*/ 1137 f15 1"/>
                  <a:gd name="f24" fmla="*/ f17 1 f2"/>
                  <a:gd name="f25" fmla="*/ f20 1 25"/>
                  <a:gd name="f26" fmla="*/ f21 1 22"/>
                  <a:gd name="f27" fmla="*/ f22 1 25"/>
                  <a:gd name="f28" fmla="*/ f23 1 22"/>
                  <a:gd name="f29" fmla="*/ 0 1 f18"/>
                  <a:gd name="f30" fmla="*/ f6 1 f18"/>
                  <a:gd name="f31" fmla="*/ 0 1 f19"/>
                  <a:gd name="f32" fmla="*/ f7 1 f19"/>
                  <a:gd name="f33" fmla="+- f24 0 f1"/>
                  <a:gd name="f34" fmla="*/ f25 1 f18"/>
                  <a:gd name="f35" fmla="*/ f26 1 f19"/>
                  <a:gd name="f36" fmla="*/ f27 1 f18"/>
                  <a:gd name="f37" fmla="*/ f28 1 f19"/>
                  <a:gd name="f38" fmla="*/ f29 f13 1"/>
                  <a:gd name="f39" fmla="*/ f30 f13 1"/>
                  <a:gd name="f40" fmla="*/ f32 f14 1"/>
                  <a:gd name="f41" fmla="*/ f31 f14 1"/>
                  <a:gd name="f42" fmla="*/ f34 f13 1"/>
                  <a:gd name="f43" fmla="*/ f35 f14 1"/>
                  <a:gd name="f44" fmla="*/ f36 f13 1"/>
                  <a:gd name="f45" fmla="*/ f37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42" y="f43"/>
                  </a:cxn>
                  <a:cxn ang="f33">
                    <a:pos x="f44" y="f45"/>
                  </a:cxn>
                </a:cxnLst>
                <a:rect l="f38" t="f41" r="f39" b="f40"/>
                <a:pathLst>
                  <a:path w="25" h="22">
                    <a:moveTo>
                      <a:pt x="f6" y="f5"/>
                    </a:moveTo>
                    <a:cubicBezTo>
                      <a:pt x="f8" y="f9"/>
                      <a:pt x="f10" y="f11"/>
                      <a:pt x="f5" y="f7"/>
                    </a:cubicBezTo>
                  </a:path>
                </a:pathLst>
              </a:custGeom>
              <a:noFill/>
              <a:ln w="7936" cap="rnd">
                <a:solidFill>
                  <a:srgbClr val="333333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7" name="Freeform 593"/>
              <p:cNvSpPr/>
              <p:nvPr/>
            </p:nvSpPr>
            <p:spPr>
              <a:xfrm>
                <a:off x="7219946" y="4749722"/>
                <a:ext cx="87316" cy="11112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26"/>
                  <a:gd name="f8" fmla="val 5"/>
                  <a:gd name="f9" fmla="val 7"/>
                  <a:gd name="f10" fmla="val 13"/>
                  <a:gd name="f11" fmla="val 17"/>
                  <a:gd name="f12" fmla="+- 0 0 -90"/>
                  <a:gd name="f13" fmla="*/ f3 1 22"/>
                  <a:gd name="f14" fmla="*/ f4 1 26"/>
                  <a:gd name="f15" fmla="+- f7 0 f5"/>
                  <a:gd name="f16" fmla="+- f6 0 f5"/>
                  <a:gd name="f17" fmla="*/ f12 f0 1"/>
                  <a:gd name="f18" fmla="*/ f16 1 22"/>
                  <a:gd name="f19" fmla="*/ f15 1 26"/>
                  <a:gd name="f20" fmla="*/ 0 f16 1"/>
                  <a:gd name="f21" fmla="*/ 0 f15 1"/>
                  <a:gd name="f22" fmla="*/ 863 f16 1"/>
                  <a:gd name="f23" fmla="*/ 1362 f15 1"/>
                  <a:gd name="f24" fmla="*/ f17 1 f2"/>
                  <a:gd name="f25" fmla="*/ f20 1 22"/>
                  <a:gd name="f26" fmla="*/ f21 1 26"/>
                  <a:gd name="f27" fmla="*/ f22 1 22"/>
                  <a:gd name="f28" fmla="*/ f23 1 26"/>
                  <a:gd name="f29" fmla="*/ 0 1 f18"/>
                  <a:gd name="f30" fmla="*/ f6 1 f18"/>
                  <a:gd name="f31" fmla="*/ 0 1 f19"/>
                  <a:gd name="f32" fmla="*/ f7 1 f19"/>
                  <a:gd name="f33" fmla="+- f24 0 f1"/>
                  <a:gd name="f34" fmla="*/ f25 1 f18"/>
                  <a:gd name="f35" fmla="*/ f26 1 f19"/>
                  <a:gd name="f36" fmla="*/ f27 1 f18"/>
                  <a:gd name="f37" fmla="*/ f28 1 f19"/>
                  <a:gd name="f38" fmla="*/ f29 f13 1"/>
                  <a:gd name="f39" fmla="*/ f30 f13 1"/>
                  <a:gd name="f40" fmla="*/ f32 f14 1"/>
                  <a:gd name="f41" fmla="*/ f31 f14 1"/>
                  <a:gd name="f42" fmla="*/ f34 f13 1"/>
                  <a:gd name="f43" fmla="*/ f35 f14 1"/>
                  <a:gd name="f44" fmla="*/ f36 f13 1"/>
                  <a:gd name="f45" fmla="*/ f37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42" y="f43"/>
                  </a:cxn>
                  <a:cxn ang="f33">
                    <a:pos x="f44" y="f45"/>
                  </a:cxn>
                </a:cxnLst>
                <a:rect l="f38" t="f41" r="f39" b="f40"/>
                <a:pathLst>
                  <a:path w="22" h="26">
                    <a:moveTo>
                      <a:pt x="f5" y="f5"/>
                    </a:moveTo>
                    <a:cubicBezTo>
                      <a:pt x="f8" y="f9"/>
                      <a:pt x="f10" y="f11"/>
                      <a:pt x="f6" y="f7"/>
                    </a:cubicBezTo>
                  </a:path>
                </a:pathLst>
              </a:custGeom>
              <a:noFill/>
              <a:ln w="7936" cap="rnd">
                <a:solidFill>
                  <a:srgbClr val="333333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8" name="Oval 594"/>
              <p:cNvSpPr/>
              <p:nvPr/>
            </p:nvSpPr>
            <p:spPr>
              <a:xfrm>
                <a:off x="5402266" y="1790614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9" name="Freeform 595"/>
              <p:cNvSpPr/>
              <p:nvPr/>
            </p:nvSpPr>
            <p:spPr>
              <a:xfrm>
                <a:off x="5402266" y="1790614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16 f28 1"/>
                  <a:gd name="f35" fmla="*/ 1220 f29 1"/>
                  <a:gd name="f36" fmla="*/ 676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37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0" name="Oval 596"/>
              <p:cNvSpPr/>
              <p:nvPr/>
            </p:nvSpPr>
            <p:spPr>
              <a:xfrm>
                <a:off x="5402266" y="2036679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1" name="Oval 597"/>
              <p:cNvSpPr/>
              <p:nvPr/>
            </p:nvSpPr>
            <p:spPr>
              <a:xfrm>
                <a:off x="5402266" y="2282744"/>
                <a:ext cx="190496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2" name="Oval 598"/>
              <p:cNvSpPr/>
              <p:nvPr/>
            </p:nvSpPr>
            <p:spPr>
              <a:xfrm>
                <a:off x="5402266" y="2527218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3" name="Oval 599"/>
              <p:cNvSpPr/>
              <p:nvPr/>
            </p:nvSpPr>
            <p:spPr>
              <a:xfrm>
                <a:off x="5402266" y="2778047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4" name="Oval 600"/>
              <p:cNvSpPr/>
              <p:nvPr/>
            </p:nvSpPr>
            <p:spPr>
              <a:xfrm>
                <a:off x="5402266" y="3022521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5" name="Oval 601"/>
              <p:cNvSpPr/>
              <p:nvPr/>
            </p:nvSpPr>
            <p:spPr>
              <a:xfrm>
                <a:off x="5402266" y="3268577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6" name="Oval 602"/>
              <p:cNvSpPr/>
              <p:nvPr/>
            </p:nvSpPr>
            <p:spPr>
              <a:xfrm>
                <a:off x="5402266" y="3517815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7" name="Oval 603"/>
              <p:cNvSpPr/>
              <p:nvPr/>
            </p:nvSpPr>
            <p:spPr>
              <a:xfrm>
                <a:off x="5402266" y="376388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8" name="Oval 604"/>
              <p:cNvSpPr/>
              <p:nvPr/>
            </p:nvSpPr>
            <p:spPr>
              <a:xfrm>
                <a:off x="5402266" y="4009945"/>
                <a:ext cx="190496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9" name="Oval 605"/>
              <p:cNvSpPr/>
              <p:nvPr/>
            </p:nvSpPr>
            <p:spPr>
              <a:xfrm>
                <a:off x="5402266" y="4254419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50" name="Oval 606"/>
              <p:cNvSpPr/>
              <p:nvPr/>
            </p:nvSpPr>
            <p:spPr>
              <a:xfrm>
                <a:off x="7010403" y="1790614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51" name="Oval 607"/>
              <p:cNvSpPr/>
              <p:nvPr/>
            </p:nvSpPr>
            <p:spPr>
              <a:xfrm>
                <a:off x="7010403" y="2036679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52" name="Oval 608"/>
              <p:cNvSpPr/>
              <p:nvPr/>
            </p:nvSpPr>
            <p:spPr>
              <a:xfrm>
                <a:off x="7010403" y="2282744"/>
                <a:ext cx="190496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53" name="Oval 609"/>
              <p:cNvSpPr/>
              <p:nvPr/>
            </p:nvSpPr>
            <p:spPr>
              <a:xfrm>
                <a:off x="7010403" y="2527218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54" name="Oval 610"/>
              <p:cNvSpPr/>
              <p:nvPr/>
            </p:nvSpPr>
            <p:spPr>
              <a:xfrm>
                <a:off x="7010403" y="2778047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55" name="Oval 611"/>
              <p:cNvSpPr/>
              <p:nvPr/>
            </p:nvSpPr>
            <p:spPr>
              <a:xfrm>
                <a:off x="7010403" y="3022521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56" name="Oval 612"/>
              <p:cNvSpPr/>
              <p:nvPr/>
            </p:nvSpPr>
            <p:spPr>
              <a:xfrm>
                <a:off x="7010403" y="3268577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57" name="Oval 613"/>
              <p:cNvSpPr/>
              <p:nvPr/>
            </p:nvSpPr>
            <p:spPr>
              <a:xfrm>
                <a:off x="7010403" y="3517815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58" name="Oval 614"/>
              <p:cNvSpPr/>
              <p:nvPr/>
            </p:nvSpPr>
            <p:spPr>
              <a:xfrm>
                <a:off x="7010403" y="376388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59" name="Oval 615"/>
              <p:cNvSpPr/>
              <p:nvPr/>
            </p:nvSpPr>
            <p:spPr>
              <a:xfrm>
                <a:off x="7010403" y="4009945"/>
                <a:ext cx="190496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60" name="Oval 616"/>
              <p:cNvSpPr/>
              <p:nvPr/>
            </p:nvSpPr>
            <p:spPr>
              <a:xfrm>
                <a:off x="7010403" y="4254419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61" name="Oval 617"/>
              <p:cNvSpPr/>
              <p:nvPr/>
            </p:nvSpPr>
            <p:spPr>
              <a:xfrm>
                <a:off x="5402266" y="4505239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62" name="Oval 618"/>
              <p:cNvSpPr/>
              <p:nvPr/>
            </p:nvSpPr>
            <p:spPr>
              <a:xfrm>
                <a:off x="5862639" y="1790614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63" name="Oval 619"/>
              <p:cNvSpPr/>
              <p:nvPr/>
            </p:nvSpPr>
            <p:spPr>
              <a:xfrm>
                <a:off x="5862639" y="2036679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64" name="Oval 620"/>
              <p:cNvSpPr/>
              <p:nvPr/>
            </p:nvSpPr>
            <p:spPr>
              <a:xfrm>
                <a:off x="5862639" y="2282744"/>
                <a:ext cx="190496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65" name="Oval 621"/>
              <p:cNvSpPr/>
              <p:nvPr/>
            </p:nvSpPr>
            <p:spPr>
              <a:xfrm>
                <a:off x="5862639" y="2527218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66" name="Oval 622"/>
              <p:cNvSpPr/>
              <p:nvPr/>
            </p:nvSpPr>
            <p:spPr>
              <a:xfrm>
                <a:off x="5862639" y="2778047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67" name="Oval 623"/>
              <p:cNvSpPr/>
              <p:nvPr/>
            </p:nvSpPr>
            <p:spPr>
              <a:xfrm>
                <a:off x="5862639" y="3022521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68" name="Oval 624"/>
              <p:cNvSpPr/>
              <p:nvPr/>
            </p:nvSpPr>
            <p:spPr>
              <a:xfrm>
                <a:off x="5862639" y="3268577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69" name="Oval 625"/>
              <p:cNvSpPr/>
              <p:nvPr/>
            </p:nvSpPr>
            <p:spPr>
              <a:xfrm>
                <a:off x="5862639" y="3517815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70" name="Oval 626"/>
              <p:cNvSpPr/>
              <p:nvPr/>
            </p:nvSpPr>
            <p:spPr>
              <a:xfrm>
                <a:off x="5862639" y="376388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71" name="Oval 627"/>
              <p:cNvSpPr/>
              <p:nvPr/>
            </p:nvSpPr>
            <p:spPr>
              <a:xfrm>
                <a:off x="5862639" y="4009945"/>
                <a:ext cx="190496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72" name="Oval 628"/>
              <p:cNvSpPr/>
              <p:nvPr/>
            </p:nvSpPr>
            <p:spPr>
              <a:xfrm>
                <a:off x="5862639" y="4254419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73" name="Oval 629"/>
              <p:cNvSpPr/>
              <p:nvPr/>
            </p:nvSpPr>
            <p:spPr>
              <a:xfrm>
                <a:off x="5862639" y="4505239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74" name="Oval 630"/>
              <p:cNvSpPr/>
              <p:nvPr/>
            </p:nvSpPr>
            <p:spPr>
              <a:xfrm>
                <a:off x="6089647" y="1790614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75" name="Oval 631"/>
              <p:cNvSpPr/>
              <p:nvPr/>
            </p:nvSpPr>
            <p:spPr>
              <a:xfrm>
                <a:off x="6089647" y="203667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76" name="Oval 632"/>
              <p:cNvSpPr/>
              <p:nvPr/>
            </p:nvSpPr>
            <p:spPr>
              <a:xfrm>
                <a:off x="6089647" y="2282744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77" name="Oval 633"/>
              <p:cNvSpPr/>
              <p:nvPr/>
            </p:nvSpPr>
            <p:spPr>
              <a:xfrm>
                <a:off x="6089647" y="2527218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78" name="Oval 634"/>
              <p:cNvSpPr/>
              <p:nvPr/>
            </p:nvSpPr>
            <p:spPr>
              <a:xfrm>
                <a:off x="6089647" y="2778047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79" name="Oval 635"/>
              <p:cNvSpPr/>
              <p:nvPr/>
            </p:nvSpPr>
            <p:spPr>
              <a:xfrm>
                <a:off x="6089647" y="3022521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80" name="Oval 636"/>
              <p:cNvSpPr/>
              <p:nvPr/>
            </p:nvSpPr>
            <p:spPr>
              <a:xfrm>
                <a:off x="6089647" y="3268577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81" name="Oval 637"/>
              <p:cNvSpPr/>
              <p:nvPr/>
            </p:nvSpPr>
            <p:spPr>
              <a:xfrm>
                <a:off x="6089647" y="3517815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82" name="Oval 638"/>
              <p:cNvSpPr/>
              <p:nvPr/>
            </p:nvSpPr>
            <p:spPr>
              <a:xfrm>
                <a:off x="6089647" y="3763880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83" name="Oval 639"/>
              <p:cNvSpPr/>
              <p:nvPr/>
            </p:nvSpPr>
            <p:spPr>
              <a:xfrm>
                <a:off x="6089647" y="4009945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84" name="Oval 640"/>
              <p:cNvSpPr/>
              <p:nvPr/>
            </p:nvSpPr>
            <p:spPr>
              <a:xfrm>
                <a:off x="6089647" y="425441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85" name="Oval 641"/>
              <p:cNvSpPr/>
              <p:nvPr/>
            </p:nvSpPr>
            <p:spPr>
              <a:xfrm>
                <a:off x="6089647" y="4505239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86" name="Oval 642"/>
              <p:cNvSpPr/>
              <p:nvPr/>
            </p:nvSpPr>
            <p:spPr>
              <a:xfrm>
                <a:off x="6319839" y="1790614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87" name="Oval 643"/>
              <p:cNvSpPr/>
              <p:nvPr/>
            </p:nvSpPr>
            <p:spPr>
              <a:xfrm>
                <a:off x="6319839" y="203667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88" name="Oval 644"/>
              <p:cNvSpPr/>
              <p:nvPr/>
            </p:nvSpPr>
            <p:spPr>
              <a:xfrm>
                <a:off x="6319839" y="2282744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89" name="Oval 645"/>
              <p:cNvSpPr/>
              <p:nvPr/>
            </p:nvSpPr>
            <p:spPr>
              <a:xfrm>
                <a:off x="6319839" y="2527218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90" name="Oval 646"/>
              <p:cNvSpPr/>
              <p:nvPr/>
            </p:nvSpPr>
            <p:spPr>
              <a:xfrm>
                <a:off x="6319839" y="2778047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91" name="Oval 647"/>
              <p:cNvSpPr/>
              <p:nvPr/>
            </p:nvSpPr>
            <p:spPr>
              <a:xfrm>
                <a:off x="6319839" y="3022521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92" name="Oval 648"/>
              <p:cNvSpPr/>
              <p:nvPr/>
            </p:nvSpPr>
            <p:spPr>
              <a:xfrm>
                <a:off x="6319839" y="3268577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93" name="Oval 649"/>
              <p:cNvSpPr/>
              <p:nvPr/>
            </p:nvSpPr>
            <p:spPr>
              <a:xfrm>
                <a:off x="6319839" y="3517815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94" name="Oval 650"/>
              <p:cNvSpPr/>
              <p:nvPr/>
            </p:nvSpPr>
            <p:spPr>
              <a:xfrm>
                <a:off x="6319839" y="3763880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95" name="Oval 651"/>
              <p:cNvSpPr/>
              <p:nvPr/>
            </p:nvSpPr>
            <p:spPr>
              <a:xfrm>
                <a:off x="6319839" y="4009945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96" name="Oval 652"/>
              <p:cNvSpPr/>
              <p:nvPr/>
            </p:nvSpPr>
            <p:spPr>
              <a:xfrm>
                <a:off x="6319839" y="425441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97" name="Oval 653"/>
              <p:cNvSpPr/>
              <p:nvPr/>
            </p:nvSpPr>
            <p:spPr>
              <a:xfrm>
                <a:off x="6319839" y="4505239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98" name="Oval 654"/>
              <p:cNvSpPr/>
              <p:nvPr/>
            </p:nvSpPr>
            <p:spPr>
              <a:xfrm>
                <a:off x="6550020" y="1790614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99" name="Oval 655"/>
              <p:cNvSpPr/>
              <p:nvPr/>
            </p:nvSpPr>
            <p:spPr>
              <a:xfrm>
                <a:off x="6550020" y="203667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00" name="Oval 656"/>
              <p:cNvSpPr/>
              <p:nvPr/>
            </p:nvSpPr>
            <p:spPr>
              <a:xfrm>
                <a:off x="6550020" y="2282744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01" name="Oval 657"/>
              <p:cNvSpPr/>
              <p:nvPr/>
            </p:nvSpPr>
            <p:spPr>
              <a:xfrm>
                <a:off x="6550020" y="2527218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02" name="Oval 658"/>
              <p:cNvSpPr/>
              <p:nvPr/>
            </p:nvSpPr>
            <p:spPr>
              <a:xfrm>
                <a:off x="6550020" y="2778047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03" name="Oval 659"/>
              <p:cNvSpPr/>
              <p:nvPr/>
            </p:nvSpPr>
            <p:spPr>
              <a:xfrm>
                <a:off x="6550020" y="3022521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04" name="Oval 660"/>
              <p:cNvSpPr/>
              <p:nvPr/>
            </p:nvSpPr>
            <p:spPr>
              <a:xfrm>
                <a:off x="6550020" y="3268577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05" name="Oval 661"/>
              <p:cNvSpPr/>
              <p:nvPr/>
            </p:nvSpPr>
            <p:spPr>
              <a:xfrm>
                <a:off x="6550020" y="3517815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06" name="Oval 662"/>
              <p:cNvSpPr/>
              <p:nvPr/>
            </p:nvSpPr>
            <p:spPr>
              <a:xfrm>
                <a:off x="6550020" y="3763880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07" name="Oval 663"/>
              <p:cNvSpPr/>
              <p:nvPr/>
            </p:nvSpPr>
            <p:spPr>
              <a:xfrm>
                <a:off x="6550020" y="4009945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08" name="Oval 664"/>
              <p:cNvSpPr/>
              <p:nvPr/>
            </p:nvSpPr>
            <p:spPr>
              <a:xfrm>
                <a:off x="6550020" y="425441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09" name="Oval 665"/>
              <p:cNvSpPr/>
              <p:nvPr/>
            </p:nvSpPr>
            <p:spPr>
              <a:xfrm>
                <a:off x="6550020" y="4505239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10" name="Oval 666"/>
              <p:cNvSpPr/>
              <p:nvPr/>
            </p:nvSpPr>
            <p:spPr>
              <a:xfrm>
                <a:off x="6780211" y="1790614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11" name="Oval 667"/>
              <p:cNvSpPr/>
              <p:nvPr/>
            </p:nvSpPr>
            <p:spPr>
              <a:xfrm>
                <a:off x="6780211" y="203667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12" name="Oval 668"/>
              <p:cNvSpPr/>
              <p:nvPr/>
            </p:nvSpPr>
            <p:spPr>
              <a:xfrm>
                <a:off x="6780211" y="2282744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13" name="Oval 669"/>
              <p:cNvSpPr/>
              <p:nvPr/>
            </p:nvSpPr>
            <p:spPr>
              <a:xfrm>
                <a:off x="6780211" y="2527218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14" name="Oval 670"/>
              <p:cNvSpPr/>
              <p:nvPr/>
            </p:nvSpPr>
            <p:spPr>
              <a:xfrm>
                <a:off x="6780211" y="2778047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15" name="Oval 671"/>
              <p:cNvSpPr/>
              <p:nvPr/>
            </p:nvSpPr>
            <p:spPr>
              <a:xfrm>
                <a:off x="6780211" y="3022521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16" name="Oval 672"/>
              <p:cNvSpPr/>
              <p:nvPr/>
            </p:nvSpPr>
            <p:spPr>
              <a:xfrm>
                <a:off x="6780211" y="3268577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17" name="Oval 673"/>
              <p:cNvSpPr/>
              <p:nvPr/>
            </p:nvSpPr>
            <p:spPr>
              <a:xfrm>
                <a:off x="6780211" y="3517815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18" name="Oval 674"/>
              <p:cNvSpPr/>
              <p:nvPr/>
            </p:nvSpPr>
            <p:spPr>
              <a:xfrm>
                <a:off x="6780211" y="3763880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19" name="Oval 675"/>
              <p:cNvSpPr/>
              <p:nvPr/>
            </p:nvSpPr>
            <p:spPr>
              <a:xfrm>
                <a:off x="6780211" y="4009945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20" name="Oval 676"/>
              <p:cNvSpPr/>
              <p:nvPr/>
            </p:nvSpPr>
            <p:spPr>
              <a:xfrm>
                <a:off x="6780211" y="425441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21" name="Oval 677"/>
              <p:cNvSpPr/>
              <p:nvPr/>
            </p:nvSpPr>
            <p:spPr>
              <a:xfrm>
                <a:off x="6780211" y="4505239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22" name="Oval 678"/>
              <p:cNvSpPr/>
              <p:nvPr/>
            </p:nvSpPr>
            <p:spPr>
              <a:xfrm>
                <a:off x="7010403" y="4505239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23" name="Oval 679"/>
              <p:cNvSpPr/>
              <p:nvPr/>
            </p:nvSpPr>
            <p:spPr>
              <a:xfrm>
                <a:off x="5632447" y="1790614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24" name="Oval 680"/>
              <p:cNvSpPr/>
              <p:nvPr/>
            </p:nvSpPr>
            <p:spPr>
              <a:xfrm>
                <a:off x="5632447" y="2036679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25" name="Oval 681"/>
              <p:cNvSpPr/>
              <p:nvPr/>
            </p:nvSpPr>
            <p:spPr>
              <a:xfrm>
                <a:off x="5632447" y="2282744"/>
                <a:ext cx="190496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26" name="Oval 682"/>
              <p:cNvSpPr/>
              <p:nvPr/>
            </p:nvSpPr>
            <p:spPr>
              <a:xfrm>
                <a:off x="5632447" y="2527218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27" name="Oval 683"/>
              <p:cNvSpPr/>
              <p:nvPr/>
            </p:nvSpPr>
            <p:spPr>
              <a:xfrm>
                <a:off x="5632447" y="2778047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28" name="Oval 684"/>
              <p:cNvSpPr/>
              <p:nvPr/>
            </p:nvSpPr>
            <p:spPr>
              <a:xfrm>
                <a:off x="5632447" y="3022521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29" name="Oval 685"/>
              <p:cNvSpPr/>
              <p:nvPr/>
            </p:nvSpPr>
            <p:spPr>
              <a:xfrm>
                <a:off x="5632447" y="3268577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30" name="Oval 686"/>
              <p:cNvSpPr/>
              <p:nvPr/>
            </p:nvSpPr>
            <p:spPr>
              <a:xfrm>
                <a:off x="5632447" y="3517815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31" name="Oval 687"/>
              <p:cNvSpPr/>
              <p:nvPr/>
            </p:nvSpPr>
            <p:spPr>
              <a:xfrm>
                <a:off x="5632447" y="376388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32" name="Oval 688"/>
              <p:cNvSpPr/>
              <p:nvPr/>
            </p:nvSpPr>
            <p:spPr>
              <a:xfrm>
                <a:off x="5632447" y="4009945"/>
                <a:ext cx="190496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33" name="Oval 689"/>
              <p:cNvSpPr/>
              <p:nvPr/>
            </p:nvSpPr>
            <p:spPr>
              <a:xfrm>
                <a:off x="5632447" y="4254419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34" name="Oval 690"/>
              <p:cNvSpPr/>
              <p:nvPr/>
            </p:nvSpPr>
            <p:spPr>
              <a:xfrm>
                <a:off x="5632447" y="4505239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2E8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135" name="Freeform 691"/>
              <p:cNvSpPr/>
              <p:nvPr/>
            </p:nvSpPr>
            <p:spPr>
              <a:xfrm>
                <a:off x="5632447" y="1790614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16 f28 1"/>
                  <a:gd name="f35" fmla="*/ 1220 f29 1"/>
                  <a:gd name="f36" fmla="*/ 676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37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6" name="Freeform 692"/>
              <p:cNvSpPr/>
              <p:nvPr/>
            </p:nvSpPr>
            <p:spPr>
              <a:xfrm>
                <a:off x="5862639" y="1790614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0"/>
                  <a:gd name="f14" fmla="val 44"/>
                  <a:gd name="f15" fmla="val 16"/>
                  <a:gd name="f16" fmla="val 21"/>
                  <a:gd name="f17" fmla="val 46"/>
                  <a:gd name="f18" fmla="val 9"/>
                  <a:gd name="f19" fmla="val 36"/>
                  <a:gd name="f20" fmla="val 11"/>
                  <a:gd name="f21" fmla="val 2"/>
                  <a:gd name="f22" fmla="val 40"/>
                  <a:gd name="f23" fmla="val 38"/>
                  <a:gd name="f24" fmla="+- 0 0 -90"/>
                  <a:gd name="f25" fmla="*/ f3 1 48"/>
                  <a:gd name="f26" fmla="*/ f4 1 41"/>
                  <a:gd name="f27" fmla="+- f7 0 f5"/>
                  <a:gd name="f28" fmla="+- f6 0 f5"/>
                  <a:gd name="f29" fmla="*/ f24 f0 1"/>
                  <a:gd name="f30" fmla="*/ f28 1 48"/>
                  <a:gd name="f31" fmla="*/ f27 1 41"/>
                  <a:gd name="f32" fmla="*/ 238 f28 1"/>
                  <a:gd name="f33" fmla="*/ 1916 f27 1"/>
                  <a:gd name="f34" fmla="*/ 1175 f28 1"/>
                  <a:gd name="f35" fmla="*/ 676 f27 1"/>
                  <a:gd name="f36" fmla="*/ 1875 f28 1"/>
                  <a:gd name="f37" fmla="*/ 1079 f27 1"/>
                  <a:gd name="f38" fmla="*/ 938 f28 1"/>
                  <a:gd name="f39" fmla="*/ 0 f27 1"/>
                  <a:gd name="f40" fmla="*/ 0 f28 1"/>
                  <a:gd name="f41" fmla="*/ 1237 f27 1"/>
                  <a:gd name="f42" fmla="*/ 2122 f27 1"/>
                  <a:gd name="f43" fmla="*/ f29 1 f2"/>
                  <a:gd name="f44" fmla="*/ f32 1 48"/>
                  <a:gd name="f45" fmla="*/ f33 1 41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1"/>
                  <a:gd name="f55" fmla="*/ 0 1 f30"/>
                  <a:gd name="f56" fmla="*/ f6 1 f30"/>
                  <a:gd name="f57" fmla="*/ 0 1 f31"/>
                  <a:gd name="f58" fmla="*/ f7 1 f31"/>
                  <a:gd name="f59" fmla="+- f43 0 f1"/>
                  <a:gd name="f60" fmla="*/ f44 1 f30"/>
                  <a:gd name="f61" fmla="*/ f45 1 f31"/>
                  <a:gd name="f62" fmla="*/ f46 1 f30"/>
                  <a:gd name="f63" fmla="*/ f47 1 f31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1"/>
                  <a:gd name="f71" fmla="*/ f55 f25 1"/>
                  <a:gd name="f72" fmla="*/ f56 f25 1"/>
                  <a:gd name="f73" fmla="*/ f58 f26 1"/>
                  <a:gd name="f74" fmla="*/ f57 f26 1"/>
                  <a:gd name="f75" fmla="*/ f60 f25 1"/>
                  <a:gd name="f76" fmla="*/ f61 f26 1"/>
                  <a:gd name="f77" fmla="*/ f62 f25 1"/>
                  <a:gd name="f78" fmla="*/ f63 f26 1"/>
                  <a:gd name="f79" fmla="*/ f64 f25 1"/>
                  <a:gd name="f80" fmla="*/ f65 f26 1"/>
                  <a:gd name="f81" fmla="*/ f66 f25 1"/>
                  <a:gd name="f82" fmla="*/ f67 f26 1"/>
                  <a:gd name="f83" fmla="*/ f68 f25 1"/>
                  <a:gd name="f84" fmla="*/ f69 f26 1"/>
                  <a:gd name="f85" fmla="*/ f7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75" y="f76"/>
                  </a:cxn>
                  <a:cxn ang="f59">
                    <a:pos x="f77" y="f78"/>
                  </a:cxn>
                  <a:cxn ang="f59">
                    <a:pos x="f79" y="f80"/>
                  </a:cxn>
                  <a:cxn ang="f59">
                    <a:pos x="f81" y="f82"/>
                  </a:cxn>
                  <a:cxn ang="f59">
                    <a:pos x="f83" y="f84"/>
                  </a:cxn>
                  <a:cxn ang="f59">
                    <a:pos x="f75" y="f85"/>
                  </a:cxn>
                  <a:cxn ang="f59">
                    <a:pos x="f75" y="f76"/>
                  </a:cxn>
                </a:cxnLst>
                <a:rect l="f71" t="f74" r="f72" b="f73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19"/>
                      <a:pt x="f8" y="f7"/>
                    </a:cubicBezTo>
                    <a:cubicBezTo>
                      <a:pt x="f8" y="f22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7" name="Freeform 694"/>
              <p:cNvSpPr/>
              <p:nvPr/>
            </p:nvSpPr>
            <p:spPr>
              <a:xfrm>
                <a:off x="6319839" y="1790614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16 f28 1"/>
                  <a:gd name="f35" fmla="*/ 1220 f29 1"/>
                  <a:gd name="f36" fmla="*/ 676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37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8" name="Freeform 695"/>
              <p:cNvSpPr/>
              <p:nvPr/>
            </p:nvSpPr>
            <p:spPr>
              <a:xfrm>
                <a:off x="6550020" y="1790614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16 f28 1"/>
                  <a:gd name="f35" fmla="*/ 1220 f29 1"/>
                  <a:gd name="f36" fmla="*/ 676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37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9" name="Freeform 696"/>
              <p:cNvSpPr/>
              <p:nvPr/>
            </p:nvSpPr>
            <p:spPr>
              <a:xfrm>
                <a:off x="6780211" y="1790614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0"/>
                  <a:gd name="f14" fmla="val 44"/>
                  <a:gd name="f15" fmla="val 16"/>
                  <a:gd name="f16" fmla="val 21"/>
                  <a:gd name="f17" fmla="val 46"/>
                  <a:gd name="f18" fmla="val 9"/>
                  <a:gd name="f19" fmla="val 36"/>
                  <a:gd name="f20" fmla="val 11"/>
                  <a:gd name="f21" fmla="val 2"/>
                  <a:gd name="f22" fmla="val 40"/>
                  <a:gd name="f23" fmla="val 38"/>
                  <a:gd name="f24" fmla="+- 0 0 -90"/>
                  <a:gd name="f25" fmla="*/ f3 1 48"/>
                  <a:gd name="f26" fmla="*/ f4 1 41"/>
                  <a:gd name="f27" fmla="+- f7 0 f5"/>
                  <a:gd name="f28" fmla="+- f6 0 f5"/>
                  <a:gd name="f29" fmla="*/ f24 f0 1"/>
                  <a:gd name="f30" fmla="*/ f28 1 48"/>
                  <a:gd name="f31" fmla="*/ f27 1 41"/>
                  <a:gd name="f32" fmla="*/ 238 f28 1"/>
                  <a:gd name="f33" fmla="*/ 1916 f27 1"/>
                  <a:gd name="f34" fmla="*/ 1175 f28 1"/>
                  <a:gd name="f35" fmla="*/ 676 f27 1"/>
                  <a:gd name="f36" fmla="*/ 1875 f28 1"/>
                  <a:gd name="f37" fmla="*/ 1079 f27 1"/>
                  <a:gd name="f38" fmla="*/ 938 f28 1"/>
                  <a:gd name="f39" fmla="*/ 0 f27 1"/>
                  <a:gd name="f40" fmla="*/ 0 f28 1"/>
                  <a:gd name="f41" fmla="*/ 1237 f27 1"/>
                  <a:gd name="f42" fmla="*/ 2122 f27 1"/>
                  <a:gd name="f43" fmla="*/ f29 1 f2"/>
                  <a:gd name="f44" fmla="*/ f32 1 48"/>
                  <a:gd name="f45" fmla="*/ f33 1 41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1"/>
                  <a:gd name="f55" fmla="*/ 0 1 f30"/>
                  <a:gd name="f56" fmla="*/ f6 1 f30"/>
                  <a:gd name="f57" fmla="*/ 0 1 f31"/>
                  <a:gd name="f58" fmla="*/ f7 1 f31"/>
                  <a:gd name="f59" fmla="+- f43 0 f1"/>
                  <a:gd name="f60" fmla="*/ f44 1 f30"/>
                  <a:gd name="f61" fmla="*/ f45 1 f31"/>
                  <a:gd name="f62" fmla="*/ f46 1 f30"/>
                  <a:gd name="f63" fmla="*/ f47 1 f31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1"/>
                  <a:gd name="f71" fmla="*/ f55 f25 1"/>
                  <a:gd name="f72" fmla="*/ f56 f25 1"/>
                  <a:gd name="f73" fmla="*/ f58 f26 1"/>
                  <a:gd name="f74" fmla="*/ f57 f26 1"/>
                  <a:gd name="f75" fmla="*/ f60 f25 1"/>
                  <a:gd name="f76" fmla="*/ f61 f26 1"/>
                  <a:gd name="f77" fmla="*/ f62 f25 1"/>
                  <a:gd name="f78" fmla="*/ f63 f26 1"/>
                  <a:gd name="f79" fmla="*/ f64 f25 1"/>
                  <a:gd name="f80" fmla="*/ f65 f26 1"/>
                  <a:gd name="f81" fmla="*/ f66 f25 1"/>
                  <a:gd name="f82" fmla="*/ f67 f26 1"/>
                  <a:gd name="f83" fmla="*/ f68 f25 1"/>
                  <a:gd name="f84" fmla="*/ f69 f26 1"/>
                  <a:gd name="f85" fmla="*/ f7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75" y="f76"/>
                  </a:cxn>
                  <a:cxn ang="f59">
                    <a:pos x="f77" y="f78"/>
                  </a:cxn>
                  <a:cxn ang="f59">
                    <a:pos x="f79" y="f80"/>
                  </a:cxn>
                  <a:cxn ang="f59">
                    <a:pos x="f81" y="f82"/>
                  </a:cxn>
                  <a:cxn ang="f59">
                    <a:pos x="f83" y="f84"/>
                  </a:cxn>
                  <a:cxn ang="f59">
                    <a:pos x="f75" y="f85"/>
                  </a:cxn>
                  <a:cxn ang="f59">
                    <a:pos x="f75" y="f76"/>
                  </a:cxn>
                </a:cxnLst>
                <a:rect l="f71" t="f74" r="f72" b="f73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19"/>
                      <a:pt x="f8" y="f7"/>
                    </a:cubicBezTo>
                    <a:cubicBezTo>
                      <a:pt x="f8" y="f22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0" name="Freeform 697"/>
              <p:cNvSpPr/>
              <p:nvPr/>
            </p:nvSpPr>
            <p:spPr>
              <a:xfrm>
                <a:off x="7010403" y="1790614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0"/>
                  <a:gd name="f14" fmla="val 44"/>
                  <a:gd name="f15" fmla="val 16"/>
                  <a:gd name="f16" fmla="val 21"/>
                  <a:gd name="f17" fmla="val 46"/>
                  <a:gd name="f18" fmla="val 9"/>
                  <a:gd name="f19" fmla="val 36"/>
                  <a:gd name="f20" fmla="val 11"/>
                  <a:gd name="f21" fmla="val 2"/>
                  <a:gd name="f22" fmla="val 40"/>
                  <a:gd name="f23" fmla="val 38"/>
                  <a:gd name="f24" fmla="+- 0 0 -90"/>
                  <a:gd name="f25" fmla="*/ f3 1 48"/>
                  <a:gd name="f26" fmla="*/ f4 1 41"/>
                  <a:gd name="f27" fmla="+- f7 0 f5"/>
                  <a:gd name="f28" fmla="+- f6 0 f5"/>
                  <a:gd name="f29" fmla="*/ f24 f0 1"/>
                  <a:gd name="f30" fmla="*/ f28 1 48"/>
                  <a:gd name="f31" fmla="*/ f27 1 41"/>
                  <a:gd name="f32" fmla="*/ 238 f28 1"/>
                  <a:gd name="f33" fmla="*/ 1916 f27 1"/>
                  <a:gd name="f34" fmla="*/ 1175 f28 1"/>
                  <a:gd name="f35" fmla="*/ 676 f27 1"/>
                  <a:gd name="f36" fmla="*/ 1875 f28 1"/>
                  <a:gd name="f37" fmla="*/ 1079 f27 1"/>
                  <a:gd name="f38" fmla="*/ 938 f28 1"/>
                  <a:gd name="f39" fmla="*/ 0 f27 1"/>
                  <a:gd name="f40" fmla="*/ 0 f28 1"/>
                  <a:gd name="f41" fmla="*/ 1237 f27 1"/>
                  <a:gd name="f42" fmla="*/ 2122 f27 1"/>
                  <a:gd name="f43" fmla="*/ f29 1 f2"/>
                  <a:gd name="f44" fmla="*/ f32 1 48"/>
                  <a:gd name="f45" fmla="*/ f33 1 41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1"/>
                  <a:gd name="f55" fmla="*/ 0 1 f30"/>
                  <a:gd name="f56" fmla="*/ f6 1 f30"/>
                  <a:gd name="f57" fmla="*/ 0 1 f31"/>
                  <a:gd name="f58" fmla="*/ f7 1 f31"/>
                  <a:gd name="f59" fmla="+- f43 0 f1"/>
                  <a:gd name="f60" fmla="*/ f44 1 f30"/>
                  <a:gd name="f61" fmla="*/ f45 1 f31"/>
                  <a:gd name="f62" fmla="*/ f46 1 f30"/>
                  <a:gd name="f63" fmla="*/ f47 1 f31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1"/>
                  <a:gd name="f71" fmla="*/ f55 f25 1"/>
                  <a:gd name="f72" fmla="*/ f56 f25 1"/>
                  <a:gd name="f73" fmla="*/ f58 f26 1"/>
                  <a:gd name="f74" fmla="*/ f57 f26 1"/>
                  <a:gd name="f75" fmla="*/ f60 f25 1"/>
                  <a:gd name="f76" fmla="*/ f61 f26 1"/>
                  <a:gd name="f77" fmla="*/ f62 f25 1"/>
                  <a:gd name="f78" fmla="*/ f63 f26 1"/>
                  <a:gd name="f79" fmla="*/ f64 f25 1"/>
                  <a:gd name="f80" fmla="*/ f65 f26 1"/>
                  <a:gd name="f81" fmla="*/ f66 f25 1"/>
                  <a:gd name="f82" fmla="*/ f67 f26 1"/>
                  <a:gd name="f83" fmla="*/ f68 f25 1"/>
                  <a:gd name="f84" fmla="*/ f69 f26 1"/>
                  <a:gd name="f85" fmla="*/ f7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75" y="f76"/>
                  </a:cxn>
                  <a:cxn ang="f59">
                    <a:pos x="f77" y="f78"/>
                  </a:cxn>
                  <a:cxn ang="f59">
                    <a:pos x="f79" y="f80"/>
                  </a:cxn>
                  <a:cxn ang="f59">
                    <a:pos x="f81" y="f82"/>
                  </a:cxn>
                  <a:cxn ang="f59">
                    <a:pos x="f83" y="f84"/>
                  </a:cxn>
                  <a:cxn ang="f59">
                    <a:pos x="f75" y="f85"/>
                  </a:cxn>
                  <a:cxn ang="f59">
                    <a:pos x="f75" y="f76"/>
                  </a:cxn>
                </a:cxnLst>
                <a:rect l="f71" t="f74" r="f72" b="f73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19"/>
                      <a:pt x="f8" y="f7"/>
                    </a:cubicBezTo>
                    <a:cubicBezTo>
                      <a:pt x="f8" y="f22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1" name="Freeform 698"/>
              <p:cNvSpPr/>
              <p:nvPr/>
            </p:nvSpPr>
            <p:spPr>
              <a:xfrm>
                <a:off x="5402266" y="2036679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845 f28 1"/>
                  <a:gd name="f35" fmla="*/ 1220 f29 1"/>
                  <a:gd name="f36" fmla="*/ 657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02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2" name="Freeform 699"/>
              <p:cNvSpPr/>
              <p:nvPr/>
            </p:nvSpPr>
            <p:spPr>
              <a:xfrm>
                <a:off x="5632447" y="2036679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845 f28 1"/>
                  <a:gd name="f35" fmla="*/ 1220 f29 1"/>
                  <a:gd name="f36" fmla="*/ 657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02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3" name="Freeform 700"/>
              <p:cNvSpPr/>
              <p:nvPr/>
            </p:nvSpPr>
            <p:spPr>
              <a:xfrm>
                <a:off x="5862639" y="2036679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0"/>
                  <a:gd name="f14" fmla="val 44"/>
                  <a:gd name="f15" fmla="val 16"/>
                  <a:gd name="f16" fmla="val 21"/>
                  <a:gd name="f17" fmla="val 46"/>
                  <a:gd name="f18" fmla="val 9"/>
                  <a:gd name="f19" fmla="val 36"/>
                  <a:gd name="f20" fmla="val 11"/>
                  <a:gd name="f21" fmla="val 2"/>
                  <a:gd name="f22" fmla="val 40"/>
                  <a:gd name="f23" fmla="val 38"/>
                  <a:gd name="f24" fmla="+- 0 0 -90"/>
                  <a:gd name="f25" fmla="*/ f3 1 48"/>
                  <a:gd name="f26" fmla="*/ f4 1 41"/>
                  <a:gd name="f27" fmla="+- f7 0 f5"/>
                  <a:gd name="f28" fmla="+- f6 0 f5"/>
                  <a:gd name="f29" fmla="*/ f24 f0 1"/>
                  <a:gd name="f30" fmla="*/ f28 1 48"/>
                  <a:gd name="f31" fmla="*/ f27 1 41"/>
                  <a:gd name="f32" fmla="*/ 238 f28 1"/>
                  <a:gd name="f33" fmla="*/ 1845 f27 1"/>
                  <a:gd name="f34" fmla="*/ 1175 f28 1"/>
                  <a:gd name="f35" fmla="*/ 657 f27 1"/>
                  <a:gd name="f36" fmla="*/ 1875 f28 1"/>
                  <a:gd name="f37" fmla="*/ 1053 f27 1"/>
                  <a:gd name="f38" fmla="*/ 938 f28 1"/>
                  <a:gd name="f39" fmla="*/ 0 f27 1"/>
                  <a:gd name="f40" fmla="*/ 0 f28 1"/>
                  <a:gd name="f41" fmla="*/ 1202 f27 1"/>
                  <a:gd name="f42" fmla="*/ 2050 f27 1"/>
                  <a:gd name="f43" fmla="*/ f29 1 f2"/>
                  <a:gd name="f44" fmla="*/ f32 1 48"/>
                  <a:gd name="f45" fmla="*/ f33 1 41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1"/>
                  <a:gd name="f55" fmla="*/ 0 1 f30"/>
                  <a:gd name="f56" fmla="*/ f6 1 f30"/>
                  <a:gd name="f57" fmla="*/ 0 1 f31"/>
                  <a:gd name="f58" fmla="*/ f7 1 f31"/>
                  <a:gd name="f59" fmla="+- f43 0 f1"/>
                  <a:gd name="f60" fmla="*/ f44 1 f30"/>
                  <a:gd name="f61" fmla="*/ f45 1 f31"/>
                  <a:gd name="f62" fmla="*/ f46 1 f30"/>
                  <a:gd name="f63" fmla="*/ f47 1 f31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1"/>
                  <a:gd name="f71" fmla="*/ f55 f25 1"/>
                  <a:gd name="f72" fmla="*/ f56 f25 1"/>
                  <a:gd name="f73" fmla="*/ f58 f26 1"/>
                  <a:gd name="f74" fmla="*/ f57 f26 1"/>
                  <a:gd name="f75" fmla="*/ f60 f25 1"/>
                  <a:gd name="f76" fmla="*/ f61 f26 1"/>
                  <a:gd name="f77" fmla="*/ f62 f25 1"/>
                  <a:gd name="f78" fmla="*/ f63 f26 1"/>
                  <a:gd name="f79" fmla="*/ f64 f25 1"/>
                  <a:gd name="f80" fmla="*/ f65 f26 1"/>
                  <a:gd name="f81" fmla="*/ f66 f25 1"/>
                  <a:gd name="f82" fmla="*/ f67 f26 1"/>
                  <a:gd name="f83" fmla="*/ f68 f25 1"/>
                  <a:gd name="f84" fmla="*/ f69 f26 1"/>
                  <a:gd name="f85" fmla="*/ f7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75" y="f76"/>
                  </a:cxn>
                  <a:cxn ang="f59">
                    <a:pos x="f77" y="f78"/>
                  </a:cxn>
                  <a:cxn ang="f59">
                    <a:pos x="f79" y="f80"/>
                  </a:cxn>
                  <a:cxn ang="f59">
                    <a:pos x="f81" y="f82"/>
                  </a:cxn>
                  <a:cxn ang="f59">
                    <a:pos x="f83" y="f84"/>
                  </a:cxn>
                  <a:cxn ang="f59">
                    <a:pos x="f75" y="f85"/>
                  </a:cxn>
                  <a:cxn ang="f59">
                    <a:pos x="f75" y="f76"/>
                  </a:cxn>
                </a:cxnLst>
                <a:rect l="f71" t="f74" r="f72" b="f73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19"/>
                      <a:pt x="f8" y="f7"/>
                    </a:cubicBezTo>
                    <a:cubicBezTo>
                      <a:pt x="f8" y="f22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4" name="Freeform 701"/>
              <p:cNvSpPr/>
              <p:nvPr/>
            </p:nvSpPr>
            <p:spPr>
              <a:xfrm>
                <a:off x="6092820" y="2036679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0"/>
                  <a:gd name="f14" fmla="val 44"/>
                  <a:gd name="f15" fmla="val 16"/>
                  <a:gd name="f16" fmla="val 21"/>
                  <a:gd name="f17" fmla="val 46"/>
                  <a:gd name="f18" fmla="val 9"/>
                  <a:gd name="f19" fmla="val 36"/>
                  <a:gd name="f20" fmla="val 11"/>
                  <a:gd name="f21" fmla="val 2"/>
                  <a:gd name="f22" fmla="val 40"/>
                  <a:gd name="f23" fmla="val 38"/>
                  <a:gd name="f24" fmla="+- 0 0 -90"/>
                  <a:gd name="f25" fmla="*/ f3 1 48"/>
                  <a:gd name="f26" fmla="*/ f4 1 41"/>
                  <a:gd name="f27" fmla="+- f7 0 f5"/>
                  <a:gd name="f28" fmla="+- f6 0 f5"/>
                  <a:gd name="f29" fmla="*/ f24 f0 1"/>
                  <a:gd name="f30" fmla="*/ f28 1 48"/>
                  <a:gd name="f31" fmla="*/ f27 1 41"/>
                  <a:gd name="f32" fmla="*/ 238 f28 1"/>
                  <a:gd name="f33" fmla="*/ 1845 f27 1"/>
                  <a:gd name="f34" fmla="*/ 1175 f28 1"/>
                  <a:gd name="f35" fmla="*/ 657 f27 1"/>
                  <a:gd name="f36" fmla="*/ 1875 f28 1"/>
                  <a:gd name="f37" fmla="*/ 1053 f27 1"/>
                  <a:gd name="f38" fmla="*/ 938 f28 1"/>
                  <a:gd name="f39" fmla="*/ 0 f27 1"/>
                  <a:gd name="f40" fmla="*/ 0 f28 1"/>
                  <a:gd name="f41" fmla="*/ 1202 f27 1"/>
                  <a:gd name="f42" fmla="*/ 2050 f27 1"/>
                  <a:gd name="f43" fmla="*/ f29 1 f2"/>
                  <a:gd name="f44" fmla="*/ f32 1 48"/>
                  <a:gd name="f45" fmla="*/ f33 1 41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1"/>
                  <a:gd name="f55" fmla="*/ 0 1 f30"/>
                  <a:gd name="f56" fmla="*/ f6 1 f30"/>
                  <a:gd name="f57" fmla="*/ 0 1 f31"/>
                  <a:gd name="f58" fmla="*/ f7 1 f31"/>
                  <a:gd name="f59" fmla="+- f43 0 f1"/>
                  <a:gd name="f60" fmla="*/ f44 1 f30"/>
                  <a:gd name="f61" fmla="*/ f45 1 f31"/>
                  <a:gd name="f62" fmla="*/ f46 1 f30"/>
                  <a:gd name="f63" fmla="*/ f47 1 f31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1"/>
                  <a:gd name="f71" fmla="*/ f55 f25 1"/>
                  <a:gd name="f72" fmla="*/ f56 f25 1"/>
                  <a:gd name="f73" fmla="*/ f58 f26 1"/>
                  <a:gd name="f74" fmla="*/ f57 f26 1"/>
                  <a:gd name="f75" fmla="*/ f60 f25 1"/>
                  <a:gd name="f76" fmla="*/ f61 f26 1"/>
                  <a:gd name="f77" fmla="*/ f62 f25 1"/>
                  <a:gd name="f78" fmla="*/ f63 f26 1"/>
                  <a:gd name="f79" fmla="*/ f64 f25 1"/>
                  <a:gd name="f80" fmla="*/ f65 f26 1"/>
                  <a:gd name="f81" fmla="*/ f66 f25 1"/>
                  <a:gd name="f82" fmla="*/ f67 f26 1"/>
                  <a:gd name="f83" fmla="*/ f68 f25 1"/>
                  <a:gd name="f84" fmla="*/ f69 f26 1"/>
                  <a:gd name="f85" fmla="*/ f7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75" y="f76"/>
                  </a:cxn>
                  <a:cxn ang="f59">
                    <a:pos x="f77" y="f78"/>
                  </a:cxn>
                  <a:cxn ang="f59">
                    <a:pos x="f79" y="f80"/>
                  </a:cxn>
                  <a:cxn ang="f59">
                    <a:pos x="f81" y="f82"/>
                  </a:cxn>
                  <a:cxn ang="f59">
                    <a:pos x="f83" y="f84"/>
                  </a:cxn>
                  <a:cxn ang="f59">
                    <a:pos x="f75" y="f85"/>
                  </a:cxn>
                  <a:cxn ang="f59">
                    <a:pos x="f75" y="f76"/>
                  </a:cxn>
                </a:cxnLst>
                <a:rect l="f71" t="f74" r="f72" b="f73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19"/>
                      <a:pt x="f8" y="f7"/>
                    </a:cubicBezTo>
                    <a:cubicBezTo>
                      <a:pt x="f8" y="f22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5" name="Freeform 702"/>
              <p:cNvSpPr/>
              <p:nvPr/>
            </p:nvSpPr>
            <p:spPr>
              <a:xfrm>
                <a:off x="6319839" y="2036679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845 f28 1"/>
                  <a:gd name="f35" fmla="*/ 1220 f29 1"/>
                  <a:gd name="f36" fmla="*/ 657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02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6" name="Freeform 703"/>
              <p:cNvSpPr/>
              <p:nvPr/>
            </p:nvSpPr>
            <p:spPr>
              <a:xfrm>
                <a:off x="6550020" y="2036679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845 f28 1"/>
                  <a:gd name="f35" fmla="*/ 1220 f29 1"/>
                  <a:gd name="f36" fmla="*/ 657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02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7" name="Freeform 704"/>
              <p:cNvSpPr/>
              <p:nvPr/>
            </p:nvSpPr>
            <p:spPr>
              <a:xfrm>
                <a:off x="6780211" y="2036679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0"/>
                  <a:gd name="f14" fmla="val 44"/>
                  <a:gd name="f15" fmla="val 16"/>
                  <a:gd name="f16" fmla="val 21"/>
                  <a:gd name="f17" fmla="val 46"/>
                  <a:gd name="f18" fmla="val 9"/>
                  <a:gd name="f19" fmla="val 36"/>
                  <a:gd name="f20" fmla="val 11"/>
                  <a:gd name="f21" fmla="val 2"/>
                  <a:gd name="f22" fmla="val 40"/>
                  <a:gd name="f23" fmla="val 38"/>
                  <a:gd name="f24" fmla="+- 0 0 -90"/>
                  <a:gd name="f25" fmla="*/ f3 1 48"/>
                  <a:gd name="f26" fmla="*/ f4 1 41"/>
                  <a:gd name="f27" fmla="+- f7 0 f5"/>
                  <a:gd name="f28" fmla="+- f6 0 f5"/>
                  <a:gd name="f29" fmla="*/ f24 f0 1"/>
                  <a:gd name="f30" fmla="*/ f28 1 48"/>
                  <a:gd name="f31" fmla="*/ f27 1 41"/>
                  <a:gd name="f32" fmla="*/ 238 f28 1"/>
                  <a:gd name="f33" fmla="*/ 1845 f27 1"/>
                  <a:gd name="f34" fmla="*/ 1175 f28 1"/>
                  <a:gd name="f35" fmla="*/ 657 f27 1"/>
                  <a:gd name="f36" fmla="*/ 1875 f28 1"/>
                  <a:gd name="f37" fmla="*/ 1053 f27 1"/>
                  <a:gd name="f38" fmla="*/ 938 f28 1"/>
                  <a:gd name="f39" fmla="*/ 0 f27 1"/>
                  <a:gd name="f40" fmla="*/ 0 f28 1"/>
                  <a:gd name="f41" fmla="*/ 1202 f27 1"/>
                  <a:gd name="f42" fmla="*/ 2050 f27 1"/>
                  <a:gd name="f43" fmla="*/ f29 1 f2"/>
                  <a:gd name="f44" fmla="*/ f32 1 48"/>
                  <a:gd name="f45" fmla="*/ f33 1 41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1"/>
                  <a:gd name="f55" fmla="*/ 0 1 f30"/>
                  <a:gd name="f56" fmla="*/ f6 1 f30"/>
                  <a:gd name="f57" fmla="*/ 0 1 f31"/>
                  <a:gd name="f58" fmla="*/ f7 1 f31"/>
                  <a:gd name="f59" fmla="+- f43 0 f1"/>
                  <a:gd name="f60" fmla="*/ f44 1 f30"/>
                  <a:gd name="f61" fmla="*/ f45 1 f31"/>
                  <a:gd name="f62" fmla="*/ f46 1 f30"/>
                  <a:gd name="f63" fmla="*/ f47 1 f31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1"/>
                  <a:gd name="f71" fmla="*/ f55 f25 1"/>
                  <a:gd name="f72" fmla="*/ f56 f25 1"/>
                  <a:gd name="f73" fmla="*/ f58 f26 1"/>
                  <a:gd name="f74" fmla="*/ f57 f26 1"/>
                  <a:gd name="f75" fmla="*/ f60 f25 1"/>
                  <a:gd name="f76" fmla="*/ f61 f26 1"/>
                  <a:gd name="f77" fmla="*/ f62 f25 1"/>
                  <a:gd name="f78" fmla="*/ f63 f26 1"/>
                  <a:gd name="f79" fmla="*/ f64 f25 1"/>
                  <a:gd name="f80" fmla="*/ f65 f26 1"/>
                  <a:gd name="f81" fmla="*/ f66 f25 1"/>
                  <a:gd name="f82" fmla="*/ f67 f26 1"/>
                  <a:gd name="f83" fmla="*/ f68 f25 1"/>
                  <a:gd name="f84" fmla="*/ f69 f26 1"/>
                  <a:gd name="f85" fmla="*/ f7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75" y="f76"/>
                  </a:cxn>
                  <a:cxn ang="f59">
                    <a:pos x="f77" y="f78"/>
                  </a:cxn>
                  <a:cxn ang="f59">
                    <a:pos x="f79" y="f80"/>
                  </a:cxn>
                  <a:cxn ang="f59">
                    <a:pos x="f81" y="f82"/>
                  </a:cxn>
                  <a:cxn ang="f59">
                    <a:pos x="f83" y="f84"/>
                  </a:cxn>
                  <a:cxn ang="f59">
                    <a:pos x="f75" y="f85"/>
                  </a:cxn>
                  <a:cxn ang="f59">
                    <a:pos x="f75" y="f76"/>
                  </a:cxn>
                </a:cxnLst>
                <a:rect l="f71" t="f74" r="f72" b="f73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19"/>
                      <a:pt x="f8" y="f7"/>
                    </a:cubicBezTo>
                    <a:cubicBezTo>
                      <a:pt x="f8" y="f22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8" name="Freeform 705"/>
              <p:cNvSpPr/>
              <p:nvPr/>
            </p:nvSpPr>
            <p:spPr>
              <a:xfrm>
                <a:off x="7010403" y="2036679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0"/>
                  <a:gd name="f14" fmla="val 44"/>
                  <a:gd name="f15" fmla="val 16"/>
                  <a:gd name="f16" fmla="val 21"/>
                  <a:gd name="f17" fmla="val 46"/>
                  <a:gd name="f18" fmla="val 9"/>
                  <a:gd name="f19" fmla="val 36"/>
                  <a:gd name="f20" fmla="val 11"/>
                  <a:gd name="f21" fmla="val 2"/>
                  <a:gd name="f22" fmla="val 40"/>
                  <a:gd name="f23" fmla="val 38"/>
                  <a:gd name="f24" fmla="+- 0 0 -90"/>
                  <a:gd name="f25" fmla="*/ f3 1 48"/>
                  <a:gd name="f26" fmla="*/ f4 1 41"/>
                  <a:gd name="f27" fmla="+- f7 0 f5"/>
                  <a:gd name="f28" fmla="+- f6 0 f5"/>
                  <a:gd name="f29" fmla="*/ f24 f0 1"/>
                  <a:gd name="f30" fmla="*/ f28 1 48"/>
                  <a:gd name="f31" fmla="*/ f27 1 41"/>
                  <a:gd name="f32" fmla="*/ 238 f28 1"/>
                  <a:gd name="f33" fmla="*/ 1845 f27 1"/>
                  <a:gd name="f34" fmla="*/ 1175 f28 1"/>
                  <a:gd name="f35" fmla="*/ 657 f27 1"/>
                  <a:gd name="f36" fmla="*/ 1875 f28 1"/>
                  <a:gd name="f37" fmla="*/ 1053 f27 1"/>
                  <a:gd name="f38" fmla="*/ 938 f28 1"/>
                  <a:gd name="f39" fmla="*/ 0 f27 1"/>
                  <a:gd name="f40" fmla="*/ 0 f28 1"/>
                  <a:gd name="f41" fmla="*/ 1202 f27 1"/>
                  <a:gd name="f42" fmla="*/ 2050 f27 1"/>
                  <a:gd name="f43" fmla="*/ f29 1 f2"/>
                  <a:gd name="f44" fmla="*/ f32 1 48"/>
                  <a:gd name="f45" fmla="*/ f33 1 41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1"/>
                  <a:gd name="f55" fmla="*/ 0 1 f30"/>
                  <a:gd name="f56" fmla="*/ f6 1 f30"/>
                  <a:gd name="f57" fmla="*/ 0 1 f31"/>
                  <a:gd name="f58" fmla="*/ f7 1 f31"/>
                  <a:gd name="f59" fmla="+- f43 0 f1"/>
                  <a:gd name="f60" fmla="*/ f44 1 f30"/>
                  <a:gd name="f61" fmla="*/ f45 1 f31"/>
                  <a:gd name="f62" fmla="*/ f46 1 f30"/>
                  <a:gd name="f63" fmla="*/ f47 1 f31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1"/>
                  <a:gd name="f71" fmla="*/ f55 f25 1"/>
                  <a:gd name="f72" fmla="*/ f56 f25 1"/>
                  <a:gd name="f73" fmla="*/ f58 f26 1"/>
                  <a:gd name="f74" fmla="*/ f57 f26 1"/>
                  <a:gd name="f75" fmla="*/ f60 f25 1"/>
                  <a:gd name="f76" fmla="*/ f61 f26 1"/>
                  <a:gd name="f77" fmla="*/ f62 f25 1"/>
                  <a:gd name="f78" fmla="*/ f63 f26 1"/>
                  <a:gd name="f79" fmla="*/ f64 f25 1"/>
                  <a:gd name="f80" fmla="*/ f65 f26 1"/>
                  <a:gd name="f81" fmla="*/ f66 f25 1"/>
                  <a:gd name="f82" fmla="*/ f67 f26 1"/>
                  <a:gd name="f83" fmla="*/ f68 f25 1"/>
                  <a:gd name="f84" fmla="*/ f69 f26 1"/>
                  <a:gd name="f85" fmla="*/ f7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75" y="f76"/>
                  </a:cxn>
                  <a:cxn ang="f59">
                    <a:pos x="f77" y="f78"/>
                  </a:cxn>
                  <a:cxn ang="f59">
                    <a:pos x="f79" y="f80"/>
                  </a:cxn>
                  <a:cxn ang="f59">
                    <a:pos x="f81" y="f82"/>
                  </a:cxn>
                  <a:cxn ang="f59">
                    <a:pos x="f83" y="f84"/>
                  </a:cxn>
                  <a:cxn ang="f59">
                    <a:pos x="f75" y="f85"/>
                  </a:cxn>
                  <a:cxn ang="f59">
                    <a:pos x="f75" y="f76"/>
                  </a:cxn>
                </a:cxnLst>
                <a:rect l="f71" t="f74" r="f72" b="f73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19"/>
                      <a:pt x="f8" y="f7"/>
                    </a:cubicBezTo>
                    <a:cubicBezTo>
                      <a:pt x="f8" y="f22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9" name="Freeform 706"/>
              <p:cNvSpPr/>
              <p:nvPr/>
            </p:nvSpPr>
            <p:spPr>
              <a:xfrm>
                <a:off x="5402266" y="228274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0" name="Freeform 707"/>
              <p:cNvSpPr/>
              <p:nvPr/>
            </p:nvSpPr>
            <p:spPr>
              <a:xfrm>
                <a:off x="5632447" y="228274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1" name="Freeform 708"/>
              <p:cNvSpPr/>
              <p:nvPr/>
            </p:nvSpPr>
            <p:spPr>
              <a:xfrm>
                <a:off x="5862639" y="228274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2" name="Freeform 709"/>
              <p:cNvSpPr/>
              <p:nvPr/>
            </p:nvSpPr>
            <p:spPr>
              <a:xfrm>
                <a:off x="6092820" y="228274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3" name="Freeform 710"/>
              <p:cNvSpPr/>
              <p:nvPr/>
            </p:nvSpPr>
            <p:spPr>
              <a:xfrm>
                <a:off x="6319839" y="228274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4" name="Freeform 711"/>
              <p:cNvSpPr/>
              <p:nvPr/>
            </p:nvSpPr>
            <p:spPr>
              <a:xfrm>
                <a:off x="6550020" y="228274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5" name="Freeform 712"/>
              <p:cNvSpPr/>
              <p:nvPr/>
            </p:nvSpPr>
            <p:spPr>
              <a:xfrm>
                <a:off x="6780211" y="228274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6" name="Freeform 713"/>
              <p:cNvSpPr/>
              <p:nvPr/>
            </p:nvSpPr>
            <p:spPr>
              <a:xfrm>
                <a:off x="7010403" y="228274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7" name="Freeform 714"/>
              <p:cNvSpPr/>
              <p:nvPr/>
            </p:nvSpPr>
            <p:spPr>
              <a:xfrm>
                <a:off x="5402266" y="2527218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72 f28 1"/>
                  <a:gd name="f35" fmla="*/ 1220 f29 1"/>
                  <a:gd name="f36" fmla="*/ 735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96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8" name="Freeform 715"/>
              <p:cNvSpPr/>
              <p:nvPr/>
            </p:nvSpPr>
            <p:spPr>
              <a:xfrm>
                <a:off x="5632447" y="2527218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72 f28 1"/>
                  <a:gd name="f35" fmla="*/ 1220 f29 1"/>
                  <a:gd name="f36" fmla="*/ 735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96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9" name="Freeform 716"/>
              <p:cNvSpPr/>
              <p:nvPr/>
            </p:nvSpPr>
            <p:spPr>
              <a:xfrm>
                <a:off x="5862639" y="2527218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735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96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0" name="Freeform 717"/>
              <p:cNvSpPr/>
              <p:nvPr/>
            </p:nvSpPr>
            <p:spPr>
              <a:xfrm>
                <a:off x="6092820" y="2527218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735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96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1" name="Freeform 718"/>
              <p:cNvSpPr/>
              <p:nvPr/>
            </p:nvSpPr>
            <p:spPr>
              <a:xfrm>
                <a:off x="6319839" y="2527218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72 f28 1"/>
                  <a:gd name="f35" fmla="*/ 1220 f29 1"/>
                  <a:gd name="f36" fmla="*/ 735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96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2" name="Freeform 719"/>
              <p:cNvSpPr/>
              <p:nvPr/>
            </p:nvSpPr>
            <p:spPr>
              <a:xfrm>
                <a:off x="6550020" y="2527218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72 f28 1"/>
                  <a:gd name="f35" fmla="*/ 1220 f29 1"/>
                  <a:gd name="f36" fmla="*/ 735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96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3" name="Freeform 720"/>
              <p:cNvSpPr/>
              <p:nvPr/>
            </p:nvSpPr>
            <p:spPr>
              <a:xfrm>
                <a:off x="6780211" y="2527218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735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96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4" name="Freeform 721"/>
              <p:cNvSpPr/>
              <p:nvPr/>
            </p:nvSpPr>
            <p:spPr>
              <a:xfrm>
                <a:off x="7010403" y="2527218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735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96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5" name="Freeform 722"/>
              <p:cNvSpPr/>
              <p:nvPr/>
            </p:nvSpPr>
            <p:spPr>
              <a:xfrm>
                <a:off x="5402266" y="2778047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1"/>
                  <a:gd name="f14" fmla="val 44"/>
                  <a:gd name="f15" fmla="val 16"/>
                  <a:gd name="f16" fmla="val 21"/>
                  <a:gd name="f17" fmla="val 47"/>
                  <a:gd name="f18" fmla="val 9"/>
                  <a:gd name="f19" fmla="val 36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57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02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6" name="Freeform 723"/>
              <p:cNvSpPr/>
              <p:nvPr/>
            </p:nvSpPr>
            <p:spPr>
              <a:xfrm>
                <a:off x="5632447" y="2778047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1"/>
                  <a:gd name="f14" fmla="val 44"/>
                  <a:gd name="f15" fmla="val 16"/>
                  <a:gd name="f16" fmla="val 21"/>
                  <a:gd name="f17" fmla="val 47"/>
                  <a:gd name="f18" fmla="val 9"/>
                  <a:gd name="f19" fmla="val 36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57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02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7" name="Freeform 724"/>
              <p:cNvSpPr/>
              <p:nvPr/>
            </p:nvSpPr>
            <p:spPr>
              <a:xfrm>
                <a:off x="5862639" y="2778047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0"/>
                  <a:gd name="f14" fmla="val 37"/>
                  <a:gd name="f15" fmla="val 44"/>
                  <a:gd name="f16" fmla="val 16"/>
                  <a:gd name="f17" fmla="val 21"/>
                  <a:gd name="f18" fmla="val 46"/>
                  <a:gd name="f19" fmla="val 9"/>
                  <a:gd name="f20" fmla="val 36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57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02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8" name="Freeform 725"/>
              <p:cNvSpPr/>
              <p:nvPr/>
            </p:nvSpPr>
            <p:spPr>
              <a:xfrm>
                <a:off x="6092820" y="2778047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0"/>
                  <a:gd name="f14" fmla="val 37"/>
                  <a:gd name="f15" fmla="val 44"/>
                  <a:gd name="f16" fmla="val 16"/>
                  <a:gd name="f17" fmla="val 21"/>
                  <a:gd name="f18" fmla="val 46"/>
                  <a:gd name="f19" fmla="val 9"/>
                  <a:gd name="f20" fmla="val 36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57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02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9" name="Freeform 726"/>
              <p:cNvSpPr/>
              <p:nvPr/>
            </p:nvSpPr>
            <p:spPr>
              <a:xfrm>
                <a:off x="6319839" y="2778047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1"/>
                  <a:gd name="f14" fmla="val 44"/>
                  <a:gd name="f15" fmla="val 16"/>
                  <a:gd name="f16" fmla="val 21"/>
                  <a:gd name="f17" fmla="val 47"/>
                  <a:gd name="f18" fmla="val 9"/>
                  <a:gd name="f19" fmla="val 36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57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02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0" name="Freeform 727"/>
              <p:cNvSpPr/>
              <p:nvPr/>
            </p:nvSpPr>
            <p:spPr>
              <a:xfrm>
                <a:off x="6550020" y="2778047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1"/>
                  <a:gd name="f14" fmla="val 44"/>
                  <a:gd name="f15" fmla="val 16"/>
                  <a:gd name="f16" fmla="val 21"/>
                  <a:gd name="f17" fmla="val 47"/>
                  <a:gd name="f18" fmla="val 9"/>
                  <a:gd name="f19" fmla="val 36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57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02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1" name="Freeform 728"/>
              <p:cNvSpPr/>
              <p:nvPr/>
            </p:nvSpPr>
            <p:spPr>
              <a:xfrm>
                <a:off x="6780211" y="2778047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0"/>
                  <a:gd name="f14" fmla="val 37"/>
                  <a:gd name="f15" fmla="val 44"/>
                  <a:gd name="f16" fmla="val 16"/>
                  <a:gd name="f17" fmla="val 21"/>
                  <a:gd name="f18" fmla="val 46"/>
                  <a:gd name="f19" fmla="val 9"/>
                  <a:gd name="f20" fmla="val 36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57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02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2" name="Freeform 729"/>
              <p:cNvSpPr/>
              <p:nvPr/>
            </p:nvSpPr>
            <p:spPr>
              <a:xfrm>
                <a:off x="7010403" y="2778047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0"/>
                  <a:gd name="f14" fmla="val 37"/>
                  <a:gd name="f15" fmla="val 44"/>
                  <a:gd name="f16" fmla="val 16"/>
                  <a:gd name="f17" fmla="val 21"/>
                  <a:gd name="f18" fmla="val 46"/>
                  <a:gd name="f19" fmla="val 9"/>
                  <a:gd name="f20" fmla="val 36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57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02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3" name="Freeform 730"/>
              <p:cNvSpPr/>
              <p:nvPr/>
            </p:nvSpPr>
            <p:spPr>
              <a:xfrm>
                <a:off x="5402266" y="3022521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1"/>
                  <a:gd name="f14" fmla="val 44"/>
                  <a:gd name="f15" fmla="val 16"/>
                  <a:gd name="f16" fmla="val 21"/>
                  <a:gd name="f17" fmla="val 47"/>
                  <a:gd name="f18" fmla="val 9"/>
                  <a:gd name="f19" fmla="val 36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72 f28 1"/>
                  <a:gd name="f35" fmla="*/ 1220 f29 1"/>
                  <a:gd name="f36" fmla="*/ 676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37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4" name="Freeform 731"/>
              <p:cNvSpPr/>
              <p:nvPr/>
            </p:nvSpPr>
            <p:spPr>
              <a:xfrm>
                <a:off x="5632447" y="3022521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1"/>
                  <a:gd name="f14" fmla="val 44"/>
                  <a:gd name="f15" fmla="val 16"/>
                  <a:gd name="f16" fmla="val 21"/>
                  <a:gd name="f17" fmla="val 47"/>
                  <a:gd name="f18" fmla="val 9"/>
                  <a:gd name="f19" fmla="val 36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72 f28 1"/>
                  <a:gd name="f35" fmla="*/ 1220 f29 1"/>
                  <a:gd name="f36" fmla="*/ 676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37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5" name="Freeform 732"/>
              <p:cNvSpPr/>
              <p:nvPr/>
            </p:nvSpPr>
            <p:spPr>
              <a:xfrm>
                <a:off x="5862639" y="3022521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0"/>
                  <a:gd name="f14" fmla="val 37"/>
                  <a:gd name="f15" fmla="val 44"/>
                  <a:gd name="f16" fmla="val 16"/>
                  <a:gd name="f17" fmla="val 21"/>
                  <a:gd name="f18" fmla="val 46"/>
                  <a:gd name="f19" fmla="val 9"/>
                  <a:gd name="f20" fmla="val 36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676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37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6" name="Freeform 733"/>
              <p:cNvSpPr/>
              <p:nvPr/>
            </p:nvSpPr>
            <p:spPr>
              <a:xfrm>
                <a:off x="6092820" y="3022521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0"/>
                  <a:gd name="f14" fmla="val 37"/>
                  <a:gd name="f15" fmla="val 44"/>
                  <a:gd name="f16" fmla="val 16"/>
                  <a:gd name="f17" fmla="val 21"/>
                  <a:gd name="f18" fmla="val 46"/>
                  <a:gd name="f19" fmla="val 9"/>
                  <a:gd name="f20" fmla="val 36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676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37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7" name="Freeform 734"/>
              <p:cNvSpPr/>
              <p:nvPr/>
            </p:nvSpPr>
            <p:spPr>
              <a:xfrm>
                <a:off x="6319839" y="3022521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1"/>
                  <a:gd name="f14" fmla="val 44"/>
                  <a:gd name="f15" fmla="val 16"/>
                  <a:gd name="f16" fmla="val 21"/>
                  <a:gd name="f17" fmla="val 47"/>
                  <a:gd name="f18" fmla="val 9"/>
                  <a:gd name="f19" fmla="val 36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72 f28 1"/>
                  <a:gd name="f35" fmla="*/ 1220 f29 1"/>
                  <a:gd name="f36" fmla="*/ 676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37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8" name="Freeform 735"/>
              <p:cNvSpPr/>
              <p:nvPr/>
            </p:nvSpPr>
            <p:spPr>
              <a:xfrm>
                <a:off x="6550020" y="3022521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1"/>
                  <a:gd name="f14" fmla="val 44"/>
                  <a:gd name="f15" fmla="val 16"/>
                  <a:gd name="f16" fmla="val 21"/>
                  <a:gd name="f17" fmla="val 47"/>
                  <a:gd name="f18" fmla="val 9"/>
                  <a:gd name="f19" fmla="val 36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72 f28 1"/>
                  <a:gd name="f35" fmla="*/ 1220 f29 1"/>
                  <a:gd name="f36" fmla="*/ 676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37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9" name="Freeform 736"/>
              <p:cNvSpPr/>
              <p:nvPr/>
            </p:nvSpPr>
            <p:spPr>
              <a:xfrm>
                <a:off x="6780211" y="3022521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0"/>
                  <a:gd name="f14" fmla="val 37"/>
                  <a:gd name="f15" fmla="val 44"/>
                  <a:gd name="f16" fmla="val 16"/>
                  <a:gd name="f17" fmla="val 21"/>
                  <a:gd name="f18" fmla="val 46"/>
                  <a:gd name="f19" fmla="val 9"/>
                  <a:gd name="f20" fmla="val 36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676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37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0" name="Freeform 737"/>
              <p:cNvSpPr/>
              <p:nvPr/>
            </p:nvSpPr>
            <p:spPr>
              <a:xfrm>
                <a:off x="7010403" y="3022521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3"/>
                  <a:gd name="f13" fmla="val 30"/>
                  <a:gd name="f14" fmla="val 37"/>
                  <a:gd name="f15" fmla="val 44"/>
                  <a:gd name="f16" fmla="val 16"/>
                  <a:gd name="f17" fmla="val 21"/>
                  <a:gd name="f18" fmla="val 46"/>
                  <a:gd name="f19" fmla="val 9"/>
                  <a:gd name="f20" fmla="val 36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676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37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1" name="Freeform 738"/>
              <p:cNvSpPr/>
              <p:nvPr/>
            </p:nvSpPr>
            <p:spPr>
              <a:xfrm>
                <a:off x="5402266" y="3273341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845 f28 1"/>
                  <a:gd name="f35" fmla="*/ 1220 f29 1"/>
                  <a:gd name="f36" fmla="*/ 657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02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2" name="Freeform 739"/>
              <p:cNvSpPr/>
              <p:nvPr/>
            </p:nvSpPr>
            <p:spPr>
              <a:xfrm>
                <a:off x="5632447" y="3273341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845 f28 1"/>
                  <a:gd name="f35" fmla="*/ 1220 f29 1"/>
                  <a:gd name="f36" fmla="*/ 657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02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3" name="Freeform 740"/>
              <p:cNvSpPr/>
              <p:nvPr/>
            </p:nvSpPr>
            <p:spPr>
              <a:xfrm>
                <a:off x="5862639" y="3273341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0"/>
                  <a:gd name="f14" fmla="val 44"/>
                  <a:gd name="f15" fmla="val 16"/>
                  <a:gd name="f16" fmla="val 21"/>
                  <a:gd name="f17" fmla="val 46"/>
                  <a:gd name="f18" fmla="val 9"/>
                  <a:gd name="f19" fmla="val 36"/>
                  <a:gd name="f20" fmla="val 11"/>
                  <a:gd name="f21" fmla="val 2"/>
                  <a:gd name="f22" fmla="val 40"/>
                  <a:gd name="f23" fmla="val 38"/>
                  <a:gd name="f24" fmla="+- 0 0 -90"/>
                  <a:gd name="f25" fmla="*/ f3 1 48"/>
                  <a:gd name="f26" fmla="*/ f4 1 41"/>
                  <a:gd name="f27" fmla="+- f7 0 f5"/>
                  <a:gd name="f28" fmla="+- f6 0 f5"/>
                  <a:gd name="f29" fmla="*/ f24 f0 1"/>
                  <a:gd name="f30" fmla="*/ f28 1 48"/>
                  <a:gd name="f31" fmla="*/ f27 1 41"/>
                  <a:gd name="f32" fmla="*/ 238 f28 1"/>
                  <a:gd name="f33" fmla="*/ 1845 f27 1"/>
                  <a:gd name="f34" fmla="*/ 1175 f28 1"/>
                  <a:gd name="f35" fmla="*/ 657 f27 1"/>
                  <a:gd name="f36" fmla="*/ 1875 f28 1"/>
                  <a:gd name="f37" fmla="*/ 1053 f27 1"/>
                  <a:gd name="f38" fmla="*/ 938 f28 1"/>
                  <a:gd name="f39" fmla="*/ 0 f27 1"/>
                  <a:gd name="f40" fmla="*/ 0 f28 1"/>
                  <a:gd name="f41" fmla="*/ 1202 f27 1"/>
                  <a:gd name="f42" fmla="*/ 2050 f27 1"/>
                  <a:gd name="f43" fmla="*/ f29 1 f2"/>
                  <a:gd name="f44" fmla="*/ f32 1 48"/>
                  <a:gd name="f45" fmla="*/ f33 1 41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1"/>
                  <a:gd name="f55" fmla="*/ 0 1 f30"/>
                  <a:gd name="f56" fmla="*/ f6 1 f30"/>
                  <a:gd name="f57" fmla="*/ 0 1 f31"/>
                  <a:gd name="f58" fmla="*/ f7 1 f31"/>
                  <a:gd name="f59" fmla="+- f43 0 f1"/>
                  <a:gd name="f60" fmla="*/ f44 1 f30"/>
                  <a:gd name="f61" fmla="*/ f45 1 f31"/>
                  <a:gd name="f62" fmla="*/ f46 1 f30"/>
                  <a:gd name="f63" fmla="*/ f47 1 f31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1"/>
                  <a:gd name="f71" fmla="*/ f55 f25 1"/>
                  <a:gd name="f72" fmla="*/ f56 f25 1"/>
                  <a:gd name="f73" fmla="*/ f58 f26 1"/>
                  <a:gd name="f74" fmla="*/ f57 f26 1"/>
                  <a:gd name="f75" fmla="*/ f60 f25 1"/>
                  <a:gd name="f76" fmla="*/ f61 f26 1"/>
                  <a:gd name="f77" fmla="*/ f62 f25 1"/>
                  <a:gd name="f78" fmla="*/ f63 f26 1"/>
                  <a:gd name="f79" fmla="*/ f64 f25 1"/>
                  <a:gd name="f80" fmla="*/ f65 f26 1"/>
                  <a:gd name="f81" fmla="*/ f66 f25 1"/>
                  <a:gd name="f82" fmla="*/ f67 f26 1"/>
                  <a:gd name="f83" fmla="*/ f68 f25 1"/>
                  <a:gd name="f84" fmla="*/ f69 f26 1"/>
                  <a:gd name="f85" fmla="*/ f7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75" y="f76"/>
                  </a:cxn>
                  <a:cxn ang="f59">
                    <a:pos x="f77" y="f78"/>
                  </a:cxn>
                  <a:cxn ang="f59">
                    <a:pos x="f79" y="f80"/>
                  </a:cxn>
                  <a:cxn ang="f59">
                    <a:pos x="f81" y="f82"/>
                  </a:cxn>
                  <a:cxn ang="f59">
                    <a:pos x="f83" y="f84"/>
                  </a:cxn>
                  <a:cxn ang="f59">
                    <a:pos x="f75" y="f85"/>
                  </a:cxn>
                  <a:cxn ang="f59">
                    <a:pos x="f75" y="f76"/>
                  </a:cxn>
                </a:cxnLst>
                <a:rect l="f71" t="f74" r="f72" b="f73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19"/>
                      <a:pt x="f8" y="f7"/>
                    </a:cubicBezTo>
                    <a:cubicBezTo>
                      <a:pt x="f8" y="f22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4" name="Freeform 741"/>
              <p:cNvSpPr/>
              <p:nvPr/>
            </p:nvSpPr>
            <p:spPr>
              <a:xfrm>
                <a:off x="6092820" y="3273341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0"/>
                  <a:gd name="f14" fmla="val 44"/>
                  <a:gd name="f15" fmla="val 16"/>
                  <a:gd name="f16" fmla="val 21"/>
                  <a:gd name="f17" fmla="val 46"/>
                  <a:gd name="f18" fmla="val 9"/>
                  <a:gd name="f19" fmla="val 36"/>
                  <a:gd name="f20" fmla="val 11"/>
                  <a:gd name="f21" fmla="val 2"/>
                  <a:gd name="f22" fmla="val 40"/>
                  <a:gd name="f23" fmla="val 38"/>
                  <a:gd name="f24" fmla="+- 0 0 -90"/>
                  <a:gd name="f25" fmla="*/ f3 1 48"/>
                  <a:gd name="f26" fmla="*/ f4 1 41"/>
                  <a:gd name="f27" fmla="+- f7 0 f5"/>
                  <a:gd name="f28" fmla="+- f6 0 f5"/>
                  <a:gd name="f29" fmla="*/ f24 f0 1"/>
                  <a:gd name="f30" fmla="*/ f28 1 48"/>
                  <a:gd name="f31" fmla="*/ f27 1 41"/>
                  <a:gd name="f32" fmla="*/ 238 f28 1"/>
                  <a:gd name="f33" fmla="*/ 1845 f27 1"/>
                  <a:gd name="f34" fmla="*/ 1175 f28 1"/>
                  <a:gd name="f35" fmla="*/ 657 f27 1"/>
                  <a:gd name="f36" fmla="*/ 1875 f28 1"/>
                  <a:gd name="f37" fmla="*/ 1053 f27 1"/>
                  <a:gd name="f38" fmla="*/ 938 f28 1"/>
                  <a:gd name="f39" fmla="*/ 0 f27 1"/>
                  <a:gd name="f40" fmla="*/ 0 f28 1"/>
                  <a:gd name="f41" fmla="*/ 1202 f27 1"/>
                  <a:gd name="f42" fmla="*/ 2050 f27 1"/>
                  <a:gd name="f43" fmla="*/ f29 1 f2"/>
                  <a:gd name="f44" fmla="*/ f32 1 48"/>
                  <a:gd name="f45" fmla="*/ f33 1 41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1"/>
                  <a:gd name="f55" fmla="*/ 0 1 f30"/>
                  <a:gd name="f56" fmla="*/ f6 1 f30"/>
                  <a:gd name="f57" fmla="*/ 0 1 f31"/>
                  <a:gd name="f58" fmla="*/ f7 1 f31"/>
                  <a:gd name="f59" fmla="+- f43 0 f1"/>
                  <a:gd name="f60" fmla="*/ f44 1 f30"/>
                  <a:gd name="f61" fmla="*/ f45 1 f31"/>
                  <a:gd name="f62" fmla="*/ f46 1 f30"/>
                  <a:gd name="f63" fmla="*/ f47 1 f31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1"/>
                  <a:gd name="f71" fmla="*/ f55 f25 1"/>
                  <a:gd name="f72" fmla="*/ f56 f25 1"/>
                  <a:gd name="f73" fmla="*/ f58 f26 1"/>
                  <a:gd name="f74" fmla="*/ f57 f26 1"/>
                  <a:gd name="f75" fmla="*/ f60 f25 1"/>
                  <a:gd name="f76" fmla="*/ f61 f26 1"/>
                  <a:gd name="f77" fmla="*/ f62 f25 1"/>
                  <a:gd name="f78" fmla="*/ f63 f26 1"/>
                  <a:gd name="f79" fmla="*/ f64 f25 1"/>
                  <a:gd name="f80" fmla="*/ f65 f26 1"/>
                  <a:gd name="f81" fmla="*/ f66 f25 1"/>
                  <a:gd name="f82" fmla="*/ f67 f26 1"/>
                  <a:gd name="f83" fmla="*/ f68 f25 1"/>
                  <a:gd name="f84" fmla="*/ f69 f26 1"/>
                  <a:gd name="f85" fmla="*/ f7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75" y="f76"/>
                  </a:cxn>
                  <a:cxn ang="f59">
                    <a:pos x="f77" y="f78"/>
                  </a:cxn>
                  <a:cxn ang="f59">
                    <a:pos x="f79" y="f80"/>
                  </a:cxn>
                  <a:cxn ang="f59">
                    <a:pos x="f81" y="f82"/>
                  </a:cxn>
                  <a:cxn ang="f59">
                    <a:pos x="f83" y="f84"/>
                  </a:cxn>
                  <a:cxn ang="f59">
                    <a:pos x="f75" y="f85"/>
                  </a:cxn>
                  <a:cxn ang="f59">
                    <a:pos x="f75" y="f76"/>
                  </a:cxn>
                </a:cxnLst>
                <a:rect l="f71" t="f74" r="f72" b="f73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19"/>
                      <a:pt x="f8" y="f7"/>
                    </a:cubicBezTo>
                    <a:cubicBezTo>
                      <a:pt x="f8" y="f22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5" name="Freeform 742"/>
              <p:cNvSpPr/>
              <p:nvPr/>
            </p:nvSpPr>
            <p:spPr>
              <a:xfrm>
                <a:off x="6319839" y="3273341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845 f28 1"/>
                  <a:gd name="f35" fmla="*/ 1220 f29 1"/>
                  <a:gd name="f36" fmla="*/ 657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02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6" name="Freeform 743"/>
              <p:cNvSpPr/>
              <p:nvPr/>
            </p:nvSpPr>
            <p:spPr>
              <a:xfrm>
                <a:off x="6550020" y="3273341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845 f28 1"/>
                  <a:gd name="f35" fmla="*/ 1220 f29 1"/>
                  <a:gd name="f36" fmla="*/ 657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02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7" name="Freeform 744"/>
              <p:cNvSpPr/>
              <p:nvPr/>
            </p:nvSpPr>
            <p:spPr>
              <a:xfrm>
                <a:off x="6780211" y="3273341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0"/>
                  <a:gd name="f14" fmla="val 44"/>
                  <a:gd name="f15" fmla="val 16"/>
                  <a:gd name="f16" fmla="val 21"/>
                  <a:gd name="f17" fmla="val 46"/>
                  <a:gd name="f18" fmla="val 9"/>
                  <a:gd name="f19" fmla="val 36"/>
                  <a:gd name="f20" fmla="val 11"/>
                  <a:gd name="f21" fmla="val 2"/>
                  <a:gd name="f22" fmla="val 40"/>
                  <a:gd name="f23" fmla="val 38"/>
                  <a:gd name="f24" fmla="+- 0 0 -90"/>
                  <a:gd name="f25" fmla="*/ f3 1 48"/>
                  <a:gd name="f26" fmla="*/ f4 1 41"/>
                  <a:gd name="f27" fmla="+- f7 0 f5"/>
                  <a:gd name="f28" fmla="+- f6 0 f5"/>
                  <a:gd name="f29" fmla="*/ f24 f0 1"/>
                  <a:gd name="f30" fmla="*/ f28 1 48"/>
                  <a:gd name="f31" fmla="*/ f27 1 41"/>
                  <a:gd name="f32" fmla="*/ 238 f28 1"/>
                  <a:gd name="f33" fmla="*/ 1845 f27 1"/>
                  <a:gd name="f34" fmla="*/ 1175 f28 1"/>
                  <a:gd name="f35" fmla="*/ 657 f27 1"/>
                  <a:gd name="f36" fmla="*/ 1875 f28 1"/>
                  <a:gd name="f37" fmla="*/ 1053 f27 1"/>
                  <a:gd name="f38" fmla="*/ 938 f28 1"/>
                  <a:gd name="f39" fmla="*/ 0 f27 1"/>
                  <a:gd name="f40" fmla="*/ 0 f28 1"/>
                  <a:gd name="f41" fmla="*/ 1202 f27 1"/>
                  <a:gd name="f42" fmla="*/ 2050 f27 1"/>
                  <a:gd name="f43" fmla="*/ f29 1 f2"/>
                  <a:gd name="f44" fmla="*/ f32 1 48"/>
                  <a:gd name="f45" fmla="*/ f33 1 41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1"/>
                  <a:gd name="f55" fmla="*/ 0 1 f30"/>
                  <a:gd name="f56" fmla="*/ f6 1 f30"/>
                  <a:gd name="f57" fmla="*/ 0 1 f31"/>
                  <a:gd name="f58" fmla="*/ f7 1 f31"/>
                  <a:gd name="f59" fmla="+- f43 0 f1"/>
                  <a:gd name="f60" fmla="*/ f44 1 f30"/>
                  <a:gd name="f61" fmla="*/ f45 1 f31"/>
                  <a:gd name="f62" fmla="*/ f46 1 f30"/>
                  <a:gd name="f63" fmla="*/ f47 1 f31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1"/>
                  <a:gd name="f71" fmla="*/ f55 f25 1"/>
                  <a:gd name="f72" fmla="*/ f56 f25 1"/>
                  <a:gd name="f73" fmla="*/ f58 f26 1"/>
                  <a:gd name="f74" fmla="*/ f57 f26 1"/>
                  <a:gd name="f75" fmla="*/ f60 f25 1"/>
                  <a:gd name="f76" fmla="*/ f61 f26 1"/>
                  <a:gd name="f77" fmla="*/ f62 f25 1"/>
                  <a:gd name="f78" fmla="*/ f63 f26 1"/>
                  <a:gd name="f79" fmla="*/ f64 f25 1"/>
                  <a:gd name="f80" fmla="*/ f65 f26 1"/>
                  <a:gd name="f81" fmla="*/ f66 f25 1"/>
                  <a:gd name="f82" fmla="*/ f67 f26 1"/>
                  <a:gd name="f83" fmla="*/ f68 f25 1"/>
                  <a:gd name="f84" fmla="*/ f69 f26 1"/>
                  <a:gd name="f85" fmla="*/ f7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75" y="f76"/>
                  </a:cxn>
                  <a:cxn ang="f59">
                    <a:pos x="f77" y="f78"/>
                  </a:cxn>
                  <a:cxn ang="f59">
                    <a:pos x="f79" y="f80"/>
                  </a:cxn>
                  <a:cxn ang="f59">
                    <a:pos x="f81" y="f82"/>
                  </a:cxn>
                  <a:cxn ang="f59">
                    <a:pos x="f83" y="f84"/>
                  </a:cxn>
                  <a:cxn ang="f59">
                    <a:pos x="f75" y="f85"/>
                  </a:cxn>
                  <a:cxn ang="f59">
                    <a:pos x="f75" y="f76"/>
                  </a:cxn>
                </a:cxnLst>
                <a:rect l="f71" t="f74" r="f72" b="f73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19"/>
                      <a:pt x="f8" y="f7"/>
                    </a:cubicBezTo>
                    <a:cubicBezTo>
                      <a:pt x="f8" y="f22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8" name="Freeform 745"/>
              <p:cNvSpPr/>
              <p:nvPr/>
            </p:nvSpPr>
            <p:spPr>
              <a:xfrm>
                <a:off x="7010403" y="3273341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0"/>
                  <a:gd name="f14" fmla="val 44"/>
                  <a:gd name="f15" fmla="val 16"/>
                  <a:gd name="f16" fmla="val 21"/>
                  <a:gd name="f17" fmla="val 46"/>
                  <a:gd name="f18" fmla="val 9"/>
                  <a:gd name="f19" fmla="val 36"/>
                  <a:gd name="f20" fmla="val 11"/>
                  <a:gd name="f21" fmla="val 2"/>
                  <a:gd name="f22" fmla="val 40"/>
                  <a:gd name="f23" fmla="val 38"/>
                  <a:gd name="f24" fmla="+- 0 0 -90"/>
                  <a:gd name="f25" fmla="*/ f3 1 48"/>
                  <a:gd name="f26" fmla="*/ f4 1 41"/>
                  <a:gd name="f27" fmla="+- f7 0 f5"/>
                  <a:gd name="f28" fmla="+- f6 0 f5"/>
                  <a:gd name="f29" fmla="*/ f24 f0 1"/>
                  <a:gd name="f30" fmla="*/ f28 1 48"/>
                  <a:gd name="f31" fmla="*/ f27 1 41"/>
                  <a:gd name="f32" fmla="*/ 238 f28 1"/>
                  <a:gd name="f33" fmla="*/ 1845 f27 1"/>
                  <a:gd name="f34" fmla="*/ 1175 f28 1"/>
                  <a:gd name="f35" fmla="*/ 657 f27 1"/>
                  <a:gd name="f36" fmla="*/ 1875 f28 1"/>
                  <a:gd name="f37" fmla="*/ 1053 f27 1"/>
                  <a:gd name="f38" fmla="*/ 938 f28 1"/>
                  <a:gd name="f39" fmla="*/ 0 f27 1"/>
                  <a:gd name="f40" fmla="*/ 0 f28 1"/>
                  <a:gd name="f41" fmla="*/ 1202 f27 1"/>
                  <a:gd name="f42" fmla="*/ 2050 f27 1"/>
                  <a:gd name="f43" fmla="*/ f29 1 f2"/>
                  <a:gd name="f44" fmla="*/ f32 1 48"/>
                  <a:gd name="f45" fmla="*/ f33 1 41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1"/>
                  <a:gd name="f55" fmla="*/ 0 1 f30"/>
                  <a:gd name="f56" fmla="*/ f6 1 f30"/>
                  <a:gd name="f57" fmla="*/ 0 1 f31"/>
                  <a:gd name="f58" fmla="*/ f7 1 f31"/>
                  <a:gd name="f59" fmla="+- f43 0 f1"/>
                  <a:gd name="f60" fmla="*/ f44 1 f30"/>
                  <a:gd name="f61" fmla="*/ f45 1 f31"/>
                  <a:gd name="f62" fmla="*/ f46 1 f30"/>
                  <a:gd name="f63" fmla="*/ f47 1 f31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1"/>
                  <a:gd name="f71" fmla="*/ f55 f25 1"/>
                  <a:gd name="f72" fmla="*/ f56 f25 1"/>
                  <a:gd name="f73" fmla="*/ f58 f26 1"/>
                  <a:gd name="f74" fmla="*/ f57 f26 1"/>
                  <a:gd name="f75" fmla="*/ f60 f25 1"/>
                  <a:gd name="f76" fmla="*/ f61 f26 1"/>
                  <a:gd name="f77" fmla="*/ f62 f25 1"/>
                  <a:gd name="f78" fmla="*/ f63 f26 1"/>
                  <a:gd name="f79" fmla="*/ f64 f25 1"/>
                  <a:gd name="f80" fmla="*/ f65 f26 1"/>
                  <a:gd name="f81" fmla="*/ f66 f25 1"/>
                  <a:gd name="f82" fmla="*/ f67 f26 1"/>
                  <a:gd name="f83" fmla="*/ f68 f25 1"/>
                  <a:gd name="f84" fmla="*/ f69 f26 1"/>
                  <a:gd name="f85" fmla="*/ f7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75" y="f76"/>
                  </a:cxn>
                  <a:cxn ang="f59">
                    <a:pos x="f77" y="f78"/>
                  </a:cxn>
                  <a:cxn ang="f59">
                    <a:pos x="f79" y="f80"/>
                  </a:cxn>
                  <a:cxn ang="f59">
                    <a:pos x="f81" y="f82"/>
                  </a:cxn>
                  <a:cxn ang="f59">
                    <a:pos x="f83" y="f84"/>
                  </a:cxn>
                  <a:cxn ang="f59">
                    <a:pos x="f75" y="f85"/>
                  </a:cxn>
                  <a:cxn ang="f59">
                    <a:pos x="f75" y="f76"/>
                  </a:cxn>
                </a:cxnLst>
                <a:rect l="f71" t="f74" r="f72" b="f73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19"/>
                      <a:pt x="f8" y="f7"/>
                    </a:cubicBezTo>
                    <a:cubicBezTo>
                      <a:pt x="f8" y="f22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9" name="Freeform 746"/>
              <p:cNvSpPr/>
              <p:nvPr/>
            </p:nvSpPr>
            <p:spPr>
              <a:xfrm>
                <a:off x="5402266" y="3517815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16 f28 1"/>
                  <a:gd name="f35" fmla="*/ 1220 f29 1"/>
                  <a:gd name="f36" fmla="*/ 676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37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0" name="Freeform 747"/>
              <p:cNvSpPr/>
              <p:nvPr/>
            </p:nvSpPr>
            <p:spPr>
              <a:xfrm>
                <a:off x="5632447" y="3517815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16 f28 1"/>
                  <a:gd name="f35" fmla="*/ 1220 f29 1"/>
                  <a:gd name="f36" fmla="*/ 676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37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1" name="Freeform 748"/>
              <p:cNvSpPr/>
              <p:nvPr/>
            </p:nvSpPr>
            <p:spPr>
              <a:xfrm>
                <a:off x="5862639" y="3517815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0"/>
                  <a:gd name="f14" fmla="val 44"/>
                  <a:gd name="f15" fmla="val 16"/>
                  <a:gd name="f16" fmla="val 21"/>
                  <a:gd name="f17" fmla="val 46"/>
                  <a:gd name="f18" fmla="val 9"/>
                  <a:gd name="f19" fmla="val 36"/>
                  <a:gd name="f20" fmla="val 11"/>
                  <a:gd name="f21" fmla="val 2"/>
                  <a:gd name="f22" fmla="val 40"/>
                  <a:gd name="f23" fmla="val 38"/>
                  <a:gd name="f24" fmla="+- 0 0 -90"/>
                  <a:gd name="f25" fmla="*/ f3 1 48"/>
                  <a:gd name="f26" fmla="*/ f4 1 41"/>
                  <a:gd name="f27" fmla="+- f7 0 f5"/>
                  <a:gd name="f28" fmla="+- f6 0 f5"/>
                  <a:gd name="f29" fmla="*/ f24 f0 1"/>
                  <a:gd name="f30" fmla="*/ f28 1 48"/>
                  <a:gd name="f31" fmla="*/ f27 1 41"/>
                  <a:gd name="f32" fmla="*/ 238 f28 1"/>
                  <a:gd name="f33" fmla="*/ 1916 f27 1"/>
                  <a:gd name="f34" fmla="*/ 1175 f28 1"/>
                  <a:gd name="f35" fmla="*/ 676 f27 1"/>
                  <a:gd name="f36" fmla="*/ 1875 f28 1"/>
                  <a:gd name="f37" fmla="*/ 1079 f27 1"/>
                  <a:gd name="f38" fmla="*/ 938 f28 1"/>
                  <a:gd name="f39" fmla="*/ 0 f27 1"/>
                  <a:gd name="f40" fmla="*/ 0 f28 1"/>
                  <a:gd name="f41" fmla="*/ 1237 f27 1"/>
                  <a:gd name="f42" fmla="*/ 2122 f27 1"/>
                  <a:gd name="f43" fmla="*/ f29 1 f2"/>
                  <a:gd name="f44" fmla="*/ f32 1 48"/>
                  <a:gd name="f45" fmla="*/ f33 1 41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1"/>
                  <a:gd name="f55" fmla="*/ 0 1 f30"/>
                  <a:gd name="f56" fmla="*/ f6 1 f30"/>
                  <a:gd name="f57" fmla="*/ 0 1 f31"/>
                  <a:gd name="f58" fmla="*/ f7 1 f31"/>
                  <a:gd name="f59" fmla="+- f43 0 f1"/>
                  <a:gd name="f60" fmla="*/ f44 1 f30"/>
                  <a:gd name="f61" fmla="*/ f45 1 f31"/>
                  <a:gd name="f62" fmla="*/ f46 1 f30"/>
                  <a:gd name="f63" fmla="*/ f47 1 f31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1"/>
                  <a:gd name="f71" fmla="*/ f55 f25 1"/>
                  <a:gd name="f72" fmla="*/ f56 f25 1"/>
                  <a:gd name="f73" fmla="*/ f58 f26 1"/>
                  <a:gd name="f74" fmla="*/ f57 f26 1"/>
                  <a:gd name="f75" fmla="*/ f60 f25 1"/>
                  <a:gd name="f76" fmla="*/ f61 f26 1"/>
                  <a:gd name="f77" fmla="*/ f62 f25 1"/>
                  <a:gd name="f78" fmla="*/ f63 f26 1"/>
                  <a:gd name="f79" fmla="*/ f64 f25 1"/>
                  <a:gd name="f80" fmla="*/ f65 f26 1"/>
                  <a:gd name="f81" fmla="*/ f66 f25 1"/>
                  <a:gd name="f82" fmla="*/ f67 f26 1"/>
                  <a:gd name="f83" fmla="*/ f68 f25 1"/>
                  <a:gd name="f84" fmla="*/ f69 f26 1"/>
                  <a:gd name="f85" fmla="*/ f7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75" y="f76"/>
                  </a:cxn>
                  <a:cxn ang="f59">
                    <a:pos x="f77" y="f78"/>
                  </a:cxn>
                  <a:cxn ang="f59">
                    <a:pos x="f79" y="f80"/>
                  </a:cxn>
                  <a:cxn ang="f59">
                    <a:pos x="f81" y="f82"/>
                  </a:cxn>
                  <a:cxn ang="f59">
                    <a:pos x="f83" y="f84"/>
                  </a:cxn>
                  <a:cxn ang="f59">
                    <a:pos x="f75" y="f85"/>
                  </a:cxn>
                  <a:cxn ang="f59">
                    <a:pos x="f75" y="f76"/>
                  </a:cxn>
                </a:cxnLst>
                <a:rect l="f71" t="f74" r="f72" b="f73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19"/>
                      <a:pt x="f8" y="f7"/>
                    </a:cubicBezTo>
                    <a:cubicBezTo>
                      <a:pt x="f8" y="f22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2" name="Freeform 749"/>
              <p:cNvSpPr/>
              <p:nvPr/>
            </p:nvSpPr>
            <p:spPr>
              <a:xfrm>
                <a:off x="6092820" y="3517815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0"/>
                  <a:gd name="f14" fmla="val 44"/>
                  <a:gd name="f15" fmla="val 16"/>
                  <a:gd name="f16" fmla="val 21"/>
                  <a:gd name="f17" fmla="val 46"/>
                  <a:gd name="f18" fmla="val 9"/>
                  <a:gd name="f19" fmla="val 36"/>
                  <a:gd name="f20" fmla="val 11"/>
                  <a:gd name="f21" fmla="val 2"/>
                  <a:gd name="f22" fmla="val 40"/>
                  <a:gd name="f23" fmla="val 38"/>
                  <a:gd name="f24" fmla="+- 0 0 -90"/>
                  <a:gd name="f25" fmla="*/ f3 1 48"/>
                  <a:gd name="f26" fmla="*/ f4 1 41"/>
                  <a:gd name="f27" fmla="+- f7 0 f5"/>
                  <a:gd name="f28" fmla="+- f6 0 f5"/>
                  <a:gd name="f29" fmla="*/ f24 f0 1"/>
                  <a:gd name="f30" fmla="*/ f28 1 48"/>
                  <a:gd name="f31" fmla="*/ f27 1 41"/>
                  <a:gd name="f32" fmla="*/ 238 f28 1"/>
                  <a:gd name="f33" fmla="*/ 1916 f27 1"/>
                  <a:gd name="f34" fmla="*/ 1175 f28 1"/>
                  <a:gd name="f35" fmla="*/ 676 f27 1"/>
                  <a:gd name="f36" fmla="*/ 1875 f28 1"/>
                  <a:gd name="f37" fmla="*/ 1079 f27 1"/>
                  <a:gd name="f38" fmla="*/ 938 f28 1"/>
                  <a:gd name="f39" fmla="*/ 0 f27 1"/>
                  <a:gd name="f40" fmla="*/ 0 f28 1"/>
                  <a:gd name="f41" fmla="*/ 1237 f27 1"/>
                  <a:gd name="f42" fmla="*/ 2122 f27 1"/>
                  <a:gd name="f43" fmla="*/ f29 1 f2"/>
                  <a:gd name="f44" fmla="*/ f32 1 48"/>
                  <a:gd name="f45" fmla="*/ f33 1 41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1"/>
                  <a:gd name="f55" fmla="*/ 0 1 f30"/>
                  <a:gd name="f56" fmla="*/ f6 1 f30"/>
                  <a:gd name="f57" fmla="*/ 0 1 f31"/>
                  <a:gd name="f58" fmla="*/ f7 1 f31"/>
                  <a:gd name="f59" fmla="+- f43 0 f1"/>
                  <a:gd name="f60" fmla="*/ f44 1 f30"/>
                  <a:gd name="f61" fmla="*/ f45 1 f31"/>
                  <a:gd name="f62" fmla="*/ f46 1 f30"/>
                  <a:gd name="f63" fmla="*/ f47 1 f31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1"/>
                  <a:gd name="f71" fmla="*/ f55 f25 1"/>
                  <a:gd name="f72" fmla="*/ f56 f25 1"/>
                  <a:gd name="f73" fmla="*/ f58 f26 1"/>
                  <a:gd name="f74" fmla="*/ f57 f26 1"/>
                  <a:gd name="f75" fmla="*/ f60 f25 1"/>
                  <a:gd name="f76" fmla="*/ f61 f26 1"/>
                  <a:gd name="f77" fmla="*/ f62 f25 1"/>
                  <a:gd name="f78" fmla="*/ f63 f26 1"/>
                  <a:gd name="f79" fmla="*/ f64 f25 1"/>
                  <a:gd name="f80" fmla="*/ f65 f26 1"/>
                  <a:gd name="f81" fmla="*/ f66 f25 1"/>
                  <a:gd name="f82" fmla="*/ f67 f26 1"/>
                  <a:gd name="f83" fmla="*/ f68 f25 1"/>
                  <a:gd name="f84" fmla="*/ f69 f26 1"/>
                  <a:gd name="f85" fmla="*/ f7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75" y="f76"/>
                  </a:cxn>
                  <a:cxn ang="f59">
                    <a:pos x="f77" y="f78"/>
                  </a:cxn>
                  <a:cxn ang="f59">
                    <a:pos x="f79" y="f80"/>
                  </a:cxn>
                  <a:cxn ang="f59">
                    <a:pos x="f81" y="f82"/>
                  </a:cxn>
                  <a:cxn ang="f59">
                    <a:pos x="f83" y="f84"/>
                  </a:cxn>
                  <a:cxn ang="f59">
                    <a:pos x="f75" y="f85"/>
                  </a:cxn>
                  <a:cxn ang="f59">
                    <a:pos x="f75" y="f76"/>
                  </a:cxn>
                </a:cxnLst>
                <a:rect l="f71" t="f74" r="f72" b="f73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19"/>
                      <a:pt x="f8" y="f7"/>
                    </a:cubicBezTo>
                    <a:cubicBezTo>
                      <a:pt x="f8" y="f22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3" name="Freeform 750"/>
              <p:cNvSpPr/>
              <p:nvPr/>
            </p:nvSpPr>
            <p:spPr>
              <a:xfrm>
                <a:off x="6319839" y="3517815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16 f28 1"/>
                  <a:gd name="f35" fmla="*/ 1220 f29 1"/>
                  <a:gd name="f36" fmla="*/ 676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37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4" name="Freeform 751"/>
              <p:cNvSpPr/>
              <p:nvPr/>
            </p:nvSpPr>
            <p:spPr>
              <a:xfrm>
                <a:off x="6550020" y="3517815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1"/>
                  <a:gd name="f14" fmla="val 38"/>
                  <a:gd name="f15" fmla="val 44"/>
                  <a:gd name="f16" fmla="val 16"/>
                  <a:gd name="f17" fmla="val 21"/>
                  <a:gd name="f18" fmla="val 47"/>
                  <a:gd name="f19" fmla="val 9"/>
                  <a:gd name="f20" fmla="val 36"/>
                  <a:gd name="f21" fmla="val 11"/>
                  <a:gd name="f22" fmla="val 30"/>
                  <a:gd name="f23" fmla="val 2"/>
                  <a:gd name="f24" fmla="val 40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16 f28 1"/>
                  <a:gd name="f35" fmla="*/ 1220 f29 1"/>
                  <a:gd name="f36" fmla="*/ 676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37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8" y="f19"/>
                      <a:pt x="f20" y="f5"/>
                      <a:pt x="f1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20"/>
                      <a:pt x="f8" y="f7"/>
                    </a:cubicBezTo>
                    <a:cubicBezTo>
                      <a:pt x="f8" y="f24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5" name="Freeform 752"/>
              <p:cNvSpPr/>
              <p:nvPr/>
            </p:nvSpPr>
            <p:spPr>
              <a:xfrm>
                <a:off x="6780211" y="3517815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0"/>
                  <a:gd name="f14" fmla="val 44"/>
                  <a:gd name="f15" fmla="val 16"/>
                  <a:gd name="f16" fmla="val 21"/>
                  <a:gd name="f17" fmla="val 46"/>
                  <a:gd name="f18" fmla="val 9"/>
                  <a:gd name="f19" fmla="val 36"/>
                  <a:gd name="f20" fmla="val 11"/>
                  <a:gd name="f21" fmla="val 2"/>
                  <a:gd name="f22" fmla="val 40"/>
                  <a:gd name="f23" fmla="val 38"/>
                  <a:gd name="f24" fmla="+- 0 0 -90"/>
                  <a:gd name="f25" fmla="*/ f3 1 48"/>
                  <a:gd name="f26" fmla="*/ f4 1 41"/>
                  <a:gd name="f27" fmla="+- f7 0 f5"/>
                  <a:gd name="f28" fmla="+- f6 0 f5"/>
                  <a:gd name="f29" fmla="*/ f24 f0 1"/>
                  <a:gd name="f30" fmla="*/ f28 1 48"/>
                  <a:gd name="f31" fmla="*/ f27 1 41"/>
                  <a:gd name="f32" fmla="*/ 238 f28 1"/>
                  <a:gd name="f33" fmla="*/ 1916 f27 1"/>
                  <a:gd name="f34" fmla="*/ 1175 f28 1"/>
                  <a:gd name="f35" fmla="*/ 676 f27 1"/>
                  <a:gd name="f36" fmla="*/ 1875 f28 1"/>
                  <a:gd name="f37" fmla="*/ 1079 f27 1"/>
                  <a:gd name="f38" fmla="*/ 938 f28 1"/>
                  <a:gd name="f39" fmla="*/ 0 f27 1"/>
                  <a:gd name="f40" fmla="*/ 0 f28 1"/>
                  <a:gd name="f41" fmla="*/ 1237 f27 1"/>
                  <a:gd name="f42" fmla="*/ 2122 f27 1"/>
                  <a:gd name="f43" fmla="*/ f29 1 f2"/>
                  <a:gd name="f44" fmla="*/ f32 1 48"/>
                  <a:gd name="f45" fmla="*/ f33 1 41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1"/>
                  <a:gd name="f55" fmla="*/ 0 1 f30"/>
                  <a:gd name="f56" fmla="*/ f6 1 f30"/>
                  <a:gd name="f57" fmla="*/ 0 1 f31"/>
                  <a:gd name="f58" fmla="*/ f7 1 f31"/>
                  <a:gd name="f59" fmla="+- f43 0 f1"/>
                  <a:gd name="f60" fmla="*/ f44 1 f30"/>
                  <a:gd name="f61" fmla="*/ f45 1 f31"/>
                  <a:gd name="f62" fmla="*/ f46 1 f30"/>
                  <a:gd name="f63" fmla="*/ f47 1 f31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1"/>
                  <a:gd name="f71" fmla="*/ f55 f25 1"/>
                  <a:gd name="f72" fmla="*/ f56 f25 1"/>
                  <a:gd name="f73" fmla="*/ f58 f26 1"/>
                  <a:gd name="f74" fmla="*/ f57 f26 1"/>
                  <a:gd name="f75" fmla="*/ f60 f25 1"/>
                  <a:gd name="f76" fmla="*/ f61 f26 1"/>
                  <a:gd name="f77" fmla="*/ f62 f25 1"/>
                  <a:gd name="f78" fmla="*/ f63 f26 1"/>
                  <a:gd name="f79" fmla="*/ f64 f25 1"/>
                  <a:gd name="f80" fmla="*/ f65 f26 1"/>
                  <a:gd name="f81" fmla="*/ f66 f25 1"/>
                  <a:gd name="f82" fmla="*/ f67 f26 1"/>
                  <a:gd name="f83" fmla="*/ f68 f25 1"/>
                  <a:gd name="f84" fmla="*/ f69 f26 1"/>
                  <a:gd name="f85" fmla="*/ f7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75" y="f76"/>
                  </a:cxn>
                  <a:cxn ang="f59">
                    <a:pos x="f77" y="f78"/>
                  </a:cxn>
                  <a:cxn ang="f59">
                    <a:pos x="f79" y="f80"/>
                  </a:cxn>
                  <a:cxn ang="f59">
                    <a:pos x="f81" y="f82"/>
                  </a:cxn>
                  <a:cxn ang="f59">
                    <a:pos x="f83" y="f84"/>
                  </a:cxn>
                  <a:cxn ang="f59">
                    <a:pos x="f75" y="f85"/>
                  </a:cxn>
                  <a:cxn ang="f59">
                    <a:pos x="f75" y="f76"/>
                  </a:cxn>
                </a:cxnLst>
                <a:rect l="f71" t="f74" r="f72" b="f73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19"/>
                      <a:pt x="f8" y="f7"/>
                    </a:cubicBezTo>
                    <a:cubicBezTo>
                      <a:pt x="f8" y="f22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6" name="Freeform 753"/>
              <p:cNvSpPr/>
              <p:nvPr/>
            </p:nvSpPr>
            <p:spPr>
              <a:xfrm>
                <a:off x="7010403" y="3517815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7"/>
                  <a:gd name="f10" fmla="val 24"/>
                  <a:gd name="f11" fmla="val 17"/>
                  <a:gd name="f12" fmla="val 13"/>
                  <a:gd name="f13" fmla="val 30"/>
                  <a:gd name="f14" fmla="val 44"/>
                  <a:gd name="f15" fmla="val 16"/>
                  <a:gd name="f16" fmla="val 21"/>
                  <a:gd name="f17" fmla="val 46"/>
                  <a:gd name="f18" fmla="val 9"/>
                  <a:gd name="f19" fmla="val 36"/>
                  <a:gd name="f20" fmla="val 11"/>
                  <a:gd name="f21" fmla="val 2"/>
                  <a:gd name="f22" fmla="val 40"/>
                  <a:gd name="f23" fmla="val 38"/>
                  <a:gd name="f24" fmla="+- 0 0 -90"/>
                  <a:gd name="f25" fmla="*/ f3 1 48"/>
                  <a:gd name="f26" fmla="*/ f4 1 41"/>
                  <a:gd name="f27" fmla="+- f7 0 f5"/>
                  <a:gd name="f28" fmla="+- f6 0 f5"/>
                  <a:gd name="f29" fmla="*/ f24 f0 1"/>
                  <a:gd name="f30" fmla="*/ f28 1 48"/>
                  <a:gd name="f31" fmla="*/ f27 1 41"/>
                  <a:gd name="f32" fmla="*/ 238 f28 1"/>
                  <a:gd name="f33" fmla="*/ 1916 f27 1"/>
                  <a:gd name="f34" fmla="*/ 1175 f28 1"/>
                  <a:gd name="f35" fmla="*/ 676 f27 1"/>
                  <a:gd name="f36" fmla="*/ 1875 f28 1"/>
                  <a:gd name="f37" fmla="*/ 1079 f27 1"/>
                  <a:gd name="f38" fmla="*/ 938 f28 1"/>
                  <a:gd name="f39" fmla="*/ 0 f27 1"/>
                  <a:gd name="f40" fmla="*/ 0 f28 1"/>
                  <a:gd name="f41" fmla="*/ 1237 f27 1"/>
                  <a:gd name="f42" fmla="*/ 2122 f27 1"/>
                  <a:gd name="f43" fmla="*/ f29 1 f2"/>
                  <a:gd name="f44" fmla="*/ f32 1 48"/>
                  <a:gd name="f45" fmla="*/ f33 1 41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1"/>
                  <a:gd name="f55" fmla="*/ 0 1 f30"/>
                  <a:gd name="f56" fmla="*/ f6 1 f30"/>
                  <a:gd name="f57" fmla="*/ 0 1 f31"/>
                  <a:gd name="f58" fmla="*/ f7 1 f31"/>
                  <a:gd name="f59" fmla="+- f43 0 f1"/>
                  <a:gd name="f60" fmla="*/ f44 1 f30"/>
                  <a:gd name="f61" fmla="*/ f45 1 f31"/>
                  <a:gd name="f62" fmla="*/ f46 1 f30"/>
                  <a:gd name="f63" fmla="*/ f47 1 f31"/>
                  <a:gd name="f64" fmla="*/ f48 1 f30"/>
                  <a:gd name="f65" fmla="*/ f49 1 f31"/>
                  <a:gd name="f66" fmla="*/ f50 1 f30"/>
                  <a:gd name="f67" fmla="*/ f51 1 f31"/>
                  <a:gd name="f68" fmla="*/ f52 1 f30"/>
                  <a:gd name="f69" fmla="*/ f53 1 f31"/>
                  <a:gd name="f70" fmla="*/ f54 1 f31"/>
                  <a:gd name="f71" fmla="*/ f55 f25 1"/>
                  <a:gd name="f72" fmla="*/ f56 f25 1"/>
                  <a:gd name="f73" fmla="*/ f58 f26 1"/>
                  <a:gd name="f74" fmla="*/ f57 f26 1"/>
                  <a:gd name="f75" fmla="*/ f60 f25 1"/>
                  <a:gd name="f76" fmla="*/ f61 f26 1"/>
                  <a:gd name="f77" fmla="*/ f62 f25 1"/>
                  <a:gd name="f78" fmla="*/ f63 f26 1"/>
                  <a:gd name="f79" fmla="*/ f64 f25 1"/>
                  <a:gd name="f80" fmla="*/ f65 f26 1"/>
                  <a:gd name="f81" fmla="*/ f66 f25 1"/>
                  <a:gd name="f82" fmla="*/ f67 f26 1"/>
                  <a:gd name="f83" fmla="*/ f68 f25 1"/>
                  <a:gd name="f84" fmla="*/ f69 f26 1"/>
                  <a:gd name="f85" fmla="*/ f7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75" y="f76"/>
                  </a:cxn>
                  <a:cxn ang="f59">
                    <a:pos x="f77" y="f78"/>
                  </a:cxn>
                  <a:cxn ang="f59">
                    <a:pos x="f79" y="f80"/>
                  </a:cxn>
                  <a:cxn ang="f59">
                    <a:pos x="f81" y="f82"/>
                  </a:cxn>
                  <a:cxn ang="f59">
                    <a:pos x="f83" y="f84"/>
                  </a:cxn>
                  <a:cxn ang="f59">
                    <a:pos x="f75" y="f85"/>
                  </a:cxn>
                  <a:cxn ang="f59">
                    <a:pos x="f75" y="f76"/>
                  </a:cxn>
                </a:cxnLst>
                <a:rect l="f71" t="f74" r="f72" b="f73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5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19"/>
                      <a:pt x="f8" y="f7"/>
                    </a:cubicBezTo>
                    <a:cubicBezTo>
                      <a:pt x="f8" y="f22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7" name="Freeform 754"/>
              <p:cNvSpPr/>
              <p:nvPr/>
            </p:nvSpPr>
            <p:spPr>
              <a:xfrm>
                <a:off x="5402266" y="3763880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8" name="Freeform 755"/>
              <p:cNvSpPr/>
              <p:nvPr/>
            </p:nvSpPr>
            <p:spPr>
              <a:xfrm>
                <a:off x="5632447" y="3763880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9" name="Freeform 756"/>
              <p:cNvSpPr/>
              <p:nvPr/>
            </p:nvSpPr>
            <p:spPr>
              <a:xfrm>
                <a:off x="5862639" y="3763880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0" name="Freeform 757"/>
              <p:cNvSpPr/>
              <p:nvPr/>
            </p:nvSpPr>
            <p:spPr>
              <a:xfrm>
                <a:off x="6092820" y="3763880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1" name="Freeform 758"/>
              <p:cNvSpPr/>
              <p:nvPr/>
            </p:nvSpPr>
            <p:spPr>
              <a:xfrm>
                <a:off x="6319839" y="3763880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2" name="Freeform 759"/>
              <p:cNvSpPr/>
              <p:nvPr/>
            </p:nvSpPr>
            <p:spPr>
              <a:xfrm>
                <a:off x="6550020" y="3763880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3" name="Freeform 760"/>
              <p:cNvSpPr/>
              <p:nvPr/>
            </p:nvSpPr>
            <p:spPr>
              <a:xfrm>
                <a:off x="6780211" y="3763880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4" name="Freeform 761"/>
              <p:cNvSpPr/>
              <p:nvPr/>
            </p:nvSpPr>
            <p:spPr>
              <a:xfrm>
                <a:off x="7010403" y="3763880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5" name="Freeform 762"/>
              <p:cNvSpPr/>
              <p:nvPr/>
            </p:nvSpPr>
            <p:spPr>
              <a:xfrm>
                <a:off x="5402266" y="4009945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6" name="Freeform 763"/>
              <p:cNvSpPr/>
              <p:nvPr/>
            </p:nvSpPr>
            <p:spPr>
              <a:xfrm>
                <a:off x="5632447" y="4009945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7" name="Freeform 764"/>
              <p:cNvSpPr/>
              <p:nvPr/>
            </p:nvSpPr>
            <p:spPr>
              <a:xfrm>
                <a:off x="5862639" y="4009945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8" name="Freeform 765"/>
              <p:cNvSpPr/>
              <p:nvPr/>
            </p:nvSpPr>
            <p:spPr>
              <a:xfrm>
                <a:off x="6092820" y="4009945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9" name="Freeform 766"/>
              <p:cNvSpPr/>
              <p:nvPr/>
            </p:nvSpPr>
            <p:spPr>
              <a:xfrm>
                <a:off x="6319839" y="4009945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0" name="Freeform 767"/>
              <p:cNvSpPr/>
              <p:nvPr/>
            </p:nvSpPr>
            <p:spPr>
              <a:xfrm>
                <a:off x="6550020" y="4009945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1" name="Freeform 768"/>
              <p:cNvSpPr/>
              <p:nvPr/>
            </p:nvSpPr>
            <p:spPr>
              <a:xfrm>
                <a:off x="6780211" y="4009945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2" name="Freeform 769"/>
              <p:cNvSpPr/>
              <p:nvPr/>
            </p:nvSpPr>
            <p:spPr>
              <a:xfrm>
                <a:off x="7010403" y="4009945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3" name="Freeform 770"/>
              <p:cNvSpPr/>
              <p:nvPr/>
            </p:nvSpPr>
            <p:spPr>
              <a:xfrm>
                <a:off x="5402266" y="4254419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72 f28 1"/>
                  <a:gd name="f35" fmla="*/ 1220 f29 1"/>
                  <a:gd name="f36" fmla="*/ 735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96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214" name="Group 771"/>
            <p:cNvGrpSpPr/>
            <p:nvPr/>
          </p:nvGrpSpPr>
          <p:grpSpPr>
            <a:xfrm>
              <a:off x="5402266" y="1790614"/>
              <a:ext cx="1798633" cy="2917822"/>
              <a:chOff x="5402266" y="1790614"/>
              <a:chExt cx="1798633" cy="2917822"/>
            </a:xfrm>
          </p:grpSpPr>
          <p:sp>
            <p:nvSpPr>
              <p:cNvPr id="215" name="Freeform 772"/>
              <p:cNvSpPr/>
              <p:nvPr/>
            </p:nvSpPr>
            <p:spPr>
              <a:xfrm>
                <a:off x="5632447" y="4254419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72 f28 1"/>
                  <a:gd name="f35" fmla="*/ 1220 f29 1"/>
                  <a:gd name="f36" fmla="*/ 735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96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6" name="Freeform 773"/>
              <p:cNvSpPr/>
              <p:nvPr/>
            </p:nvSpPr>
            <p:spPr>
              <a:xfrm>
                <a:off x="5862639" y="4254419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735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96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7" name="Freeform 774"/>
              <p:cNvSpPr/>
              <p:nvPr/>
            </p:nvSpPr>
            <p:spPr>
              <a:xfrm>
                <a:off x="6092830" y="4254419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735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96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8" name="Freeform 775"/>
              <p:cNvSpPr/>
              <p:nvPr/>
            </p:nvSpPr>
            <p:spPr>
              <a:xfrm>
                <a:off x="6319839" y="4254419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72 f28 1"/>
                  <a:gd name="f35" fmla="*/ 1220 f29 1"/>
                  <a:gd name="f36" fmla="*/ 735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96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9" name="Freeform 776"/>
              <p:cNvSpPr/>
              <p:nvPr/>
            </p:nvSpPr>
            <p:spPr>
              <a:xfrm>
                <a:off x="6550030" y="4254419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72 f28 1"/>
                  <a:gd name="f35" fmla="*/ 1220 f29 1"/>
                  <a:gd name="f36" fmla="*/ 735 f28 1"/>
                  <a:gd name="f37" fmla="*/ 1875 f29 1"/>
                  <a:gd name="f38" fmla="*/ 1079 f28 1"/>
                  <a:gd name="f39" fmla="*/ 938 f29 1"/>
                  <a:gd name="f40" fmla="*/ 0 f28 1"/>
                  <a:gd name="f41" fmla="*/ 0 f29 1"/>
                  <a:gd name="f42" fmla="*/ 1296 f28 1"/>
                  <a:gd name="f43" fmla="*/ 2122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0" name="Freeform 777"/>
              <p:cNvSpPr/>
              <p:nvPr/>
            </p:nvSpPr>
            <p:spPr>
              <a:xfrm>
                <a:off x="6780211" y="4254419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735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96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1" name="Freeform 778"/>
              <p:cNvSpPr/>
              <p:nvPr/>
            </p:nvSpPr>
            <p:spPr>
              <a:xfrm>
                <a:off x="7010403" y="4254419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735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96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2" name="Freeform 779"/>
              <p:cNvSpPr/>
              <p:nvPr/>
            </p:nvSpPr>
            <p:spPr>
              <a:xfrm>
                <a:off x="5402266" y="450048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3" name="Freeform 780"/>
              <p:cNvSpPr/>
              <p:nvPr/>
            </p:nvSpPr>
            <p:spPr>
              <a:xfrm>
                <a:off x="5632447" y="450048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4" name="Freeform 781"/>
              <p:cNvSpPr/>
              <p:nvPr/>
            </p:nvSpPr>
            <p:spPr>
              <a:xfrm>
                <a:off x="5862639" y="450048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5" name="Freeform 782"/>
              <p:cNvSpPr/>
              <p:nvPr/>
            </p:nvSpPr>
            <p:spPr>
              <a:xfrm>
                <a:off x="6092830" y="450048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6" name="Freeform 783"/>
              <p:cNvSpPr/>
              <p:nvPr/>
            </p:nvSpPr>
            <p:spPr>
              <a:xfrm>
                <a:off x="6319839" y="450048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7" name="Freeform 784"/>
              <p:cNvSpPr/>
              <p:nvPr/>
            </p:nvSpPr>
            <p:spPr>
              <a:xfrm>
                <a:off x="6550030" y="450048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1"/>
                  <a:gd name="f14" fmla="val 44"/>
                  <a:gd name="f15" fmla="val 21"/>
                  <a:gd name="f16" fmla="val 47"/>
                  <a:gd name="f17" fmla="val 9"/>
                  <a:gd name="f18" fmla="val 36"/>
                  <a:gd name="f19" fmla="val 24"/>
                  <a:gd name="f20" fmla="val 11"/>
                  <a:gd name="f21" fmla="val 2"/>
                  <a:gd name="f22" fmla="val 37"/>
                  <a:gd name="f23" fmla="val 40"/>
                  <a:gd name="f24" fmla="val 39"/>
                  <a:gd name="f25" fmla="+- 0 0 -90"/>
                  <a:gd name="f26" fmla="*/ f3 1 48"/>
                  <a:gd name="f27" fmla="*/ f4 1 41"/>
                  <a:gd name="f28" fmla="+- f7 0 f5"/>
                  <a:gd name="f29" fmla="+- f6 0 f5"/>
                  <a:gd name="f30" fmla="*/ f25 f0 1"/>
                  <a:gd name="f31" fmla="*/ f29 1 48"/>
                  <a:gd name="f32" fmla="*/ f28 1 41"/>
                  <a:gd name="f33" fmla="*/ 238 f29 1"/>
                  <a:gd name="f34" fmla="*/ 1901 f28 1"/>
                  <a:gd name="f35" fmla="*/ 1220 f29 1"/>
                  <a:gd name="f36" fmla="*/ 694 f28 1"/>
                  <a:gd name="f37" fmla="*/ 1875 f29 1"/>
                  <a:gd name="f38" fmla="*/ 1053 f28 1"/>
                  <a:gd name="f39" fmla="*/ 938 f29 1"/>
                  <a:gd name="f40" fmla="*/ 0 f28 1"/>
                  <a:gd name="f41" fmla="*/ 0 f29 1"/>
                  <a:gd name="f42" fmla="*/ 1236 f28 1"/>
                  <a:gd name="f43" fmla="*/ 2050 f28 1"/>
                  <a:gd name="f44" fmla="*/ f30 1 f2"/>
                  <a:gd name="f45" fmla="*/ f33 1 48"/>
                  <a:gd name="f46" fmla="*/ f34 1 41"/>
                  <a:gd name="f47" fmla="*/ f35 1 48"/>
                  <a:gd name="f48" fmla="*/ f36 1 41"/>
                  <a:gd name="f49" fmla="*/ f37 1 48"/>
                  <a:gd name="f50" fmla="*/ f38 1 41"/>
                  <a:gd name="f51" fmla="*/ f39 1 48"/>
                  <a:gd name="f52" fmla="*/ f40 1 41"/>
                  <a:gd name="f53" fmla="*/ f41 1 48"/>
                  <a:gd name="f54" fmla="*/ f42 1 41"/>
                  <a:gd name="f55" fmla="*/ f43 1 41"/>
                  <a:gd name="f56" fmla="*/ 0 1 f31"/>
                  <a:gd name="f57" fmla="*/ f6 1 f31"/>
                  <a:gd name="f58" fmla="*/ 0 1 f32"/>
                  <a:gd name="f59" fmla="*/ f7 1 f32"/>
                  <a:gd name="f60" fmla="+- f44 0 f1"/>
                  <a:gd name="f61" fmla="*/ f45 1 f31"/>
                  <a:gd name="f62" fmla="*/ f46 1 f32"/>
                  <a:gd name="f63" fmla="*/ f47 1 f31"/>
                  <a:gd name="f64" fmla="*/ f48 1 f32"/>
                  <a:gd name="f65" fmla="*/ f49 1 f31"/>
                  <a:gd name="f66" fmla="*/ f50 1 f32"/>
                  <a:gd name="f67" fmla="*/ f51 1 f31"/>
                  <a:gd name="f68" fmla="*/ f52 1 f32"/>
                  <a:gd name="f69" fmla="*/ f53 1 f31"/>
                  <a:gd name="f70" fmla="*/ f54 1 f32"/>
                  <a:gd name="f71" fmla="*/ f55 1 f32"/>
                  <a:gd name="f72" fmla="*/ f56 f26 1"/>
                  <a:gd name="f73" fmla="*/ f57 f26 1"/>
                  <a:gd name="f74" fmla="*/ f59 f27 1"/>
                  <a:gd name="f75" fmla="*/ f58 f27 1"/>
                  <a:gd name="f76" fmla="*/ f61 f26 1"/>
                  <a:gd name="f77" fmla="*/ f62 f27 1"/>
                  <a:gd name="f78" fmla="*/ f63 f26 1"/>
                  <a:gd name="f79" fmla="*/ f64 f27 1"/>
                  <a:gd name="f80" fmla="*/ f65 f26 1"/>
                  <a:gd name="f81" fmla="*/ f66 f27 1"/>
                  <a:gd name="f82" fmla="*/ f67 f26 1"/>
                  <a:gd name="f83" fmla="*/ f68 f27 1"/>
                  <a:gd name="f84" fmla="*/ f69 f26 1"/>
                  <a:gd name="f85" fmla="*/ f70 f27 1"/>
                  <a:gd name="f86" fmla="*/ f71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0">
                    <a:pos x="f76" y="f77"/>
                  </a:cxn>
                  <a:cxn ang="f60">
                    <a:pos x="f78" y="f79"/>
                  </a:cxn>
                  <a:cxn ang="f60">
                    <a:pos x="f80" y="f81"/>
                  </a:cxn>
                  <a:cxn ang="f60">
                    <a:pos x="f82" y="f83"/>
                  </a:cxn>
                  <a:cxn ang="f60">
                    <a:pos x="f84" y="f85"/>
                  </a:cxn>
                  <a:cxn ang="f60">
                    <a:pos x="f76" y="f86"/>
                  </a:cxn>
                  <a:cxn ang="f60">
                    <a:pos x="f76" y="f77"/>
                  </a:cxn>
                </a:cxnLst>
                <a:rect l="f72" t="f75" r="f73" b="f74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9" y="f12"/>
                      <a:pt x="f14" y="f11"/>
                      <a:pt x="f6" y="f15"/>
                    </a:cubicBezTo>
                    <a:cubicBezTo>
                      <a:pt x="f16" y="f17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0"/>
                    </a:cubicBezTo>
                    <a:cubicBezTo>
                      <a:pt x="f5" y="f13"/>
                      <a:pt x="f21" y="f22"/>
                      <a:pt x="f8" y="f7"/>
                    </a:cubicBezTo>
                    <a:cubicBezTo>
                      <a:pt x="f8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8" name="Freeform 785"/>
              <p:cNvSpPr/>
              <p:nvPr/>
            </p:nvSpPr>
            <p:spPr>
              <a:xfrm>
                <a:off x="6780211" y="450048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9" name="Freeform 786"/>
              <p:cNvSpPr/>
              <p:nvPr/>
            </p:nvSpPr>
            <p:spPr>
              <a:xfrm>
                <a:off x="7010403" y="4500484"/>
                <a:ext cx="190496" cy="17304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5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6"/>
                  <a:gd name="f18" fmla="val 9"/>
                  <a:gd name="f19" fmla="val 36"/>
                  <a:gd name="f20" fmla="val 24"/>
                  <a:gd name="f21" fmla="val 11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01 f29 1"/>
                  <a:gd name="f36" fmla="*/ 1175 f30 1"/>
                  <a:gd name="f37" fmla="*/ 694 f29 1"/>
                  <a:gd name="f38" fmla="*/ 1875 f30 1"/>
                  <a:gd name="f39" fmla="*/ 1053 f29 1"/>
                  <a:gd name="f40" fmla="*/ 938 f30 1"/>
                  <a:gd name="f41" fmla="*/ 0 f29 1"/>
                  <a:gd name="f42" fmla="*/ 0 f30 1"/>
                  <a:gd name="f43" fmla="*/ 1236 f29 1"/>
                  <a:gd name="f44" fmla="*/ 2050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10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55BF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0" name="Freeform 787"/>
              <p:cNvSpPr/>
              <p:nvPr/>
            </p:nvSpPr>
            <p:spPr>
              <a:xfrm>
                <a:off x="5402266" y="179061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1" name="Freeform 788"/>
              <p:cNvSpPr/>
              <p:nvPr/>
            </p:nvSpPr>
            <p:spPr>
              <a:xfrm>
                <a:off x="5632447" y="179061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2" name="Freeform 789"/>
              <p:cNvSpPr/>
              <p:nvPr/>
            </p:nvSpPr>
            <p:spPr>
              <a:xfrm>
                <a:off x="5862639" y="179061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3" name="Freeform 790"/>
              <p:cNvSpPr/>
              <p:nvPr/>
            </p:nvSpPr>
            <p:spPr>
              <a:xfrm>
                <a:off x="6092830" y="179061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4" name="Freeform 791"/>
              <p:cNvSpPr/>
              <p:nvPr/>
            </p:nvSpPr>
            <p:spPr>
              <a:xfrm>
                <a:off x="6319839" y="179061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5" name="Freeform 792"/>
              <p:cNvSpPr/>
              <p:nvPr/>
            </p:nvSpPr>
            <p:spPr>
              <a:xfrm>
                <a:off x="6550030" y="179061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6" name="Freeform 793"/>
              <p:cNvSpPr/>
              <p:nvPr/>
            </p:nvSpPr>
            <p:spPr>
              <a:xfrm>
                <a:off x="6780211" y="179061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7" name="Freeform 794"/>
              <p:cNvSpPr/>
              <p:nvPr/>
            </p:nvSpPr>
            <p:spPr>
              <a:xfrm>
                <a:off x="7010403" y="179061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8" name="Freeform 795"/>
              <p:cNvSpPr/>
              <p:nvPr/>
            </p:nvSpPr>
            <p:spPr>
              <a:xfrm>
                <a:off x="5402266" y="203667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9" name="Freeform 796"/>
              <p:cNvSpPr/>
              <p:nvPr/>
            </p:nvSpPr>
            <p:spPr>
              <a:xfrm>
                <a:off x="5632447" y="203667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0" name="Freeform 797"/>
              <p:cNvSpPr/>
              <p:nvPr/>
            </p:nvSpPr>
            <p:spPr>
              <a:xfrm>
                <a:off x="5862639" y="203667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1" name="Freeform 798"/>
              <p:cNvSpPr/>
              <p:nvPr/>
            </p:nvSpPr>
            <p:spPr>
              <a:xfrm>
                <a:off x="6092830" y="203667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2" name="Freeform 799"/>
              <p:cNvSpPr/>
              <p:nvPr/>
            </p:nvSpPr>
            <p:spPr>
              <a:xfrm>
                <a:off x="6319839" y="203667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3" name="Freeform 800"/>
              <p:cNvSpPr/>
              <p:nvPr/>
            </p:nvSpPr>
            <p:spPr>
              <a:xfrm>
                <a:off x="6550030" y="203667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4" name="Freeform 801"/>
              <p:cNvSpPr/>
              <p:nvPr/>
            </p:nvSpPr>
            <p:spPr>
              <a:xfrm>
                <a:off x="6780211" y="203667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5" name="Freeform 802"/>
              <p:cNvSpPr/>
              <p:nvPr/>
            </p:nvSpPr>
            <p:spPr>
              <a:xfrm>
                <a:off x="7010403" y="203667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6" name="Freeform 803"/>
              <p:cNvSpPr/>
              <p:nvPr/>
            </p:nvSpPr>
            <p:spPr>
              <a:xfrm>
                <a:off x="5402266" y="228274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7" name="Freeform 804"/>
              <p:cNvSpPr/>
              <p:nvPr/>
            </p:nvSpPr>
            <p:spPr>
              <a:xfrm>
                <a:off x="5632447" y="228274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8" name="Freeform 805"/>
              <p:cNvSpPr/>
              <p:nvPr/>
            </p:nvSpPr>
            <p:spPr>
              <a:xfrm>
                <a:off x="5862639" y="228274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9" name="Freeform 806"/>
              <p:cNvSpPr/>
              <p:nvPr/>
            </p:nvSpPr>
            <p:spPr>
              <a:xfrm>
                <a:off x="6092830" y="228274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0" name="Freeform 807"/>
              <p:cNvSpPr/>
              <p:nvPr/>
            </p:nvSpPr>
            <p:spPr>
              <a:xfrm>
                <a:off x="6319839" y="228274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1" name="Freeform 808"/>
              <p:cNvSpPr/>
              <p:nvPr/>
            </p:nvSpPr>
            <p:spPr>
              <a:xfrm>
                <a:off x="6550030" y="228274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2" name="Freeform 809"/>
              <p:cNvSpPr/>
              <p:nvPr/>
            </p:nvSpPr>
            <p:spPr>
              <a:xfrm>
                <a:off x="6780211" y="228274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3" name="Freeform 810"/>
              <p:cNvSpPr/>
              <p:nvPr/>
            </p:nvSpPr>
            <p:spPr>
              <a:xfrm>
                <a:off x="7010403" y="2282744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4" name="Freeform 811"/>
              <p:cNvSpPr/>
              <p:nvPr/>
            </p:nvSpPr>
            <p:spPr>
              <a:xfrm>
                <a:off x="5402266" y="2531982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5" name="Freeform 812"/>
              <p:cNvSpPr/>
              <p:nvPr/>
            </p:nvSpPr>
            <p:spPr>
              <a:xfrm>
                <a:off x="5632447" y="2531982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6" name="Freeform 813"/>
              <p:cNvSpPr/>
              <p:nvPr/>
            </p:nvSpPr>
            <p:spPr>
              <a:xfrm>
                <a:off x="5862639" y="2531982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7" name="Freeform 814"/>
              <p:cNvSpPr/>
              <p:nvPr/>
            </p:nvSpPr>
            <p:spPr>
              <a:xfrm>
                <a:off x="6092830" y="2531982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8" name="Freeform 815"/>
              <p:cNvSpPr/>
              <p:nvPr/>
            </p:nvSpPr>
            <p:spPr>
              <a:xfrm>
                <a:off x="6319839" y="2531982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9" name="Freeform 816"/>
              <p:cNvSpPr/>
              <p:nvPr/>
            </p:nvSpPr>
            <p:spPr>
              <a:xfrm>
                <a:off x="6550030" y="2531982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0" name="Freeform 817"/>
              <p:cNvSpPr/>
              <p:nvPr/>
            </p:nvSpPr>
            <p:spPr>
              <a:xfrm>
                <a:off x="6780211" y="2531982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1" name="Freeform 818"/>
              <p:cNvSpPr/>
              <p:nvPr/>
            </p:nvSpPr>
            <p:spPr>
              <a:xfrm>
                <a:off x="7010403" y="2531982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2" name="Freeform 819"/>
              <p:cNvSpPr/>
              <p:nvPr/>
            </p:nvSpPr>
            <p:spPr>
              <a:xfrm>
                <a:off x="5402266" y="277804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+- 0 0 -90"/>
                  <a:gd name="f25" fmla="*/ f3 1 46"/>
                  <a:gd name="f26" fmla="*/ f4 1 42"/>
                  <a:gd name="f27" fmla="+- f7 0 f5"/>
                  <a:gd name="f28" fmla="+- f6 0 f5"/>
                  <a:gd name="f29" fmla="*/ f24 f0 1"/>
                  <a:gd name="f30" fmla="*/ f28 1 46"/>
                  <a:gd name="f31" fmla="*/ f27 1 42"/>
                  <a:gd name="f32" fmla="*/ 208 f28 1"/>
                  <a:gd name="f33" fmla="*/ 1515 f27 1"/>
                  <a:gd name="f34" fmla="*/ 1145 f28 1"/>
                  <a:gd name="f35" fmla="*/ 307 f27 1"/>
                  <a:gd name="f36" fmla="*/ 1800 f28 1"/>
                  <a:gd name="f37" fmla="*/ 661 f27 1"/>
                  <a:gd name="f38" fmla="*/ 938 f28 1"/>
                  <a:gd name="f39" fmla="*/ 0 f27 1"/>
                  <a:gd name="f40" fmla="*/ 0 f28 1"/>
                  <a:gd name="f41" fmla="*/ 1216 f27 1"/>
                  <a:gd name="f42" fmla="*/ 313 f28 1"/>
                  <a:gd name="f43" fmla="*/ 2125 f27 1"/>
                  <a:gd name="f44" fmla="*/ f29 1 f2"/>
                  <a:gd name="f45" fmla="*/ f32 1 46"/>
                  <a:gd name="f46" fmla="*/ f33 1 4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0 1 f30"/>
                  <a:gd name="f58" fmla="*/ f6 1 f30"/>
                  <a:gd name="f59" fmla="*/ 0 1 f31"/>
                  <a:gd name="f60" fmla="*/ f7 1 f31"/>
                  <a:gd name="f61" fmla="+- f44 0 f1"/>
                  <a:gd name="f62" fmla="*/ f45 1 f30"/>
                  <a:gd name="f63" fmla="*/ f46 1 f31"/>
                  <a:gd name="f64" fmla="*/ f47 1 f30"/>
                  <a:gd name="f65" fmla="*/ f48 1 f31"/>
                  <a:gd name="f66" fmla="*/ f49 1 f30"/>
                  <a:gd name="f67" fmla="*/ f50 1 f31"/>
                  <a:gd name="f68" fmla="*/ f51 1 f30"/>
                  <a:gd name="f69" fmla="*/ f52 1 f31"/>
                  <a:gd name="f70" fmla="*/ f53 1 f30"/>
                  <a:gd name="f71" fmla="*/ f54 1 f31"/>
                  <a:gd name="f72" fmla="*/ f55 1 f30"/>
                  <a:gd name="f73" fmla="*/ f56 1 f31"/>
                  <a:gd name="f74" fmla="*/ f57 f25 1"/>
                  <a:gd name="f75" fmla="*/ f58 f25 1"/>
                  <a:gd name="f76" fmla="*/ f60 f26 1"/>
                  <a:gd name="f77" fmla="*/ f59 f26 1"/>
                  <a:gd name="f78" fmla="*/ f62 f25 1"/>
                  <a:gd name="f79" fmla="*/ f63 f26 1"/>
                  <a:gd name="f80" fmla="*/ f64 f25 1"/>
                  <a:gd name="f81" fmla="*/ f65 f26 1"/>
                  <a:gd name="f82" fmla="*/ f66 f25 1"/>
                  <a:gd name="f83" fmla="*/ f67 f26 1"/>
                  <a:gd name="f84" fmla="*/ f68 f25 1"/>
                  <a:gd name="f85" fmla="*/ f69 f26 1"/>
                  <a:gd name="f86" fmla="*/ f70 f25 1"/>
                  <a:gd name="f87" fmla="*/ f71 f26 1"/>
                  <a:gd name="f88" fmla="*/ f72 f25 1"/>
                  <a:gd name="f89" fmla="*/ f73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8" y="f79"/>
                  </a:cxn>
                  <a:cxn ang="f61">
                    <a:pos x="f80" y="f81"/>
                  </a:cxn>
                  <a:cxn ang="f61">
                    <a:pos x="f82" y="f83"/>
                  </a:cxn>
                  <a:cxn ang="f61">
                    <a:pos x="f84" y="f85"/>
                  </a:cxn>
                  <a:cxn ang="f61">
                    <a:pos x="f86" y="f87"/>
                  </a:cxn>
                  <a:cxn ang="f61">
                    <a:pos x="f88" y="f89"/>
                  </a:cxn>
                  <a:cxn ang="f61">
                    <a:pos x="f78" y="f79"/>
                  </a:cxn>
                </a:cxnLst>
                <a:rect l="f74" t="f77" r="f75" b="f76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3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3" name="Freeform 820"/>
              <p:cNvSpPr/>
              <p:nvPr/>
            </p:nvSpPr>
            <p:spPr>
              <a:xfrm>
                <a:off x="5632447" y="277804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+- 0 0 -90"/>
                  <a:gd name="f25" fmla="*/ f3 1 46"/>
                  <a:gd name="f26" fmla="*/ f4 1 42"/>
                  <a:gd name="f27" fmla="+- f7 0 f5"/>
                  <a:gd name="f28" fmla="+- f6 0 f5"/>
                  <a:gd name="f29" fmla="*/ f24 f0 1"/>
                  <a:gd name="f30" fmla="*/ f28 1 46"/>
                  <a:gd name="f31" fmla="*/ f27 1 42"/>
                  <a:gd name="f32" fmla="*/ 208 f28 1"/>
                  <a:gd name="f33" fmla="*/ 1515 f27 1"/>
                  <a:gd name="f34" fmla="*/ 1145 f28 1"/>
                  <a:gd name="f35" fmla="*/ 307 f27 1"/>
                  <a:gd name="f36" fmla="*/ 1800 f28 1"/>
                  <a:gd name="f37" fmla="*/ 661 f27 1"/>
                  <a:gd name="f38" fmla="*/ 938 f28 1"/>
                  <a:gd name="f39" fmla="*/ 0 f27 1"/>
                  <a:gd name="f40" fmla="*/ 0 f28 1"/>
                  <a:gd name="f41" fmla="*/ 1216 f27 1"/>
                  <a:gd name="f42" fmla="*/ 313 f28 1"/>
                  <a:gd name="f43" fmla="*/ 2125 f27 1"/>
                  <a:gd name="f44" fmla="*/ f29 1 f2"/>
                  <a:gd name="f45" fmla="*/ f32 1 46"/>
                  <a:gd name="f46" fmla="*/ f33 1 4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0 1 f30"/>
                  <a:gd name="f58" fmla="*/ f6 1 f30"/>
                  <a:gd name="f59" fmla="*/ 0 1 f31"/>
                  <a:gd name="f60" fmla="*/ f7 1 f31"/>
                  <a:gd name="f61" fmla="+- f44 0 f1"/>
                  <a:gd name="f62" fmla="*/ f45 1 f30"/>
                  <a:gd name="f63" fmla="*/ f46 1 f31"/>
                  <a:gd name="f64" fmla="*/ f47 1 f30"/>
                  <a:gd name="f65" fmla="*/ f48 1 f31"/>
                  <a:gd name="f66" fmla="*/ f49 1 f30"/>
                  <a:gd name="f67" fmla="*/ f50 1 f31"/>
                  <a:gd name="f68" fmla="*/ f51 1 f30"/>
                  <a:gd name="f69" fmla="*/ f52 1 f31"/>
                  <a:gd name="f70" fmla="*/ f53 1 f30"/>
                  <a:gd name="f71" fmla="*/ f54 1 f31"/>
                  <a:gd name="f72" fmla="*/ f55 1 f30"/>
                  <a:gd name="f73" fmla="*/ f56 1 f31"/>
                  <a:gd name="f74" fmla="*/ f57 f25 1"/>
                  <a:gd name="f75" fmla="*/ f58 f25 1"/>
                  <a:gd name="f76" fmla="*/ f60 f26 1"/>
                  <a:gd name="f77" fmla="*/ f59 f26 1"/>
                  <a:gd name="f78" fmla="*/ f62 f25 1"/>
                  <a:gd name="f79" fmla="*/ f63 f26 1"/>
                  <a:gd name="f80" fmla="*/ f64 f25 1"/>
                  <a:gd name="f81" fmla="*/ f65 f26 1"/>
                  <a:gd name="f82" fmla="*/ f66 f25 1"/>
                  <a:gd name="f83" fmla="*/ f67 f26 1"/>
                  <a:gd name="f84" fmla="*/ f68 f25 1"/>
                  <a:gd name="f85" fmla="*/ f69 f26 1"/>
                  <a:gd name="f86" fmla="*/ f70 f25 1"/>
                  <a:gd name="f87" fmla="*/ f71 f26 1"/>
                  <a:gd name="f88" fmla="*/ f72 f25 1"/>
                  <a:gd name="f89" fmla="*/ f73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8" y="f79"/>
                  </a:cxn>
                  <a:cxn ang="f61">
                    <a:pos x="f80" y="f81"/>
                  </a:cxn>
                  <a:cxn ang="f61">
                    <a:pos x="f82" y="f83"/>
                  </a:cxn>
                  <a:cxn ang="f61">
                    <a:pos x="f84" y="f85"/>
                  </a:cxn>
                  <a:cxn ang="f61">
                    <a:pos x="f86" y="f87"/>
                  </a:cxn>
                  <a:cxn ang="f61">
                    <a:pos x="f88" y="f89"/>
                  </a:cxn>
                  <a:cxn ang="f61">
                    <a:pos x="f78" y="f79"/>
                  </a:cxn>
                </a:cxnLst>
                <a:rect l="f74" t="f77" r="f75" b="f76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3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4" name="Freeform 821"/>
              <p:cNvSpPr/>
              <p:nvPr/>
            </p:nvSpPr>
            <p:spPr>
              <a:xfrm>
                <a:off x="5862639" y="277804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+- 0 0 -90"/>
                  <a:gd name="f25" fmla="*/ f3 1 46"/>
                  <a:gd name="f26" fmla="*/ f4 1 42"/>
                  <a:gd name="f27" fmla="+- f7 0 f5"/>
                  <a:gd name="f28" fmla="+- f6 0 f5"/>
                  <a:gd name="f29" fmla="*/ f24 f0 1"/>
                  <a:gd name="f30" fmla="*/ f28 1 46"/>
                  <a:gd name="f31" fmla="*/ f27 1 42"/>
                  <a:gd name="f32" fmla="*/ 208 f28 1"/>
                  <a:gd name="f33" fmla="*/ 1515 f27 1"/>
                  <a:gd name="f34" fmla="*/ 1145 f28 1"/>
                  <a:gd name="f35" fmla="*/ 307 f27 1"/>
                  <a:gd name="f36" fmla="*/ 1800 f28 1"/>
                  <a:gd name="f37" fmla="*/ 661 f27 1"/>
                  <a:gd name="f38" fmla="*/ 938 f28 1"/>
                  <a:gd name="f39" fmla="*/ 0 f27 1"/>
                  <a:gd name="f40" fmla="*/ 0 f28 1"/>
                  <a:gd name="f41" fmla="*/ 1216 f27 1"/>
                  <a:gd name="f42" fmla="*/ 313 f28 1"/>
                  <a:gd name="f43" fmla="*/ 2125 f27 1"/>
                  <a:gd name="f44" fmla="*/ f29 1 f2"/>
                  <a:gd name="f45" fmla="*/ f32 1 46"/>
                  <a:gd name="f46" fmla="*/ f33 1 4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0 1 f30"/>
                  <a:gd name="f58" fmla="*/ f6 1 f30"/>
                  <a:gd name="f59" fmla="*/ 0 1 f31"/>
                  <a:gd name="f60" fmla="*/ f7 1 f31"/>
                  <a:gd name="f61" fmla="+- f44 0 f1"/>
                  <a:gd name="f62" fmla="*/ f45 1 f30"/>
                  <a:gd name="f63" fmla="*/ f46 1 f31"/>
                  <a:gd name="f64" fmla="*/ f47 1 f30"/>
                  <a:gd name="f65" fmla="*/ f48 1 f31"/>
                  <a:gd name="f66" fmla="*/ f49 1 f30"/>
                  <a:gd name="f67" fmla="*/ f50 1 f31"/>
                  <a:gd name="f68" fmla="*/ f51 1 f30"/>
                  <a:gd name="f69" fmla="*/ f52 1 f31"/>
                  <a:gd name="f70" fmla="*/ f53 1 f30"/>
                  <a:gd name="f71" fmla="*/ f54 1 f31"/>
                  <a:gd name="f72" fmla="*/ f55 1 f30"/>
                  <a:gd name="f73" fmla="*/ f56 1 f31"/>
                  <a:gd name="f74" fmla="*/ f57 f25 1"/>
                  <a:gd name="f75" fmla="*/ f58 f25 1"/>
                  <a:gd name="f76" fmla="*/ f60 f26 1"/>
                  <a:gd name="f77" fmla="*/ f59 f26 1"/>
                  <a:gd name="f78" fmla="*/ f62 f25 1"/>
                  <a:gd name="f79" fmla="*/ f63 f26 1"/>
                  <a:gd name="f80" fmla="*/ f64 f25 1"/>
                  <a:gd name="f81" fmla="*/ f65 f26 1"/>
                  <a:gd name="f82" fmla="*/ f66 f25 1"/>
                  <a:gd name="f83" fmla="*/ f67 f26 1"/>
                  <a:gd name="f84" fmla="*/ f68 f25 1"/>
                  <a:gd name="f85" fmla="*/ f69 f26 1"/>
                  <a:gd name="f86" fmla="*/ f70 f25 1"/>
                  <a:gd name="f87" fmla="*/ f71 f26 1"/>
                  <a:gd name="f88" fmla="*/ f72 f25 1"/>
                  <a:gd name="f89" fmla="*/ f73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8" y="f79"/>
                  </a:cxn>
                  <a:cxn ang="f61">
                    <a:pos x="f80" y="f81"/>
                  </a:cxn>
                  <a:cxn ang="f61">
                    <a:pos x="f82" y="f83"/>
                  </a:cxn>
                  <a:cxn ang="f61">
                    <a:pos x="f84" y="f85"/>
                  </a:cxn>
                  <a:cxn ang="f61">
                    <a:pos x="f86" y="f87"/>
                  </a:cxn>
                  <a:cxn ang="f61">
                    <a:pos x="f88" y="f89"/>
                  </a:cxn>
                  <a:cxn ang="f61">
                    <a:pos x="f78" y="f79"/>
                  </a:cxn>
                </a:cxnLst>
                <a:rect l="f74" t="f77" r="f75" b="f76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3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5" name="Freeform 822"/>
              <p:cNvSpPr/>
              <p:nvPr/>
            </p:nvSpPr>
            <p:spPr>
              <a:xfrm>
                <a:off x="6092830" y="277804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+- 0 0 -90"/>
                  <a:gd name="f25" fmla="*/ f3 1 46"/>
                  <a:gd name="f26" fmla="*/ f4 1 42"/>
                  <a:gd name="f27" fmla="+- f7 0 f5"/>
                  <a:gd name="f28" fmla="+- f6 0 f5"/>
                  <a:gd name="f29" fmla="*/ f24 f0 1"/>
                  <a:gd name="f30" fmla="*/ f28 1 46"/>
                  <a:gd name="f31" fmla="*/ f27 1 42"/>
                  <a:gd name="f32" fmla="*/ 208 f28 1"/>
                  <a:gd name="f33" fmla="*/ 1515 f27 1"/>
                  <a:gd name="f34" fmla="*/ 1145 f28 1"/>
                  <a:gd name="f35" fmla="*/ 307 f27 1"/>
                  <a:gd name="f36" fmla="*/ 1800 f28 1"/>
                  <a:gd name="f37" fmla="*/ 661 f27 1"/>
                  <a:gd name="f38" fmla="*/ 938 f28 1"/>
                  <a:gd name="f39" fmla="*/ 0 f27 1"/>
                  <a:gd name="f40" fmla="*/ 0 f28 1"/>
                  <a:gd name="f41" fmla="*/ 1216 f27 1"/>
                  <a:gd name="f42" fmla="*/ 313 f28 1"/>
                  <a:gd name="f43" fmla="*/ 2125 f27 1"/>
                  <a:gd name="f44" fmla="*/ f29 1 f2"/>
                  <a:gd name="f45" fmla="*/ f32 1 46"/>
                  <a:gd name="f46" fmla="*/ f33 1 4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0 1 f30"/>
                  <a:gd name="f58" fmla="*/ f6 1 f30"/>
                  <a:gd name="f59" fmla="*/ 0 1 f31"/>
                  <a:gd name="f60" fmla="*/ f7 1 f31"/>
                  <a:gd name="f61" fmla="+- f44 0 f1"/>
                  <a:gd name="f62" fmla="*/ f45 1 f30"/>
                  <a:gd name="f63" fmla="*/ f46 1 f31"/>
                  <a:gd name="f64" fmla="*/ f47 1 f30"/>
                  <a:gd name="f65" fmla="*/ f48 1 f31"/>
                  <a:gd name="f66" fmla="*/ f49 1 f30"/>
                  <a:gd name="f67" fmla="*/ f50 1 f31"/>
                  <a:gd name="f68" fmla="*/ f51 1 f30"/>
                  <a:gd name="f69" fmla="*/ f52 1 f31"/>
                  <a:gd name="f70" fmla="*/ f53 1 f30"/>
                  <a:gd name="f71" fmla="*/ f54 1 f31"/>
                  <a:gd name="f72" fmla="*/ f55 1 f30"/>
                  <a:gd name="f73" fmla="*/ f56 1 f31"/>
                  <a:gd name="f74" fmla="*/ f57 f25 1"/>
                  <a:gd name="f75" fmla="*/ f58 f25 1"/>
                  <a:gd name="f76" fmla="*/ f60 f26 1"/>
                  <a:gd name="f77" fmla="*/ f59 f26 1"/>
                  <a:gd name="f78" fmla="*/ f62 f25 1"/>
                  <a:gd name="f79" fmla="*/ f63 f26 1"/>
                  <a:gd name="f80" fmla="*/ f64 f25 1"/>
                  <a:gd name="f81" fmla="*/ f65 f26 1"/>
                  <a:gd name="f82" fmla="*/ f66 f25 1"/>
                  <a:gd name="f83" fmla="*/ f67 f26 1"/>
                  <a:gd name="f84" fmla="*/ f68 f25 1"/>
                  <a:gd name="f85" fmla="*/ f69 f26 1"/>
                  <a:gd name="f86" fmla="*/ f70 f25 1"/>
                  <a:gd name="f87" fmla="*/ f71 f26 1"/>
                  <a:gd name="f88" fmla="*/ f72 f25 1"/>
                  <a:gd name="f89" fmla="*/ f73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8" y="f79"/>
                  </a:cxn>
                  <a:cxn ang="f61">
                    <a:pos x="f80" y="f81"/>
                  </a:cxn>
                  <a:cxn ang="f61">
                    <a:pos x="f82" y="f83"/>
                  </a:cxn>
                  <a:cxn ang="f61">
                    <a:pos x="f84" y="f85"/>
                  </a:cxn>
                  <a:cxn ang="f61">
                    <a:pos x="f86" y="f87"/>
                  </a:cxn>
                  <a:cxn ang="f61">
                    <a:pos x="f88" y="f89"/>
                  </a:cxn>
                  <a:cxn ang="f61">
                    <a:pos x="f78" y="f79"/>
                  </a:cxn>
                </a:cxnLst>
                <a:rect l="f74" t="f77" r="f75" b="f76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3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6" name="Freeform 823"/>
              <p:cNvSpPr/>
              <p:nvPr/>
            </p:nvSpPr>
            <p:spPr>
              <a:xfrm>
                <a:off x="6319839" y="277804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35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61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7" name="Freeform 824"/>
              <p:cNvSpPr/>
              <p:nvPr/>
            </p:nvSpPr>
            <p:spPr>
              <a:xfrm>
                <a:off x="6550030" y="277804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35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61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8" name="Freeform 825"/>
              <p:cNvSpPr/>
              <p:nvPr/>
            </p:nvSpPr>
            <p:spPr>
              <a:xfrm>
                <a:off x="6780211" y="277804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35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61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9" name="Freeform 826"/>
              <p:cNvSpPr/>
              <p:nvPr/>
            </p:nvSpPr>
            <p:spPr>
              <a:xfrm>
                <a:off x="7010403" y="277804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35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61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0" name="Freeform 827"/>
              <p:cNvSpPr/>
              <p:nvPr/>
            </p:nvSpPr>
            <p:spPr>
              <a:xfrm>
                <a:off x="5402266" y="3022521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25"/>
                  <a:gd name="f22" fmla="val 32"/>
                  <a:gd name="f23" fmla="val 3"/>
                  <a:gd name="f24" fmla="val 38"/>
                  <a:gd name="f25" fmla="val 8"/>
                  <a:gd name="f26" fmla="val 39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71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38 f31 1"/>
                  <a:gd name="f42" fmla="*/ 0 f30 1"/>
                  <a:gd name="f43" fmla="*/ 0 f31 1"/>
                  <a:gd name="f44" fmla="*/ 1272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12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21"/>
                    </a:cubicBezTo>
                    <a:cubicBezTo>
                      <a:pt x="f5" y="f22"/>
                      <a:pt x="f23" y="f24"/>
                      <a:pt x="f25" y="f7"/>
                    </a:cubicBezTo>
                    <a:cubicBezTo>
                      <a:pt x="f12" y="f26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1" name="Freeform 828"/>
              <p:cNvSpPr/>
              <p:nvPr/>
            </p:nvSpPr>
            <p:spPr>
              <a:xfrm>
                <a:off x="5632447" y="3022521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25"/>
                  <a:gd name="f22" fmla="val 32"/>
                  <a:gd name="f23" fmla="val 3"/>
                  <a:gd name="f24" fmla="val 38"/>
                  <a:gd name="f25" fmla="val 8"/>
                  <a:gd name="f26" fmla="val 39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71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38 f31 1"/>
                  <a:gd name="f42" fmla="*/ 0 f30 1"/>
                  <a:gd name="f43" fmla="*/ 0 f31 1"/>
                  <a:gd name="f44" fmla="*/ 1272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12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21"/>
                    </a:cubicBezTo>
                    <a:cubicBezTo>
                      <a:pt x="f5" y="f22"/>
                      <a:pt x="f23" y="f24"/>
                      <a:pt x="f25" y="f7"/>
                    </a:cubicBezTo>
                    <a:cubicBezTo>
                      <a:pt x="f12" y="f26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2" name="Freeform 829"/>
              <p:cNvSpPr/>
              <p:nvPr/>
            </p:nvSpPr>
            <p:spPr>
              <a:xfrm>
                <a:off x="5862639" y="3022521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25"/>
                  <a:gd name="f22" fmla="val 32"/>
                  <a:gd name="f23" fmla="val 3"/>
                  <a:gd name="f24" fmla="val 38"/>
                  <a:gd name="f25" fmla="val 8"/>
                  <a:gd name="f26" fmla="val 39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71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38 f31 1"/>
                  <a:gd name="f42" fmla="*/ 0 f30 1"/>
                  <a:gd name="f43" fmla="*/ 0 f31 1"/>
                  <a:gd name="f44" fmla="*/ 1272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12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21"/>
                    </a:cubicBezTo>
                    <a:cubicBezTo>
                      <a:pt x="f5" y="f22"/>
                      <a:pt x="f23" y="f24"/>
                      <a:pt x="f25" y="f7"/>
                    </a:cubicBezTo>
                    <a:cubicBezTo>
                      <a:pt x="f12" y="f26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3" name="Freeform 830"/>
              <p:cNvSpPr/>
              <p:nvPr/>
            </p:nvSpPr>
            <p:spPr>
              <a:xfrm>
                <a:off x="6092830" y="3022521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25"/>
                  <a:gd name="f22" fmla="val 32"/>
                  <a:gd name="f23" fmla="val 3"/>
                  <a:gd name="f24" fmla="val 38"/>
                  <a:gd name="f25" fmla="val 8"/>
                  <a:gd name="f26" fmla="val 39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71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38 f31 1"/>
                  <a:gd name="f42" fmla="*/ 0 f30 1"/>
                  <a:gd name="f43" fmla="*/ 0 f31 1"/>
                  <a:gd name="f44" fmla="*/ 1272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12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21"/>
                    </a:cubicBezTo>
                    <a:cubicBezTo>
                      <a:pt x="f5" y="f22"/>
                      <a:pt x="f23" y="f24"/>
                      <a:pt x="f25" y="f7"/>
                    </a:cubicBezTo>
                    <a:cubicBezTo>
                      <a:pt x="f12" y="f26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4" name="Freeform 831"/>
              <p:cNvSpPr/>
              <p:nvPr/>
            </p:nvSpPr>
            <p:spPr>
              <a:xfrm>
                <a:off x="6319839" y="3022521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32"/>
                  <a:gd name="f21" fmla="val 3"/>
                  <a:gd name="f22" fmla="val 38"/>
                  <a:gd name="f23" fmla="val 8"/>
                  <a:gd name="f24" fmla="val 39"/>
                  <a:gd name="f25" fmla="val 35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71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88 f30 1"/>
                  <a:gd name="f41" fmla="*/ 0 f29 1"/>
                  <a:gd name="f42" fmla="*/ 0 f30 1"/>
                  <a:gd name="f43" fmla="*/ 1272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12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18"/>
                    </a:cubicBezTo>
                    <a:cubicBezTo>
                      <a:pt x="f5" y="f20"/>
                      <a:pt x="f21" y="f22"/>
                      <a:pt x="f23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5" name="Freeform 832"/>
              <p:cNvSpPr/>
              <p:nvPr/>
            </p:nvSpPr>
            <p:spPr>
              <a:xfrm>
                <a:off x="6550030" y="3022521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32"/>
                  <a:gd name="f21" fmla="val 3"/>
                  <a:gd name="f22" fmla="val 38"/>
                  <a:gd name="f23" fmla="val 8"/>
                  <a:gd name="f24" fmla="val 39"/>
                  <a:gd name="f25" fmla="val 35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71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88 f30 1"/>
                  <a:gd name="f41" fmla="*/ 0 f29 1"/>
                  <a:gd name="f42" fmla="*/ 0 f30 1"/>
                  <a:gd name="f43" fmla="*/ 1272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12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18"/>
                    </a:cubicBezTo>
                    <a:cubicBezTo>
                      <a:pt x="f5" y="f20"/>
                      <a:pt x="f21" y="f22"/>
                      <a:pt x="f23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6" name="Freeform 833"/>
              <p:cNvSpPr/>
              <p:nvPr/>
            </p:nvSpPr>
            <p:spPr>
              <a:xfrm>
                <a:off x="6780211" y="3022521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32"/>
                  <a:gd name="f21" fmla="val 3"/>
                  <a:gd name="f22" fmla="val 38"/>
                  <a:gd name="f23" fmla="val 8"/>
                  <a:gd name="f24" fmla="val 39"/>
                  <a:gd name="f25" fmla="val 35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71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88 f30 1"/>
                  <a:gd name="f41" fmla="*/ 0 f29 1"/>
                  <a:gd name="f42" fmla="*/ 0 f30 1"/>
                  <a:gd name="f43" fmla="*/ 1272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12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18"/>
                    </a:cubicBezTo>
                    <a:cubicBezTo>
                      <a:pt x="f5" y="f20"/>
                      <a:pt x="f21" y="f22"/>
                      <a:pt x="f23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7" name="Freeform 834"/>
              <p:cNvSpPr/>
              <p:nvPr/>
            </p:nvSpPr>
            <p:spPr>
              <a:xfrm>
                <a:off x="7010403" y="3022521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32"/>
                  <a:gd name="f21" fmla="val 3"/>
                  <a:gd name="f22" fmla="val 38"/>
                  <a:gd name="f23" fmla="val 8"/>
                  <a:gd name="f24" fmla="val 39"/>
                  <a:gd name="f25" fmla="val 35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71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88 f30 1"/>
                  <a:gd name="f41" fmla="*/ 0 f29 1"/>
                  <a:gd name="f42" fmla="*/ 0 f30 1"/>
                  <a:gd name="f43" fmla="*/ 1272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12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18"/>
                    </a:cubicBezTo>
                    <a:cubicBezTo>
                      <a:pt x="f5" y="f20"/>
                      <a:pt x="f21" y="f22"/>
                      <a:pt x="f23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8" name="Freeform 835"/>
              <p:cNvSpPr/>
              <p:nvPr/>
            </p:nvSpPr>
            <p:spPr>
              <a:xfrm>
                <a:off x="5402266" y="326857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25"/>
                  <a:gd name="f22" fmla="val 32"/>
                  <a:gd name="f23" fmla="val 3"/>
                  <a:gd name="f24" fmla="val 38"/>
                  <a:gd name="f25" fmla="val 8"/>
                  <a:gd name="f26" fmla="val 39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71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38 f31 1"/>
                  <a:gd name="f42" fmla="*/ 0 f30 1"/>
                  <a:gd name="f43" fmla="*/ 0 f31 1"/>
                  <a:gd name="f44" fmla="*/ 1272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12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21"/>
                    </a:cubicBezTo>
                    <a:cubicBezTo>
                      <a:pt x="f5" y="f22"/>
                      <a:pt x="f23" y="f24"/>
                      <a:pt x="f25" y="f7"/>
                    </a:cubicBezTo>
                    <a:cubicBezTo>
                      <a:pt x="f12" y="f26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9" name="Freeform 836"/>
              <p:cNvSpPr/>
              <p:nvPr/>
            </p:nvSpPr>
            <p:spPr>
              <a:xfrm>
                <a:off x="5632447" y="326857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25"/>
                  <a:gd name="f22" fmla="val 32"/>
                  <a:gd name="f23" fmla="val 3"/>
                  <a:gd name="f24" fmla="val 38"/>
                  <a:gd name="f25" fmla="val 8"/>
                  <a:gd name="f26" fmla="val 39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71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38 f31 1"/>
                  <a:gd name="f42" fmla="*/ 0 f30 1"/>
                  <a:gd name="f43" fmla="*/ 0 f31 1"/>
                  <a:gd name="f44" fmla="*/ 1272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12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21"/>
                    </a:cubicBezTo>
                    <a:cubicBezTo>
                      <a:pt x="f5" y="f22"/>
                      <a:pt x="f23" y="f24"/>
                      <a:pt x="f25" y="f7"/>
                    </a:cubicBezTo>
                    <a:cubicBezTo>
                      <a:pt x="f12" y="f26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0" name="Freeform 837"/>
              <p:cNvSpPr/>
              <p:nvPr/>
            </p:nvSpPr>
            <p:spPr>
              <a:xfrm>
                <a:off x="5862639" y="326857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25"/>
                  <a:gd name="f22" fmla="val 32"/>
                  <a:gd name="f23" fmla="val 3"/>
                  <a:gd name="f24" fmla="val 38"/>
                  <a:gd name="f25" fmla="val 8"/>
                  <a:gd name="f26" fmla="val 39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71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38 f31 1"/>
                  <a:gd name="f42" fmla="*/ 0 f30 1"/>
                  <a:gd name="f43" fmla="*/ 0 f31 1"/>
                  <a:gd name="f44" fmla="*/ 1272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12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21"/>
                    </a:cubicBezTo>
                    <a:cubicBezTo>
                      <a:pt x="f5" y="f22"/>
                      <a:pt x="f23" y="f24"/>
                      <a:pt x="f25" y="f7"/>
                    </a:cubicBezTo>
                    <a:cubicBezTo>
                      <a:pt x="f12" y="f26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1" name="Freeform 838"/>
              <p:cNvSpPr/>
              <p:nvPr/>
            </p:nvSpPr>
            <p:spPr>
              <a:xfrm>
                <a:off x="6092830" y="326857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25"/>
                  <a:gd name="f22" fmla="val 32"/>
                  <a:gd name="f23" fmla="val 3"/>
                  <a:gd name="f24" fmla="val 38"/>
                  <a:gd name="f25" fmla="val 8"/>
                  <a:gd name="f26" fmla="val 39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71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38 f31 1"/>
                  <a:gd name="f42" fmla="*/ 0 f30 1"/>
                  <a:gd name="f43" fmla="*/ 0 f31 1"/>
                  <a:gd name="f44" fmla="*/ 1272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12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21"/>
                    </a:cubicBezTo>
                    <a:cubicBezTo>
                      <a:pt x="f5" y="f22"/>
                      <a:pt x="f23" y="f24"/>
                      <a:pt x="f25" y="f7"/>
                    </a:cubicBezTo>
                    <a:cubicBezTo>
                      <a:pt x="f12" y="f26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2" name="Freeform 839"/>
              <p:cNvSpPr/>
              <p:nvPr/>
            </p:nvSpPr>
            <p:spPr>
              <a:xfrm>
                <a:off x="6319839" y="326857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32"/>
                  <a:gd name="f21" fmla="val 3"/>
                  <a:gd name="f22" fmla="val 38"/>
                  <a:gd name="f23" fmla="val 8"/>
                  <a:gd name="f24" fmla="val 39"/>
                  <a:gd name="f25" fmla="val 35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71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88 f30 1"/>
                  <a:gd name="f41" fmla="*/ 0 f29 1"/>
                  <a:gd name="f42" fmla="*/ 0 f30 1"/>
                  <a:gd name="f43" fmla="*/ 1272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12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18"/>
                    </a:cubicBezTo>
                    <a:cubicBezTo>
                      <a:pt x="f5" y="f20"/>
                      <a:pt x="f21" y="f22"/>
                      <a:pt x="f23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3" name="Freeform 840"/>
              <p:cNvSpPr/>
              <p:nvPr/>
            </p:nvSpPr>
            <p:spPr>
              <a:xfrm>
                <a:off x="6550030" y="326857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32"/>
                  <a:gd name="f21" fmla="val 3"/>
                  <a:gd name="f22" fmla="val 38"/>
                  <a:gd name="f23" fmla="val 8"/>
                  <a:gd name="f24" fmla="val 39"/>
                  <a:gd name="f25" fmla="val 35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71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88 f30 1"/>
                  <a:gd name="f41" fmla="*/ 0 f29 1"/>
                  <a:gd name="f42" fmla="*/ 0 f30 1"/>
                  <a:gd name="f43" fmla="*/ 1272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12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18"/>
                    </a:cubicBezTo>
                    <a:cubicBezTo>
                      <a:pt x="f5" y="f20"/>
                      <a:pt x="f21" y="f22"/>
                      <a:pt x="f23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4" name="Freeform 841"/>
              <p:cNvSpPr/>
              <p:nvPr/>
            </p:nvSpPr>
            <p:spPr>
              <a:xfrm>
                <a:off x="6780211" y="326857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32"/>
                  <a:gd name="f21" fmla="val 3"/>
                  <a:gd name="f22" fmla="val 38"/>
                  <a:gd name="f23" fmla="val 8"/>
                  <a:gd name="f24" fmla="val 39"/>
                  <a:gd name="f25" fmla="val 35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71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88 f30 1"/>
                  <a:gd name="f41" fmla="*/ 0 f29 1"/>
                  <a:gd name="f42" fmla="*/ 0 f30 1"/>
                  <a:gd name="f43" fmla="*/ 1272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12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18"/>
                    </a:cubicBezTo>
                    <a:cubicBezTo>
                      <a:pt x="f5" y="f20"/>
                      <a:pt x="f21" y="f22"/>
                      <a:pt x="f23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5" name="Freeform 842"/>
              <p:cNvSpPr/>
              <p:nvPr/>
            </p:nvSpPr>
            <p:spPr>
              <a:xfrm>
                <a:off x="7010403" y="3268577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1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32"/>
                  <a:gd name="f21" fmla="val 3"/>
                  <a:gd name="f22" fmla="val 38"/>
                  <a:gd name="f23" fmla="val 8"/>
                  <a:gd name="f24" fmla="val 39"/>
                  <a:gd name="f25" fmla="val 35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71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88 f30 1"/>
                  <a:gd name="f41" fmla="*/ 0 f29 1"/>
                  <a:gd name="f42" fmla="*/ 0 f30 1"/>
                  <a:gd name="f43" fmla="*/ 1272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12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18"/>
                    </a:cubicBezTo>
                    <a:cubicBezTo>
                      <a:pt x="f5" y="f20"/>
                      <a:pt x="f21" y="f22"/>
                      <a:pt x="f23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6" name="Freeform 843"/>
              <p:cNvSpPr/>
              <p:nvPr/>
            </p:nvSpPr>
            <p:spPr>
              <a:xfrm>
                <a:off x="5402266" y="351781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+- 0 0 -90"/>
                  <a:gd name="f25" fmla="*/ f3 1 46"/>
                  <a:gd name="f26" fmla="*/ f4 1 42"/>
                  <a:gd name="f27" fmla="+- f7 0 f5"/>
                  <a:gd name="f28" fmla="+- f6 0 f5"/>
                  <a:gd name="f29" fmla="*/ f24 f0 1"/>
                  <a:gd name="f30" fmla="*/ f28 1 46"/>
                  <a:gd name="f31" fmla="*/ f27 1 42"/>
                  <a:gd name="f32" fmla="*/ 208 f28 1"/>
                  <a:gd name="f33" fmla="*/ 1515 f27 1"/>
                  <a:gd name="f34" fmla="*/ 1145 f28 1"/>
                  <a:gd name="f35" fmla="*/ 307 f27 1"/>
                  <a:gd name="f36" fmla="*/ 1800 f28 1"/>
                  <a:gd name="f37" fmla="*/ 661 f27 1"/>
                  <a:gd name="f38" fmla="*/ 938 f28 1"/>
                  <a:gd name="f39" fmla="*/ 0 f27 1"/>
                  <a:gd name="f40" fmla="*/ 0 f28 1"/>
                  <a:gd name="f41" fmla="*/ 1216 f27 1"/>
                  <a:gd name="f42" fmla="*/ 313 f28 1"/>
                  <a:gd name="f43" fmla="*/ 2125 f27 1"/>
                  <a:gd name="f44" fmla="*/ f29 1 f2"/>
                  <a:gd name="f45" fmla="*/ f32 1 46"/>
                  <a:gd name="f46" fmla="*/ f33 1 4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0 1 f30"/>
                  <a:gd name="f58" fmla="*/ f6 1 f30"/>
                  <a:gd name="f59" fmla="*/ 0 1 f31"/>
                  <a:gd name="f60" fmla="*/ f7 1 f31"/>
                  <a:gd name="f61" fmla="+- f44 0 f1"/>
                  <a:gd name="f62" fmla="*/ f45 1 f30"/>
                  <a:gd name="f63" fmla="*/ f46 1 f31"/>
                  <a:gd name="f64" fmla="*/ f47 1 f30"/>
                  <a:gd name="f65" fmla="*/ f48 1 f31"/>
                  <a:gd name="f66" fmla="*/ f49 1 f30"/>
                  <a:gd name="f67" fmla="*/ f50 1 f31"/>
                  <a:gd name="f68" fmla="*/ f51 1 f30"/>
                  <a:gd name="f69" fmla="*/ f52 1 f31"/>
                  <a:gd name="f70" fmla="*/ f53 1 f30"/>
                  <a:gd name="f71" fmla="*/ f54 1 f31"/>
                  <a:gd name="f72" fmla="*/ f55 1 f30"/>
                  <a:gd name="f73" fmla="*/ f56 1 f31"/>
                  <a:gd name="f74" fmla="*/ f57 f25 1"/>
                  <a:gd name="f75" fmla="*/ f58 f25 1"/>
                  <a:gd name="f76" fmla="*/ f60 f26 1"/>
                  <a:gd name="f77" fmla="*/ f59 f26 1"/>
                  <a:gd name="f78" fmla="*/ f62 f25 1"/>
                  <a:gd name="f79" fmla="*/ f63 f26 1"/>
                  <a:gd name="f80" fmla="*/ f64 f25 1"/>
                  <a:gd name="f81" fmla="*/ f65 f26 1"/>
                  <a:gd name="f82" fmla="*/ f66 f25 1"/>
                  <a:gd name="f83" fmla="*/ f67 f26 1"/>
                  <a:gd name="f84" fmla="*/ f68 f25 1"/>
                  <a:gd name="f85" fmla="*/ f69 f26 1"/>
                  <a:gd name="f86" fmla="*/ f70 f25 1"/>
                  <a:gd name="f87" fmla="*/ f71 f26 1"/>
                  <a:gd name="f88" fmla="*/ f72 f25 1"/>
                  <a:gd name="f89" fmla="*/ f73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8" y="f79"/>
                  </a:cxn>
                  <a:cxn ang="f61">
                    <a:pos x="f80" y="f81"/>
                  </a:cxn>
                  <a:cxn ang="f61">
                    <a:pos x="f82" y="f83"/>
                  </a:cxn>
                  <a:cxn ang="f61">
                    <a:pos x="f84" y="f85"/>
                  </a:cxn>
                  <a:cxn ang="f61">
                    <a:pos x="f86" y="f87"/>
                  </a:cxn>
                  <a:cxn ang="f61">
                    <a:pos x="f88" y="f89"/>
                  </a:cxn>
                  <a:cxn ang="f61">
                    <a:pos x="f78" y="f79"/>
                  </a:cxn>
                </a:cxnLst>
                <a:rect l="f74" t="f77" r="f75" b="f76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3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7" name="Freeform 844"/>
              <p:cNvSpPr/>
              <p:nvPr/>
            </p:nvSpPr>
            <p:spPr>
              <a:xfrm>
                <a:off x="5632447" y="351781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+- 0 0 -90"/>
                  <a:gd name="f25" fmla="*/ f3 1 46"/>
                  <a:gd name="f26" fmla="*/ f4 1 42"/>
                  <a:gd name="f27" fmla="+- f7 0 f5"/>
                  <a:gd name="f28" fmla="+- f6 0 f5"/>
                  <a:gd name="f29" fmla="*/ f24 f0 1"/>
                  <a:gd name="f30" fmla="*/ f28 1 46"/>
                  <a:gd name="f31" fmla="*/ f27 1 42"/>
                  <a:gd name="f32" fmla="*/ 208 f28 1"/>
                  <a:gd name="f33" fmla="*/ 1515 f27 1"/>
                  <a:gd name="f34" fmla="*/ 1145 f28 1"/>
                  <a:gd name="f35" fmla="*/ 307 f27 1"/>
                  <a:gd name="f36" fmla="*/ 1800 f28 1"/>
                  <a:gd name="f37" fmla="*/ 661 f27 1"/>
                  <a:gd name="f38" fmla="*/ 938 f28 1"/>
                  <a:gd name="f39" fmla="*/ 0 f27 1"/>
                  <a:gd name="f40" fmla="*/ 0 f28 1"/>
                  <a:gd name="f41" fmla="*/ 1216 f27 1"/>
                  <a:gd name="f42" fmla="*/ 313 f28 1"/>
                  <a:gd name="f43" fmla="*/ 2125 f27 1"/>
                  <a:gd name="f44" fmla="*/ f29 1 f2"/>
                  <a:gd name="f45" fmla="*/ f32 1 46"/>
                  <a:gd name="f46" fmla="*/ f33 1 4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0 1 f30"/>
                  <a:gd name="f58" fmla="*/ f6 1 f30"/>
                  <a:gd name="f59" fmla="*/ 0 1 f31"/>
                  <a:gd name="f60" fmla="*/ f7 1 f31"/>
                  <a:gd name="f61" fmla="+- f44 0 f1"/>
                  <a:gd name="f62" fmla="*/ f45 1 f30"/>
                  <a:gd name="f63" fmla="*/ f46 1 f31"/>
                  <a:gd name="f64" fmla="*/ f47 1 f30"/>
                  <a:gd name="f65" fmla="*/ f48 1 f31"/>
                  <a:gd name="f66" fmla="*/ f49 1 f30"/>
                  <a:gd name="f67" fmla="*/ f50 1 f31"/>
                  <a:gd name="f68" fmla="*/ f51 1 f30"/>
                  <a:gd name="f69" fmla="*/ f52 1 f31"/>
                  <a:gd name="f70" fmla="*/ f53 1 f30"/>
                  <a:gd name="f71" fmla="*/ f54 1 f31"/>
                  <a:gd name="f72" fmla="*/ f55 1 f30"/>
                  <a:gd name="f73" fmla="*/ f56 1 f31"/>
                  <a:gd name="f74" fmla="*/ f57 f25 1"/>
                  <a:gd name="f75" fmla="*/ f58 f25 1"/>
                  <a:gd name="f76" fmla="*/ f60 f26 1"/>
                  <a:gd name="f77" fmla="*/ f59 f26 1"/>
                  <a:gd name="f78" fmla="*/ f62 f25 1"/>
                  <a:gd name="f79" fmla="*/ f63 f26 1"/>
                  <a:gd name="f80" fmla="*/ f64 f25 1"/>
                  <a:gd name="f81" fmla="*/ f65 f26 1"/>
                  <a:gd name="f82" fmla="*/ f66 f25 1"/>
                  <a:gd name="f83" fmla="*/ f67 f26 1"/>
                  <a:gd name="f84" fmla="*/ f68 f25 1"/>
                  <a:gd name="f85" fmla="*/ f69 f26 1"/>
                  <a:gd name="f86" fmla="*/ f70 f25 1"/>
                  <a:gd name="f87" fmla="*/ f71 f26 1"/>
                  <a:gd name="f88" fmla="*/ f72 f25 1"/>
                  <a:gd name="f89" fmla="*/ f73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8" y="f79"/>
                  </a:cxn>
                  <a:cxn ang="f61">
                    <a:pos x="f80" y="f81"/>
                  </a:cxn>
                  <a:cxn ang="f61">
                    <a:pos x="f82" y="f83"/>
                  </a:cxn>
                  <a:cxn ang="f61">
                    <a:pos x="f84" y="f85"/>
                  </a:cxn>
                  <a:cxn ang="f61">
                    <a:pos x="f86" y="f87"/>
                  </a:cxn>
                  <a:cxn ang="f61">
                    <a:pos x="f88" y="f89"/>
                  </a:cxn>
                  <a:cxn ang="f61">
                    <a:pos x="f78" y="f79"/>
                  </a:cxn>
                </a:cxnLst>
                <a:rect l="f74" t="f77" r="f75" b="f76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3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8" name="Freeform 845"/>
              <p:cNvSpPr/>
              <p:nvPr/>
            </p:nvSpPr>
            <p:spPr>
              <a:xfrm>
                <a:off x="5862639" y="351781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+- 0 0 -90"/>
                  <a:gd name="f25" fmla="*/ f3 1 46"/>
                  <a:gd name="f26" fmla="*/ f4 1 42"/>
                  <a:gd name="f27" fmla="+- f7 0 f5"/>
                  <a:gd name="f28" fmla="+- f6 0 f5"/>
                  <a:gd name="f29" fmla="*/ f24 f0 1"/>
                  <a:gd name="f30" fmla="*/ f28 1 46"/>
                  <a:gd name="f31" fmla="*/ f27 1 42"/>
                  <a:gd name="f32" fmla="*/ 208 f28 1"/>
                  <a:gd name="f33" fmla="*/ 1515 f27 1"/>
                  <a:gd name="f34" fmla="*/ 1145 f28 1"/>
                  <a:gd name="f35" fmla="*/ 307 f27 1"/>
                  <a:gd name="f36" fmla="*/ 1800 f28 1"/>
                  <a:gd name="f37" fmla="*/ 661 f27 1"/>
                  <a:gd name="f38" fmla="*/ 938 f28 1"/>
                  <a:gd name="f39" fmla="*/ 0 f27 1"/>
                  <a:gd name="f40" fmla="*/ 0 f28 1"/>
                  <a:gd name="f41" fmla="*/ 1216 f27 1"/>
                  <a:gd name="f42" fmla="*/ 313 f28 1"/>
                  <a:gd name="f43" fmla="*/ 2125 f27 1"/>
                  <a:gd name="f44" fmla="*/ f29 1 f2"/>
                  <a:gd name="f45" fmla="*/ f32 1 46"/>
                  <a:gd name="f46" fmla="*/ f33 1 4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0 1 f30"/>
                  <a:gd name="f58" fmla="*/ f6 1 f30"/>
                  <a:gd name="f59" fmla="*/ 0 1 f31"/>
                  <a:gd name="f60" fmla="*/ f7 1 f31"/>
                  <a:gd name="f61" fmla="+- f44 0 f1"/>
                  <a:gd name="f62" fmla="*/ f45 1 f30"/>
                  <a:gd name="f63" fmla="*/ f46 1 f31"/>
                  <a:gd name="f64" fmla="*/ f47 1 f30"/>
                  <a:gd name="f65" fmla="*/ f48 1 f31"/>
                  <a:gd name="f66" fmla="*/ f49 1 f30"/>
                  <a:gd name="f67" fmla="*/ f50 1 f31"/>
                  <a:gd name="f68" fmla="*/ f51 1 f30"/>
                  <a:gd name="f69" fmla="*/ f52 1 f31"/>
                  <a:gd name="f70" fmla="*/ f53 1 f30"/>
                  <a:gd name="f71" fmla="*/ f54 1 f31"/>
                  <a:gd name="f72" fmla="*/ f55 1 f30"/>
                  <a:gd name="f73" fmla="*/ f56 1 f31"/>
                  <a:gd name="f74" fmla="*/ f57 f25 1"/>
                  <a:gd name="f75" fmla="*/ f58 f25 1"/>
                  <a:gd name="f76" fmla="*/ f60 f26 1"/>
                  <a:gd name="f77" fmla="*/ f59 f26 1"/>
                  <a:gd name="f78" fmla="*/ f62 f25 1"/>
                  <a:gd name="f79" fmla="*/ f63 f26 1"/>
                  <a:gd name="f80" fmla="*/ f64 f25 1"/>
                  <a:gd name="f81" fmla="*/ f65 f26 1"/>
                  <a:gd name="f82" fmla="*/ f66 f25 1"/>
                  <a:gd name="f83" fmla="*/ f67 f26 1"/>
                  <a:gd name="f84" fmla="*/ f68 f25 1"/>
                  <a:gd name="f85" fmla="*/ f69 f26 1"/>
                  <a:gd name="f86" fmla="*/ f70 f25 1"/>
                  <a:gd name="f87" fmla="*/ f71 f26 1"/>
                  <a:gd name="f88" fmla="*/ f72 f25 1"/>
                  <a:gd name="f89" fmla="*/ f73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8" y="f79"/>
                  </a:cxn>
                  <a:cxn ang="f61">
                    <a:pos x="f80" y="f81"/>
                  </a:cxn>
                  <a:cxn ang="f61">
                    <a:pos x="f82" y="f83"/>
                  </a:cxn>
                  <a:cxn ang="f61">
                    <a:pos x="f84" y="f85"/>
                  </a:cxn>
                  <a:cxn ang="f61">
                    <a:pos x="f86" y="f87"/>
                  </a:cxn>
                  <a:cxn ang="f61">
                    <a:pos x="f88" y="f89"/>
                  </a:cxn>
                  <a:cxn ang="f61">
                    <a:pos x="f78" y="f79"/>
                  </a:cxn>
                </a:cxnLst>
                <a:rect l="f74" t="f77" r="f75" b="f76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3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9" name="Freeform 846"/>
              <p:cNvSpPr/>
              <p:nvPr/>
            </p:nvSpPr>
            <p:spPr>
              <a:xfrm>
                <a:off x="6092830" y="351781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+- 0 0 -90"/>
                  <a:gd name="f25" fmla="*/ f3 1 46"/>
                  <a:gd name="f26" fmla="*/ f4 1 42"/>
                  <a:gd name="f27" fmla="+- f7 0 f5"/>
                  <a:gd name="f28" fmla="+- f6 0 f5"/>
                  <a:gd name="f29" fmla="*/ f24 f0 1"/>
                  <a:gd name="f30" fmla="*/ f28 1 46"/>
                  <a:gd name="f31" fmla="*/ f27 1 42"/>
                  <a:gd name="f32" fmla="*/ 208 f28 1"/>
                  <a:gd name="f33" fmla="*/ 1515 f27 1"/>
                  <a:gd name="f34" fmla="*/ 1145 f28 1"/>
                  <a:gd name="f35" fmla="*/ 307 f27 1"/>
                  <a:gd name="f36" fmla="*/ 1800 f28 1"/>
                  <a:gd name="f37" fmla="*/ 661 f27 1"/>
                  <a:gd name="f38" fmla="*/ 938 f28 1"/>
                  <a:gd name="f39" fmla="*/ 0 f27 1"/>
                  <a:gd name="f40" fmla="*/ 0 f28 1"/>
                  <a:gd name="f41" fmla="*/ 1216 f27 1"/>
                  <a:gd name="f42" fmla="*/ 313 f28 1"/>
                  <a:gd name="f43" fmla="*/ 2125 f27 1"/>
                  <a:gd name="f44" fmla="*/ f29 1 f2"/>
                  <a:gd name="f45" fmla="*/ f32 1 46"/>
                  <a:gd name="f46" fmla="*/ f33 1 4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0 1 f30"/>
                  <a:gd name="f58" fmla="*/ f6 1 f30"/>
                  <a:gd name="f59" fmla="*/ 0 1 f31"/>
                  <a:gd name="f60" fmla="*/ f7 1 f31"/>
                  <a:gd name="f61" fmla="+- f44 0 f1"/>
                  <a:gd name="f62" fmla="*/ f45 1 f30"/>
                  <a:gd name="f63" fmla="*/ f46 1 f31"/>
                  <a:gd name="f64" fmla="*/ f47 1 f30"/>
                  <a:gd name="f65" fmla="*/ f48 1 f31"/>
                  <a:gd name="f66" fmla="*/ f49 1 f30"/>
                  <a:gd name="f67" fmla="*/ f50 1 f31"/>
                  <a:gd name="f68" fmla="*/ f51 1 f30"/>
                  <a:gd name="f69" fmla="*/ f52 1 f31"/>
                  <a:gd name="f70" fmla="*/ f53 1 f30"/>
                  <a:gd name="f71" fmla="*/ f54 1 f31"/>
                  <a:gd name="f72" fmla="*/ f55 1 f30"/>
                  <a:gd name="f73" fmla="*/ f56 1 f31"/>
                  <a:gd name="f74" fmla="*/ f57 f25 1"/>
                  <a:gd name="f75" fmla="*/ f58 f25 1"/>
                  <a:gd name="f76" fmla="*/ f60 f26 1"/>
                  <a:gd name="f77" fmla="*/ f59 f26 1"/>
                  <a:gd name="f78" fmla="*/ f62 f25 1"/>
                  <a:gd name="f79" fmla="*/ f63 f26 1"/>
                  <a:gd name="f80" fmla="*/ f64 f25 1"/>
                  <a:gd name="f81" fmla="*/ f65 f26 1"/>
                  <a:gd name="f82" fmla="*/ f66 f25 1"/>
                  <a:gd name="f83" fmla="*/ f67 f26 1"/>
                  <a:gd name="f84" fmla="*/ f68 f25 1"/>
                  <a:gd name="f85" fmla="*/ f69 f26 1"/>
                  <a:gd name="f86" fmla="*/ f70 f25 1"/>
                  <a:gd name="f87" fmla="*/ f71 f26 1"/>
                  <a:gd name="f88" fmla="*/ f72 f25 1"/>
                  <a:gd name="f89" fmla="*/ f73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8" y="f79"/>
                  </a:cxn>
                  <a:cxn ang="f61">
                    <a:pos x="f80" y="f81"/>
                  </a:cxn>
                  <a:cxn ang="f61">
                    <a:pos x="f82" y="f83"/>
                  </a:cxn>
                  <a:cxn ang="f61">
                    <a:pos x="f84" y="f85"/>
                  </a:cxn>
                  <a:cxn ang="f61">
                    <a:pos x="f86" y="f87"/>
                  </a:cxn>
                  <a:cxn ang="f61">
                    <a:pos x="f88" y="f89"/>
                  </a:cxn>
                  <a:cxn ang="f61">
                    <a:pos x="f78" y="f79"/>
                  </a:cxn>
                </a:cxnLst>
                <a:rect l="f74" t="f77" r="f75" b="f76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3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0" name="Freeform 847"/>
              <p:cNvSpPr/>
              <p:nvPr/>
            </p:nvSpPr>
            <p:spPr>
              <a:xfrm>
                <a:off x="6319839" y="351781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35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61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1" name="Freeform 848"/>
              <p:cNvSpPr/>
              <p:nvPr/>
            </p:nvSpPr>
            <p:spPr>
              <a:xfrm>
                <a:off x="6550030" y="351781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35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61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2" name="Freeform 849"/>
              <p:cNvSpPr/>
              <p:nvPr/>
            </p:nvSpPr>
            <p:spPr>
              <a:xfrm>
                <a:off x="6780211" y="351781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35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61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3" name="Freeform 850"/>
              <p:cNvSpPr/>
              <p:nvPr/>
            </p:nvSpPr>
            <p:spPr>
              <a:xfrm>
                <a:off x="7010403" y="351781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35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61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3"/>
                      <a:pt x="f8" y="f2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4" name="Freeform 851"/>
              <p:cNvSpPr/>
              <p:nvPr/>
            </p:nvSpPr>
            <p:spPr>
              <a:xfrm>
                <a:off x="5402266" y="3763880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5" name="Freeform 852"/>
              <p:cNvSpPr/>
              <p:nvPr/>
            </p:nvSpPr>
            <p:spPr>
              <a:xfrm>
                <a:off x="5632447" y="3763880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6" name="Freeform 853"/>
              <p:cNvSpPr/>
              <p:nvPr/>
            </p:nvSpPr>
            <p:spPr>
              <a:xfrm>
                <a:off x="5862639" y="3763880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7" name="Freeform 854"/>
              <p:cNvSpPr/>
              <p:nvPr/>
            </p:nvSpPr>
            <p:spPr>
              <a:xfrm>
                <a:off x="6092830" y="3763880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8" name="Freeform 855"/>
              <p:cNvSpPr/>
              <p:nvPr/>
            </p:nvSpPr>
            <p:spPr>
              <a:xfrm>
                <a:off x="6319839" y="3763880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9" name="Freeform 856"/>
              <p:cNvSpPr/>
              <p:nvPr/>
            </p:nvSpPr>
            <p:spPr>
              <a:xfrm>
                <a:off x="6550030" y="3763880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0" name="Freeform 857"/>
              <p:cNvSpPr/>
              <p:nvPr/>
            </p:nvSpPr>
            <p:spPr>
              <a:xfrm>
                <a:off x="6780211" y="3763880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1" name="Freeform 858"/>
              <p:cNvSpPr/>
              <p:nvPr/>
            </p:nvSpPr>
            <p:spPr>
              <a:xfrm>
                <a:off x="7010403" y="3763880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2" name="Freeform 859"/>
              <p:cNvSpPr/>
              <p:nvPr/>
            </p:nvSpPr>
            <p:spPr>
              <a:xfrm>
                <a:off x="5402266" y="400994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3" name="Freeform 860"/>
              <p:cNvSpPr/>
              <p:nvPr/>
            </p:nvSpPr>
            <p:spPr>
              <a:xfrm>
                <a:off x="5632447" y="400994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4" name="Freeform 861"/>
              <p:cNvSpPr/>
              <p:nvPr/>
            </p:nvSpPr>
            <p:spPr>
              <a:xfrm>
                <a:off x="5862639" y="400994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5" name="Freeform 862"/>
              <p:cNvSpPr/>
              <p:nvPr/>
            </p:nvSpPr>
            <p:spPr>
              <a:xfrm>
                <a:off x="6092830" y="400994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6" name="Freeform 863"/>
              <p:cNvSpPr/>
              <p:nvPr/>
            </p:nvSpPr>
            <p:spPr>
              <a:xfrm>
                <a:off x="6319839" y="400994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7" name="Freeform 864"/>
              <p:cNvSpPr/>
              <p:nvPr/>
            </p:nvSpPr>
            <p:spPr>
              <a:xfrm>
                <a:off x="6550030" y="400994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8" name="Freeform 865"/>
              <p:cNvSpPr/>
              <p:nvPr/>
            </p:nvSpPr>
            <p:spPr>
              <a:xfrm>
                <a:off x="6780211" y="400994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9" name="Freeform 866"/>
              <p:cNvSpPr/>
              <p:nvPr/>
            </p:nvSpPr>
            <p:spPr>
              <a:xfrm>
                <a:off x="7010403" y="4009945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0" name="Freeform 867"/>
              <p:cNvSpPr/>
              <p:nvPr/>
            </p:nvSpPr>
            <p:spPr>
              <a:xfrm>
                <a:off x="5402266" y="425441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1" name="Freeform 868"/>
              <p:cNvSpPr/>
              <p:nvPr/>
            </p:nvSpPr>
            <p:spPr>
              <a:xfrm>
                <a:off x="5632447" y="425441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2" name="Freeform 869"/>
              <p:cNvSpPr/>
              <p:nvPr/>
            </p:nvSpPr>
            <p:spPr>
              <a:xfrm>
                <a:off x="5862639" y="425441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3" name="Freeform 870"/>
              <p:cNvSpPr/>
              <p:nvPr/>
            </p:nvSpPr>
            <p:spPr>
              <a:xfrm>
                <a:off x="6092830" y="425441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61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4" name="Freeform 871"/>
              <p:cNvSpPr/>
              <p:nvPr/>
            </p:nvSpPr>
            <p:spPr>
              <a:xfrm>
                <a:off x="6319839" y="425441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5" name="Freeform 872"/>
              <p:cNvSpPr/>
              <p:nvPr/>
            </p:nvSpPr>
            <p:spPr>
              <a:xfrm>
                <a:off x="6550030" y="425441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6" name="Freeform 873"/>
              <p:cNvSpPr/>
              <p:nvPr/>
            </p:nvSpPr>
            <p:spPr>
              <a:xfrm>
                <a:off x="6780211" y="425441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7" name="Freeform 874"/>
              <p:cNvSpPr/>
              <p:nvPr/>
            </p:nvSpPr>
            <p:spPr>
              <a:xfrm>
                <a:off x="7010403" y="425441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9"/>
                  <a:gd name="f16" fmla="val 13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8"/>
                  <a:gd name="f24" fmla="val 8"/>
                  <a:gd name="f25" fmla="val 39"/>
                  <a:gd name="f26" fmla="val 35"/>
                  <a:gd name="f27" fmla="+- 0 0 -90"/>
                  <a:gd name="f28" fmla="*/ f3 1 46"/>
                  <a:gd name="f29" fmla="*/ f4 1 42"/>
                  <a:gd name="f30" fmla="+- f7 0 f5"/>
                  <a:gd name="f31" fmla="+- f6 0 f5"/>
                  <a:gd name="f32" fmla="*/ f27 f0 1"/>
                  <a:gd name="f33" fmla="*/ f31 1 46"/>
                  <a:gd name="f34" fmla="*/ f30 1 42"/>
                  <a:gd name="f35" fmla="*/ 208 f31 1"/>
                  <a:gd name="f36" fmla="*/ 1515 f30 1"/>
                  <a:gd name="f37" fmla="*/ 1145 f31 1"/>
                  <a:gd name="f38" fmla="*/ 307 f30 1"/>
                  <a:gd name="f39" fmla="*/ 1800 f31 1"/>
                  <a:gd name="f40" fmla="*/ 661 f30 1"/>
                  <a:gd name="f41" fmla="*/ 988 f31 1"/>
                  <a:gd name="f42" fmla="*/ 0 f30 1"/>
                  <a:gd name="f43" fmla="*/ 0 f31 1"/>
                  <a:gd name="f44" fmla="*/ 1216 f30 1"/>
                  <a:gd name="f45" fmla="*/ 313 f31 1"/>
                  <a:gd name="f46" fmla="*/ 2125 f30 1"/>
                  <a:gd name="f47" fmla="*/ f32 1 f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f45 1 46"/>
                  <a:gd name="f59" fmla="*/ f46 1 42"/>
                  <a:gd name="f60" fmla="*/ 0 1 f33"/>
                  <a:gd name="f61" fmla="*/ f6 1 f33"/>
                  <a:gd name="f62" fmla="*/ 0 1 f34"/>
                  <a:gd name="f63" fmla="*/ f7 1 f34"/>
                  <a:gd name="f64" fmla="+- f47 0 f1"/>
                  <a:gd name="f65" fmla="*/ f48 1 f33"/>
                  <a:gd name="f66" fmla="*/ f49 1 f34"/>
                  <a:gd name="f67" fmla="*/ f50 1 f33"/>
                  <a:gd name="f68" fmla="*/ f51 1 f34"/>
                  <a:gd name="f69" fmla="*/ f52 1 f33"/>
                  <a:gd name="f70" fmla="*/ f53 1 f34"/>
                  <a:gd name="f71" fmla="*/ f54 1 f33"/>
                  <a:gd name="f72" fmla="*/ f55 1 f34"/>
                  <a:gd name="f73" fmla="*/ f56 1 f33"/>
                  <a:gd name="f74" fmla="*/ f57 1 f34"/>
                  <a:gd name="f75" fmla="*/ f58 1 f33"/>
                  <a:gd name="f76" fmla="*/ f59 1 f34"/>
                  <a:gd name="f77" fmla="*/ f60 f28 1"/>
                  <a:gd name="f78" fmla="*/ f61 f28 1"/>
                  <a:gd name="f79" fmla="*/ f63 f29 1"/>
                  <a:gd name="f80" fmla="*/ f62 f29 1"/>
                  <a:gd name="f81" fmla="*/ f65 f28 1"/>
                  <a:gd name="f82" fmla="*/ f66 f29 1"/>
                  <a:gd name="f83" fmla="*/ f67 f28 1"/>
                  <a:gd name="f84" fmla="*/ f68 f29 1"/>
                  <a:gd name="f85" fmla="*/ f69 f28 1"/>
                  <a:gd name="f86" fmla="*/ f70 f29 1"/>
                  <a:gd name="f87" fmla="*/ f71 f28 1"/>
                  <a:gd name="f88" fmla="*/ f72 f29 1"/>
                  <a:gd name="f89" fmla="*/ f73 f28 1"/>
                  <a:gd name="f90" fmla="*/ f74 f29 1"/>
                  <a:gd name="f91" fmla="*/ f75 f28 1"/>
                  <a:gd name="f92" fmla="*/ f7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4">
                    <a:pos x="f81" y="f82"/>
                  </a:cxn>
                  <a:cxn ang="f64">
                    <a:pos x="f83" y="f84"/>
                  </a:cxn>
                  <a:cxn ang="f64">
                    <a:pos x="f85" y="f86"/>
                  </a:cxn>
                  <a:cxn ang="f64">
                    <a:pos x="f87" y="f88"/>
                  </a:cxn>
                  <a:cxn ang="f64">
                    <a:pos x="f89" y="f90"/>
                  </a:cxn>
                  <a:cxn ang="f64">
                    <a:pos x="f91" y="f92"/>
                  </a:cxn>
                  <a:cxn ang="f64">
                    <a:pos x="f81" y="f82"/>
                  </a:cxn>
                </a:cxnLst>
                <a:rect l="f77" t="f80" r="f78" b="f79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7"/>
                    </a:cubicBezTo>
                    <a:cubicBezTo>
                      <a:pt x="f12" y="f25"/>
                      <a:pt x="f8" y="f26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8" name="Freeform 875"/>
              <p:cNvSpPr/>
              <p:nvPr/>
            </p:nvSpPr>
            <p:spPr>
              <a:xfrm>
                <a:off x="5402266" y="450523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9" name="Freeform 876"/>
              <p:cNvSpPr/>
              <p:nvPr/>
            </p:nvSpPr>
            <p:spPr>
              <a:xfrm>
                <a:off x="5632447" y="450523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20" name="Freeform 877"/>
              <p:cNvSpPr/>
              <p:nvPr/>
            </p:nvSpPr>
            <p:spPr>
              <a:xfrm>
                <a:off x="5862639" y="450523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21" name="Freeform 878"/>
              <p:cNvSpPr/>
              <p:nvPr/>
            </p:nvSpPr>
            <p:spPr>
              <a:xfrm>
                <a:off x="6092830" y="450523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8"/>
                  <a:gd name="f17" fmla="val 12"/>
                  <a:gd name="f18" fmla="val 33"/>
                  <a:gd name="f19" fmla="val 24"/>
                  <a:gd name="f20" fmla="val 11"/>
                  <a:gd name="f21" fmla="val 31"/>
                  <a:gd name="f22" fmla="val 3"/>
                  <a:gd name="f23" fmla="val 37"/>
                  <a:gd name="f24" fmla="val 38"/>
                  <a:gd name="f25" fmla="val 34"/>
                  <a:gd name="f26" fmla="+- 0 0 -90"/>
                  <a:gd name="f27" fmla="*/ f3 1 46"/>
                  <a:gd name="f28" fmla="*/ f4 1 42"/>
                  <a:gd name="f29" fmla="+- f7 0 f5"/>
                  <a:gd name="f30" fmla="+- f6 0 f5"/>
                  <a:gd name="f31" fmla="*/ f26 f0 1"/>
                  <a:gd name="f32" fmla="*/ f30 1 46"/>
                  <a:gd name="f33" fmla="*/ f29 1 42"/>
                  <a:gd name="f34" fmla="*/ 208 f30 1"/>
                  <a:gd name="f35" fmla="*/ 1515 f29 1"/>
                  <a:gd name="f36" fmla="*/ 1145 f30 1"/>
                  <a:gd name="f37" fmla="*/ 307 f29 1"/>
                  <a:gd name="f38" fmla="*/ 1800 f30 1"/>
                  <a:gd name="f39" fmla="*/ 605 f29 1"/>
                  <a:gd name="f40" fmla="*/ 938 f30 1"/>
                  <a:gd name="f41" fmla="*/ 0 f29 1"/>
                  <a:gd name="f42" fmla="*/ 0 f30 1"/>
                  <a:gd name="f43" fmla="*/ 1216 f29 1"/>
                  <a:gd name="f44" fmla="*/ 313 f30 1"/>
                  <a:gd name="f45" fmla="*/ 2125 f29 1"/>
                  <a:gd name="f46" fmla="*/ f31 1 f2"/>
                  <a:gd name="f47" fmla="*/ f34 1 46"/>
                  <a:gd name="f48" fmla="*/ f35 1 42"/>
                  <a:gd name="f49" fmla="*/ f36 1 46"/>
                  <a:gd name="f50" fmla="*/ f37 1 42"/>
                  <a:gd name="f51" fmla="*/ f38 1 46"/>
                  <a:gd name="f52" fmla="*/ f39 1 42"/>
                  <a:gd name="f53" fmla="*/ f40 1 46"/>
                  <a:gd name="f54" fmla="*/ f41 1 42"/>
                  <a:gd name="f55" fmla="*/ f42 1 46"/>
                  <a:gd name="f56" fmla="*/ f43 1 42"/>
                  <a:gd name="f57" fmla="*/ f44 1 46"/>
                  <a:gd name="f58" fmla="*/ f45 1 42"/>
                  <a:gd name="f59" fmla="*/ 0 1 f32"/>
                  <a:gd name="f60" fmla="*/ f6 1 f32"/>
                  <a:gd name="f61" fmla="*/ 0 1 f33"/>
                  <a:gd name="f62" fmla="*/ f7 1 f33"/>
                  <a:gd name="f63" fmla="+- f46 0 f1"/>
                  <a:gd name="f64" fmla="*/ f47 1 f32"/>
                  <a:gd name="f65" fmla="*/ f48 1 f33"/>
                  <a:gd name="f66" fmla="*/ f49 1 f32"/>
                  <a:gd name="f67" fmla="*/ f50 1 f33"/>
                  <a:gd name="f68" fmla="*/ f51 1 f32"/>
                  <a:gd name="f69" fmla="*/ f52 1 f33"/>
                  <a:gd name="f70" fmla="*/ f53 1 f32"/>
                  <a:gd name="f71" fmla="*/ f54 1 f33"/>
                  <a:gd name="f72" fmla="*/ f55 1 f32"/>
                  <a:gd name="f73" fmla="*/ f56 1 f33"/>
                  <a:gd name="f74" fmla="*/ f57 1 f32"/>
                  <a:gd name="f75" fmla="*/ f58 1 f33"/>
                  <a:gd name="f76" fmla="*/ f59 f27 1"/>
                  <a:gd name="f77" fmla="*/ f60 f27 1"/>
                  <a:gd name="f78" fmla="*/ f62 f28 1"/>
                  <a:gd name="f79" fmla="*/ f61 f28 1"/>
                  <a:gd name="f80" fmla="*/ f64 f27 1"/>
                  <a:gd name="f81" fmla="*/ f65 f28 1"/>
                  <a:gd name="f82" fmla="*/ f66 f27 1"/>
                  <a:gd name="f83" fmla="*/ f67 f28 1"/>
                  <a:gd name="f84" fmla="*/ f68 f27 1"/>
                  <a:gd name="f85" fmla="*/ f69 f28 1"/>
                  <a:gd name="f86" fmla="*/ f70 f27 1"/>
                  <a:gd name="f87" fmla="*/ f71 f28 1"/>
                  <a:gd name="f88" fmla="*/ f72 f27 1"/>
                  <a:gd name="f89" fmla="*/ f73 f28 1"/>
                  <a:gd name="f90" fmla="*/ f74 f27 1"/>
                  <a:gd name="f91" fmla="*/ f7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">
                    <a:pos x="f80" y="f81"/>
                  </a:cxn>
                  <a:cxn ang="f63">
                    <a:pos x="f82" y="f83"/>
                  </a:cxn>
                  <a:cxn ang="f63">
                    <a:pos x="f84" y="f85"/>
                  </a:cxn>
                  <a:cxn ang="f63">
                    <a:pos x="f86" y="f87"/>
                  </a:cxn>
                  <a:cxn ang="f63">
                    <a:pos x="f88" y="f89"/>
                  </a:cxn>
                  <a:cxn ang="f63">
                    <a:pos x="f90" y="f91"/>
                  </a:cxn>
                  <a:cxn ang="f63">
                    <a:pos x="f80" y="f81"/>
                  </a:cxn>
                </a:cxnLst>
                <a:rect l="f76" t="f79" r="f77" b="f78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8"/>
                      <a:pt x="f18" y="f5"/>
                      <a:pt x="f19" y="f5"/>
                    </a:cubicBezTo>
                    <a:cubicBezTo>
                      <a:pt x="f20" y="f5"/>
                      <a:pt x="f5" y="f20"/>
                      <a:pt x="f5" y="f19"/>
                    </a:cubicBezTo>
                    <a:cubicBezTo>
                      <a:pt x="f5" y="f21"/>
                      <a:pt x="f22" y="f23"/>
                      <a:pt x="f16" y="f7"/>
                    </a:cubicBezTo>
                    <a:cubicBezTo>
                      <a:pt x="f12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22" name="Freeform 879"/>
              <p:cNvSpPr/>
              <p:nvPr/>
            </p:nvSpPr>
            <p:spPr>
              <a:xfrm>
                <a:off x="6319839" y="450523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23" name="Freeform 880"/>
              <p:cNvSpPr/>
              <p:nvPr/>
            </p:nvSpPr>
            <p:spPr>
              <a:xfrm>
                <a:off x="6550030" y="450523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24" name="Freeform 881"/>
              <p:cNvSpPr/>
              <p:nvPr/>
            </p:nvSpPr>
            <p:spPr>
              <a:xfrm>
                <a:off x="6780211" y="450523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25" name="Freeform 882"/>
              <p:cNvSpPr/>
              <p:nvPr/>
            </p:nvSpPr>
            <p:spPr>
              <a:xfrm>
                <a:off x="7010403" y="4505239"/>
                <a:ext cx="182559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"/>
                  <a:gd name="f7" fmla="val 42"/>
                  <a:gd name="f8" fmla="val 5"/>
                  <a:gd name="f9" fmla="val 30"/>
                  <a:gd name="f10" fmla="val 17"/>
                  <a:gd name="f11" fmla="val 16"/>
                  <a:gd name="f12" fmla="val 6"/>
                  <a:gd name="f13" fmla="val 29"/>
                  <a:gd name="f14" fmla="val 36"/>
                  <a:gd name="f15" fmla="val 8"/>
                  <a:gd name="f16" fmla="val 12"/>
                  <a:gd name="f17" fmla="val 34"/>
                  <a:gd name="f18" fmla="val 25"/>
                  <a:gd name="f19" fmla="val 11"/>
                  <a:gd name="f20" fmla="val 24"/>
                  <a:gd name="f21" fmla="val 31"/>
                  <a:gd name="f22" fmla="val 3"/>
                  <a:gd name="f23" fmla="val 37"/>
                  <a:gd name="f24" fmla="val 38"/>
                  <a:gd name="f25" fmla="+- 0 0 -90"/>
                  <a:gd name="f26" fmla="*/ f3 1 46"/>
                  <a:gd name="f27" fmla="*/ f4 1 42"/>
                  <a:gd name="f28" fmla="+- f7 0 f5"/>
                  <a:gd name="f29" fmla="+- f6 0 f5"/>
                  <a:gd name="f30" fmla="*/ f25 f0 1"/>
                  <a:gd name="f31" fmla="*/ f29 1 46"/>
                  <a:gd name="f32" fmla="*/ f28 1 42"/>
                  <a:gd name="f33" fmla="*/ 208 f29 1"/>
                  <a:gd name="f34" fmla="*/ 1515 f28 1"/>
                  <a:gd name="f35" fmla="*/ 1145 f29 1"/>
                  <a:gd name="f36" fmla="*/ 307 f28 1"/>
                  <a:gd name="f37" fmla="*/ 1800 f29 1"/>
                  <a:gd name="f38" fmla="*/ 605 f28 1"/>
                  <a:gd name="f39" fmla="*/ 988 f29 1"/>
                  <a:gd name="f40" fmla="*/ 0 f28 1"/>
                  <a:gd name="f41" fmla="*/ 0 f29 1"/>
                  <a:gd name="f42" fmla="*/ 1216 f28 1"/>
                  <a:gd name="f43" fmla="*/ 313 f29 1"/>
                  <a:gd name="f44" fmla="*/ 2125 f28 1"/>
                  <a:gd name="f45" fmla="*/ f30 1 f2"/>
                  <a:gd name="f46" fmla="*/ f33 1 46"/>
                  <a:gd name="f47" fmla="*/ f34 1 42"/>
                  <a:gd name="f48" fmla="*/ f35 1 46"/>
                  <a:gd name="f49" fmla="*/ f36 1 42"/>
                  <a:gd name="f50" fmla="*/ f37 1 46"/>
                  <a:gd name="f51" fmla="*/ f38 1 42"/>
                  <a:gd name="f52" fmla="*/ f39 1 46"/>
                  <a:gd name="f53" fmla="*/ f40 1 42"/>
                  <a:gd name="f54" fmla="*/ f41 1 46"/>
                  <a:gd name="f55" fmla="*/ f42 1 42"/>
                  <a:gd name="f56" fmla="*/ f43 1 46"/>
                  <a:gd name="f57" fmla="*/ f44 1 42"/>
                  <a:gd name="f58" fmla="*/ 0 1 f31"/>
                  <a:gd name="f59" fmla="*/ f6 1 f31"/>
                  <a:gd name="f60" fmla="*/ 0 1 f32"/>
                  <a:gd name="f61" fmla="*/ f7 1 f32"/>
                  <a:gd name="f62" fmla="+- f45 0 f1"/>
                  <a:gd name="f63" fmla="*/ f46 1 f31"/>
                  <a:gd name="f64" fmla="*/ f47 1 f32"/>
                  <a:gd name="f65" fmla="*/ f48 1 f31"/>
                  <a:gd name="f66" fmla="*/ f49 1 f32"/>
                  <a:gd name="f67" fmla="*/ f50 1 f31"/>
                  <a:gd name="f68" fmla="*/ f51 1 f32"/>
                  <a:gd name="f69" fmla="*/ f52 1 f31"/>
                  <a:gd name="f70" fmla="*/ f53 1 f32"/>
                  <a:gd name="f71" fmla="*/ f54 1 f31"/>
                  <a:gd name="f72" fmla="*/ f55 1 f32"/>
                  <a:gd name="f73" fmla="*/ f56 1 f31"/>
                  <a:gd name="f74" fmla="*/ f57 1 f32"/>
                  <a:gd name="f75" fmla="*/ f58 f26 1"/>
                  <a:gd name="f76" fmla="*/ f59 f26 1"/>
                  <a:gd name="f77" fmla="*/ f61 f27 1"/>
                  <a:gd name="f78" fmla="*/ f60 f27 1"/>
                  <a:gd name="f79" fmla="*/ f63 f26 1"/>
                  <a:gd name="f80" fmla="*/ f64 f27 1"/>
                  <a:gd name="f81" fmla="*/ f65 f26 1"/>
                  <a:gd name="f82" fmla="*/ f66 f27 1"/>
                  <a:gd name="f83" fmla="*/ f67 f26 1"/>
                  <a:gd name="f84" fmla="*/ f68 f27 1"/>
                  <a:gd name="f85" fmla="*/ f69 f26 1"/>
                  <a:gd name="f86" fmla="*/ f70 f27 1"/>
                  <a:gd name="f87" fmla="*/ f71 f26 1"/>
                  <a:gd name="f88" fmla="*/ f72 f27 1"/>
                  <a:gd name="f89" fmla="*/ f73 f26 1"/>
                  <a:gd name="f90" fmla="*/ f74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">
                    <a:pos x="f79" y="f80"/>
                  </a:cxn>
                  <a:cxn ang="f62">
                    <a:pos x="f81" y="f82"/>
                  </a:cxn>
                  <a:cxn ang="f62">
                    <a:pos x="f83" y="f84"/>
                  </a:cxn>
                  <a:cxn ang="f62">
                    <a:pos x="f85" y="f86"/>
                  </a:cxn>
                  <a:cxn ang="f62">
                    <a:pos x="f87" y="f88"/>
                  </a:cxn>
                  <a:cxn ang="f62">
                    <a:pos x="f89" y="f90"/>
                  </a:cxn>
                  <a:cxn ang="f62">
                    <a:pos x="f79" y="f80"/>
                  </a:cxn>
                </a:cxnLst>
                <a:rect l="f75" t="f78" r="f76" b="f77"/>
                <a:pathLst>
                  <a:path w="46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7" y="f15"/>
                      <a:pt x="f6" y="f16"/>
                    </a:cubicBezTo>
                    <a:cubicBezTo>
                      <a:pt x="f7" y="f8"/>
                      <a:pt x="f17" y="f5"/>
                      <a:pt x="f18" y="f5"/>
                    </a:cubicBezTo>
                    <a:cubicBezTo>
                      <a:pt x="f19" y="f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15" y="f7"/>
                    </a:cubicBezTo>
                    <a:cubicBezTo>
                      <a:pt x="f12" y="f24"/>
                      <a:pt x="f8" y="f17"/>
                      <a:pt x="f8" y="f9"/>
                    </a:cubicBezTo>
                    <a:close/>
                  </a:path>
                </a:pathLst>
              </a:custGeom>
              <a:solidFill>
                <a:srgbClr val="4D98B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26" name="Oval 883"/>
              <p:cNvSpPr/>
              <p:nvPr/>
            </p:nvSpPr>
            <p:spPr>
              <a:xfrm>
                <a:off x="5402266" y="1790614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27" name="Oval 884"/>
              <p:cNvSpPr/>
              <p:nvPr/>
            </p:nvSpPr>
            <p:spPr>
              <a:xfrm>
                <a:off x="5402266" y="2036679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28" name="Oval 885"/>
              <p:cNvSpPr/>
              <p:nvPr/>
            </p:nvSpPr>
            <p:spPr>
              <a:xfrm>
                <a:off x="5402266" y="2282744"/>
                <a:ext cx="190496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29" name="Oval 886"/>
              <p:cNvSpPr/>
              <p:nvPr/>
            </p:nvSpPr>
            <p:spPr>
              <a:xfrm>
                <a:off x="5402266" y="2527218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30" name="Oval 887"/>
              <p:cNvSpPr/>
              <p:nvPr/>
            </p:nvSpPr>
            <p:spPr>
              <a:xfrm>
                <a:off x="5402266" y="2778047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31" name="Oval 888"/>
              <p:cNvSpPr/>
              <p:nvPr/>
            </p:nvSpPr>
            <p:spPr>
              <a:xfrm>
                <a:off x="5402266" y="3022521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32" name="Oval 889"/>
              <p:cNvSpPr/>
              <p:nvPr/>
            </p:nvSpPr>
            <p:spPr>
              <a:xfrm>
                <a:off x="5402266" y="3268577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33" name="Oval 890"/>
              <p:cNvSpPr/>
              <p:nvPr/>
            </p:nvSpPr>
            <p:spPr>
              <a:xfrm>
                <a:off x="5402266" y="3517815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34" name="Oval 891"/>
              <p:cNvSpPr/>
              <p:nvPr/>
            </p:nvSpPr>
            <p:spPr>
              <a:xfrm>
                <a:off x="5402266" y="376388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35" name="Oval 892"/>
              <p:cNvSpPr/>
              <p:nvPr/>
            </p:nvSpPr>
            <p:spPr>
              <a:xfrm>
                <a:off x="5402266" y="4009945"/>
                <a:ext cx="190496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36" name="Oval 893"/>
              <p:cNvSpPr/>
              <p:nvPr/>
            </p:nvSpPr>
            <p:spPr>
              <a:xfrm>
                <a:off x="5402266" y="4254419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37" name="Oval 894"/>
              <p:cNvSpPr/>
              <p:nvPr/>
            </p:nvSpPr>
            <p:spPr>
              <a:xfrm>
                <a:off x="7010403" y="1790614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38" name="Oval 895"/>
              <p:cNvSpPr/>
              <p:nvPr/>
            </p:nvSpPr>
            <p:spPr>
              <a:xfrm>
                <a:off x="7010403" y="2036679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39" name="Oval 896"/>
              <p:cNvSpPr/>
              <p:nvPr/>
            </p:nvSpPr>
            <p:spPr>
              <a:xfrm>
                <a:off x="7010403" y="2282744"/>
                <a:ext cx="190496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40" name="Oval 897"/>
              <p:cNvSpPr/>
              <p:nvPr/>
            </p:nvSpPr>
            <p:spPr>
              <a:xfrm>
                <a:off x="7010403" y="2527218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41" name="Oval 898"/>
              <p:cNvSpPr/>
              <p:nvPr/>
            </p:nvSpPr>
            <p:spPr>
              <a:xfrm>
                <a:off x="7010403" y="2778047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42" name="Oval 899"/>
              <p:cNvSpPr/>
              <p:nvPr/>
            </p:nvSpPr>
            <p:spPr>
              <a:xfrm>
                <a:off x="7010403" y="3022521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43" name="Oval 900"/>
              <p:cNvSpPr/>
              <p:nvPr/>
            </p:nvSpPr>
            <p:spPr>
              <a:xfrm>
                <a:off x="7010403" y="3268577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44" name="Oval 901"/>
              <p:cNvSpPr/>
              <p:nvPr/>
            </p:nvSpPr>
            <p:spPr>
              <a:xfrm>
                <a:off x="7010403" y="3517815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45" name="Oval 902"/>
              <p:cNvSpPr/>
              <p:nvPr/>
            </p:nvSpPr>
            <p:spPr>
              <a:xfrm>
                <a:off x="7010403" y="376388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46" name="Oval 903"/>
              <p:cNvSpPr/>
              <p:nvPr/>
            </p:nvSpPr>
            <p:spPr>
              <a:xfrm>
                <a:off x="7010403" y="4009945"/>
                <a:ext cx="190496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47" name="Oval 904"/>
              <p:cNvSpPr/>
              <p:nvPr/>
            </p:nvSpPr>
            <p:spPr>
              <a:xfrm>
                <a:off x="7010403" y="4254419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48" name="Oval 905"/>
              <p:cNvSpPr/>
              <p:nvPr/>
            </p:nvSpPr>
            <p:spPr>
              <a:xfrm>
                <a:off x="5402266" y="4505239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49" name="Oval 906"/>
              <p:cNvSpPr/>
              <p:nvPr/>
            </p:nvSpPr>
            <p:spPr>
              <a:xfrm>
                <a:off x="5862639" y="1790614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50" name="Oval 907"/>
              <p:cNvSpPr/>
              <p:nvPr/>
            </p:nvSpPr>
            <p:spPr>
              <a:xfrm>
                <a:off x="5862639" y="2036679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51" name="Oval 908"/>
              <p:cNvSpPr/>
              <p:nvPr/>
            </p:nvSpPr>
            <p:spPr>
              <a:xfrm>
                <a:off x="5862639" y="2282744"/>
                <a:ext cx="190496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52" name="Oval 909"/>
              <p:cNvSpPr/>
              <p:nvPr/>
            </p:nvSpPr>
            <p:spPr>
              <a:xfrm>
                <a:off x="5862639" y="2527218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53" name="Oval 910"/>
              <p:cNvSpPr/>
              <p:nvPr/>
            </p:nvSpPr>
            <p:spPr>
              <a:xfrm>
                <a:off x="5862639" y="2778047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54" name="Oval 911"/>
              <p:cNvSpPr/>
              <p:nvPr/>
            </p:nvSpPr>
            <p:spPr>
              <a:xfrm>
                <a:off x="5862639" y="3022521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55" name="Oval 912"/>
              <p:cNvSpPr/>
              <p:nvPr/>
            </p:nvSpPr>
            <p:spPr>
              <a:xfrm>
                <a:off x="5862639" y="3268577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56" name="Oval 913"/>
              <p:cNvSpPr/>
              <p:nvPr/>
            </p:nvSpPr>
            <p:spPr>
              <a:xfrm>
                <a:off x="5862639" y="3517815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57" name="Oval 914"/>
              <p:cNvSpPr/>
              <p:nvPr/>
            </p:nvSpPr>
            <p:spPr>
              <a:xfrm>
                <a:off x="5862639" y="376388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58" name="Oval 915"/>
              <p:cNvSpPr/>
              <p:nvPr/>
            </p:nvSpPr>
            <p:spPr>
              <a:xfrm>
                <a:off x="5862639" y="4009945"/>
                <a:ext cx="190496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59" name="Oval 916"/>
              <p:cNvSpPr/>
              <p:nvPr/>
            </p:nvSpPr>
            <p:spPr>
              <a:xfrm>
                <a:off x="5862639" y="4254419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60" name="Oval 917"/>
              <p:cNvSpPr/>
              <p:nvPr/>
            </p:nvSpPr>
            <p:spPr>
              <a:xfrm>
                <a:off x="5862639" y="4505239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61" name="Oval 918"/>
              <p:cNvSpPr/>
              <p:nvPr/>
            </p:nvSpPr>
            <p:spPr>
              <a:xfrm>
                <a:off x="6089647" y="1790614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62" name="Oval 919"/>
              <p:cNvSpPr/>
              <p:nvPr/>
            </p:nvSpPr>
            <p:spPr>
              <a:xfrm>
                <a:off x="6089647" y="203667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63" name="Oval 920"/>
              <p:cNvSpPr/>
              <p:nvPr/>
            </p:nvSpPr>
            <p:spPr>
              <a:xfrm>
                <a:off x="6089647" y="2282744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64" name="Oval 921"/>
              <p:cNvSpPr/>
              <p:nvPr/>
            </p:nvSpPr>
            <p:spPr>
              <a:xfrm>
                <a:off x="6089647" y="2527218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65" name="Oval 922"/>
              <p:cNvSpPr/>
              <p:nvPr/>
            </p:nvSpPr>
            <p:spPr>
              <a:xfrm>
                <a:off x="6089647" y="2778047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66" name="Oval 923"/>
              <p:cNvSpPr/>
              <p:nvPr/>
            </p:nvSpPr>
            <p:spPr>
              <a:xfrm>
                <a:off x="6089647" y="3022521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67" name="Oval 924"/>
              <p:cNvSpPr/>
              <p:nvPr/>
            </p:nvSpPr>
            <p:spPr>
              <a:xfrm>
                <a:off x="6089647" y="3268577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68" name="Oval 925"/>
              <p:cNvSpPr/>
              <p:nvPr/>
            </p:nvSpPr>
            <p:spPr>
              <a:xfrm>
                <a:off x="6089647" y="3517815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69" name="Oval 926"/>
              <p:cNvSpPr/>
              <p:nvPr/>
            </p:nvSpPr>
            <p:spPr>
              <a:xfrm>
                <a:off x="6089647" y="3763880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70" name="Oval 927"/>
              <p:cNvSpPr/>
              <p:nvPr/>
            </p:nvSpPr>
            <p:spPr>
              <a:xfrm>
                <a:off x="6089647" y="4009945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71" name="Oval 928"/>
              <p:cNvSpPr/>
              <p:nvPr/>
            </p:nvSpPr>
            <p:spPr>
              <a:xfrm>
                <a:off x="6089647" y="425441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72" name="Oval 929"/>
              <p:cNvSpPr/>
              <p:nvPr/>
            </p:nvSpPr>
            <p:spPr>
              <a:xfrm>
                <a:off x="6089647" y="4505239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73" name="Oval 930"/>
              <p:cNvSpPr/>
              <p:nvPr/>
            </p:nvSpPr>
            <p:spPr>
              <a:xfrm>
                <a:off x="6319839" y="1790614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74" name="Oval 931"/>
              <p:cNvSpPr/>
              <p:nvPr/>
            </p:nvSpPr>
            <p:spPr>
              <a:xfrm>
                <a:off x="6319839" y="203667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75" name="Oval 932"/>
              <p:cNvSpPr/>
              <p:nvPr/>
            </p:nvSpPr>
            <p:spPr>
              <a:xfrm>
                <a:off x="6319839" y="2282744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76" name="Oval 933"/>
              <p:cNvSpPr/>
              <p:nvPr/>
            </p:nvSpPr>
            <p:spPr>
              <a:xfrm>
                <a:off x="6319839" y="2527218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77" name="Oval 934"/>
              <p:cNvSpPr/>
              <p:nvPr/>
            </p:nvSpPr>
            <p:spPr>
              <a:xfrm>
                <a:off x="6319839" y="2778047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78" name="Oval 935"/>
              <p:cNvSpPr/>
              <p:nvPr/>
            </p:nvSpPr>
            <p:spPr>
              <a:xfrm>
                <a:off x="6319839" y="3022521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79" name="Oval 936"/>
              <p:cNvSpPr/>
              <p:nvPr/>
            </p:nvSpPr>
            <p:spPr>
              <a:xfrm>
                <a:off x="6319839" y="3268577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80" name="Oval 937"/>
              <p:cNvSpPr/>
              <p:nvPr/>
            </p:nvSpPr>
            <p:spPr>
              <a:xfrm>
                <a:off x="6319839" y="3517815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81" name="Oval 938"/>
              <p:cNvSpPr/>
              <p:nvPr/>
            </p:nvSpPr>
            <p:spPr>
              <a:xfrm>
                <a:off x="6319839" y="3763880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82" name="Oval 939"/>
              <p:cNvSpPr/>
              <p:nvPr/>
            </p:nvSpPr>
            <p:spPr>
              <a:xfrm>
                <a:off x="6319839" y="4009945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83" name="Oval 940"/>
              <p:cNvSpPr/>
              <p:nvPr/>
            </p:nvSpPr>
            <p:spPr>
              <a:xfrm>
                <a:off x="6319839" y="425441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84" name="Oval 941"/>
              <p:cNvSpPr/>
              <p:nvPr/>
            </p:nvSpPr>
            <p:spPr>
              <a:xfrm>
                <a:off x="6319839" y="4505239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85" name="Oval 942"/>
              <p:cNvSpPr/>
              <p:nvPr/>
            </p:nvSpPr>
            <p:spPr>
              <a:xfrm>
                <a:off x="6550030" y="1790614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86" name="Oval 943"/>
              <p:cNvSpPr/>
              <p:nvPr/>
            </p:nvSpPr>
            <p:spPr>
              <a:xfrm>
                <a:off x="6550030" y="203667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87" name="Oval 944"/>
              <p:cNvSpPr/>
              <p:nvPr/>
            </p:nvSpPr>
            <p:spPr>
              <a:xfrm>
                <a:off x="6550030" y="2282744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88" name="Oval 945"/>
              <p:cNvSpPr/>
              <p:nvPr/>
            </p:nvSpPr>
            <p:spPr>
              <a:xfrm>
                <a:off x="6550030" y="2527218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89" name="Oval 946"/>
              <p:cNvSpPr/>
              <p:nvPr/>
            </p:nvSpPr>
            <p:spPr>
              <a:xfrm>
                <a:off x="6550030" y="2778047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90" name="Oval 947"/>
              <p:cNvSpPr/>
              <p:nvPr/>
            </p:nvSpPr>
            <p:spPr>
              <a:xfrm>
                <a:off x="6550030" y="3022521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91" name="Oval 948"/>
              <p:cNvSpPr/>
              <p:nvPr/>
            </p:nvSpPr>
            <p:spPr>
              <a:xfrm>
                <a:off x="6550030" y="3268577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92" name="Oval 949"/>
              <p:cNvSpPr/>
              <p:nvPr/>
            </p:nvSpPr>
            <p:spPr>
              <a:xfrm>
                <a:off x="6550030" y="3517815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93" name="Oval 950"/>
              <p:cNvSpPr/>
              <p:nvPr/>
            </p:nvSpPr>
            <p:spPr>
              <a:xfrm>
                <a:off x="6550030" y="3763880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94" name="Oval 951"/>
              <p:cNvSpPr/>
              <p:nvPr/>
            </p:nvSpPr>
            <p:spPr>
              <a:xfrm>
                <a:off x="6550030" y="4009945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95" name="Oval 952"/>
              <p:cNvSpPr/>
              <p:nvPr/>
            </p:nvSpPr>
            <p:spPr>
              <a:xfrm>
                <a:off x="6550030" y="425441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96" name="Oval 953"/>
              <p:cNvSpPr/>
              <p:nvPr/>
            </p:nvSpPr>
            <p:spPr>
              <a:xfrm>
                <a:off x="6550030" y="4505239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97" name="Oval 954"/>
              <p:cNvSpPr/>
              <p:nvPr/>
            </p:nvSpPr>
            <p:spPr>
              <a:xfrm>
                <a:off x="6780211" y="1790614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98" name="Oval 955"/>
              <p:cNvSpPr/>
              <p:nvPr/>
            </p:nvSpPr>
            <p:spPr>
              <a:xfrm>
                <a:off x="6780211" y="203667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399" name="Oval 956"/>
              <p:cNvSpPr/>
              <p:nvPr/>
            </p:nvSpPr>
            <p:spPr>
              <a:xfrm>
                <a:off x="6780211" y="2282744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00" name="Oval 957"/>
              <p:cNvSpPr/>
              <p:nvPr/>
            </p:nvSpPr>
            <p:spPr>
              <a:xfrm>
                <a:off x="6780211" y="2527218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01" name="Oval 958"/>
              <p:cNvSpPr/>
              <p:nvPr/>
            </p:nvSpPr>
            <p:spPr>
              <a:xfrm>
                <a:off x="6780211" y="2778047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02" name="Oval 959"/>
              <p:cNvSpPr/>
              <p:nvPr/>
            </p:nvSpPr>
            <p:spPr>
              <a:xfrm>
                <a:off x="6780211" y="3022521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03" name="Oval 960"/>
              <p:cNvSpPr/>
              <p:nvPr/>
            </p:nvSpPr>
            <p:spPr>
              <a:xfrm>
                <a:off x="6780211" y="3268577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04" name="Oval 961"/>
              <p:cNvSpPr/>
              <p:nvPr/>
            </p:nvSpPr>
            <p:spPr>
              <a:xfrm>
                <a:off x="6780211" y="3517815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05" name="Oval 962"/>
              <p:cNvSpPr/>
              <p:nvPr/>
            </p:nvSpPr>
            <p:spPr>
              <a:xfrm>
                <a:off x="6780211" y="3763880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06" name="Oval 963"/>
              <p:cNvSpPr/>
              <p:nvPr/>
            </p:nvSpPr>
            <p:spPr>
              <a:xfrm>
                <a:off x="6780211" y="4009945"/>
                <a:ext cx="193679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07" name="Oval 964"/>
              <p:cNvSpPr/>
              <p:nvPr/>
            </p:nvSpPr>
            <p:spPr>
              <a:xfrm>
                <a:off x="6780211" y="4254419"/>
                <a:ext cx="193679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08" name="Oval 965"/>
              <p:cNvSpPr/>
              <p:nvPr/>
            </p:nvSpPr>
            <p:spPr>
              <a:xfrm>
                <a:off x="6780211" y="4505239"/>
                <a:ext cx="193679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09" name="Oval 966"/>
              <p:cNvSpPr/>
              <p:nvPr/>
            </p:nvSpPr>
            <p:spPr>
              <a:xfrm>
                <a:off x="7010403" y="4505239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10" name="Oval 967"/>
              <p:cNvSpPr/>
              <p:nvPr/>
            </p:nvSpPr>
            <p:spPr>
              <a:xfrm>
                <a:off x="5632447" y="1790614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11" name="Oval 968"/>
              <p:cNvSpPr/>
              <p:nvPr/>
            </p:nvSpPr>
            <p:spPr>
              <a:xfrm>
                <a:off x="5632447" y="2036679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12" name="Oval 969"/>
              <p:cNvSpPr/>
              <p:nvPr/>
            </p:nvSpPr>
            <p:spPr>
              <a:xfrm>
                <a:off x="5632447" y="2282744"/>
                <a:ext cx="190496" cy="20637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13" name="Oval 970"/>
              <p:cNvSpPr/>
              <p:nvPr/>
            </p:nvSpPr>
            <p:spPr>
              <a:xfrm>
                <a:off x="5632447" y="2527218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14" name="Oval 971"/>
              <p:cNvSpPr/>
              <p:nvPr/>
            </p:nvSpPr>
            <p:spPr>
              <a:xfrm>
                <a:off x="5632447" y="2778047"/>
                <a:ext cx="190496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sp>
          <p:nvSpPr>
            <p:cNvPr id="415" name="Oval 972"/>
            <p:cNvSpPr/>
            <p:nvPr/>
          </p:nvSpPr>
          <p:spPr>
            <a:xfrm>
              <a:off x="5632447" y="3022521"/>
              <a:ext cx="190496" cy="2079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16" name="Oval 973"/>
            <p:cNvSpPr/>
            <p:nvPr/>
          </p:nvSpPr>
          <p:spPr>
            <a:xfrm>
              <a:off x="5632447" y="3268577"/>
              <a:ext cx="190496" cy="2079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17" name="Oval 974"/>
            <p:cNvSpPr/>
            <p:nvPr/>
          </p:nvSpPr>
          <p:spPr>
            <a:xfrm>
              <a:off x="5632447" y="3517815"/>
              <a:ext cx="190496" cy="2031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18" name="Oval 975"/>
            <p:cNvSpPr/>
            <p:nvPr/>
          </p:nvSpPr>
          <p:spPr>
            <a:xfrm>
              <a:off x="5632447" y="3763880"/>
              <a:ext cx="190496" cy="2079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19" name="Oval 976"/>
            <p:cNvSpPr/>
            <p:nvPr/>
          </p:nvSpPr>
          <p:spPr>
            <a:xfrm>
              <a:off x="5632447" y="4009945"/>
              <a:ext cx="190496" cy="20637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20" name="Oval 977"/>
            <p:cNvSpPr/>
            <p:nvPr/>
          </p:nvSpPr>
          <p:spPr>
            <a:xfrm>
              <a:off x="5632447" y="4254419"/>
              <a:ext cx="190496" cy="2079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21" name="Oval 978"/>
            <p:cNvSpPr/>
            <p:nvPr/>
          </p:nvSpPr>
          <p:spPr>
            <a:xfrm>
              <a:off x="5632447" y="4505239"/>
              <a:ext cx="190496" cy="2031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grpSp>
        <p:nvGrpSpPr>
          <p:cNvPr id="422" name="Group 1014"/>
          <p:cNvGrpSpPr/>
          <p:nvPr/>
        </p:nvGrpSpPr>
        <p:grpSpPr>
          <a:xfrm>
            <a:off x="6650221" y="1589137"/>
            <a:ext cx="1333496" cy="208729"/>
            <a:chOff x="5641189" y="2034942"/>
            <a:chExt cx="1333496" cy="208729"/>
          </a:xfrm>
        </p:grpSpPr>
        <p:grpSp>
          <p:nvGrpSpPr>
            <p:cNvPr id="423" name="Group 1020"/>
            <p:cNvGrpSpPr/>
            <p:nvPr/>
          </p:nvGrpSpPr>
          <p:grpSpPr>
            <a:xfrm>
              <a:off x="5641189" y="2035710"/>
              <a:ext cx="190496" cy="207961"/>
              <a:chOff x="5641189" y="2035710"/>
              <a:chExt cx="190496" cy="207961"/>
            </a:xfrm>
          </p:grpSpPr>
          <p:sp>
            <p:nvSpPr>
              <p:cNvPr id="424" name="Oval 1021"/>
              <p:cNvSpPr/>
              <p:nvPr/>
            </p:nvSpPr>
            <p:spPr>
              <a:xfrm>
                <a:off x="5641189" y="203571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25" name="Freeform 1022"/>
              <p:cNvSpPr/>
              <p:nvPr/>
            </p:nvSpPr>
            <p:spPr>
              <a:xfrm>
                <a:off x="5641189" y="2035710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7"/>
                  <a:gd name="f18" fmla="val 9"/>
                  <a:gd name="f19" fmla="val 36"/>
                  <a:gd name="f20" fmla="val 11"/>
                  <a:gd name="f21" fmla="val 25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735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96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21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6" name="Freeform 1023"/>
              <p:cNvSpPr/>
              <p:nvPr/>
            </p:nvSpPr>
            <p:spPr>
              <a:xfrm>
                <a:off x="5641189" y="2035710"/>
                <a:ext cx="179386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5"/>
                  <a:gd name="f7" fmla="val 42"/>
                  <a:gd name="f8" fmla="val 4"/>
                  <a:gd name="f9" fmla="val 31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5"/>
                  <a:gd name="f19" fmla="val 33"/>
                  <a:gd name="f20" fmla="val 24"/>
                  <a:gd name="f21" fmla="val 11"/>
                  <a:gd name="f22" fmla="val 25"/>
                  <a:gd name="f23" fmla="val 32"/>
                  <a:gd name="f24" fmla="val 3"/>
                  <a:gd name="f25" fmla="val 38"/>
                  <a:gd name="f26" fmla="val 7"/>
                  <a:gd name="f27" fmla="val 39"/>
                  <a:gd name="f28" fmla="+- 0 0 -90"/>
                  <a:gd name="f29" fmla="*/ f3 1 45"/>
                  <a:gd name="f30" fmla="*/ f4 1 42"/>
                  <a:gd name="f31" fmla="+- f7 0 f5"/>
                  <a:gd name="f32" fmla="+- f6 0 f5"/>
                  <a:gd name="f33" fmla="*/ f28 f0 1"/>
                  <a:gd name="f34" fmla="*/ f32 1 45"/>
                  <a:gd name="f35" fmla="*/ f31 1 42"/>
                  <a:gd name="f36" fmla="*/ 158 f32 1"/>
                  <a:gd name="f37" fmla="*/ 1571 f31 1"/>
                  <a:gd name="f38" fmla="*/ 1155 f32 1"/>
                  <a:gd name="f39" fmla="*/ 307 f31 1"/>
                  <a:gd name="f40" fmla="*/ 1790 f32 1"/>
                  <a:gd name="f41" fmla="*/ 661 f31 1"/>
                  <a:gd name="f42" fmla="*/ 952 f32 1"/>
                  <a:gd name="f43" fmla="*/ 0 f31 1"/>
                  <a:gd name="f44" fmla="*/ 0 f32 1"/>
                  <a:gd name="f45" fmla="*/ 1272 f31 1"/>
                  <a:gd name="f46" fmla="*/ 284 f32 1"/>
                  <a:gd name="f47" fmla="*/ 2125 f31 1"/>
                  <a:gd name="f48" fmla="*/ f33 1 f2"/>
                  <a:gd name="f49" fmla="*/ f36 1 45"/>
                  <a:gd name="f50" fmla="*/ f37 1 42"/>
                  <a:gd name="f51" fmla="*/ f38 1 45"/>
                  <a:gd name="f52" fmla="*/ f39 1 42"/>
                  <a:gd name="f53" fmla="*/ f40 1 45"/>
                  <a:gd name="f54" fmla="*/ f41 1 42"/>
                  <a:gd name="f55" fmla="*/ f42 1 45"/>
                  <a:gd name="f56" fmla="*/ f43 1 42"/>
                  <a:gd name="f57" fmla="*/ f44 1 45"/>
                  <a:gd name="f58" fmla="*/ f45 1 42"/>
                  <a:gd name="f59" fmla="*/ f46 1 45"/>
                  <a:gd name="f60" fmla="*/ f47 1 42"/>
                  <a:gd name="f61" fmla="*/ 0 1 f34"/>
                  <a:gd name="f62" fmla="*/ f6 1 f34"/>
                  <a:gd name="f63" fmla="*/ 0 1 f35"/>
                  <a:gd name="f64" fmla="*/ f7 1 f35"/>
                  <a:gd name="f65" fmla="+- f48 0 f1"/>
                  <a:gd name="f66" fmla="*/ f49 1 f34"/>
                  <a:gd name="f67" fmla="*/ f50 1 f35"/>
                  <a:gd name="f68" fmla="*/ f51 1 f34"/>
                  <a:gd name="f69" fmla="*/ f52 1 f35"/>
                  <a:gd name="f70" fmla="*/ f53 1 f34"/>
                  <a:gd name="f71" fmla="*/ f54 1 f35"/>
                  <a:gd name="f72" fmla="*/ f55 1 f34"/>
                  <a:gd name="f73" fmla="*/ f56 1 f35"/>
                  <a:gd name="f74" fmla="*/ f57 1 f34"/>
                  <a:gd name="f75" fmla="*/ f58 1 f35"/>
                  <a:gd name="f76" fmla="*/ f59 1 f34"/>
                  <a:gd name="f77" fmla="*/ f60 1 f35"/>
                  <a:gd name="f78" fmla="*/ f61 f29 1"/>
                  <a:gd name="f79" fmla="*/ f62 f29 1"/>
                  <a:gd name="f80" fmla="*/ f64 f30 1"/>
                  <a:gd name="f81" fmla="*/ f63 f30 1"/>
                  <a:gd name="f82" fmla="*/ f66 f29 1"/>
                  <a:gd name="f83" fmla="*/ f67 f30 1"/>
                  <a:gd name="f84" fmla="*/ f68 f29 1"/>
                  <a:gd name="f85" fmla="*/ f69 f30 1"/>
                  <a:gd name="f86" fmla="*/ f70 f29 1"/>
                  <a:gd name="f87" fmla="*/ f71 f30 1"/>
                  <a:gd name="f88" fmla="*/ f72 f29 1"/>
                  <a:gd name="f89" fmla="*/ f73 f30 1"/>
                  <a:gd name="f90" fmla="*/ f74 f29 1"/>
                  <a:gd name="f91" fmla="*/ f75 f30 1"/>
                  <a:gd name="f92" fmla="*/ f76 f29 1"/>
                  <a:gd name="f93" fmla="*/ f77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">
                    <a:pos x="f82" y="f83"/>
                  </a:cxn>
                  <a:cxn ang="f65">
                    <a:pos x="f84" y="f85"/>
                  </a:cxn>
                  <a:cxn ang="f65">
                    <a:pos x="f86" y="f87"/>
                  </a:cxn>
                  <a:cxn ang="f65">
                    <a:pos x="f88" y="f89"/>
                  </a:cxn>
                  <a:cxn ang="f65">
                    <a:pos x="f90" y="f91"/>
                  </a:cxn>
                  <a:cxn ang="f65">
                    <a:pos x="f92" y="f93"/>
                  </a:cxn>
                  <a:cxn ang="f65">
                    <a:pos x="f82" y="f83"/>
                  </a:cxn>
                </a:cxnLst>
                <a:rect l="f78" t="f81" r="f79" b="f80"/>
                <a:pathLst>
                  <a:path w="45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22"/>
                    </a:cubicBezTo>
                    <a:cubicBezTo>
                      <a:pt x="f5" y="f23"/>
                      <a:pt x="f24" y="f25"/>
                      <a:pt x="f26" y="f7"/>
                    </a:cubicBezTo>
                    <a:cubicBezTo>
                      <a:pt x="f18" y="f27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7" name="Oval 1024"/>
              <p:cNvSpPr/>
              <p:nvPr/>
            </p:nvSpPr>
            <p:spPr>
              <a:xfrm>
                <a:off x="5641189" y="203571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66"/>
              </a:solidFill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grpSp>
          <p:nvGrpSpPr>
            <p:cNvPr id="428" name="Group 1025"/>
            <p:cNvGrpSpPr/>
            <p:nvPr/>
          </p:nvGrpSpPr>
          <p:grpSpPr>
            <a:xfrm>
              <a:off x="5865025" y="2034942"/>
              <a:ext cx="195260" cy="208729"/>
              <a:chOff x="5865025" y="2034942"/>
              <a:chExt cx="195260" cy="208729"/>
            </a:xfrm>
          </p:grpSpPr>
          <p:sp>
            <p:nvSpPr>
              <p:cNvPr id="429" name="Oval 1026"/>
              <p:cNvSpPr/>
              <p:nvPr/>
            </p:nvSpPr>
            <p:spPr>
              <a:xfrm>
                <a:off x="5865025" y="203571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30" name="Freeform 1027"/>
              <p:cNvSpPr/>
              <p:nvPr/>
            </p:nvSpPr>
            <p:spPr>
              <a:xfrm>
                <a:off x="5869789" y="2035710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7"/>
                  <a:gd name="f18" fmla="val 9"/>
                  <a:gd name="f19" fmla="val 36"/>
                  <a:gd name="f20" fmla="val 11"/>
                  <a:gd name="f21" fmla="val 25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735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96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21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31" name="Freeform 1028"/>
              <p:cNvSpPr/>
              <p:nvPr/>
            </p:nvSpPr>
            <p:spPr>
              <a:xfrm>
                <a:off x="5869789" y="2035710"/>
                <a:ext cx="179386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5"/>
                  <a:gd name="f7" fmla="val 42"/>
                  <a:gd name="f8" fmla="val 4"/>
                  <a:gd name="f9" fmla="val 31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5"/>
                  <a:gd name="f19" fmla="val 33"/>
                  <a:gd name="f20" fmla="val 24"/>
                  <a:gd name="f21" fmla="val 11"/>
                  <a:gd name="f22" fmla="val 25"/>
                  <a:gd name="f23" fmla="val 32"/>
                  <a:gd name="f24" fmla="val 3"/>
                  <a:gd name="f25" fmla="val 38"/>
                  <a:gd name="f26" fmla="val 7"/>
                  <a:gd name="f27" fmla="val 39"/>
                  <a:gd name="f28" fmla="+- 0 0 -90"/>
                  <a:gd name="f29" fmla="*/ f3 1 45"/>
                  <a:gd name="f30" fmla="*/ f4 1 42"/>
                  <a:gd name="f31" fmla="+- f7 0 f5"/>
                  <a:gd name="f32" fmla="+- f6 0 f5"/>
                  <a:gd name="f33" fmla="*/ f28 f0 1"/>
                  <a:gd name="f34" fmla="*/ f32 1 45"/>
                  <a:gd name="f35" fmla="*/ f31 1 42"/>
                  <a:gd name="f36" fmla="*/ 158 f32 1"/>
                  <a:gd name="f37" fmla="*/ 1571 f31 1"/>
                  <a:gd name="f38" fmla="*/ 1155 f32 1"/>
                  <a:gd name="f39" fmla="*/ 307 f31 1"/>
                  <a:gd name="f40" fmla="*/ 1790 f32 1"/>
                  <a:gd name="f41" fmla="*/ 661 f31 1"/>
                  <a:gd name="f42" fmla="*/ 952 f32 1"/>
                  <a:gd name="f43" fmla="*/ 0 f31 1"/>
                  <a:gd name="f44" fmla="*/ 0 f32 1"/>
                  <a:gd name="f45" fmla="*/ 1272 f31 1"/>
                  <a:gd name="f46" fmla="*/ 284 f32 1"/>
                  <a:gd name="f47" fmla="*/ 2125 f31 1"/>
                  <a:gd name="f48" fmla="*/ f33 1 f2"/>
                  <a:gd name="f49" fmla="*/ f36 1 45"/>
                  <a:gd name="f50" fmla="*/ f37 1 42"/>
                  <a:gd name="f51" fmla="*/ f38 1 45"/>
                  <a:gd name="f52" fmla="*/ f39 1 42"/>
                  <a:gd name="f53" fmla="*/ f40 1 45"/>
                  <a:gd name="f54" fmla="*/ f41 1 42"/>
                  <a:gd name="f55" fmla="*/ f42 1 45"/>
                  <a:gd name="f56" fmla="*/ f43 1 42"/>
                  <a:gd name="f57" fmla="*/ f44 1 45"/>
                  <a:gd name="f58" fmla="*/ f45 1 42"/>
                  <a:gd name="f59" fmla="*/ f46 1 45"/>
                  <a:gd name="f60" fmla="*/ f47 1 42"/>
                  <a:gd name="f61" fmla="*/ 0 1 f34"/>
                  <a:gd name="f62" fmla="*/ f6 1 f34"/>
                  <a:gd name="f63" fmla="*/ 0 1 f35"/>
                  <a:gd name="f64" fmla="*/ f7 1 f35"/>
                  <a:gd name="f65" fmla="+- f48 0 f1"/>
                  <a:gd name="f66" fmla="*/ f49 1 f34"/>
                  <a:gd name="f67" fmla="*/ f50 1 f35"/>
                  <a:gd name="f68" fmla="*/ f51 1 f34"/>
                  <a:gd name="f69" fmla="*/ f52 1 f35"/>
                  <a:gd name="f70" fmla="*/ f53 1 f34"/>
                  <a:gd name="f71" fmla="*/ f54 1 f35"/>
                  <a:gd name="f72" fmla="*/ f55 1 f34"/>
                  <a:gd name="f73" fmla="*/ f56 1 f35"/>
                  <a:gd name="f74" fmla="*/ f57 1 f34"/>
                  <a:gd name="f75" fmla="*/ f58 1 f35"/>
                  <a:gd name="f76" fmla="*/ f59 1 f34"/>
                  <a:gd name="f77" fmla="*/ f60 1 f35"/>
                  <a:gd name="f78" fmla="*/ f61 f29 1"/>
                  <a:gd name="f79" fmla="*/ f62 f29 1"/>
                  <a:gd name="f80" fmla="*/ f64 f30 1"/>
                  <a:gd name="f81" fmla="*/ f63 f30 1"/>
                  <a:gd name="f82" fmla="*/ f66 f29 1"/>
                  <a:gd name="f83" fmla="*/ f67 f30 1"/>
                  <a:gd name="f84" fmla="*/ f68 f29 1"/>
                  <a:gd name="f85" fmla="*/ f69 f30 1"/>
                  <a:gd name="f86" fmla="*/ f70 f29 1"/>
                  <a:gd name="f87" fmla="*/ f71 f30 1"/>
                  <a:gd name="f88" fmla="*/ f72 f29 1"/>
                  <a:gd name="f89" fmla="*/ f73 f30 1"/>
                  <a:gd name="f90" fmla="*/ f74 f29 1"/>
                  <a:gd name="f91" fmla="*/ f75 f30 1"/>
                  <a:gd name="f92" fmla="*/ f76 f29 1"/>
                  <a:gd name="f93" fmla="*/ f77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">
                    <a:pos x="f82" y="f83"/>
                  </a:cxn>
                  <a:cxn ang="f65">
                    <a:pos x="f84" y="f85"/>
                  </a:cxn>
                  <a:cxn ang="f65">
                    <a:pos x="f86" y="f87"/>
                  </a:cxn>
                  <a:cxn ang="f65">
                    <a:pos x="f88" y="f89"/>
                  </a:cxn>
                  <a:cxn ang="f65">
                    <a:pos x="f90" y="f91"/>
                  </a:cxn>
                  <a:cxn ang="f65">
                    <a:pos x="f92" y="f93"/>
                  </a:cxn>
                  <a:cxn ang="f65">
                    <a:pos x="f82" y="f83"/>
                  </a:cxn>
                </a:cxnLst>
                <a:rect l="f78" t="f81" r="f79" b="f80"/>
                <a:pathLst>
                  <a:path w="45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22"/>
                    </a:cubicBezTo>
                    <a:cubicBezTo>
                      <a:pt x="f5" y="f23"/>
                      <a:pt x="f24" y="f25"/>
                      <a:pt x="f26" y="f7"/>
                    </a:cubicBezTo>
                    <a:cubicBezTo>
                      <a:pt x="f18" y="f27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32" name="Oval 1029"/>
              <p:cNvSpPr/>
              <p:nvPr/>
            </p:nvSpPr>
            <p:spPr>
              <a:xfrm>
                <a:off x="5869387" y="2034942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66"/>
              </a:solidFill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grpSp>
          <p:nvGrpSpPr>
            <p:cNvPr id="433" name="Group 1030"/>
            <p:cNvGrpSpPr/>
            <p:nvPr/>
          </p:nvGrpSpPr>
          <p:grpSpPr>
            <a:xfrm>
              <a:off x="6092043" y="2035710"/>
              <a:ext cx="196852" cy="207961"/>
              <a:chOff x="6092043" y="2035710"/>
              <a:chExt cx="196852" cy="207961"/>
            </a:xfrm>
          </p:grpSpPr>
          <p:sp>
            <p:nvSpPr>
              <p:cNvPr id="434" name="Oval 1031"/>
              <p:cNvSpPr/>
              <p:nvPr/>
            </p:nvSpPr>
            <p:spPr>
              <a:xfrm>
                <a:off x="6098389" y="203571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35" name="Freeform 1032"/>
              <p:cNvSpPr/>
              <p:nvPr/>
            </p:nvSpPr>
            <p:spPr>
              <a:xfrm>
                <a:off x="6098389" y="2035710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7"/>
                  <a:gd name="f18" fmla="val 9"/>
                  <a:gd name="f19" fmla="val 36"/>
                  <a:gd name="f20" fmla="val 11"/>
                  <a:gd name="f21" fmla="val 25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735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96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21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36" name="Freeform 1033"/>
              <p:cNvSpPr/>
              <p:nvPr/>
            </p:nvSpPr>
            <p:spPr>
              <a:xfrm>
                <a:off x="6098389" y="2035710"/>
                <a:ext cx="179386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5"/>
                  <a:gd name="f7" fmla="val 42"/>
                  <a:gd name="f8" fmla="val 4"/>
                  <a:gd name="f9" fmla="val 31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5"/>
                  <a:gd name="f19" fmla="val 33"/>
                  <a:gd name="f20" fmla="val 24"/>
                  <a:gd name="f21" fmla="val 11"/>
                  <a:gd name="f22" fmla="val 25"/>
                  <a:gd name="f23" fmla="val 32"/>
                  <a:gd name="f24" fmla="val 3"/>
                  <a:gd name="f25" fmla="val 38"/>
                  <a:gd name="f26" fmla="val 7"/>
                  <a:gd name="f27" fmla="val 39"/>
                  <a:gd name="f28" fmla="+- 0 0 -90"/>
                  <a:gd name="f29" fmla="*/ f3 1 45"/>
                  <a:gd name="f30" fmla="*/ f4 1 42"/>
                  <a:gd name="f31" fmla="+- f7 0 f5"/>
                  <a:gd name="f32" fmla="+- f6 0 f5"/>
                  <a:gd name="f33" fmla="*/ f28 f0 1"/>
                  <a:gd name="f34" fmla="*/ f32 1 45"/>
                  <a:gd name="f35" fmla="*/ f31 1 42"/>
                  <a:gd name="f36" fmla="*/ 158 f32 1"/>
                  <a:gd name="f37" fmla="*/ 1571 f31 1"/>
                  <a:gd name="f38" fmla="*/ 1155 f32 1"/>
                  <a:gd name="f39" fmla="*/ 307 f31 1"/>
                  <a:gd name="f40" fmla="*/ 1790 f32 1"/>
                  <a:gd name="f41" fmla="*/ 661 f31 1"/>
                  <a:gd name="f42" fmla="*/ 952 f32 1"/>
                  <a:gd name="f43" fmla="*/ 0 f31 1"/>
                  <a:gd name="f44" fmla="*/ 0 f32 1"/>
                  <a:gd name="f45" fmla="*/ 1272 f31 1"/>
                  <a:gd name="f46" fmla="*/ 284 f32 1"/>
                  <a:gd name="f47" fmla="*/ 2125 f31 1"/>
                  <a:gd name="f48" fmla="*/ f33 1 f2"/>
                  <a:gd name="f49" fmla="*/ f36 1 45"/>
                  <a:gd name="f50" fmla="*/ f37 1 42"/>
                  <a:gd name="f51" fmla="*/ f38 1 45"/>
                  <a:gd name="f52" fmla="*/ f39 1 42"/>
                  <a:gd name="f53" fmla="*/ f40 1 45"/>
                  <a:gd name="f54" fmla="*/ f41 1 42"/>
                  <a:gd name="f55" fmla="*/ f42 1 45"/>
                  <a:gd name="f56" fmla="*/ f43 1 42"/>
                  <a:gd name="f57" fmla="*/ f44 1 45"/>
                  <a:gd name="f58" fmla="*/ f45 1 42"/>
                  <a:gd name="f59" fmla="*/ f46 1 45"/>
                  <a:gd name="f60" fmla="*/ f47 1 42"/>
                  <a:gd name="f61" fmla="*/ 0 1 f34"/>
                  <a:gd name="f62" fmla="*/ f6 1 f34"/>
                  <a:gd name="f63" fmla="*/ 0 1 f35"/>
                  <a:gd name="f64" fmla="*/ f7 1 f35"/>
                  <a:gd name="f65" fmla="+- f48 0 f1"/>
                  <a:gd name="f66" fmla="*/ f49 1 f34"/>
                  <a:gd name="f67" fmla="*/ f50 1 f35"/>
                  <a:gd name="f68" fmla="*/ f51 1 f34"/>
                  <a:gd name="f69" fmla="*/ f52 1 f35"/>
                  <a:gd name="f70" fmla="*/ f53 1 f34"/>
                  <a:gd name="f71" fmla="*/ f54 1 f35"/>
                  <a:gd name="f72" fmla="*/ f55 1 f34"/>
                  <a:gd name="f73" fmla="*/ f56 1 f35"/>
                  <a:gd name="f74" fmla="*/ f57 1 f34"/>
                  <a:gd name="f75" fmla="*/ f58 1 f35"/>
                  <a:gd name="f76" fmla="*/ f59 1 f34"/>
                  <a:gd name="f77" fmla="*/ f60 1 f35"/>
                  <a:gd name="f78" fmla="*/ f61 f29 1"/>
                  <a:gd name="f79" fmla="*/ f62 f29 1"/>
                  <a:gd name="f80" fmla="*/ f64 f30 1"/>
                  <a:gd name="f81" fmla="*/ f63 f30 1"/>
                  <a:gd name="f82" fmla="*/ f66 f29 1"/>
                  <a:gd name="f83" fmla="*/ f67 f30 1"/>
                  <a:gd name="f84" fmla="*/ f68 f29 1"/>
                  <a:gd name="f85" fmla="*/ f69 f30 1"/>
                  <a:gd name="f86" fmla="*/ f70 f29 1"/>
                  <a:gd name="f87" fmla="*/ f71 f30 1"/>
                  <a:gd name="f88" fmla="*/ f72 f29 1"/>
                  <a:gd name="f89" fmla="*/ f73 f30 1"/>
                  <a:gd name="f90" fmla="*/ f74 f29 1"/>
                  <a:gd name="f91" fmla="*/ f75 f30 1"/>
                  <a:gd name="f92" fmla="*/ f76 f29 1"/>
                  <a:gd name="f93" fmla="*/ f77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">
                    <a:pos x="f82" y="f83"/>
                  </a:cxn>
                  <a:cxn ang="f65">
                    <a:pos x="f84" y="f85"/>
                  </a:cxn>
                  <a:cxn ang="f65">
                    <a:pos x="f86" y="f87"/>
                  </a:cxn>
                  <a:cxn ang="f65">
                    <a:pos x="f88" y="f89"/>
                  </a:cxn>
                  <a:cxn ang="f65">
                    <a:pos x="f90" y="f91"/>
                  </a:cxn>
                  <a:cxn ang="f65">
                    <a:pos x="f92" y="f93"/>
                  </a:cxn>
                  <a:cxn ang="f65">
                    <a:pos x="f82" y="f83"/>
                  </a:cxn>
                </a:cxnLst>
                <a:rect l="f78" t="f81" r="f79" b="f80"/>
                <a:pathLst>
                  <a:path w="45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22"/>
                    </a:cubicBezTo>
                    <a:cubicBezTo>
                      <a:pt x="f5" y="f23"/>
                      <a:pt x="f24" y="f25"/>
                      <a:pt x="f26" y="f7"/>
                    </a:cubicBezTo>
                    <a:cubicBezTo>
                      <a:pt x="f18" y="f27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37" name="Oval 1034"/>
              <p:cNvSpPr/>
              <p:nvPr/>
            </p:nvSpPr>
            <p:spPr>
              <a:xfrm>
                <a:off x="6092043" y="2035710"/>
                <a:ext cx="196852" cy="20319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66"/>
              </a:solidFill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grpSp>
          <p:nvGrpSpPr>
            <p:cNvPr id="438" name="Group 1035"/>
            <p:cNvGrpSpPr/>
            <p:nvPr/>
          </p:nvGrpSpPr>
          <p:grpSpPr>
            <a:xfrm>
              <a:off x="6326989" y="2035710"/>
              <a:ext cx="190496" cy="207961"/>
              <a:chOff x="6326989" y="2035710"/>
              <a:chExt cx="190496" cy="207961"/>
            </a:xfrm>
          </p:grpSpPr>
          <p:sp>
            <p:nvSpPr>
              <p:cNvPr id="439" name="Oval 1036"/>
              <p:cNvSpPr/>
              <p:nvPr/>
            </p:nvSpPr>
            <p:spPr>
              <a:xfrm>
                <a:off x="6326989" y="203571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40" name="Freeform 1037"/>
              <p:cNvSpPr/>
              <p:nvPr/>
            </p:nvSpPr>
            <p:spPr>
              <a:xfrm>
                <a:off x="6326989" y="2035710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7"/>
                  <a:gd name="f18" fmla="val 9"/>
                  <a:gd name="f19" fmla="val 36"/>
                  <a:gd name="f20" fmla="val 11"/>
                  <a:gd name="f21" fmla="val 25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735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96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21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41" name="Freeform 1038"/>
              <p:cNvSpPr/>
              <p:nvPr/>
            </p:nvSpPr>
            <p:spPr>
              <a:xfrm>
                <a:off x="6326989" y="2035710"/>
                <a:ext cx="179386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5"/>
                  <a:gd name="f7" fmla="val 42"/>
                  <a:gd name="f8" fmla="val 4"/>
                  <a:gd name="f9" fmla="val 31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5"/>
                  <a:gd name="f19" fmla="val 33"/>
                  <a:gd name="f20" fmla="val 24"/>
                  <a:gd name="f21" fmla="val 11"/>
                  <a:gd name="f22" fmla="val 25"/>
                  <a:gd name="f23" fmla="val 32"/>
                  <a:gd name="f24" fmla="val 3"/>
                  <a:gd name="f25" fmla="val 38"/>
                  <a:gd name="f26" fmla="val 7"/>
                  <a:gd name="f27" fmla="val 39"/>
                  <a:gd name="f28" fmla="+- 0 0 -90"/>
                  <a:gd name="f29" fmla="*/ f3 1 45"/>
                  <a:gd name="f30" fmla="*/ f4 1 42"/>
                  <a:gd name="f31" fmla="+- f7 0 f5"/>
                  <a:gd name="f32" fmla="+- f6 0 f5"/>
                  <a:gd name="f33" fmla="*/ f28 f0 1"/>
                  <a:gd name="f34" fmla="*/ f32 1 45"/>
                  <a:gd name="f35" fmla="*/ f31 1 42"/>
                  <a:gd name="f36" fmla="*/ 158 f32 1"/>
                  <a:gd name="f37" fmla="*/ 1571 f31 1"/>
                  <a:gd name="f38" fmla="*/ 1155 f32 1"/>
                  <a:gd name="f39" fmla="*/ 307 f31 1"/>
                  <a:gd name="f40" fmla="*/ 1790 f32 1"/>
                  <a:gd name="f41" fmla="*/ 661 f31 1"/>
                  <a:gd name="f42" fmla="*/ 952 f32 1"/>
                  <a:gd name="f43" fmla="*/ 0 f31 1"/>
                  <a:gd name="f44" fmla="*/ 0 f32 1"/>
                  <a:gd name="f45" fmla="*/ 1272 f31 1"/>
                  <a:gd name="f46" fmla="*/ 284 f32 1"/>
                  <a:gd name="f47" fmla="*/ 2125 f31 1"/>
                  <a:gd name="f48" fmla="*/ f33 1 f2"/>
                  <a:gd name="f49" fmla="*/ f36 1 45"/>
                  <a:gd name="f50" fmla="*/ f37 1 42"/>
                  <a:gd name="f51" fmla="*/ f38 1 45"/>
                  <a:gd name="f52" fmla="*/ f39 1 42"/>
                  <a:gd name="f53" fmla="*/ f40 1 45"/>
                  <a:gd name="f54" fmla="*/ f41 1 42"/>
                  <a:gd name="f55" fmla="*/ f42 1 45"/>
                  <a:gd name="f56" fmla="*/ f43 1 42"/>
                  <a:gd name="f57" fmla="*/ f44 1 45"/>
                  <a:gd name="f58" fmla="*/ f45 1 42"/>
                  <a:gd name="f59" fmla="*/ f46 1 45"/>
                  <a:gd name="f60" fmla="*/ f47 1 42"/>
                  <a:gd name="f61" fmla="*/ 0 1 f34"/>
                  <a:gd name="f62" fmla="*/ f6 1 f34"/>
                  <a:gd name="f63" fmla="*/ 0 1 f35"/>
                  <a:gd name="f64" fmla="*/ f7 1 f35"/>
                  <a:gd name="f65" fmla="+- f48 0 f1"/>
                  <a:gd name="f66" fmla="*/ f49 1 f34"/>
                  <a:gd name="f67" fmla="*/ f50 1 f35"/>
                  <a:gd name="f68" fmla="*/ f51 1 f34"/>
                  <a:gd name="f69" fmla="*/ f52 1 f35"/>
                  <a:gd name="f70" fmla="*/ f53 1 f34"/>
                  <a:gd name="f71" fmla="*/ f54 1 f35"/>
                  <a:gd name="f72" fmla="*/ f55 1 f34"/>
                  <a:gd name="f73" fmla="*/ f56 1 f35"/>
                  <a:gd name="f74" fmla="*/ f57 1 f34"/>
                  <a:gd name="f75" fmla="*/ f58 1 f35"/>
                  <a:gd name="f76" fmla="*/ f59 1 f34"/>
                  <a:gd name="f77" fmla="*/ f60 1 f35"/>
                  <a:gd name="f78" fmla="*/ f61 f29 1"/>
                  <a:gd name="f79" fmla="*/ f62 f29 1"/>
                  <a:gd name="f80" fmla="*/ f64 f30 1"/>
                  <a:gd name="f81" fmla="*/ f63 f30 1"/>
                  <a:gd name="f82" fmla="*/ f66 f29 1"/>
                  <a:gd name="f83" fmla="*/ f67 f30 1"/>
                  <a:gd name="f84" fmla="*/ f68 f29 1"/>
                  <a:gd name="f85" fmla="*/ f69 f30 1"/>
                  <a:gd name="f86" fmla="*/ f70 f29 1"/>
                  <a:gd name="f87" fmla="*/ f71 f30 1"/>
                  <a:gd name="f88" fmla="*/ f72 f29 1"/>
                  <a:gd name="f89" fmla="*/ f73 f30 1"/>
                  <a:gd name="f90" fmla="*/ f74 f29 1"/>
                  <a:gd name="f91" fmla="*/ f75 f30 1"/>
                  <a:gd name="f92" fmla="*/ f76 f29 1"/>
                  <a:gd name="f93" fmla="*/ f77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">
                    <a:pos x="f82" y="f83"/>
                  </a:cxn>
                  <a:cxn ang="f65">
                    <a:pos x="f84" y="f85"/>
                  </a:cxn>
                  <a:cxn ang="f65">
                    <a:pos x="f86" y="f87"/>
                  </a:cxn>
                  <a:cxn ang="f65">
                    <a:pos x="f88" y="f89"/>
                  </a:cxn>
                  <a:cxn ang="f65">
                    <a:pos x="f90" y="f91"/>
                  </a:cxn>
                  <a:cxn ang="f65">
                    <a:pos x="f92" y="f93"/>
                  </a:cxn>
                  <a:cxn ang="f65">
                    <a:pos x="f82" y="f83"/>
                  </a:cxn>
                </a:cxnLst>
                <a:rect l="f78" t="f81" r="f79" b="f80"/>
                <a:pathLst>
                  <a:path w="45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22"/>
                    </a:cubicBezTo>
                    <a:cubicBezTo>
                      <a:pt x="f5" y="f23"/>
                      <a:pt x="f24" y="f25"/>
                      <a:pt x="f26" y="f7"/>
                    </a:cubicBezTo>
                    <a:cubicBezTo>
                      <a:pt x="f18" y="f27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42" name="Oval 1039"/>
              <p:cNvSpPr/>
              <p:nvPr/>
            </p:nvSpPr>
            <p:spPr>
              <a:xfrm>
                <a:off x="6326989" y="203571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66"/>
              </a:solidFill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grpSp>
          <p:nvGrpSpPr>
            <p:cNvPr id="443" name="Group 1040"/>
            <p:cNvGrpSpPr/>
            <p:nvPr/>
          </p:nvGrpSpPr>
          <p:grpSpPr>
            <a:xfrm>
              <a:off x="6555589" y="2035710"/>
              <a:ext cx="190496" cy="207961"/>
              <a:chOff x="6555589" y="2035710"/>
              <a:chExt cx="190496" cy="207961"/>
            </a:xfrm>
          </p:grpSpPr>
          <p:sp>
            <p:nvSpPr>
              <p:cNvPr id="444" name="Oval 1041"/>
              <p:cNvSpPr/>
              <p:nvPr/>
            </p:nvSpPr>
            <p:spPr>
              <a:xfrm>
                <a:off x="6555589" y="203571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45" name="Freeform 1042"/>
              <p:cNvSpPr/>
              <p:nvPr/>
            </p:nvSpPr>
            <p:spPr>
              <a:xfrm>
                <a:off x="6555589" y="2035710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7"/>
                  <a:gd name="f18" fmla="val 9"/>
                  <a:gd name="f19" fmla="val 36"/>
                  <a:gd name="f20" fmla="val 11"/>
                  <a:gd name="f21" fmla="val 25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735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96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21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46" name="Freeform 1043"/>
              <p:cNvSpPr/>
              <p:nvPr/>
            </p:nvSpPr>
            <p:spPr>
              <a:xfrm>
                <a:off x="6555589" y="2035710"/>
                <a:ext cx="179386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5"/>
                  <a:gd name="f7" fmla="val 42"/>
                  <a:gd name="f8" fmla="val 4"/>
                  <a:gd name="f9" fmla="val 31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5"/>
                  <a:gd name="f19" fmla="val 33"/>
                  <a:gd name="f20" fmla="val 24"/>
                  <a:gd name="f21" fmla="val 11"/>
                  <a:gd name="f22" fmla="val 25"/>
                  <a:gd name="f23" fmla="val 32"/>
                  <a:gd name="f24" fmla="val 3"/>
                  <a:gd name="f25" fmla="val 38"/>
                  <a:gd name="f26" fmla="val 7"/>
                  <a:gd name="f27" fmla="val 39"/>
                  <a:gd name="f28" fmla="+- 0 0 -90"/>
                  <a:gd name="f29" fmla="*/ f3 1 45"/>
                  <a:gd name="f30" fmla="*/ f4 1 42"/>
                  <a:gd name="f31" fmla="+- f7 0 f5"/>
                  <a:gd name="f32" fmla="+- f6 0 f5"/>
                  <a:gd name="f33" fmla="*/ f28 f0 1"/>
                  <a:gd name="f34" fmla="*/ f32 1 45"/>
                  <a:gd name="f35" fmla="*/ f31 1 42"/>
                  <a:gd name="f36" fmla="*/ 158 f32 1"/>
                  <a:gd name="f37" fmla="*/ 1571 f31 1"/>
                  <a:gd name="f38" fmla="*/ 1155 f32 1"/>
                  <a:gd name="f39" fmla="*/ 307 f31 1"/>
                  <a:gd name="f40" fmla="*/ 1790 f32 1"/>
                  <a:gd name="f41" fmla="*/ 661 f31 1"/>
                  <a:gd name="f42" fmla="*/ 952 f32 1"/>
                  <a:gd name="f43" fmla="*/ 0 f31 1"/>
                  <a:gd name="f44" fmla="*/ 0 f32 1"/>
                  <a:gd name="f45" fmla="*/ 1272 f31 1"/>
                  <a:gd name="f46" fmla="*/ 284 f32 1"/>
                  <a:gd name="f47" fmla="*/ 2125 f31 1"/>
                  <a:gd name="f48" fmla="*/ f33 1 f2"/>
                  <a:gd name="f49" fmla="*/ f36 1 45"/>
                  <a:gd name="f50" fmla="*/ f37 1 42"/>
                  <a:gd name="f51" fmla="*/ f38 1 45"/>
                  <a:gd name="f52" fmla="*/ f39 1 42"/>
                  <a:gd name="f53" fmla="*/ f40 1 45"/>
                  <a:gd name="f54" fmla="*/ f41 1 42"/>
                  <a:gd name="f55" fmla="*/ f42 1 45"/>
                  <a:gd name="f56" fmla="*/ f43 1 42"/>
                  <a:gd name="f57" fmla="*/ f44 1 45"/>
                  <a:gd name="f58" fmla="*/ f45 1 42"/>
                  <a:gd name="f59" fmla="*/ f46 1 45"/>
                  <a:gd name="f60" fmla="*/ f47 1 42"/>
                  <a:gd name="f61" fmla="*/ 0 1 f34"/>
                  <a:gd name="f62" fmla="*/ f6 1 f34"/>
                  <a:gd name="f63" fmla="*/ 0 1 f35"/>
                  <a:gd name="f64" fmla="*/ f7 1 f35"/>
                  <a:gd name="f65" fmla="+- f48 0 f1"/>
                  <a:gd name="f66" fmla="*/ f49 1 f34"/>
                  <a:gd name="f67" fmla="*/ f50 1 f35"/>
                  <a:gd name="f68" fmla="*/ f51 1 f34"/>
                  <a:gd name="f69" fmla="*/ f52 1 f35"/>
                  <a:gd name="f70" fmla="*/ f53 1 f34"/>
                  <a:gd name="f71" fmla="*/ f54 1 f35"/>
                  <a:gd name="f72" fmla="*/ f55 1 f34"/>
                  <a:gd name="f73" fmla="*/ f56 1 f35"/>
                  <a:gd name="f74" fmla="*/ f57 1 f34"/>
                  <a:gd name="f75" fmla="*/ f58 1 f35"/>
                  <a:gd name="f76" fmla="*/ f59 1 f34"/>
                  <a:gd name="f77" fmla="*/ f60 1 f35"/>
                  <a:gd name="f78" fmla="*/ f61 f29 1"/>
                  <a:gd name="f79" fmla="*/ f62 f29 1"/>
                  <a:gd name="f80" fmla="*/ f64 f30 1"/>
                  <a:gd name="f81" fmla="*/ f63 f30 1"/>
                  <a:gd name="f82" fmla="*/ f66 f29 1"/>
                  <a:gd name="f83" fmla="*/ f67 f30 1"/>
                  <a:gd name="f84" fmla="*/ f68 f29 1"/>
                  <a:gd name="f85" fmla="*/ f69 f30 1"/>
                  <a:gd name="f86" fmla="*/ f70 f29 1"/>
                  <a:gd name="f87" fmla="*/ f71 f30 1"/>
                  <a:gd name="f88" fmla="*/ f72 f29 1"/>
                  <a:gd name="f89" fmla="*/ f73 f30 1"/>
                  <a:gd name="f90" fmla="*/ f74 f29 1"/>
                  <a:gd name="f91" fmla="*/ f75 f30 1"/>
                  <a:gd name="f92" fmla="*/ f76 f29 1"/>
                  <a:gd name="f93" fmla="*/ f77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">
                    <a:pos x="f82" y="f83"/>
                  </a:cxn>
                  <a:cxn ang="f65">
                    <a:pos x="f84" y="f85"/>
                  </a:cxn>
                  <a:cxn ang="f65">
                    <a:pos x="f86" y="f87"/>
                  </a:cxn>
                  <a:cxn ang="f65">
                    <a:pos x="f88" y="f89"/>
                  </a:cxn>
                  <a:cxn ang="f65">
                    <a:pos x="f90" y="f91"/>
                  </a:cxn>
                  <a:cxn ang="f65">
                    <a:pos x="f92" y="f93"/>
                  </a:cxn>
                  <a:cxn ang="f65">
                    <a:pos x="f82" y="f83"/>
                  </a:cxn>
                </a:cxnLst>
                <a:rect l="f78" t="f81" r="f79" b="f80"/>
                <a:pathLst>
                  <a:path w="45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22"/>
                    </a:cubicBezTo>
                    <a:cubicBezTo>
                      <a:pt x="f5" y="f23"/>
                      <a:pt x="f24" y="f25"/>
                      <a:pt x="f26" y="f7"/>
                    </a:cubicBezTo>
                    <a:cubicBezTo>
                      <a:pt x="f18" y="f27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47" name="Oval 1044"/>
              <p:cNvSpPr/>
              <p:nvPr/>
            </p:nvSpPr>
            <p:spPr>
              <a:xfrm>
                <a:off x="6555589" y="203571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66"/>
              </a:solidFill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  <p:grpSp>
          <p:nvGrpSpPr>
            <p:cNvPr id="448" name="Group 1045"/>
            <p:cNvGrpSpPr/>
            <p:nvPr/>
          </p:nvGrpSpPr>
          <p:grpSpPr>
            <a:xfrm>
              <a:off x="6784189" y="2035710"/>
              <a:ext cx="190496" cy="207961"/>
              <a:chOff x="6784189" y="2035710"/>
              <a:chExt cx="190496" cy="207961"/>
            </a:xfrm>
          </p:grpSpPr>
          <p:sp>
            <p:nvSpPr>
              <p:cNvPr id="449" name="Oval 1046"/>
              <p:cNvSpPr/>
              <p:nvPr/>
            </p:nvSpPr>
            <p:spPr>
              <a:xfrm>
                <a:off x="6784189" y="203571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  <p:sp>
            <p:nvSpPr>
              <p:cNvPr id="450" name="Freeform 1047"/>
              <p:cNvSpPr/>
              <p:nvPr/>
            </p:nvSpPr>
            <p:spPr>
              <a:xfrm>
                <a:off x="6784189" y="2035710"/>
                <a:ext cx="190496" cy="1746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"/>
                  <a:gd name="f7" fmla="val 41"/>
                  <a:gd name="f8" fmla="val 6"/>
                  <a:gd name="f9" fmla="val 38"/>
                  <a:gd name="f10" fmla="val 24"/>
                  <a:gd name="f11" fmla="val 17"/>
                  <a:gd name="f12" fmla="val 14"/>
                  <a:gd name="f13" fmla="val 30"/>
                  <a:gd name="f14" fmla="val 37"/>
                  <a:gd name="f15" fmla="val 44"/>
                  <a:gd name="f16" fmla="val 21"/>
                  <a:gd name="f17" fmla="val 47"/>
                  <a:gd name="f18" fmla="val 9"/>
                  <a:gd name="f19" fmla="val 36"/>
                  <a:gd name="f20" fmla="val 11"/>
                  <a:gd name="f21" fmla="val 25"/>
                  <a:gd name="f22" fmla="val 31"/>
                  <a:gd name="f23" fmla="val 2"/>
                  <a:gd name="f24" fmla="val 40"/>
                  <a:gd name="f25" fmla="val 39"/>
                  <a:gd name="f26" fmla="+- 0 0 -90"/>
                  <a:gd name="f27" fmla="*/ f3 1 48"/>
                  <a:gd name="f28" fmla="*/ f4 1 41"/>
                  <a:gd name="f29" fmla="+- f7 0 f5"/>
                  <a:gd name="f30" fmla="+- f6 0 f5"/>
                  <a:gd name="f31" fmla="*/ f26 f0 1"/>
                  <a:gd name="f32" fmla="*/ f30 1 48"/>
                  <a:gd name="f33" fmla="*/ f29 1 41"/>
                  <a:gd name="f34" fmla="*/ 238 f30 1"/>
                  <a:gd name="f35" fmla="*/ 1972 f29 1"/>
                  <a:gd name="f36" fmla="*/ 1175 f30 1"/>
                  <a:gd name="f37" fmla="*/ 735 f29 1"/>
                  <a:gd name="f38" fmla="*/ 1875 f30 1"/>
                  <a:gd name="f39" fmla="*/ 1079 f29 1"/>
                  <a:gd name="f40" fmla="*/ 938 f30 1"/>
                  <a:gd name="f41" fmla="*/ 0 f29 1"/>
                  <a:gd name="f42" fmla="*/ 0 f30 1"/>
                  <a:gd name="f43" fmla="*/ 1296 f29 1"/>
                  <a:gd name="f44" fmla="*/ 2122 f29 1"/>
                  <a:gd name="f45" fmla="*/ f31 1 f2"/>
                  <a:gd name="f46" fmla="*/ f34 1 48"/>
                  <a:gd name="f47" fmla="*/ f35 1 41"/>
                  <a:gd name="f48" fmla="*/ f36 1 48"/>
                  <a:gd name="f49" fmla="*/ f37 1 41"/>
                  <a:gd name="f50" fmla="*/ f38 1 48"/>
                  <a:gd name="f51" fmla="*/ f39 1 41"/>
                  <a:gd name="f52" fmla="*/ f40 1 48"/>
                  <a:gd name="f53" fmla="*/ f41 1 41"/>
                  <a:gd name="f54" fmla="*/ f42 1 48"/>
                  <a:gd name="f55" fmla="*/ f43 1 41"/>
                  <a:gd name="f56" fmla="*/ f44 1 41"/>
                  <a:gd name="f57" fmla="*/ 0 1 f32"/>
                  <a:gd name="f58" fmla="*/ f6 1 f32"/>
                  <a:gd name="f59" fmla="*/ 0 1 f33"/>
                  <a:gd name="f60" fmla="*/ f7 1 f33"/>
                  <a:gd name="f61" fmla="+- f45 0 f1"/>
                  <a:gd name="f62" fmla="*/ f46 1 f32"/>
                  <a:gd name="f63" fmla="*/ f47 1 f33"/>
                  <a:gd name="f64" fmla="*/ f48 1 f32"/>
                  <a:gd name="f65" fmla="*/ f49 1 f33"/>
                  <a:gd name="f66" fmla="*/ f50 1 f32"/>
                  <a:gd name="f67" fmla="*/ f51 1 f33"/>
                  <a:gd name="f68" fmla="*/ f52 1 f32"/>
                  <a:gd name="f69" fmla="*/ f53 1 f33"/>
                  <a:gd name="f70" fmla="*/ f54 1 f32"/>
                  <a:gd name="f71" fmla="*/ f55 1 f33"/>
                  <a:gd name="f72" fmla="*/ f56 1 f33"/>
                  <a:gd name="f73" fmla="*/ f57 f27 1"/>
                  <a:gd name="f74" fmla="*/ f58 f27 1"/>
                  <a:gd name="f75" fmla="*/ f60 f28 1"/>
                  <a:gd name="f76" fmla="*/ f59 f28 1"/>
                  <a:gd name="f77" fmla="*/ f62 f27 1"/>
                  <a:gd name="f78" fmla="*/ f63 f28 1"/>
                  <a:gd name="f79" fmla="*/ f64 f27 1"/>
                  <a:gd name="f80" fmla="*/ f65 f28 1"/>
                  <a:gd name="f81" fmla="*/ f66 f27 1"/>
                  <a:gd name="f82" fmla="*/ f67 f28 1"/>
                  <a:gd name="f83" fmla="*/ f68 f27 1"/>
                  <a:gd name="f84" fmla="*/ f69 f28 1"/>
                  <a:gd name="f85" fmla="*/ f70 f27 1"/>
                  <a:gd name="f86" fmla="*/ f71 f28 1"/>
                  <a:gd name="f87" fmla="*/ f72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1">
                    <a:pos x="f77" y="f78"/>
                  </a:cxn>
                  <a:cxn ang="f61">
                    <a:pos x="f79" y="f80"/>
                  </a:cxn>
                  <a:cxn ang="f61">
                    <a:pos x="f81" y="f82"/>
                  </a:cxn>
                  <a:cxn ang="f61">
                    <a:pos x="f83" y="f84"/>
                  </a:cxn>
                  <a:cxn ang="f61">
                    <a:pos x="f85" y="f86"/>
                  </a:cxn>
                  <a:cxn ang="f61">
                    <a:pos x="f77" y="f87"/>
                  </a:cxn>
                  <a:cxn ang="f61">
                    <a:pos x="f77" y="f78"/>
                  </a:cxn>
                </a:cxnLst>
                <a:rect l="f73" t="f76" r="f74" b="f75"/>
                <a:pathLst>
                  <a:path w="48" h="41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1"/>
                      <a:pt x="f6" y="f16"/>
                    </a:cubicBezTo>
                    <a:cubicBezTo>
                      <a:pt x="f17" y="f18"/>
                      <a:pt x="f19" y="f5"/>
                      <a:pt x="f10" y="f5"/>
                    </a:cubicBezTo>
                    <a:cubicBezTo>
                      <a:pt x="f20" y="f5"/>
                      <a:pt x="f5" y="f20"/>
                      <a:pt x="f5" y="f21"/>
                    </a:cubicBezTo>
                    <a:cubicBezTo>
                      <a:pt x="f5" y="f22"/>
                      <a:pt x="f23" y="f14"/>
                      <a:pt x="f8" y="f7"/>
                    </a:cubicBezTo>
                    <a:cubicBezTo>
                      <a:pt x="f8" y="f24"/>
                      <a:pt x="f8" y="f25"/>
                      <a:pt x="f8" y="f9"/>
                    </a:cubicBezTo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51" name="Freeform 1048"/>
              <p:cNvSpPr/>
              <p:nvPr/>
            </p:nvSpPr>
            <p:spPr>
              <a:xfrm>
                <a:off x="6784189" y="2035710"/>
                <a:ext cx="179386" cy="1777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5"/>
                  <a:gd name="f7" fmla="val 42"/>
                  <a:gd name="f8" fmla="val 4"/>
                  <a:gd name="f9" fmla="val 31"/>
                  <a:gd name="f10" fmla="val 17"/>
                  <a:gd name="f11" fmla="val 15"/>
                  <a:gd name="f12" fmla="val 6"/>
                  <a:gd name="f13" fmla="val 29"/>
                  <a:gd name="f14" fmla="val 35"/>
                  <a:gd name="f15" fmla="val 41"/>
                  <a:gd name="f16" fmla="val 9"/>
                  <a:gd name="f17" fmla="val 13"/>
                  <a:gd name="f18" fmla="val 5"/>
                  <a:gd name="f19" fmla="val 33"/>
                  <a:gd name="f20" fmla="val 24"/>
                  <a:gd name="f21" fmla="val 11"/>
                  <a:gd name="f22" fmla="val 25"/>
                  <a:gd name="f23" fmla="val 32"/>
                  <a:gd name="f24" fmla="val 3"/>
                  <a:gd name="f25" fmla="val 38"/>
                  <a:gd name="f26" fmla="val 7"/>
                  <a:gd name="f27" fmla="val 39"/>
                  <a:gd name="f28" fmla="+- 0 0 -90"/>
                  <a:gd name="f29" fmla="*/ f3 1 45"/>
                  <a:gd name="f30" fmla="*/ f4 1 42"/>
                  <a:gd name="f31" fmla="+- f7 0 f5"/>
                  <a:gd name="f32" fmla="+- f6 0 f5"/>
                  <a:gd name="f33" fmla="*/ f28 f0 1"/>
                  <a:gd name="f34" fmla="*/ f32 1 45"/>
                  <a:gd name="f35" fmla="*/ f31 1 42"/>
                  <a:gd name="f36" fmla="*/ 158 f32 1"/>
                  <a:gd name="f37" fmla="*/ 1571 f31 1"/>
                  <a:gd name="f38" fmla="*/ 1155 f32 1"/>
                  <a:gd name="f39" fmla="*/ 307 f31 1"/>
                  <a:gd name="f40" fmla="*/ 1790 f32 1"/>
                  <a:gd name="f41" fmla="*/ 661 f31 1"/>
                  <a:gd name="f42" fmla="*/ 952 f32 1"/>
                  <a:gd name="f43" fmla="*/ 0 f31 1"/>
                  <a:gd name="f44" fmla="*/ 0 f32 1"/>
                  <a:gd name="f45" fmla="*/ 1272 f31 1"/>
                  <a:gd name="f46" fmla="*/ 284 f32 1"/>
                  <a:gd name="f47" fmla="*/ 2125 f31 1"/>
                  <a:gd name="f48" fmla="*/ f33 1 f2"/>
                  <a:gd name="f49" fmla="*/ f36 1 45"/>
                  <a:gd name="f50" fmla="*/ f37 1 42"/>
                  <a:gd name="f51" fmla="*/ f38 1 45"/>
                  <a:gd name="f52" fmla="*/ f39 1 42"/>
                  <a:gd name="f53" fmla="*/ f40 1 45"/>
                  <a:gd name="f54" fmla="*/ f41 1 42"/>
                  <a:gd name="f55" fmla="*/ f42 1 45"/>
                  <a:gd name="f56" fmla="*/ f43 1 42"/>
                  <a:gd name="f57" fmla="*/ f44 1 45"/>
                  <a:gd name="f58" fmla="*/ f45 1 42"/>
                  <a:gd name="f59" fmla="*/ f46 1 45"/>
                  <a:gd name="f60" fmla="*/ f47 1 42"/>
                  <a:gd name="f61" fmla="*/ 0 1 f34"/>
                  <a:gd name="f62" fmla="*/ f6 1 f34"/>
                  <a:gd name="f63" fmla="*/ 0 1 f35"/>
                  <a:gd name="f64" fmla="*/ f7 1 f35"/>
                  <a:gd name="f65" fmla="+- f48 0 f1"/>
                  <a:gd name="f66" fmla="*/ f49 1 f34"/>
                  <a:gd name="f67" fmla="*/ f50 1 f35"/>
                  <a:gd name="f68" fmla="*/ f51 1 f34"/>
                  <a:gd name="f69" fmla="*/ f52 1 f35"/>
                  <a:gd name="f70" fmla="*/ f53 1 f34"/>
                  <a:gd name="f71" fmla="*/ f54 1 f35"/>
                  <a:gd name="f72" fmla="*/ f55 1 f34"/>
                  <a:gd name="f73" fmla="*/ f56 1 f35"/>
                  <a:gd name="f74" fmla="*/ f57 1 f34"/>
                  <a:gd name="f75" fmla="*/ f58 1 f35"/>
                  <a:gd name="f76" fmla="*/ f59 1 f34"/>
                  <a:gd name="f77" fmla="*/ f60 1 f35"/>
                  <a:gd name="f78" fmla="*/ f61 f29 1"/>
                  <a:gd name="f79" fmla="*/ f62 f29 1"/>
                  <a:gd name="f80" fmla="*/ f64 f30 1"/>
                  <a:gd name="f81" fmla="*/ f63 f30 1"/>
                  <a:gd name="f82" fmla="*/ f66 f29 1"/>
                  <a:gd name="f83" fmla="*/ f67 f30 1"/>
                  <a:gd name="f84" fmla="*/ f68 f29 1"/>
                  <a:gd name="f85" fmla="*/ f69 f30 1"/>
                  <a:gd name="f86" fmla="*/ f70 f29 1"/>
                  <a:gd name="f87" fmla="*/ f71 f30 1"/>
                  <a:gd name="f88" fmla="*/ f72 f29 1"/>
                  <a:gd name="f89" fmla="*/ f73 f30 1"/>
                  <a:gd name="f90" fmla="*/ f74 f29 1"/>
                  <a:gd name="f91" fmla="*/ f75 f30 1"/>
                  <a:gd name="f92" fmla="*/ f76 f29 1"/>
                  <a:gd name="f93" fmla="*/ f77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">
                    <a:pos x="f82" y="f83"/>
                  </a:cxn>
                  <a:cxn ang="f65">
                    <a:pos x="f84" y="f85"/>
                  </a:cxn>
                  <a:cxn ang="f65">
                    <a:pos x="f86" y="f87"/>
                  </a:cxn>
                  <a:cxn ang="f65">
                    <a:pos x="f88" y="f89"/>
                  </a:cxn>
                  <a:cxn ang="f65">
                    <a:pos x="f90" y="f91"/>
                  </a:cxn>
                  <a:cxn ang="f65">
                    <a:pos x="f92" y="f93"/>
                  </a:cxn>
                  <a:cxn ang="f65">
                    <a:pos x="f82" y="f83"/>
                  </a:cxn>
                </a:cxnLst>
                <a:rect l="f78" t="f81" r="f79" b="f80"/>
                <a:pathLst>
                  <a:path w="45" h="42">
                    <a:moveTo>
                      <a:pt x="f8" y="f9"/>
                    </a:moveTo>
                    <a:cubicBezTo>
                      <a:pt x="f8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6" y="f17"/>
                    </a:cubicBezTo>
                    <a:cubicBezTo>
                      <a:pt x="f15" y="f18"/>
                      <a:pt x="f19" y="f5"/>
                      <a:pt x="f20" y="f5"/>
                    </a:cubicBezTo>
                    <a:cubicBezTo>
                      <a:pt x="f21" y="f5"/>
                      <a:pt x="f5" y="f21"/>
                      <a:pt x="f5" y="f22"/>
                    </a:cubicBezTo>
                    <a:cubicBezTo>
                      <a:pt x="f5" y="f23"/>
                      <a:pt x="f24" y="f25"/>
                      <a:pt x="f26" y="f7"/>
                    </a:cubicBezTo>
                    <a:cubicBezTo>
                      <a:pt x="f18" y="f27"/>
                      <a:pt x="f8" y="f14"/>
                      <a:pt x="f8" y="f9"/>
                    </a:cubicBezTo>
                    <a:close/>
                  </a:path>
                </a:pathLst>
              </a:custGeom>
              <a:solidFill>
                <a:srgbClr val="00006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52" name="Oval 1049"/>
              <p:cNvSpPr/>
              <p:nvPr/>
            </p:nvSpPr>
            <p:spPr>
              <a:xfrm>
                <a:off x="6784189" y="2035710"/>
                <a:ext cx="190496" cy="20796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000066"/>
              </a:solidFill>
              <a:ln w="12701" cap="rnd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endParaRPr>
              </a:p>
            </p:txBody>
          </p:sp>
        </p:grpSp>
      </p:grpSp>
      <p:sp>
        <p:nvSpPr>
          <p:cNvPr id="453" name="Oval 1019"/>
          <p:cNvSpPr/>
          <p:nvPr/>
        </p:nvSpPr>
        <p:spPr>
          <a:xfrm>
            <a:off x="7783958" y="2087028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6666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54" name="Oval 1019"/>
          <p:cNvSpPr/>
          <p:nvPr/>
        </p:nvSpPr>
        <p:spPr>
          <a:xfrm>
            <a:off x="6641479" y="1825454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333399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55" name="Oval 1019"/>
          <p:cNvSpPr/>
          <p:nvPr/>
        </p:nvSpPr>
        <p:spPr>
          <a:xfrm>
            <a:off x="6865069" y="1822739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333399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56" name="Oval 1019"/>
          <p:cNvSpPr/>
          <p:nvPr/>
        </p:nvSpPr>
        <p:spPr>
          <a:xfrm>
            <a:off x="7090916" y="1826835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333399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57" name="Oval 1019"/>
          <p:cNvSpPr/>
          <p:nvPr/>
        </p:nvSpPr>
        <p:spPr>
          <a:xfrm>
            <a:off x="7333635" y="1826835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333399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58" name="Oval 1019"/>
          <p:cNvSpPr/>
          <p:nvPr/>
        </p:nvSpPr>
        <p:spPr>
          <a:xfrm>
            <a:off x="7562235" y="1834114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333399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59" name="Oval 1019"/>
          <p:cNvSpPr/>
          <p:nvPr/>
        </p:nvSpPr>
        <p:spPr>
          <a:xfrm>
            <a:off x="7797427" y="1833574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333399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60" name="Oval 1019"/>
          <p:cNvSpPr/>
          <p:nvPr/>
        </p:nvSpPr>
        <p:spPr>
          <a:xfrm>
            <a:off x="7333635" y="2081578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6666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61" name="Oval 1019"/>
          <p:cNvSpPr/>
          <p:nvPr/>
        </p:nvSpPr>
        <p:spPr>
          <a:xfrm>
            <a:off x="7562235" y="2088856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6666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62" name="Oval 1019"/>
          <p:cNvSpPr/>
          <p:nvPr/>
        </p:nvSpPr>
        <p:spPr>
          <a:xfrm>
            <a:off x="6652425" y="2078844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6666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63" name="Oval 1019"/>
          <p:cNvSpPr/>
          <p:nvPr/>
        </p:nvSpPr>
        <p:spPr>
          <a:xfrm>
            <a:off x="6876014" y="2076128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6666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64" name="Oval 1019"/>
          <p:cNvSpPr/>
          <p:nvPr/>
        </p:nvSpPr>
        <p:spPr>
          <a:xfrm>
            <a:off x="7101852" y="2080215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6666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65" name="Oval 1019"/>
          <p:cNvSpPr/>
          <p:nvPr/>
        </p:nvSpPr>
        <p:spPr>
          <a:xfrm>
            <a:off x="7783958" y="2327423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999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66" name="Oval 1019"/>
          <p:cNvSpPr/>
          <p:nvPr/>
        </p:nvSpPr>
        <p:spPr>
          <a:xfrm>
            <a:off x="7333635" y="2321974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999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67" name="Oval 1019"/>
          <p:cNvSpPr/>
          <p:nvPr/>
        </p:nvSpPr>
        <p:spPr>
          <a:xfrm>
            <a:off x="7562235" y="2329252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999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68" name="Oval 1019"/>
          <p:cNvSpPr/>
          <p:nvPr/>
        </p:nvSpPr>
        <p:spPr>
          <a:xfrm>
            <a:off x="6642540" y="2320264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999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69" name="Oval 1019"/>
          <p:cNvSpPr/>
          <p:nvPr/>
        </p:nvSpPr>
        <p:spPr>
          <a:xfrm>
            <a:off x="6876014" y="2316524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999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70" name="Oval 1019"/>
          <p:cNvSpPr/>
          <p:nvPr/>
        </p:nvSpPr>
        <p:spPr>
          <a:xfrm>
            <a:off x="7101852" y="2320611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999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71" name="Oval 1019"/>
          <p:cNvSpPr/>
          <p:nvPr/>
        </p:nvSpPr>
        <p:spPr>
          <a:xfrm>
            <a:off x="7783958" y="2580575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CCC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72" name="Oval 1019"/>
          <p:cNvSpPr/>
          <p:nvPr/>
        </p:nvSpPr>
        <p:spPr>
          <a:xfrm>
            <a:off x="7333635" y="2575125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CCC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73" name="Oval 1019"/>
          <p:cNvSpPr/>
          <p:nvPr/>
        </p:nvSpPr>
        <p:spPr>
          <a:xfrm>
            <a:off x="7562235" y="2582404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CCC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74" name="Oval 1019"/>
          <p:cNvSpPr/>
          <p:nvPr/>
        </p:nvSpPr>
        <p:spPr>
          <a:xfrm>
            <a:off x="6642540" y="2573680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CCC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75" name="Oval 1019"/>
          <p:cNvSpPr/>
          <p:nvPr/>
        </p:nvSpPr>
        <p:spPr>
          <a:xfrm>
            <a:off x="6876014" y="2569675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CCC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76" name="Oval 1019"/>
          <p:cNvSpPr/>
          <p:nvPr/>
        </p:nvSpPr>
        <p:spPr>
          <a:xfrm>
            <a:off x="7101852" y="2573763"/>
            <a:ext cx="190496" cy="2079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CCCFF"/>
          </a:solidFill>
          <a:ln w="12701" cap="rnd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477" name="Conector recto de flecha 13"/>
          <p:cNvCxnSpPr/>
          <p:nvPr/>
        </p:nvCxnSpPr>
        <p:spPr>
          <a:xfrm>
            <a:off x="8496306" y="1612352"/>
            <a:ext cx="3429" cy="1165284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478" name="CuadroTexto 638"/>
          <p:cNvSpPr txBox="1"/>
          <p:nvPr/>
        </p:nvSpPr>
        <p:spPr>
          <a:xfrm>
            <a:off x="8483001" y="1435231"/>
            <a:ext cx="605698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- </a:t>
            </a:r>
          </a:p>
        </p:txBody>
      </p:sp>
      <p:sp>
        <p:nvSpPr>
          <p:cNvPr id="479" name="CuadroTexto 639"/>
          <p:cNvSpPr txBox="1"/>
          <p:nvPr/>
        </p:nvSpPr>
        <p:spPr>
          <a:xfrm>
            <a:off x="8507178" y="2479568"/>
            <a:ext cx="605698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+</a:t>
            </a:r>
          </a:p>
        </p:txBody>
      </p:sp>
      <p:sp>
        <p:nvSpPr>
          <p:cNvPr id="480" name="CuadroTexto 641"/>
          <p:cNvSpPr txBox="1"/>
          <p:nvPr/>
        </p:nvSpPr>
        <p:spPr>
          <a:xfrm>
            <a:off x="8398053" y="2045652"/>
            <a:ext cx="986070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[Toxic]</a:t>
            </a:r>
          </a:p>
        </p:txBody>
      </p:sp>
      <p:grpSp>
        <p:nvGrpSpPr>
          <p:cNvPr id="481" name="Group 2"/>
          <p:cNvGrpSpPr/>
          <p:nvPr/>
        </p:nvGrpSpPr>
        <p:grpSpPr>
          <a:xfrm>
            <a:off x="1558837" y="2853782"/>
            <a:ext cx="3276596" cy="2151025"/>
            <a:chOff x="1262822" y="2740795"/>
            <a:chExt cx="3276596" cy="2151025"/>
          </a:xfrm>
        </p:grpSpPr>
        <p:sp>
          <p:nvSpPr>
            <p:cNvPr id="482" name="Line 3"/>
            <p:cNvSpPr/>
            <p:nvPr/>
          </p:nvSpPr>
          <p:spPr>
            <a:xfrm>
              <a:off x="1262822" y="2740795"/>
              <a:ext cx="0" cy="21510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flat">
              <a:solidFill>
                <a:srgbClr val="0070C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3" name="Line 4"/>
            <p:cNvSpPr/>
            <p:nvPr/>
          </p:nvSpPr>
          <p:spPr>
            <a:xfrm>
              <a:off x="1262822" y="4891820"/>
              <a:ext cx="327659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2701" cap="flat">
              <a:solidFill>
                <a:srgbClr val="0070C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84" name="Text Box 12"/>
          <p:cNvSpPr txBox="1"/>
          <p:nvPr/>
        </p:nvSpPr>
        <p:spPr>
          <a:xfrm>
            <a:off x="2678667" y="5076981"/>
            <a:ext cx="1266693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61018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Concentration</a:t>
            </a:r>
          </a:p>
        </p:txBody>
      </p:sp>
      <p:sp>
        <p:nvSpPr>
          <p:cNvPr id="485" name="Text Box 13"/>
          <p:cNvSpPr txBox="1"/>
          <p:nvPr/>
        </p:nvSpPr>
        <p:spPr>
          <a:xfrm rot="16200004">
            <a:off x="77185" y="3682921"/>
            <a:ext cx="189507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6101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V</a:t>
            </a:r>
            <a:r>
              <a:rPr lang="fr-FR" sz="1400" b="0" i="0" u="none" strike="noStrike" kern="1200" cap="none" spc="0" baseline="0" dirty="0">
                <a:solidFill>
                  <a:srgbClr val="061018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iability (% </a:t>
            </a:r>
            <a:r>
              <a:rPr lang="fr-FR" sz="1400" b="0" i="1" u="none" strike="noStrike" kern="1200" cap="none" spc="0" baseline="0" dirty="0">
                <a:solidFill>
                  <a:srgbClr val="061018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vs. </a:t>
            </a:r>
            <a:r>
              <a:rPr lang="fr-FR" sz="1400" b="0" i="0" u="none" strike="noStrike" kern="1200" cap="none" spc="0" baseline="0" dirty="0">
                <a:solidFill>
                  <a:srgbClr val="061018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control)</a:t>
            </a:r>
          </a:p>
        </p:txBody>
      </p:sp>
      <p:sp>
        <p:nvSpPr>
          <p:cNvPr id="486" name="Text Box 13"/>
          <p:cNvSpPr txBox="1"/>
          <p:nvPr/>
        </p:nvSpPr>
        <p:spPr>
          <a:xfrm>
            <a:off x="1065607" y="3775397"/>
            <a:ext cx="711872" cy="3231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 dirty="0">
                <a:solidFill>
                  <a:srgbClr val="0070C0"/>
                </a:solidFill>
                <a:uFillTx/>
                <a:latin typeface="Times New Roman" pitchFamily="18"/>
                <a:ea typeface="Arial"/>
                <a:cs typeface="Times New Roman" pitchFamily="18"/>
              </a:rPr>
              <a:t>50% </a:t>
            </a:r>
          </a:p>
        </p:txBody>
      </p:sp>
      <p:sp>
        <p:nvSpPr>
          <p:cNvPr id="487" name="Text Box 12"/>
          <p:cNvSpPr txBox="1"/>
          <p:nvPr/>
        </p:nvSpPr>
        <p:spPr>
          <a:xfrm>
            <a:off x="2157166" y="4969255"/>
            <a:ext cx="449162" cy="32316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IC</a:t>
            </a:r>
            <a:r>
              <a:rPr lang="fr-FR" sz="800" b="0" i="0" u="none" strike="noStrike" kern="1200" cap="none" spc="0" baseline="0" dirty="0">
                <a:solidFill>
                  <a:srgbClr val="0070C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50</a:t>
            </a:r>
          </a:p>
        </p:txBody>
      </p:sp>
      <p:sp>
        <p:nvSpPr>
          <p:cNvPr id="488" name="CuadroTexto 668"/>
          <p:cNvSpPr txBox="1"/>
          <p:nvPr/>
        </p:nvSpPr>
        <p:spPr>
          <a:xfrm rot="16441196">
            <a:off x="4221303" y="1923804"/>
            <a:ext cx="247646" cy="12311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491" name="Conector recto 494"/>
          <p:cNvCxnSpPr/>
          <p:nvPr/>
        </p:nvCxnSpPr>
        <p:spPr>
          <a:xfrm>
            <a:off x="1588528" y="3936980"/>
            <a:ext cx="732334" cy="2524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custDash>
              <a:ds d="299906" sp="299906"/>
            </a:custDash>
            <a:round/>
          </a:ln>
        </p:spPr>
      </p:cxnSp>
      <p:cxnSp>
        <p:nvCxnSpPr>
          <p:cNvPr id="492" name="Conector recto 495"/>
          <p:cNvCxnSpPr>
            <a:cxnSpLocks/>
            <a:endCxn id="487" idx="0"/>
          </p:cNvCxnSpPr>
          <p:nvPr/>
        </p:nvCxnSpPr>
        <p:spPr>
          <a:xfrm>
            <a:off x="2332476" y="3953732"/>
            <a:ext cx="49271" cy="1015523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custDash>
              <a:ds d="299906" sp="299906"/>
            </a:custDash>
            <a:round/>
          </a:ln>
        </p:spPr>
      </p:cxnSp>
      <p:sp>
        <p:nvSpPr>
          <p:cNvPr id="493" name="Freeform 9"/>
          <p:cNvSpPr/>
          <p:nvPr/>
        </p:nvSpPr>
        <p:spPr>
          <a:xfrm flipV="1">
            <a:off x="1582648" y="3344805"/>
            <a:ext cx="1787551" cy="16369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0"/>
              <a:gd name="f7" fmla="val 892"/>
              <a:gd name="f8" fmla="val 850"/>
              <a:gd name="f9" fmla="val 635"/>
              <a:gd name="f10" fmla="val 17"/>
              <a:gd name="f11" fmla="val 536"/>
              <a:gd name="f12" fmla="val 176"/>
              <a:gd name="f13" fmla="val 438"/>
              <a:gd name="f14" fmla="val 335"/>
              <a:gd name="f15" fmla="val 372"/>
              <a:gd name="f16" fmla="val 564"/>
              <a:gd name="f17" fmla="val 344"/>
              <a:gd name="f18" fmla="val 661"/>
              <a:gd name="f19" fmla="val 316"/>
              <a:gd name="f20" fmla="val 759"/>
              <a:gd name="f21" fmla="val 286"/>
              <a:gd name="f22" fmla="val 838"/>
              <a:gd name="f23" fmla="val 238"/>
              <a:gd name="f24" fmla="val 867"/>
              <a:gd name="f25" fmla="val 195"/>
              <a:gd name="f26" fmla="val 178"/>
              <a:gd name="f27" fmla="val 888"/>
              <a:gd name="f28" fmla="val 135"/>
              <a:gd name="f29" fmla="val 92"/>
              <a:gd name="f30" fmla="+- 0 0 -90"/>
              <a:gd name="f31" fmla="*/ f3 1 890"/>
              <a:gd name="f32" fmla="*/ f4 1 892"/>
              <a:gd name="f33" fmla="+- f7 0 f5"/>
              <a:gd name="f34" fmla="+- f6 0 f5"/>
              <a:gd name="f35" fmla="*/ f30 f0 1"/>
              <a:gd name="f36" fmla="*/ f34 1 890"/>
              <a:gd name="f37" fmla="*/ f33 1 892"/>
              <a:gd name="f38" fmla="*/ 2147483646 f34 1"/>
              <a:gd name="f39" fmla="*/ 0 f33 1"/>
              <a:gd name="f40" fmla="*/ 2147483646 f33 1"/>
              <a:gd name="f41" fmla="*/ 0 f34 1"/>
              <a:gd name="f42" fmla="*/ f35 1 f2"/>
              <a:gd name="f43" fmla="*/ f38 1 890"/>
              <a:gd name="f44" fmla="*/ f39 1 892"/>
              <a:gd name="f45" fmla="*/ f40 1 892"/>
              <a:gd name="f46" fmla="*/ f41 1 890"/>
              <a:gd name="f47" fmla="*/ 0 1 f36"/>
              <a:gd name="f48" fmla="*/ f6 1 f36"/>
              <a:gd name="f49" fmla="*/ 0 1 f37"/>
              <a:gd name="f50" fmla="*/ f7 1 f37"/>
              <a:gd name="f51" fmla="+- f42 0 f1"/>
              <a:gd name="f52" fmla="*/ f43 1 f36"/>
              <a:gd name="f53" fmla="*/ f44 1 f37"/>
              <a:gd name="f54" fmla="*/ f45 1 f37"/>
              <a:gd name="f55" fmla="*/ f46 1 f36"/>
              <a:gd name="f56" fmla="*/ f47 f31 1"/>
              <a:gd name="f57" fmla="*/ f48 f31 1"/>
              <a:gd name="f58" fmla="*/ f50 f32 1"/>
              <a:gd name="f59" fmla="*/ f49 f32 1"/>
              <a:gd name="f60" fmla="*/ f52 f31 1"/>
              <a:gd name="f61" fmla="*/ f53 f32 1"/>
              <a:gd name="f62" fmla="*/ f54 f32 1"/>
              <a:gd name="f63" fmla="*/ f55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60" y="f61"/>
              </a:cxn>
              <a:cxn ang="f51">
                <a:pos x="f60" y="f62"/>
              </a:cxn>
              <a:cxn ang="f51">
                <a:pos x="f60" y="f62"/>
              </a:cxn>
              <a:cxn ang="f51">
                <a:pos x="f60" y="f62"/>
              </a:cxn>
              <a:cxn ang="f51">
                <a:pos x="f60" y="f62"/>
              </a:cxn>
              <a:cxn ang="f51">
                <a:pos x="f63" y="f62"/>
              </a:cxn>
            </a:cxnLst>
            <a:rect l="f56" t="f59" r="f57" b="f58"/>
            <a:pathLst>
              <a:path w="890" h="892">
                <a:moveTo>
                  <a:pt x="f6" y="f5"/>
                </a:moveTo>
                <a:cubicBezTo>
                  <a:pt x="f8" y="f5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7"/>
                  <a:pt x="f26" y="f27"/>
                  <a:pt x="f28" y="f27"/>
                </a:cubicBezTo>
                <a:cubicBezTo>
                  <a:pt x="f29" y="f27"/>
                  <a:pt x="f5" y="f27"/>
                  <a:pt x="f5" y="f27"/>
                </a:cubicBezTo>
              </a:path>
            </a:pathLst>
          </a:custGeom>
          <a:noFill/>
          <a:ln w="28575" cap="rnd">
            <a:solidFill>
              <a:srgbClr val="EA583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ítulo 12">
            <a:extLst>
              <a:ext uri="{FF2B5EF4-FFF2-40B4-BE49-F238E27FC236}">
                <a16:creationId xmlns:a16="http://schemas.microsoft.com/office/drawing/2014/main" id="{4FF44D37-B6B2-4A19-B3B9-3C8AB38C1A1E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1A1316F2-F7D0-4A5A-9846-E0B4A3D84BA9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BA6851BD-EDE0-4A3A-A446-6E44E047D327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489" name="Título 12">
            <a:extLst>
              <a:ext uri="{FF2B5EF4-FFF2-40B4-BE49-F238E27FC236}">
                <a16:creationId xmlns:a16="http://schemas.microsoft.com/office/drawing/2014/main" id="{8FB5B1FF-DBC5-40C5-86B0-77B40A9879CF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490" name="Título 12">
            <a:extLst>
              <a:ext uri="{FF2B5EF4-FFF2-40B4-BE49-F238E27FC236}">
                <a16:creationId xmlns:a16="http://schemas.microsoft.com/office/drawing/2014/main" id="{3C8FCF34-A174-4192-9179-5DC758CB2FA1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494" name="Título 12">
            <a:extLst>
              <a:ext uri="{FF2B5EF4-FFF2-40B4-BE49-F238E27FC236}">
                <a16:creationId xmlns:a16="http://schemas.microsoft.com/office/drawing/2014/main" id="{9A3BBBBC-FAD2-49EE-A925-C30DBC0B45C0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996" name="Marcador de contenido 2">
            <a:extLst>
              <a:ext uri="{FF2B5EF4-FFF2-40B4-BE49-F238E27FC236}">
                <a16:creationId xmlns:a16="http://schemas.microsoft.com/office/drawing/2014/main" id="{4E87C51E-9663-47AE-8A18-6246E8B22D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9" y="615190"/>
            <a:ext cx="7107923" cy="58000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CYTOTOXICITY ASSAY (MTT)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" name="CuadroTexto 668">
            <a:extLst>
              <a:ext uri="{FF2B5EF4-FFF2-40B4-BE49-F238E27FC236}">
                <a16:creationId xmlns:a16="http://schemas.microsoft.com/office/drawing/2014/main" id="{C5C4412A-769E-4261-9FD9-19E7E07879DF}"/>
              </a:ext>
            </a:extLst>
          </p:cNvPr>
          <p:cNvSpPr txBox="1"/>
          <p:nvPr/>
        </p:nvSpPr>
        <p:spPr>
          <a:xfrm rot="16441196">
            <a:off x="4211704" y="1737771"/>
            <a:ext cx="247646" cy="12311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604839" y="5061642"/>
            <a:ext cx="918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 * indicates statistically significant differences (p &lt;0.05) between the treatments and the control. Different uppercase letters (A-B) indicate statistically significant differences (p &lt;0.05) at different times at the same concentration</a:t>
            </a:r>
            <a:endParaRPr lang="es-ES" sz="9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7BBC6F5D-C354-4F36-B6EE-EC6D0E9D5175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36CFD702-436B-46AE-BFE0-BD6E494974AF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7" name="Título 12">
            <a:extLst>
              <a:ext uri="{FF2B5EF4-FFF2-40B4-BE49-F238E27FC236}">
                <a16:creationId xmlns:a16="http://schemas.microsoft.com/office/drawing/2014/main" id="{6CF9B4E8-B62D-46AB-8E6F-54B1CCC8B2DF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1019FD3B-4B45-41A2-834E-6E46374AB6A8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10" name="Título 12">
            <a:extLst>
              <a:ext uri="{FF2B5EF4-FFF2-40B4-BE49-F238E27FC236}">
                <a16:creationId xmlns:a16="http://schemas.microsoft.com/office/drawing/2014/main" id="{B5874B1C-375C-4961-B83B-88D84ACCF85B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15" name="Título 12">
            <a:extLst>
              <a:ext uri="{FF2B5EF4-FFF2-40B4-BE49-F238E27FC236}">
                <a16:creationId xmlns:a16="http://schemas.microsoft.com/office/drawing/2014/main" id="{E15DE768-A3CB-4EC2-961A-CD4C399AEE68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6AB0B1B9-B3C3-4D7E-9EE9-20CA32416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037748"/>
              </p:ext>
            </p:extLst>
          </p:nvPr>
        </p:nvGraphicFramePr>
        <p:xfrm>
          <a:off x="1888638" y="1284248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CuadroTexto 28">
            <a:extLst>
              <a:ext uri="{FF2B5EF4-FFF2-40B4-BE49-F238E27FC236}">
                <a16:creationId xmlns:a16="http://schemas.microsoft.com/office/drawing/2014/main" id="{AB5636EB-F834-4DE0-9F11-CBD226570EB8}"/>
              </a:ext>
            </a:extLst>
          </p:cNvPr>
          <p:cNvSpPr txBox="1"/>
          <p:nvPr/>
        </p:nvSpPr>
        <p:spPr>
          <a:xfrm>
            <a:off x="7281960" y="2225059"/>
            <a:ext cx="69365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Control</a:t>
            </a:r>
            <a:endParaRPr lang="es-ES" sz="12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36" name="Conector recto 10">
            <a:extLst>
              <a:ext uri="{FF2B5EF4-FFF2-40B4-BE49-F238E27FC236}">
                <a16:creationId xmlns:a16="http://schemas.microsoft.com/office/drawing/2014/main" id="{36C1825B-0923-4EFE-9502-01E5AF5227F2}"/>
              </a:ext>
            </a:extLst>
          </p:cNvPr>
          <p:cNvCxnSpPr/>
          <p:nvPr/>
        </p:nvCxnSpPr>
        <p:spPr>
          <a:xfrm flipV="1">
            <a:off x="2715072" y="2369443"/>
            <a:ext cx="4630668" cy="796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custDash>
              <a:ds d="299906" sp="299906"/>
            </a:custDash>
            <a:round/>
          </a:ln>
        </p:spPr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6341A84-8B29-4372-BB3E-6903A56C0649}"/>
              </a:ext>
            </a:extLst>
          </p:cNvPr>
          <p:cNvSpPr txBox="1"/>
          <p:nvPr/>
        </p:nvSpPr>
        <p:spPr>
          <a:xfrm>
            <a:off x="7000814" y="3315538"/>
            <a:ext cx="396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</a:t>
            </a:r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B56C1D4-1FD5-4B81-AB5D-CA0D14CAE0E4}"/>
              </a:ext>
            </a:extLst>
          </p:cNvPr>
          <p:cNvSpPr txBox="1"/>
          <p:nvPr/>
        </p:nvSpPr>
        <p:spPr>
          <a:xfrm>
            <a:off x="7000814" y="2796639"/>
            <a:ext cx="396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</a:t>
            </a:r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88109147-DFDB-4AD2-B459-8640742406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9" y="615190"/>
            <a:ext cx="7107923" cy="58000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COPROSTANOL IN CCD-18CO CELLS (NON-TUMORAL)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2BF09C-76FD-4C68-BD36-4BE907EDD3E1}"/>
              </a:ext>
            </a:extLst>
          </p:cNvPr>
          <p:cNvSpPr txBox="1"/>
          <p:nvPr/>
        </p:nvSpPr>
        <p:spPr>
          <a:xfrm>
            <a:off x="2805734" y="4504864"/>
            <a:ext cx="48500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</a:t>
            </a:r>
            <a:r>
              <a:rPr lang="es-E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9.4               18.75               37.5                75                  150                300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D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78153"/>
              </p:ext>
            </p:extLst>
          </p:nvPr>
        </p:nvGraphicFramePr>
        <p:xfrm>
          <a:off x="1890000" y="1285200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28"/>
          <p:cNvSpPr txBox="1"/>
          <p:nvPr/>
        </p:nvSpPr>
        <p:spPr>
          <a:xfrm>
            <a:off x="7306549" y="2912289"/>
            <a:ext cx="69365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Control</a:t>
            </a:r>
            <a:endParaRPr lang="es-ES" sz="12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11" name="Conector recto 15"/>
          <p:cNvCxnSpPr>
            <a:cxnSpLocks/>
          </p:cNvCxnSpPr>
          <p:nvPr/>
        </p:nvCxnSpPr>
        <p:spPr>
          <a:xfrm>
            <a:off x="2729706" y="3050789"/>
            <a:ext cx="4621211" cy="0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custDash>
              <a:ds d="299906" sp="299906"/>
            </a:custDash>
            <a:round/>
          </a:ln>
        </p:spPr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5B64A1-D153-4D16-AEFF-982DEBA2215F}"/>
              </a:ext>
            </a:extLst>
          </p:cNvPr>
          <p:cNvSpPr txBox="1"/>
          <p:nvPr/>
        </p:nvSpPr>
        <p:spPr>
          <a:xfrm>
            <a:off x="2838539" y="4548246"/>
            <a:ext cx="48100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9.4                18.75            37.5                 75                   150                 300        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35AD607-6D31-4FE2-942F-8A682B885315}"/>
              </a:ext>
            </a:extLst>
          </p:cNvPr>
          <p:cNvSpPr txBox="1"/>
          <p:nvPr/>
        </p:nvSpPr>
        <p:spPr>
          <a:xfrm>
            <a:off x="2153301" y="5169304"/>
            <a:ext cx="5495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 * indicates statistically significant differences (p &lt;0.05) between the treatments and the control</a:t>
            </a:r>
            <a:endParaRPr lang="es-ES" sz="9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1D5AA36-991C-4C98-A52B-6559DEEA9109}"/>
              </a:ext>
            </a:extLst>
          </p:cNvPr>
          <p:cNvSpPr txBox="1"/>
          <p:nvPr/>
        </p:nvSpPr>
        <p:spPr>
          <a:xfrm>
            <a:off x="6204401" y="2298938"/>
            <a:ext cx="396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DAA34C3A-316F-4EB4-84C0-074EE52302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9" y="615190"/>
            <a:ext cx="7107923" cy="58000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COPROSTANOL IN CACO-2 CELLS (TUMORAL)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" name="Título 12">
            <a:extLst>
              <a:ext uri="{FF2B5EF4-FFF2-40B4-BE49-F238E27FC236}">
                <a16:creationId xmlns:a16="http://schemas.microsoft.com/office/drawing/2014/main" id="{2E639E6A-819D-4863-B54C-28E7BB39F702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3" name="Título 12">
            <a:extLst>
              <a:ext uri="{FF2B5EF4-FFF2-40B4-BE49-F238E27FC236}">
                <a16:creationId xmlns:a16="http://schemas.microsoft.com/office/drawing/2014/main" id="{80E608A0-9AA2-44D1-8D2B-F47459F18979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CAAECAF5-ECCD-4AFC-AD3E-9E2008619D95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D7F39B4E-B82A-41F8-96FA-1F9AEFADA06F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9485B5BA-D40E-4F49-A017-D94E144C24AD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B874F38B-6B82-414A-BB5B-63EE97FCD281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D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920850"/>
              </p:ext>
            </p:extLst>
          </p:nvPr>
        </p:nvGraphicFramePr>
        <p:xfrm>
          <a:off x="1890000" y="1285200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28"/>
          <p:cNvSpPr txBox="1"/>
          <p:nvPr/>
        </p:nvSpPr>
        <p:spPr>
          <a:xfrm>
            <a:off x="7539432" y="1964927"/>
            <a:ext cx="66496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Control</a:t>
            </a:r>
            <a:endParaRPr lang="es-ES" sz="12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2931586" y="2103427"/>
            <a:ext cx="4630668" cy="796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custDash>
              <a:ds d="299906" sp="299906"/>
            </a:custDash>
            <a:round/>
          </a:ln>
        </p:spPr>
      </p:cxnSp>
      <p:sp>
        <p:nvSpPr>
          <p:cNvPr id="14" name="CuadroTexto 13"/>
          <p:cNvSpPr txBox="1"/>
          <p:nvPr/>
        </p:nvSpPr>
        <p:spPr>
          <a:xfrm>
            <a:off x="3634483" y="2736843"/>
            <a:ext cx="546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ab*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764817" y="3045636"/>
            <a:ext cx="396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b*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055391" y="2517245"/>
            <a:ext cx="396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623105" y="2608323"/>
            <a:ext cx="396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846472" y="2563315"/>
            <a:ext cx="396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363749" y="2665770"/>
            <a:ext cx="396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892743" y="2628363"/>
            <a:ext cx="396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5DEB149-52CB-4FC4-AF9B-C328F0A5248A}"/>
              </a:ext>
            </a:extLst>
          </p:cNvPr>
          <p:cNvSpPr txBox="1"/>
          <p:nvPr/>
        </p:nvSpPr>
        <p:spPr>
          <a:xfrm>
            <a:off x="3058899" y="4526237"/>
            <a:ext cx="4276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9.4              18.75                37.5                   75                   150                300      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E87AB4-4FCB-4378-9A49-C17BB0FC4366}"/>
              </a:ext>
            </a:extLst>
          </p:cNvPr>
          <p:cNvSpPr txBox="1"/>
          <p:nvPr/>
        </p:nvSpPr>
        <p:spPr>
          <a:xfrm>
            <a:off x="4316656" y="4776442"/>
            <a:ext cx="1456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ysClr val="windowText" lastClr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Concentration (µM)</a:t>
            </a:r>
          </a:p>
        </p:txBody>
      </p:sp>
      <p:sp>
        <p:nvSpPr>
          <p:cNvPr id="3" name="Título 12">
            <a:extLst>
              <a:ext uri="{FF2B5EF4-FFF2-40B4-BE49-F238E27FC236}">
                <a16:creationId xmlns:a16="http://schemas.microsoft.com/office/drawing/2014/main" id="{BB39E24B-06E1-476E-80A1-0D64384619A1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ED4650E8-8963-4AFF-B82C-59B596208C83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85709128-2FD7-4BC5-B1CC-EE03B28E0DA3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C0FC381C-DDC7-4762-BDA3-CDDC7A62A51D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9" name="Título 12">
            <a:extLst>
              <a:ext uri="{FF2B5EF4-FFF2-40B4-BE49-F238E27FC236}">
                <a16:creationId xmlns:a16="http://schemas.microsoft.com/office/drawing/2014/main" id="{CCBBA46A-7561-4B46-B035-CE6E2BC5BF89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27" name="Título 12">
            <a:extLst>
              <a:ext uri="{FF2B5EF4-FFF2-40B4-BE49-F238E27FC236}">
                <a16:creationId xmlns:a16="http://schemas.microsoft.com/office/drawing/2014/main" id="{D6CE26DA-EBED-4AA1-A86F-C9055676AA86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3E201283-CD00-45AB-BDE1-C73A40F6B15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9" y="615190"/>
            <a:ext cx="7107923" cy="58000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CHOLESTANOL IN CCD-18CO CELLS (NON-TUMORAL)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074080C-9B80-4BE8-9E4A-EC1C0110F748}"/>
              </a:ext>
            </a:extLst>
          </p:cNvPr>
          <p:cNvSpPr txBox="1"/>
          <p:nvPr/>
        </p:nvSpPr>
        <p:spPr>
          <a:xfrm>
            <a:off x="6121248" y="2764437"/>
            <a:ext cx="396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937754F-B848-44EF-9B2F-FAE5D3970073}"/>
              </a:ext>
            </a:extLst>
          </p:cNvPr>
          <p:cNvSpPr txBox="1"/>
          <p:nvPr/>
        </p:nvSpPr>
        <p:spPr>
          <a:xfrm>
            <a:off x="6028964" y="2993599"/>
            <a:ext cx="396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b*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72D23D-8DB7-44B3-8F28-A84EA0CBB14B}"/>
              </a:ext>
            </a:extLst>
          </p:cNvPr>
          <p:cNvSpPr txBox="1"/>
          <p:nvPr/>
        </p:nvSpPr>
        <p:spPr>
          <a:xfrm>
            <a:off x="5161090" y="2840040"/>
            <a:ext cx="5328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ab*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F8FED96-B1A4-4DB3-9FC1-E130F2C56048}"/>
              </a:ext>
            </a:extLst>
          </p:cNvPr>
          <p:cNvSpPr txBox="1"/>
          <p:nvPr/>
        </p:nvSpPr>
        <p:spPr>
          <a:xfrm>
            <a:off x="4403316" y="2782935"/>
            <a:ext cx="4726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ab*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3A672F3-55F1-4F97-90D6-78438B906AF8}"/>
              </a:ext>
            </a:extLst>
          </p:cNvPr>
          <p:cNvSpPr txBox="1"/>
          <p:nvPr/>
        </p:nvSpPr>
        <p:spPr>
          <a:xfrm>
            <a:off x="567142" y="5063473"/>
            <a:ext cx="918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 * indicates statistically significant differences (p &lt;0.05) between the treatments and the control. Different lowercase letters (a-b) indicate statistically significant differences (p &lt;0.05) at different concentration at the same time</a:t>
            </a:r>
            <a:endParaRPr lang="es-ES" sz="9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75F5319-6CE1-4B40-B053-DE09F0FC48DE}"/>
              </a:ext>
            </a:extLst>
          </p:cNvPr>
          <p:cNvSpPr txBox="1"/>
          <p:nvPr/>
        </p:nvSpPr>
        <p:spPr>
          <a:xfrm>
            <a:off x="7567270" y="2450554"/>
            <a:ext cx="1978798" cy="7694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solidFill>
                  <a:srgbClr val="FF0000"/>
                </a:solidFill>
              </a:rPr>
              <a:t>Compensation mechanisms?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D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192756"/>
              </p:ext>
            </p:extLst>
          </p:nvPr>
        </p:nvGraphicFramePr>
        <p:xfrm>
          <a:off x="1890000" y="1285200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28"/>
          <p:cNvSpPr txBox="1"/>
          <p:nvPr/>
        </p:nvSpPr>
        <p:spPr>
          <a:xfrm>
            <a:off x="7582703" y="2351291"/>
            <a:ext cx="66496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Control</a:t>
            </a:r>
            <a:endParaRPr lang="es-ES" sz="12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11" name="Conector recto 11"/>
          <p:cNvCxnSpPr/>
          <p:nvPr/>
        </p:nvCxnSpPr>
        <p:spPr>
          <a:xfrm flipV="1">
            <a:off x="2919298" y="2489791"/>
            <a:ext cx="4630668" cy="796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custDash>
              <a:ds d="299906" sp="299906"/>
            </a:custDash>
            <a:round/>
          </a:ln>
        </p:spPr>
      </p:cxnSp>
      <p:sp>
        <p:nvSpPr>
          <p:cNvPr id="13" name="CuadroTexto 12"/>
          <p:cNvSpPr txBox="1"/>
          <p:nvPr/>
        </p:nvSpPr>
        <p:spPr>
          <a:xfrm>
            <a:off x="3807190" y="2696517"/>
            <a:ext cx="264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556103" y="2835423"/>
            <a:ext cx="264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05016" y="2919001"/>
            <a:ext cx="264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054160" y="2886046"/>
            <a:ext cx="264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48F140D-6F69-4E4D-88CD-8EEBA2D045BE}"/>
              </a:ext>
            </a:extLst>
          </p:cNvPr>
          <p:cNvSpPr txBox="1"/>
          <p:nvPr/>
        </p:nvSpPr>
        <p:spPr>
          <a:xfrm>
            <a:off x="2469116" y="5152431"/>
            <a:ext cx="5531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 * indicates statistically significant differences (p &lt;0.05) between the treatments and the control</a:t>
            </a:r>
            <a:endParaRPr lang="es-ES" sz="9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5D2A43E-6326-4388-971C-BA26502D1B61}"/>
              </a:ext>
            </a:extLst>
          </p:cNvPr>
          <p:cNvSpPr txBox="1"/>
          <p:nvPr/>
        </p:nvSpPr>
        <p:spPr>
          <a:xfrm>
            <a:off x="3063006" y="4539394"/>
            <a:ext cx="48138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9.4             18.75              37.5               75                150              300       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57FC87-ECDE-4B4F-85EF-4A491FFB025B}"/>
              </a:ext>
            </a:extLst>
          </p:cNvPr>
          <p:cNvSpPr txBox="1"/>
          <p:nvPr/>
        </p:nvSpPr>
        <p:spPr>
          <a:xfrm>
            <a:off x="4409060" y="4789515"/>
            <a:ext cx="16514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ysClr val="windowText" lastClr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Concentration (µM)</a:t>
            </a:r>
          </a:p>
          <a:p>
            <a:endParaRPr lang="es-ES" sz="1300" dirty="0"/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8B0926BD-ABAB-44A7-93DF-A07467E19B2C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165084C1-D6B8-40B5-90B8-8CC1E2E594A1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D3BD62BD-1C6A-4D43-9850-BF63827E9C94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7" name="Título 12">
            <a:extLst>
              <a:ext uri="{FF2B5EF4-FFF2-40B4-BE49-F238E27FC236}">
                <a16:creationId xmlns:a16="http://schemas.microsoft.com/office/drawing/2014/main" id="{5E089B1F-0161-47E8-AAE4-8B415EB3F34C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4D94C3CF-7091-42FF-990E-271E7F055B5F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9" name="Título 12">
            <a:extLst>
              <a:ext uri="{FF2B5EF4-FFF2-40B4-BE49-F238E27FC236}">
                <a16:creationId xmlns:a16="http://schemas.microsoft.com/office/drawing/2014/main" id="{50C2CFE5-BFC4-48CD-BCB0-277F3C484F5F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C7C6D926-973C-44E6-A414-5EEC595FB9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9" y="615190"/>
            <a:ext cx="7107923" cy="58000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CHOLESTANOL IN CACO-2 CELLS (TUMORAL)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99EB4A-A708-4350-9DF8-625CE29509B3}"/>
              </a:ext>
            </a:extLst>
          </p:cNvPr>
          <p:cNvSpPr txBox="1"/>
          <p:nvPr/>
        </p:nvSpPr>
        <p:spPr>
          <a:xfrm>
            <a:off x="6808201" y="2848738"/>
            <a:ext cx="264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D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368514"/>
              </p:ext>
            </p:extLst>
          </p:nvPr>
        </p:nvGraphicFramePr>
        <p:xfrm>
          <a:off x="1890000" y="1285200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28"/>
          <p:cNvSpPr txBox="1"/>
          <p:nvPr/>
        </p:nvSpPr>
        <p:spPr>
          <a:xfrm>
            <a:off x="7324559" y="2282625"/>
            <a:ext cx="66496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Control</a:t>
            </a:r>
            <a:endParaRPr lang="es-ES" sz="12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11" name="Conector recto 11"/>
          <p:cNvCxnSpPr>
            <a:cxnSpLocks/>
          </p:cNvCxnSpPr>
          <p:nvPr/>
        </p:nvCxnSpPr>
        <p:spPr>
          <a:xfrm flipV="1">
            <a:off x="2693891" y="2421124"/>
            <a:ext cx="4588058" cy="797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custDash>
              <a:ds d="299906" sp="299906"/>
            </a:custDash>
            <a:round/>
          </a:ln>
        </p:spPr>
      </p:cxnSp>
      <p:sp>
        <p:nvSpPr>
          <p:cNvPr id="17" name="CuadroTexto 16"/>
          <p:cNvSpPr txBox="1"/>
          <p:nvPr/>
        </p:nvSpPr>
        <p:spPr>
          <a:xfrm>
            <a:off x="6617336" y="3522744"/>
            <a:ext cx="5767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bA*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996342" y="3906273"/>
            <a:ext cx="5114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*bB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851228" y="3401473"/>
            <a:ext cx="495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aA*</a:t>
            </a:r>
          </a:p>
          <a:p>
            <a:endParaRPr lang="es-ES" sz="15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151534" y="3087047"/>
            <a:ext cx="4124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a*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758243" y="3416147"/>
            <a:ext cx="264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5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920237" y="2849616"/>
            <a:ext cx="264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890062" y="4153034"/>
            <a:ext cx="264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6841980" y="4222609"/>
            <a:ext cx="3931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cB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2923188" y="2927006"/>
            <a:ext cx="264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E19561B-56D0-4F72-B11D-E21F6332D7F7}"/>
              </a:ext>
            </a:extLst>
          </p:cNvPr>
          <p:cNvSpPr txBox="1"/>
          <p:nvPr/>
        </p:nvSpPr>
        <p:spPr>
          <a:xfrm>
            <a:off x="2837967" y="4598732"/>
            <a:ext cx="4819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9.4             18.75               37.5                 75                 150                 300         </a:t>
            </a:r>
          </a:p>
        </p:txBody>
      </p:sp>
      <p:sp>
        <p:nvSpPr>
          <p:cNvPr id="3" name="Título 12">
            <a:extLst>
              <a:ext uri="{FF2B5EF4-FFF2-40B4-BE49-F238E27FC236}">
                <a16:creationId xmlns:a16="http://schemas.microsoft.com/office/drawing/2014/main" id="{1EE36753-039B-496F-B60B-B32AF39E0256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B8EFF5F9-2721-4AC7-9F5A-2958A85E9DD2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5F40A601-F887-494F-90D2-766EDB081900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9D837708-2E85-4945-AA55-3CED312EA0C8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98BEBE7A-7E76-4E42-8135-C4B69E387195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9" name="Título 12">
            <a:extLst>
              <a:ext uri="{FF2B5EF4-FFF2-40B4-BE49-F238E27FC236}">
                <a16:creationId xmlns:a16="http://schemas.microsoft.com/office/drawing/2014/main" id="{9A196B1F-C2E7-4ADF-9650-04A6D9B92A3C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46" name="Marcador de contenido 2">
            <a:extLst>
              <a:ext uri="{FF2B5EF4-FFF2-40B4-BE49-F238E27FC236}">
                <a16:creationId xmlns:a16="http://schemas.microsoft.com/office/drawing/2014/main" id="{5E2F3023-E3F4-446C-B756-9BD03AFC48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9" y="615190"/>
            <a:ext cx="7107923" cy="58000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COPROSTANONE IN CCD-18CO CELLS (NON-TUMORAL)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CF074EE-DD57-49D2-B7C5-E7F099BFBAA9}"/>
              </a:ext>
            </a:extLst>
          </p:cNvPr>
          <p:cNvSpPr txBox="1"/>
          <p:nvPr/>
        </p:nvSpPr>
        <p:spPr>
          <a:xfrm>
            <a:off x="6100518" y="3983239"/>
            <a:ext cx="264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7983F5B-944B-499E-8BA2-B9D0482DEAAA}"/>
              </a:ext>
            </a:extLst>
          </p:cNvPr>
          <p:cNvSpPr txBox="1"/>
          <p:nvPr/>
        </p:nvSpPr>
        <p:spPr>
          <a:xfrm>
            <a:off x="6033961" y="4108182"/>
            <a:ext cx="4317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bB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D09903D-2245-44E7-BC22-EA3B566E0936}"/>
              </a:ext>
            </a:extLst>
          </p:cNvPr>
          <p:cNvSpPr txBox="1"/>
          <p:nvPr/>
        </p:nvSpPr>
        <p:spPr>
          <a:xfrm>
            <a:off x="381000" y="5079933"/>
            <a:ext cx="939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 * indicates statistically significant differences (p &lt;0.05) between the treatments and the control. Different lowercase letters (a-b) indicate statistically significant differences (p &lt;0.05) at different concentration at same time. Different uppercase letters (A-B) indicate statistically significant differences (p &lt;0.05) at different times at the same concentration</a:t>
            </a:r>
            <a:endParaRPr lang="es-ES" sz="9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F911BC7-0A77-435C-8571-6F03628BA62B}"/>
              </a:ext>
            </a:extLst>
          </p:cNvPr>
          <p:cNvSpPr txBox="1"/>
          <p:nvPr/>
        </p:nvSpPr>
        <p:spPr>
          <a:xfrm>
            <a:off x="5851228" y="3163535"/>
            <a:ext cx="4953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aA*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D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646514"/>
              </p:ext>
            </p:extLst>
          </p:nvPr>
        </p:nvGraphicFramePr>
        <p:xfrm>
          <a:off x="1890000" y="1285200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28"/>
          <p:cNvSpPr txBox="1"/>
          <p:nvPr/>
        </p:nvSpPr>
        <p:spPr>
          <a:xfrm>
            <a:off x="7355644" y="2558583"/>
            <a:ext cx="66496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Control</a:t>
            </a:r>
            <a:endParaRPr lang="es-ES" sz="12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11" name="Conector recto 12"/>
          <p:cNvCxnSpPr/>
          <p:nvPr/>
        </p:nvCxnSpPr>
        <p:spPr>
          <a:xfrm flipV="1">
            <a:off x="2724977" y="2697083"/>
            <a:ext cx="4630667" cy="787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custDash>
              <a:ds d="299906" sp="299906"/>
            </a:custDash>
            <a:round/>
          </a:ln>
        </p:spPr>
      </p:cxnSp>
      <p:sp>
        <p:nvSpPr>
          <p:cNvPr id="14" name="CuadroTexto 13"/>
          <p:cNvSpPr txBox="1"/>
          <p:nvPr/>
        </p:nvSpPr>
        <p:spPr>
          <a:xfrm>
            <a:off x="6110313" y="3352269"/>
            <a:ext cx="4517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a*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896690" y="3920127"/>
            <a:ext cx="4991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b*</a:t>
            </a:r>
          </a:p>
        </p:txBody>
      </p:sp>
      <p:sp>
        <p:nvSpPr>
          <p:cNvPr id="3" name="Título 12">
            <a:extLst>
              <a:ext uri="{FF2B5EF4-FFF2-40B4-BE49-F238E27FC236}">
                <a16:creationId xmlns:a16="http://schemas.microsoft.com/office/drawing/2014/main" id="{FF6B7625-3777-41F8-8867-CC9D777BB0AC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97554019-7E92-4706-8DBE-691049871B92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F65340D9-D19D-4F2F-BF75-722CF172A3FE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1B029DDB-7736-4E7D-885F-6D6EF444AAA6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7" name="Título 12">
            <a:extLst>
              <a:ext uri="{FF2B5EF4-FFF2-40B4-BE49-F238E27FC236}">
                <a16:creationId xmlns:a16="http://schemas.microsoft.com/office/drawing/2014/main" id="{95D3DB65-1CAF-4173-8A26-368B54D6EA9C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CD83CEF8-A589-41F8-BAA1-57AFF28D728A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C1950A47-AF6D-44F8-9CAF-5EFD3AE57E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9" y="615190"/>
            <a:ext cx="7107923" cy="58000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COPROSTANONE IN CACO-2 CELLS (TUMORAL)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BAA707-0376-4C9A-BA80-527B27C0315F}"/>
              </a:ext>
            </a:extLst>
          </p:cNvPr>
          <p:cNvSpPr txBox="1"/>
          <p:nvPr/>
        </p:nvSpPr>
        <p:spPr>
          <a:xfrm>
            <a:off x="592207" y="5096217"/>
            <a:ext cx="918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 * indicates statistically significant differences (p &lt;0.05) between the treatments and the control. Different lowercase letters (a-b) indicate statistically significant differences (p &lt;0.05) at different concentration at the same time</a:t>
            </a:r>
            <a:endParaRPr lang="es-ES" sz="9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6BC829-2978-4851-96C2-8078BCC95F62}"/>
              </a:ext>
            </a:extLst>
          </p:cNvPr>
          <p:cNvSpPr txBox="1"/>
          <p:nvPr/>
        </p:nvSpPr>
        <p:spPr>
          <a:xfrm>
            <a:off x="3631353" y="2014164"/>
            <a:ext cx="4517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C1EA7B8-C8C2-4590-B2FE-79B4ED265D8E}"/>
              </a:ext>
            </a:extLst>
          </p:cNvPr>
          <p:cNvSpPr txBox="1"/>
          <p:nvPr/>
        </p:nvSpPr>
        <p:spPr>
          <a:xfrm>
            <a:off x="4425738" y="2139075"/>
            <a:ext cx="4517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D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001238"/>
              </p:ext>
            </p:extLst>
          </p:nvPr>
        </p:nvGraphicFramePr>
        <p:xfrm>
          <a:off x="1890000" y="1285200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28"/>
          <p:cNvSpPr txBox="1"/>
          <p:nvPr/>
        </p:nvSpPr>
        <p:spPr>
          <a:xfrm>
            <a:off x="7345191" y="1913845"/>
            <a:ext cx="66495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Control</a:t>
            </a:r>
            <a:endParaRPr lang="es-ES" sz="12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10" name="Conector recto 10"/>
          <p:cNvCxnSpPr>
            <a:cxnSpLocks/>
          </p:cNvCxnSpPr>
          <p:nvPr/>
        </p:nvCxnSpPr>
        <p:spPr>
          <a:xfrm>
            <a:off x="2738444" y="2053136"/>
            <a:ext cx="4592256" cy="0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custDash>
              <a:ds d="299906" sp="299906"/>
            </a:custDash>
            <a:round/>
          </a:ln>
        </p:spPr>
      </p:cxnSp>
      <p:sp>
        <p:nvSpPr>
          <p:cNvPr id="15" name="CuadroTexto 14"/>
          <p:cNvSpPr txBox="1"/>
          <p:nvPr/>
        </p:nvSpPr>
        <p:spPr>
          <a:xfrm>
            <a:off x="5227452" y="3748540"/>
            <a:ext cx="264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917630" y="3232997"/>
            <a:ext cx="264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687270" y="2094479"/>
            <a:ext cx="5097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aA*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404842" y="2444156"/>
            <a:ext cx="5027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a*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448608" y="2754922"/>
            <a:ext cx="264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012097" y="3636369"/>
            <a:ext cx="264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705948" y="2808907"/>
            <a:ext cx="4123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B*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523172" y="3097246"/>
            <a:ext cx="3903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B*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204868" y="3865939"/>
            <a:ext cx="4423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b*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340688" y="3542774"/>
            <a:ext cx="4423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b*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2670930" y="2274802"/>
            <a:ext cx="5686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aA*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3473543" y="2525289"/>
            <a:ext cx="5097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bA*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370622" y="2982823"/>
            <a:ext cx="4476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c*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5332701" y="3174771"/>
            <a:ext cx="5077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d*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6117610" y="3420411"/>
            <a:ext cx="4423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e*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645811" y="5034558"/>
            <a:ext cx="877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 * indicates statistically significant differences (p &lt;0.05) between the treatments and the control. Different lowercase letters (a-e) indicate statistically significant differences (p &lt;0.05) at different concentrations at the same time. Different uppercase letters (A-B) indicate statistically significant differences (p &lt;0.05) at different times at the same concentration </a:t>
            </a:r>
            <a:endParaRPr lang="es-ES" sz="9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CuadroTexto 49">
            <a:extLst>
              <a:ext uri="{FF2B5EF4-FFF2-40B4-BE49-F238E27FC236}">
                <a16:creationId xmlns:a16="http://schemas.microsoft.com/office/drawing/2014/main" id="{521CFDD1-1F52-4A85-A90F-5DBC5AD62B60}"/>
              </a:ext>
            </a:extLst>
          </p:cNvPr>
          <p:cNvSpPr txBox="1"/>
          <p:nvPr/>
        </p:nvSpPr>
        <p:spPr>
          <a:xfrm>
            <a:off x="2738444" y="4421132"/>
            <a:ext cx="51223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9.4                18.75              37.5                75                   150                 300         </a:t>
            </a:r>
          </a:p>
        </p:txBody>
      </p:sp>
      <p:sp>
        <p:nvSpPr>
          <p:cNvPr id="3" name="Título 12">
            <a:extLst>
              <a:ext uri="{FF2B5EF4-FFF2-40B4-BE49-F238E27FC236}">
                <a16:creationId xmlns:a16="http://schemas.microsoft.com/office/drawing/2014/main" id="{473D20F0-6CB8-4D32-9CCD-DF9DAD0190D4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C9558DFB-C807-48B4-9447-A4215BBCE6FA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3EB4CE38-3CAF-49CC-BFAC-D0019A1EDA80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7" name="Título 12">
            <a:extLst>
              <a:ext uri="{FF2B5EF4-FFF2-40B4-BE49-F238E27FC236}">
                <a16:creationId xmlns:a16="http://schemas.microsoft.com/office/drawing/2014/main" id="{F4E1B3D7-B76C-41B3-8AE7-F1F8343047F5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542878C3-410B-4723-85A2-937EF5FF6B66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34" name="Título 12">
            <a:extLst>
              <a:ext uri="{FF2B5EF4-FFF2-40B4-BE49-F238E27FC236}">
                <a16:creationId xmlns:a16="http://schemas.microsoft.com/office/drawing/2014/main" id="{6628BB0B-D2EF-4003-A6EA-62E79295EE18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48" name="Marcador de contenido 2">
            <a:extLst>
              <a:ext uri="{FF2B5EF4-FFF2-40B4-BE49-F238E27FC236}">
                <a16:creationId xmlns:a16="http://schemas.microsoft.com/office/drawing/2014/main" id="{066D3C16-727D-4580-AB72-B3E3BA892A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39" y="615190"/>
            <a:ext cx="7107923" cy="58000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CHOLESTENONE IN CCD-18CO CELLS (NON-TUMORAL)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46DB091-29B3-4B35-A563-D924E705D4AC}"/>
              </a:ext>
            </a:extLst>
          </p:cNvPr>
          <p:cNvSpPr txBox="1"/>
          <p:nvPr/>
        </p:nvSpPr>
        <p:spPr>
          <a:xfrm>
            <a:off x="7017393" y="3574065"/>
            <a:ext cx="264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5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4D839C3-2946-4622-B1A6-861688290DF0}"/>
              </a:ext>
            </a:extLst>
          </p:cNvPr>
          <p:cNvSpPr txBox="1"/>
          <p:nvPr/>
        </p:nvSpPr>
        <p:spPr>
          <a:xfrm>
            <a:off x="7033141" y="3804605"/>
            <a:ext cx="3779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b*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D91457-8FBF-4097-99B5-F2553B8AE7AA}"/>
              </a:ext>
            </a:extLst>
          </p:cNvPr>
          <p:cNvSpPr txBox="1"/>
          <p:nvPr/>
        </p:nvSpPr>
        <p:spPr>
          <a:xfrm>
            <a:off x="7025782" y="3521846"/>
            <a:ext cx="4423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e*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D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591680"/>
              </p:ext>
            </p:extLst>
          </p:nvPr>
        </p:nvGraphicFramePr>
        <p:xfrm>
          <a:off x="1890000" y="1285200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28"/>
          <p:cNvSpPr txBox="1"/>
          <p:nvPr/>
        </p:nvSpPr>
        <p:spPr>
          <a:xfrm>
            <a:off x="7347861" y="1692162"/>
            <a:ext cx="67715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Control</a:t>
            </a:r>
            <a:endParaRPr lang="es-ES" sz="12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11" name="Conector recto 10"/>
          <p:cNvCxnSpPr>
            <a:cxnSpLocks/>
          </p:cNvCxnSpPr>
          <p:nvPr/>
        </p:nvCxnSpPr>
        <p:spPr>
          <a:xfrm>
            <a:off x="2732762" y="1828268"/>
            <a:ext cx="4615099" cy="0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custDash>
              <a:ds d="299906" sp="299906"/>
            </a:custDash>
            <a:round/>
          </a:ln>
        </p:spPr>
      </p:cxnSp>
      <p:sp>
        <p:nvSpPr>
          <p:cNvPr id="14" name="CuadroTexto 13"/>
          <p:cNvSpPr txBox="1"/>
          <p:nvPr/>
        </p:nvSpPr>
        <p:spPr>
          <a:xfrm>
            <a:off x="3581877" y="2508753"/>
            <a:ext cx="4063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b*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630829" y="2520930"/>
            <a:ext cx="406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*a</a:t>
            </a:r>
            <a:endParaRPr lang="es-ES" sz="15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133588" y="2487316"/>
            <a:ext cx="6330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bA*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866465" y="3298017"/>
            <a:ext cx="55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cA*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620307" y="3536757"/>
            <a:ext cx="55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cA*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665106" y="4064432"/>
            <a:ext cx="5429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bB*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724583" y="3764458"/>
            <a:ext cx="5126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cB*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925822" y="3711189"/>
            <a:ext cx="5126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cB*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799167" y="4036348"/>
            <a:ext cx="5126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bB*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069925" y="2974852"/>
            <a:ext cx="6330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bA*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037208" y="3559546"/>
            <a:ext cx="55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bB*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438153" y="2270615"/>
            <a:ext cx="4698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b*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376755" y="2712961"/>
            <a:ext cx="3683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a*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593311" y="2325734"/>
            <a:ext cx="4698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a*</a:t>
            </a:r>
          </a:p>
        </p:txBody>
      </p:sp>
      <p:sp>
        <p:nvSpPr>
          <p:cNvPr id="2" name="Título 12">
            <a:extLst>
              <a:ext uri="{FF2B5EF4-FFF2-40B4-BE49-F238E27FC236}">
                <a16:creationId xmlns:a16="http://schemas.microsoft.com/office/drawing/2014/main" id="{7D0D3B65-0A91-4439-A332-F9C3D9C1EDDE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42AF674C-1EC4-4705-A454-F8322B7E4C72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0D4A73CA-BCBF-4985-A614-BE44919B4CC5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5B61F7E4-1993-432C-8953-95C8DEE46950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7" name="Título 12">
            <a:extLst>
              <a:ext uri="{FF2B5EF4-FFF2-40B4-BE49-F238E27FC236}">
                <a16:creationId xmlns:a16="http://schemas.microsoft.com/office/drawing/2014/main" id="{99CFC127-B28E-4F95-BCD5-4FB3DC41AABF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9E8A7C9C-563A-49ED-9B69-A041948C70E2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id="{B42C77F7-756E-4184-AD66-45291A8C5E25}"/>
              </a:ext>
            </a:extLst>
          </p:cNvPr>
          <p:cNvSpPr txBox="1">
            <a:spLocks/>
          </p:cNvSpPr>
          <p:nvPr/>
        </p:nvSpPr>
        <p:spPr>
          <a:xfrm>
            <a:off x="604839" y="615190"/>
            <a:ext cx="7107923" cy="58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06" indent="-151205" algn="l" defTabSz="756026" rtl="0" eaLnBrk="1" latinLnBrk="0" hangingPunct="1">
              <a:lnSpc>
                <a:spcPct val="90000"/>
              </a:lnSpc>
              <a:spcBef>
                <a:spcPts val="1158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81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8013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04821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629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58436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2288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7092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1896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6700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CHOLESTENONE IN CACO-2 CELLS (TUMORAL)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indent="0">
              <a:lnSpc>
                <a:spcPct val="150000"/>
              </a:lnSpc>
              <a:buFont typeface="Corbel" pitchFamily="34" charset="0"/>
              <a:buNone/>
            </a:pP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AD8875-2F16-4859-B1B9-142E814E7310}"/>
              </a:ext>
            </a:extLst>
          </p:cNvPr>
          <p:cNvSpPr txBox="1"/>
          <p:nvPr/>
        </p:nvSpPr>
        <p:spPr>
          <a:xfrm>
            <a:off x="2761219" y="2272226"/>
            <a:ext cx="4063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a*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F05413E-473E-43FE-B0D7-46153F10F8A3}"/>
              </a:ext>
            </a:extLst>
          </p:cNvPr>
          <p:cNvSpPr txBox="1"/>
          <p:nvPr/>
        </p:nvSpPr>
        <p:spPr>
          <a:xfrm>
            <a:off x="706623" y="5058846"/>
            <a:ext cx="880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 * indicates statistically significant differences (p &lt;0.05) between the treatments and the control. Different lowercase letters (a-c) indicate statistically significant differences (p &lt;0.05) at different concentrations at the same time. Different uppercase letters (A-B) indicate statistically significant differences (p &lt;0.05) at different times at the same concentration </a:t>
            </a:r>
            <a:endParaRPr lang="es-ES" sz="9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801731"/>
              </p:ext>
            </p:extLst>
          </p:nvPr>
        </p:nvGraphicFramePr>
        <p:xfrm>
          <a:off x="1890000" y="1285200"/>
          <a:ext cx="576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28"/>
          <p:cNvSpPr txBox="1"/>
          <p:nvPr/>
        </p:nvSpPr>
        <p:spPr>
          <a:xfrm>
            <a:off x="7251968" y="1503710"/>
            <a:ext cx="66496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Control</a:t>
            </a:r>
            <a:endParaRPr lang="es-ES" sz="12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11" name="Conector recto 10"/>
          <p:cNvCxnSpPr>
            <a:cxnSpLocks/>
          </p:cNvCxnSpPr>
          <p:nvPr/>
        </p:nvCxnSpPr>
        <p:spPr>
          <a:xfrm flipV="1">
            <a:off x="2669328" y="1654909"/>
            <a:ext cx="4604376" cy="797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custDash>
              <a:ds d="299906" sp="299906"/>
            </a:custDash>
            <a:round/>
          </a:ln>
        </p:spPr>
      </p:cxnSp>
      <p:sp>
        <p:nvSpPr>
          <p:cNvPr id="19" name="CuadroTexto 18"/>
          <p:cNvSpPr txBox="1"/>
          <p:nvPr/>
        </p:nvSpPr>
        <p:spPr>
          <a:xfrm>
            <a:off x="3015276" y="2623836"/>
            <a:ext cx="6381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aB*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825549" y="2025415"/>
            <a:ext cx="4637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aA*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015276" y="1785936"/>
            <a:ext cx="4667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aA*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825549" y="2835275"/>
            <a:ext cx="5397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bA*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470879" y="2862643"/>
            <a:ext cx="5416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bA*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425261" y="2161578"/>
            <a:ext cx="4637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aA*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16727" y="5097983"/>
            <a:ext cx="8847169" cy="36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asterisk indicates statistically significant differences (p &lt;0.05) between the treatments and the control. Different lowercase letters (a-b) indicate statistically significant differences (p &lt;0.05) between the different times for a cell line. Different uppercase letters (A-B) indicate statistically significant differences (p &lt;0.05) between the two cell lines for the same time</a:t>
            </a:r>
            <a:endParaRPr lang="es-ES" sz="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ítulo 12">
            <a:extLst>
              <a:ext uri="{FF2B5EF4-FFF2-40B4-BE49-F238E27FC236}">
                <a16:creationId xmlns:a16="http://schemas.microsoft.com/office/drawing/2014/main" id="{C17F4366-08B9-413D-B0A3-F2715012BD16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2E3CE4E1-D003-4EE6-9354-CB8BFA619F0F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D4EC44A6-A53D-4006-800D-37EB2764C643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04ECD3B3-7833-4719-A7BB-616B942B5F49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B934373C-7608-42FC-A975-93FE365B431B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9" name="Título 12">
            <a:extLst>
              <a:ext uri="{FF2B5EF4-FFF2-40B4-BE49-F238E27FC236}">
                <a16:creationId xmlns:a16="http://schemas.microsoft.com/office/drawing/2014/main" id="{73BFBFC1-6B69-4750-B6F2-75505FB3F3D6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94154B28-C625-4758-8940-BF359F829FD8}"/>
              </a:ext>
            </a:extLst>
          </p:cNvPr>
          <p:cNvSpPr txBox="1">
            <a:spLocks/>
          </p:cNvSpPr>
          <p:nvPr/>
        </p:nvSpPr>
        <p:spPr>
          <a:xfrm>
            <a:off x="604839" y="615190"/>
            <a:ext cx="7107923" cy="58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06" indent="-151205" algn="l" defTabSz="756026" rtl="0" eaLnBrk="1" latinLnBrk="0" hangingPunct="1">
              <a:lnSpc>
                <a:spcPct val="90000"/>
              </a:lnSpc>
              <a:spcBef>
                <a:spcPts val="1158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81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8013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04821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629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58436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2288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7092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1896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6700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5-FU (25 µM)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indent="0">
              <a:lnSpc>
                <a:spcPct val="150000"/>
              </a:lnSpc>
              <a:buFont typeface="Corbel" pitchFamily="34" charset="0"/>
              <a:buNone/>
            </a:pP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35498" cy="567055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735762" y="2459438"/>
            <a:ext cx="1963973" cy="843828"/>
          </a:xfrm>
        </p:spPr>
        <p:txBody>
          <a:bodyPr>
            <a:normAutofit/>
          </a:bodyPr>
          <a:lstStyle/>
          <a:p>
            <a:pPr lvl="0" algn="ctr"/>
            <a:r>
              <a:rPr lang="es-ES" sz="39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INDEX</a:t>
            </a:r>
            <a:endParaRPr lang="es-ES" sz="2000" dirty="0">
              <a:solidFill>
                <a:srgbClr val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3853914" y="281436"/>
            <a:ext cx="4978127" cy="5199833"/>
          </a:xfrm>
        </p:spPr>
        <p:txBody>
          <a:bodyPr anchor="ctr">
            <a:normAutofit/>
          </a:bodyPr>
          <a:lstStyle/>
          <a:p>
            <a:pPr lvl="0">
              <a:buFont typeface="Wingdings" pitchFamily="2"/>
              <a:buChar char="q"/>
            </a:pPr>
            <a:r>
              <a:rPr lang="es-ES" sz="1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</a:p>
          <a:p>
            <a:pPr marL="431999" lvl="1" indent="-143999">
              <a:buFont typeface="Wingdings" pitchFamily="2"/>
              <a:buChar char="§"/>
            </a:pPr>
            <a:r>
              <a:rPr lang="es-ES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Cholesterol metabolism by colonic microbiota</a:t>
            </a:r>
          </a:p>
          <a:p>
            <a:pPr marL="431999" lvl="1" indent="-143999">
              <a:buFont typeface="Wingdings" pitchFamily="2"/>
              <a:buChar char="§"/>
            </a:pPr>
            <a:r>
              <a:rPr lang="en-US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Cholesterol metabolites and colorectal cancer</a:t>
            </a:r>
          </a:p>
          <a:p>
            <a:pPr lvl="0">
              <a:buFont typeface="Wingdings" pitchFamily="2"/>
              <a:buChar char="q"/>
            </a:pPr>
            <a:r>
              <a:rPr lang="es-ES" sz="1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  <a:p>
            <a:pPr lvl="0">
              <a:buFont typeface="Wingdings" pitchFamily="2"/>
              <a:buChar char="q"/>
            </a:pPr>
            <a:r>
              <a:rPr lang="es-ES" sz="1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  <a:p>
            <a:pPr lvl="0">
              <a:buFont typeface="Wingdings" pitchFamily="2"/>
              <a:buChar char="q"/>
            </a:pPr>
            <a:r>
              <a:rPr lang="es-ES" sz="1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  <a:p>
            <a:pPr marL="431999" lvl="1" indent="-143999">
              <a:buFont typeface="Wingdings" pitchFamily="2"/>
              <a:buChar char="§"/>
            </a:pPr>
            <a:r>
              <a:rPr lang="es-ES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Coprostanol</a:t>
            </a:r>
          </a:p>
          <a:p>
            <a:pPr marL="431999" lvl="1" indent="-143999">
              <a:buFont typeface="Wingdings" pitchFamily="2"/>
              <a:buChar char="§"/>
            </a:pPr>
            <a:r>
              <a:rPr lang="es-ES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Cholestanol</a:t>
            </a:r>
          </a:p>
          <a:p>
            <a:pPr marL="431999" lvl="1" indent="-143999">
              <a:buFont typeface="Wingdings" pitchFamily="2"/>
              <a:buChar char="§"/>
            </a:pPr>
            <a:r>
              <a:rPr lang="es-ES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Coprostanone</a:t>
            </a:r>
          </a:p>
          <a:p>
            <a:pPr marL="431999" lvl="1" indent="-143999">
              <a:buFont typeface="Wingdings" pitchFamily="2"/>
              <a:buChar char="§"/>
            </a:pPr>
            <a:r>
              <a:rPr lang="es-ES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Cholestenone</a:t>
            </a:r>
          </a:p>
          <a:p>
            <a:pPr marL="431999" lvl="1" indent="-143999">
              <a:buFont typeface="Wingdings" pitchFamily="2"/>
              <a:buChar char="§"/>
            </a:pPr>
            <a:r>
              <a:rPr lang="es-ES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5-Fluorouracil </a:t>
            </a:r>
            <a:endParaRPr lang="es-ES" sz="14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lvl="0">
              <a:buFont typeface="Wingdings" pitchFamily="2"/>
              <a:buChar char="q"/>
            </a:pPr>
            <a:r>
              <a:rPr lang="es-ES" sz="1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DISCUSSION</a:t>
            </a:r>
          </a:p>
          <a:p>
            <a:pPr marL="431999" lvl="1" indent="-143999">
              <a:buFont typeface="Wingdings" pitchFamily="2"/>
              <a:buChar char="§"/>
            </a:pPr>
            <a:r>
              <a:rPr lang="es-ES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Cytotoxicity of cholesterol metabolites</a:t>
            </a:r>
          </a:p>
          <a:p>
            <a:pPr marL="431999" lvl="1" indent="-143999">
              <a:buFont typeface="Wingdings" pitchFamily="2"/>
              <a:buChar char="§"/>
            </a:pPr>
            <a:r>
              <a:rPr lang="es-ES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Compensatory response</a:t>
            </a:r>
          </a:p>
          <a:p>
            <a:pPr marL="431999" lvl="1" indent="-143999">
              <a:buFont typeface="Wingdings" pitchFamily="2"/>
              <a:buChar char="§"/>
            </a:pPr>
            <a:r>
              <a:rPr lang="es-ES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Cell line response</a:t>
            </a:r>
          </a:p>
          <a:p>
            <a:pPr marL="242993" indent="-285750">
              <a:buFont typeface="Wingdings" panose="05000000000000000000" pitchFamily="2" charset="2"/>
              <a:buChar char="q"/>
            </a:pPr>
            <a:r>
              <a:rPr lang="es-ES" sz="1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684527"/>
              </p:ext>
            </p:extLst>
          </p:nvPr>
        </p:nvGraphicFramePr>
        <p:xfrm>
          <a:off x="2613439" y="1232090"/>
          <a:ext cx="4414740" cy="3837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590">
                  <a:extLst>
                    <a:ext uri="{9D8B030D-6E8A-4147-A177-3AD203B41FA5}">
                      <a16:colId xmlns:a16="http://schemas.microsoft.com/office/drawing/2014/main" val="2467400081"/>
                    </a:ext>
                  </a:extLst>
                </a:gridCol>
                <a:gridCol w="674121">
                  <a:extLst>
                    <a:ext uri="{9D8B030D-6E8A-4147-A177-3AD203B41FA5}">
                      <a16:colId xmlns:a16="http://schemas.microsoft.com/office/drawing/2014/main" val="1731050349"/>
                    </a:ext>
                  </a:extLst>
                </a:gridCol>
                <a:gridCol w="1257564">
                  <a:extLst>
                    <a:ext uri="{9D8B030D-6E8A-4147-A177-3AD203B41FA5}">
                      <a16:colId xmlns:a16="http://schemas.microsoft.com/office/drawing/2014/main" val="2670105523"/>
                    </a:ext>
                  </a:extLst>
                </a:gridCol>
                <a:gridCol w="1164465">
                  <a:extLst>
                    <a:ext uri="{9D8B030D-6E8A-4147-A177-3AD203B41FA5}">
                      <a16:colId xmlns:a16="http://schemas.microsoft.com/office/drawing/2014/main" val="2190635787"/>
                    </a:ext>
                  </a:extLst>
                </a:gridCol>
              </a:tblGrid>
              <a:tr h="274081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IC</a:t>
                      </a:r>
                      <a:r>
                        <a:rPr lang="es-ES" sz="1500" b="1" baseline="-250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es-ES" sz="15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(μM)</a:t>
                      </a:r>
                    </a:p>
                  </a:txBody>
                  <a:tcPr marL="57320" marR="57320" marT="0" marB="0" anchor="ctr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973034"/>
                  </a:ext>
                </a:extLst>
              </a:tr>
              <a:tr h="27408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CCD-18Co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Caco-2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863468"/>
                  </a:ext>
                </a:extLst>
              </a:tr>
              <a:tr h="274081">
                <a:tc rowSpan="3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Coprostanol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24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497412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48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796218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72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156 ± 17*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817846"/>
                  </a:ext>
                </a:extLst>
              </a:tr>
              <a:tr h="274081">
                <a:tc rowSpan="3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Cholestanol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24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412029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48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898835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72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849047"/>
                  </a:ext>
                </a:extLst>
              </a:tr>
              <a:tr h="274081">
                <a:tc rowSpan="3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Coprostanone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24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59 ± 7*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028912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48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136 ± 8*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bB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443000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72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41 ± 4*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121 ± 7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bB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34938"/>
                  </a:ext>
                </a:extLst>
              </a:tr>
              <a:tr h="274081">
                <a:tc rowSpan="3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Cholestenone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24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27 ± 1*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aC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37 ± 4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77809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48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46 ± 3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bC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50 ± 3</a:t>
                      </a:r>
                      <a:r>
                        <a:rPr lang="es-ES" sz="1200" baseline="30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bB</a:t>
                      </a:r>
                      <a:endParaRPr lang="es-E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597485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72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13 ± 3*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38 ± 3</a:t>
                      </a:r>
                      <a:r>
                        <a:rPr lang="es-ES" sz="1200" baseline="30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aC</a:t>
                      </a:r>
                      <a:endParaRPr lang="es-E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025722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604840" y="5106122"/>
            <a:ext cx="8865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* indicates statistically significant difference (p &lt;0.05) vs. Caco-2 in the same time. Different lowercase letters (a-c) indicate statistically significant differences (p &lt;0.05) at different times for the same metabolite and cell line. Different uppercase letters (A-D) indicate statistically significant differences (p &lt;0.05) in different metabolites for the same time and cell line</a:t>
            </a:r>
            <a:endParaRPr lang="es-ES" sz="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ítulo 12">
            <a:extLst>
              <a:ext uri="{FF2B5EF4-FFF2-40B4-BE49-F238E27FC236}">
                <a16:creationId xmlns:a16="http://schemas.microsoft.com/office/drawing/2014/main" id="{FA1CF50F-28F1-48E1-866F-E09DAC4FB136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D5920994-96D4-4803-B367-7046701EBDF0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1" i="0" u="none" strike="noStrike" kern="1200" cap="none" spc="0" baseline="0" dirty="0"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E16CD929-8BBE-4D6F-B69D-A3264B0E3F4F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0881600C-2AC1-447F-B201-C663732DFD88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9" name="Título 12">
            <a:extLst>
              <a:ext uri="{FF2B5EF4-FFF2-40B4-BE49-F238E27FC236}">
                <a16:creationId xmlns:a16="http://schemas.microsoft.com/office/drawing/2014/main" id="{95CEBA40-4C91-459F-A9F5-2F88FFC86232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3FE88B3C-7792-404B-B997-4098A75C7D0D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32382BA-62F8-4AD1-8D4B-AA0B4054FF34}"/>
              </a:ext>
            </a:extLst>
          </p:cNvPr>
          <p:cNvSpPr txBox="1">
            <a:spLocks/>
          </p:cNvSpPr>
          <p:nvPr/>
        </p:nvSpPr>
        <p:spPr>
          <a:xfrm>
            <a:off x="604839" y="615190"/>
            <a:ext cx="7107923" cy="58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06" indent="-151205" algn="l" defTabSz="756026" rtl="0" eaLnBrk="1" latinLnBrk="0" hangingPunct="1">
              <a:lnSpc>
                <a:spcPct val="90000"/>
              </a:lnSpc>
              <a:spcBef>
                <a:spcPts val="1158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81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8013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04821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629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58436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2288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7092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1896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6700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CYTOTOXICITY OF CHOLESTEROL METABOLITES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14446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68145"/>
              </p:ext>
            </p:extLst>
          </p:nvPr>
        </p:nvGraphicFramePr>
        <p:xfrm>
          <a:off x="2613439" y="1232090"/>
          <a:ext cx="4414740" cy="3837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590">
                  <a:extLst>
                    <a:ext uri="{9D8B030D-6E8A-4147-A177-3AD203B41FA5}">
                      <a16:colId xmlns:a16="http://schemas.microsoft.com/office/drawing/2014/main" val="2467400081"/>
                    </a:ext>
                  </a:extLst>
                </a:gridCol>
                <a:gridCol w="674121">
                  <a:extLst>
                    <a:ext uri="{9D8B030D-6E8A-4147-A177-3AD203B41FA5}">
                      <a16:colId xmlns:a16="http://schemas.microsoft.com/office/drawing/2014/main" val="1731050349"/>
                    </a:ext>
                  </a:extLst>
                </a:gridCol>
                <a:gridCol w="1257564">
                  <a:extLst>
                    <a:ext uri="{9D8B030D-6E8A-4147-A177-3AD203B41FA5}">
                      <a16:colId xmlns:a16="http://schemas.microsoft.com/office/drawing/2014/main" val="2670105523"/>
                    </a:ext>
                  </a:extLst>
                </a:gridCol>
                <a:gridCol w="1164465">
                  <a:extLst>
                    <a:ext uri="{9D8B030D-6E8A-4147-A177-3AD203B41FA5}">
                      <a16:colId xmlns:a16="http://schemas.microsoft.com/office/drawing/2014/main" val="2190635787"/>
                    </a:ext>
                  </a:extLst>
                </a:gridCol>
              </a:tblGrid>
              <a:tr h="274081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IC</a:t>
                      </a:r>
                      <a:r>
                        <a:rPr lang="es-ES" sz="1500" b="1" baseline="-250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es-ES" sz="15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(μM)</a:t>
                      </a:r>
                    </a:p>
                  </a:txBody>
                  <a:tcPr marL="57320" marR="57320" marT="0" marB="0" anchor="ctr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973034"/>
                  </a:ext>
                </a:extLst>
              </a:tr>
              <a:tr h="27408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CCD-18Co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Caco-2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863468"/>
                  </a:ext>
                </a:extLst>
              </a:tr>
              <a:tr h="274081">
                <a:tc rowSpan="3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Coprostanol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24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497412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48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796218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72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156 ± 17*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817846"/>
                  </a:ext>
                </a:extLst>
              </a:tr>
              <a:tr h="274081">
                <a:tc rowSpan="3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Cholestanol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24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412029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48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898835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72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849047"/>
                  </a:ext>
                </a:extLst>
              </a:tr>
              <a:tr h="274081">
                <a:tc rowSpan="3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Coprostanone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24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59 ± 7*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028912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48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136 ± 8*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bB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443000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72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41 ± 4*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121 ± 7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bB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34938"/>
                  </a:ext>
                </a:extLst>
              </a:tr>
              <a:tr h="274081">
                <a:tc rowSpan="3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Cholestenone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24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27 ± 1*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aC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37 ± 4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77809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48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46 ± 3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bC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50 ± 3</a:t>
                      </a:r>
                      <a:r>
                        <a:rPr lang="es-ES" sz="1200" baseline="30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bB</a:t>
                      </a:r>
                      <a:endParaRPr lang="es-E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597485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72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13 ± 3*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38 ± 3</a:t>
                      </a:r>
                      <a:r>
                        <a:rPr lang="es-ES" sz="1200" baseline="30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aC</a:t>
                      </a:r>
                      <a:endParaRPr lang="es-E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025722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604840" y="5106122"/>
            <a:ext cx="8865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* indicates statistically significant difference (p &lt;0.05) vs. Caco-2 in the same time. Different lowercase letters (a-c) indicate statistically significant differences (p &lt;0.05) at different times for the same metabolite and cell line. Different uppercase letters (A-D) indicate statistically significant differences (p &lt;0.05) in different metabolites for the same time and cell line</a:t>
            </a:r>
            <a:endParaRPr lang="es-ES" sz="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ítulo 12">
            <a:extLst>
              <a:ext uri="{FF2B5EF4-FFF2-40B4-BE49-F238E27FC236}">
                <a16:creationId xmlns:a16="http://schemas.microsoft.com/office/drawing/2014/main" id="{FA1CF50F-28F1-48E1-866F-E09DAC4FB136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D5920994-96D4-4803-B367-7046701EBDF0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1" i="0" u="none" strike="noStrike" kern="1200" cap="none" spc="0" baseline="0" dirty="0"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E16CD929-8BBE-4D6F-B69D-A3264B0E3F4F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0881600C-2AC1-447F-B201-C663732DFD88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9" name="Título 12">
            <a:extLst>
              <a:ext uri="{FF2B5EF4-FFF2-40B4-BE49-F238E27FC236}">
                <a16:creationId xmlns:a16="http://schemas.microsoft.com/office/drawing/2014/main" id="{95CEBA40-4C91-459F-A9F5-2F88FFC86232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3FE88B3C-7792-404B-B997-4098A75C7D0D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32382BA-62F8-4AD1-8D4B-AA0B4054FF34}"/>
              </a:ext>
            </a:extLst>
          </p:cNvPr>
          <p:cNvSpPr txBox="1">
            <a:spLocks/>
          </p:cNvSpPr>
          <p:nvPr/>
        </p:nvSpPr>
        <p:spPr>
          <a:xfrm>
            <a:off x="604839" y="615190"/>
            <a:ext cx="7107923" cy="58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06" indent="-151205" algn="l" defTabSz="756026" rtl="0" eaLnBrk="1" latinLnBrk="0" hangingPunct="1">
              <a:lnSpc>
                <a:spcPct val="90000"/>
              </a:lnSpc>
              <a:spcBef>
                <a:spcPts val="1158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81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8013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04821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629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58436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2288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7092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1896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6700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CYTOTOXICITY OF CHOLESTEROL METABOLITES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6608F9-F5DF-41AC-AAA3-1872A08601D1}"/>
              </a:ext>
            </a:extLst>
          </p:cNvPr>
          <p:cNvSpPr txBox="1"/>
          <p:nvPr/>
        </p:nvSpPr>
        <p:spPr>
          <a:xfrm>
            <a:off x="2856697" y="3728310"/>
            <a:ext cx="1023267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sz="1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2D5699-3B5B-4790-AAB5-9D63A1A90105}"/>
              </a:ext>
            </a:extLst>
          </p:cNvPr>
          <p:cNvSpPr txBox="1"/>
          <p:nvPr/>
        </p:nvSpPr>
        <p:spPr>
          <a:xfrm>
            <a:off x="2856697" y="4535706"/>
            <a:ext cx="1023266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sz="1200" dirty="0"/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0C4ADC7B-119A-4B77-AA01-D57F3C118896}"/>
              </a:ext>
            </a:extLst>
          </p:cNvPr>
          <p:cNvSpPr/>
          <p:nvPr/>
        </p:nvSpPr>
        <p:spPr>
          <a:xfrm>
            <a:off x="2416639" y="3847271"/>
            <a:ext cx="196800" cy="826935"/>
          </a:xfrm>
          <a:prstGeom prst="leftBrace">
            <a:avLst>
              <a:gd name="adj1" fmla="val 8333"/>
              <a:gd name="adj2" fmla="val 4785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7BF1BE-1BED-4546-B93A-B5CD0E18B3A5}"/>
              </a:ext>
            </a:extLst>
          </p:cNvPr>
          <p:cNvSpPr txBox="1"/>
          <p:nvPr/>
        </p:nvSpPr>
        <p:spPr>
          <a:xfrm>
            <a:off x="592207" y="4066035"/>
            <a:ext cx="21566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 most </a:t>
            </a:r>
            <a:r>
              <a:rPr lang="es-ES" sz="16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cytotoxic</a:t>
            </a:r>
            <a:endParaRPr lang="es-E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6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6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69457"/>
              </p:ext>
            </p:extLst>
          </p:nvPr>
        </p:nvGraphicFramePr>
        <p:xfrm>
          <a:off x="2613439" y="1232090"/>
          <a:ext cx="4414740" cy="3837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590">
                  <a:extLst>
                    <a:ext uri="{9D8B030D-6E8A-4147-A177-3AD203B41FA5}">
                      <a16:colId xmlns:a16="http://schemas.microsoft.com/office/drawing/2014/main" val="2467400081"/>
                    </a:ext>
                  </a:extLst>
                </a:gridCol>
                <a:gridCol w="674121">
                  <a:extLst>
                    <a:ext uri="{9D8B030D-6E8A-4147-A177-3AD203B41FA5}">
                      <a16:colId xmlns:a16="http://schemas.microsoft.com/office/drawing/2014/main" val="1731050349"/>
                    </a:ext>
                  </a:extLst>
                </a:gridCol>
                <a:gridCol w="1257564">
                  <a:extLst>
                    <a:ext uri="{9D8B030D-6E8A-4147-A177-3AD203B41FA5}">
                      <a16:colId xmlns:a16="http://schemas.microsoft.com/office/drawing/2014/main" val="2670105523"/>
                    </a:ext>
                  </a:extLst>
                </a:gridCol>
                <a:gridCol w="1164465">
                  <a:extLst>
                    <a:ext uri="{9D8B030D-6E8A-4147-A177-3AD203B41FA5}">
                      <a16:colId xmlns:a16="http://schemas.microsoft.com/office/drawing/2014/main" val="2190635787"/>
                    </a:ext>
                  </a:extLst>
                </a:gridCol>
              </a:tblGrid>
              <a:tr h="274081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IC</a:t>
                      </a:r>
                      <a:r>
                        <a:rPr lang="es-ES" sz="1500" b="1" baseline="-250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es-ES" sz="15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(μM)</a:t>
                      </a:r>
                    </a:p>
                  </a:txBody>
                  <a:tcPr marL="57320" marR="57320" marT="0" marB="0" anchor="ctr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973034"/>
                  </a:ext>
                </a:extLst>
              </a:tr>
              <a:tr h="27408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CCD-18Co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Caco-2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863468"/>
                  </a:ext>
                </a:extLst>
              </a:tr>
              <a:tr h="274081">
                <a:tc rowSpan="3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Coprostanol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24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497412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48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796218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72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156 ± 17*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817846"/>
                  </a:ext>
                </a:extLst>
              </a:tr>
              <a:tr h="274081">
                <a:tc rowSpan="3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Cholestanol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24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412029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48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898835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72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849047"/>
                  </a:ext>
                </a:extLst>
              </a:tr>
              <a:tr h="274081">
                <a:tc rowSpan="3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Coprostanone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24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59 ± 7*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028912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48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136 ± 8*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bB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&gt;300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443000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72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41 ± 4*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cC</a:t>
                      </a: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121 ± 7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bB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34938"/>
                  </a:ext>
                </a:extLst>
              </a:tr>
              <a:tr h="274081">
                <a:tc rowSpan="3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Cholestenone</a:t>
                      </a:r>
                    </a:p>
                  </a:txBody>
                  <a:tcPr marL="57320" marR="57320" marT="0" marB="0">
                    <a:lnL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24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27 ± 1*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aC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37 ± 4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77809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48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46 ± 3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bC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50 ± 3</a:t>
                      </a:r>
                      <a:r>
                        <a:rPr lang="es-ES" sz="1200" baseline="30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bB</a:t>
                      </a:r>
                      <a:endParaRPr lang="es-E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597485"/>
                  </a:ext>
                </a:extLst>
              </a:tr>
              <a:tr h="2740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72 h</a:t>
                      </a:r>
                    </a:p>
                  </a:txBody>
                  <a:tcPr marL="57320" marR="5732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13 ± 3*</a:t>
                      </a:r>
                      <a:r>
                        <a:rPr lang="es-ES" sz="1200" baseline="300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s-ES" sz="12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38 ± 3</a:t>
                      </a:r>
                      <a:r>
                        <a:rPr lang="es-ES" sz="1200" baseline="300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aC</a:t>
                      </a:r>
                      <a:endParaRPr lang="es-ES" sz="12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025722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856697" y="3728310"/>
            <a:ext cx="1023267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sz="1200" dirty="0"/>
          </a:p>
        </p:txBody>
      </p:sp>
      <p:sp>
        <p:nvSpPr>
          <p:cNvPr id="12" name="Rectángulo 11"/>
          <p:cNvSpPr/>
          <p:nvPr/>
        </p:nvSpPr>
        <p:spPr>
          <a:xfrm>
            <a:off x="604840" y="5106122"/>
            <a:ext cx="8865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* indicates statistically significant difference (p &lt;0.05) vs. Caco-2 in the same time. Different lowercase letters (a-c) indicate statistically significant differences (p &lt;0.05) at different times for the same metabolite and cell line. Different uppercase letters (A-D) indicate statistically significant differences (p &lt;0.05) in different metabolites for the same time and cell line</a:t>
            </a:r>
            <a:endParaRPr lang="es-ES" sz="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ítulo 12">
            <a:extLst>
              <a:ext uri="{FF2B5EF4-FFF2-40B4-BE49-F238E27FC236}">
                <a16:creationId xmlns:a16="http://schemas.microsoft.com/office/drawing/2014/main" id="{FA1CF50F-28F1-48E1-866F-E09DAC4FB136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D5920994-96D4-4803-B367-7046701EBDF0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1" i="0" u="none" strike="noStrike" kern="1200" cap="none" spc="0" baseline="0" dirty="0"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E16CD929-8BBE-4D6F-B69D-A3264B0E3F4F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0881600C-2AC1-447F-B201-C663732DFD88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9" name="Título 12">
            <a:extLst>
              <a:ext uri="{FF2B5EF4-FFF2-40B4-BE49-F238E27FC236}">
                <a16:creationId xmlns:a16="http://schemas.microsoft.com/office/drawing/2014/main" id="{95CEBA40-4C91-459F-A9F5-2F88FFC86232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3FE88B3C-7792-404B-B997-4098A75C7D0D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32382BA-62F8-4AD1-8D4B-AA0B4054FF34}"/>
              </a:ext>
            </a:extLst>
          </p:cNvPr>
          <p:cNvSpPr txBox="1">
            <a:spLocks/>
          </p:cNvSpPr>
          <p:nvPr/>
        </p:nvSpPr>
        <p:spPr>
          <a:xfrm>
            <a:off x="604839" y="615190"/>
            <a:ext cx="7107923" cy="58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06" indent="-151205" algn="l" defTabSz="756026" rtl="0" eaLnBrk="1" latinLnBrk="0" hangingPunct="1">
              <a:lnSpc>
                <a:spcPct val="90000"/>
              </a:lnSpc>
              <a:spcBef>
                <a:spcPts val="1158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81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8013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04821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629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58436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2288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7092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1896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6700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CYTOTOXICITY OF CHOLESTEROL METABOLITES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15" name="Abrir llave 14">
            <a:extLst>
              <a:ext uri="{FF2B5EF4-FFF2-40B4-BE49-F238E27FC236}">
                <a16:creationId xmlns:a16="http://schemas.microsoft.com/office/drawing/2014/main" id="{F30CA921-6D1B-4AE1-82DD-3E821D0CA286}"/>
              </a:ext>
            </a:extLst>
          </p:cNvPr>
          <p:cNvSpPr/>
          <p:nvPr/>
        </p:nvSpPr>
        <p:spPr>
          <a:xfrm>
            <a:off x="2416639" y="3847271"/>
            <a:ext cx="196800" cy="826935"/>
          </a:xfrm>
          <a:prstGeom prst="leftBrace">
            <a:avLst>
              <a:gd name="adj1" fmla="val 8333"/>
              <a:gd name="adj2" fmla="val 4785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136D779-8F29-4D1B-A57B-2BEBBDBDFCD3}"/>
              </a:ext>
            </a:extLst>
          </p:cNvPr>
          <p:cNvSpPr txBox="1"/>
          <p:nvPr/>
        </p:nvSpPr>
        <p:spPr>
          <a:xfrm>
            <a:off x="592207" y="4066035"/>
            <a:ext cx="21566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 most </a:t>
            </a:r>
            <a:r>
              <a:rPr lang="es-ES" sz="16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cytotoxic</a:t>
            </a:r>
            <a:endParaRPr lang="es-E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3C2A76-4E60-45FD-A871-0981067F5CBB}"/>
              </a:ext>
            </a:extLst>
          </p:cNvPr>
          <p:cNvSpPr txBox="1"/>
          <p:nvPr/>
        </p:nvSpPr>
        <p:spPr>
          <a:xfrm>
            <a:off x="4820809" y="3435360"/>
            <a:ext cx="1023267" cy="162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85B28A7-6452-4925-A79E-221E7B169060}"/>
              </a:ext>
            </a:extLst>
          </p:cNvPr>
          <p:cNvSpPr txBox="1"/>
          <p:nvPr/>
        </p:nvSpPr>
        <p:spPr>
          <a:xfrm>
            <a:off x="4831192" y="1514794"/>
            <a:ext cx="1023267" cy="27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sz="1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0FF7CF-F43F-42C9-AD4B-73115C529F2A}"/>
              </a:ext>
            </a:extLst>
          </p:cNvPr>
          <p:cNvSpPr txBox="1"/>
          <p:nvPr/>
        </p:nvSpPr>
        <p:spPr>
          <a:xfrm>
            <a:off x="2246507" y="1358233"/>
            <a:ext cx="21566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0" dirty="0"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 most vulnerable </a:t>
            </a:r>
            <a:endParaRPr lang="es-ES" sz="1600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2FB6A7D8-226E-4A68-B213-20F77DBDDB78}"/>
              </a:ext>
            </a:extLst>
          </p:cNvPr>
          <p:cNvCxnSpPr>
            <a:cxnSpLocks/>
          </p:cNvCxnSpPr>
          <p:nvPr/>
        </p:nvCxnSpPr>
        <p:spPr>
          <a:xfrm flipH="1" flipV="1">
            <a:off x="4158800" y="1540933"/>
            <a:ext cx="579000" cy="861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6D29463-DC66-47BC-932C-53FAAA08A510}"/>
              </a:ext>
            </a:extLst>
          </p:cNvPr>
          <p:cNvSpPr txBox="1"/>
          <p:nvPr/>
        </p:nvSpPr>
        <p:spPr>
          <a:xfrm>
            <a:off x="2856697" y="4535706"/>
            <a:ext cx="1023266" cy="27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558817" y="1356356"/>
            <a:ext cx="7575685" cy="1167506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150000"/>
              </a:lnSpc>
            </a:pPr>
            <a:endParaRPr lang="es-ES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8" name="Marcador de contenido 2"/>
          <p:cNvSpPr txBox="1"/>
          <p:nvPr/>
        </p:nvSpPr>
        <p:spPr>
          <a:xfrm>
            <a:off x="688854" y="619989"/>
            <a:ext cx="9138958" cy="39599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83509" marR="0" lvl="0" indent="-283509" algn="l" defTabSz="378012" rtl="0" fontAlgn="auto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>
                <a:srgbClr val="99CB38"/>
              </a:buClr>
              <a:buSzPct val="80000"/>
              <a:buFont typeface="Wingdings 3"/>
              <a:buChar char="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88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378012" rtl="0" fontAlgn="auto" hangingPunct="1">
              <a:lnSpc>
                <a:spcPct val="200000"/>
              </a:lnSpc>
              <a:spcBef>
                <a:spcPts val="8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Coprostanol and</a:t>
            </a:r>
            <a:r>
              <a:rPr lang="es-ES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</a:t>
            </a:r>
            <a:r>
              <a:rPr lang="es-ES" b="1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cholestanol</a:t>
            </a:r>
            <a:r>
              <a:rPr lang="es-ES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: IC</a:t>
            </a:r>
            <a:r>
              <a:rPr lang="es-ES" sz="1800" b="0" i="0" u="none" strike="noStrike" kern="0" cap="none" spc="0" baseline="-2500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50</a:t>
            </a: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&gt;300 µM </a:t>
            </a:r>
            <a:endParaRPr lang="es-ES" sz="1488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R="0" lvl="0" algn="l" defTabSz="378012" rtl="0" fontAlgn="auto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Clr>
                <a:srgbClr val="99CB38"/>
              </a:buClr>
              <a:buSzPct val="8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88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                           </a:t>
            </a:r>
            <a:endParaRPr lang="es-ES" sz="1488" b="1" i="0" u="none" strike="noStrike" kern="0" cap="none" spc="0" baseline="0" dirty="0">
              <a:solidFill>
                <a:srgbClr val="FF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marR="0" lvl="0" indent="0" algn="l" defTabSz="378012" rtl="0" fontAlgn="auto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88" b="1" i="0" u="none" strike="noStrike" kern="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R="0" lvl="0" algn="l" defTabSz="378012" rtl="0" fontAlgn="auto" hangingPunct="1">
              <a:lnSpc>
                <a:spcPct val="250000"/>
              </a:lnSpc>
              <a:spcBef>
                <a:spcPts val="825"/>
              </a:spcBef>
              <a:spcAft>
                <a:spcPts val="0"/>
              </a:spcAft>
              <a:buClr>
                <a:srgbClr val="99CB38"/>
              </a:buClr>
              <a:buSzPct val="8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Cholestenone and coprostanone           </a:t>
            </a:r>
            <a:r>
              <a:rPr lang="en-US" sz="149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Relationship between hydrophobicity and cytotoxicity</a:t>
            </a:r>
            <a:endParaRPr lang="es-ES" sz="1490" b="1" i="0" u="none" strike="noStrike" kern="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R="0" lvl="0" algn="l" defTabSz="378012" rtl="0" fontAlgn="auto" hangingPunct="1">
              <a:lnSpc>
                <a:spcPct val="200000"/>
              </a:lnSpc>
              <a:spcBef>
                <a:spcPts val="825"/>
              </a:spcBef>
              <a:spcAft>
                <a:spcPts val="0"/>
              </a:spcAft>
              <a:buClr>
                <a:srgbClr val="99CB38"/>
              </a:buClr>
              <a:buSzPct val="8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378012" rtl="0" fontAlgn="auto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88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378012" rtl="0" fontAlgn="auto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88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378012" rtl="0" fontAlgn="auto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88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cxnSp>
        <p:nvCxnSpPr>
          <p:cNvPr id="9" name="Conector recto 4"/>
          <p:cNvCxnSpPr/>
          <p:nvPr/>
        </p:nvCxnSpPr>
        <p:spPr>
          <a:xfrm>
            <a:off x="758703" y="1610413"/>
            <a:ext cx="1287475" cy="0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ector recto de flecha 13"/>
          <p:cNvCxnSpPr>
            <a:cxnSpLocks/>
          </p:cNvCxnSpPr>
          <p:nvPr/>
        </p:nvCxnSpPr>
        <p:spPr>
          <a:xfrm flipH="1">
            <a:off x="1336272" y="1615213"/>
            <a:ext cx="1" cy="322097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pic>
        <p:nvPicPr>
          <p:cNvPr id="11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558" y="889424"/>
            <a:ext cx="2315488" cy="1557163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5" name="Conector recto de flecha 13"/>
          <p:cNvCxnSpPr>
            <a:cxnSpLocks/>
          </p:cNvCxnSpPr>
          <p:nvPr/>
        </p:nvCxnSpPr>
        <p:spPr>
          <a:xfrm flipV="1">
            <a:off x="3289377" y="2139351"/>
            <a:ext cx="875153" cy="11133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6" name="CuadroTexto 29"/>
          <p:cNvSpPr txBox="1"/>
          <p:nvPr/>
        </p:nvSpPr>
        <p:spPr>
          <a:xfrm rot="3677353">
            <a:off x="4412953" y="2039357"/>
            <a:ext cx="192552" cy="58477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8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4" name="CuadroTexto 29"/>
          <p:cNvSpPr txBox="1"/>
          <p:nvPr/>
        </p:nvSpPr>
        <p:spPr>
          <a:xfrm>
            <a:off x="4034355" y="2489738"/>
            <a:ext cx="1073323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E</a:t>
            </a: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quatorial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Position </a:t>
            </a:r>
          </a:p>
        </p:txBody>
      </p:sp>
      <p:cxnSp>
        <p:nvCxnSpPr>
          <p:cNvPr id="28" name="Conector recto 27"/>
          <p:cNvCxnSpPr/>
          <p:nvPr/>
        </p:nvCxnSpPr>
        <p:spPr>
          <a:xfrm flipH="1">
            <a:off x="4676079" y="2192295"/>
            <a:ext cx="102133" cy="769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374606" y="2180615"/>
            <a:ext cx="541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HO</a:t>
            </a:r>
          </a:p>
        </p:txBody>
      </p:sp>
      <p:sp>
        <p:nvSpPr>
          <p:cNvPr id="13" name="Elipse 13"/>
          <p:cNvSpPr/>
          <p:nvPr/>
        </p:nvSpPr>
        <p:spPr>
          <a:xfrm>
            <a:off x="4332148" y="2088735"/>
            <a:ext cx="528865" cy="39717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9046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2" name="CuadroTexto 31"/>
          <p:cNvSpPr txBox="1"/>
          <p:nvPr/>
        </p:nvSpPr>
        <p:spPr>
          <a:xfrm rot="17913251">
            <a:off x="5178668" y="2124832"/>
            <a:ext cx="45719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200" dirty="0"/>
          </a:p>
          <a:p>
            <a:endParaRPr lang="es-ES" sz="200" dirty="0"/>
          </a:p>
        </p:txBody>
      </p:sp>
      <p:cxnSp>
        <p:nvCxnSpPr>
          <p:cNvPr id="42" name="Conector recto de flecha 13">
            <a:extLst>
              <a:ext uri="{FF2B5EF4-FFF2-40B4-BE49-F238E27FC236}">
                <a16:creationId xmlns:a16="http://schemas.microsoft.com/office/drawing/2014/main" id="{3347CC98-6831-4EE9-B566-07CCB4CB731B}"/>
              </a:ext>
            </a:extLst>
          </p:cNvPr>
          <p:cNvCxnSpPr>
            <a:cxnSpLocks/>
          </p:cNvCxnSpPr>
          <p:nvPr/>
        </p:nvCxnSpPr>
        <p:spPr>
          <a:xfrm>
            <a:off x="4102565" y="3099927"/>
            <a:ext cx="357067" cy="0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44" name="Conector recto 4">
            <a:extLst>
              <a:ext uri="{FF2B5EF4-FFF2-40B4-BE49-F238E27FC236}">
                <a16:creationId xmlns:a16="http://schemas.microsoft.com/office/drawing/2014/main" id="{9806B9AD-9DA6-4F00-9D3D-F8BFD8004A24}"/>
              </a:ext>
            </a:extLst>
          </p:cNvPr>
          <p:cNvCxnSpPr>
            <a:cxnSpLocks/>
          </p:cNvCxnSpPr>
          <p:nvPr/>
        </p:nvCxnSpPr>
        <p:spPr>
          <a:xfrm>
            <a:off x="780450" y="3224076"/>
            <a:ext cx="1380842" cy="0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</a:ln>
        </p:spPr>
      </p:cxnSp>
      <p:cxnSp>
        <p:nvCxnSpPr>
          <p:cNvPr id="45" name="Conector recto de flecha 13">
            <a:extLst>
              <a:ext uri="{FF2B5EF4-FFF2-40B4-BE49-F238E27FC236}">
                <a16:creationId xmlns:a16="http://schemas.microsoft.com/office/drawing/2014/main" id="{E62048B3-BAC2-489A-928F-CF46629C9E7E}"/>
              </a:ext>
            </a:extLst>
          </p:cNvPr>
          <p:cNvCxnSpPr>
            <a:cxnSpLocks/>
          </p:cNvCxnSpPr>
          <p:nvPr/>
        </p:nvCxnSpPr>
        <p:spPr>
          <a:xfrm flipH="1">
            <a:off x="1394896" y="3224076"/>
            <a:ext cx="1" cy="444310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465F5BD-8FEF-491A-B6E2-B7D51E3F8315}"/>
              </a:ext>
            </a:extLst>
          </p:cNvPr>
          <p:cNvSpPr txBox="1"/>
          <p:nvPr/>
        </p:nvSpPr>
        <p:spPr>
          <a:xfrm>
            <a:off x="758703" y="3611708"/>
            <a:ext cx="7424873" cy="704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most cytotoxic: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  <a:r>
              <a:rPr lang="en-US" sz="1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IC</a:t>
            </a:r>
            <a:r>
              <a:rPr lang="en-US" sz="1400" baseline="-25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50</a:t>
            </a:r>
            <a:r>
              <a:rPr lang="en-US" sz="1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(CCD-18Co - 72 h): 5 ± 1 μg / mL </a:t>
            </a:r>
            <a:endParaRPr lang="es-E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Nuclear aberrations [</a:t>
            </a:r>
            <a:r>
              <a:rPr lang="es-ES" sz="1400" dirty="0">
                <a:solidFill>
                  <a:schemeClr val="accent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lang="es-E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] and sister chromatid exchange [</a:t>
            </a:r>
            <a:r>
              <a:rPr lang="es-ES" sz="1400" dirty="0">
                <a:solidFill>
                  <a:schemeClr val="accent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  <a:r>
              <a:rPr lang="es-E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] in the colon of mice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BC30A92-7DFD-4E48-B421-B5321FBD381C}"/>
              </a:ext>
            </a:extLst>
          </p:cNvPr>
          <p:cNvSpPr txBox="1"/>
          <p:nvPr/>
        </p:nvSpPr>
        <p:spPr>
          <a:xfrm>
            <a:off x="794169" y="4584563"/>
            <a:ext cx="4502359" cy="3169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he metabolite with the greatest capacity to promote CRC</a:t>
            </a:r>
            <a:endParaRPr lang="es-E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53" name="Conector recto de flecha 13">
            <a:extLst>
              <a:ext uri="{FF2B5EF4-FFF2-40B4-BE49-F238E27FC236}">
                <a16:creationId xmlns:a16="http://schemas.microsoft.com/office/drawing/2014/main" id="{1C6F53DF-E7D6-4435-8429-42801272903D}"/>
              </a:ext>
            </a:extLst>
          </p:cNvPr>
          <p:cNvCxnSpPr/>
          <p:nvPr/>
        </p:nvCxnSpPr>
        <p:spPr>
          <a:xfrm flipH="1">
            <a:off x="1426394" y="4277993"/>
            <a:ext cx="1573" cy="243789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7BBEA100-AB53-400C-8E5E-F220EA3CDC18}"/>
              </a:ext>
            </a:extLst>
          </p:cNvPr>
          <p:cNvSpPr txBox="1"/>
          <p:nvPr/>
        </p:nvSpPr>
        <p:spPr>
          <a:xfrm>
            <a:off x="708952" y="5086258"/>
            <a:ext cx="8685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900" b="0" i="0" u="none" strike="noStrike" kern="1200" cap="none" spc="0" baseline="0" dirty="0">
                <a:solidFill>
                  <a:srgbClr val="0070C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1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</a:t>
            </a:r>
            <a:r>
              <a:rPr lang="es-E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López-García et al., 2019. Nutraceuticals and Natural Product Derivatives: Disease Prevention &amp; Drug Discovery. 1st ed. 145-165.; 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900" b="0" i="0" u="none" strike="noStrike" kern="1200" cap="none" spc="0" baseline="0" dirty="0">
                <a:solidFill>
                  <a:srgbClr val="0070C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2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Suzuki et al., 1986. Cancer Lett. 33: 307-16; [</a:t>
            </a:r>
            <a:r>
              <a:rPr lang="es-ES" sz="9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3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Kaul et al., 1987. Mutagenesis. 2: 441-4.</a:t>
            </a: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005FA649-2A7A-43AD-B5D8-1BFFC643F486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BFAA7CB5-EE8E-45F3-A401-C5705FDD44C9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1" i="0" u="none" strike="noStrike" kern="1200" cap="none" spc="0" baseline="0" dirty="0"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50FA4B14-509F-4F64-85A6-3B249E4FB5F3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7" name="Título 12">
            <a:extLst>
              <a:ext uri="{FF2B5EF4-FFF2-40B4-BE49-F238E27FC236}">
                <a16:creationId xmlns:a16="http://schemas.microsoft.com/office/drawing/2014/main" id="{781F4FC3-E6AC-490D-A0DE-C02A7542B7AD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17" name="Título 12">
            <a:extLst>
              <a:ext uri="{FF2B5EF4-FFF2-40B4-BE49-F238E27FC236}">
                <a16:creationId xmlns:a16="http://schemas.microsoft.com/office/drawing/2014/main" id="{EB7DDABD-FC57-477A-BB9A-88D3D7FF9121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18" name="Título 12">
            <a:extLst>
              <a:ext uri="{FF2B5EF4-FFF2-40B4-BE49-F238E27FC236}">
                <a16:creationId xmlns:a16="http://schemas.microsoft.com/office/drawing/2014/main" id="{8EFCB358-B1BB-4CED-A41D-8BFFA79C457B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C5906901-C0FC-46D0-80CF-3E80AB593862}"/>
              </a:ext>
            </a:extLst>
          </p:cNvPr>
          <p:cNvSpPr txBox="1">
            <a:spLocks/>
          </p:cNvSpPr>
          <p:nvPr/>
        </p:nvSpPr>
        <p:spPr>
          <a:xfrm>
            <a:off x="604839" y="615190"/>
            <a:ext cx="7107923" cy="58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06" indent="-151205" algn="l" defTabSz="756026" rtl="0" eaLnBrk="1" latinLnBrk="0" hangingPunct="1">
              <a:lnSpc>
                <a:spcPct val="90000"/>
              </a:lnSpc>
              <a:spcBef>
                <a:spcPts val="1158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81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8013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04821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629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58436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2288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7092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1896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6700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CYTOTOXICITY OF CHOLESTEROL METABOLITES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3A7B29F-E2B8-450A-8968-74708CB5FE9D}"/>
              </a:ext>
            </a:extLst>
          </p:cNvPr>
          <p:cNvSpPr txBox="1"/>
          <p:nvPr/>
        </p:nvSpPr>
        <p:spPr>
          <a:xfrm>
            <a:off x="677471" y="1974766"/>
            <a:ext cx="30593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Low uptake by the colonocyte</a:t>
            </a:r>
            <a:endParaRPr lang="es-ES" sz="1500" dirty="0"/>
          </a:p>
        </p:txBody>
      </p:sp>
      <p:cxnSp>
        <p:nvCxnSpPr>
          <p:cNvPr id="34" name="Conector recto de flecha 13">
            <a:extLst>
              <a:ext uri="{FF2B5EF4-FFF2-40B4-BE49-F238E27FC236}">
                <a16:creationId xmlns:a16="http://schemas.microsoft.com/office/drawing/2014/main" id="{2146CCAD-4747-4DE7-A2E1-7644D327C536}"/>
              </a:ext>
            </a:extLst>
          </p:cNvPr>
          <p:cNvCxnSpPr>
            <a:cxnSpLocks/>
          </p:cNvCxnSpPr>
          <p:nvPr/>
        </p:nvCxnSpPr>
        <p:spPr>
          <a:xfrm flipH="1">
            <a:off x="5051820" y="3830304"/>
            <a:ext cx="678184" cy="0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6C042B8-BE0E-41A0-A554-309BB14F75FC}"/>
              </a:ext>
            </a:extLst>
          </p:cNvPr>
          <p:cNvSpPr txBox="1"/>
          <p:nvPr/>
        </p:nvSpPr>
        <p:spPr>
          <a:xfrm>
            <a:off x="5910590" y="3433299"/>
            <a:ext cx="2616958" cy="584775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Accepted cytotoxic values</a:t>
            </a:r>
          </a:p>
          <a:p>
            <a:pPr algn="ctr"/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IC</a:t>
            </a:r>
            <a:r>
              <a:rPr lang="en-US" sz="1600" baseline="-25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50</a:t>
            </a:r>
            <a:r>
              <a:rPr lang="en-U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(48-72 h) &lt; 4 μg / mL</a:t>
            </a:r>
            <a:r>
              <a:rPr lang="es-ES" sz="16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[</a:t>
            </a:r>
            <a:r>
              <a:rPr lang="es-ES" sz="15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]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idx="1"/>
          </p:nvPr>
        </p:nvSpPr>
        <p:spPr>
          <a:xfrm>
            <a:off x="558817" y="1356356"/>
            <a:ext cx="7575685" cy="4221483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37801" lvl="0" indent="0">
              <a:lnSpc>
                <a:spcPct val="150000"/>
              </a:lnSpc>
              <a:buNone/>
            </a:pPr>
            <a:endParaRPr lang="es-ES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8" name="Picture 4" descr="cellule_0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4775" y="905191"/>
            <a:ext cx="5636089" cy="4230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9" y="2089180"/>
            <a:ext cx="2366651" cy="15915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CuadroTexto 29"/>
          <p:cNvSpPr txBox="1"/>
          <p:nvPr/>
        </p:nvSpPr>
        <p:spPr>
          <a:xfrm rot="17927842">
            <a:off x="1422720" y="3330475"/>
            <a:ext cx="62337" cy="18182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cxnSp>
        <p:nvCxnSpPr>
          <p:cNvPr id="11" name="Conector recto de flecha 13"/>
          <p:cNvCxnSpPr/>
          <p:nvPr/>
        </p:nvCxnSpPr>
        <p:spPr>
          <a:xfrm>
            <a:off x="2479118" y="3111226"/>
            <a:ext cx="328663" cy="4142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2" name="Conector recto de flecha 9"/>
          <p:cNvCxnSpPr/>
          <p:nvPr/>
        </p:nvCxnSpPr>
        <p:spPr>
          <a:xfrm flipV="1">
            <a:off x="3810882" y="2808014"/>
            <a:ext cx="1838" cy="199711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3" name="CuadroTexto 29"/>
          <p:cNvSpPr txBox="1"/>
          <p:nvPr/>
        </p:nvSpPr>
        <p:spPr>
          <a:xfrm>
            <a:off x="3800691" y="2738593"/>
            <a:ext cx="600432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ROS</a:t>
            </a: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4292025" y="2907870"/>
            <a:ext cx="328662" cy="4142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5" name="CuadroTexto 29"/>
          <p:cNvSpPr txBox="1"/>
          <p:nvPr/>
        </p:nvSpPr>
        <p:spPr>
          <a:xfrm>
            <a:off x="4537877" y="2738593"/>
            <a:ext cx="979825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NF-</a:t>
            </a:r>
            <a:r>
              <a:rPr lang="el-GR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κ</a:t>
            </a: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B</a:t>
            </a: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pic>
        <p:nvPicPr>
          <p:cNvPr id="16" name="Imagen 4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736" y="1485194"/>
            <a:ext cx="2261367" cy="99596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7" name="Conector recto de flecha 9"/>
          <p:cNvCxnSpPr/>
          <p:nvPr/>
        </p:nvCxnSpPr>
        <p:spPr>
          <a:xfrm flipV="1">
            <a:off x="4961775" y="2312555"/>
            <a:ext cx="201579" cy="475113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8" name="Conector recto de flecha 9"/>
          <p:cNvCxnSpPr>
            <a:cxnSpLocks/>
          </p:cNvCxnSpPr>
          <p:nvPr/>
        </p:nvCxnSpPr>
        <p:spPr>
          <a:xfrm flipH="1">
            <a:off x="5953821" y="2407086"/>
            <a:ext cx="4165" cy="458839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9" name="CuadroTexto 29"/>
          <p:cNvSpPr txBox="1"/>
          <p:nvPr/>
        </p:nvSpPr>
        <p:spPr>
          <a:xfrm>
            <a:off x="5310348" y="2765238"/>
            <a:ext cx="2436810" cy="22694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Antioxidant enzymes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ABC transporters</a:t>
            </a:r>
            <a:endParaRPr lang="es-ES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Cell proliferation</a:t>
            </a: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Resistance to apoptosis</a:t>
            </a:r>
            <a:endParaRPr lang="es-ES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Inflammation</a:t>
            </a: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0" name="CuadroTexto 29"/>
          <p:cNvSpPr txBox="1"/>
          <p:nvPr/>
        </p:nvSpPr>
        <p:spPr>
          <a:xfrm>
            <a:off x="5998979" y="2519804"/>
            <a:ext cx="1086059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1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Increase</a:t>
            </a:r>
            <a:endParaRPr lang="es-ES" sz="1600" b="0" i="1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2" name="Elipse 484"/>
          <p:cNvSpPr/>
          <p:nvPr/>
        </p:nvSpPr>
        <p:spPr>
          <a:xfrm>
            <a:off x="4797850" y="2364950"/>
            <a:ext cx="196093" cy="20263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9046" cap="flat">
            <a:solidFill>
              <a:srgbClr val="54823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Triángulo isósceles 483"/>
          <p:cNvSpPr/>
          <p:nvPr/>
        </p:nvSpPr>
        <p:spPr>
          <a:xfrm>
            <a:off x="4831125" y="2383815"/>
            <a:ext cx="130640" cy="126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noFill/>
          <a:ln w="19046" cap="flat">
            <a:solidFill>
              <a:srgbClr val="507E3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3" name="Título 12">
            <a:extLst>
              <a:ext uri="{FF2B5EF4-FFF2-40B4-BE49-F238E27FC236}">
                <a16:creationId xmlns:a16="http://schemas.microsoft.com/office/drawing/2014/main" id="{2FAB8C01-B72E-407F-8FC0-E10FF855861E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35" name="Título 12">
            <a:extLst>
              <a:ext uri="{FF2B5EF4-FFF2-40B4-BE49-F238E27FC236}">
                <a16:creationId xmlns:a16="http://schemas.microsoft.com/office/drawing/2014/main" id="{9C87B3AF-9CB0-4752-A9A6-04C0E3584526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1" i="0" u="none" strike="noStrike" kern="1200" cap="none" spc="0" baseline="0" dirty="0"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45" name="Título 12">
            <a:extLst>
              <a:ext uri="{FF2B5EF4-FFF2-40B4-BE49-F238E27FC236}">
                <a16:creationId xmlns:a16="http://schemas.microsoft.com/office/drawing/2014/main" id="{EFF3B2B9-CD09-4391-B332-82E16A4EC8FB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47" name="Título 12">
            <a:extLst>
              <a:ext uri="{FF2B5EF4-FFF2-40B4-BE49-F238E27FC236}">
                <a16:creationId xmlns:a16="http://schemas.microsoft.com/office/drawing/2014/main" id="{4757745A-A1AA-469C-B1A6-E4D58A5F4F79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49" name="Título 12">
            <a:extLst>
              <a:ext uri="{FF2B5EF4-FFF2-40B4-BE49-F238E27FC236}">
                <a16:creationId xmlns:a16="http://schemas.microsoft.com/office/drawing/2014/main" id="{93CC93DF-74E2-4B9B-97E5-B4EC52E302BD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51" name="Título 12">
            <a:extLst>
              <a:ext uri="{FF2B5EF4-FFF2-40B4-BE49-F238E27FC236}">
                <a16:creationId xmlns:a16="http://schemas.microsoft.com/office/drawing/2014/main" id="{5C7C97EE-5E32-4125-9137-36186E6106DA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FCF8CD1E-B179-45F9-B66A-DE00D4475D4A}"/>
              </a:ext>
            </a:extLst>
          </p:cNvPr>
          <p:cNvSpPr txBox="1">
            <a:spLocks/>
          </p:cNvSpPr>
          <p:nvPr/>
        </p:nvSpPr>
        <p:spPr>
          <a:xfrm>
            <a:off x="604839" y="615190"/>
            <a:ext cx="7107923" cy="58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06" indent="-151205" algn="l" defTabSz="756026" rtl="0" eaLnBrk="1" latinLnBrk="0" hangingPunct="1">
              <a:lnSpc>
                <a:spcPct val="90000"/>
              </a:lnSpc>
              <a:spcBef>
                <a:spcPts val="1158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81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8013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04821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629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58436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2288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7092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1896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6700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COMPENSATORY RESPONSE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indent="0">
              <a:lnSpc>
                <a:spcPct val="150000"/>
              </a:lnSpc>
              <a:buFont typeface="Corbel" pitchFamily="34" charset="0"/>
              <a:buNone/>
            </a:pP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6" name="CuadroTexto 29">
            <a:extLst>
              <a:ext uri="{FF2B5EF4-FFF2-40B4-BE49-F238E27FC236}">
                <a16:creationId xmlns:a16="http://schemas.microsoft.com/office/drawing/2014/main" id="{EAAFBD33-1917-4A76-9339-7726328266BD}"/>
              </a:ext>
            </a:extLst>
          </p:cNvPr>
          <p:cNvSpPr txBox="1"/>
          <p:nvPr/>
        </p:nvSpPr>
        <p:spPr>
          <a:xfrm>
            <a:off x="3642870" y="3292452"/>
            <a:ext cx="1154980" cy="4228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Apoptosis</a:t>
            </a:r>
            <a:endParaRPr lang="es-ES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27" name="Conector recto de flecha 9">
            <a:extLst>
              <a:ext uri="{FF2B5EF4-FFF2-40B4-BE49-F238E27FC236}">
                <a16:creationId xmlns:a16="http://schemas.microsoft.com/office/drawing/2014/main" id="{F565F24A-EC6A-4A6C-B658-E3962DCFC6B8}"/>
              </a:ext>
            </a:extLst>
          </p:cNvPr>
          <p:cNvCxnSpPr>
            <a:cxnSpLocks/>
          </p:cNvCxnSpPr>
          <p:nvPr/>
        </p:nvCxnSpPr>
        <p:spPr>
          <a:xfrm>
            <a:off x="4088778" y="3042383"/>
            <a:ext cx="0" cy="379004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" name="CuadroTexto 29">
            <a:extLst>
              <a:ext uri="{FF2B5EF4-FFF2-40B4-BE49-F238E27FC236}">
                <a16:creationId xmlns:a16="http://schemas.microsoft.com/office/drawing/2014/main" id="{E2FC078E-EA53-4076-97BA-A01F179444B1}"/>
              </a:ext>
            </a:extLst>
          </p:cNvPr>
          <p:cNvSpPr txBox="1"/>
          <p:nvPr/>
        </p:nvSpPr>
        <p:spPr>
          <a:xfrm>
            <a:off x="951147" y="3469349"/>
            <a:ext cx="1286754" cy="4228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Cholestanol</a:t>
            </a:r>
            <a:endParaRPr lang="es-ES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E1113DE-BC1C-403A-A051-FC92F1FF3B5A}"/>
              </a:ext>
            </a:extLst>
          </p:cNvPr>
          <p:cNvSpPr txBox="1"/>
          <p:nvPr/>
        </p:nvSpPr>
        <p:spPr>
          <a:xfrm>
            <a:off x="908618" y="1471282"/>
            <a:ext cx="2108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Secondary bile acid mimetic action?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7BEEA0A-89A5-4394-B5D4-09554F37D157}"/>
              </a:ext>
            </a:extLst>
          </p:cNvPr>
          <p:cNvSpPr txBox="1"/>
          <p:nvPr/>
        </p:nvSpPr>
        <p:spPr>
          <a:xfrm>
            <a:off x="477891" y="5227852"/>
            <a:ext cx="9370926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Ajouz et al., 2014. World J Surg. 12, 164; Payne et al., 2007. Carcinogenesis. 28: 215-222; Jarosz et al., 2017. Inflammopharmacology.25, 11-24; Lin et al., 2010. Expert Opin Ther Targets. 14: 45-55. </a:t>
            </a:r>
          </a:p>
        </p:txBody>
      </p:sp>
    </p:spTree>
    <p:extLst>
      <p:ext uri="{BB962C8B-B14F-4D97-AF65-F5344CB8AC3E}">
        <p14:creationId xmlns:p14="http://schemas.microsoft.com/office/powerpoint/2010/main" val="2785838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idx="1"/>
          </p:nvPr>
        </p:nvSpPr>
        <p:spPr>
          <a:xfrm>
            <a:off x="558817" y="1356356"/>
            <a:ext cx="7575685" cy="4221483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37801" lvl="0" indent="0">
              <a:lnSpc>
                <a:spcPct val="150000"/>
              </a:lnSpc>
              <a:buNone/>
            </a:pPr>
            <a:endParaRPr lang="es-ES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8" name="Picture 4" descr="cellule_0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4775" y="905191"/>
            <a:ext cx="5636089" cy="4230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9" y="2089180"/>
            <a:ext cx="2366651" cy="15915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CuadroTexto 29"/>
          <p:cNvSpPr txBox="1"/>
          <p:nvPr/>
        </p:nvSpPr>
        <p:spPr>
          <a:xfrm rot="17927842">
            <a:off x="1422720" y="3330475"/>
            <a:ext cx="62337" cy="18182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cxnSp>
        <p:nvCxnSpPr>
          <p:cNvPr id="11" name="Conector recto de flecha 13"/>
          <p:cNvCxnSpPr/>
          <p:nvPr/>
        </p:nvCxnSpPr>
        <p:spPr>
          <a:xfrm>
            <a:off x="2479118" y="3111226"/>
            <a:ext cx="328663" cy="4142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2" name="Conector recto de flecha 9"/>
          <p:cNvCxnSpPr/>
          <p:nvPr/>
        </p:nvCxnSpPr>
        <p:spPr>
          <a:xfrm flipV="1">
            <a:off x="3810882" y="2808014"/>
            <a:ext cx="1838" cy="199711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3" name="CuadroTexto 29"/>
          <p:cNvSpPr txBox="1"/>
          <p:nvPr/>
        </p:nvSpPr>
        <p:spPr>
          <a:xfrm>
            <a:off x="3800691" y="2738593"/>
            <a:ext cx="600432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ROS</a:t>
            </a: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4292025" y="2907870"/>
            <a:ext cx="328662" cy="4142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5" name="CuadroTexto 29"/>
          <p:cNvSpPr txBox="1"/>
          <p:nvPr/>
        </p:nvSpPr>
        <p:spPr>
          <a:xfrm>
            <a:off x="4537877" y="2738593"/>
            <a:ext cx="979825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NF-</a:t>
            </a:r>
            <a:r>
              <a:rPr lang="el-GR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κ</a:t>
            </a: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B</a:t>
            </a: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pic>
        <p:nvPicPr>
          <p:cNvPr id="16" name="Imagen 4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736" y="1485194"/>
            <a:ext cx="2261367" cy="99596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7" name="Conector recto de flecha 9"/>
          <p:cNvCxnSpPr/>
          <p:nvPr/>
        </p:nvCxnSpPr>
        <p:spPr>
          <a:xfrm flipV="1">
            <a:off x="4961775" y="2312555"/>
            <a:ext cx="201579" cy="475113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8" name="Conector recto de flecha 9"/>
          <p:cNvCxnSpPr>
            <a:cxnSpLocks/>
          </p:cNvCxnSpPr>
          <p:nvPr/>
        </p:nvCxnSpPr>
        <p:spPr>
          <a:xfrm flipH="1">
            <a:off x="5953821" y="2407086"/>
            <a:ext cx="4165" cy="458839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9" name="CuadroTexto 29"/>
          <p:cNvSpPr txBox="1"/>
          <p:nvPr/>
        </p:nvSpPr>
        <p:spPr>
          <a:xfrm>
            <a:off x="5310348" y="2765238"/>
            <a:ext cx="2436810" cy="7921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Antioxidant enzymes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0" name="CuadroTexto 29"/>
          <p:cNvSpPr txBox="1"/>
          <p:nvPr/>
        </p:nvSpPr>
        <p:spPr>
          <a:xfrm>
            <a:off x="5998979" y="2519804"/>
            <a:ext cx="1086059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1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Increase</a:t>
            </a:r>
            <a:endParaRPr lang="es-ES" sz="1600" b="0" i="1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2" name="Elipse 484"/>
          <p:cNvSpPr/>
          <p:nvPr/>
        </p:nvSpPr>
        <p:spPr>
          <a:xfrm>
            <a:off x="4797850" y="2364950"/>
            <a:ext cx="196093" cy="20263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9046" cap="flat">
            <a:solidFill>
              <a:srgbClr val="54823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Triángulo isósceles 483"/>
          <p:cNvSpPr/>
          <p:nvPr/>
        </p:nvSpPr>
        <p:spPr>
          <a:xfrm>
            <a:off x="4831125" y="2383815"/>
            <a:ext cx="130640" cy="126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noFill/>
          <a:ln w="19046" cap="flat">
            <a:solidFill>
              <a:srgbClr val="507E3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3" name="Título 12">
            <a:extLst>
              <a:ext uri="{FF2B5EF4-FFF2-40B4-BE49-F238E27FC236}">
                <a16:creationId xmlns:a16="http://schemas.microsoft.com/office/drawing/2014/main" id="{2FAB8C01-B72E-407F-8FC0-E10FF855861E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35" name="Título 12">
            <a:extLst>
              <a:ext uri="{FF2B5EF4-FFF2-40B4-BE49-F238E27FC236}">
                <a16:creationId xmlns:a16="http://schemas.microsoft.com/office/drawing/2014/main" id="{9C87B3AF-9CB0-4752-A9A6-04C0E3584526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1" i="0" u="none" strike="noStrike" kern="1200" cap="none" spc="0" baseline="0" dirty="0"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45" name="Título 12">
            <a:extLst>
              <a:ext uri="{FF2B5EF4-FFF2-40B4-BE49-F238E27FC236}">
                <a16:creationId xmlns:a16="http://schemas.microsoft.com/office/drawing/2014/main" id="{EFF3B2B9-CD09-4391-B332-82E16A4EC8FB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47" name="Título 12">
            <a:extLst>
              <a:ext uri="{FF2B5EF4-FFF2-40B4-BE49-F238E27FC236}">
                <a16:creationId xmlns:a16="http://schemas.microsoft.com/office/drawing/2014/main" id="{4757745A-A1AA-469C-B1A6-E4D58A5F4F79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49" name="Título 12">
            <a:extLst>
              <a:ext uri="{FF2B5EF4-FFF2-40B4-BE49-F238E27FC236}">
                <a16:creationId xmlns:a16="http://schemas.microsoft.com/office/drawing/2014/main" id="{93CC93DF-74E2-4B9B-97E5-B4EC52E302BD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51" name="Título 12">
            <a:extLst>
              <a:ext uri="{FF2B5EF4-FFF2-40B4-BE49-F238E27FC236}">
                <a16:creationId xmlns:a16="http://schemas.microsoft.com/office/drawing/2014/main" id="{5C7C97EE-5E32-4125-9137-36186E6106DA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FCF8CD1E-B179-45F9-B66A-DE00D4475D4A}"/>
              </a:ext>
            </a:extLst>
          </p:cNvPr>
          <p:cNvSpPr txBox="1">
            <a:spLocks/>
          </p:cNvSpPr>
          <p:nvPr/>
        </p:nvSpPr>
        <p:spPr>
          <a:xfrm>
            <a:off x="604839" y="615190"/>
            <a:ext cx="7107923" cy="58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06" indent="-151205" algn="l" defTabSz="756026" rtl="0" eaLnBrk="1" latinLnBrk="0" hangingPunct="1">
              <a:lnSpc>
                <a:spcPct val="90000"/>
              </a:lnSpc>
              <a:spcBef>
                <a:spcPts val="1158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81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8013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04821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629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58436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2288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7092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1896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6700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COMPENSATORY RESPONSE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indent="0">
              <a:lnSpc>
                <a:spcPct val="150000"/>
              </a:lnSpc>
              <a:buFont typeface="Corbel" pitchFamily="34" charset="0"/>
              <a:buNone/>
            </a:pP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6" name="CuadroTexto 29">
            <a:extLst>
              <a:ext uri="{FF2B5EF4-FFF2-40B4-BE49-F238E27FC236}">
                <a16:creationId xmlns:a16="http://schemas.microsoft.com/office/drawing/2014/main" id="{EAAFBD33-1917-4A76-9339-7726328266BD}"/>
              </a:ext>
            </a:extLst>
          </p:cNvPr>
          <p:cNvSpPr txBox="1"/>
          <p:nvPr/>
        </p:nvSpPr>
        <p:spPr>
          <a:xfrm>
            <a:off x="3642870" y="3292452"/>
            <a:ext cx="1154980" cy="4228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Apoptosis</a:t>
            </a:r>
            <a:endParaRPr lang="es-ES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27" name="Conector recto de flecha 9">
            <a:extLst>
              <a:ext uri="{FF2B5EF4-FFF2-40B4-BE49-F238E27FC236}">
                <a16:creationId xmlns:a16="http://schemas.microsoft.com/office/drawing/2014/main" id="{F565F24A-EC6A-4A6C-B658-E3962DCFC6B8}"/>
              </a:ext>
            </a:extLst>
          </p:cNvPr>
          <p:cNvCxnSpPr>
            <a:cxnSpLocks/>
          </p:cNvCxnSpPr>
          <p:nvPr/>
        </p:nvCxnSpPr>
        <p:spPr>
          <a:xfrm>
            <a:off x="4088778" y="3042383"/>
            <a:ext cx="0" cy="379004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" name="CuadroTexto 29">
            <a:extLst>
              <a:ext uri="{FF2B5EF4-FFF2-40B4-BE49-F238E27FC236}">
                <a16:creationId xmlns:a16="http://schemas.microsoft.com/office/drawing/2014/main" id="{E2FC078E-EA53-4076-97BA-A01F179444B1}"/>
              </a:ext>
            </a:extLst>
          </p:cNvPr>
          <p:cNvSpPr txBox="1"/>
          <p:nvPr/>
        </p:nvSpPr>
        <p:spPr>
          <a:xfrm>
            <a:off x="951147" y="3469349"/>
            <a:ext cx="1286754" cy="4228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Cholestanol</a:t>
            </a:r>
            <a:endParaRPr lang="es-ES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E1113DE-BC1C-403A-A051-FC92F1FF3B5A}"/>
              </a:ext>
            </a:extLst>
          </p:cNvPr>
          <p:cNvSpPr txBox="1"/>
          <p:nvPr/>
        </p:nvSpPr>
        <p:spPr>
          <a:xfrm>
            <a:off x="908618" y="1471282"/>
            <a:ext cx="2108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Secondary bile acid mimetic action?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7BEEA0A-89A5-4394-B5D4-09554F37D157}"/>
              </a:ext>
            </a:extLst>
          </p:cNvPr>
          <p:cNvSpPr txBox="1"/>
          <p:nvPr/>
        </p:nvSpPr>
        <p:spPr>
          <a:xfrm>
            <a:off x="477891" y="5227852"/>
            <a:ext cx="9370926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Ajouz et al., 2014. World J Surg. 12, 164; Payne et al., 2007. Carcinogenesis. 28: 215-222; Jarosz et al., 2017. Inflammopharmacology.25, 11-24; Lin et al., 2010. Expert Opin Ther Targets. 14: 45-55. </a:t>
            </a:r>
          </a:p>
        </p:txBody>
      </p:sp>
      <p:sp>
        <p:nvSpPr>
          <p:cNvPr id="7" name="Arco 35">
            <a:extLst>
              <a:ext uri="{FF2B5EF4-FFF2-40B4-BE49-F238E27FC236}">
                <a16:creationId xmlns:a16="http://schemas.microsoft.com/office/drawing/2014/main" id="{363EEBCA-3DD5-401E-BEAC-32ADB2F2F624}"/>
              </a:ext>
            </a:extLst>
          </p:cNvPr>
          <p:cNvSpPr/>
          <p:nvPr/>
        </p:nvSpPr>
        <p:spPr>
          <a:xfrm rot="17972953" flipH="1" flipV="1">
            <a:off x="4015973" y="1153143"/>
            <a:ext cx="1385657" cy="287064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177"/>
              <a:gd name="f11" fmla="val 287"/>
              <a:gd name="f12" fmla="+- 0 0 -267"/>
              <a:gd name="f13" fmla="+- 0 0 -232"/>
              <a:gd name="f14" fmla="+- 0 0 -197"/>
              <a:gd name="f15" fmla="abs f4"/>
              <a:gd name="f16" fmla="abs f5"/>
              <a:gd name="f17" fmla="abs f6"/>
              <a:gd name="f18" fmla="+- 0 0 f10"/>
              <a:gd name="f19" fmla="+- 0 0 f11"/>
              <a:gd name="f20" fmla="*/ f12 f0 1"/>
              <a:gd name="f21" fmla="*/ f13 f0 1"/>
              <a:gd name="f22" fmla="*/ f14 f0 1"/>
              <a:gd name="f23" fmla="?: f15 f4 1"/>
              <a:gd name="f24" fmla="?: f16 f5 1"/>
              <a:gd name="f25" fmla="?: f17 f6 1"/>
              <a:gd name="f26" fmla="*/ f18 f0 1"/>
              <a:gd name="f27" fmla="*/ f19 f0 1"/>
              <a:gd name="f28" fmla="*/ f20 1 f3"/>
              <a:gd name="f29" fmla="*/ f21 1 f3"/>
              <a:gd name="f30" fmla="*/ f22 1 f3"/>
              <a:gd name="f31" fmla="*/ f23 1 21600"/>
              <a:gd name="f32" fmla="*/ f24 1 21600"/>
              <a:gd name="f33" fmla="*/ 21600 f23 1"/>
              <a:gd name="f34" fmla="*/ 21600 f24 1"/>
              <a:gd name="f35" fmla="*/ f26 1 f3"/>
              <a:gd name="f36" fmla="*/ f27 1 f3"/>
              <a:gd name="f37" fmla="+- f28 0 f1"/>
              <a:gd name="f38" fmla="+- f29 0 f1"/>
              <a:gd name="f39" fmla="+- f30 0 f1"/>
              <a:gd name="f40" fmla="min f32 f31"/>
              <a:gd name="f41" fmla="*/ f33 1 f25"/>
              <a:gd name="f42" fmla="*/ f34 1 f25"/>
              <a:gd name="f43" fmla="+- f35 0 f1"/>
              <a:gd name="f44" fmla="+- f36 0 f1"/>
              <a:gd name="f45" fmla="val f41"/>
              <a:gd name="f46" fmla="val f42"/>
              <a:gd name="f47" fmla="+- 0 0 f43"/>
              <a:gd name="f48" fmla="+- 0 0 f44"/>
              <a:gd name="f49" fmla="+- f46 0 f7"/>
              <a:gd name="f50" fmla="+- f45 0 f7"/>
              <a:gd name="f51" fmla="+- f48 0 f47"/>
              <a:gd name="f52" fmla="+- f47 f1 0"/>
              <a:gd name="f53" fmla="+- f48 f1 0"/>
              <a:gd name="f54" fmla="+- 21600000 0 f47"/>
              <a:gd name="f55" fmla="+- f1 0 f47"/>
              <a:gd name="f56" fmla="+- 27000000 0 f47"/>
              <a:gd name="f57" fmla="+- f0 0 f47"/>
              <a:gd name="f58" fmla="+- 32400000 0 f47"/>
              <a:gd name="f59" fmla="+- f2 0 f47"/>
              <a:gd name="f60" fmla="+- 37800000 0 f47"/>
              <a:gd name="f61" fmla="*/ f49 1 2"/>
              <a:gd name="f62" fmla="*/ f50 1 2"/>
              <a:gd name="f63" fmla="+- f51 21600000 0"/>
              <a:gd name="f64" fmla="?: f55 f55 f56"/>
              <a:gd name="f65" fmla="?: f57 f57 f58"/>
              <a:gd name="f66" fmla="?: f59 f59 f60"/>
              <a:gd name="f67" fmla="*/ f52 f8 1"/>
              <a:gd name="f68" fmla="*/ f53 f8 1"/>
              <a:gd name="f69" fmla="+- f7 f61 0"/>
              <a:gd name="f70" fmla="+- f7 f62 0"/>
              <a:gd name="f71" fmla="?: f51 f51 f63"/>
              <a:gd name="f72" fmla="*/ f67 1 f0"/>
              <a:gd name="f73" fmla="*/ f68 1 f0"/>
              <a:gd name="f74" fmla="*/ f62 f40 1"/>
              <a:gd name="f75" fmla="*/ f61 f40 1"/>
              <a:gd name="f76" fmla="+- f71 0 f54"/>
              <a:gd name="f77" fmla="+- f71 0 f64"/>
              <a:gd name="f78" fmla="+- f71 0 f65"/>
              <a:gd name="f79" fmla="+- f71 0 f66"/>
              <a:gd name="f80" fmla="+- 0 0 f72"/>
              <a:gd name="f81" fmla="+- 0 0 f73"/>
              <a:gd name="f82" fmla="*/ f70 f40 1"/>
              <a:gd name="f83" fmla="*/ f69 f40 1"/>
              <a:gd name="f84" fmla="+- 0 0 f80"/>
              <a:gd name="f85" fmla="+- 0 0 f81"/>
              <a:gd name="f86" fmla="*/ f84 f0 1"/>
              <a:gd name="f87" fmla="*/ f85 f0 1"/>
              <a:gd name="f88" fmla="*/ f86 1 f8"/>
              <a:gd name="f89" fmla="*/ f87 1 f8"/>
              <a:gd name="f90" fmla="+- f88 0 f1"/>
              <a:gd name="f91" fmla="+- f89 0 f1"/>
              <a:gd name="f92" fmla="sin 1 f90"/>
              <a:gd name="f93" fmla="cos 1 f90"/>
              <a:gd name="f94" fmla="sin 1 f91"/>
              <a:gd name="f95" fmla="cos 1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+- 0 0 f99"/>
              <a:gd name="f104" fmla="val f100"/>
              <a:gd name="f105" fmla="val f101"/>
              <a:gd name="f106" fmla="val f102"/>
              <a:gd name="f107" fmla="val f103"/>
              <a:gd name="f108" fmla="*/ f104 f62 1"/>
              <a:gd name="f109" fmla="*/ f105 f61 1"/>
              <a:gd name="f110" fmla="*/ f106 f62 1"/>
              <a:gd name="f111" fmla="*/ f107 f61 1"/>
              <a:gd name="f112" fmla="+- 0 0 f109"/>
              <a:gd name="f113" fmla="+- 0 0 f108"/>
              <a:gd name="f114" fmla="+- 0 0 f111"/>
              <a:gd name="f115" fmla="+- 0 0 f110"/>
              <a:gd name="f116" fmla="+- 0 0 f112"/>
              <a:gd name="f117" fmla="+- 0 0 f113"/>
              <a:gd name="f118" fmla="+- 0 0 f114"/>
              <a:gd name="f119" fmla="+- 0 0 f115"/>
              <a:gd name="f120" fmla="at2 f116 f117"/>
              <a:gd name="f121" fmla="at2 f118 f119"/>
              <a:gd name="f122" fmla="+- f120 f1 0"/>
              <a:gd name="f123" fmla="+- f121 f1 0"/>
              <a:gd name="f124" fmla="*/ f122 f8 1"/>
              <a:gd name="f125" fmla="*/ f123 f8 1"/>
              <a:gd name="f126" fmla="*/ f124 1 f0"/>
              <a:gd name="f127" fmla="*/ f125 1 f0"/>
              <a:gd name="f128" fmla="+- 0 0 f126"/>
              <a:gd name="f129" fmla="+- 0 0 f127"/>
              <a:gd name="f130" fmla="val f128"/>
              <a:gd name="f131" fmla="val f129"/>
              <a:gd name="f132" fmla="+- 0 0 f130"/>
              <a:gd name="f133" fmla="+- 0 0 f131"/>
              <a:gd name="f134" fmla="*/ f132 f0 1"/>
              <a:gd name="f135" fmla="*/ f133 f0 1"/>
              <a:gd name="f136" fmla="*/ f134 1 f8"/>
              <a:gd name="f137" fmla="*/ f135 1 f8"/>
              <a:gd name="f138" fmla="+- f136 0 f1"/>
              <a:gd name="f139" fmla="+- f137 0 f1"/>
              <a:gd name="f140" fmla="+- f138 f1 0"/>
              <a:gd name="f141" fmla="+- f139 f1 0"/>
              <a:gd name="f142" fmla="*/ f140 f8 1"/>
              <a:gd name="f143" fmla="*/ f141 f8 1"/>
              <a:gd name="f144" fmla="*/ f142 1 f0"/>
              <a:gd name="f145" fmla="*/ f143 1 f0"/>
              <a:gd name="f146" fmla="+- 0 0 f144"/>
              <a:gd name="f147" fmla="+- 0 0 f145"/>
              <a:gd name="f148" fmla="+- 0 0 f146"/>
              <a:gd name="f149" fmla="+- 0 0 f147"/>
              <a:gd name="f150" fmla="*/ f148 f0 1"/>
              <a:gd name="f151" fmla="*/ f149 f0 1"/>
              <a:gd name="f152" fmla="*/ f150 1 f8"/>
              <a:gd name="f153" fmla="*/ f151 1 f8"/>
              <a:gd name="f154" fmla="+- f152 0 f1"/>
              <a:gd name="f155" fmla="+- f153 0 f1"/>
              <a:gd name="f156" fmla="cos 1 f154"/>
              <a:gd name="f157" fmla="sin 1 f154"/>
              <a:gd name="f158" fmla="cos 1 f155"/>
              <a:gd name="f159" fmla="sin 1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+- 0 0 f163"/>
              <a:gd name="f168" fmla="val f164"/>
              <a:gd name="f169" fmla="val f165"/>
              <a:gd name="f170" fmla="val f166"/>
              <a:gd name="f171" fmla="val f167"/>
              <a:gd name="f172" fmla="+- 0 0 f168"/>
              <a:gd name="f173" fmla="+- 0 0 f169"/>
              <a:gd name="f174" fmla="+- 0 0 f170"/>
              <a:gd name="f175" fmla="+- 0 0 f171"/>
              <a:gd name="f176" fmla="*/ f9 f172 1"/>
              <a:gd name="f177" fmla="*/ f9 f173 1"/>
              <a:gd name="f178" fmla="*/ f9 f174 1"/>
              <a:gd name="f179" fmla="*/ f9 f175 1"/>
              <a:gd name="f180" fmla="*/ f176 f62 1"/>
              <a:gd name="f181" fmla="*/ f177 f61 1"/>
              <a:gd name="f182" fmla="*/ f178 f62 1"/>
              <a:gd name="f183" fmla="*/ f179 f61 1"/>
              <a:gd name="f184" fmla="+- f70 f180 0"/>
              <a:gd name="f185" fmla="+- f69 f181 0"/>
              <a:gd name="f186" fmla="+- f70 f182 0"/>
              <a:gd name="f187" fmla="+- f69 f183 0"/>
              <a:gd name="f188" fmla="max f184 f186"/>
              <a:gd name="f189" fmla="max f185 f187"/>
              <a:gd name="f190" fmla="min f184 f186"/>
              <a:gd name="f191" fmla="min f185 f187"/>
              <a:gd name="f192" fmla="*/ f184 f40 1"/>
              <a:gd name="f193" fmla="*/ f185 f40 1"/>
              <a:gd name="f194" fmla="*/ f186 f40 1"/>
              <a:gd name="f195" fmla="*/ f187 f40 1"/>
              <a:gd name="f196" fmla="?: f76 f45 f188"/>
              <a:gd name="f197" fmla="?: f77 f46 f189"/>
              <a:gd name="f198" fmla="?: f78 f7 f190"/>
              <a:gd name="f199" fmla="?: f79 f7 f191"/>
              <a:gd name="f200" fmla="*/ f198 f40 1"/>
              <a:gd name="f201" fmla="*/ f199 f40 1"/>
              <a:gd name="f202" fmla="*/ f196 f40 1"/>
              <a:gd name="f203" fmla="*/ f19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192" y="f193"/>
              </a:cxn>
              <a:cxn ang="f38">
                <a:pos x="f82" y="f83"/>
              </a:cxn>
              <a:cxn ang="f39">
                <a:pos x="f194" y="f195"/>
              </a:cxn>
            </a:cxnLst>
            <a:rect l="f200" t="f201" r="f202" b="f203"/>
            <a:pathLst>
              <a:path stroke="0">
                <a:moveTo>
                  <a:pt x="f192" y="f193"/>
                </a:moveTo>
                <a:arcTo wR="f74" hR="f75" stAng="f47" swAng="f71"/>
                <a:lnTo>
                  <a:pt x="f82" y="f83"/>
                </a:lnTo>
                <a:close/>
              </a:path>
              <a:path fill="none">
                <a:moveTo>
                  <a:pt x="f192" y="f193"/>
                </a:moveTo>
                <a:arcTo wR="f74" hR="f75" stAng="f47" swAng="f71"/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Multiplicar 36">
            <a:extLst>
              <a:ext uri="{FF2B5EF4-FFF2-40B4-BE49-F238E27FC236}">
                <a16:creationId xmlns:a16="http://schemas.microsoft.com/office/drawing/2014/main" id="{F49EBB92-AA2F-4B95-9462-BBFA919A680D}"/>
              </a:ext>
            </a:extLst>
          </p:cNvPr>
          <p:cNvSpPr/>
          <p:nvPr/>
        </p:nvSpPr>
        <p:spPr>
          <a:xfrm>
            <a:off x="5180210" y="3549756"/>
            <a:ext cx="159232" cy="2152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5" name="Elipse 37">
            <a:extLst>
              <a:ext uri="{FF2B5EF4-FFF2-40B4-BE49-F238E27FC236}">
                <a16:creationId xmlns:a16="http://schemas.microsoft.com/office/drawing/2014/main" id="{5A10375D-1610-4E27-BEB0-49D3B9BB44FF}"/>
              </a:ext>
            </a:extLst>
          </p:cNvPr>
          <p:cNvSpPr/>
          <p:nvPr/>
        </p:nvSpPr>
        <p:spPr>
          <a:xfrm>
            <a:off x="5153304" y="3549756"/>
            <a:ext cx="219733" cy="21354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9046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259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idx="1"/>
          </p:nvPr>
        </p:nvSpPr>
        <p:spPr>
          <a:xfrm>
            <a:off x="558817" y="1356356"/>
            <a:ext cx="7575685" cy="4221483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37801" lvl="0" indent="0">
              <a:lnSpc>
                <a:spcPct val="150000"/>
              </a:lnSpc>
              <a:buNone/>
            </a:pPr>
            <a:endParaRPr lang="es-ES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8" name="Picture 4" descr="cellule_0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4775" y="905191"/>
            <a:ext cx="5636089" cy="4230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9" y="2089180"/>
            <a:ext cx="2366651" cy="15915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CuadroTexto 29"/>
          <p:cNvSpPr txBox="1"/>
          <p:nvPr/>
        </p:nvSpPr>
        <p:spPr>
          <a:xfrm rot="17927842">
            <a:off x="1422720" y="3330475"/>
            <a:ext cx="62337" cy="18182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cxnSp>
        <p:nvCxnSpPr>
          <p:cNvPr id="11" name="Conector recto de flecha 13"/>
          <p:cNvCxnSpPr/>
          <p:nvPr/>
        </p:nvCxnSpPr>
        <p:spPr>
          <a:xfrm>
            <a:off x="2479118" y="3111226"/>
            <a:ext cx="328663" cy="4142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2" name="Conector recto de flecha 9"/>
          <p:cNvCxnSpPr/>
          <p:nvPr/>
        </p:nvCxnSpPr>
        <p:spPr>
          <a:xfrm flipV="1">
            <a:off x="3810882" y="2808014"/>
            <a:ext cx="1838" cy="199711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3" name="CuadroTexto 29"/>
          <p:cNvSpPr txBox="1"/>
          <p:nvPr/>
        </p:nvSpPr>
        <p:spPr>
          <a:xfrm>
            <a:off x="3800691" y="2738593"/>
            <a:ext cx="600432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ROS</a:t>
            </a: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4292025" y="2907870"/>
            <a:ext cx="328662" cy="4142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5" name="CuadroTexto 29"/>
          <p:cNvSpPr txBox="1"/>
          <p:nvPr/>
        </p:nvSpPr>
        <p:spPr>
          <a:xfrm>
            <a:off x="4537877" y="2738593"/>
            <a:ext cx="979825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NF-</a:t>
            </a:r>
            <a:r>
              <a:rPr lang="el-GR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κ</a:t>
            </a: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B</a:t>
            </a: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pic>
        <p:nvPicPr>
          <p:cNvPr id="16" name="Imagen 4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736" y="1485194"/>
            <a:ext cx="2261367" cy="99596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7" name="Conector recto de flecha 9"/>
          <p:cNvCxnSpPr/>
          <p:nvPr/>
        </p:nvCxnSpPr>
        <p:spPr>
          <a:xfrm flipV="1">
            <a:off x="4961775" y="2312555"/>
            <a:ext cx="201579" cy="475113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8" name="Conector recto de flecha 9"/>
          <p:cNvCxnSpPr>
            <a:cxnSpLocks/>
          </p:cNvCxnSpPr>
          <p:nvPr/>
        </p:nvCxnSpPr>
        <p:spPr>
          <a:xfrm flipH="1">
            <a:off x="5953821" y="2407086"/>
            <a:ext cx="4165" cy="458839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9" name="CuadroTexto 29"/>
          <p:cNvSpPr txBox="1"/>
          <p:nvPr/>
        </p:nvSpPr>
        <p:spPr>
          <a:xfrm>
            <a:off x="5310348" y="2765238"/>
            <a:ext cx="2436810" cy="4228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ABC transporters</a:t>
            </a:r>
            <a:endParaRPr lang="es-ES" sz="1600" b="1" i="0" u="none" strike="noStrike" kern="0" cap="none" spc="0" baseline="0" dirty="0">
              <a:solidFill>
                <a:srgbClr val="00B05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0" name="CuadroTexto 29"/>
          <p:cNvSpPr txBox="1"/>
          <p:nvPr/>
        </p:nvSpPr>
        <p:spPr>
          <a:xfrm>
            <a:off x="5998979" y="2519804"/>
            <a:ext cx="1086059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1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Increase</a:t>
            </a:r>
            <a:endParaRPr lang="es-ES" sz="1600" b="0" i="1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2" name="Elipse 484"/>
          <p:cNvSpPr/>
          <p:nvPr/>
        </p:nvSpPr>
        <p:spPr>
          <a:xfrm>
            <a:off x="4797850" y="2364950"/>
            <a:ext cx="196093" cy="20263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9046" cap="flat">
            <a:solidFill>
              <a:srgbClr val="54823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Triángulo isósceles 483"/>
          <p:cNvSpPr/>
          <p:nvPr/>
        </p:nvSpPr>
        <p:spPr>
          <a:xfrm>
            <a:off x="4831125" y="2383815"/>
            <a:ext cx="130640" cy="126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noFill/>
          <a:ln w="19046" cap="flat">
            <a:solidFill>
              <a:srgbClr val="507E3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3" name="Título 12">
            <a:extLst>
              <a:ext uri="{FF2B5EF4-FFF2-40B4-BE49-F238E27FC236}">
                <a16:creationId xmlns:a16="http://schemas.microsoft.com/office/drawing/2014/main" id="{2FAB8C01-B72E-407F-8FC0-E10FF855861E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35" name="Título 12">
            <a:extLst>
              <a:ext uri="{FF2B5EF4-FFF2-40B4-BE49-F238E27FC236}">
                <a16:creationId xmlns:a16="http://schemas.microsoft.com/office/drawing/2014/main" id="{9C87B3AF-9CB0-4752-A9A6-04C0E3584526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1" i="0" u="none" strike="noStrike" kern="1200" cap="none" spc="0" baseline="0" dirty="0"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45" name="Título 12">
            <a:extLst>
              <a:ext uri="{FF2B5EF4-FFF2-40B4-BE49-F238E27FC236}">
                <a16:creationId xmlns:a16="http://schemas.microsoft.com/office/drawing/2014/main" id="{EFF3B2B9-CD09-4391-B332-82E16A4EC8FB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47" name="Título 12">
            <a:extLst>
              <a:ext uri="{FF2B5EF4-FFF2-40B4-BE49-F238E27FC236}">
                <a16:creationId xmlns:a16="http://schemas.microsoft.com/office/drawing/2014/main" id="{4757745A-A1AA-469C-B1A6-E4D58A5F4F79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49" name="Título 12">
            <a:extLst>
              <a:ext uri="{FF2B5EF4-FFF2-40B4-BE49-F238E27FC236}">
                <a16:creationId xmlns:a16="http://schemas.microsoft.com/office/drawing/2014/main" id="{93CC93DF-74E2-4B9B-97E5-B4EC52E302BD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51" name="Título 12">
            <a:extLst>
              <a:ext uri="{FF2B5EF4-FFF2-40B4-BE49-F238E27FC236}">
                <a16:creationId xmlns:a16="http://schemas.microsoft.com/office/drawing/2014/main" id="{5C7C97EE-5E32-4125-9137-36186E6106DA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FCF8CD1E-B179-45F9-B66A-DE00D4475D4A}"/>
              </a:ext>
            </a:extLst>
          </p:cNvPr>
          <p:cNvSpPr txBox="1">
            <a:spLocks/>
          </p:cNvSpPr>
          <p:nvPr/>
        </p:nvSpPr>
        <p:spPr>
          <a:xfrm>
            <a:off x="604839" y="615190"/>
            <a:ext cx="7107923" cy="58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06" indent="-151205" algn="l" defTabSz="756026" rtl="0" eaLnBrk="1" latinLnBrk="0" hangingPunct="1">
              <a:lnSpc>
                <a:spcPct val="90000"/>
              </a:lnSpc>
              <a:spcBef>
                <a:spcPts val="1158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81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8013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04821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629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58436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2288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7092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1896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6700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COMPENSATORY RESPONSE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indent="0">
              <a:lnSpc>
                <a:spcPct val="150000"/>
              </a:lnSpc>
              <a:buFont typeface="Corbel" pitchFamily="34" charset="0"/>
              <a:buNone/>
            </a:pP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6" name="CuadroTexto 29">
            <a:extLst>
              <a:ext uri="{FF2B5EF4-FFF2-40B4-BE49-F238E27FC236}">
                <a16:creationId xmlns:a16="http://schemas.microsoft.com/office/drawing/2014/main" id="{EAAFBD33-1917-4A76-9339-7726328266BD}"/>
              </a:ext>
            </a:extLst>
          </p:cNvPr>
          <p:cNvSpPr txBox="1"/>
          <p:nvPr/>
        </p:nvSpPr>
        <p:spPr>
          <a:xfrm>
            <a:off x="3642870" y="3292452"/>
            <a:ext cx="1154980" cy="4228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Apoptosis</a:t>
            </a:r>
            <a:endParaRPr lang="es-ES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27" name="Conector recto de flecha 9">
            <a:extLst>
              <a:ext uri="{FF2B5EF4-FFF2-40B4-BE49-F238E27FC236}">
                <a16:creationId xmlns:a16="http://schemas.microsoft.com/office/drawing/2014/main" id="{F565F24A-EC6A-4A6C-B658-E3962DCFC6B8}"/>
              </a:ext>
            </a:extLst>
          </p:cNvPr>
          <p:cNvCxnSpPr>
            <a:cxnSpLocks/>
          </p:cNvCxnSpPr>
          <p:nvPr/>
        </p:nvCxnSpPr>
        <p:spPr>
          <a:xfrm>
            <a:off x="4088778" y="3042383"/>
            <a:ext cx="0" cy="379004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" name="CuadroTexto 29">
            <a:extLst>
              <a:ext uri="{FF2B5EF4-FFF2-40B4-BE49-F238E27FC236}">
                <a16:creationId xmlns:a16="http://schemas.microsoft.com/office/drawing/2014/main" id="{E2FC078E-EA53-4076-97BA-A01F179444B1}"/>
              </a:ext>
            </a:extLst>
          </p:cNvPr>
          <p:cNvSpPr txBox="1"/>
          <p:nvPr/>
        </p:nvSpPr>
        <p:spPr>
          <a:xfrm>
            <a:off x="951147" y="3469349"/>
            <a:ext cx="1286754" cy="4228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Cholestanol</a:t>
            </a:r>
            <a:endParaRPr lang="es-ES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E1113DE-BC1C-403A-A051-FC92F1FF3B5A}"/>
              </a:ext>
            </a:extLst>
          </p:cNvPr>
          <p:cNvSpPr txBox="1"/>
          <p:nvPr/>
        </p:nvSpPr>
        <p:spPr>
          <a:xfrm>
            <a:off x="908618" y="1471282"/>
            <a:ext cx="2108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Secondary bile acid mimetic action?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7BEEA0A-89A5-4394-B5D4-09554F37D157}"/>
              </a:ext>
            </a:extLst>
          </p:cNvPr>
          <p:cNvSpPr txBox="1"/>
          <p:nvPr/>
        </p:nvSpPr>
        <p:spPr>
          <a:xfrm>
            <a:off x="477891" y="5227852"/>
            <a:ext cx="9370926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Ajouz et al., 2014. World J Surg. 12, 164; Payne et al., 2007. Carcinogenesis. 28: 215-222; Jarosz et al., 2017. Inflammopharmacology.25, 11-24; Lin et al., 2010. Expert Opin Ther Targets. 14: 45-55. </a:t>
            </a:r>
          </a:p>
        </p:txBody>
      </p:sp>
      <p:pic>
        <p:nvPicPr>
          <p:cNvPr id="4" name="Imagen 496">
            <a:extLst>
              <a:ext uri="{FF2B5EF4-FFF2-40B4-BE49-F238E27FC236}">
                <a16:creationId xmlns:a16="http://schemas.microsoft.com/office/drawing/2014/main" id="{044B4130-D0DB-4920-8225-2B7604EF2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13917">
            <a:off x="7812659" y="3999405"/>
            <a:ext cx="299749" cy="4833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6AE1EDB-57B1-4AD2-9AD9-9D4DF52B4BE9}"/>
              </a:ext>
            </a:extLst>
          </p:cNvPr>
          <p:cNvSpPr txBox="1"/>
          <p:nvPr/>
        </p:nvSpPr>
        <p:spPr>
          <a:xfrm>
            <a:off x="6647790" y="3657731"/>
            <a:ext cx="1324066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Cholestanol</a:t>
            </a: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38" name="Conector recto de flecha 9">
            <a:extLst>
              <a:ext uri="{FF2B5EF4-FFF2-40B4-BE49-F238E27FC236}">
                <a16:creationId xmlns:a16="http://schemas.microsoft.com/office/drawing/2014/main" id="{9C997D68-AEF8-4977-A461-E6F806191F58}"/>
              </a:ext>
            </a:extLst>
          </p:cNvPr>
          <p:cNvCxnSpPr>
            <a:cxnSpLocks/>
          </p:cNvCxnSpPr>
          <p:nvPr/>
        </p:nvCxnSpPr>
        <p:spPr>
          <a:xfrm>
            <a:off x="7748530" y="3958420"/>
            <a:ext cx="446653" cy="565321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972666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idx="1"/>
          </p:nvPr>
        </p:nvSpPr>
        <p:spPr>
          <a:xfrm>
            <a:off x="558817" y="1356356"/>
            <a:ext cx="7575685" cy="4221483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37801" lvl="0" indent="0">
              <a:lnSpc>
                <a:spcPct val="150000"/>
              </a:lnSpc>
              <a:buNone/>
            </a:pPr>
            <a:endParaRPr lang="es-ES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8" name="Picture 4" descr="cellule_0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4775" y="905191"/>
            <a:ext cx="5636089" cy="4230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9" y="2089180"/>
            <a:ext cx="2366651" cy="15915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CuadroTexto 29"/>
          <p:cNvSpPr txBox="1"/>
          <p:nvPr/>
        </p:nvSpPr>
        <p:spPr>
          <a:xfrm rot="17927842">
            <a:off x="1422720" y="3330475"/>
            <a:ext cx="62337" cy="18182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cxnSp>
        <p:nvCxnSpPr>
          <p:cNvPr id="11" name="Conector recto de flecha 13"/>
          <p:cNvCxnSpPr/>
          <p:nvPr/>
        </p:nvCxnSpPr>
        <p:spPr>
          <a:xfrm>
            <a:off x="2479118" y="3111226"/>
            <a:ext cx="328663" cy="4142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2" name="Conector recto de flecha 9"/>
          <p:cNvCxnSpPr/>
          <p:nvPr/>
        </p:nvCxnSpPr>
        <p:spPr>
          <a:xfrm flipV="1">
            <a:off x="3810882" y="2808014"/>
            <a:ext cx="1838" cy="199711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3" name="CuadroTexto 29"/>
          <p:cNvSpPr txBox="1"/>
          <p:nvPr/>
        </p:nvSpPr>
        <p:spPr>
          <a:xfrm>
            <a:off x="3800691" y="2738593"/>
            <a:ext cx="600432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ROS</a:t>
            </a: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4292025" y="2907870"/>
            <a:ext cx="328662" cy="4142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5" name="CuadroTexto 29"/>
          <p:cNvSpPr txBox="1"/>
          <p:nvPr/>
        </p:nvSpPr>
        <p:spPr>
          <a:xfrm>
            <a:off x="4537877" y="2738593"/>
            <a:ext cx="979825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NF-</a:t>
            </a:r>
            <a:r>
              <a:rPr lang="el-GR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κ</a:t>
            </a: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B</a:t>
            </a: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pic>
        <p:nvPicPr>
          <p:cNvPr id="16" name="Imagen 4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736" y="1485194"/>
            <a:ext cx="2261367" cy="99596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7" name="Conector recto de flecha 9"/>
          <p:cNvCxnSpPr/>
          <p:nvPr/>
        </p:nvCxnSpPr>
        <p:spPr>
          <a:xfrm flipV="1">
            <a:off x="4961775" y="2312555"/>
            <a:ext cx="201579" cy="475113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8" name="Conector recto de flecha 9"/>
          <p:cNvCxnSpPr>
            <a:cxnSpLocks/>
          </p:cNvCxnSpPr>
          <p:nvPr/>
        </p:nvCxnSpPr>
        <p:spPr>
          <a:xfrm flipH="1">
            <a:off x="5953821" y="2407086"/>
            <a:ext cx="4165" cy="458839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9" name="CuadroTexto 29"/>
          <p:cNvSpPr txBox="1"/>
          <p:nvPr/>
        </p:nvSpPr>
        <p:spPr>
          <a:xfrm>
            <a:off x="5310348" y="2765238"/>
            <a:ext cx="2436810" cy="7921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Resistance to apoptosis</a:t>
            </a:r>
            <a:endParaRPr lang="es-ES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0" name="CuadroTexto 29"/>
          <p:cNvSpPr txBox="1"/>
          <p:nvPr/>
        </p:nvSpPr>
        <p:spPr>
          <a:xfrm>
            <a:off x="5998979" y="2519804"/>
            <a:ext cx="1086059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1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Increase</a:t>
            </a:r>
            <a:endParaRPr lang="es-ES" sz="1600" b="0" i="1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2" name="Elipse 484"/>
          <p:cNvSpPr/>
          <p:nvPr/>
        </p:nvSpPr>
        <p:spPr>
          <a:xfrm>
            <a:off x="4797850" y="2364950"/>
            <a:ext cx="196093" cy="20263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9046" cap="flat">
            <a:solidFill>
              <a:srgbClr val="54823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Triángulo isósceles 483"/>
          <p:cNvSpPr/>
          <p:nvPr/>
        </p:nvSpPr>
        <p:spPr>
          <a:xfrm>
            <a:off x="4831125" y="2383815"/>
            <a:ext cx="130640" cy="126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noFill/>
          <a:ln w="19046" cap="flat">
            <a:solidFill>
              <a:srgbClr val="507E3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3" name="Título 12">
            <a:extLst>
              <a:ext uri="{FF2B5EF4-FFF2-40B4-BE49-F238E27FC236}">
                <a16:creationId xmlns:a16="http://schemas.microsoft.com/office/drawing/2014/main" id="{2FAB8C01-B72E-407F-8FC0-E10FF855861E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35" name="Título 12">
            <a:extLst>
              <a:ext uri="{FF2B5EF4-FFF2-40B4-BE49-F238E27FC236}">
                <a16:creationId xmlns:a16="http://schemas.microsoft.com/office/drawing/2014/main" id="{9C87B3AF-9CB0-4752-A9A6-04C0E3584526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1" i="0" u="none" strike="noStrike" kern="1200" cap="none" spc="0" baseline="0" dirty="0"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45" name="Título 12">
            <a:extLst>
              <a:ext uri="{FF2B5EF4-FFF2-40B4-BE49-F238E27FC236}">
                <a16:creationId xmlns:a16="http://schemas.microsoft.com/office/drawing/2014/main" id="{EFF3B2B9-CD09-4391-B332-82E16A4EC8FB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47" name="Título 12">
            <a:extLst>
              <a:ext uri="{FF2B5EF4-FFF2-40B4-BE49-F238E27FC236}">
                <a16:creationId xmlns:a16="http://schemas.microsoft.com/office/drawing/2014/main" id="{4757745A-A1AA-469C-B1A6-E4D58A5F4F79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49" name="Título 12">
            <a:extLst>
              <a:ext uri="{FF2B5EF4-FFF2-40B4-BE49-F238E27FC236}">
                <a16:creationId xmlns:a16="http://schemas.microsoft.com/office/drawing/2014/main" id="{93CC93DF-74E2-4B9B-97E5-B4EC52E302BD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51" name="Título 12">
            <a:extLst>
              <a:ext uri="{FF2B5EF4-FFF2-40B4-BE49-F238E27FC236}">
                <a16:creationId xmlns:a16="http://schemas.microsoft.com/office/drawing/2014/main" id="{5C7C97EE-5E32-4125-9137-36186E6106DA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FCF8CD1E-B179-45F9-B66A-DE00D4475D4A}"/>
              </a:ext>
            </a:extLst>
          </p:cNvPr>
          <p:cNvSpPr txBox="1">
            <a:spLocks/>
          </p:cNvSpPr>
          <p:nvPr/>
        </p:nvSpPr>
        <p:spPr>
          <a:xfrm>
            <a:off x="604839" y="615190"/>
            <a:ext cx="7107923" cy="58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06" indent="-151205" algn="l" defTabSz="756026" rtl="0" eaLnBrk="1" latinLnBrk="0" hangingPunct="1">
              <a:lnSpc>
                <a:spcPct val="90000"/>
              </a:lnSpc>
              <a:spcBef>
                <a:spcPts val="1158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81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8013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04821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629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58436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2288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7092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1896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6700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COMPENSATORY RESPONSE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indent="0">
              <a:lnSpc>
                <a:spcPct val="150000"/>
              </a:lnSpc>
              <a:buFont typeface="Corbel" pitchFamily="34" charset="0"/>
              <a:buNone/>
            </a:pP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6" name="CuadroTexto 29">
            <a:extLst>
              <a:ext uri="{FF2B5EF4-FFF2-40B4-BE49-F238E27FC236}">
                <a16:creationId xmlns:a16="http://schemas.microsoft.com/office/drawing/2014/main" id="{EAAFBD33-1917-4A76-9339-7726328266BD}"/>
              </a:ext>
            </a:extLst>
          </p:cNvPr>
          <p:cNvSpPr txBox="1"/>
          <p:nvPr/>
        </p:nvSpPr>
        <p:spPr>
          <a:xfrm>
            <a:off x="3642870" y="3292452"/>
            <a:ext cx="1154980" cy="4228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Apoptosis</a:t>
            </a:r>
            <a:endParaRPr lang="es-ES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27" name="Conector recto de flecha 9">
            <a:extLst>
              <a:ext uri="{FF2B5EF4-FFF2-40B4-BE49-F238E27FC236}">
                <a16:creationId xmlns:a16="http://schemas.microsoft.com/office/drawing/2014/main" id="{F565F24A-EC6A-4A6C-B658-E3962DCFC6B8}"/>
              </a:ext>
            </a:extLst>
          </p:cNvPr>
          <p:cNvCxnSpPr>
            <a:cxnSpLocks/>
          </p:cNvCxnSpPr>
          <p:nvPr/>
        </p:nvCxnSpPr>
        <p:spPr>
          <a:xfrm>
            <a:off x="4088778" y="3042383"/>
            <a:ext cx="0" cy="379004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" name="CuadroTexto 29">
            <a:extLst>
              <a:ext uri="{FF2B5EF4-FFF2-40B4-BE49-F238E27FC236}">
                <a16:creationId xmlns:a16="http://schemas.microsoft.com/office/drawing/2014/main" id="{E2FC078E-EA53-4076-97BA-A01F179444B1}"/>
              </a:ext>
            </a:extLst>
          </p:cNvPr>
          <p:cNvSpPr txBox="1"/>
          <p:nvPr/>
        </p:nvSpPr>
        <p:spPr>
          <a:xfrm>
            <a:off x="951147" y="3469349"/>
            <a:ext cx="1286754" cy="4228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Cholestanol</a:t>
            </a:r>
            <a:endParaRPr lang="es-ES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E1113DE-BC1C-403A-A051-FC92F1FF3B5A}"/>
              </a:ext>
            </a:extLst>
          </p:cNvPr>
          <p:cNvSpPr txBox="1"/>
          <p:nvPr/>
        </p:nvSpPr>
        <p:spPr>
          <a:xfrm>
            <a:off x="908618" y="1471282"/>
            <a:ext cx="2108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Secondary bile acid mimetic action?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7BEEA0A-89A5-4394-B5D4-09554F37D157}"/>
              </a:ext>
            </a:extLst>
          </p:cNvPr>
          <p:cNvSpPr txBox="1"/>
          <p:nvPr/>
        </p:nvSpPr>
        <p:spPr>
          <a:xfrm>
            <a:off x="477891" y="5227852"/>
            <a:ext cx="9370926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Ajouz et al., 2014. World J Surg. 12, 164; Payne et al., 2007. Carcinogenesis. 28: 215-222; Jarosz et al., 2017. Inflammopharmacology.25, 11-24; Lin et al., 2010. Expert Opin Ther Targets. 14: 45-55. </a:t>
            </a:r>
          </a:p>
        </p:txBody>
      </p:sp>
      <p:sp>
        <p:nvSpPr>
          <p:cNvPr id="4" name="Arco 35">
            <a:extLst>
              <a:ext uri="{FF2B5EF4-FFF2-40B4-BE49-F238E27FC236}">
                <a16:creationId xmlns:a16="http://schemas.microsoft.com/office/drawing/2014/main" id="{10838B07-AA28-4260-94F7-AC36C2602C9C}"/>
              </a:ext>
            </a:extLst>
          </p:cNvPr>
          <p:cNvSpPr/>
          <p:nvPr/>
        </p:nvSpPr>
        <p:spPr>
          <a:xfrm rot="18160559" flipH="1" flipV="1">
            <a:off x="3914956" y="2026708"/>
            <a:ext cx="2599892" cy="176232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177"/>
              <a:gd name="f11" fmla="val 287"/>
              <a:gd name="f12" fmla="+- 0 0 -267"/>
              <a:gd name="f13" fmla="+- 0 0 -232"/>
              <a:gd name="f14" fmla="+- 0 0 -197"/>
              <a:gd name="f15" fmla="abs f4"/>
              <a:gd name="f16" fmla="abs f5"/>
              <a:gd name="f17" fmla="abs f6"/>
              <a:gd name="f18" fmla="+- 0 0 f10"/>
              <a:gd name="f19" fmla="+- 0 0 f11"/>
              <a:gd name="f20" fmla="*/ f12 f0 1"/>
              <a:gd name="f21" fmla="*/ f13 f0 1"/>
              <a:gd name="f22" fmla="*/ f14 f0 1"/>
              <a:gd name="f23" fmla="?: f15 f4 1"/>
              <a:gd name="f24" fmla="?: f16 f5 1"/>
              <a:gd name="f25" fmla="?: f17 f6 1"/>
              <a:gd name="f26" fmla="*/ f18 f0 1"/>
              <a:gd name="f27" fmla="*/ f19 f0 1"/>
              <a:gd name="f28" fmla="*/ f20 1 f3"/>
              <a:gd name="f29" fmla="*/ f21 1 f3"/>
              <a:gd name="f30" fmla="*/ f22 1 f3"/>
              <a:gd name="f31" fmla="*/ f23 1 21600"/>
              <a:gd name="f32" fmla="*/ f24 1 21600"/>
              <a:gd name="f33" fmla="*/ 21600 f23 1"/>
              <a:gd name="f34" fmla="*/ 21600 f24 1"/>
              <a:gd name="f35" fmla="*/ f26 1 f3"/>
              <a:gd name="f36" fmla="*/ f27 1 f3"/>
              <a:gd name="f37" fmla="+- f28 0 f1"/>
              <a:gd name="f38" fmla="+- f29 0 f1"/>
              <a:gd name="f39" fmla="+- f30 0 f1"/>
              <a:gd name="f40" fmla="min f32 f31"/>
              <a:gd name="f41" fmla="*/ f33 1 f25"/>
              <a:gd name="f42" fmla="*/ f34 1 f25"/>
              <a:gd name="f43" fmla="+- f35 0 f1"/>
              <a:gd name="f44" fmla="+- f36 0 f1"/>
              <a:gd name="f45" fmla="val f41"/>
              <a:gd name="f46" fmla="val f42"/>
              <a:gd name="f47" fmla="+- 0 0 f43"/>
              <a:gd name="f48" fmla="+- 0 0 f44"/>
              <a:gd name="f49" fmla="+- f46 0 f7"/>
              <a:gd name="f50" fmla="+- f45 0 f7"/>
              <a:gd name="f51" fmla="+- f48 0 f47"/>
              <a:gd name="f52" fmla="+- f47 f1 0"/>
              <a:gd name="f53" fmla="+- f48 f1 0"/>
              <a:gd name="f54" fmla="+- 21600000 0 f47"/>
              <a:gd name="f55" fmla="+- f1 0 f47"/>
              <a:gd name="f56" fmla="+- 27000000 0 f47"/>
              <a:gd name="f57" fmla="+- f0 0 f47"/>
              <a:gd name="f58" fmla="+- 32400000 0 f47"/>
              <a:gd name="f59" fmla="+- f2 0 f47"/>
              <a:gd name="f60" fmla="+- 37800000 0 f47"/>
              <a:gd name="f61" fmla="*/ f49 1 2"/>
              <a:gd name="f62" fmla="*/ f50 1 2"/>
              <a:gd name="f63" fmla="+- f51 21600000 0"/>
              <a:gd name="f64" fmla="?: f55 f55 f56"/>
              <a:gd name="f65" fmla="?: f57 f57 f58"/>
              <a:gd name="f66" fmla="?: f59 f59 f60"/>
              <a:gd name="f67" fmla="*/ f52 f8 1"/>
              <a:gd name="f68" fmla="*/ f53 f8 1"/>
              <a:gd name="f69" fmla="+- f7 f61 0"/>
              <a:gd name="f70" fmla="+- f7 f62 0"/>
              <a:gd name="f71" fmla="?: f51 f51 f63"/>
              <a:gd name="f72" fmla="*/ f67 1 f0"/>
              <a:gd name="f73" fmla="*/ f68 1 f0"/>
              <a:gd name="f74" fmla="*/ f62 f40 1"/>
              <a:gd name="f75" fmla="*/ f61 f40 1"/>
              <a:gd name="f76" fmla="+- f71 0 f54"/>
              <a:gd name="f77" fmla="+- f71 0 f64"/>
              <a:gd name="f78" fmla="+- f71 0 f65"/>
              <a:gd name="f79" fmla="+- f71 0 f66"/>
              <a:gd name="f80" fmla="+- 0 0 f72"/>
              <a:gd name="f81" fmla="+- 0 0 f73"/>
              <a:gd name="f82" fmla="*/ f70 f40 1"/>
              <a:gd name="f83" fmla="*/ f69 f40 1"/>
              <a:gd name="f84" fmla="+- 0 0 f80"/>
              <a:gd name="f85" fmla="+- 0 0 f81"/>
              <a:gd name="f86" fmla="*/ f84 f0 1"/>
              <a:gd name="f87" fmla="*/ f85 f0 1"/>
              <a:gd name="f88" fmla="*/ f86 1 f8"/>
              <a:gd name="f89" fmla="*/ f87 1 f8"/>
              <a:gd name="f90" fmla="+- f88 0 f1"/>
              <a:gd name="f91" fmla="+- f89 0 f1"/>
              <a:gd name="f92" fmla="sin 1 f90"/>
              <a:gd name="f93" fmla="cos 1 f90"/>
              <a:gd name="f94" fmla="sin 1 f91"/>
              <a:gd name="f95" fmla="cos 1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+- 0 0 f99"/>
              <a:gd name="f104" fmla="val f100"/>
              <a:gd name="f105" fmla="val f101"/>
              <a:gd name="f106" fmla="val f102"/>
              <a:gd name="f107" fmla="val f103"/>
              <a:gd name="f108" fmla="*/ f104 f62 1"/>
              <a:gd name="f109" fmla="*/ f105 f61 1"/>
              <a:gd name="f110" fmla="*/ f106 f62 1"/>
              <a:gd name="f111" fmla="*/ f107 f61 1"/>
              <a:gd name="f112" fmla="+- 0 0 f109"/>
              <a:gd name="f113" fmla="+- 0 0 f108"/>
              <a:gd name="f114" fmla="+- 0 0 f111"/>
              <a:gd name="f115" fmla="+- 0 0 f110"/>
              <a:gd name="f116" fmla="+- 0 0 f112"/>
              <a:gd name="f117" fmla="+- 0 0 f113"/>
              <a:gd name="f118" fmla="+- 0 0 f114"/>
              <a:gd name="f119" fmla="+- 0 0 f115"/>
              <a:gd name="f120" fmla="at2 f116 f117"/>
              <a:gd name="f121" fmla="at2 f118 f119"/>
              <a:gd name="f122" fmla="+- f120 f1 0"/>
              <a:gd name="f123" fmla="+- f121 f1 0"/>
              <a:gd name="f124" fmla="*/ f122 f8 1"/>
              <a:gd name="f125" fmla="*/ f123 f8 1"/>
              <a:gd name="f126" fmla="*/ f124 1 f0"/>
              <a:gd name="f127" fmla="*/ f125 1 f0"/>
              <a:gd name="f128" fmla="+- 0 0 f126"/>
              <a:gd name="f129" fmla="+- 0 0 f127"/>
              <a:gd name="f130" fmla="val f128"/>
              <a:gd name="f131" fmla="val f129"/>
              <a:gd name="f132" fmla="+- 0 0 f130"/>
              <a:gd name="f133" fmla="+- 0 0 f131"/>
              <a:gd name="f134" fmla="*/ f132 f0 1"/>
              <a:gd name="f135" fmla="*/ f133 f0 1"/>
              <a:gd name="f136" fmla="*/ f134 1 f8"/>
              <a:gd name="f137" fmla="*/ f135 1 f8"/>
              <a:gd name="f138" fmla="+- f136 0 f1"/>
              <a:gd name="f139" fmla="+- f137 0 f1"/>
              <a:gd name="f140" fmla="+- f138 f1 0"/>
              <a:gd name="f141" fmla="+- f139 f1 0"/>
              <a:gd name="f142" fmla="*/ f140 f8 1"/>
              <a:gd name="f143" fmla="*/ f141 f8 1"/>
              <a:gd name="f144" fmla="*/ f142 1 f0"/>
              <a:gd name="f145" fmla="*/ f143 1 f0"/>
              <a:gd name="f146" fmla="+- 0 0 f144"/>
              <a:gd name="f147" fmla="+- 0 0 f145"/>
              <a:gd name="f148" fmla="+- 0 0 f146"/>
              <a:gd name="f149" fmla="+- 0 0 f147"/>
              <a:gd name="f150" fmla="*/ f148 f0 1"/>
              <a:gd name="f151" fmla="*/ f149 f0 1"/>
              <a:gd name="f152" fmla="*/ f150 1 f8"/>
              <a:gd name="f153" fmla="*/ f151 1 f8"/>
              <a:gd name="f154" fmla="+- f152 0 f1"/>
              <a:gd name="f155" fmla="+- f153 0 f1"/>
              <a:gd name="f156" fmla="cos 1 f154"/>
              <a:gd name="f157" fmla="sin 1 f154"/>
              <a:gd name="f158" fmla="cos 1 f155"/>
              <a:gd name="f159" fmla="sin 1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+- 0 0 f163"/>
              <a:gd name="f168" fmla="val f164"/>
              <a:gd name="f169" fmla="val f165"/>
              <a:gd name="f170" fmla="val f166"/>
              <a:gd name="f171" fmla="val f167"/>
              <a:gd name="f172" fmla="+- 0 0 f168"/>
              <a:gd name="f173" fmla="+- 0 0 f169"/>
              <a:gd name="f174" fmla="+- 0 0 f170"/>
              <a:gd name="f175" fmla="+- 0 0 f171"/>
              <a:gd name="f176" fmla="*/ f9 f172 1"/>
              <a:gd name="f177" fmla="*/ f9 f173 1"/>
              <a:gd name="f178" fmla="*/ f9 f174 1"/>
              <a:gd name="f179" fmla="*/ f9 f175 1"/>
              <a:gd name="f180" fmla="*/ f176 f62 1"/>
              <a:gd name="f181" fmla="*/ f177 f61 1"/>
              <a:gd name="f182" fmla="*/ f178 f62 1"/>
              <a:gd name="f183" fmla="*/ f179 f61 1"/>
              <a:gd name="f184" fmla="+- f70 f180 0"/>
              <a:gd name="f185" fmla="+- f69 f181 0"/>
              <a:gd name="f186" fmla="+- f70 f182 0"/>
              <a:gd name="f187" fmla="+- f69 f183 0"/>
              <a:gd name="f188" fmla="max f184 f186"/>
              <a:gd name="f189" fmla="max f185 f187"/>
              <a:gd name="f190" fmla="min f184 f186"/>
              <a:gd name="f191" fmla="min f185 f187"/>
              <a:gd name="f192" fmla="*/ f184 f40 1"/>
              <a:gd name="f193" fmla="*/ f185 f40 1"/>
              <a:gd name="f194" fmla="*/ f186 f40 1"/>
              <a:gd name="f195" fmla="*/ f187 f40 1"/>
              <a:gd name="f196" fmla="?: f76 f45 f188"/>
              <a:gd name="f197" fmla="?: f77 f46 f189"/>
              <a:gd name="f198" fmla="?: f78 f7 f190"/>
              <a:gd name="f199" fmla="?: f79 f7 f191"/>
              <a:gd name="f200" fmla="*/ f198 f40 1"/>
              <a:gd name="f201" fmla="*/ f199 f40 1"/>
              <a:gd name="f202" fmla="*/ f196 f40 1"/>
              <a:gd name="f203" fmla="*/ f197 f4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192" y="f193"/>
              </a:cxn>
              <a:cxn ang="f38">
                <a:pos x="f82" y="f83"/>
              </a:cxn>
              <a:cxn ang="f39">
                <a:pos x="f194" y="f195"/>
              </a:cxn>
            </a:cxnLst>
            <a:rect l="f200" t="f201" r="f202" b="f203"/>
            <a:pathLst>
              <a:path stroke="0">
                <a:moveTo>
                  <a:pt x="f192" y="f193"/>
                </a:moveTo>
                <a:arcTo wR="f74" hR="f75" stAng="f47" swAng="f71"/>
                <a:lnTo>
                  <a:pt x="f82" y="f83"/>
                </a:lnTo>
                <a:close/>
              </a:path>
              <a:path fill="none">
                <a:moveTo>
                  <a:pt x="f192" y="f193"/>
                </a:moveTo>
                <a:arcTo wR="f74" hR="f75" stAng="f47" swAng="f71"/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Multiplicar 36">
            <a:extLst>
              <a:ext uri="{FF2B5EF4-FFF2-40B4-BE49-F238E27FC236}">
                <a16:creationId xmlns:a16="http://schemas.microsoft.com/office/drawing/2014/main" id="{8F20DCE7-3B13-49E3-BCE4-1B3711B87300}"/>
              </a:ext>
            </a:extLst>
          </p:cNvPr>
          <p:cNvSpPr/>
          <p:nvPr/>
        </p:nvSpPr>
        <p:spPr>
          <a:xfrm>
            <a:off x="5241810" y="4091911"/>
            <a:ext cx="159232" cy="2152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Elipse 37">
            <a:extLst>
              <a:ext uri="{FF2B5EF4-FFF2-40B4-BE49-F238E27FC236}">
                <a16:creationId xmlns:a16="http://schemas.microsoft.com/office/drawing/2014/main" id="{8DB72F4E-9BB4-4981-8B01-B9AAFB1ABC61}"/>
              </a:ext>
            </a:extLst>
          </p:cNvPr>
          <p:cNvSpPr/>
          <p:nvPr/>
        </p:nvSpPr>
        <p:spPr>
          <a:xfrm>
            <a:off x="5214904" y="4091911"/>
            <a:ext cx="219733" cy="21354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9046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637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idx="1"/>
          </p:nvPr>
        </p:nvSpPr>
        <p:spPr>
          <a:xfrm>
            <a:off x="558817" y="1356356"/>
            <a:ext cx="7575685" cy="4221483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37801" lvl="0" indent="0">
              <a:lnSpc>
                <a:spcPct val="150000"/>
              </a:lnSpc>
              <a:buNone/>
            </a:pPr>
            <a:endParaRPr lang="es-ES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8" name="Picture 4" descr="cellule_0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4775" y="905191"/>
            <a:ext cx="5636089" cy="4230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9" y="2089180"/>
            <a:ext cx="2366651" cy="15915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CuadroTexto 29"/>
          <p:cNvSpPr txBox="1"/>
          <p:nvPr/>
        </p:nvSpPr>
        <p:spPr>
          <a:xfrm rot="17927842">
            <a:off x="1422720" y="3330475"/>
            <a:ext cx="62337" cy="18182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cxnSp>
        <p:nvCxnSpPr>
          <p:cNvPr id="11" name="Conector recto de flecha 13"/>
          <p:cNvCxnSpPr/>
          <p:nvPr/>
        </p:nvCxnSpPr>
        <p:spPr>
          <a:xfrm>
            <a:off x="2479118" y="3111226"/>
            <a:ext cx="328663" cy="4142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2" name="Conector recto de flecha 9"/>
          <p:cNvCxnSpPr/>
          <p:nvPr/>
        </p:nvCxnSpPr>
        <p:spPr>
          <a:xfrm flipV="1">
            <a:off x="3810882" y="2808014"/>
            <a:ext cx="1838" cy="199711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3" name="CuadroTexto 29"/>
          <p:cNvSpPr txBox="1"/>
          <p:nvPr/>
        </p:nvSpPr>
        <p:spPr>
          <a:xfrm>
            <a:off x="3800691" y="2738593"/>
            <a:ext cx="600432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ROS</a:t>
            </a: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4292025" y="2907870"/>
            <a:ext cx="328662" cy="4142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5" name="CuadroTexto 29"/>
          <p:cNvSpPr txBox="1"/>
          <p:nvPr/>
        </p:nvSpPr>
        <p:spPr>
          <a:xfrm>
            <a:off x="4537877" y="2738593"/>
            <a:ext cx="979825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NF-</a:t>
            </a:r>
            <a:r>
              <a:rPr lang="el-GR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κ</a:t>
            </a: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B</a:t>
            </a: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pic>
        <p:nvPicPr>
          <p:cNvPr id="16" name="Imagen 4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736" y="1485194"/>
            <a:ext cx="2261367" cy="99596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7" name="Conector recto de flecha 9"/>
          <p:cNvCxnSpPr/>
          <p:nvPr/>
        </p:nvCxnSpPr>
        <p:spPr>
          <a:xfrm flipV="1">
            <a:off x="4961775" y="2312555"/>
            <a:ext cx="201579" cy="475113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8" name="Conector recto de flecha 9"/>
          <p:cNvCxnSpPr>
            <a:cxnSpLocks/>
          </p:cNvCxnSpPr>
          <p:nvPr/>
        </p:nvCxnSpPr>
        <p:spPr>
          <a:xfrm flipH="1">
            <a:off x="5953821" y="2407086"/>
            <a:ext cx="4165" cy="458839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9" name="CuadroTexto 29"/>
          <p:cNvSpPr txBox="1"/>
          <p:nvPr/>
        </p:nvSpPr>
        <p:spPr>
          <a:xfrm>
            <a:off x="5310348" y="2765238"/>
            <a:ext cx="2436810" cy="15308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Cell proliferation</a:t>
            </a:r>
            <a:endParaRPr lang="es-ES" sz="1600" kern="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Resistance to apoptosis</a:t>
            </a:r>
            <a:endParaRPr lang="es-ES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Inflammation</a:t>
            </a: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0" name="CuadroTexto 29"/>
          <p:cNvSpPr txBox="1"/>
          <p:nvPr/>
        </p:nvSpPr>
        <p:spPr>
          <a:xfrm>
            <a:off x="5998979" y="2519804"/>
            <a:ext cx="1086059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1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Increase</a:t>
            </a:r>
            <a:endParaRPr lang="es-ES" sz="1600" b="0" i="1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2" name="Elipse 484"/>
          <p:cNvSpPr/>
          <p:nvPr/>
        </p:nvSpPr>
        <p:spPr>
          <a:xfrm>
            <a:off x="4797850" y="2364950"/>
            <a:ext cx="196093" cy="20263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9046" cap="flat">
            <a:solidFill>
              <a:srgbClr val="54823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Triángulo isósceles 483"/>
          <p:cNvSpPr/>
          <p:nvPr/>
        </p:nvSpPr>
        <p:spPr>
          <a:xfrm>
            <a:off x="4831125" y="2383815"/>
            <a:ext cx="130640" cy="1268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noFill/>
          <a:ln w="19046" cap="flat">
            <a:solidFill>
              <a:srgbClr val="507E3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3" name="Título 12">
            <a:extLst>
              <a:ext uri="{FF2B5EF4-FFF2-40B4-BE49-F238E27FC236}">
                <a16:creationId xmlns:a16="http://schemas.microsoft.com/office/drawing/2014/main" id="{2FAB8C01-B72E-407F-8FC0-E10FF855861E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35" name="Título 12">
            <a:extLst>
              <a:ext uri="{FF2B5EF4-FFF2-40B4-BE49-F238E27FC236}">
                <a16:creationId xmlns:a16="http://schemas.microsoft.com/office/drawing/2014/main" id="{9C87B3AF-9CB0-4752-A9A6-04C0E3584526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1" i="0" u="none" strike="noStrike" kern="1200" cap="none" spc="0" baseline="0" dirty="0"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45" name="Título 12">
            <a:extLst>
              <a:ext uri="{FF2B5EF4-FFF2-40B4-BE49-F238E27FC236}">
                <a16:creationId xmlns:a16="http://schemas.microsoft.com/office/drawing/2014/main" id="{EFF3B2B9-CD09-4391-B332-82E16A4EC8FB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47" name="Título 12">
            <a:extLst>
              <a:ext uri="{FF2B5EF4-FFF2-40B4-BE49-F238E27FC236}">
                <a16:creationId xmlns:a16="http://schemas.microsoft.com/office/drawing/2014/main" id="{4757745A-A1AA-469C-B1A6-E4D58A5F4F79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49" name="Título 12">
            <a:extLst>
              <a:ext uri="{FF2B5EF4-FFF2-40B4-BE49-F238E27FC236}">
                <a16:creationId xmlns:a16="http://schemas.microsoft.com/office/drawing/2014/main" id="{93CC93DF-74E2-4B9B-97E5-B4EC52E302BD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51" name="Título 12">
            <a:extLst>
              <a:ext uri="{FF2B5EF4-FFF2-40B4-BE49-F238E27FC236}">
                <a16:creationId xmlns:a16="http://schemas.microsoft.com/office/drawing/2014/main" id="{5C7C97EE-5E32-4125-9137-36186E6106DA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FCF8CD1E-B179-45F9-B66A-DE00D4475D4A}"/>
              </a:ext>
            </a:extLst>
          </p:cNvPr>
          <p:cNvSpPr txBox="1">
            <a:spLocks/>
          </p:cNvSpPr>
          <p:nvPr/>
        </p:nvSpPr>
        <p:spPr>
          <a:xfrm>
            <a:off x="604839" y="615190"/>
            <a:ext cx="7107923" cy="58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06" indent="-151205" algn="l" defTabSz="756026" rtl="0" eaLnBrk="1" latinLnBrk="0" hangingPunct="1">
              <a:lnSpc>
                <a:spcPct val="90000"/>
              </a:lnSpc>
              <a:spcBef>
                <a:spcPts val="1158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81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8013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04821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629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58436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2288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7092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1896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6700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COMPENSATORY RESPONSE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indent="0">
              <a:lnSpc>
                <a:spcPct val="150000"/>
              </a:lnSpc>
              <a:buFont typeface="Corbel" pitchFamily="34" charset="0"/>
              <a:buNone/>
            </a:pP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6" name="CuadroTexto 29">
            <a:extLst>
              <a:ext uri="{FF2B5EF4-FFF2-40B4-BE49-F238E27FC236}">
                <a16:creationId xmlns:a16="http://schemas.microsoft.com/office/drawing/2014/main" id="{EAAFBD33-1917-4A76-9339-7726328266BD}"/>
              </a:ext>
            </a:extLst>
          </p:cNvPr>
          <p:cNvSpPr txBox="1"/>
          <p:nvPr/>
        </p:nvSpPr>
        <p:spPr>
          <a:xfrm>
            <a:off x="3642870" y="3292452"/>
            <a:ext cx="1154980" cy="4228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Apoptosis</a:t>
            </a:r>
            <a:endParaRPr lang="es-ES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27" name="Conector recto de flecha 9">
            <a:extLst>
              <a:ext uri="{FF2B5EF4-FFF2-40B4-BE49-F238E27FC236}">
                <a16:creationId xmlns:a16="http://schemas.microsoft.com/office/drawing/2014/main" id="{F565F24A-EC6A-4A6C-B658-E3962DCFC6B8}"/>
              </a:ext>
            </a:extLst>
          </p:cNvPr>
          <p:cNvCxnSpPr>
            <a:cxnSpLocks/>
          </p:cNvCxnSpPr>
          <p:nvPr/>
        </p:nvCxnSpPr>
        <p:spPr>
          <a:xfrm>
            <a:off x="4088778" y="3042383"/>
            <a:ext cx="0" cy="379004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" name="CuadroTexto 29">
            <a:extLst>
              <a:ext uri="{FF2B5EF4-FFF2-40B4-BE49-F238E27FC236}">
                <a16:creationId xmlns:a16="http://schemas.microsoft.com/office/drawing/2014/main" id="{E2FC078E-EA53-4076-97BA-A01F179444B1}"/>
              </a:ext>
            </a:extLst>
          </p:cNvPr>
          <p:cNvSpPr txBox="1"/>
          <p:nvPr/>
        </p:nvSpPr>
        <p:spPr>
          <a:xfrm>
            <a:off x="951147" y="3469349"/>
            <a:ext cx="1286754" cy="4228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Cholestanol</a:t>
            </a:r>
            <a:endParaRPr lang="es-ES" sz="16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E1113DE-BC1C-403A-A051-FC92F1FF3B5A}"/>
              </a:ext>
            </a:extLst>
          </p:cNvPr>
          <p:cNvSpPr txBox="1"/>
          <p:nvPr/>
        </p:nvSpPr>
        <p:spPr>
          <a:xfrm>
            <a:off x="908618" y="1471282"/>
            <a:ext cx="2108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Secondary bile acid mimetic action?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7BEEA0A-89A5-4394-B5D4-09554F37D157}"/>
              </a:ext>
            </a:extLst>
          </p:cNvPr>
          <p:cNvSpPr txBox="1"/>
          <p:nvPr/>
        </p:nvSpPr>
        <p:spPr>
          <a:xfrm>
            <a:off x="477891" y="5227852"/>
            <a:ext cx="9370926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Ajouz et al., 2014. World J Surg. 12, 164; Payne et al., 2007. Carcinogenesis. 28: 215-222; Jarosz et al., 2017. Inflammopharmacology.25, 11-24; Lin et al., 2010. Expert Opin Ther Targets. 14: 45-55. </a:t>
            </a:r>
          </a:p>
        </p:txBody>
      </p:sp>
      <p:cxnSp>
        <p:nvCxnSpPr>
          <p:cNvPr id="30" name="Conector recto de flecha 9">
            <a:extLst>
              <a:ext uri="{FF2B5EF4-FFF2-40B4-BE49-F238E27FC236}">
                <a16:creationId xmlns:a16="http://schemas.microsoft.com/office/drawing/2014/main" id="{838FB9CE-653D-4F2D-86A5-3C3EFE278BE4}"/>
              </a:ext>
            </a:extLst>
          </p:cNvPr>
          <p:cNvCxnSpPr/>
          <p:nvPr/>
        </p:nvCxnSpPr>
        <p:spPr>
          <a:xfrm flipH="1">
            <a:off x="5992129" y="3927230"/>
            <a:ext cx="6776" cy="262148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1" name="CuadroTexto 29">
            <a:extLst>
              <a:ext uri="{FF2B5EF4-FFF2-40B4-BE49-F238E27FC236}">
                <a16:creationId xmlns:a16="http://schemas.microsoft.com/office/drawing/2014/main" id="{A57AF6ED-2BF2-4B7C-99E1-C5C96D8A790E}"/>
              </a:ext>
            </a:extLst>
          </p:cNvPr>
          <p:cNvSpPr txBox="1"/>
          <p:nvPr/>
        </p:nvSpPr>
        <p:spPr>
          <a:xfrm>
            <a:off x="5310348" y="4062989"/>
            <a:ext cx="1586786" cy="4228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Risk of CRC</a:t>
            </a:r>
            <a:endParaRPr lang="es-ES" sz="1600" b="1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34" name="Conector recto de flecha 9">
            <a:extLst>
              <a:ext uri="{FF2B5EF4-FFF2-40B4-BE49-F238E27FC236}">
                <a16:creationId xmlns:a16="http://schemas.microsoft.com/office/drawing/2014/main" id="{9DBD770D-C41F-444C-8FC9-1AFDA3FF6D41}"/>
              </a:ext>
            </a:extLst>
          </p:cNvPr>
          <p:cNvCxnSpPr/>
          <p:nvPr/>
        </p:nvCxnSpPr>
        <p:spPr>
          <a:xfrm flipV="1">
            <a:off x="5499335" y="4213441"/>
            <a:ext cx="1838" cy="178857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4251337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idx="1"/>
          </p:nvPr>
        </p:nvSpPr>
        <p:spPr>
          <a:xfrm>
            <a:off x="558817" y="1356356"/>
            <a:ext cx="7575685" cy="4221483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150000"/>
              </a:lnSpc>
            </a:pPr>
            <a:endParaRPr lang="es-ES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9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90393">
            <a:off x="5960858" y="1810896"/>
            <a:ext cx="3046277" cy="20487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256" y="1736107"/>
            <a:ext cx="1529964" cy="253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CuadroTexto 29"/>
          <p:cNvSpPr txBox="1"/>
          <p:nvPr/>
        </p:nvSpPr>
        <p:spPr>
          <a:xfrm>
            <a:off x="2069458" y="4393919"/>
            <a:ext cx="1220425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7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Caco-2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7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(tumoral)</a:t>
            </a:r>
            <a:endParaRPr lang="es-ES" sz="17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12" name="CuadroTexto 29"/>
          <p:cNvSpPr txBox="1"/>
          <p:nvPr/>
        </p:nvSpPr>
        <p:spPr>
          <a:xfrm>
            <a:off x="6873420" y="4353631"/>
            <a:ext cx="1616054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7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CCD-18Co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7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(non-tumoral)</a:t>
            </a:r>
            <a:endParaRPr lang="es-ES" sz="17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13" name="CuadroTexto 29"/>
          <p:cNvSpPr txBox="1"/>
          <p:nvPr/>
        </p:nvSpPr>
        <p:spPr>
          <a:xfrm>
            <a:off x="3613986" y="1827556"/>
            <a:ext cx="2980697" cy="14120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Proliferative activity</a:t>
            </a:r>
          </a:p>
          <a:p>
            <a:pPr marL="0" marR="0" lvl="0" indent="0" algn="ctr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Antioxidant status</a:t>
            </a:r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[</a:t>
            </a:r>
            <a:r>
              <a:rPr lang="es-ES" sz="15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]</a:t>
            </a:r>
            <a:endParaRPr lang="en-US" sz="15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Expression of ABC transporters </a:t>
            </a:r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[</a:t>
            </a:r>
            <a:r>
              <a:rPr lang="es-ES" sz="15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lang="es-E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]</a:t>
            </a:r>
            <a:endParaRPr lang="es-ES" sz="1500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14" name="CuadroTexto 29"/>
          <p:cNvSpPr txBox="1"/>
          <p:nvPr/>
        </p:nvSpPr>
        <p:spPr>
          <a:xfrm>
            <a:off x="3481014" y="1233525"/>
            <a:ext cx="3163165" cy="744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Tahoma" pitchFamily="34"/>
                <a:cs typeface="Times New Roman" pitchFamily="18"/>
              </a:rPr>
              <a:t>&gt;</a:t>
            </a:r>
          </a:p>
        </p:txBody>
      </p:sp>
      <p:sp>
        <p:nvSpPr>
          <p:cNvPr id="15" name="Elipse 15"/>
          <p:cNvSpPr/>
          <p:nvPr/>
        </p:nvSpPr>
        <p:spPr>
          <a:xfrm>
            <a:off x="2362822" y="2527447"/>
            <a:ext cx="636641" cy="89245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4B183"/>
          </a:solidFill>
          <a:ln w="12701" cap="flat">
            <a:solidFill>
              <a:srgbClr val="C55A1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CuadroTexto 29"/>
          <p:cNvSpPr txBox="1"/>
          <p:nvPr/>
        </p:nvSpPr>
        <p:spPr>
          <a:xfrm>
            <a:off x="3519126" y="3402756"/>
            <a:ext cx="3125053" cy="744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5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Tahoma" pitchFamily="34"/>
                <a:cs typeface="Times New Roman" pitchFamily="18"/>
              </a:rPr>
              <a:t>&lt;  </a:t>
            </a:r>
          </a:p>
        </p:txBody>
      </p:sp>
      <p:sp>
        <p:nvSpPr>
          <p:cNvPr id="17" name="CuadroTexto 29"/>
          <p:cNvSpPr txBox="1"/>
          <p:nvPr/>
        </p:nvSpPr>
        <p:spPr>
          <a:xfrm>
            <a:off x="3644855" y="4071122"/>
            <a:ext cx="2873594" cy="7433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5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Sensitivity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5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Compensatory response time</a:t>
            </a:r>
          </a:p>
        </p:txBody>
      </p:sp>
      <p:cxnSp>
        <p:nvCxnSpPr>
          <p:cNvPr id="18" name="Conector recto de flecha 13"/>
          <p:cNvCxnSpPr/>
          <p:nvPr/>
        </p:nvCxnSpPr>
        <p:spPr>
          <a:xfrm flipV="1">
            <a:off x="3670780" y="4090184"/>
            <a:ext cx="2973400" cy="29855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9" name="Conector recto de flecha 13"/>
          <p:cNvCxnSpPr/>
          <p:nvPr/>
        </p:nvCxnSpPr>
        <p:spPr>
          <a:xfrm flipV="1">
            <a:off x="3670780" y="1936003"/>
            <a:ext cx="2973400" cy="29865"/>
          </a:xfrm>
          <a:prstGeom prst="straightConnector1">
            <a:avLst/>
          </a:prstGeom>
          <a:noFill/>
          <a:ln w="12701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5" name="Título 12">
            <a:extLst>
              <a:ext uri="{FF2B5EF4-FFF2-40B4-BE49-F238E27FC236}">
                <a16:creationId xmlns:a16="http://schemas.microsoft.com/office/drawing/2014/main" id="{B9887D23-B41A-4D44-AFAD-9CDEDB042AD7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37" name="Título 12">
            <a:extLst>
              <a:ext uri="{FF2B5EF4-FFF2-40B4-BE49-F238E27FC236}">
                <a16:creationId xmlns:a16="http://schemas.microsoft.com/office/drawing/2014/main" id="{4A174FA1-4AF5-4A28-83F2-EC624D261BD8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1" i="0" u="none" strike="noStrike" kern="1200" cap="none" spc="0" baseline="0" dirty="0"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39" name="Título 12">
            <a:extLst>
              <a:ext uri="{FF2B5EF4-FFF2-40B4-BE49-F238E27FC236}">
                <a16:creationId xmlns:a16="http://schemas.microsoft.com/office/drawing/2014/main" id="{74023DA7-3B93-402C-858B-586C96AAD10B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41" name="Título 12">
            <a:extLst>
              <a:ext uri="{FF2B5EF4-FFF2-40B4-BE49-F238E27FC236}">
                <a16:creationId xmlns:a16="http://schemas.microsoft.com/office/drawing/2014/main" id="{497D892F-D3DA-453E-948B-9AAC3D746503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43" name="Título 12">
            <a:extLst>
              <a:ext uri="{FF2B5EF4-FFF2-40B4-BE49-F238E27FC236}">
                <a16:creationId xmlns:a16="http://schemas.microsoft.com/office/drawing/2014/main" id="{8A479315-72D6-4823-97B9-51BC6A9F040E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45" name="Título 12">
            <a:extLst>
              <a:ext uri="{FF2B5EF4-FFF2-40B4-BE49-F238E27FC236}">
                <a16:creationId xmlns:a16="http://schemas.microsoft.com/office/drawing/2014/main" id="{3BEB4B24-7152-4646-82D2-B6C5EE6B7F71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3481F6-5570-4946-9D2F-FCAF63966318}"/>
              </a:ext>
            </a:extLst>
          </p:cNvPr>
          <p:cNvSpPr txBox="1">
            <a:spLocks/>
          </p:cNvSpPr>
          <p:nvPr/>
        </p:nvSpPr>
        <p:spPr>
          <a:xfrm>
            <a:off x="604839" y="615190"/>
            <a:ext cx="7107923" cy="58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06" indent="-151205" algn="l" defTabSz="756026" rtl="0" eaLnBrk="1" latinLnBrk="0" hangingPunct="1">
              <a:lnSpc>
                <a:spcPct val="90000"/>
              </a:lnSpc>
              <a:spcBef>
                <a:spcPts val="1158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81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8013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04821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629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58436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2288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7092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1896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6700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CELL LINE RESPONSE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indent="0">
              <a:lnSpc>
                <a:spcPct val="150000"/>
              </a:lnSpc>
              <a:buFont typeface="Corbel" pitchFamily="34" charset="0"/>
              <a:buNone/>
            </a:pP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A1BCD59-1D13-4DC1-B9CC-BA2F1DA4DCC5}"/>
              </a:ext>
            </a:extLst>
          </p:cNvPr>
          <p:cNvSpPr txBox="1"/>
          <p:nvPr/>
        </p:nvSpPr>
        <p:spPr>
          <a:xfrm>
            <a:off x="2710132" y="5204397"/>
            <a:ext cx="51501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[</a:t>
            </a:r>
            <a:r>
              <a:rPr lang="es-ES" sz="9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lang="es-E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]</a:t>
            </a:r>
            <a:r>
              <a:rPr lang="en-US" sz="9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</a:t>
            </a:r>
            <a:r>
              <a:rPr lang="es-E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Cermak et al., 1993. Cancer Res. 53, 5308-5313; [</a:t>
            </a:r>
            <a:r>
              <a:rPr lang="es-ES" sz="9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r>
              <a:rPr lang="es-ES" sz="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] Lin et al., 2010. Expert Opin Ther Targets. 14, 45-55.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00">
            <a:extLst>
              <a:ext uri="{FF2B5EF4-FFF2-40B4-BE49-F238E27FC236}">
                <a16:creationId xmlns:a16="http://schemas.microsoft.com/office/drawing/2014/main" id="{755D1059-3F7B-4D11-BD35-BE33A9B8F23A}"/>
              </a:ext>
            </a:extLst>
          </p:cNvPr>
          <p:cNvSpPr txBox="1"/>
          <p:nvPr/>
        </p:nvSpPr>
        <p:spPr>
          <a:xfrm>
            <a:off x="2720162" y="1441314"/>
            <a:ext cx="5956287" cy="3785652"/>
          </a:xfrm>
          <a:prstGeom prst="rect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9" name="Imagen 12"/>
          <p:cNvPicPr>
            <a:picLocks noChangeAspect="1"/>
          </p:cNvPicPr>
          <p:nvPr/>
        </p:nvPicPr>
        <p:blipFill>
          <a:blip r:embed="rId3"/>
          <a:srcRect l="5008" t="7740" r="5495" b="49174"/>
          <a:stretch>
            <a:fillRect/>
          </a:stretch>
        </p:blipFill>
        <p:spPr>
          <a:xfrm>
            <a:off x="3372298" y="3872087"/>
            <a:ext cx="3434356" cy="12400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ítulo 1"/>
          <p:cNvSpPr txBox="1">
            <a:spLocks noGrp="1"/>
          </p:cNvSpPr>
          <p:nvPr>
            <p:ph type="title"/>
          </p:nvPr>
        </p:nvSpPr>
        <p:spPr>
          <a:xfrm>
            <a:off x="499628" y="590626"/>
            <a:ext cx="9229239" cy="1029111"/>
          </a:xfrm>
        </p:spPr>
        <p:txBody>
          <a:bodyPr>
            <a:noAutofit/>
          </a:bodyPr>
          <a:lstStyle/>
          <a:p>
            <a:pPr lvl="1" algn="l" defTabSz="378012" rtl="0"/>
            <a:r>
              <a:rPr lang="es-ES" sz="2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CHOLESTEROL METABOLISM BY COLONIC MICROBIOTA</a:t>
            </a:r>
            <a:br>
              <a:rPr lang="es-ES" sz="2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</a:br>
            <a:endParaRPr lang="es-ES" sz="2200" dirty="0">
              <a:solidFill>
                <a:srgbClr val="455F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ítulo 12"/>
          <p:cNvSpPr txBox="1"/>
          <p:nvPr/>
        </p:nvSpPr>
        <p:spPr>
          <a:xfrm>
            <a:off x="604171" y="247463"/>
            <a:ext cx="1465287" cy="278672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</a:p>
        </p:txBody>
      </p:sp>
      <p:sp>
        <p:nvSpPr>
          <p:cNvPr id="5" name="Título 12"/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6" name="Título 12"/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8" name="Título 12"/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pic>
        <p:nvPicPr>
          <p:cNvPr id="10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090" y="1563827"/>
            <a:ext cx="1747001" cy="11748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Arco 25"/>
          <p:cNvSpPr/>
          <p:nvPr/>
        </p:nvSpPr>
        <p:spPr>
          <a:xfrm rot="2245810" flipV="1">
            <a:off x="3300029" y="1499470"/>
            <a:ext cx="2481911" cy="189214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272"/>
              <a:gd name="f11" fmla="+- 0 0 -270"/>
              <a:gd name="f12" fmla="+- 0 0 -226"/>
              <a:gd name="f13" fmla="+- 0 0 -182"/>
              <a:gd name="f14" fmla="abs f4"/>
              <a:gd name="f15" fmla="abs f5"/>
              <a:gd name="f16" fmla="abs f6"/>
              <a:gd name="f17" fmla="+- 0 0 f3"/>
              <a:gd name="f18" fmla="+- 0 0 f10"/>
              <a:gd name="f19" fmla="*/ f11 f0 1"/>
              <a:gd name="f20" fmla="*/ f12 f0 1"/>
              <a:gd name="f21" fmla="*/ f13 f0 1"/>
              <a:gd name="f22" fmla="?: f14 f4 1"/>
              <a:gd name="f23" fmla="?: f15 f5 1"/>
              <a:gd name="f24" fmla="?: f16 f6 1"/>
              <a:gd name="f25" fmla="*/ f17 f0 1"/>
              <a:gd name="f26" fmla="*/ f18 f0 1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*/ f25 1 f3"/>
              <a:gd name="f35" fmla="*/ f26 1 f3"/>
              <a:gd name="f36" fmla="+- f27 0 f1"/>
              <a:gd name="f37" fmla="+- f28 0 f1"/>
              <a:gd name="f38" fmla="+- f29 0 f1"/>
              <a:gd name="f39" fmla="min f31 f30"/>
              <a:gd name="f40" fmla="*/ f32 1 f24"/>
              <a:gd name="f41" fmla="*/ f33 1 f24"/>
              <a:gd name="f42" fmla="+- f34 0 f1"/>
              <a:gd name="f43" fmla="+- f35 0 f1"/>
              <a:gd name="f44" fmla="val f40"/>
              <a:gd name="f45" fmla="val f41"/>
              <a:gd name="f46" fmla="+- 0 0 f42"/>
              <a:gd name="f47" fmla="+- 0 0 f43"/>
              <a:gd name="f48" fmla="+- f45 0 f7"/>
              <a:gd name="f49" fmla="+- f44 0 f7"/>
              <a:gd name="f50" fmla="+- f47 0 f46"/>
              <a:gd name="f51" fmla="+- f46 f1 0"/>
              <a:gd name="f52" fmla="+- f47 f1 0"/>
              <a:gd name="f53" fmla="+- 21600000 0 f46"/>
              <a:gd name="f54" fmla="+- f1 0 f46"/>
              <a:gd name="f55" fmla="+- 27000000 0 f46"/>
              <a:gd name="f56" fmla="+- f0 0 f46"/>
              <a:gd name="f57" fmla="+- 32400000 0 f46"/>
              <a:gd name="f58" fmla="+- f2 0 f46"/>
              <a:gd name="f59" fmla="+- 37800000 0 f46"/>
              <a:gd name="f60" fmla="*/ f48 1 2"/>
              <a:gd name="f61" fmla="*/ f49 1 2"/>
              <a:gd name="f62" fmla="+- f50 21600000 0"/>
              <a:gd name="f63" fmla="?: f54 f54 f55"/>
              <a:gd name="f64" fmla="?: f56 f56 f57"/>
              <a:gd name="f65" fmla="?: f58 f58 f59"/>
              <a:gd name="f66" fmla="*/ f51 f8 1"/>
              <a:gd name="f67" fmla="*/ f52 f8 1"/>
              <a:gd name="f68" fmla="+- f7 f60 0"/>
              <a:gd name="f69" fmla="+- f7 f61 0"/>
              <a:gd name="f70" fmla="?: f50 f50 f62"/>
              <a:gd name="f71" fmla="*/ f66 1 f0"/>
              <a:gd name="f72" fmla="*/ f67 1 f0"/>
              <a:gd name="f73" fmla="*/ f61 f39 1"/>
              <a:gd name="f74" fmla="*/ f60 f39 1"/>
              <a:gd name="f75" fmla="+- f70 0 f53"/>
              <a:gd name="f76" fmla="+- f70 0 f63"/>
              <a:gd name="f77" fmla="+- f70 0 f64"/>
              <a:gd name="f78" fmla="+- f70 0 f65"/>
              <a:gd name="f79" fmla="+- 0 0 f71"/>
              <a:gd name="f80" fmla="+- 0 0 f72"/>
              <a:gd name="f81" fmla="*/ f69 f39 1"/>
              <a:gd name="f82" fmla="*/ f68 f39 1"/>
              <a:gd name="f83" fmla="+- 0 0 f79"/>
              <a:gd name="f84" fmla="+- 0 0 f80"/>
              <a:gd name="f85" fmla="*/ f83 f0 1"/>
              <a:gd name="f86" fmla="*/ f84 f0 1"/>
              <a:gd name="f87" fmla="*/ f85 1 f8"/>
              <a:gd name="f88" fmla="*/ f86 1 f8"/>
              <a:gd name="f89" fmla="+- f87 0 f1"/>
              <a:gd name="f90" fmla="+- f88 0 f1"/>
              <a:gd name="f91" fmla="sin 1 f89"/>
              <a:gd name="f92" fmla="cos 1 f89"/>
              <a:gd name="f93" fmla="sin 1 f90"/>
              <a:gd name="f94" fmla="cos 1 f90"/>
              <a:gd name="f95" fmla="+- 0 0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val f99"/>
              <a:gd name="f104" fmla="val f100"/>
              <a:gd name="f105" fmla="val f101"/>
              <a:gd name="f106" fmla="val f102"/>
              <a:gd name="f107" fmla="*/ f103 f61 1"/>
              <a:gd name="f108" fmla="*/ f104 f60 1"/>
              <a:gd name="f109" fmla="*/ f105 f61 1"/>
              <a:gd name="f110" fmla="*/ f106 f60 1"/>
              <a:gd name="f111" fmla="+- 0 0 f108"/>
              <a:gd name="f112" fmla="+- 0 0 f107"/>
              <a:gd name="f113" fmla="+- 0 0 f110"/>
              <a:gd name="f114" fmla="+- 0 0 f109"/>
              <a:gd name="f115" fmla="+- 0 0 f111"/>
              <a:gd name="f116" fmla="+- 0 0 f112"/>
              <a:gd name="f117" fmla="+- 0 0 f113"/>
              <a:gd name="f118" fmla="+- 0 0 f114"/>
              <a:gd name="f119" fmla="at2 f115 f116"/>
              <a:gd name="f120" fmla="at2 f117 f118"/>
              <a:gd name="f121" fmla="+- f119 f1 0"/>
              <a:gd name="f122" fmla="+- f120 f1 0"/>
              <a:gd name="f123" fmla="*/ f121 f8 1"/>
              <a:gd name="f124" fmla="*/ f122 f8 1"/>
              <a:gd name="f125" fmla="*/ f123 1 f0"/>
              <a:gd name="f126" fmla="*/ f124 1 f0"/>
              <a:gd name="f127" fmla="+- 0 0 f125"/>
              <a:gd name="f128" fmla="+- 0 0 f126"/>
              <a:gd name="f129" fmla="val f127"/>
              <a:gd name="f130" fmla="val f128"/>
              <a:gd name="f131" fmla="+- 0 0 f129"/>
              <a:gd name="f132" fmla="+- 0 0 f130"/>
              <a:gd name="f133" fmla="*/ f131 f0 1"/>
              <a:gd name="f134" fmla="*/ f132 f0 1"/>
              <a:gd name="f135" fmla="*/ f133 1 f8"/>
              <a:gd name="f136" fmla="*/ f134 1 f8"/>
              <a:gd name="f137" fmla="+- f135 0 f1"/>
              <a:gd name="f138" fmla="+- f136 0 f1"/>
              <a:gd name="f139" fmla="+- f137 f1 0"/>
              <a:gd name="f140" fmla="+- f138 f1 0"/>
              <a:gd name="f141" fmla="*/ f139 f8 1"/>
              <a:gd name="f142" fmla="*/ f140 f8 1"/>
              <a:gd name="f143" fmla="*/ f141 1 f0"/>
              <a:gd name="f144" fmla="*/ f142 1 f0"/>
              <a:gd name="f145" fmla="+- 0 0 f143"/>
              <a:gd name="f146" fmla="+- 0 0 f144"/>
              <a:gd name="f147" fmla="+- 0 0 f145"/>
              <a:gd name="f148" fmla="+- 0 0 f146"/>
              <a:gd name="f149" fmla="*/ f147 f0 1"/>
              <a:gd name="f150" fmla="*/ f148 f0 1"/>
              <a:gd name="f151" fmla="*/ f149 1 f8"/>
              <a:gd name="f152" fmla="*/ f150 1 f8"/>
              <a:gd name="f153" fmla="+- f151 0 f1"/>
              <a:gd name="f154" fmla="+- f152 0 f1"/>
              <a:gd name="f155" fmla="cos 1 f153"/>
              <a:gd name="f156" fmla="sin 1 f153"/>
              <a:gd name="f157" fmla="cos 1 f154"/>
              <a:gd name="f158" fmla="sin 1 f154"/>
              <a:gd name="f159" fmla="+- 0 0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val f163"/>
              <a:gd name="f168" fmla="val f164"/>
              <a:gd name="f169" fmla="val f165"/>
              <a:gd name="f170" fmla="val f166"/>
              <a:gd name="f171" fmla="+- 0 0 f167"/>
              <a:gd name="f172" fmla="+- 0 0 f168"/>
              <a:gd name="f173" fmla="+- 0 0 f169"/>
              <a:gd name="f174" fmla="+- 0 0 f170"/>
              <a:gd name="f175" fmla="*/ f9 f171 1"/>
              <a:gd name="f176" fmla="*/ f9 f172 1"/>
              <a:gd name="f177" fmla="*/ f9 f173 1"/>
              <a:gd name="f178" fmla="*/ f9 f174 1"/>
              <a:gd name="f179" fmla="*/ f175 f61 1"/>
              <a:gd name="f180" fmla="*/ f176 f60 1"/>
              <a:gd name="f181" fmla="*/ f177 f61 1"/>
              <a:gd name="f182" fmla="*/ f178 f60 1"/>
              <a:gd name="f183" fmla="+- f69 f179 0"/>
              <a:gd name="f184" fmla="+- f68 f180 0"/>
              <a:gd name="f185" fmla="+- f69 f181 0"/>
              <a:gd name="f186" fmla="+- f68 f182 0"/>
              <a:gd name="f187" fmla="max f183 f185"/>
              <a:gd name="f188" fmla="max f184 f186"/>
              <a:gd name="f189" fmla="min f183 f185"/>
              <a:gd name="f190" fmla="min f184 f186"/>
              <a:gd name="f191" fmla="*/ f183 f39 1"/>
              <a:gd name="f192" fmla="*/ f184 f39 1"/>
              <a:gd name="f193" fmla="*/ f185 f39 1"/>
              <a:gd name="f194" fmla="*/ f186 f39 1"/>
              <a:gd name="f195" fmla="?: f75 f44 f187"/>
              <a:gd name="f196" fmla="?: f76 f45 f188"/>
              <a:gd name="f197" fmla="?: f77 f7 f189"/>
              <a:gd name="f198" fmla="?: f78 f7 f190"/>
              <a:gd name="f199" fmla="*/ f197 f39 1"/>
              <a:gd name="f200" fmla="*/ f198 f39 1"/>
              <a:gd name="f201" fmla="*/ f195 f39 1"/>
              <a:gd name="f202" fmla="*/ f196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191" y="f192"/>
              </a:cxn>
              <a:cxn ang="f37">
                <a:pos x="f81" y="f82"/>
              </a:cxn>
              <a:cxn ang="f38">
                <a:pos x="f193" y="f194"/>
              </a:cxn>
            </a:cxnLst>
            <a:rect l="f199" t="f200" r="f201" b="f202"/>
            <a:pathLst>
              <a:path stroke="0">
                <a:moveTo>
                  <a:pt x="f191" y="f192"/>
                </a:moveTo>
                <a:arcTo wR="f73" hR="f74" stAng="f46" swAng="f70"/>
                <a:lnTo>
                  <a:pt x="f81" y="f82"/>
                </a:lnTo>
                <a:close/>
              </a:path>
              <a:path fill="none">
                <a:moveTo>
                  <a:pt x="f191" y="f192"/>
                </a:moveTo>
                <a:arcTo wR="f73" hR="f74" stAng="f46" swAng="f70"/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CuadroTexto 26"/>
          <p:cNvSpPr txBox="1"/>
          <p:nvPr/>
        </p:nvSpPr>
        <p:spPr>
          <a:xfrm>
            <a:off x="5058209" y="2746248"/>
            <a:ext cx="1245132" cy="338554"/>
          </a:xfrm>
          <a:prstGeom prst="rect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Metabolites</a:t>
            </a:r>
          </a:p>
        </p:txBody>
      </p:sp>
      <p:cxnSp>
        <p:nvCxnSpPr>
          <p:cNvPr id="13" name="Conector recto de flecha 27"/>
          <p:cNvCxnSpPr>
            <a:cxnSpLocks/>
          </p:cNvCxnSpPr>
          <p:nvPr/>
        </p:nvCxnSpPr>
        <p:spPr>
          <a:xfrm>
            <a:off x="6303341" y="2915525"/>
            <a:ext cx="657239" cy="1"/>
          </a:xfrm>
          <a:prstGeom prst="straightConnector1">
            <a:avLst/>
          </a:prstGeom>
          <a:noFill/>
          <a:ln w="19046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4" name="CuadroTexto 29"/>
          <p:cNvSpPr txBox="1"/>
          <p:nvPr/>
        </p:nvSpPr>
        <p:spPr>
          <a:xfrm>
            <a:off x="6806654" y="2482317"/>
            <a:ext cx="1950260" cy="8617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Promoters of colorectal cancer</a:t>
            </a:r>
          </a:p>
          <a:p>
            <a:pPr marL="0" marR="0" lvl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(CRC) </a:t>
            </a: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1200" b="0" i="0" u="none" strike="noStrike" kern="1200" cap="none" spc="0" baseline="0" dirty="0">
                <a:solidFill>
                  <a:srgbClr val="0070C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1-3</a:t>
            </a: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</a:t>
            </a:r>
            <a:endParaRPr lang="es-ES" sz="1200" b="0" i="0" u="none" strike="noStrike" kern="1200" cap="none" spc="0" baseline="0" dirty="0">
              <a:solidFill>
                <a:srgbClr val="0070C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grpSp>
        <p:nvGrpSpPr>
          <p:cNvPr id="15" name="Group 3"/>
          <p:cNvGrpSpPr/>
          <p:nvPr/>
        </p:nvGrpSpPr>
        <p:grpSpPr>
          <a:xfrm>
            <a:off x="499628" y="2003667"/>
            <a:ext cx="1803361" cy="2488457"/>
            <a:chOff x="554793" y="1848002"/>
            <a:chExt cx="1803361" cy="2488457"/>
          </a:xfrm>
        </p:grpSpPr>
        <p:sp>
          <p:nvSpPr>
            <p:cNvPr id="16" name="Freeform 4"/>
            <p:cNvSpPr/>
            <p:nvPr/>
          </p:nvSpPr>
          <p:spPr>
            <a:xfrm>
              <a:off x="2298490" y="3170727"/>
              <a:ext cx="39090" cy="881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34"/>
                <a:gd name="f8" fmla="val 12"/>
                <a:gd name="f9" fmla="val 13"/>
                <a:gd name="f10" fmla="val 7"/>
                <a:gd name="f11" fmla="val 14"/>
                <a:gd name="f12" fmla="val 22"/>
                <a:gd name="f13" fmla="val 10"/>
                <a:gd name="f14" fmla="val 32"/>
                <a:gd name="f15" fmla="val 30"/>
                <a:gd name="f16" fmla="val 28"/>
                <a:gd name="f17" fmla="val 21"/>
                <a:gd name="f18" fmla="val 11"/>
                <a:gd name="f19" fmla="+- 0 0 -90"/>
                <a:gd name="f20" fmla="*/ f3 1 15"/>
                <a:gd name="f21" fmla="*/ f4 1 34"/>
                <a:gd name="f22" fmla="+- f7 0 f5"/>
                <a:gd name="f23" fmla="+- f6 0 f5"/>
                <a:gd name="f24" fmla="*/ f19 f0 1"/>
                <a:gd name="f25" fmla="*/ f23 1 15"/>
                <a:gd name="f26" fmla="*/ f22 1 34"/>
                <a:gd name="f27" fmla="*/ 193 f23 1"/>
                <a:gd name="f28" fmla="*/ 0 f22 1"/>
                <a:gd name="f29" fmla="*/ 225 f23 1"/>
                <a:gd name="f30" fmla="*/ 423 f22 1"/>
                <a:gd name="f31" fmla="*/ 0 f23 1"/>
                <a:gd name="f32" fmla="*/ 573 f22 1"/>
                <a:gd name="f33" fmla="*/ 180 f23 1"/>
                <a:gd name="f34" fmla="*/ 209 f22 1"/>
                <a:gd name="f35" fmla="*/ f24 1 f2"/>
                <a:gd name="f36" fmla="*/ f27 1 15"/>
                <a:gd name="f37" fmla="*/ f28 1 34"/>
                <a:gd name="f38" fmla="*/ f29 1 15"/>
                <a:gd name="f39" fmla="*/ f30 1 34"/>
                <a:gd name="f40" fmla="*/ f31 1 15"/>
                <a:gd name="f41" fmla="*/ f32 1 34"/>
                <a:gd name="f42" fmla="*/ f33 1 15"/>
                <a:gd name="f43" fmla="*/ f34 1 34"/>
                <a:gd name="f44" fmla="*/ 0 1 f25"/>
                <a:gd name="f45" fmla="*/ f6 1 f25"/>
                <a:gd name="f46" fmla="*/ 0 1 f26"/>
                <a:gd name="f47" fmla="*/ f7 1 f26"/>
                <a:gd name="f48" fmla="+- f35 0 f1"/>
                <a:gd name="f49" fmla="*/ f36 1 f25"/>
                <a:gd name="f50" fmla="*/ f37 1 f26"/>
                <a:gd name="f51" fmla="*/ f38 1 f25"/>
                <a:gd name="f52" fmla="*/ f39 1 f26"/>
                <a:gd name="f53" fmla="*/ f40 1 f25"/>
                <a:gd name="f54" fmla="*/ f41 1 f26"/>
                <a:gd name="f55" fmla="*/ f42 1 f25"/>
                <a:gd name="f56" fmla="*/ f43 1 f26"/>
                <a:gd name="f57" fmla="*/ f44 f20 1"/>
                <a:gd name="f58" fmla="*/ f45 f20 1"/>
                <a:gd name="f59" fmla="*/ f47 f21 1"/>
                <a:gd name="f60" fmla="*/ f46 f21 1"/>
                <a:gd name="f61" fmla="*/ f49 f20 1"/>
                <a:gd name="f62" fmla="*/ f50 f21 1"/>
                <a:gd name="f63" fmla="*/ f51 f20 1"/>
                <a:gd name="f64" fmla="*/ f52 f21 1"/>
                <a:gd name="f65" fmla="*/ f53 f20 1"/>
                <a:gd name="f66" fmla="*/ f54 f21 1"/>
                <a:gd name="f67" fmla="*/ f55 f20 1"/>
                <a:gd name="f68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61" y="f62"/>
                </a:cxn>
                <a:cxn ang="f48">
                  <a:pos x="f63" y="f64"/>
                </a:cxn>
                <a:cxn ang="f48">
                  <a:pos x="f65" y="f66"/>
                </a:cxn>
                <a:cxn ang="f48">
                  <a:pos x="f67" y="f68"/>
                </a:cxn>
              </a:cxnLst>
              <a:rect l="f57" t="f60" r="f58" b="f59"/>
              <a:pathLst>
                <a:path w="15" h="34">
                  <a:moveTo>
                    <a:pt x="f8" y="f5"/>
                  </a:moveTo>
                  <a:cubicBezTo>
                    <a:pt x="f9" y="f10"/>
                    <a:pt x="f6" y="f6"/>
                    <a:pt x="f11" y="f12"/>
                  </a:cubicBezTo>
                  <a:cubicBezTo>
                    <a:pt x="f9" y="f7"/>
                    <a:pt x="f13" y="f14"/>
                    <a:pt x="f5" y="f15"/>
                  </a:cubicBezTo>
                  <a:cubicBezTo>
                    <a:pt x="f13" y="f16"/>
                    <a:pt x="f13" y="f17"/>
                    <a:pt x="f18" y="f18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" name="Freeform 5"/>
            <p:cNvSpPr/>
            <p:nvPr/>
          </p:nvSpPr>
          <p:spPr>
            <a:xfrm>
              <a:off x="554793" y="1848002"/>
              <a:ext cx="1803361" cy="24884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1"/>
                <a:gd name="f7" fmla="val 963"/>
                <a:gd name="f8" fmla="val 694"/>
                <a:gd name="f9" fmla="val 550"/>
                <a:gd name="f10" fmla="val 699"/>
                <a:gd name="f11" fmla="val 541"/>
                <a:gd name="f12" fmla="val 697"/>
                <a:gd name="f13" fmla="val 507"/>
                <a:gd name="f14" fmla="val 687"/>
                <a:gd name="f15" fmla="val 498"/>
                <a:gd name="f16" fmla="val 692"/>
                <a:gd name="f17" fmla="val 492"/>
                <a:gd name="f18" fmla="val 688"/>
                <a:gd name="f19" fmla="val 457"/>
                <a:gd name="f20" fmla="val 674"/>
                <a:gd name="f21" fmla="val 453"/>
                <a:gd name="f22" fmla="val 678"/>
                <a:gd name="f23" fmla="val 450"/>
                <a:gd name="f24" fmla="val 680"/>
                <a:gd name="f25" fmla="val 422"/>
                <a:gd name="f26" fmla="val 667"/>
                <a:gd name="f27" fmla="val 413"/>
                <a:gd name="f28" fmla="val 670"/>
                <a:gd name="f29" fmla="val 401"/>
                <a:gd name="f30" fmla="val 664"/>
                <a:gd name="f31" fmla="val 366"/>
                <a:gd name="f32" fmla="val 655"/>
                <a:gd name="f33" fmla="val 365"/>
                <a:gd name="f34" fmla="val 663"/>
                <a:gd name="f35" fmla="val 357"/>
                <a:gd name="f36" fmla="val 323"/>
                <a:gd name="f37" fmla="val 650"/>
                <a:gd name="f38" fmla="val 312"/>
                <a:gd name="f39" fmla="val 654"/>
                <a:gd name="f40" fmla="val 309"/>
                <a:gd name="f41" fmla="val 656"/>
                <a:gd name="f42" fmla="val 278"/>
                <a:gd name="f43" fmla="val 649"/>
                <a:gd name="f44" fmla="val 275"/>
                <a:gd name="f45" fmla="val 266"/>
                <a:gd name="f46" fmla="val 647"/>
                <a:gd name="f47" fmla="val 244"/>
                <a:gd name="f48" fmla="val 644"/>
                <a:gd name="f49" fmla="val 238"/>
                <a:gd name="f50" fmla="val 231"/>
                <a:gd name="f51" fmla="val 648"/>
                <a:gd name="f52" fmla="val 213"/>
                <a:gd name="f53" fmla="val 199"/>
                <a:gd name="f54" fmla="val 166"/>
                <a:gd name="f55" fmla="val 156"/>
                <a:gd name="f56" fmla="val 149"/>
                <a:gd name="f57" fmla="val 112"/>
                <a:gd name="f58" fmla="val 643"/>
                <a:gd name="f59" fmla="val 110"/>
                <a:gd name="f60" fmla="val 101"/>
                <a:gd name="f61" fmla="val 651"/>
                <a:gd name="f62" fmla="val 72"/>
                <a:gd name="f63" fmla="val 642"/>
                <a:gd name="f64" fmla="val 63"/>
                <a:gd name="f65" fmla="val 50"/>
                <a:gd name="f66" fmla="val 625"/>
                <a:gd name="f67" fmla="val 13"/>
                <a:gd name="f68" fmla="val 612"/>
                <a:gd name="f69" fmla="val 6"/>
                <a:gd name="f70" fmla="val 599"/>
                <a:gd name="f71" fmla="val 589"/>
                <a:gd name="f72" fmla="val 5"/>
                <a:gd name="f73" fmla="val 584"/>
                <a:gd name="f74" fmla="val 573"/>
                <a:gd name="f75" fmla="val 3"/>
                <a:gd name="f76" fmla="val 564"/>
                <a:gd name="f77" fmla="val 1"/>
                <a:gd name="f78" fmla="val 547"/>
                <a:gd name="f79" fmla="val 10"/>
                <a:gd name="f80" fmla="val 519"/>
                <a:gd name="f81" fmla="val 23"/>
                <a:gd name="f82" fmla="val 515"/>
                <a:gd name="f83" fmla="val 48"/>
                <a:gd name="f84" fmla="val 518"/>
                <a:gd name="f85" fmla="val 57"/>
                <a:gd name="f86" fmla="val 512"/>
                <a:gd name="f87" fmla="val 496"/>
                <a:gd name="f88" fmla="val 78"/>
                <a:gd name="f89" fmla="val 504"/>
                <a:gd name="f90" fmla="val 87"/>
                <a:gd name="f91" fmla="val 494"/>
                <a:gd name="f92" fmla="val 482"/>
                <a:gd name="f93" fmla="val 103"/>
                <a:gd name="f94" fmla="val 483"/>
                <a:gd name="f95" fmla="val 117"/>
                <a:gd name="f96" fmla="val 473"/>
                <a:gd name="f97" fmla="val 121"/>
                <a:gd name="f98" fmla="val 462"/>
                <a:gd name="f99" fmla="val 133"/>
                <a:gd name="f100" fmla="val 464"/>
                <a:gd name="f101" fmla="val 144"/>
                <a:gd name="f102" fmla="val 452"/>
                <a:gd name="f103" fmla="val 141"/>
                <a:gd name="f104" fmla="val 433"/>
                <a:gd name="f105" fmla="val 426"/>
                <a:gd name="f106" fmla="val 163"/>
                <a:gd name="f107" fmla="val 412"/>
                <a:gd name="f108" fmla="val 153"/>
                <a:gd name="f109" fmla="val 380"/>
                <a:gd name="f110" fmla="val 162"/>
                <a:gd name="f111" fmla="val 375"/>
                <a:gd name="f112" fmla="val 169"/>
                <a:gd name="f113" fmla="val 161"/>
                <a:gd name="f114" fmla="val 329"/>
                <a:gd name="f115" fmla="val 168"/>
                <a:gd name="f116" fmla="val 327"/>
                <a:gd name="f117" fmla="val 175"/>
                <a:gd name="f118" fmla="val 313"/>
                <a:gd name="f119" fmla="val 293"/>
                <a:gd name="f120" fmla="val 167"/>
                <a:gd name="f121" fmla="val 174"/>
                <a:gd name="f122" fmla="val 165"/>
                <a:gd name="f123" fmla="val 243"/>
                <a:gd name="f124" fmla="val 159"/>
                <a:gd name="f125" fmla="val 235"/>
                <a:gd name="f126" fmla="val 225"/>
                <a:gd name="f127" fmla="val 203"/>
                <a:gd name="f128" fmla="val 193"/>
                <a:gd name="f129" fmla="val 145"/>
                <a:gd name="f130" fmla="val 192"/>
                <a:gd name="f131" fmla="val 137"/>
                <a:gd name="f132" fmla="val 173"/>
                <a:gd name="f133" fmla="val 120"/>
                <a:gd name="f134" fmla="val 152"/>
                <a:gd name="f135" fmla="val 109"/>
                <a:gd name="f136" fmla="val 136"/>
                <a:gd name="f137" fmla="val 93"/>
                <a:gd name="f138" fmla="val 122"/>
                <a:gd name="f139" fmla="val 95"/>
                <a:gd name="f140" fmla="val 104"/>
                <a:gd name="f141" fmla="val 74"/>
                <a:gd name="f142" fmla="val 82"/>
                <a:gd name="f143" fmla="val 70"/>
                <a:gd name="f144" fmla="val 84"/>
                <a:gd name="f145" fmla="val 67"/>
                <a:gd name="f146" fmla="val 61"/>
                <a:gd name="f147" fmla="val 55"/>
                <a:gd name="f148" fmla="val 42"/>
                <a:gd name="f149" fmla="val 99"/>
                <a:gd name="f150" fmla="val 28"/>
                <a:gd name="f151" fmla="val 22"/>
                <a:gd name="f152" fmla="val 127"/>
                <a:gd name="f153" fmla="val 16"/>
                <a:gd name="f154" fmla="val 9"/>
                <a:gd name="f155" fmla="val 189"/>
                <a:gd name="f156" fmla="val 14"/>
                <a:gd name="f157" fmla="val 202"/>
                <a:gd name="f158" fmla="val 15"/>
                <a:gd name="f159" fmla="val 247"/>
                <a:gd name="f160" fmla="val 27"/>
                <a:gd name="f161" fmla="val 256"/>
                <a:gd name="f162" fmla="val 269"/>
                <a:gd name="f163" fmla="val 295"/>
                <a:gd name="f164" fmla="val 319"/>
                <a:gd name="f165" fmla="val 359"/>
                <a:gd name="f166" fmla="val 367"/>
                <a:gd name="f167" fmla="val 8"/>
                <a:gd name="f168" fmla="val 376"/>
                <a:gd name="f169" fmla="val 406"/>
                <a:gd name="f170" fmla="val 2"/>
                <a:gd name="f171" fmla="val 435"/>
                <a:gd name="f172" fmla="val 477"/>
                <a:gd name="f173" fmla="val 491"/>
                <a:gd name="f174" fmla="val 529"/>
                <a:gd name="f175" fmla="val 17"/>
                <a:gd name="f176" fmla="val 540"/>
                <a:gd name="f177" fmla="val 567"/>
                <a:gd name="f178" fmla="val 30"/>
                <a:gd name="f179" fmla="val 600"/>
                <a:gd name="f180" fmla="val 45"/>
                <a:gd name="f181" fmla="val 610"/>
                <a:gd name="f182" fmla="val 630"/>
                <a:gd name="f183" fmla="val 668"/>
                <a:gd name="f184" fmla="val 89"/>
                <a:gd name="f185" fmla="val 94"/>
                <a:gd name="f186" fmla="val 135"/>
                <a:gd name="f187" fmla="val 718"/>
                <a:gd name="f188" fmla="val 703"/>
                <a:gd name="f189" fmla="val 183"/>
                <a:gd name="f190" fmla="val 690"/>
                <a:gd name="f191" fmla="val 181"/>
                <a:gd name="f192" fmla="val 682"/>
                <a:gd name="f193" fmla="val 666"/>
                <a:gd name="f194" fmla="val 196"/>
                <a:gd name="f195" fmla="val 662"/>
                <a:gd name="f196" fmla="val 200"/>
                <a:gd name="f197" fmla="val 658"/>
                <a:gd name="f198" fmla="val 198"/>
                <a:gd name="f199" fmla="val 195"/>
                <a:gd name="f200" fmla="val 659"/>
                <a:gd name="f201" fmla="val 657"/>
                <a:gd name="f202" fmla="val 191"/>
                <a:gd name="f203" fmla="val 646"/>
                <a:gd name="f204" fmla="val 207"/>
                <a:gd name="f205" fmla="val 211"/>
                <a:gd name="f206" fmla="val 216"/>
                <a:gd name="f207" fmla="val 634"/>
                <a:gd name="f208" fmla="val 218"/>
                <a:gd name="f209" fmla="val 622"/>
                <a:gd name="f210" fmla="val 222"/>
                <a:gd name="f211" fmla="val 595"/>
                <a:gd name="f212" fmla="val 179"/>
                <a:gd name="f213" fmla="val 554"/>
                <a:gd name="f214" fmla="val 158"/>
                <a:gd name="f215" fmla="val 538"/>
                <a:gd name="f216" fmla="val 138"/>
                <a:gd name="f217" fmla="val 517"/>
                <a:gd name="f218" fmla="val 508"/>
                <a:gd name="f219" fmla="val 489"/>
                <a:gd name="f220" fmla="val 129"/>
                <a:gd name="f221" fmla="val 463"/>
                <a:gd name="f222" fmla="val 131"/>
                <a:gd name="f223" fmla="val 444"/>
                <a:gd name="f224" fmla="val 132"/>
                <a:gd name="f225" fmla="val 432"/>
                <a:gd name="f226" fmla="val 125"/>
                <a:gd name="f227" fmla="val 415"/>
                <a:gd name="f228" fmla="val 134"/>
                <a:gd name="f229" fmla="val 377"/>
                <a:gd name="f230" fmla="val 355"/>
                <a:gd name="f231" fmla="val 328"/>
                <a:gd name="f232" fmla="val 315"/>
                <a:gd name="f233" fmla="val 302"/>
                <a:gd name="f234" fmla="val 291"/>
                <a:gd name="f235" fmla="val 276"/>
                <a:gd name="f236" fmla="val 142"/>
                <a:gd name="f237" fmla="val 265"/>
                <a:gd name="f238" fmla="val 241"/>
                <a:gd name="f239" fmla="val 128"/>
                <a:gd name="f240" fmla="val 232"/>
                <a:gd name="f241" fmla="val 242"/>
                <a:gd name="f242" fmla="val 148"/>
                <a:gd name="f243" fmla="val 264"/>
                <a:gd name="f244" fmla="val 176"/>
                <a:gd name="f245" fmla="val 285"/>
                <a:gd name="f246" fmla="val 280"/>
                <a:gd name="f247" fmla="val 227"/>
                <a:gd name="f248" fmla="val 282"/>
                <a:gd name="f249" fmla="val 233"/>
                <a:gd name="f250" fmla="val 272"/>
                <a:gd name="f251" fmla="val 296"/>
                <a:gd name="f252" fmla="val 288"/>
                <a:gd name="f253" fmla="val 297"/>
                <a:gd name="f254" fmla="val 321"/>
                <a:gd name="f255" fmla="val 305"/>
                <a:gd name="f256" fmla="val 331"/>
                <a:gd name="f257" fmla="val 336"/>
                <a:gd name="f258" fmla="val 294"/>
                <a:gd name="f259" fmla="val 289"/>
                <a:gd name="f260" fmla="val 384"/>
                <a:gd name="f261" fmla="val 292"/>
                <a:gd name="f262" fmla="val 281"/>
                <a:gd name="f263" fmla="val 469"/>
                <a:gd name="f264" fmla="val 267"/>
                <a:gd name="f265" fmla="val 475"/>
                <a:gd name="f266" fmla="val 274"/>
                <a:gd name="f267" fmla="val 509"/>
                <a:gd name="f268" fmla="val 250"/>
                <a:gd name="f269" fmla="val 239"/>
                <a:gd name="f270" fmla="val 514"/>
                <a:gd name="f271" fmla="val 537"/>
                <a:gd name="f272" fmla="val 217"/>
                <a:gd name="f273" fmla="val 204"/>
                <a:gd name="f274" fmla="val 534"/>
                <a:gd name="f275" fmla="val 536"/>
                <a:gd name="f276" fmla="val 548"/>
                <a:gd name="f277" fmla="val 287"/>
                <a:gd name="f278" fmla="val 556"/>
                <a:gd name="f279" fmla="val 326"/>
                <a:gd name="f280" fmla="val 333"/>
                <a:gd name="f281" fmla="val 549"/>
                <a:gd name="f282" fmla="val 371"/>
                <a:gd name="f283" fmla="val 562"/>
                <a:gd name="f284" fmla="val 382"/>
                <a:gd name="f285" fmla="val 397"/>
                <a:gd name="f286" fmla="val 558"/>
                <a:gd name="f287" fmla="val 421"/>
                <a:gd name="f288" fmla="val 566"/>
                <a:gd name="f289" fmla="val 425"/>
                <a:gd name="f290" fmla="val 577"/>
                <a:gd name="f291" fmla="val 568"/>
                <a:gd name="f292" fmla="val 500"/>
                <a:gd name="f293" fmla="val 587"/>
                <a:gd name="f294" fmla="val 583"/>
                <a:gd name="f295" fmla="val 511"/>
                <a:gd name="f296" fmla="val 585"/>
                <a:gd name="f297" fmla="val 528"/>
                <a:gd name="f298" fmla="val 532"/>
                <a:gd name="f299" fmla="val 590"/>
                <a:gd name="f300" fmla="val 588"/>
                <a:gd name="f301" fmla="val 557"/>
                <a:gd name="f302" fmla="val 596"/>
                <a:gd name="f303" fmla="val 561"/>
                <a:gd name="f304" fmla="val 560"/>
                <a:gd name="f305" fmla="val 592"/>
                <a:gd name="f306" fmla="val 579"/>
                <a:gd name="f307" fmla="val 574"/>
                <a:gd name="f308" fmla="val 605"/>
                <a:gd name="f309" fmla="val 578"/>
                <a:gd name="f310" fmla="val 617"/>
                <a:gd name="f311" fmla="val 616"/>
                <a:gd name="f312" fmla="val 551"/>
                <a:gd name="f313" fmla="val 638"/>
                <a:gd name="f314" fmla="val 553"/>
                <a:gd name="f315" fmla="val 545"/>
                <a:gd name="f316" fmla="val 525"/>
                <a:gd name="f317" fmla="val 661"/>
                <a:gd name="f318" fmla="val 458"/>
                <a:gd name="f319" fmla="val 652"/>
                <a:gd name="f320" fmla="val 424"/>
                <a:gd name="f321" fmla="val 395"/>
                <a:gd name="f322" fmla="val 598"/>
                <a:gd name="f323" fmla="val 271"/>
                <a:gd name="f324" fmla="val 686"/>
                <a:gd name="f325" fmla="val 743"/>
                <a:gd name="f326" fmla="val 298"/>
                <a:gd name="f327" fmla="val 766"/>
                <a:gd name="f328" fmla="val 773"/>
                <a:gd name="f329" fmla="val 796"/>
                <a:gd name="f330" fmla="val 831"/>
                <a:gd name="f331" fmla="val 861"/>
                <a:gd name="f332" fmla="val 899"/>
                <a:gd name="f333" fmla="val 914"/>
                <a:gd name="f334" fmla="val 339"/>
                <a:gd name="f335" fmla="val 930"/>
                <a:gd name="f336" fmla="val 347"/>
                <a:gd name="f337" fmla="val 940"/>
                <a:gd name="f338" fmla="val 952"/>
                <a:gd name="f339" fmla="val 962"/>
                <a:gd name="f340" fmla="val 368"/>
                <a:gd name="f341" fmla="val 938"/>
                <a:gd name="f342" fmla="val 372"/>
                <a:gd name="f343" fmla="val 932"/>
                <a:gd name="f344" fmla="val 388"/>
                <a:gd name="f345" fmla="val 909"/>
                <a:gd name="f346" fmla="val 405"/>
                <a:gd name="f347" fmla="val 886"/>
                <a:gd name="f348" fmla="val 419"/>
                <a:gd name="f349" fmla="val 852"/>
                <a:gd name="f350" fmla="val 418"/>
                <a:gd name="f351" fmla="val 817"/>
                <a:gd name="f352" fmla="val 798"/>
                <a:gd name="f353" fmla="val 794"/>
                <a:gd name="f354" fmla="val 779"/>
                <a:gd name="f355" fmla="val 758"/>
                <a:gd name="f356" fmla="val 750"/>
                <a:gd name="f357" fmla="val 411"/>
                <a:gd name="f358" fmla="val 737"/>
                <a:gd name="f359" fmla="val 734"/>
                <a:gd name="f360" fmla="val 459"/>
                <a:gd name="f361" fmla="val 761"/>
                <a:gd name="f362" fmla="val 768"/>
                <a:gd name="f363" fmla="val 774"/>
                <a:gd name="f364" fmla="val 776"/>
                <a:gd name="f365" fmla="val 763"/>
                <a:gd name="f366" fmla="val 614"/>
                <a:gd name="f367" fmla="val 731"/>
                <a:gd name="f368" fmla="val 609"/>
                <a:gd name="f369" fmla="val 712"/>
                <a:gd name="f370" fmla="val 717"/>
                <a:gd name="f371" fmla="val 665"/>
                <a:gd name="f372" fmla="val 623"/>
                <a:gd name="f373" fmla="val 685"/>
                <a:gd name="f374" fmla="val 601"/>
                <a:gd name="f375" fmla="+- 0 0 -90"/>
                <a:gd name="f376" fmla="*/ f3 1 701"/>
                <a:gd name="f377" fmla="*/ f4 1 963"/>
                <a:gd name="f378" fmla="+- f7 0 f5"/>
                <a:gd name="f379" fmla="+- f6 0 f5"/>
                <a:gd name="f380" fmla="*/ f375 f0 1"/>
                <a:gd name="f381" fmla="*/ f379 1 701"/>
                <a:gd name="f382" fmla="*/ f378 1 963"/>
                <a:gd name="f383" fmla="*/ 10743 f379 1"/>
                <a:gd name="f384" fmla="*/ 9443 f378 1"/>
                <a:gd name="f385" fmla="*/ 10430 f379 1"/>
                <a:gd name="f386" fmla="*/ 7829 f378 1"/>
                <a:gd name="f387" fmla="*/ 10163 f379 1"/>
                <a:gd name="f388" fmla="*/ 5917 f378 1"/>
                <a:gd name="f389" fmla="*/ 10068 f379 1"/>
                <a:gd name="f390" fmla="*/ 4515 f378 1"/>
                <a:gd name="f391" fmla="*/ 10118 f379 1"/>
                <a:gd name="f392" fmla="*/ 2957 f378 1"/>
                <a:gd name="f393" fmla="*/ 10038 f379 1"/>
                <a:gd name="f394" fmla="*/ 1195 f378 1"/>
                <a:gd name="f395" fmla="*/ 9130 f379 1"/>
                <a:gd name="f396" fmla="*/ 93 f378 1"/>
                <a:gd name="f397" fmla="*/ 8097 f379 1"/>
                <a:gd name="f398" fmla="*/ 1080 f378 1"/>
                <a:gd name="f399" fmla="*/ 7555 f379 1"/>
                <a:gd name="f400" fmla="*/ 2219 f378 1"/>
                <a:gd name="f401" fmla="*/ 6659 f379 1"/>
                <a:gd name="f402" fmla="*/ 3093 f378 1"/>
                <a:gd name="f403" fmla="*/ 5116 f379 1"/>
                <a:gd name="f404" fmla="*/ 3320 f378 1"/>
                <a:gd name="f405" fmla="*/ 3676 f379 1"/>
                <a:gd name="f406" fmla="*/ 3165 f378 1"/>
                <a:gd name="f407" fmla="*/ 2521 f379 1"/>
                <a:gd name="f408" fmla="*/ 2275 f378 1"/>
                <a:gd name="f409" fmla="*/ 1095 f379 1"/>
                <a:gd name="f410" fmla="*/ 1592 f378 1"/>
                <a:gd name="f411" fmla="*/ 345 f379 1"/>
                <a:gd name="f412" fmla="*/ 2411 f378 1"/>
                <a:gd name="f413" fmla="*/ 425 f379 1"/>
                <a:gd name="f414" fmla="*/ 4856 f378 1"/>
                <a:gd name="f415" fmla="*/ 6963 f378 1"/>
                <a:gd name="f416" fmla="*/ 208 f379 1"/>
                <a:gd name="f417" fmla="*/ 9045 f378 1"/>
                <a:gd name="f418" fmla="*/ 708 f379 1"/>
                <a:gd name="f419" fmla="*/ 11571 f378 1"/>
                <a:gd name="f420" fmla="*/ 2533 f379 1"/>
                <a:gd name="f421" fmla="*/ 13333 f378 1"/>
                <a:gd name="f422" fmla="*/ 3126 f379 1"/>
                <a:gd name="f423" fmla="*/ 12480 f378 1"/>
                <a:gd name="f424" fmla="*/ 3001 f379 1"/>
                <a:gd name="f425" fmla="*/ 12403 f378 1"/>
                <a:gd name="f426" fmla="*/ 3238 f379 1"/>
                <a:gd name="f427" fmla="*/ 12309 f378 1"/>
                <a:gd name="f428" fmla="*/ 2471 f379 1"/>
                <a:gd name="f429" fmla="*/ 10432 f378 1"/>
                <a:gd name="f430" fmla="*/ 2021 f379 1"/>
                <a:gd name="f431" fmla="*/ 8781 f378 1"/>
                <a:gd name="f432" fmla="*/ 1958 f379 1"/>
                <a:gd name="f433" fmla="*/ 6941 f378 1"/>
                <a:gd name="f434" fmla="*/ 2063 f379 1"/>
                <a:gd name="f435" fmla="*/ 5235 f378 1"/>
                <a:gd name="f436" fmla="*/ 2751 f379 1"/>
                <a:gd name="f437" fmla="*/ 5027 f378 1"/>
                <a:gd name="f438" fmla="*/ 4409 f379 1"/>
                <a:gd name="f439" fmla="*/ 5461 f378 1"/>
                <a:gd name="f440" fmla="*/ 5879 f379 1"/>
                <a:gd name="f441" fmla="*/ 5483 f378 1"/>
                <a:gd name="f442" fmla="*/ 7335 f379 1"/>
                <a:gd name="f443" fmla="*/ 5064 f378 1"/>
                <a:gd name="f444" fmla="*/ 8460 f379 1"/>
                <a:gd name="f445" fmla="*/ 3869 f378 1"/>
                <a:gd name="f446" fmla="*/ 8567 f379 1"/>
                <a:gd name="f447" fmla="*/ 5312 f378 1"/>
                <a:gd name="f448" fmla="*/ 8788 f379 1"/>
                <a:gd name="f449" fmla="*/ 7245 f378 1"/>
                <a:gd name="f450" fmla="*/ 9025 f379 1"/>
                <a:gd name="f451" fmla="*/ 8797 f378 1"/>
                <a:gd name="f452" fmla="*/ 9693 f378 1"/>
                <a:gd name="f453" fmla="*/ 9318 f379 1"/>
                <a:gd name="f454" fmla="*/ 10637 f378 1"/>
                <a:gd name="f455" fmla="*/ 9038 f379 1"/>
                <a:gd name="f456" fmla="*/ 11699 f378 1"/>
                <a:gd name="f457" fmla="*/ 8647 f379 1"/>
                <a:gd name="f458" fmla="*/ 12323 f378 1"/>
                <a:gd name="f459" fmla="*/ 7160 f379 1"/>
                <a:gd name="f460" fmla="*/ 12365 f378 1"/>
                <a:gd name="f461" fmla="*/ 4659 f379 1"/>
                <a:gd name="f462" fmla="*/ 14528 f378 1"/>
                <a:gd name="f463" fmla="*/ 5096 f379 1"/>
                <a:gd name="f464" fmla="*/ 17331 f378 1"/>
                <a:gd name="f465" fmla="*/ 5754 f379 1"/>
                <a:gd name="f466" fmla="*/ 18056 f378 1"/>
                <a:gd name="f467" fmla="*/ 6534 f379 1"/>
                <a:gd name="f468" fmla="*/ 15496 f378 1"/>
                <a:gd name="f469" fmla="*/ 6429 f379 1"/>
                <a:gd name="f470" fmla="*/ 13973 f378 1"/>
                <a:gd name="f471" fmla="*/ 8692 f379 1"/>
                <a:gd name="f472" fmla="*/ 14472 f378 1"/>
                <a:gd name="f473" fmla="*/ 10130 f379 1"/>
                <a:gd name="f474" fmla="*/ 12573 f378 1"/>
                <a:gd name="f475" fmla="*/ 10851 f379 1"/>
                <a:gd name="f476" fmla="*/ f380 1 f2"/>
                <a:gd name="f477" fmla="*/ f383 1 701"/>
                <a:gd name="f478" fmla="*/ f384 1 963"/>
                <a:gd name="f479" fmla="*/ f385 1 701"/>
                <a:gd name="f480" fmla="*/ f386 1 963"/>
                <a:gd name="f481" fmla="*/ f387 1 701"/>
                <a:gd name="f482" fmla="*/ f388 1 963"/>
                <a:gd name="f483" fmla="*/ f389 1 701"/>
                <a:gd name="f484" fmla="*/ f390 1 963"/>
                <a:gd name="f485" fmla="*/ f391 1 701"/>
                <a:gd name="f486" fmla="*/ f392 1 963"/>
                <a:gd name="f487" fmla="*/ f393 1 701"/>
                <a:gd name="f488" fmla="*/ f394 1 963"/>
                <a:gd name="f489" fmla="*/ f395 1 701"/>
                <a:gd name="f490" fmla="*/ f396 1 963"/>
                <a:gd name="f491" fmla="*/ f397 1 701"/>
                <a:gd name="f492" fmla="*/ f398 1 963"/>
                <a:gd name="f493" fmla="*/ f399 1 701"/>
                <a:gd name="f494" fmla="*/ f400 1 963"/>
                <a:gd name="f495" fmla="*/ f401 1 701"/>
                <a:gd name="f496" fmla="*/ f402 1 963"/>
                <a:gd name="f497" fmla="*/ f403 1 701"/>
                <a:gd name="f498" fmla="*/ f404 1 963"/>
                <a:gd name="f499" fmla="*/ f405 1 701"/>
                <a:gd name="f500" fmla="*/ f406 1 963"/>
                <a:gd name="f501" fmla="*/ f407 1 701"/>
                <a:gd name="f502" fmla="*/ f408 1 963"/>
                <a:gd name="f503" fmla="*/ f409 1 701"/>
                <a:gd name="f504" fmla="*/ f410 1 963"/>
                <a:gd name="f505" fmla="*/ f411 1 701"/>
                <a:gd name="f506" fmla="*/ f412 1 963"/>
                <a:gd name="f507" fmla="*/ f413 1 701"/>
                <a:gd name="f508" fmla="*/ f414 1 963"/>
                <a:gd name="f509" fmla="*/ f415 1 963"/>
                <a:gd name="f510" fmla="*/ f416 1 701"/>
                <a:gd name="f511" fmla="*/ f417 1 963"/>
                <a:gd name="f512" fmla="*/ f418 1 701"/>
                <a:gd name="f513" fmla="*/ f419 1 963"/>
                <a:gd name="f514" fmla="*/ f420 1 701"/>
                <a:gd name="f515" fmla="*/ f421 1 963"/>
                <a:gd name="f516" fmla="*/ f422 1 701"/>
                <a:gd name="f517" fmla="*/ f423 1 963"/>
                <a:gd name="f518" fmla="*/ f424 1 701"/>
                <a:gd name="f519" fmla="*/ f425 1 963"/>
                <a:gd name="f520" fmla="*/ f426 1 701"/>
                <a:gd name="f521" fmla="*/ f427 1 963"/>
                <a:gd name="f522" fmla="*/ f428 1 701"/>
                <a:gd name="f523" fmla="*/ f429 1 963"/>
                <a:gd name="f524" fmla="*/ f430 1 701"/>
                <a:gd name="f525" fmla="*/ f431 1 963"/>
                <a:gd name="f526" fmla="*/ f432 1 701"/>
                <a:gd name="f527" fmla="*/ f433 1 963"/>
                <a:gd name="f528" fmla="*/ f434 1 701"/>
                <a:gd name="f529" fmla="*/ f435 1 963"/>
                <a:gd name="f530" fmla="*/ f436 1 701"/>
                <a:gd name="f531" fmla="*/ f437 1 963"/>
                <a:gd name="f532" fmla="*/ f438 1 701"/>
                <a:gd name="f533" fmla="*/ f439 1 963"/>
                <a:gd name="f534" fmla="*/ f440 1 701"/>
                <a:gd name="f535" fmla="*/ f441 1 963"/>
                <a:gd name="f536" fmla="*/ f442 1 701"/>
                <a:gd name="f537" fmla="*/ f443 1 963"/>
                <a:gd name="f538" fmla="*/ f444 1 701"/>
                <a:gd name="f539" fmla="*/ f445 1 963"/>
                <a:gd name="f540" fmla="*/ f446 1 701"/>
                <a:gd name="f541" fmla="*/ f447 1 963"/>
                <a:gd name="f542" fmla="*/ f448 1 701"/>
                <a:gd name="f543" fmla="*/ f449 1 963"/>
                <a:gd name="f544" fmla="*/ f450 1 701"/>
                <a:gd name="f545" fmla="*/ f451 1 963"/>
                <a:gd name="f546" fmla="*/ f452 1 963"/>
                <a:gd name="f547" fmla="*/ f453 1 701"/>
                <a:gd name="f548" fmla="*/ f454 1 963"/>
                <a:gd name="f549" fmla="*/ f455 1 701"/>
                <a:gd name="f550" fmla="*/ f456 1 963"/>
                <a:gd name="f551" fmla="*/ f457 1 701"/>
                <a:gd name="f552" fmla="*/ f458 1 963"/>
                <a:gd name="f553" fmla="*/ f459 1 701"/>
                <a:gd name="f554" fmla="*/ f460 1 963"/>
                <a:gd name="f555" fmla="*/ f461 1 701"/>
                <a:gd name="f556" fmla="*/ f462 1 963"/>
                <a:gd name="f557" fmla="*/ f463 1 701"/>
                <a:gd name="f558" fmla="*/ f464 1 963"/>
                <a:gd name="f559" fmla="*/ f465 1 701"/>
                <a:gd name="f560" fmla="*/ f466 1 963"/>
                <a:gd name="f561" fmla="*/ f467 1 701"/>
                <a:gd name="f562" fmla="*/ f468 1 963"/>
                <a:gd name="f563" fmla="*/ f469 1 701"/>
                <a:gd name="f564" fmla="*/ f470 1 963"/>
                <a:gd name="f565" fmla="*/ f471 1 701"/>
                <a:gd name="f566" fmla="*/ f472 1 963"/>
                <a:gd name="f567" fmla="*/ f473 1 701"/>
                <a:gd name="f568" fmla="*/ f474 1 963"/>
                <a:gd name="f569" fmla="*/ f475 1 701"/>
                <a:gd name="f570" fmla="*/ 0 1 f381"/>
                <a:gd name="f571" fmla="*/ f6 1 f381"/>
                <a:gd name="f572" fmla="*/ 0 1 f382"/>
                <a:gd name="f573" fmla="*/ f7 1 f382"/>
                <a:gd name="f574" fmla="+- f476 0 f1"/>
                <a:gd name="f575" fmla="*/ f477 1 f381"/>
                <a:gd name="f576" fmla="*/ f478 1 f382"/>
                <a:gd name="f577" fmla="*/ f479 1 f381"/>
                <a:gd name="f578" fmla="*/ f480 1 f382"/>
                <a:gd name="f579" fmla="*/ f481 1 f381"/>
                <a:gd name="f580" fmla="*/ f482 1 f382"/>
                <a:gd name="f581" fmla="*/ f483 1 f381"/>
                <a:gd name="f582" fmla="*/ f484 1 f382"/>
                <a:gd name="f583" fmla="*/ f485 1 f381"/>
                <a:gd name="f584" fmla="*/ f486 1 f382"/>
                <a:gd name="f585" fmla="*/ f487 1 f381"/>
                <a:gd name="f586" fmla="*/ f488 1 f382"/>
                <a:gd name="f587" fmla="*/ f489 1 f381"/>
                <a:gd name="f588" fmla="*/ f490 1 f382"/>
                <a:gd name="f589" fmla="*/ f491 1 f381"/>
                <a:gd name="f590" fmla="*/ f492 1 f382"/>
                <a:gd name="f591" fmla="*/ f493 1 f381"/>
                <a:gd name="f592" fmla="*/ f494 1 f382"/>
                <a:gd name="f593" fmla="*/ f495 1 f381"/>
                <a:gd name="f594" fmla="*/ f496 1 f382"/>
                <a:gd name="f595" fmla="*/ f497 1 f381"/>
                <a:gd name="f596" fmla="*/ f498 1 f382"/>
                <a:gd name="f597" fmla="*/ f499 1 f381"/>
                <a:gd name="f598" fmla="*/ f500 1 f382"/>
                <a:gd name="f599" fmla="*/ f501 1 f381"/>
                <a:gd name="f600" fmla="*/ f502 1 f382"/>
                <a:gd name="f601" fmla="*/ f503 1 f381"/>
                <a:gd name="f602" fmla="*/ f504 1 f382"/>
                <a:gd name="f603" fmla="*/ f505 1 f381"/>
                <a:gd name="f604" fmla="*/ f506 1 f382"/>
                <a:gd name="f605" fmla="*/ f507 1 f381"/>
                <a:gd name="f606" fmla="*/ f508 1 f382"/>
                <a:gd name="f607" fmla="*/ f509 1 f382"/>
                <a:gd name="f608" fmla="*/ f510 1 f381"/>
                <a:gd name="f609" fmla="*/ f511 1 f382"/>
                <a:gd name="f610" fmla="*/ f512 1 f381"/>
                <a:gd name="f611" fmla="*/ f513 1 f382"/>
                <a:gd name="f612" fmla="*/ f514 1 f381"/>
                <a:gd name="f613" fmla="*/ f515 1 f382"/>
                <a:gd name="f614" fmla="*/ f516 1 f381"/>
                <a:gd name="f615" fmla="*/ f517 1 f382"/>
                <a:gd name="f616" fmla="*/ f518 1 f381"/>
                <a:gd name="f617" fmla="*/ f519 1 f382"/>
                <a:gd name="f618" fmla="*/ f520 1 f381"/>
                <a:gd name="f619" fmla="*/ f521 1 f382"/>
                <a:gd name="f620" fmla="*/ f522 1 f381"/>
                <a:gd name="f621" fmla="*/ f523 1 f382"/>
                <a:gd name="f622" fmla="*/ f524 1 f381"/>
                <a:gd name="f623" fmla="*/ f525 1 f382"/>
                <a:gd name="f624" fmla="*/ f526 1 f381"/>
                <a:gd name="f625" fmla="*/ f527 1 f382"/>
                <a:gd name="f626" fmla="*/ f528 1 f381"/>
                <a:gd name="f627" fmla="*/ f529 1 f382"/>
                <a:gd name="f628" fmla="*/ f530 1 f381"/>
                <a:gd name="f629" fmla="*/ f531 1 f382"/>
                <a:gd name="f630" fmla="*/ f532 1 f381"/>
                <a:gd name="f631" fmla="*/ f533 1 f382"/>
                <a:gd name="f632" fmla="*/ f534 1 f381"/>
                <a:gd name="f633" fmla="*/ f535 1 f382"/>
                <a:gd name="f634" fmla="*/ f536 1 f381"/>
                <a:gd name="f635" fmla="*/ f537 1 f382"/>
                <a:gd name="f636" fmla="*/ f538 1 f381"/>
                <a:gd name="f637" fmla="*/ f539 1 f382"/>
                <a:gd name="f638" fmla="*/ f540 1 f381"/>
                <a:gd name="f639" fmla="*/ f541 1 f382"/>
                <a:gd name="f640" fmla="*/ f542 1 f381"/>
                <a:gd name="f641" fmla="*/ f543 1 f382"/>
                <a:gd name="f642" fmla="*/ f544 1 f381"/>
                <a:gd name="f643" fmla="*/ f545 1 f382"/>
                <a:gd name="f644" fmla="*/ f546 1 f382"/>
                <a:gd name="f645" fmla="*/ f547 1 f381"/>
                <a:gd name="f646" fmla="*/ f548 1 f382"/>
                <a:gd name="f647" fmla="*/ f549 1 f381"/>
                <a:gd name="f648" fmla="*/ f550 1 f382"/>
                <a:gd name="f649" fmla="*/ f551 1 f381"/>
                <a:gd name="f650" fmla="*/ f552 1 f382"/>
                <a:gd name="f651" fmla="*/ f553 1 f381"/>
                <a:gd name="f652" fmla="*/ f554 1 f382"/>
                <a:gd name="f653" fmla="*/ f555 1 f381"/>
                <a:gd name="f654" fmla="*/ f556 1 f382"/>
                <a:gd name="f655" fmla="*/ f557 1 f381"/>
                <a:gd name="f656" fmla="*/ f558 1 f382"/>
                <a:gd name="f657" fmla="*/ f559 1 f381"/>
                <a:gd name="f658" fmla="*/ f560 1 f382"/>
                <a:gd name="f659" fmla="*/ f561 1 f381"/>
                <a:gd name="f660" fmla="*/ f562 1 f382"/>
                <a:gd name="f661" fmla="*/ f563 1 f381"/>
                <a:gd name="f662" fmla="*/ f564 1 f382"/>
                <a:gd name="f663" fmla="*/ f565 1 f381"/>
                <a:gd name="f664" fmla="*/ f566 1 f382"/>
                <a:gd name="f665" fmla="*/ f567 1 f381"/>
                <a:gd name="f666" fmla="*/ f568 1 f382"/>
                <a:gd name="f667" fmla="*/ f569 1 f381"/>
                <a:gd name="f668" fmla="*/ f570 f376 1"/>
                <a:gd name="f669" fmla="*/ f571 f376 1"/>
                <a:gd name="f670" fmla="*/ f573 f377 1"/>
                <a:gd name="f671" fmla="*/ f572 f377 1"/>
                <a:gd name="f672" fmla="*/ f575 f376 1"/>
                <a:gd name="f673" fmla="*/ f576 f377 1"/>
                <a:gd name="f674" fmla="*/ f577 f376 1"/>
                <a:gd name="f675" fmla="*/ f578 f377 1"/>
                <a:gd name="f676" fmla="*/ f579 f376 1"/>
                <a:gd name="f677" fmla="*/ f580 f377 1"/>
                <a:gd name="f678" fmla="*/ f581 f376 1"/>
                <a:gd name="f679" fmla="*/ f582 f377 1"/>
                <a:gd name="f680" fmla="*/ f583 f376 1"/>
                <a:gd name="f681" fmla="*/ f584 f377 1"/>
                <a:gd name="f682" fmla="*/ f585 f376 1"/>
                <a:gd name="f683" fmla="*/ f586 f377 1"/>
                <a:gd name="f684" fmla="*/ f587 f376 1"/>
                <a:gd name="f685" fmla="*/ f588 f377 1"/>
                <a:gd name="f686" fmla="*/ f589 f376 1"/>
                <a:gd name="f687" fmla="*/ f590 f377 1"/>
                <a:gd name="f688" fmla="*/ f591 f376 1"/>
                <a:gd name="f689" fmla="*/ f592 f377 1"/>
                <a:gd name="f690" fmla="*/ f593 f376 1"/>
                <a:gd name="f691" fmla="*/ f594 f377 1"/>
                <a:gd name="f692" fmla="*/ f595 f376 1"/>
                <a:gd name="f693" fmla="*/ f596 f377 1"/>
                <a:gd name="f694" fmla="*/ f597 f376 1"/>
                <a:gd name="f695" fmla="*/ f598 f377 1"/>
                <a:gd name="f696" fmla="*/ f599 f376 1"/>
                <a:gd name="f697" fmla="*/ f600 f377 1"/>
                <a:gd name="f698" fmla="*/ f601 f376 1"/>
                <a:gd name="f699" fmla="*/ f602 f377 1"/>
                <a:gd name="f700" fmla="*/ f603 f376 1"/>
                <a:gd name="f701" fmla="*/ f604 f377 1"/>
                <a:gd name="f702" fmla="*/ f605 f376 1"/>
                <a:gd name="f703" fmla="*/ f606 f377 1"/>
                <a:gd name="f704" fmla="*/ f607 f377 1"/>
                <a:gd name="f705" fmla="*/ f608 f376 1"/>
                <a:gd name="f706" fmla="*/ f609 f377 1"/>
                <a:gd name="f707" fmla="*/ f610 f376 1"/>
                <a:gd name="f708" fmla="*/ f611 f377 1"/>
                <a:gd name="f709" fmla="*/ f612 f376 1"/>
                <a:gd name="f710" fmla="*/ f613 f377 1"/>
                <a:gd name="f711" fmla="*/ f614 f376 1"/>
                <a:gd name="f712" fmla="*/ f615 f377 1"/>
                <a:gd name="f713" fmla="*/ f616 f376 1"/>
                <a:gd name="f714" fmla="*/ f617 f377 1"/>
                <a:gd name="f715" fmla="*/ f618 f376 1"/>
                <a:gd name="f716" fmla="*/ f619 f377 1"/>
                <a:gd name="f717" fmla="*/ f620 f376 1"/>
                <a:gd name="f718" fmla="*/ f621 f377 1"/>
                <a:gd name="f719" fmla="*/ f622 f376 1"/>
                <a:gd name="f720" fmla="*/ f623 f377 1"/>
                <a:gd name="f721" fmla="*/ f624 f376 1"/>
                <a:gd name="f722" fmla="*/ f625 f377 1"/>
                <a:gd name="f723" fmla="*/ f626 f376 1"/>
                <a:gd name="f724" fmla="*/ f627 f377 1"/>
                <a:gd name="f725" fmla="*/ f628 f376 1"/>
                <a:gd name="f726" fmla="*/ f629 f377 1"/>
                <a:gd name="f727" fmla="*/ f630 f376 1"/>
                <a:gd name="f728" fmla="*/ f631 f377 1"/>
                <a:gd name="f729" fmla="*/ f632 f376 1"/>
                <a:gd name="f730" fmla="*/ f633 f377 1"/>
                <a:gd name="f731" fmla="*/ f634 f376 1"/>
                <a:gd name="f732" fmla="*/ f635 f377 1"/>
                <a:gd name="f733" fmla="*/ f636 f376 1"/>
                <a:gd name="f734" fmla="*/ f637 f377 1"/>
                <a:gd name="f735" fmla="*/ f638 f376 1"/>
                <a:gd name="f736" fmla="*/ f639 f377 1"/>
                <a:gd name="f737" fmla="*/ f640 f376 1"/>
                <a:gd name="f738" fmla="*/ f641 f377 1"/>
                <a:gd name="f739" fmla="*/ f642 f376 1"/>
                <a:gd name="f740" fmla="*/ f643 f377 1"/>
                <a:gd name="f741" fmla="*/ f644 f377 1"/>
                <a:gd name="f742" fmla="*/ f645 f376 1"/>
                <a:gd name="f743" fmla="*/ f646 f377 1"/>
                <a:gd name="f744" fmla="*/ f647 f376 1"/>
                <a:gd name="f745" fmla="*/ f648 f377 1"/>
                <a:gd name="f746" fmla="*/ f649 f376 1"/>
                <a:gd name="f747" fmla="*/ f650 f377 1"/>
                <a:gd name="f748" fmla="*/ f651 f376 1"/>
                <a:gd name="f749" fmla="*/ f652 f377 1"/>
                <a:gd name="f750" fmla="*/ f653 f376 1"/>
                <a:gd name="f751" fmla="*/ f654 f377 1"/>
                <a:gd name="f752" fmla="*/ f655 f376 1"/>
                <a:gd name="f753" fmla="*/ f656 f377 1"/>
                <a:gd name="f754" fmla="*/ f657 f376 1"/>
                <a:gd name="f755" fmla="*/ f658 f377 1"/>
                <a:gd name="f756" fmla="*/ f659 f376 1"/>
                <a:gd name="f757" fmla="*/ f660 f377 1"/>
                <a:gd name="f758" fmla="*/ f661 f376 1"/>
                <a:gd name="f759" fmla="*/ f662 f377 1"/>
                <a:gd name="f760" fmla="*/ f663 f376 1"/>
                <a:gd name="f761" fmla="*/ f664 f377 1"/>
                <a:gd name="f762" fmla="*/ f665 f376 1"/>
                <a:gd name="f763" fmla="*/ f666 f377 1"/>
                <a:gd name="f764" fmla="*/ f667 f3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4">
                  <a:pos x="f672" y="f673"/>
                </a:cxn>
                <a:cxn ang="f574">
                  <a:pos x="f674" y="f675"/>
                </a:cxn>
                <a:cxn ang="f574">
                  <a:pos x="f676" y="f677"/>
                </a:cxn>
                <a:cxn ang="f574">
                  <a:pos x="f678" y="f679"/>
                </a:cxn>
                <a:cxn ang="f574">
                  <a:pos x="f680" y="f681"/>
                </a:cxn>
                <a:cxn ang="f574">
                  <a:pos x="f682" y="f683"/>
                </a:cxn>
                <a:cxn ang="f574">
                  <a:pos x="f684" y="f685"/>
                </a:cxn>
                <a:cxn ang="f574">
                  <a:pos x="f686" y="f687"/>
                </a:cxn>
                <a:cxn ang="f574">
                  <a:pos x="f688" y="f689"/>
                </a:cxn>
                <a:cxn ang="f574">
                  <a:pos x="f690" y="f691"/>
                </a:cxn>
                <a:cxn ang="f574">
                  <a:pos x="f692" y="f693"/>
                </a:cxn>
                <a:cxn ang="f574">
                  <a:pos x="f694" y="f695"/>
                </a:cxn>
                <a:cxn ang="f574">
                  <a:pos x="f696" y="f697"/>
                </a:cxn>
                <a:cxn ang="f574">
                  <a:pos x="f698" y="f699"/>
                </a:cxn>
                <a:cxn ang="f574">
                  <a:pos x="f700" y="f701"/>
                </a:cxn>
                <a:cxn ang="f574">
                  <a:pos x="f702" y="f703"/>
                </a:cxn>
                <a:cxn ang="f574">
                  <a:pos x="f700" y="f704"/>
                </a:cxn>
                <a:cxn ang="f574">
                  <a:pos x="f705" y="f706"/>
                </a:cxn>
                <a:cxn ang="f574">
                  <a:pos x="f707" y="f708"/>
                </a:cxn>
                <a:cxn ang="f574">
                  <a:pos x="f709" y="f710"/>
                </a:cxn>
                <a:cxn ang="f574">
                  <a:pos x="f711" y="f712"/>
                </a:cxn>
                <a:cxn ang="f574">
                  <a:pos x="f713" y="f714"/>
                </a:cxn>
                <a:cxn ang="f574">
                  <a:pos x="f715" y="f716"/>
                </a:cxn>
                <a:cxn ang="f574">
                  <a:pos x="f717" y="f718"/>
                </a:cxn>
                <a:cxn ang="f574">
                  <a:pos x="f719" y="f720"/>
                </a:cxn>
                <a:cxn ang="f574">
                  <a:pos x="f721" y="f722"/>
                </a:cxn>
                <a:cxn ang="f574">
                  <a:pos x="f723" y="f724"/>
                </a:cxn>
                <a:cxn ang="f574">
                  <a:pos x="f725" y="f726"/>
                </a:cxn>
                <a:cxn ang="f574">
                  <a:pos x="f727" y="f728"/>
                </a:cxn>
                <a:cxn ang="f574">
                  <a:pos x="f729" y="f730"/>
                </a:cxn>
                <a:cxn ang="f574">
                  <a:pos x="f731" y="f732"/>
                </a:cxn>
                <a:cxn ang="f574">
                  <a:pos x="f733" y="f734"/>
                </a:cxn>
                <a:cxn ang="f574">
                  <a:pos x="f735" y="f736"/>
                </a:cxn>
                <a:cxn ang="f574">
                  <a:pos x="f737" y="f738"/>
                </a:cxn>
                <a:cxn ang="f574">
                  <a:pos x="f739" y="f740"/>
                </a:cxn>
                <a:cxn ang="f574">
                  <a:pos x="f684" y="f741"/>
                </a:cxn>
                <a:cxn ang="f574">
                  <a:pos x="f742" y="f743"/>
                </a:cxn>
                <a:cxn ang="f574">
                  <a:pos x="f744" y="f745"/>
                </a:cxn>
                <a:cxn ang="f574">
                  <a:pos x="f746" y="f747"/>
                </a:cxn>
                <a:cxn ang="f574">
                  <a:pos x="f748" y="f749"/>
                </a:cxn>
                <a:cxn ang="f574">
                  <a:pos x="f750" y="f751"/>
                </a:cxn>
                <a:cxn ang="f574">
                  <a:pos x="f752" y="f753"/>
                </a:cxn>
                <a:cxn ang="f574">
                  <a:pos x="f754" y="f755"/>
                </a:cxn>
                <a:cxn ang="f574">
                  <a:pos x="f756" y="f757"/>
                </a:cxn>
                <a:cxn ang="f574">
                  <a:pos x="f758" y="f759"/>
                </a:cxn>
                <a:cxn ang="f574">
                  <a:pos x="f760" y="f761"/>
                </a:cxn>
                <a:cxn ang="f574">
                  <a:pos x="f762" y="f763"/>
                </a:cxn>
                <a:cxn ang="f574">
                  <a:pos x="f764" y="f718"/>
                </a:cxn>
              </a:cxnLst>
              <a:rect l="f668" t="f671" r="f669" b="f670"/>
              <a:pathLst>
                <a:path w="701" h="96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2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32" y="f45"/>
                    <a:pt x="f46" y="f47"/>
                    <a:pt x="f48" y="f49"/>
                  </a:cubicBezTo>
                  <a:cubicBezTo>
                    <a:pt x="f37" y="f50"/>
                    <a:pt x="f51" y="f52"/>
                    <a:pt x="f48" y="f53"/>
                  </a:cubicBezTo>
                  <a:cubicBezTo>
                    <a:pt x="f37" y="f53"/>
                    <a:pt x="f41" y="f54"/>
                    <a:pt x="f46" y="f55"/>
                  </a:cubicBezTo>
                  <a:cubicBezTo>
                    <a:pt x="f41" y="f56"/>
                    <a:pt x="f39" y="f57"/>
                    <a:pt x="f58" y="f59"/>
                  </a:cubicBezTo>
                  <a:cubicBezTo>
                    <a:pt x="f37" y="f60"/>
                    <a:pt x="f61" y="f62"/>
                    <a:pt x="f63" y="f64"/>
                  </a:cubicBezTo>
                  <a:cubicBezTo>
                    <a:pt x="f46" y="f65"/>
                    <a:pt x="f66" y="f67"/>
                    <a:pt x="f68" y="f69"/>
                  </a:cubicBezTo>
                  <a:cubicBezTo>
                    <a:pt x="f70" y="f5"/>
                    <a:pt x="f71" y="f72"/>
                    <a:pt x="f73" y="f72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5"/>
                    <a:pt x="f87" y="f88"/>
                    <a:pt x="f89" y="f90"/>
                  </a:cubicBezTo>
                  <a:cubicBezTo>
                    <a:pt x="f91" y="f90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55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33" y="f113"/>
                    <a:pt x="f114" y="f115"/>
                    <a:pt x="f116" y="f117"/>
                  </a:cubicBezTo>
                  <a:cubicBezTo>
                    <a:pt x="f118" y="f54"/>
                    <a:pt x="f119" y="f120"/>
                    <a:pt x="f42" y="f121"/>
                  </a:cubicBezTo>
                  <a:cubicBezTo>
                    <a:pt x="f44" y="f122"/>
                    <a:pt x="f123" y="f124"/>
                    <a:pt x="f125" y="f120"/>
                  </a:cubicBezTo>
                  <a:cubicBezTo>
                    <a:pt x="f126" y="f108"/>
                    <a:pt x="f127" y="f103"/>
                    <a:pt x="f128" y="f129"/>
                  </a:cubicBezTo>
                  <a:cubicBezTo>
                    <a:pt x="f130" y="f131"/>
                    <a:pt x="f132" y="f97"/>
                    <a:pt x="f113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1" y="f142"/>
                    <a:pt x="f143" y="f144"/>
                  </a:cubicBezTo>
                  <a:cubicBezTo>
                    <a:pt x="f145" y="f90"/>
                    <a:pt x="f146" y="f137"/>
                    <a:pt x="f147" y="f139"/>
                  </a:cubicBezTo>
                  <a:cubicBezTo>
                    <a:pt x="f148" y="f149"/>
                    <a:pt x="f150" y="f135"/>
                    <a:pt x="f151" y="f152"/>
                  </a:cubicBezTo>
                  <a:cubicBezTo>
                    <a:pt x="f153" y="f101"/>
                    <a:pt x="f154" y="f115"/>
                    <a:pt x="f151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53" y="f162"/>
                    <a:pt x="f81" y="f163"/>
                    <a:pt x="f150" y="f40"/>
                  </a:cubicBezTo>
                  <a:cubicBezTo>
                    <a:pt x="f153" y="f164"/>
                    <a:pt x="f153" y="f165"/>
                    <a:pt x="f151" y="f166"/>
                  </a:cubicBezTo>
                  <a:cubicBezTo>
                    <a:pt x="f167" y="f168"/>
                    <a:pt x="f154" y="f169"/>
                    <a:pt x="f153" y="f25"/>
                  </a:cubicBezTo>
                  <a:cubicBezTo>
                    <a:pt x="f170" y="f171"/>
                    <a:pt x="f75" y="f100"/>
                    <a:pt x="f67" y="f172"/>
                  </a:cubicBezTo>
                  <a:cubicBezTo>
                    <a:pt x="f170" y="f173"/>
                    <a:pt x="f5" y="f174"/>
                    <a:pt x="f175" y="f176"/>
                  </a:cubicBezTo>
                  <a:cubicBezTo>
                    <a:pt x="f67" y="f177"/>
                    <a:pt x="f178" y="f179"/>
                    <a:pt x="f180" y="f181"/>
                  </a:cubicBezTo>
                  <a:cubicBezTo>
                    <a:pt x="f148" y="f182"/>
                    <a:pt x="f64" y="f183"/>
                    <a:pt x="f184" y="f183"/>
                  </a:cubicBezTo>
                  <a:cubicBezTo>
                    <a:pt x="f185" y="f14"/>
                    <a:pt x="f186" y="f187"/>
                    <a:pt x="f110" y="f188"/>
                  </a:cubicBezTo>
                  <a:cubicBezTo>
                    <a:pt x="f189" y="f190"/>
                    <a:pt x="f191" y="f192"/>
                    <a:pt x="f155" y="f28"/>
                  </a:cubicBezTo>
                  <a:cubicBezTo>
                    <a:pt x="f130" y="f193"/>
                    <a:pt x="f194" y="f195"/>
                    <a:pt x="f196" y="f197"/>
                  </a:cubicBezTo>
                  <a:cubicBezTo>
                    <a:pt x="f53" y="f197"/>
                    <a:pt x="f53" y="f197"/>
                    <a:pt x="f198" y="f197"/>
                  </a:cubicBezTo>
                  <a:cubicBezTo>
                    <a:pt x="f199" y="f200"/>
                    <a:pt x="f130" y="f201"/>
                    <a:pt x="f130" y="f39"/>
                  </a:cubicBezTo>
                  <a:cubicBezTo>
                    <a:pt x="f202" y="f61"/>
                    <a:pt x="f130" y="f51"/>
                    <a:pt x="f199" y="f51"/>
                  </a:cubicBezTo>
                  <a:cubicBezTo>
                    <a:pt x="f53" y="f203"/>
                    <a:pt x="f127" y="f46"/>
                    <a:pt x="f204" y="f43"/>
                  </a:cubicBezTo>
                  <a:cubicBezTo>
                    <a:pt x="f205" y="f63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9"/>
                  </a:cubicBezTo>
                  <a:cubicBezTo>
                    <a:pt x="f56" y="f215"/>
                    <a:pt x="f216" y="f217"/>
                    <a:pt x="f152" y="f218"/>
                  </a:cubicBezTo>
                  <a:cubicBezTo>
                    <a:pt x="f216" y="f219"/>
                    <a:pt x="f220" y="f221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9"/>
                    <a:pt x="f99" y="f229"/>
                    <a:pt x="f226" y="f31"/>
                  </a:cubicBezTo>
                  <a:cubicBezTo>
                    <a:pt x="f99" y="f230"/>
                    <a:pt x="f131" y="f231"/>
                    <a:pt x="f99" y="f232"/>
                  </a:cubicBezTo>
                  <a:cubicBezTo>
                    <a:pt x="f136" y="f233"/>
                    <a:pt x="f131" y="f234"/>
                    <a:pt x="f224" y="f235"/>
                  </a:cubicBezTo>
                  <a:cubicBezTo>
                    <a:pt x="f236" y="f237"/>
                    <a:pt x="f224" y="f238"/>
                    <a:pt x="f239" y="f240"/>
                  </a:cubicBezTo>
                  <a:cubicBezTo>
                    <a:pt x="f186" y="f241"/>
                    <a:pt x="f242" y="f243"/>
                    <a:pt x="f244" y="f237"/>
                  </a:cubicBezTo>
                  <a:cubicBezTo>
                    <a:pt x="f196" y="f245"/>
                    <a:pt x="f204" y="f246"/>
                    <a:pt x="f247" y="f248"/>
                  </a:cubicBezTo>
                  <a:cubicBezTo>
                    <a:pt x="f249" y="f163"/>
                    <a:pt x="f250" y="f251"/>
                    <a:pt x="f248" y="f252"/>
                  </a:cubicBezTo>
                  <a:cubicBezTo>
                    <a:pt x="f252" y="f253"/>
                    <a:pt x="f254" y="f255"/>
                    <a:pt x="f256" y="f234"/>
                  </a:cubicBezTo>
                  <a:cubicBezTo>
                    <a:pt x="f257" y="f258"/>
                    <a:pt x="f31" y="f233"/>
                    <a:pt x="f168" y="f259"/>
                  </a:cubicBezTo>
                  <a:cubicBezTo>
                    <a:pt x="f260" y="f261"/>
                    <a:pt x="f27" y="f258"/>
                    <a:pt x="f25" y="f42"/>
                  </a:cubicBezTo>
                  <a:cubicBezTo>
                    <a:pt x="f225" y="f262"/>
                    <a:pt x="f19" y="f42"/>
                    <a:pt x="f263" y="f264"/>
                  </a:cubicBezTo>
                  <a:cubicBezTo>
                    <a:pt x="f265" y="f266"/>
                    <a:pt x="f267" y="f268"/>
                    <a:pt x="f267" y="f269"/>
                  </a:cubicBezTo>
                  <a:cubicBezTo>
                    <a:pt x="f270" y="f159"/>
                    <a:pt x="f271" y="f272"/>
                    <a:pt x="f11" y="f273"/>
                  </a:cubicBezTo>
                  <a:cubicBezTo>
                    <a:pt x="f11" y="f273"/>
                    <a:pt x="f274" y="f240"/>
                    <a:pt x="f11" y="f125"/>
                  </a:cubicBezTo>
                  <a:cubicBezTo>
                    <a:pt x="f275" y="f49"/>
                    <a:pt x="f215" y="f44"/>
                    <a:pt x="f276" y="f246"/>
                  </a:cubicBezTo>
                  <a:cubicBezTo>
                    <a:pt x="f11" y="f277"/>
                    <a:pt x="f78" y="f36"/>
                    <a:pt x="f278" y="f279"/>
                  </a:cubicBezTo>
                  <a:cubicBezTo>
                    <a:pt x="f9" y="f280"/>
                    <a:pt x="f281" y="f282"/>
                    <a:pt x="f283" y="f284"/>
                  </a:cubicBezTo>
                  <a:cubicBezTo>
                    <a:pt x="f278" y="f285"/>
                    <a:pt x="f286" y="f287"/>
                    <a:pt x="f288" y="f289"/>
                  </a:cubicBezTo>
                  <a:cubicBezTo>
                    <a:pt x="f283" y="f225"/>
                    <a:pt x="f76" y="f100"/>
                    <a:pt x="f290" y="f100"/>
                  </a:cubicBezTo>
                  <a:cubicBezTo>
                    <a:pt x="f291" y="f263"/>
                    <a:pt x="f290" y="f292"/>
                    <a:pt x="f293" y="f15"/>
                  </a:cubicBezTo>
                  <a:cubicBezTo>
                    <a:pt x="f293" y="f15"/>
                    <a:pt x="f294" y="f89"/>
                    <a:pt x="f73" y="f295"/>
                  </a:cubicBezTo>
                  <a:cubicBezTo>
                    <a:pt x="f296" y="f80"/>
                    <a:pt x="f71" y="f297"/>
                    <a:pt x="f211" y="f298"/>
                  </a:cubicBezTo>
                  <a:cubicBezTo>
                    <a:pt x="f299" y="f274"/>
                    <a:pt x="f300" y="f301"/>
                    <a:pt x="f302" y="f303"/>
                  </a:cubicBezTo>
                  <a:cubicBezTo>
                    <a:pt x="f299" y="f304"/>
                    <a:pt x="f294" y="f73"/>
                    <a:pt x="f73" y="f305"/>
                  </a:cubicBezTo>
                  <a:cubicBezTo>
                    <a:pt x="f306" y="f211"/>
                    <a:pt x="f307" y="f308"/>
                    <a:pt x="f309" y="f310"/>
                  </a:cubicBezTo>
                  <a:cubicBezTo>
                    <a:pt x="f288" y="f311"/>
                    <a:pt x="f312" y="f313"/>
                    <a:pt x="f213" y="f37"/>
                  </a:cubicBezTo>
                  <a:cubicBezTo>
                    <a:pt x="f314" y="f37"/>
                    <a:pt x="f314" y="f37"/>
                    <a:pt x="f314" y="f37"/>
                  </a:cubicBezTo>
                  <a:cubicBezTo>
                    <a:pt x="f315" y="f43"/>
                    <a:pt x="f316" y="f200"/>
                    <a:pt x="f217" y="f193"/>
                  </a:cubicBezTo>
                  <a:cubicBezTo>
                    <a:pt x="f15" y="f39"/>
                    <a:pt x="f17" y="f317"/>
                    <a:pt x="f318" y="f319"/>
                  </a:cubicBezTo>
                  <a:cubicBezTo>
                    <a:pt x="f320" y="f58"/>
                    <a:pt x="f321" y="f322"/>
                    <a:pt x="f231" y="f203"/>
                  </a:cubicBezTo>
                  <a:cubicBezTo>
                    <a:pt x="f323" y="f324"/>
                    <a:pt x="f277" y="f325"/>
                    <a:pt x="f326" y="f327"/>
                  </a:cubicBezTo>
                  <a:cubicBezTo>
                    <a:pt x="f119" y="f328"/>
                    <a:pt x="f245" y="f329"/>
                    <a:pt x="f245" y="f330"/>
                  </a:cubicBezTo>
                  <a:cubicBezTo>
                    <a:pt x="f245" y="f331"/>
                    <a:pt x="f232" y="f332"/>
                    <a:pt x="f279" y="f333"/>
                  </a:cubicBezTo>
                  <a:cubicBezTo>
                    <a:pt x="f334" y="f335"/>
                    <a:pt x="f336" y="f337"/>
                    <a:pt x="f336" y="f338"/>
                  </a:cubicBezTo>
                  <a:cubicBezTo>
                    <a:pt x="f336" y="f339"/>
                    <a:pt x="f340" y="f7"/>
                    <a:pt x="f340" y="f338"/>
                  </a:cubicBezTo>
                  <a:cubicBezTo>
                    <a:pt x="f340" y="f341"/>
                    <a:pt x="f342" y="f343"/>
                    <a:pt x="f344" y="f345"/>
                  </a:cubicBezTo>
                  <a:cubicBezTo>
                    <a:pt x="f346" y="f347"/>
                    <a:pt x="f348" y="f349"/>
                    <a:pt x="f350" y="f351"/>
                  </a:cubicBezTo>
                  <a:cubicBezTo>
                    <a:pt x="f350" y="f352"/>
                    <a:pt x="f169" y="f353"/>
                    <a:pt x="f107" y="f354"/>
                  </a:cubicBezTo>
                  <a:cubicBezTo>
                    <a:pt x="f287" y="f355"/>
                    <a:pt x="f227" y="f356"/>
                    <a:pt x="f357" y="f358"/>
                  </a:cubicBezTo>
                  <a:cubicBezTo>
                    <a:pt x="f287" y="f359"/>
                    <a:pt x="f360" y="f361"/>
                    <a:pt x="f94" y="f362"/>
                  </a:cubicBezTo>
                  <a:cubicBezTo>
                    <a:pt x="f218" y="f363"/>
                    <a:pt x="f78" y="f364"/>
                    <a:pt x="f278" y="f365"/>
                  </a:cubicBezTo>
                  <a:cubicBezTo>
                    <a:pt x="f76" y="f327"/>
                    <a:pt x="f366" y="f367"/>
                    <a:pt x="f368" y="f369"/>
                  </a:cubicBezTo>
                  <a:cubicBezTo>
                    <a:pt x="f66" y="f370"/>
                    <a:pt x="f201" y="f324"/>
                    <a:pt x="f51" y="f34"/>
                  </a:cubicBezTo>
                  <a:cubicBezTo>
                    <a:pt x="f34" y="f371"/>
                    <a:pt x="f14" y="f372"/>
                    <a:pt x="f373" y="f179"/>
                  </a:cubicBezTo>
                  <a:cubicBezTo>
                    <a:pt x="f16" y="f374"/>
                    <a:pt x="f6" y="f303"/>
                    <a:pt x="f8" y="f9"/>
                  </a:cubicBezTo>
                  <a:close/>
                </a:path>
              </a:pathLst>
            </a:custGeom>
            <a:solidFill>
              <a:srgbClr val="FADED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" name="Freeform 6"/>
            <p:cNvSpPr/>
            <p:nvPr/>
          </p:nvSpPr>
          <p:spPr>
            <a:xfrm>
              <a:off x="642237" y="3150373"/>
              <a:ext cx="144018" cy="3120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121"/>
                <a:gd name="f8" fmla="val 24"/>
                <a:gd name="f9" fmla="val 7"/>
                <a:gd name="f10" fmla="val 31"/>
                <a:gd name="f11" fmla="val 11"/>
                <a:gd name="f12" fmla="val 45"/>
                <a:gd name="f13" fmla="val 16"/>
                <a:gd name="f14" fmla="val 54"/>
                <a:gd name="f15" fmla="val 22"/>
                <a:gd name="f16" fmla="val 64"/>
                <a:gd name="f17" fmla="val 25"/>
                <a:gd name="f18" fmla="val 74"/>
                <a:gd name="f19" fmla="val 21"/>
                <a:gd name="f20" fmla="val 85"/>
                <a:gd name="f21" fmla="val 47"/>
                <a:gd name="f22" fmla="val 113"/>
                <a:gd name="f23" fmla="val 52"/>
                <a:gd name="f24" fmla="val 112"/>
                <a:gd name="f25" fmla="val 101"/>
                <a:gd name="f26" fmla="val 53"/>
                <a:gd name="f27" fmla="val 92"/>
                <a:gd name="f28" fmla="val 49"/>
                <a:gd name="f29" fmla="val 82"/>
                <a:gd name="f30" fmla="val 39"/>
                <a:gd name="f31" fmla="val 71"/>
                <a:gd name="f32" fmla="val 33"/>
                <a:gd name="f33" fmla="val 62"/>
                <a:gd name="f34" fmla="val 28"/>
                <a:gd name="f35" fmla="val 18"/>
                <a:gd name="f36" fmla="val 36"/>
                <a:gd name="f37" fmla="val 14"/>
                <a:gd name="f38" fmla="val 10"/>
                <a:gd name="f39" fmla="+- 0 0 -90"/>
                <a:gd name="f40" fmla="*/ f3 1 56"/>
                <a:gd name="f41" fmla="*/ f4 1 121"/>
                <a:gd name="f42" fmla="+- f7 0 f5"/>
                <a:gd name="f43" fmla="+- f6 0 f5"/>
                <a:gd name="f44" fmla="*/ f39 f0 1"/>
                <a:gd name="f45" fmla="*/ f43 1 56"/>
                <a:gd name="f46" fmla="*/ f42 1 121"/>
                <a:gd name="f47" fmla="*/ 0 f43 1"/>
                <a:gd name="f48" fmla="*/ 452 f42 1"/>
                <a:gd name="f49" fmla="*/ 250 f43 1"/>
                <a:gd name="f50" fmla="*/ 1019 f42 1"/>
                <a:gd name="f51" fmla="*/ 333 f43 1"/>
                <a:gd name="f52" fmla="*/ 1599 f42 1"/>
                <a:gd name="f53" fmla="*/ 845 f43 1"/>
                <a:gd name="f54" fmla="*/ 2281 f42 1"/>
                <a:gd name="f55" fmla="*/ 833 f43 1"/>
                <a:gd name="f56" fmla="*/ 1735 f42 1"/>
                <a:gd name="f57" fmla="*/ 520 f43 1"/>
                <a:gd name="f58" fmla="*/ 1168 f42 1"/>
                <a:gd name="f59" fmla="*/ 283 f43 1"/>
                <a:gd name="f60" fmla="*/ 679 f42 1"/>
                <a:gd name="f61" fmla="*/ 220 f43 1"/>
                <a:gd name="f62" fmla="*/ 0 f42 1"/>
                <a:gd name="f63" fmla="*/ f44 1 f2"/>
                <a:gd name="f64" fmla="*/ f47 1 56"/>
                <a:gd name="f65" fmla="*/ f48 1 121"/>
                <a:gd name="f66" fmla="*/ f49 1 56"/>
                <a:gd name="f67" fmla="*/ f50 1 121"/>
                <a:gd name="f68" fmla="*/ f51 1 56"/>
                <a:gd name="f69" fmla="*/ f52 1 121"/>
                <a:gd name="f70" fmla="*/ f53 1 56"/>
                <a:gd name="f71" fmla="*/ f54 1 121"/>
                <a:gd name="f72" fmla="*/ f55 1 56"/>
                <a:gd name="f73" fmla="*/ f56 1 121"/>
                <a:gd name="f74" fmla="*/ f57 1 56"/>
                <a:gd name="f75" fmla="*/ f58 1 121"/>
                <a:gd name="f76" fmla="*/ f59 1 56"/>
                <a:gd name="f77" fmla="*/ f60 1 121"/>
                <a:gd name="f78" fmla="*/ f61 1 56"/>
                <a:gd name="f79" fmla="*/ f62 1 121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6"/>
                <a:gd name="f93" fmla="*/ f72 1 f45"/>
                <a:gd name="f94" fmla="*/ f73 1 f46"/>
                <a:gd name="f95" fmla="*/ f74 1 f45"/>
                <a:gd name="f96" fmla="*/ f75 1 f46"/>
                <a:gd name="f97" fmla="*/ f76 1 f45"/>
                <a:gd name="f98" fmla="*/ f77 1 f46"/>
                <a:gd name="f99" fmla="*/ f78 1 f45"/>
                <a:gd name="f100" fmla="*/ f79 1 f46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1 1"/>
                <a:gd name="f113" fmla="*/ f93 f40 1"/>
                <a:gd name="f114" fmla="*/ f94 f41 1"/>
                <a:gd name="f115" fmla="*/ f95 f40 1"/>
                <a:gd name="f116" fmla="*/ f96 f41 1"/>
                <a:gd name="f117" fmla="*/ f97 f40 1"/>
                <a:gd name="f118" fmla="*/ f98 f41 1"/>
                <a:gd name="f119" fmla="*/ f99 f40 1"/>
                <a:gd name="f120" fmla="*/ f100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12"/>
                </a:cxn>
                <a:cxn ang="f84">
                  <a:pos x="f113" y="f114"/>
                </a:cxn>
                <a:cxn ang="f84">
                  <a:pos x="f115" y="f116"/>
                </a:cxn>
                <a:cxn ang="f84">
                  <a:pos x="f117" y="f118"/>
                </a:cxn>
                <a:cxn ang="f84">
                  <a:pos x="f119" y="f120"/>
                </a:cxn>
              </a:cxnLst>
              <a:rect l="f101" t="f104" r="f102" b="f103"/>
              <a:pathLst>
                <a:path w="56" h="12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0" y="f20"/>
                    <a:pt x="f21" y="f22"/>
                    <a:pt x="f14" y="f7"/>
                  </a:cubicBezTo>
                  <a:cubicBezTo>
                    <a:pt x="f23" y="f24"/>
                    <a:pt x="f6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14"/>
                    <a:pt x="f15" y="f12"/>
                    <a:pt x="f35" y="f36"/>
                  </a:cubicBezTo>
                  <a:cubicBezTo>
                    <a:pt x="f37" y="f8"/>
                    <a:pt x="f35" y="f38"/>
                    <a:pt x="f37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" name="Freeform 7"/>
            <p:cNvSpPr/>
            <p:nvPr/>
          </p:nvSpPr>
          <p:spPr>
            <a:xfrm>
              <a:off x="616515" y="2770522"/>
              <a:ext cx="108018" cy="4496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174"/>
                <a:gd name="f8" fmla="val 20"/>
                <a:gd name="f9" fmla="val 9"/>
                <a:gd name="f10" fmla="val 31"/>
                <a:gd name="f11" fmla="val 18"/>
                <a:gd name="f12" fmla="val 41"/>
                <a:gd name="f13" fmla="val 15"/>
                <a:gd name="f14" fmla="val 57"/>
                <a:gd name="f15" fmla="val 16"/>
                <a:gd name="f16" fmla="val 62"/>
                <a:gd name="f17" fmla="val 13"/>
                <a:gd name="f18" fmla="val 66"/>
                <a:gd name="f19" fmla="val 73"/>
                <a:gd name="f20" fmla="val 87"/>
                <a:gd name="f21" fmla="val 97"/>
                <a:gd name="f22" fmla="val 113"/>
                <a:gd name="f23" fmla="val 1"/>
                <a:gd name="f24" fmla="val 116"/>
                <a:gd name="f25" fmla="val 21"/>
                <a:gd name="f26" fmla="val 107"/>
                <a:gd name="f27" fmla="val 8"/>
                <a:gd name="f28" fmla="val 135"/>
                <a:gd name="f29" fmla="val 140"/>
                <a:gd name="f30" fmla="val 7"/>
                <a:gd name="f31" fmla="val 154"/>
                <a:gd name="f32" fmla="val 159"/>
                <a:gd name="f33" fmla="val 5"/>
                <a:gd name="f34" fmla="val 171"/>
                <a:gd name="f35" fmla="val 19"/>
                <a:gd name="f36" fmla="val 172"/>
                <a:gd name="f37" fmla="val 27"/>
                <a:gd name="f38" fmla="val 17"/>
                <a:gd name="f39" fmla="val 137"/>
                <a:gd name="f40" fmla="val 118"/>
                <a:gd name="f41" fmla="val 22"/>
                <a:gd name="f42" fmla="val 99"/>
                <a:gd name="f43" fmla="val 40"/>
                <a:gd name="f44" fmla="+- 0 0 -90"/>
                <a:gd name="f45" fmla="*/ f3 1 42"/>
                <a:gd name="f46" fmla="*/ f4 1 174"/>
                <a:gd name="f47" fmla="+- f7 0 f5"/>
                <a:gd name="f48" fmla="+- f6 0 f5"/>
                <a:gd name="f49" fmla="*/ f44 f0 1"/>
                <a:gd name="f50" fmla="*/ f48 1 42"/>
                <a:gd name="f51" fmla="*/ f47 1 174"/>
                <a:gd name="f52" fmla="*/ 313 f48 1"/>
                <a:gd name="f53" fmla="*/ 171 f47 1"/>
                <a:gd name="f54" fmla="*/ 283 f48 1"/>
                <a:gd name="f55" fmla="*/ 776 f47 1"/>
                <a:gd name="f56" fmla="*/ 0 f48 1"/>
                <a:gd name="f57" fmla="*/ 1173 f47 1"/>
                <a:gd name="f58" fmla="*/ 238 f48 1"/>
                <a:gd name="f59" fmla="*/ 1651 f47 1"/>
                <a:gd name="f60" fmla="*/ 20 f48 1"/>
                <a:gd name="f61" fmla="*/ 2197 f47 1"/>
                <a:gd name="f62" fmla="*/ 125 f48 1"/>
                <a:gd name="f63" fmla="*/ 2653 f47 1"/>
                <a:gd name="f64" fmla="*/ 83 f48 1"/>
                <a:gd name="f65" fmla="*/ 3299 f47 1"/>
                <a:gd name="f66" fmla="*/ 425 f48 1"/>
                <a:gd name="f67" fmla="*/ 3264 f47 1"/>
                <a:gd name="f68" fmla="*/ 300 f48 1"/>
                <a:gd name="f69" fmla="*/ 2240 f47 1"/>
                <a:gd name="f70" fmla="*/ 658 f48 1"/>
                <a:gd name="f71" fmla="*/ 0 f47 1"/>
                <a:gd name="f72" fmla="*/ f49 1 f2"/>
                <a:gd name="f73" fmla="*/ f52 1 42"/>
                <a:gd name="f74" fmla="*/ f53 1 174"/>
                <a:gd name="f75" fmla="*/ f54 1 42"/>
                <a:gd name="f76" fmla="*/ f55 1 174"/>
                <a:gd name="f77" fmla="*/ f56 1 42"/>
                <a:gd name="f78" fmla="*/ f57 1 174"/>
                <a:gd name="f79" fmla="*/ f58 1 42"/>
                <a:gd name="f80" fmla="*/ f59 1 174"/>
                <a:gd name="f81" fmla="*/ f60 1 42"/>
                <a:gd name="f82" fmla="*/ f61 1 174"/>
                <a:gd name="f83" fmla="*/ f62 1 42"/>
                <a:gd name="f84" fmla="*/ f63 1 174"/>
                <a:gd name="f85" fmla="*/ f64 1 42"/>
                <a:gd name="f86" fmla="*/ f65 1 174"/>
                <a:gd name="f87" fmla="*/ f66 1 42"/>
                <a:gd name="f88" fmla="*/ f67 1 174"/>
                <a:gd name="f89" fmla="*/ f68 1 42"/>
                <a:gd name="f90" fmla="*/ f69 1 174"/>
                <a:gd name="f91" fmla="*/ f70 1 42"/>
                <a:gd name="f92" fmla="*/ f71 1 174"/>
                <a:gd name="f93" fmla="*/ 0 1 f50"/>
                <a:gd name="f94" fmla="*/ f6 1 f50"/>
                <a:gd name="f95" fmla="*/ 0 1 f51"/>
                <a:gd name="f96" fmla="*/ f7 1 f51"/>
                <a:gd name="f97" fmla="+- f72 0 f1"/>
                <a:gd name="f98" fmla="*/ f73 1 f50"/>
                <a:gd name="f99" fmla="*/ f74 1 f51"/>
                <a:gd name="f100" fmla="*/ f75 1 f50"/>
                <a:gd name="f101" fmla="*/ f76 1 f51"/>
                <a:gd name="f102" fmla="*/ f77 1 f50"/>
                <a:gd name="f103" fmla="*/ f78 1 f51"/>
                <a:gd name="f104" fmla="*/ f79 1 f50"/>
                <a:gd name="f105" fmla="*/ f80 1 f51"/>
                <a:gd name="f106" fmla="*/ f81 1 f50"/>
                <a:gd name="f107" fmla="*/ f82 1 f51"/>
                <a:gd name="f108" fmla="*/ f83 1 f50"/>
                <a:gd name="f109" fmla="*/ f84 1 f51"/>
                <a:gd name="f110" fmla="*/ f85 1 f50"/>
                <a:gd name="f111" fmla="*/ f86 1 f51"/>
                <a:gd name="f112" fmla="*/ f87 1 f50"/>
                <a:gd name="f113" fmla="*/ f88 1 f51"/>
                <a:gd name="f114" fmla="*/ f89 1 f50"/>
                <a:gd name="f115" fmla="*/ f90 1 f51"/>
                <a:gd name="f116" fmla="*/ f91 1 f50"/>
                <a:gd name="f117" fmla="*/ f92 1 f51"/>
                <a:gd name="f118" fmla="*/ f93 f45 1"/>
                <a:gd name="f119" fmla="*/ f94 f45 1"/>
                <a:gd name="f120" fmla="*/ f96 f46 1"/>
                <a:gd name="f121" fmla="*/ f95 f46 1"/>
                <a:gd name="f122" fmla="*/ f98 f45 1"/>
                <a:gd name="f123" fmla="*/ f99 f46 1"/>
                <a:gd name="f124" fmla="*/ f100 f45 1"/>
                <a:gd name="f125" fmla="*/ f101 f46 1"/>
                <a:gd name="f126" fmla="*/ f102 f45 1"/>
                <a:gd name="f127" fmla="*/ f103 f46 1"/>
                <a:gd name="f128" fmla="*/ f104 f45 1"/>
                <a:gd name="f129" fmla="*/ f105 f46 1"/>
                <a:gd name="f130" fmla="*/ f106 f45 1"/>
                <a:gd name="f131" fmla="*/ f107 f46 1"/>
                <a:gd name="f132" fmla="*/ f108 f45 1"/>
                <a:gd name="f133" fmla="*/ f109 f46 1"/>
                <a:gd name="f134" fmla="*/ f110 f45 1"/>
                <a:gd name="f135" fmla="*/ f111 f46 1"/>
                <a:gd name="f136" fmla="*/ f112 f45 1"/>
                <a:gd name="f137" fmla="*/ f113 f46 1"/>
                <a:gd name="f138" fmla="*/ f114 f45 1"/>
                <a:gd name="f139" fmla="*/ f115 f46 1"/>
                <a:gd name="f140" fmla="*/ f116 f45 1"/>
                <a:gd name="f141" fmla="*/ f117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7">
                  <a:pos x="f122" y="f123"/>
                </a:cxn>
                <a:cxn ang="f97">
                  <a:pos x="f124" y="f125"/>
                </a:cxn>
                <a:cxn ang="f97">
                  <a:pos x="f126" y="f127"/>
                </a:cxn>
                <a:cxn ang="f97">
                  <a:pos x="f128" y="f129"/>
                </a:cxn>
                <a:cxn ang="f97">
                  <a:pos x="f130" y="f131"/>
                </a:cxn>
                <a:cxn ang="f97">
                  <a:pos x="f132" y="f133"/>
                </a:cxn>
                <a:cxn ang="f97">
                  <a:pos x="f134" y="f135"/>
                </a:cxn>
                <a:cxn ang="f97">
                  <a:pos x="f136" y="f137"/>
                </a:cxn>
                <a:cxn ang="f97">
                  <a:pos x="f138" y="f139"/>
                </a:cxn>
                <a:cxn ang="f97">
                  <a:pos x="f140" y="f141"/>
                </a:cxn>
              </a:cxnLst>
              <a:rect l="f118" t="f121" r="f119" b="f120"/>
              <a:pathLst>
                <a:path w="42" h="174">
                  <a:moveTo>
                    <a:pt x="f8" y="f9"/>
                  </a:moveTo>
                  <a:cubicBezTo>
                    <a:pt x="f10" y="f11"/>
                    <a:pt x="f8" y="f10"/>
                    <a:pt x="f11" y="f12"/>
                  </a:cubicBezTo>
                  <a:cubicBezTo>
                    <a:pt x="f13" y="f14"/>
                    <a:pt x="f15" y="f14"/>
                    <a:pt x="f5" y="f16"/>
                  </a:cubicBezTo>
                  <a:cubicBezTo>
                    <a:pt x="f17" y="f18"/>
                    <a:pt x="f13" y="f19"/>
                    <a:pt x="f13" y="f20"/>
                  </a:cubicBezTo>
                  <a:cubicBezTo>
                    <a:pt x="f13" y="f21"/>
                    <a:pt x="f17" y="f22"/>
                    <a:pt x="f23" y="f24"/>
                  </a:cubicBezTo>
                  <a:cubicBezTo>
                    <a:pt x="f25" y="f26"/>
                    <a:pt x="f27" y="f28"/>
                    <a:pt x="f27" y="f29"/>
                  </a:cubicBezTo>
                  <a:cubicBezTo>
                    <a:pt x="f30" y="f31"/>
                    <a:pt x="f11" y="f32"/>
                    <a:pt x="f33" y="f7"/>
                  </a:cubicBezTo>
                  <a:cubicBezTo>
                    <a:pt x="f17" y="f34"/>
                    <a:pt x="f35" y="f36"/>
                    <a:pt x="f37" y="f36"/>
                  </a:cubicBezTo>
                  <a:cubicBezTo>
                    <a:pt x="f25" y="f31"/>
                    <a:pt x="f38" y="f39"/>
                    <a:pt x="f35" y="f40"/>
                  </a:cubicBezTo>
                  <a:cubicBezTo>
                    <a:pt x="f41" y="f42"/>
                    <a:pt x="f43" y="f8"/>
                    <a:pt x="f6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0" name="Freeform 8"/>
            <p:cNvSpPr/>
            <p:nvPr/>
          </p:nvSpPr>
          <p:spPr>
            <a:xfrm>
              <a:off x="626802" y="2279224"/>
              <a:ext cx="121386" cy="5474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12"/>
                <a:gd name="f8" fmla="val 3"/>
                <a:gd name="f9" fmla="val 11"/>
                <a:gd name="f10" fmla="val 10"/>
                <a:gd name="f11" fmla="val 18"/>
                <a:gd name="f12" fmla="val 15"/>
                <a:gd name="f13" fmla="val 23"/>
                <a:gd name="f14" fmla="val 29"/>
                <a:gd name="f15" fmla="val 25"/>
                <a:gd name="f16" fmla="val 33"/>
                <a:gd name="f17" fmla="val 43"/>
                <a:gd name="f18" fmla="val 65"/>
                <a:gd name="f19" fmla="val 45"/>
                <a:gd name="f20" fmla="val 84"/>
                <a:gd name="f21" fmla="val 42"/>
                <a:gd name="f22" fmla="val 106"/>
                <a:gd name="f23" fmla="val 38"/>
                <a:gd name="f24" fmla="val 125"/>
                <a:gd name="f25" fmla="val 39"/>
                <a:gd name="f26" fmla="val 147"/>
                <a:gd name="f27" fmla="val 40"/>
                <a:gd name="f28" fmla="val 169"/>
                <a:gd name="f29" fmla="val 190"/>
                <a:gd name="f30" fmla="val 30"/>
                <a:gd name="f31" fmla="val 201"/>
                <a:gd name="f32" fmla="val 198"/>
                <a:gd name="f33" fmla="val 1"/>
                <a:gd name="f34" fmla="val 193"/>
                <a:gd name="f35" fmla="val 19"/>
                <a:gd name="f36" fmla="val 194"/>
                <a:gd name="f37" fmla="val 182"/>
                <a:gd name="f38" fmla="val 175"/>
                <a:gd name="f39" fmla="val 149"/>
                <a:gd name="f40" fmla="val 24"/>
                <a:gd name="f41" fmla="val 142"/>
                <a:gd name="f42" fmla="val 22"/>
                <a:gd name="f43" fmla="val 133"/>
                <a:gd name="f44" fmla="val 135"/>
                <a:gd name="f45" fmla="val 138"/>
                <a:gd name="f46" fmla="val 128"/>
                <a:gd name="f47" fmla="val 71"/>
                <a:gd name="f48" fmla="val 4"/>
                <a:gd name="f49" fmla="val 89"/>
                <a:gd name="f50" fmla="val 79"/>
                <a:gd name="f51" fmla="val 26"/>
                <a:gd name="f52" fmla="val 78"/>
                <a:gd name="f53" fmla="val 31"/>
                <a:gd name="f54" fmla="val 66"/>
                <a:gd name="f55" fmla="val 62"/>
                <a:gd name="f56" fmla="val 52"/>
                <a:gd name="f57" fmla="val 48"/>
                <a:gd name="f58" fmla="val 27"/>
                <a:gd name="f59" fmla="val 41"/>
                <a:gd name="f60" fmla="val 44"/>
                <a:gd name="f61" fmla="val 17"/>
                <a:gd name="f62" fmla="val 28"/>
                <a:gd name="f63" fmla="val 6"/>
                <a:gd name="f64" fmla="val 8"/>
                <a:gd name="f65" fmla="+- 0 0 -90"/>
                <a:gd name="f66" fmla="*/ f3 1 47"/>
                <a:gd name="f67" fmla="*/ f4 1 212"/>
                <a:gd name="f68" fmla="+- f7 0 f5"/>
                <a:gd name="f69" fmla="+- f6 0 f5"/>
                <a:gd name="f70" fmla="*/ f65 f0 1"/>
                <a:gd name="f71" fmla="*/ f69 1 47"/>
                <a:gd name="f72" fmla="*/ f68 1 212"/>
                <a:gd name="f73" fmla="*/ 0 f69 1"/>
                <a:gd name="f74" fmla="*/ 0 f68 1"/>
                <a:gd name="f75" fmla="*/ 284 f69 1"/>
                <a:gd name="f76" fmla="*/ 285 f68 1"/>
                <a:gd name="f77" fmla="*/ 522 f69 1"/>
                <a:gd name="f78" fmla="*/ 546 f68 1"/>
                <a:gd name="f79" fmla="*/ 713 f69 1"/>
                <a:gd name="f80" fmla="*/ 1591 f68 1"/>
                <a:gd name="f81" fmla="*/ 618 f69 1"/>
                <a:gd name="f82" fmla="*/ 2785 f68 1"/>
                <a:gd name="f83" fmla="*/ 472 f69 1"/>
                <a:gd name="f84" fmla="*/ 4014 f68 1"/>
                <a:gd name="f85" fmla="*/ 20 f69 1"/>
                <a:gd name="f86" fmla="*/ 3750 f68 1"/>
                <a:gd name="f87" fmla="*/ 367 f69 1"/>
                <a:gd name="f88" fmla="*/ 3446 f68 1"/>
                <a:gd name="f89" fmla="*/ 379 f69 1"/>
                <a:gd name="f90" fmla="*/ 2684 f68 1"/>
                <a:gd name="f91" fmla="*/ 158 f69 1"/>
                <a:gd name="f92" fmla="*/ 2614 f68 1"/>
                <a:gd name="f93" fmla="*/ 63 f69 1"/>
                <a:gd name="f94" fmla="*/ 1684 f68 1"/>
                <a:gd name="f95" fmla="*/ 492 f69 1"/>
                <a:gd name="f96" fmla="*/ 1250 f68 1"/>
                <a:gd name="f97" fmla="*/ 909 f68 1"/>
                <a:gd name="f98" fmla="*/ 271 f69 1"/>
                <a:gd name="f99" fmla="*/ 816 f68 1"/>
                <a:gd name="f100" fmla="*/ 126 f69 1"/>
                <a:gd name="f101" fmla="*/ 205 f68 1"/>
                <a:gd name="f102" fmla="*/ f70 1 f2"/>
                <a:gd name="f103" fmla="*/ f73 1 47"/>
                <a:gd name="f104" fmla="*/ f74 1 212"/>
                <a:gd name="f105" fmla="*/ f75 1 47"/>
                <a:gd name="f106" fmla="*/ f76 1 212"/>
                <a:gd name="f107" fmla="*/ f77 1 47"/>
                <a:gd name="f108" fmla="*/ f78 1 212"/>
                <a:gd name="f109" fmla="*/ f79 1 47"/>
                <a:gd name="f110" fmla="*/ f80 1 212"/>
                <a:gd name="f111" fmla="*/ f81 1 47"/>
                <a:gd name="f112" fmla="*/ f82 1 212"/>
                <a:gd name="f113" fmla="*/ f83 1 47"/>
                <a:gd name="f114" fmla="*/ f84 1 212"/>
                <a:gd name="f115" fmla="*/ f85 1 47"/>
                <a:gd name="f116" fmla="*/ f86 1 212"/>
                <a:gd name="f117" fmla="*/ f87 1 47"/>
                <a:gd name="f118" fmla="*/ f88 1 212"/>
                <a:gd name="f119" fmla="*/ f89 1 47"/>
                <a:gd name="f120" fmla="*/ f90 1 212"/>
                <a:gd name="f121" fmla="*/ f91 1 47"/>
                <a:gd name="f122" fmla="*/ f92 1 212"/>
                <a:gd name="f123" fmla="*/ f93 1 47"/>
                <a:gd name="f124" fmla="*/ f94 1 212"/>
                <a:gd name="f125" fmla="*/ f95 1 47"/>
                <a:gd name="f126" fmla="*/ f96 1 212"/>
                <a:gd name="f127" fmla="*/ f97 1 212"/>
                <a:gd name="f128" fmla="*/ f98 1 47"/>
                <a:gd name="f129" fmla="*/ f99 1 212"/>
                <a:gd name="f130" fmla="*/ f100 1 47"/>
                <a:gd name="f131" fmla="*/ f101 1 212"/>
                <a:gd name="f132" fmla="*/ 0 1 f71"/>
                <a:gd name="f133" fmla="*/ f6 1 f71"/>
                <a:gd name="f134" fmla="*/ 0 1 f72"/>
                <a:gd name="f135" fmla="*/ f7 1 f72"/>
                <a:gd name="f136" fmla="+- f102 0 f1"/>
                <a:gd name="f137" fmla="*/ f103 1 f71"/>
                <a:gd name="f138" fmla="*/ f104 1 f72"/>
                <a:gd name="f139" fmla="*/ f105 1 f71"/>
                <a:gd name="f140" fmla="*/ f106 1 f72"/>
                <a:gd name="f141" fmla="*/ f107 1 f71"/>
                <a:gd name="f142" fmla="*/ f108 1 f72"/>
                <a:gd name="f143" fmla="*/ f109 1 f71"/>
                <a:gd name="f144" fmla="*/ f110 1 f72"/>
                <a:gd name="f145" fmla="*/ f111 1 f71"/>
                <a:gd name="f146" fmla="*/ f112 1 f72"/>
                <a:gd name="f147" fmla="*/ f113 1 f71"/>
                <a:gd name="f148" fmla="*/ f114 1 f72"/>
                <a:gd name="f149" fmla="*/ f115 1 f71"/>
                <a:gd name="f150" fmla="*/ f116 1 f72"/>
                <a:gd name="f151" fmla="*/ f117 1 f71"/>
                <a:gd name="f152" fmla="*/ f118 1 f72"/>
                <a:gd name="f153" fmla="*/ f119 1 f71"/>
                <a:gd name="f154" fmla="*/ f120 1 f72"/>
                <a:gd name="f155" fmla="*/ f121 1 f71"/>
                <a:gd name="f156" fmla="*/ f122 1 f72"/>
                <a:gd name="f157" fmla="*/ f123 1 f71"/>
                <a:gd name="f158" fmla="*/ f124 1 f72"/>
                <a:gd name="f159" fmla="*/ f125 1 f71"/>
                <a:gd name="f160" fmla="*/ f126 1 f72"/>
                <a:gd name="f161" fmla="*/ f127 1 f72"/>
                <a:gd name="f162" fmla="*/ f128 1 f71"/>
                <a:gd name="f163" fmla="*/ f129 1 f72"/>
                <a:gd name="f164" fmla="*/ f130 1 f71"/>
                <a:gd name="f165" fmla="*/ f131 1 f72"/>
                <a:gd name="f166" fmla="*/ f132 f66 1"/>
                <a:gd name="f167" fmla="*/ f133 f66 1"/>
                <a:gd name="f168" fmla="*/ f135 f67 1"/>
                <a:gd name="f169" fmla="*/ f134 f67 1"/>
                <a:gd name="f170" fmla="*/ f137 f66 1"/>
                <a:gd name="f171" fmla="*/ f138 f67 1"/>
                <a:gd name="f172" fmla="*/ f139 f66 1"/>
                <a:gd name="f173" fmla="*/ f140 f67 1"/>
                <a:gd name="f174" fmla="*/ f141 f66 1"/>
                <a:gd name="f175" fmla="*/ f142 f67 1"/>
                <a:gd name="f176" fmla="*/ f143 f66 1"/>
                <a:gd name="f177" fmla="*/ f144 f67 1"/>
                <a:gd name="f178" fmla="*/ f145 f66 1"/>
                <a:gd name="f179" fmla="*/ f146 f67 1"/>
                <a:gd name="f180" fmla="*/ f147 f66 1"/>
                <a:gd name="f181" fmla="*/ f148 f67 1"/>
                <a:gd name="f182" fmla="*/ f149 f66 1"/>
                <a:gd name="f183" fmla="*/ f150 f67 1"/>
                <a:gd name="f184" fmla="*/ f151 f66 1"/>
                <a:gd name="f185" fmla="*/ f152 f67 1"/>
                <a:gd name="f186" fmla="*/ f153 f66 1"/>
                <a:gd name="f187" fmla="*/ f154 f67 1"/>
                <a:gd name="f188" fmla="*/ f155 f66 1"/>
                <a:gd name="f189" fmla="*/ f156 f67 1"/>
                <a:gd name="f190" fmla="*/ f157 f66 1"/>
                <a:gd name="f191" fmla="*/ f158 f67 1"/>
                <a:gd name="f192" fmla="*/ f159 f66 1"/>
                <a:gd name="f193" fmla="*/ f160 f67 1"/>
                <a:gd name="f194" fmla="*/ f161 f67 1"/>
                <a:gd name="f195" fmla="*/ f162 f66 1"/>
                <a:gd name="f196" fmla="*/ f163 f67 1"/>
                <a:gd name="f197" fmla="*/ f164 f66 1"/>
                <a:gd name="f198" fmla="*/ f165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6">
                  <a:pos x="f170" y="f171"/>
                </a:cxn>
                <a:cxn ang="f136">
                  <a:pos x="f172" y="f173"/>
                </a:cxn>
                <a:cxn ang="f136">
                  <a:pos x="f174" y="f175"/>
                </a:cxn>
                <a:cxn ang="f136">
                  <a:pos x="f176" y="f177"/>
                </a:cxn>
                <a:cxn ang="f136">
                  <a:pos x="f178" y="f179"/>
                </a:cxn>
                <a:cxn ang="f136">
                  <a:pos x="f180" y="f181"/>
                </a:cxn>
                <a:cxn ang="f136">
                  <a:pos x="f182" y="f183"/>
                </a:cxn>
                <a:cxn ang="f136">
                  <a:pos x="f184" y="f185"/>
                </a:cxn>
                <a:cxn ang="f136">
                  <a:pos x="f186" y="f187"/>
                </a:cxn>
                <a:cxn ang="f136">
                  <a:pos x="f188" y="f189"/>
                </a:cxn>
                <a:cxn ang="f136">
                  <a:pos x="f190" y="f191"/>
                </a:cxn>
                <a:cxn ang="f136">
                  <a:pos x="f192" y="f193"/>
                </a:cxn>
                <a:cxn ang="f136">
                  <a:pos x="f192" y="f194"/>
                </a:cxn>
                <a:cxn ang="f136">
                  <a:pos x="f195" y="f196"/>
                </a:cxn>
                <a:cxn ang="f136">
                  <a:pos x="f197" y="f198"/>
                </a:cxn>
              </a:cxnLst>
              <a:rect l="f166" t="f169" r="f167" b="f168"/>
              <a:pathLst>
                <a:path w="47" h="212">
                  <a:moveTo>
                    <a:pt x="f5" y="f5"/>
                  </a:moveTo>
                  <a:cubicBezTo>
                    <a:pt x="f8" y="f9"/>
                    <a:pt x="f9" y="f10"/>
                    <a:pt x="f11" y="f12"/>
                  </a:cubicBezTo>
                  <a:cubicBezTo>
                    <a:pt x="f13" y="f11"/>
                    <a:pt x="f14" y="f15"/>
                    <a:pt x="f16" y="f14"/>
                  </a:cubicBezTo>
                  <a:cubicBezTo>
                    <a:pt x="f6" y="f17"/>
                    <a:pt x="f6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3" y="f29"/>
                    <a:pt x="f30" y="f7"/>
                  </a:cubicBezTo>
                  <a:cubicBezTo>
                    <a:pt x="f14" y="f31"/>
                    <a:pt x="f10" y="f32"/>
                    <a:pt x="f33" y="f32"/>
                  </a:cubicBezTo>
                  <a:cubicBezTo>
                    <a:pt x="f12" y="f34"/>
                    <a:pt x="f35" y="f36"/>
                    <a:pt x="f13" y="f37"/>
                  </a:cubicBezTo>
                  <a:cubicBezTo>
                    <a:pt x="f15" y="f38"/>
                    <a:pt x="f15" y="f39"/>
                    <a:pt x="f40" y="f41"/>
                  </a:cubicBezTo>
                  <a:cubicBezTo>
                    <a:pt x="f42" y="f43"/>
                    <a:pt x="f35" y="f44"/>
                    <a:pt x="f10" y="f45"/>
                  </a:cubicBezTo>
                  <a:cubicBezTo>
                    <a:pt x="f16" y="f46"/>
                    <a:pt x="f30" y="f47"/>
                    <a:pt x="f48" y="f49"/>
                  </a:cubicBezTo>
                  <a:cubicBezTo>
                    <a:pt x="f9" y="f50"/>
                    <a:pt x="f51" y="f52"/>
                    <a:pt x="f53" y="f54"/>
                  </a:cubicBezTo>
                  <a:cubicBezTo>
                    <a:pt x="f16" y="f55"/>
                    <a:pt x="f16" y="f56"/>
                    <a:pt x="f53" y="f57"/>
                  </a:cubicBezTo>
                  <a:cubicBezTo>
                    <a:pt x="f58" y="f59"/>
                    <a:pt x="f40" y="f60"/>
                    <a:pt x="f61" y="f17"/>
                  </a:cubicBezTo>
                  <a:cubicBezTo>
                    <a:pt x="f62" y="f14"/>
                    <a:pt x="f63" y="f15"/>
                    <a:pt x="f64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" name="Freeform 9"/>
            <p:cNvSpPr/>
            <p:nvPr/>
          </p:nvSpPr>
          <p:spPr>
            <a:xfrm>
              <a:off x="734820" y="2384846"/>
              <a:ext cx="85386" cy="3052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118"/>
                <a:gd name="f8" fmla="val 31"/>
                <a:gd name="f9" fmla="val 16"/>
                <a:gd name="f10" fmla="val 27"/>
                <a:gd name="f11" fmla="val 15"/>
                <a:gd name="f12" fmla="val 60"/>
                <a:gd name="f13" fmla="val 71"/>
                <a:gd name="f14" fmla="val 80"/>
                <a:gd name="f15" fmla="val 17"/>
                <a:gd name="f16" fmla="val 86"/>
                <a:gd name="f17" fmla="val 14"/>
                <a:gd name="f18" fmla="val 95"/>
                <a:gd name="f19" fmla="val 11"/>
                <a:gd name="f20" fmla="val 103"/>
                <a:gd name="f21" fmla="val 8"/>
                <a:gd name="f22" fmla="val 110"/>
                <a:gd name="f23" fmla="val 5"/>
                <a:gd name="f24" fmla="val 96"/>
                <a:gd name="f25" fmla="val 1"/>
                <a:gd name="f26" fmla="val 73"/>
                <a:gd name="f27" fmla="val 2"/>
                <a:gd name="f28" fmla="val 51"/>
                <a:gd name="f29" fmla="val 3"/>
                <a:gd name="f30" fmla="val 40"/>
                <a:gd name="f31" fmla="val 6"/>
                <a:gd name="f32" fmla="val 30"/>
                <a:gd name="f33" fmla="val 7"/>
                <a:gd name="f34" fmla="val 20"/>
                <a:gd name="f35" fmla="val 13"/>
                <a:gd name="f36" fmla="val 4"/>
                <a:gd name="f37" fmla="+- 0 0 -90"/>
                <a:gd name="f38" fmla="*/ f3 1 33"/>
                <a:gd name="f39" fmla="*/ f4 1 118"/>
                <a:gd name="f40" fmla="+- f7 0 f5"/>
                <a:gd name="f41" fmla="+- f6 0 f5"/>
                <a:gd name="f42" fmla="*/ f37 f0 1"/>
                <a:gd name="f43" fmla="*/ f41 1 33"/>
                <a:gd name="f44" fmla="*/ f40 1 118"/>
                <a:gd name="f45" fmla="*/ 526 f41 1"/>
                <a:gd name="f46" fmla="*/ 593 f40 1"/>
                <a:gd name="f47" fmla="*/ 241 f41 1"/>
                <a:gd name="f48" fmla="*/ 1353 f40 1"/>
                <a:gd name="f49" fmla="*/ 221 f41 1"/>
                <a:gd name="f50" fmla="*/ 1810 f40 1"/>
                <a:gd name="f51" fmla="*/ 83 f41 1"/>
                <a:gd name="f52" fmla="*/ 2245 f40 1"/>
                <a:gd name="f53" fmla="*/ 33 f41 1"/>
                <a:gd name="f54" fmla="*/ 969 f40 1"/>
                <a:gd name="f55" fmla="*/ 113 f41 1"/>
                <a:gd name="f56" fmla="*/ 376 f40 1"/>
                <a:gd name="f57" fmla="*/ 0 f40 1"/>
                <a:gd name="f58" fmla="*/ f42 1 f2"/>
                <a:gd name="f59" fmla="*/ f45 1 33"/>
                <a:gd name="f60" fmla="*/ f46 1 118"/>
                <a:gd name="f61" fmla="*/ f47 1 33"/>
                <a:gd name="f62" fmla="*/ f48 1 118"/>
                <a:gd name="f63" fmla="*/ f49 1 33"/>
                <a:gd name="f64" fmla="*/ f50 1 118"/>
                <a:gd name="f65" fmla="*/ f51 1 33"/>
                <a:gd name="f66" fmla="*/ f52 1 118"/>
                <a:gd name="f67" fmla="*/ f53 1 33"/>
                <a:gd name="f68" fmla="*/ f54 1 118"/>
                <a:gd name="f69" fmla="*/ f55 1 33"/>
                <a:gd name="f70" fmla="*/ f56 1 118"/>
                <a:gd name="f71" fmla="*/ f57 1 118"/>
                <a:gd name="f72" fmla="*/ 0 1 f43"/>
                <a:gd name="f73" fmla="*/ f6 1 f43"/>
                <a:gd name="f74" fmla="*/ 0 1 f44"/>
                <a:gd name="f75" fmla="*/ f7 1 f44"/>
                <a:gd name="f76" fmla="+- f58 0 f1"/>
                <a:gd name="f77" fmla="*/ f59 1 f43"/>
                <a:gd name="f78" fmla="*/ f60 1 f44"/>
                <a:gd name="f79" fmla="*/ f61 1 f43"/>
                <a:gd name="f80" fmla="*/ f62 1 f44"/>
                <a:gd name="f81" fmla="*/ f63 1 f43"/>
                <a:gd name="f82" fmla="*/ f64 1 f44"/>
                <a:gd name="f83" fmla="*/ f65 1 f43"/>
                <a:gd name="f84" fmla="*/ f66 1 f44"/>
                <a:gd name="f85" fmla="*/ f67 1 f43"/>
                <a:gd name="f86" fmla="*/ f68 1 f44"/>
                <a:gd name="f87" fmla="*/ f69 1 f43"/>
                <a:gd name="f88" fmla="*/ f70 1 f44"/>
                <a:gd name="f89" fmla="*/ f71 1 f44"/>
                <a:gd name="f90" fmla="*/ f72 f38 1"/>
                <a:gd name="f91" fmla="*/ f73 f38 1"/>
                <a:gd name="f92" fmla="*/ f75 f39 1"/>
                <a:gd name="f93" fmla="*/ f74 f39 1"/>
                <a:gd name="f94" fmla="*/ f77 f38 1"/>
                <a:gd name="f95" fmla="*/ f78 f39 1"/>
                <a:gd name="f96" fmla="*/ f79 f38 1"/>
                <a:gd name="f97" fmla="*/ f80 f39 1"/>
                <a:gd name="f98" fmla="*/ f81 f38 1"/>
                <a:gd name="f99" fmla="*/ f82 f39 1"/>
                <a:gd name="f100" fmla="*/ f83 f38 1"/>
                <a:gd name="f101" fmla="*/ f84 f39 1"/>
                <a:gd name="f102" fmla="*/ f85 f38 1"/>
                <a:gd name="f103" fmla="*/ f86 f39 1"/>
                <a:gd name="f104" fmla="*/ f87 f38 1"/>
                <a:gd name="f105" fmla="*/ f88 f39 1"/>
                <a:gd name="f106" fmla="*/ f8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94" y="f95"/>
                </a:cxn>
                <a:cxn ang="f76">
                  <a:pos x="f96" y="f97"/>
                </a:cxn>
                <a:cxn ang="f76">
                  <a:pos x="f98" y="f99"/>
                </a:cxn>
                <a:cxn ang="f76">
                  <a:pos x="f100" y="f101"/>
                </a:cxn>
                <a:cxn ang="f76">
                  <a:pos x="f102" y="f103"/>
                </a:cxn>
                <a:cxn ang="f76">
                  <a:pos x="f104" y="f105"/>
                </a:cxn>
                <a:cxn ang="f76">
                  <a:pos x="f104" y="f106"/>
                </a:cxn>
              </a:cxnLst>
              <a:rect l="f90" t="f93" r="f91" b="f92"/>
              <a:pathLst>
                <a:path w="33" h="118">
                  <a:moveTo>
                    <a:pt x="f6" y="f8"/>
                  </a:moveTo>
                  <a:cubicBezTo>
                    <a:pt x="f9" y="f10"/>
                    <a:pt x="f11" y="f12"/>
                    <a:pt x="f11" y="f13"/>
                  </a:cubicBezTo>
                  <a:cubicBezTo>
                    <a:pt x="f9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5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1" y="f35"/>
                    <a:pt x="f36" y="f31"/>
                    <a:pt x="f3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2" name="Freeform 10"/>
            <p:cNvSpPr/>
            <p:nvPr/>
          </p:nvSpPr>
          <p:spPr>
            <a:xfrm>
              <a:off x="1778983" y="3139720"/>
              <a:ext cx="445440" cy="5009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3"/>
                <a:gd name="f7" fmla="val 194"/>
                <a:gd name="f8" fmla="val 107"/>
                <a:gd name="f9" fmla="val 177"/>
                <a:gd name="f10" fmla="val 97"/>
                <a:gd name="f11" fmla="val 87"/>
                <a:gd name="f12" fmla="val 183"/>
                <a:gd name="f13" fmla="val 77"/>
                <a:gd name="f14" fmla="val 187"/>
                <a:gd name="f15" fmla="val 66"/>
                <a:gd name="f16" fmla="val 192"/>
                <a:gd name="f17" fmla="val 56"/>
                <a:gd name="f18" fmla="val 191"/>
                <a:gd name="f19" fmla="val 44"/>
                <a:gd name="f20" fmla="val 193"/>
                <a:gd name="f21" fmla="val 35"/>
                <a:gd name="f22" fmla="val 26"/>
                <a:gd name="f23" fmla="val 17"/>
                <a:gd name="f24" fmla="val 8"/>
                <a:gd name="f25" fmla="val 5"/>
                <a:gd name="f26" fmla="val 190"/>
                <a:gd name="f27" fmla="val 7"/>
                <a:gd name="f28" fmla="val 34"/>
                <a:gd name="f29" fmla="val 186"/>
                <a:gd name="f30" fmla="val 41"/>
                <a:gd name="f31" fmla="val 178"/>
                <a:gd name="f32" fmla="val 50"/>
                <a:gd name="f33" fmla="val 83"/>
                <a:gd name="f34" fmla="val 169"/>
                <a:gd name="f35" fmla="val 93"/>
                <a:gd name="f36" fmla="val 175"/>
                <a:gd name="f37" fmla="val 96"/>
                <a:gd name="f38" fmla="val 163"/>
                <a:gd name="f39" fmla="val 103"/>
                <a:gd name="f40" fmla="val 159"/>
                <a:gd name="f41" fmla="val 109"/>
                <a:gd name="f42" fmla="val 155"/>
                <a:gd name="f43" fmla="val 124"/>
                <a:gd name="f44" fmla="val 151"/>
                <a:gd name="f45" fmla="val 121"/>
                <a:gd name="f46" fmla="val 142"/>
                <a:gd name="f47" fmla="val 136"/>
                <a:gd name="f48" fmla="val 146"/>
                <a:gd name="f49" fmla="val 143"/>
                <a:gd name="f50" fmla="val 111"/>
                <a:gd name="f51" fmla="val 152"/>
                <a:gd name="f52" fmla="val 91"/>
                <a:gd name="f53" fmla="val 153"/>
                <a:gd name="f54" fmla="val 73"/>
                <a:gd name="f55" fmla="val 69"/>
                <a:gd name="f56" fmla="val 167"/>
                <a:gd name="f57" fmla="val 158"/>
                <a:gd name="f58" fmla="val 165"/>
                <a:gd name="f59" fmla="val 25"/>
                <a:gd name="f60" fmla="val 12"/>
                <a:gd name="f61" fmla="val 1"/>
                <a:gd name="f62" fmla="val 170"/>
                <a:gd name="f63" fmla="val 76"/>
                <a:gd name="f64" fmla="val 157"/>
                <a:gd name="f65" fmla="val 119"/>
                <a:gd name="f66" fmla="val 145"/>
                <a:gd name="f67" fmla="+- 0 0 -90"/>
                <a:gd name="f68" fmla="*/ f3 1 173"/>
                <a:gd name="f69" fmla="*/ f4 1 194"/>
                <a:gd name="f70" fmla="+- f7 0 f5"/>
                <a:gd name="f71" fmla="+- f6 0 f5"/>
                <a:gd name="f72" fmla="*/ f67 f0 1"/>
                <a:gd name="f73" fmla="*/ f71 1 173"/>
                <a:gd name="f74" fmla="*/ f70 1 194"/>
                <a:gd name="f75" fmla="*/ 1679 f71 1"/>
                <a:gd name="f76" fmla="*/ 3353 f70 1"/>
                <a:gd name="f77" fmla="*/ 1209 f71 1"/>
                <a:gd name="f78" fmla="*/ 3536 f70 1"/>
                <a:gd name="f79" fmla="*/ 688 f71 1"/>
                <a:gd name="f80" fmla="*/ 3651 f70 1"/>
                <a:gd name="f81" fmla="*/ 270 f71 1"/>
                <a:gd name="f82" fmla="*/ 3672 f70 1"/>
                <a:gd name="f83" fmla="*/ 0 f71 1"/>
                <a:gd name="f84" fmla="*/ 3464 f70 1"/>
                <a:gd name="f85" fmla="*/ 646 f71 1"/>
                <a:gd name="f86" fmla="*/ 3366 f70 1"/>
                <a:gd name="f87" fmla="*/ 1304 f71 1"/>
                <a:gd name="f88" fmla="*/ 3195 f70 1"/>
                <a:gd name="f89" fmla="*/ 1617 f71 1"/>
                <a:gd name="f90" fmla="*/ 3011 f70 1"/>
                <a:gd name="f91" fmla="*/ 1897 f71 1"/>
                <a:gd name="f92" fmla="*/ 2684 f70 1"/>
                <a:gd name="f93" fmla="*/ 2130 f71 1"/>
                <a:gd name="f94" fmla="*/ 2103 f70 1"/>
                <a:gd name="f95" fmla="*/ 2400 f71 1"/>
                <a:gd name="f96" fmla="*/ 1386 f70 1"/>
                <a:gd name="f97" fmla="*/ 2475 f71 1"/>
                <a:gd name="f98" fmla="*/ 661 f70 1"/>
                <a:gd name="f99" fmla="*/ 2493 f71 1"/>
                <a:gd name="f100" fmla="*/ 21 f70 1"/>
                <a:gd name="f101" fmla="*/ 2663 f71 1"/>
                <a:gd name="f102" fmla="*/ 0 f70 1"/>
                <a:gd name="f103" fmla="*/ 2713 f71 1"/>
                <a:gd name="f104" fmla="*/ 1442 f70 1"/>
                <a:gd name="f105" fmla="*/ 2463 f71 1"/>
                <a:gd name="f106" fmla="*/ 2252 f70 1"/>
                <a:gd name="f107" fmla="*/ 2275 f71 1"/>
                <a:gd name="f108" fmla="*/ 2705 f70 1"/>
                <a:gd name="f109" fmla="*/ f72 1 f2"/>
                <a:gd name="f110" fmla="*/ f75 1 173"/>
                <a:gd name="f111" fmla="*/ f76 1 194"/>
                <a:gd name="f112" fmla="*/ f77 1 173"/>
                <a:gd name="f113" fmla="*/ f78 1 194"/>
                <a:gd name="f114" fmla="*/ f79 1 173"/>
                <a:gd name="f115" fmla="*/ f80 1 194"/>
                <a:gd name="f116" fmla="*/ f81 1 173"/>
                <a:gd name="f117" fmla="*/ f82 1 194"/>
                <a:gd name="f118" fmla="*/ f83 1 173"/>
                <a:gd name="f119" fmla="*/ f84 1 194"/>
                <a:gd name="f120" fmla="*/ f85 1 173"/>
                <a:gd name="f121" fmla="*/ f86 1 194"/>
                <a:gd name="f122" fmla="*/ f87 1 173"/>
                <a:gd name="f123" fmla="*/ f88 1 194"/>
                <a:gd name="f124" fmla="*/ f89 1 173"/>
                <a:gd name="f125" fmla="*/ f90 1 194"/>
                <a:gd name="f126" fmla="*/ f91 1 173"/>
                <a:gd name="f127" fmla="*/ f92 1 194"/>
                <a:gd name="f128" fmla="*/ f93 1 173"/>
                <a:gd name="f129" fmla="*/ f94 1 194"/>
                <a:gd name="f130" fmla="*/ f95 1 173"/>
                <a:gd name="f131" fmla="*/ f96 1 194"/>
                <a:gd name="f132" fmla="*/ f97 1 173"/>
                <a:gd name="f133" fmla="*/ f98 1 194"/>
                <a:gd name="f134" fmla="*/ f99 1 173"/>
                <a:gd name="f135" fmla="*/ f100 1 194"/>
                <a:gd name="f136" fmla="*/ f101 1 173"/>
                <a:gd name="f137" fmla="*/ f102 1 194"/>
                <a:gd name="f138" fmla="*/ f103 1 173"/>
                <a:gd name="f139" fmla="*/ f104 1 194"/>
                <a:gd name="f140" fmla="*/ f105 1 173"/>
                <a:gd name="f141" fmla="*/ f106 1 194"/>
                <a:gd name="f142" fmla="*/ f107 1 173"/>
                <a:gd name="f143" fmla="*/ f108 1 194"/>
                <a:gd name="f144" fmla="*/ 0 1 f73"/>
                <a:gd name="f145" fmla="*/ f6 1 f73"/>
                <a:gd name="f146" fmla="*/ 0 1 f74"/>
                <a:gd name="f147" fmla="*/ f7 1 f74"/>
                <a:gd name="f148" fmla="+- f109 0 f1"/>
                <a:gd name="f149" fmla="*/ f110 1 f73"/>
                <a:gd name="f150" fmla="*/ f111 1 f74"/>
                <a:gd name="f151" fmla="*/ f112 1 f73"/>
                <a:gd name="f152" fmla="*/ f113 1 f74"/>
                <a:gd name="f153" fmla="*/ f114 1 f73"/>
                <a:gd name="f154" fmla="*/ f115 1 f74"/>
                <a:gd name="f155" fmla="*/ f116 1 f73"/>
                <a:gd name="f156" fmla="*/ f117 1 f74"/>
                <a:gd name="f157" fmla="*/ f118 1 f73"/>
                <a:gd name="f158" fmla="*/ f119 1 f74"/>
                <a:gd name="f159" fmla="*/ f120 1 f73"/>
                <a:gd name="f160" fmla="*/ f121 1 f74"/>
                <a:gd name="f161" fmla="*/ f122 1 f73"/>
                <a:gd name="f162" fmla="*/ f123 1 f74"/>
                <a:gd name="f163" fmla="*/ f124 1 f73"/>
                <a:gd name="f164" fmla="*/ f125 1 f74"/>
                <a:gd name="f165" fmla="*/ f126 1 f73"/>
                <a:gd name="f166" fmla="*/ f127 1 f74"/>
                <a:gd name="f167" fmla="*/ f128 1 f73"/>
                <a:gd name="f168" fmla="*/ f129 1 f74"/>
                <a:gd name="f169" fmla="*/ f130 1 f73"/>
                <a:gd name="f170" fmla="*/ f131 1 f74"/>
                <a:gd name="f171" fmla="*/ f132 1 f73"/>
                <a:gd name="f172" fmla="*/ f133 1 f74"/>
                <a:gd name="f173" fmla="*/ f134 1 f73"/>
                <a:gd name="f174" fmla="*/ f135 1 f74"/>
                <a:gd name="f175" fmla="*/ f136 1 f73"/>
                <a:gd name="f176" fmla="*/ f137 1 f74"/>
                <a:gd name="f177" fmla="*/ f138 1 f73"/>
                <a:gd name="f178" fmla="*/ f139 1 f74"/>
                <a:gd name="f179" fmla="*/ f140 1 f73"/>
                <a:gd name="f180" fmla="*/ f141 1 f74"/>
                <a:gd name="f181" fmla="*/ f142 1 f73"/>
                <a:gd name="f182" fmla="*/ f143 1 f74"/>
                <a:gd name="f183" fmla="*/ f144 f68 1"/>
                <a:gd name="f184" fmla="*/ f145 f68 1"/>
                <a:gd name="f185" fmla="*/ f147 f69 1"/>
                <a:gd name="f186" fmla="*/ f146 f69 1"/>
                <a:gd name="f187" fmla="*/ f149 f68 1"/>
                <a:gd name="f188" fmla="*/ f150 f69 1"/>
                <a:gd name="f189" fmla="*/ f151 f68 1"/>
                <a:gd name="f190" fmla="*/ f152 f69 1"/>
                <a:gd name="f191" fmla="*/ f153 f68 1"/>
                <a:gd name="f192" fmla="*/ f154 f69 1"/>
                <a:gd name="f193" fmla="*/ f155 f68 1"/>
                <a:gd name="f194" fmla="*/ f156 f69 1"/>
                <a:gd name="f195" fmla="*/ f157 f68 1"/>
                <a:gd name="f196" fmla="*/ f158 f69 1"/>
                <a:gd name="f197" fmla="*/ f159 f68 1"/>
                <a:gd name="f198" fmla="*/ f160 f69 1"/>
                <a:gd name="f199" fmla="*/ f161 f68 1"/>
                <a:gd name="f200" fmla="*/ f162 f69 1"/>
                <a:gd name="f201" fmla="*/ f163 f68 1"/>
                <a:gd name="f202" fmla="*/ f164 f69 1"/>
                <a:gd name="f203" fmla="*/ f165 f68 1"/>
                <a:gd name="f204" fmla="*/ f166 f69 1"/>
                <a:gd name="f205" fmla="*/ f167 f68 1"/>
                <a:gd name="f206" fmla="*/ f168 f69 1"/>
                <a:gd name="f207" fmla="*/ f169 f68 1"/>
                <a:gd name="f208" fmla="*/ f170 f69 1"/>
                <a:gd name="f209" fmla="*/ f171 f68 1"/>
                <a:gd name="f210" fmla="*/ f172 f69 1"/>
                <a:gd name="f211" fmla="*/ f173 f68 1"/>
                <a:gd name="f212" fmla="*/ f174 f69 1"/>
                <a:gd name="f213" fmla="*/ f175 f68 1"/>
                <a:gd name="f214" fmla="*/ f176 f69 1"/>
                <a:gd name="f215" fmla="*/ f177 f68 1"/>
                <a:gd name="f216" fmla="*/ f178 f69 1"/>
                <a:gd name="f217" fmla="*/ f179 f68 1"/>
                <a:gd name="f218" fmla="*/ f180 f69 1"/>
                <a:gd name="f219" fmla="*/ f181 f68 1"/>
                <a:gd name="f220" fmla="*/ f182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209" y="f210"/>
                </a:cxn>
                <a:cxn ang="f148">
                  <a:pos x="f211" y="f212"/>
                </a:cxn>
                <a:cxn ang="f148">
                  <a:pos x="f213" y="f214"/>
                </a:cxn>
                <a:cxn ang="f148">
                  <a:pos x="f215" y="f216"/>
                </a:cxn>
                <a:cxn ang="f148">
                  <a:pos x="f217" y="f218"/>
                </a:cxn>
                <a:cxn ang="f148">
                  <a:pos x="f219" y="f220"/>
                </a:cxn>
              </a:cxnLst>
              <a:rect l="f183" t="f186" r="f184" b="f185"/>
              <a:pathLst>
                <a:path w="173" h="194">
                  <a:moveTo>
                    <a:pt x="f8" y="f9"/>
                  </a:moveTo>
                  <a:cubicBezTo>
                    <a:pt x="f10" y="f2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7"/>
                    <a:pt x="f22" y="f7"/>
                    <a:pt x="f23" y="f7"/>
                  </a:cubicBezTo>
                  <a:cubicBezTo>
                    <a:pt x="f24" y="f7"/>
                    <a:pt x="f25" y="f26"/>
                    <a:pt x="f5" y="f12"/>
                  </a:cubicBezTo>
                  <a:cubicBezTo>
                    <a:pt x="f27" y="f18"/>
                    <a:pt x="f28" y="f29"/>
                    <a:pt x="f30" y="f31"/>
                  </a:cubicBezTo>
                  <a:cubicBezTo>
                    <a:pt x="f32" y="f20"/>
                    <a:pt x="f13" y="f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45"/>
                    <a:pt x="f47" y="f50"/>
                  </a:cubicBezTo>
                  <a:cubicBezTo>
                    <a:pt x="f51" y="f39"/>
                    <a:pt x="f42" y="f52"/>
                    <a:pt x="f53" y="f54"/>
                  </a:cubicBezTo>
                  <a:cubicBezTo>
                    <a:pt x="f38" y="f55"/>
                    <a:pt x="f56" y="f30"/>
                    <a:pt x="f57" y="f21"/>
                  </a:cubicBezTo>
                  <a:cubicBezTo>
                    <a:pt x="f58" y="f59"/>
                    <a:pt x="f57" y="f60"/>
                    <a:pt x="f40" y="f61"/>
                  </a:cubicBezTo>
                  <a:cubicBezTo>
                    <a:pt x="f62" y="f5"/>
                    <a:pt x="f62" y="f5"/>
                    <a:pt x="f62" y="f5"/>
                  </a:cubicBezTo>
                  <a:cubicBezTo>
                    <a:pt x="f6" y="f63"/>
                    <a:pt x="f6" y="f63"/>
                    <a:pt x="f6" y="f63"/>
                  </a:cubicBezTo>
                  <a:cubicBezTo>
                    <a:pt x="f64" y="f65"/>
                    <a:pt x="f64" y="f65"/>
                    <a:pt x="f64" y="f65"/>
                  </a:cubicBezTo>
                  <a:cubicBezTo>
                    <a:pt x="f66" y="f49"/>
                    <a:pt x="f66" y="f49"/>
                    <a:pt x="f66" y="f4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" name="Freeform 11"/>
            <p:cNvSpPr/>
            <p:nvPr/>
          </p:nvSpPr>
          <p:spPr>
            <a:xfrm>
              <a:off x="1951814" y="2085417"/>
              <a:ext cx="290102" cy="11473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444"/>
                <a:gd name="f8" fmla="val 112"/>
                <a:gd name="f9" fmla="val 8"/>
                <a:gd name="f10" fmla="val 107"/>
                <a:gd name="f11" fmla="val 27"/>
                <a:gd name="f12" fmla="val 92"/>
                <a:gd name="f13" fmla="val 37"/>
                <a:gd name="f14" fmla="val 103"/>
                <a:gd name="f15" fmla="val 45"/>
                <a:gd name="f16" fmla="val 111"/>
                <a:gd name="f17" fmla="val 43"/>
                <a:gd name="f18" fmla="val 132"/>
                <a:gd name="f19" fmla="val 33"/>
                <a:gd name="f20" fmla="val 137"/>
                <a:gd name="f21" fmla="val 141"/>
                <a:gd name="f22" fmla="val 153"/>
                <a:gd name="f23" fmla="val 44"/>
                <a:gd name="f24" fmla="val 162"/>
                <a:gd name="f25" fmla="val 171"/>
                <a:gd name="f26" fmla="val 48"/>
                <a:gd name="f27" fmla="val 181"/>
                <a:gd name="f28" fmla="val 40"/>
                <a:gd name="f29" fmla="val 187"/>
                <a:gd name="f30" fmla="val 47"/>
                <a:gd name="f31" fmla="val 186"/>
                <a:gd name="f32" fmla="val 51"/>
                <a:gd name="f33" fmla="val 228"/>
                <a:gd name="f34" fmla="val 234"/>
                <a:gd name="f35" fmla="val 53"/>
                <a:gd name="f36" fmla="val 232"/>
                <a:gd name="f37" fmla="val 55"/>
                <a:gd name="f38" fmla="val 255"/>
                <a:gd name="f39" fmla="val 261"/>
                <a:gd name="f40" fmla="val 270"/>
                <a:gd name="f41" fmla="val 54"/>
                <a:gd name="f42" fmla="val 279"/>
                <a:gd name="f43" fmla="val 50"/>
                <a:gd name="f44" fmla="val 287"/>
                <a:gd name="f45" fmla="val 62"/>
                <a:gd name="f46" fmla="val 291"/>
                <a:gd name="f47" fmla="val 61"/>
                <a:gd name="f48" fmla="val 323"/>
                <a:gd name="f49" fmla="val 56"/>
                <a:gd name="f50" fmla="val 331"/>
                <a:gd name="f51" fmla="val 59"/>
                <a:gd name="f52" fmla="val 68"/>
                <a:gd name="f53" fmla="val 344"/>
                <a:gd name="f54" fmla="val 69"/>
                <a:gd name="f55" fmla="val 347"/>
                <a:gd name="f56" fmla="val 71"/>
                <a:gd name="f57" fmla="val 354"/>
                <a:gd name="f58" fmla="val 73"/>
                <a:gd name="f59" fmla="val 364"/>
                <a:gd name="f60" fmla="val 371"/>
                <a:gd name="f61" fmla="val 79"/>
                <a:gd name="f62" fmla="val 367"/>
                <a:gd name="f63" fmla="val 90"/>
                <a:gd name="f64" fmla="val 397"/>
                <a:gd name="f65" fmla="val 84"/>
                <a:gd name="f66" fmla="val 405"/>
                <a:gd name="f67" fmla="val 97"/>
                <a:gd name="f68" fmla="val 415"/>
                <a:gd name="f69" fmla="val 101"/>
                <a:gd name="f70" fmla="val 429"/>
                <a:gd name="f71" fmla="val 438"/>
                <a:gd name="f72" fmla="val 414"/>
                <a:gd name="f73" fmla="val 102"/>
                <a:gd name="f74" fmla="val 401"/>
                <a:gd name="f75" fmla="val 380"/>
                <a:gd name="f76" fmla="val 93"/>
                <a:gd name="f77" fmla="val 358"/>
                <a:gd name="f78" fmla="val 87"/>
                <a:gd name="f79" fmla="val 338"/>
                <a:gd name="f80" fmla="val 289"/>
                <a:gd name="f81" fmla="val 65"/>
                <a:gd name="f82" fmla="val 240"/>
                <a:gd name="f83" fmla="val 189"/>
                <a:gd name="f84" fmla="val 167"/>
                <a:gd name="f85" fmla="val 142"/>
                <a:gd name="f86" fmla="val 60"/>
                <a:gd name="f87" fmla="val 120"/>
                <a:gd name="f88" fmla="val 109"/>
                <a:gd name="f89" fmla="val 99"/>
                <a:gd name="f90" fmla="val 63"/>
                <a:gd name="f91" fmla="val 88"/>
                <a:gd name="f92" fmla="val 78"/>
                <a:gd name="f93" fmla="val 70"/>
                <a:gd name="f94" fmla="val 72"/>
                <a:gd name="f95" fmla="val 22"/>
                <a:gd name="f96" fmla="val 16"/>
                <a:gd name="f97" fmla="val 67"/>
                <a:gd name="f98" fmla="val 1"/>
                <a:gd name="f99" fmla="val 19"/>
                <a:gd name="f100" fmla="val 38"/>
                <a:gd name="f101" fmla="val 58"/>
                <a:gd name="f102" fmla="val 31"/>
                <a:gd name="f103" fmla="val 86"/>
                <a:gd name="f104" fmla="val 91"/>
                <a:gd name="f105" fmla="val 12"/>
                <a:gd name="f106" fmla="val 10"/>
                <a:gd name="f107" fmla="+- 0 0 -90"/>
                <a:gd name="f108" fmla="*/ f3 1 113"/>
                <a:gd name="f109" fmla="*/ f4 1 444"/>
                <a:gd name="f110" fmla="+- f7 0 f5"/>
                <a:gd name="f111" fmla="+- f6 0 f5"/>
                <a:gd name="f112" fmla="*/ f107 f0 1"/>
                <a:gd name="f113" fmla="*/ f111 1 113"/>
                <a:gd name="f114" fmla="*/ f110 1 444"/>
                <a:gd name="f115" fmla="*/ 0 f111 1"/>
                <a:gd name="f116" fmla="*/ 2125 f110 1"/>
                <a:gd name="f117" fmla="*/ 574 f111 1"/>
                <a:gd name="f118" fmla="*/ 1955 f110 1"/>
                <a:gd name="f119" fmla="*/ 512 f111 1"/>
                <a:gd name="f120" fmla="*/ 2595 f110 1"/>
                <a:gd name="f121" fmla="*/ 686 f111 1"/>
                <a:gd name="f122" fmla="*/ 3072 f110 1"/>
                <a:gd name="f123" fmla="*/ 624 f111 1"/>
                <a:gd name="f124" fmla="*/ 3549 f110 1"/>
                <a:gd name="f125" fmla="*/ 699 f111 1"/>
                <a:gd name="f126" fmla="*/ 4437 f110 1"/>
                <a:gd name="f127" fmla="*/ 853 f111 1"/>
                <a:gd name="f128" fmla="*/ 4949 f110 1"/>
                <a:gd name="f129" fmla="*/ 779 f111 1"/>
                <a:gd name="f130" fmla="*/ 5440 f110 1"/>
                <a:gd name="f131" fmla="*/ 871 f111 1"/>
                <a:gd name="f132" fmla="*/ 6280 f110 1"/>
                <a:gd name="f133" fmla="*/ 1071 f111 1"/>
                <a:gd name="f134" fmla="*/ 6579 f110 1"/>
                <a:gd name="f135" fmla="*/ 1058 f111 1"/>
                <a:gd name="f136" fmla="*/ 7032 f110 1"/>
                <a:gd name="f137" fmla="*/ 1308 f111 1"/>
                <a:gd name="f138" fmla="*/ 7680 f110 1"/>
                <a:gd name="f139" fmla="*/ 1507 f111 1"/>
                <a:gd name="f140" fmla="*/ 8419 f110 1"/>
                <a:gd name="f141" fmla="*/ 1587 f111 1"/>
                <a:gd name="f142" fmla="*/ 7603 f110 1"/>
                <a:gd name="f143" fmla="*/ 1353 f111 1"/>
                <a:gd name="f144" fmla="*/ 6408 f110 1"/>
                <a:gd name="f145" fmla="*/ 946 f111 1"/>
                <a:gd name="f146" fmla="*/ 3584 f110 1"/>
                <a:gd name="f147" fmla="*/ 933 f111 1"/>
                <a:gd name="f148" fmla="*/ 2275 f110 1"/>
                <a:gd name="f149" fmla="*/ 978 f111 1"/>
                <a:gd name="f150" fmla="*/ 1672 f110 1"/>
                <a:gd name="f151" fmla="*/ 1103 f111 1"/>
                <a:gd name="f152" fmla="*/ 1117 f110 1"/>
                <a:gd name="f153" fmla="*/ 1091 f111 1"/>
                <a:gd name="f154" fmla="*/ 419 f110 1"/>
                <a:gd name="f155" fmla="*/ 0 f110 1"/>
                <a:gd name="f156" fmla="*/ 888 f110 1"/>
                <a:gd name="f157" fmla="*/ 250 f111 1"/>
                <a:gd name="f158" fmla="*/ 1651 f110 1"/>
                <a:gd name="f159" fmla="*/ 155 f111 1"/>
                <a:gd name="f160" fmla="*/ 1912 f110 1"/>
                <a:gd name="f161" fmla="*/ f112 1 f2"/>
                <a:gd name="f162" fmla="*/ f115 1 113"/>
                <a:gd name="f163" fmla="*/ f116 1 444"/>
                <a:gd name="f164" fmla="*/ f117 1 113"/>
                <a:gd name="f165" fmla="*/ f118 1 444"/>
                <a:gd name="f166" fmla="*/ f119 1 113"/>
                <a:gd name="f167" fmla="*/ f120 1 444"/>
                <a:gd name="f168" fmla="*/ f121 1 113"/>
                <a:gd name="f169" fmla="*/ f122 1 444"/>
                <a:gd name="f170" fmla="*/ f123 1 113"/>
                <a:gd name="f171" fmla="*/ f124 1 444"/>
                <a:gd name="f172" fmla="*/ f125 1 113"/>
                <a:gd name="f173" fmla="*/ f126 1 444"/>
                <a:gd name="f174" fmla="*/ f127 1 113"/>
                <a:gd name="f175" fmla="*/ f128 1 444"/>
                <a:gd name="f176" fmla="*/ f129 1 113"/>
                <a:gd name="f177" fmla="*/ f130 1 444"/>
                <a:gd name="f178" fmla="*/ f131 1 113"/>
                <a:gd name="f179" fmla="*/ f132 1 444"/>
                <a:gd name="f180" fmla="*/ f133 1 113"/>
                <a:gd name="f181" fmla="*/ f134 1 444"/>
                <a:gd name="f182" fmla="*/ f135 1 113"/>
                <a:gd name="f183" fmla="*/ f136 1 444"/>
                <a:gd name="f184" fmla="*/ f137 1 113"/>
                <a:gd name="f185" fmla="*/ f138 1 444"/>
                <a:gd name="f186" fmla="*/ f139 1 113"/>
                <a:gd name="f187" fmla="*/ f140 1 444"/>
                <a:gd name="f188" fmla="*/ f141 1 113"/>
                <a:gd name="f189" fmla="*/ f142 1 444"/>
                <a:gd name="f190" fmla="*/ f143 1 113"/>
                <a:gd name="f191" fmla="*/ f144 1 444"/>
                <a:gd name="f192" fmla="*/ f145 1 113"/>
                <a:gd name="f193" fmla="*/ f146 1 444"/>
                <a:gd name="f194" fmla="*/ f147 1 113"/>
                <a:gd name="f195" fmla="*/ f148 1 444"/>
                <a:gd name="f196" fmla="*/ f149 1 113"/>
                <a:gd name="f197" fmla="*/ f150 1 444"/>
                <a:gd name="f198" fmla="*/ f151 1 113"/>
                <a:gd name="f199" fmla="*/ f152 1 444"/>
                <a:gd name="f200" fmla="*/ f153 1 113"/>
                <a:gd name="f201" fmla="*/ f154 1 444"/>
                <a:gd name="f202" fmla="*/ f155 1 444"/>
                <a:gd name="f203" fmla="*/ f156 1 444"/>
                <a:gd name="f204" fmla="*/ f157 1 113"/>
                <a:gd name="f205" fmla="*/ f158 1 444"/>
                <a:gd name="f206" fmla="*/ f159 1 113"/>
                <a:gd name="f207" fmla="*/ f160 1 444"/>
                <a:gd name="f208" fmla="*/ 0 1 f113"/>
                <a:gd name="f209" fmla="*/ f6 1 f113"/>
                <a:gd name="f210" fmla="*/ 0 1 f114"/>
                <a:gd name="f211" fmla="*/ f7 1 f114"/>
                <a:gd name="f212" fmla="+- f161 0 f1"/>
                <a:gd name="f213" fmla="*/ f162 1 f113"/>
                <a:gd name="f214" fmla="*/ f163 1 f114"/>
                <a:gd name="f215" fmla="*/ f164 1 f113"/>
                <a:gd name="f216" fmla="*/ f165 1 f114"/>
                <a:gd name="f217" fmla="*/ f166 1 f113"/>
                <a:gd name="f218" fmla="*/ f167 1 f114"/>
                <a:gd name="f219" fmla="*/ f168 1 f113"/>
                <a:gd name="f220" fmla="*/ f169 1 f114"/>
                <a:gd name="f221" fmla="*/ f170 1 f113"/>
                <a:gd name="f222" fmla="*/ f171 1 f114"/>
                <a:gd name="f223" fmla="*/ f172 1 f113"/>
                <a:gd name="f224" fmla="*/ f173 1 f114"/>
                <a:gd name="f225" fmla="*/ f174 1 f113"/>
                <a:gd name="f226" fmla="*/ f175 1 f114"/>
                <a:gd name="f227" fmla="*/ f176 1 f113"/>
                <a:gd name="f228" fmla="*/ f177 1 f114"/>
                <a:gd name="f229" fmla="*/ f178 1 f113"/>
                <a:gd name="f230" fmla="*/ f179 1 f114"/>
                <a:gd name="f231" fmla="*/ f180 1 f113"/>
                <a:gd name="f232" fmla="*/ f181 1 f114"/>
                <a:gd name="f233" fmla="*/ f182 1 f113"/>
                <a:gd name="f234" fmla="*/ f183 1 f114"/>
                <a:gd name="f235" fmla="*/ f184 1 f113"/>
                <a:gd name="f236" fmla="*/ f185 1 f114"/>
                <a:gd name="f237" fmla="*/ f186 1 f113"/>
                <a:gd name="f238" fmla="*/ f187 1 f114"/>
                <a:gd name="f239" fmla="*/ f188 1 f113"/>
                <a:gd name="f240" fmla="*/ f189 1 f114"/>
                <a:gd name="f241" fmla="*/ f190 1 f113"/>
                <a:gd name="f242" fmla="*/ f191 1 f114"/>
                <a:gd name="f243" fmla="*/ f192 1 f113"/>
                <a:gd name="f244" fmla="*/ f193 1 f114"/>
                <a:gd name="f245" fmla="*/ f194 1 f113"/>
                <a:gd name="f246" fmla="*/ f195 1 f114"/>
                <a:gd name="f247" fmla="*/ f196 1 f113"/>
                <a:gd name="f248" fmla="*/ f197 1 f114"/>
                <a:gd name="f249" fmla="*/ f198 1 f113"/>
                <a:gd name="f250" fmla="*/ f199 1 f114"/>
                <a:gd name="f251" fmla="*/ f200 1 f113"/>
                <a:gd name="f252" fmla="*/ f201 1 f114"/>
                <a:gd name="f253" fmla="*/ f202 1 f114"/>
                <a:gd name="f254" fmla="*/ f203 1 f114"/>
                <a:gd name="f255" fmla="*/ f204 1 f113"/>
                <a:gd name="f256" fmla="*/ f205 1 f114"/>
                <a:gd name="f257" fmla="*/ f206 1 f113"/>
                <a:gd name="f258" fmla="*/ f207 1 f114"/>
                <a:gd name="f259" fmla="*/ f208 f108 1"/>
                <a:gd name="f260" fmla="*/ f209 f108 1"/>
                <a:gd name="f261" fmla="*/ f211 f109 1"/>
                <a:gd name="f262" fmla="*/ f210 f109 1"/>
                <a:gd name="f263" fmla="*/ f213 f108 1"/>
                <a:gd name="f264" fmla="*/ f214 f109 1"/>
                <a:gd name="f265" fmla="*/ f215 f108 1"/>
                <a:gd name="f266" fmla="*/ f216 f109 1"/>
                <a:gd name="f267" fmla="*/ f217 f108 1"/>
                <a:gd name="f268" fmla="*/ f218 f109 1"/>
                <a:gd name="f269" fmla="*/ f219 f108 1"/>
                <a:gd name="f270" fmla="*/ f220 f109 1"/>
                <a:gd name="f271" fmla="*/ f221 f108 1"/>
                <a:gd name="f272" fmla="*/ f222 f109 1"/>
                <a:gd name="f273" fmla="*/ f223 f108 1"/>
                <a:gd name="f274" fmla="*/ f224 f109 1"/>
                <a:gd name="f275" fmla="*/ f225 f108 1"/>
                <a:gd name="f276" fmla="*/ f226 f109 1"/>
                <a:gd name="f277" fmla="*/ f227 f108 1"/>
                <a:gd name="f278" fmla="*/ f228 f109 1"/>
                <a:gd name="f279" fmla="*/ f229 f108 1"/>
                <a:gd name="f280" fmla="*/ f230 f109 1"/>
                <a:gd name="f281" fmla="*/ f231 f108 1"/>
                <a:gd name="f282" fmla="*/ f232 f109 1"/>
                <a:gd name="f283" fmla="*/ f233 f108 1"/>
                <a:gd name="f284" fmla="*/ f234 f109 1"/>
                <a:gd name="f285" fmla="*/ f235 f108 1"/>
                <a:gd name="f286" fmla="*/ f236 f109 1"/>
                <a:gd name="f287" fmla="*/ f237 f108 1"/>
                <a:gd name="f288" fmla="*/ f238 f109 1"/>
                <a:gd name="f289" fmla="*/ f239 f108 1"/>
                <a:gd name="f290" fmla="*/ f240 f109 1"/>
                <a:gd name="f291" fmla="*/ f241 f108 1"/>
                <a:gd name="f292" fmla="*/ f242 f109 1"/>
                <a:gd name="f293" fmla="*/ f243 f108 1"/>
                <a:gd name="f294" fmla="*/ f244 f109 1"/>
                <a:gd name="f295" fmla="*/ f245 f108 1"/>
                <a:gd name="f296" fmla="*/ f246 f109 1"/>
                <a:gd name="f297" fmla="*/ f247 f108 1"/>
                <a:gd name="f298" fmla="*/ f248 f109 1"/>
                <a:gd name="f299" fmla="*/ f249 f108 1"/>
                <a:gd name="f300" fmla="*/ f250 f109 1"/>
                <a:gd name="f301" fmla="*/ f251 f108 1"/>
                <a:gd name="f302" fmla="*/ f252 f109 1"/>
                <a:gd name="f303" fmla="*/ f253 f109 1"/>
                <a:gd name="f304" fmla="*/ f254 f109 1"/>
                <a:gd name="f305" fmla="*/ f255 f108 1"/>
                <a:gd name="f306" fmla="*/ f256 f109 1"/>
                <a:gd name="f307" fmla="*/ f257 f108 1"/>
                <a:gd name="f308" fmla="*/ f258 f1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2">
                  <a:pos x="f263" y="f264"/>
                </a:cxn>
                <a:cxn ang="f212">
                  <a:pos x="f265" y="f266"/>
                </a:cxn>
                <a:cxn ang="f212">
                  <a:pos x="f267" y="f268"/>
                </a:cxn>
                <a:cxn ang="f212">
                  <a:pos x="f269" y="f270"/>
                </a:cxn>
                <a:cxn ang="f212">
                  <a:pos x="f271" y="f272"/>
                </a:cxn>
                <a:cxn ang="f212">
                  <a:pos x="f273" y="f274"/>
                </a:cxn>
                <a:cxn ang="f212">
                  <a:pos x="f275" y="f276"/>
                </a:cxn>
                <a:cxn ang="f212">
                  <a:pos x="f277" y="f278"/>
                </a:cxn>
                <a:cxn ang="f212">
                  <a:pos x="f279" y="f280"/>
                </a:cxn>
                <a:cxn ang="f212">
                  <a:pos x="f281" y="f282"/>
                </a:cxn>
                <a:cxn ang="f212">
                  <a:pos x="f283" y="f284"/>
                </a:cxn>
                <a:cxn ang="f212">
                  <a:pos x="f285" y="f286"/>
                </a:cxn>
                <a:cxn ang="f212">
                  <a:pos x="f287" y="f288"/>
                </a:cxn>
                <a:cxn ang="f212">
                  <a:pos x="f289" y="f290"/>
                </a:cxn>
                <a:cxn ang="f212">
                  <a:pos x="f291" y="f292"/>
                </a:cxn>
                <a:cxn ang="f212">
                  <a:pos x="f293" y="f294"/>
                </a:cxn>
                <a:cxn ang="f212">
                  <a:pos x="f295" y="f296"/>
                </a:cxn>
                <a:cxn ang="f212">
                  <a:pos x="f297" y="f298"/>
                </a:cxn>
                <a:cxn ang="f212">
                  <a:pos x="f299" y="f300"/>
                </a:cxn>
                <a:cxn ang="f212">
                  <a:pos x="f301" y="f302"/>
                </a:cxn>
                <a:cxn ang="f212">
                  <a:pos x="f295" y="f303"/>
                </a:cxn>
                <a:cxn ang="f212">
                  <a:pos x="f269" y="f304"/>
                </a:cxn>
                <a:cxn ang="f212">
                  <a:pos x="f305" y="f306"/>
                </a:cxn>
                <a:cxn ang="f212">
                  <a:pos x="f307" y="f308"/>
                </a:cxn>
              </a:cxnLst>
              <a:rect l="f259" t="f262" r="f260" b="f261"/>
              <a:pathLst>
                <a:path w="113" h="44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7" y="f21"/>
                    <a:pt x="f17" y="f22"/>
                    <a:pt x="f23" y="f24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15" y="f34"/>
                  </a:cubicBezTo>
                  <a:cubicBezTo>
                    <a:pt x="f35" y="f36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48"/>
                    <a:pt x="f52" y="f53"/>
                    <a:pt x="f54" y="f55"/>
                  </a:cubicBezTo>
                  <a:cubicBezTo>
                    <a:pt x="f56" y="f57"/>
                    <a:pt x="f58" y="f59"/>
                    <a:pt x="f52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67" y="f7"/>
                  </a:cubicBezTo>
                  <a:cubicBezTo>
                    <a:pt x="f6" y="f71"/>
                    <a:pt x="f14" y="f72"/>
                    <a:pt x="f73" y="f74"/>
                  </a:cubicBezTo>
                  <a:cubicBezTo>
                    <a:pt x="f69" y="f75"/>
                    <a:pt x="f76" y="f77"/>
                    <a:pt x="f78" y="f79"/>
                  </a:cubicBezTo>
                  <a:cubicBezTo>
                    <a:pt x="f58" y="f80"/>
                    <a:pt x="f81" y="f82"/>
                    <a:pt x="f47" y="f83"/>
                  </a:cubicBezTo>
                  <a:cubicBezTo>
                    <a:pt x="f51" y="f84"/>
                    <a:pt x="f49" y="f85"/>
                    <a:pt x="f86" y="f87"/>
                  </a:cubicBezTo>
                  <a:cubicBezTo>
                    <a:pt x="f47" y="f88"/>
                    <a:pt x="f47" y="f89"/>
                    <a:pt x="f90" y="f91"/>
                  </a:cubicBezTo>
                  <a:cubicBezTo>
                    <a:pt x="f81" y="f92"/>
                    <a:pt x="f93" y="f54"/>
                    <a:pt x="f56" y="f51"/>
                  </a:cubicBezTo>
                  <a:cubicBezTo>
                    <a:pt x="f94" y="f30"/>
                    <a:pt x="f94" y="f19"/>
                    <a:pt x="f93" y="f95"/>
                  </a:cubicBezTo>
                  <a:cubicBezTo>
                    <a:pt x="f54" y="f96"/>
                    <a:pt x="f97" y="f98"/>
                    <a:pt x="f86" y="f5"/>
                  </a:cubicBezTo>
                  <a:cubicBezTo>
                    <a:pt x="f97" y="f99"/>
                    <a:pt x="f32" y="f19"/>
                    <a:pt x="f23" y="f30"/>
                  </a:cubicBezTo>
                  <a:cubicBezTo>
                    <a:pt x="f100" y="f101"/>
                    <a:pt x="f102" y="f103"/>
                    <a:pt x="f96" y="f78"/>
                  </a:cubicBezTo>
                  <a:cubicBezTo>
                    <a:pt x="f96" y="f104"/>
                    <a:pt x="f105" y="f67"/>
                    <a:pt x="f106" y="f6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4" name="Freeform 12"/>
            <p:cNvSpPr/>
            <p:nvPr/>
          </p:nvSpPr>
          <p:spPr>
            <a:xfrm>
              <a:off x="1046530" y="3514734"/>
              <a:ext cx="200601" cy="794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"/>
                <a:gd name="f7" fmla="val 31"/>
                <a:gd name="f8" fmla="val 4"/>
                <a:gd name="f9" fmla="val 3"/>
                <a:gd name="f10" fmla="val 1"/>
                <a:gd name="f11" fmla="val 6"/>
                <a:gd name="f12" fmla="val 9"/>
                <a:gd name="f13" fmla="val 12"/>
                <a:gd name="f14" fmla="val 14"/>
                <a:gd name="f15" fmla="val 7"/>
                <a:gd name="f16" fmla="val 13"/>
                <a:gd name="f17" fmla="val 11"/>
                <a:gd name="f18" fmla="val 15"/>
                <a:gd name="f19" fmla="val 18"/>
                <a:gd name="f20" fmla="val 22"/>
                <a:gd name="f21" fmla="val 23"/>
                <a:gd name="f22" fmla="val 45"/>
                <a:gd name="f23" fmla="val 26"/>
                <a:gd name="f24" fmla="val 57"/>
                <a:gd name="f25" fmla="val 65"/>
                <a:gd name="f26" fmla="val 19"/>
                <a:gd name="f27" fmla="val 69"/>
                <a:gd name="f28" fmla="val 16"/>
                <a:gd name="f29" fmla="val 76"/>
                <a:gd name="f30" fmla="val 77"/>
                <a:gd name="f31" fmla="val 10"/>
                <a:gd name="f32" fmla="val 75"/>
                <a:gd name="f33" fmla="val 71"/>
                <a:gd name="f34" fmla="val 68"/>
                <a:gd name="f35" fmla="val 64"/>
                <a:gd name="f36" fmla="val 5"/>
                <a:gd name="f37" fmla="val 60"/>
                <a:gd name="f38" fmla="val 8"/>
                <a:gd name="f39" fmla="val 53"/>
                <a:gd name="f40" fmla="val 42"/>
                <a:gd name="f41" fmla="val 33"/>
                <a:gd name="f42" fmla="val 28"/>
                <a:gd name="f43" fmla="val 17"/>
                <a:gd name="f44" fmla="+- 0 0 -90"/>
                <a:gd name="f45" fmla="*/ f3 1 78"/>
                <a:gd name="f46" fmla="*/ f4 1 31"/>
                <a:gd name="f47" fmla="+- f7 0 f5"/>
                <a:gd name="f48" fmla="+- f6 0 f5"/>
                <a:gd name="f49" fmla="*/ f44 f0 1"/>
                <a:gd name="f50" fmla="*/ f48 1 78"/>
                <a:gd name="f51" fmla="*/ f47 1 31"/>
                <a:gd name="f52" fmla="*/ 63 f48 1"/>
                <a:gd name="f53" fmla="*/ 56 f47 1"/>
                <a:gd name="f54" fmla="*/ 20 f48 1"/>
                <a:gd name="f55" fmla="*/ 167 f47 1"/>
                <a:gd name="f56" fmla="*/ 113 f48 1"/>
                <a:gd name="f57" fmla="*/ 238 f47 1"/>
                <a:gd name="f58" fmla="*/ 238 f48 1"/>
                <a:gd name="f59" fmla="*/ 336 f47 1"/>
                <a:gd name="f60" fmla="*/ 708 f48 1"/>
                <a:gd name="f61" fmla="*/ 484 f47 1"/>
                <a:gd name="f62" fmla="*/ 1083 f48 1"/>
                <a:gd name="f63" fmla="*/ 294 f47 1"/>
                <a:gd name="f64" fmla="*/ 1208 f48 1"/>
                <a:gd name="f65" fmla="*/ 183 f47 1"/>
                <a:gd name="f66" fmla="*/ 1175 f48 1"/>
                <a:gd name="f67" fmla="*/ 1000 f48 1"/>
                <a:gd name="f68" fmla="*/ 90 f47 1"/>
                <a:gd name="f69" fmla="*/ 658 f48 1"/>
                <a:gd name="f70" fmla="*/ 345 f48 1"/>
                <a:gd name="f71" fmla="*/ f49 1 f2"/>
                <a:gd name="f72" fmla="*/ f52 1 78"/>
                <a:gd name="f73" fmla="*/ f53 1 31"/>
                <a:gd name="f74" fmla="*/ f54 1 78"/>
                <a:gd name="f75" fmla="*/ f55 1 31"/>
                <a:gd name="f76" fmla="*/ f56 1 78"/>
                <a:gd name="f77" fmla="*/ f57 1 31"/>
                <a:gd name="f78" fmla="*/ f58 1 78"/>
                <a:gd name="f79" fmla="*/ f59 1 31"/>
                <a:gd name="f80" fmla="*/ f60 1 78"/>
                <a:gd name="f81" fmla="*/ f61 1 31"/>
                <a:gd name="f82" fmla="*/ f62 1 78"/>
                <a:gd name="f83" fmla="*/ f63 1 31"/>
                <a:gd name="f84" fmla="*/ f64 1 78"/>
                <a:gd name="f85" fmla="*/ f65 1 31"/>
                <a:gd name="f86" fmla="*/ f66 1 78"/>
                <a:gd name="f87" fmla="*/ f67 1 78"/>
                <a:gd name="f88" fmla="*/ f68 1 31"/>
                <a:gd name="f89" fmla="*/ f69 1 78"/>
                <a:gd name="f90" fmla="*/ f70 1 78"/>
                <a:gd name="f91" fmla="*/ 0 1 f50"/>
                <a:gd name="f92" fmla="*/ f6 1 f50"/>
                <a:gd name="f93" fmla="*/ 0 1 f51"/>
                <a:gd name="f94" fmla="*/ f7 1 f51"/>
                <a:gd name="f95" fmla="+- f71 0 f1"/>
                <a:gd name="f96" fmla="*/ f72 1 f50"/>
                <a:gd name="f97" fmla="*/ f73 1 f51"/>
                <a:gd name="f98" fmla="*/ f74 1 f50"/>
                <a:gd name="f99" fmla="*/ f75 1 f51"/>
                <a:gd name="f100" fmla="*/ f76 1 f50"/>
                <a:gd name="f101" fmla="*/ f77 1 f51"/>
                <a:gd name="f102" fmla="*/ f78 1 f50"/>
                <a:gd name="f103" fmla="*/ f79 1 f51"/>
                <a:gd name="f104" fmla="*/ f80 1 f50"/>
                <a:gd name="f105" fmla="*/ f81 1 f51"/>
                <a:gd name="f106" fmla="*/ f82 1 f50"/>
                <a:gd name="f107" fmla="*/ f83 1 f51"/>
                <a:gd name="f108" fmla="*/ f84 1 f50"/>
                <a:gd name="f109" fmla="*/ f85 1 f51"/>
                <a:gd name="f110" fmla="*/ f86 1 f50"/>
                <a:gd name="f111" fmla="*/ f87 1 f50"/>
                <a:gd name="f112" fmla="*/ f88 1 f51"/>
                <a:gd name="f113" fmla="*/ f89 1 f50"/>
                <a:gd name="f114" fmla="*/ f90 1 f50"/>
                <a:gd name="f115" fmla="*/ f91 f45 1"/>
                <a:gd name="f116" fmla="*/ f92 f45 1"/>
                <a:gd name="f117" fmla="*/ f94 f46 1"/>
                <a:gd name="f118" fmla="*/ f93 f46 1"/>
                <a:gd name="f119" fmla="*/ f96 f45 1"/>
                <a:gd name="f120" fmla="*/ f97 f46 1"/>
                <a:gd name="f121" fmla="*/ f98 f45 1"/>
                <a:gd name="f122" fmla="*/ f99 f46 1"/>
                <a:gd name="f123" fmla="*/ f100 f45 1"/>
                <a:gd name="f124" fmla="*/ f101 f46 1"/>
                <a:gd name="f125" fmla="*/ f102 f45 1"/>
                <a:gd name="f126" fmla="*/ f103 f46 1"/>
                <a:gd name="f127" fmla="*/ f104 f45 1"/>
                <a:gd name="f128" fmla="*/ f105 f46 1"/>
                <a:gd name="f129" fmla="*/ f106 f45 1"/>
                <a:gd name="f130" fmla="*/ f107 f46 1"/>
                <a:gd name="f131" fmla="*/ f108 f45 1"/>
                <a:gd name="f132" fmla="*/ f109 f46 1"/>
                <a:gd name="f133" fmla="*/ f110 f45 1"/>
                <a:gd name="f134" fmla="*/ f111 f45 1"/>
                <a:gd name="f135" fmla="*/ f112 f46 1"/>
                <a:gd name="f136" fmla="*/ f113 f45 1"/>
                <a:gd name="f137" fmla="*/ f114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19" y="f120"/>
                </a:cxn>
                <a:cxn ang="f95">
                  <a:pos x="f121" y="f122"/>
                </a:cxn>
                <a:cxn ang="f95">
                  <a:pos x="f123" y="f124"/>
                </a:cxn>
                <a:cxn ang="f95">
                  <a:pos x="f125" y="f126"/>
                </a:cxn>
                <a:cxn ang="f95">
                  <a:pos x="f127" y="f128"/>
                </a:cxn>
                <a:cxn ang="f95">
                  <a:pos x="f129" y="f130"/>
                </a:cxn>
                <a:cxn ang="f95">
                  <a:pos x="f131" y="f132"/>
                </a:cxn>
                <a:cxn ang="f95">
                  <a:pos x="f133" y="f120"/>
                </a:cxn>
                <a:cxn ang="f95">
                  <a:pos x="f134" y="f135"/>
                </a:cxn>
                <a:cxn ang="f95">
                  <a:pos x="f136" y="f130"/>
                </a:cxn>
                <a:cxn ang="f95">
                  <a:pos x="f137" y="f122"/>
                </a:cxn>
                <a:cxn ang="f95">
                  <a:pos x="f119" y="f120"/>
                </a:cxn>
              </a:cxnLst>
              <a:rect l="f115" t="f118" r="f116" b="f117"/>
              <a:pathLst>
                <a:path w="78" h="31">
                  <a:moveTo>
                    <a:pt x="f8" y="f9"/>
                  </a:moveTo>
                  <a:cubicBezTo>
                    <a:pt x="f10" y="f9"/>
                    <a:pt x="f5" y="f11"/>
                    <a:pt x="f10" y="f12"/>
                  </a:cubicBezTo>
                  <a:cubicBezTo>
                    <a:pt x="f10" y="f13"/>
                    <a:pt x="f8" y="f14"/>
                    <a:pt x="f15" y="f16"/>
                  </a:cubicBezTo>
                  <a:cubicBezTo>
                    <a:pt x="f12" y="f16"/>
                    <a:pt x="f17" y="f14"/>
                    <a:pt x="f18" y="f19"/>
                  </a:cubicBezTo>
                  <a:cubicBezTo>
                    <a:pt x="f20" y="f21"/>
                    <a:pt x="f7" y="f7"/>
                    <a:pt x="f22" y="f23"/>
                  </a:cubicBezTo>
                  <a:cubicBezTo>
                    <a:pt x="f24" y="f20"/>
                    <a:pt x="f25" y="f26"/>
                    <a:pt x="f27" y="f28"/>
                  </a:cubicBezTo>
                  <a:cubicBezTo>
                    <a:pt x="f27" y="f28"/>
                    <a:pt x="f29" y="f13"/>
                    <a:pt x="f30" y="f31"/>
                  </a:cubicBezTo>
                  <a:cubicBezTo>
                    <a:pt x="f6" y="f15"/>
                    <a:pt x="f6" y="f8"/>
                    <a:pt x="f32" y="f9"/>
                  </a:cubicBezTo>
                  <a:cubicBezTo>
                    <a:pt x="f33" y="f10"/>
                    <a:pt x="f34" y="f9"/>
                    <a:pt x="f35" y="f36"/>
                  </a:cubicBezTo>
                  <a:cubicBezTo>
                    <a:pt x="f37" y="f38"/>
                    <a:pt x="f39" y="f13"/>
                    <a:pt x="f40" y="f28"/>
                  </a:cubicBezTo>
                  <a:cubicBezTo>
                    <a:pt x="f41" y="f19"/>
                    <a:pt x="f42" y="f14"/>
                    <a:pt x="f20" y="f12"/>
                  </a:cubicBezTo>
                  <a:cubicBezTo>
                    <a:pt x="f43" y="f36"/>
                    <a:pt x="f17" y="f5"/>
                    <a:pt x="f8" y="f9"/>
                  </a:cubicBezTo>
                  <a:close/>
                </a:path>
              </a:pathLst>
            </a:custGeom>
            <a:solidFill>
              <a:srgbClr val="FADED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" name="Freeform 13"/>
            <p:cNvSpPr/>
            <p:nvPr/>
          </p:nvSpPr>
          <p:spPr>
            <a:xfrm>
              <a:off x="652524" y="2351900"/>
              <a:ext cx="414579" cy="1221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"/>
                <a:gd name="f7" fmla="val 473"/>
                <a:gd name="f8" fmla="val 160"/>
                <a:gd name="f9" fmla="val 463"/>
                <a:gd name="f10" fmla="val 157"/>
                <a:gd name="f11" fmla="val 464"/>
                <a:gd name="f12" fmla="val 154"/>
                <a:gd name="f13" fmla="val 462"/>
                <a:gd name="f14" fmla="val 459"/>
                <a:gd name="f15" fmla="val 153"/>
                <a:gd name="f16" fmla="val 456"/>
                <a:gd name="f17" fmla="val 453"/>
                <a:gd name="f18" fmla="val 140"/>
                <a:gd name="f19" fmla="val 458"/>
                <a:gd name="f20" fmla="val 125"/>
                <a:gd name="f21" fmla="val 110"/>
                <a:gd name="f22" fmla="val 448"/>
                <a:gd name="f23" fmla="val 79"/>
                <a:gd name="f24" fmla="val 422"/>
                <a:gd name="f25" fmla="val 72"/>
                <a:gd name="f26" fmla="val 415"/>
                <a:gd name="f27" fmla="val 65"/>
                <a:gd name="f28" fmla="val 408"/>
                <a:gd name="f29" fmla="val 52"/>
                <a:gd name="f30" fmla="val 385"/>
                <a:gd name="f31" fmla="val 44"/>
                <a:gd name="f32" fmla="val 381"/>
                <a:gd name="f33" fmla="val 35"/>
                <a:gd name="f34" fmla="val 378"/>
                <a:gd name="f35" fmla="val 22"/>
                <a:gd name="f36" fmla="val 346"/>
                <a:gd name="f37" fmla="val 24"/>
                <a:gd name="f38" fmla="val 337"/>
                <a:gd name="f39" fmla="val 25"/>
                <a:gd name="f40" fmla="val 329"/>
                <a:gd name="f41" fmla="val 310"/>
                <a:gd name="f42" fmla="val 18"/>
                <a:gd name="f43" fmla="val 304"/>
                <a:gd name="f44" fmla="val 15"/>
                <a:gd name="f45" fmla="val 297"/>
                <a:gd name="f46" fmla="val 13"/>
                <a:gd name="f47" fmla="val 273"/>
                <a:gd name="f48" fmla="val 17"/>
                <a:gd name="f49" fmla="val 268"/>
                <a:gd name="f50" fmla="val 21"/>
                <a:gd name="f51" fmla="val 262"/>
                <a:gd name="f52" fmla="val 248"/>
                <a:gd name="f53" fmla="val 20"/>
                <a:gd name="f54" fmla="val 243"/>
                <a:gd name="f55" fmla="val 237"/>
                <a:gd name="f56" fmla="val 217"/>
                <a:gd name="f57" fmla="val 26"/>
                <a:gd name="f58" fmla="val 213"/>
                <a:gd name="f59" fmla="val 28"/>
                <a:gd name="f60" fmla="val 209"/>
                <a:gd name="f61" fmla="val 31"/>
                <a:gd name="f62" fmla="val 207"/>
                <a:gd name="f63" fmla="val 200"/>
                <a:gd name="f64" fmla="val 192"/>
                <a:gd name="f65" fmla="val 29"/>
                <a:gd name="f66" fmla="val 172"/>
                <a:gd name="f67" fmla="val 37"/>
                <a:gd name="f68" fmla="val 164"/>
                <a:gd name="f69" fmla="val 155"/>
                <a:gd name="f70" fmla="val 40"/>
                <a:gd name="f71" fmla="val 149"/>
                <a:gd name="f72" fmla="val 39"/>
                <a:gd name="f73" fmla="val 141"/>
                <a:gd name="f74" fmla="val 133"/>
                <a:gd name="f75" fmla="val 43"/>
                <a:gd name="f76" fmla="val 113"/>
                <a:gd name="f77" fmla="val 47"/>
                <a:gd name="f78" fmla="val 102"/>
                <a:gd name="f79" fmla="val 89"/>
                <a:gd name="f80" fmla="val 41"/>
                <a:gd name="f81" fmla="val 76"/>
                <a:gd name="f82" fmla="val 62"/>
                <a:gd name="f83" fmla="val 45"/>
                <a:gd name="f84" fmla="val 34"/>
                <a:gd name="f85" fmla="val 42"/>
                <a:gd name="f86" fmla="val 27"/>
                <a:gd name="f87" fmla="val 8"/>
                <a:gd name="f88" fmla="val 7"/>
                <a:gd name="f89" fmla="val 4"/>
                <a:gd name="f90" fmla="val 14"/>
                <a:gd name="f91" fmla="val 30"/>
                <a:gd name="f92" fmla="val 49"/>
                <a:gd name="f93" fmla="val 57"/>
                <a:gd name="f94" fmla="val 66"/>
                <a:gd name="f95" fmla="val 80"/>
                <a:gd name="f96" fmla="val 98"/>
                <a:gd name="f97" fmla="val 105"/>
                <a:gd name="f98" fmla="val 111"/>
                <a:gd name="f99" fmla="val 114"/>
                <a:gd name="f100" fmla="val 117"/>
                <a:gd name="f101" fmla="val 23"/>
                <a:gd name="f102" fmla="val 128"/>
                <a:gd name="f103" fmla="val 139"/>
                <a:gd name="f104" fmla="val 170"/>
                <a:gd name="f105" fmla="val 177"/>
                <a:gd name="f106" fmla="val 181"/>
                <a:gd name="f107" fmla="val 202"/>
                <a:gd name="f108" fmla="val 11"/>
                <a:gd name="f109" fmla="val 210"/>
                <a:gd name="f110" fmla="val 218"/>
                <a:gd name="f111" fmla="val 12"/>
                <a:gd name="f112" fmla="val 226"/>
                <a:gd name="f113" fmla="val 235"/>
                <a:gd name="f114" fmla="val 9"/>
                <a:gd name="f115" fmla="val 254"/>
                <a:gd name="f116" fmla="val 6"/>
                <a:gd name="f117" fmla="val 267"/>
                <a:gd name="f118" fmla="val 5"/>
                <a:gd name="f119" fmla="val 279"/>
                <a:gd name="f120" fmla="val 292"/>
                <a:gd name="f121" fmla="val 303"/>
                <a:gd name="f122" fmla="val 1"/>
                <a:gd name="f123" fmla="val 309"/>
                <a:gd name="f124" fmla="val 2"/>
                <a:gd name="f125" fmla="val 313"/>
                <a:gd name="f126" fmla="val 319"/>
                <a:gd name="f127" fmla="val 323"/>
                <a:gd name="f128" fmla="val 335"/>
                <a:gd name="f129" fmla="val 10"/>
                <a:gd name="f130" fmla="val 348"/>
                <a:gd name="f131" fmla="val 16"/>
                <a:gd name="f132" fmla="val 358"/>
                <a:gd name="f133" fmla="val 371"/>
                <a:gd name="f134" fmla="val 390"/>
                <a:gd name="f135" fmla="val 392"/>
                <a:gd name="f136" fmla="val 405"/>
                <a:gd name="f137" fmla="val 51"/>
                <a:gd name="f138" fmla="val 416"/>
                <a:gd name="f139" fmla="val 56"/>
                <a:gd name="f140" fmla="val 424"/>
                <a:gd name="f141" fmla="val 67"/>
                <a:gd name="f142" fmla="val 431"/>
                <a:gd name="f143" fmla="val 437"/>
                <a:gd name="f144" fmla="val 77"/>
                <a:gd name="f145" fmla="val 442"/>
                <a:gd name="f146" fmla="val 81"/>
                <a:gd name="f147" fmla="val 446"/>
                <a:gd name="f148" fmla="val 99"/>
                <a:gd name="f149" fmla="val 137"/>
                <a:gd name="f150" fmla="val 151"/>
                <a:gd name="f151" fmla="val 469"/>
                <a:gd name="f152" fmla="val 159"/>
                <a:gd name="f153" fmla="val 468"/>
                <a:gd name="f154" fmla="val 465"/>
                <a:gd name="f155" fmla="+- 0 0 -90"/>
                <a:gd name="f156" fmla="*/ f3 1 161"/>
                <a:gd name="f157" fmla="*/ f4 1 473"/>
                <a:gd name="f158" fmla="+- f7 0 f5"/>
                <a:gd name="f159" fmla="+- f6 0 f5"/>
                <a:gd name="f160" fmla="*/ f155 f0 1"/>
                <a:gd name="f161" fmla="*/ f159 1 161"/>
                <a:gd name="f162" fmla="*/ f158 1 473"/>
                <a:gd name="f163" fmla="*/ 2506 f159 1"/>
                <a:gd name="f164" fmla="*/ 8771 f158 1"/>
                <a:gd name="f165" fmla="*/ 2413 f159 1"/>
                <a:gd name="f166" fmla="*/ 8699 f158 1"/>
                <a:gd name="f167" fmla="*/ 2463 f159 1"/>
                <a:gd name="f168" fmla="*/ 8584 f158 1"/>
                <a:gd name="f169" fmla="*/ 1960 f159 1"/>
                <a:gd name="f170" fmla="*/ 1129 f159 1"/>
                <a:gd name="f171" fmla="*/ 7862 f158 1"/>
                <a:gd name="f172" fmla="*/ 688 f159 1"/>
                <a:gd name="f173" fmla="*/ 7222 f158 1"/>
                <a:gd name="f174" fmla="*/ 375 f159 1"/>
                <a:gd name="f175" fmla="*/ 6382 f158 1"/>
                <a:gd name="f176" fmla="*/ 283 f159 1"/>
                <a:gd name="f177" fmla="*/ 5756 f158 1"/>
                <a:gd name="f178" fmla="*/ 270 f159 1"/>
                <a:gd name="f179" fmla="*/ 5073 f158 1"/>
                <a:gd name="f180" fmla="*/ 313 f159 1"/>
                <a:gd name="f181" fmla="*/ 4607 f158 1"/>
                <a:gd name="f182" fmla="*/ 408 f159 1"/>
                <a:gd name="f183" fmla="*/ 4036 f158 1"/>
                <a:gd name="f184" fmla="*/ 488 f159 1"/>
                <a:gd name="f185" fmla="*/ 3788 f158 1"/>
                <a:gd name="f186" fmla="*/ 583 f159 1"/>
                <a:gd name="f187" fmla="*/ 3106 f158 1"/>
                <a:gd name="f188" fmla="*/ 613 f159 1"/>
                <a:gd name="f189" fmla="*/ 2671 f158 1"/>
                <a:gd name="f190" fmla="*/ 676 f159 1"/>
                <a:gd name="f191" fmla="*/ 2138 f158 1"/>
                <a:gd name="f192" fmla="*/ 646 f159 1"/>
                <a:gd name="f193" fmla="*/ 1442 f158 1"/>
                <a:gd name="f194" fmla="*/ 648 f158 1"/>
                <a:gd name="f195" fmla="*/ 626 f159 1"/>
                <a:gd name="f196" fmla="*/ 149 f158 1"/>
                <a:gd name="f197" fmla="*/ 345 f159 1"/>
                <a:gd name="f198" fmla="*/ 0 f158 1"/>
                <a:gd name="f199" fmla="*/ 438 f159 1"/>
                <a:gd name="f200" fmla="*/ 264 f158 1"/>
                <a:gd name="f201" fmla="*/ 471 f159 1"/>
                <a:gd name="f202" fmla="*/ 930 f158 1"/>
                <a:gd name="f203" fmla="*/ 426 f159 1"/>
                <a:gd name="f204" fmla="*/ 1365 f158 1"/>
                <a:gd name="f205" fmla="*/ 1856 f158 1"/>
                <a:gd name="f206" fmla="*/ 2159 f158 1"/>
                <a:gd name="f207" fmla="*/ 2637 f158 1"/>
                <a:gd name="f208" fmla="*/ 333 f159 1"/>
                <a:gd name="f209" fmla="*/ 3354 f158 1"/>
                <a:gd name="f210" fmla="*/ 208 f159 1"/>
                <a:gd name="f211" fmla="*/ 3831 f158 1"/>
                <a:gd name="f212" fmla="*/ 188 f159 1"/>
                <a:gd name="f213" fmla="*/ 4287 f158 1"/>
                <a:gd name="f214" fmla="*/ 145 f159 1"/>
                <a:gd name="f215" fmla="*/ 4697 f158 1"/>
                <a:gd name="f216" fmla="*/ 83 f159 1"/>
                <a:gd name="f217" fmla="*/ 5287 f158 1"/>
                <a:gd name="f218" fmla="*/ 20 f159 1"/>
                <a:gd name="f219" fmla="*/ 5857 f158 1"/>
                <a:gd name="f220" fmla="*/ 95 f159 1"/>
                <a:gd name="f221" fmla="*/ 6118 f158 1"/>
                <a:gd name="f222" fmla="*/ 250 f159 1"/>
                <a:gd name="f223" fmla="*/ 6780 f158 1"/>
                <a:gd name="f224" fmla="*/ 551 f159 1"/>
                <a:gd name="f225" fmla="*/ 7393 f158 1"/>
                <a:gd name="f226" fmla="*/ 801 f159 1"/>
                <a:gd name="f227" fmla="*/ 7883 f158 1"/>
                <a:gd name="f228" fmla="*/ 1054 f159 1"/>
                <a:gd name="f229" fmla="*/ 8166 f158 1"/>
                <a:gd name="f230" fmla="*/ 1272 f159 1"/>
                <a:gd name="f231" fmla="*/ 8451 f158 1"/>
                <a:gd name="f232" fmla="*/ 2368 f159 1"/>
                <a:gd name="f233" fmla="*/ 8883 f158 1"/>
                <a:gd name="f234" fmla="*/ 2526 f159 1"/>
                <a:gd name="f235" fmla="*/ f160 1 f2"/>
                <a:gd name="f236" fmla="*/ f163 1 161"/>
                <a:gd name="f237" fmla="*/ f164 1 473"/>
                <a:gd name="f238" fmla="*/ f165 1 161"/>
                <a:gd name="f239" fmla="*/ f166 1 473"/>
                <a:gd name="f240" fmla="*/ f167 1 161"/>
                <a:gd name="f241" fmla="*/ f168 1 473"/>
                <a:gd name="f242" fmla="*/ f169 1 161"/>
                <a:gd name="f243" fmla="*/ f170 1 161"/>
                <a:gd name="f244" fmla="*/ f171 1 473"/>
                <a:gd name="f245" fmla="*/ f172 1 161"/>
                <a:gd name="f246" fmla="*/ f173 1 473"/>
                <a:gd name="f247" fmla="*/ f174 1 161"/>
                <a:gd name="f248" fmla="*/ f175 1 473"/>
                <a:gd name="f249" fmla="*/ f176 1 161"/>
                <a:gd name="f250" fmla="*/ f177 1 473"/>
                <a:gd name="f251" fmla="*/ f178 1 161"/>
                <a:gd name="f252" fmla="*/ f179 1 473"/>
                <a:gd name="f253" fmla="*/ f180 1 161"/>
                <a:gd name="f254" fmla="*/ f181 1 473"/>
                <a:gd name="f255" fmla="*/ f182 1 161"/>
                <a:gd name="f256" fmla="*/ f183 1 473"/>
                <a:gd name="f257" fmla="*/ f184 1 161"/>
                <a:gd name="f258" fmla="*/ f185 1 473"/>
                <a:gd name="f259" fmla="*/ f186 1 161"/>
                <a:gd name="f260" fmla="*/ f187 1 473"/>
                <a:gd name="f261" fmla="*/ f188 1 161"/>
                <a:gd name="f262" fmla="*/ f189 1 473"/>
                <a:gd name="f263" fmla="*/ f190 1 161"/>
                <a:gd name="f264" fmla="*/ f191 1 473"/>
                <a:gd name="f265" fmla="*/ f192 1 161"/>
                <a:gd name="f266" fmla="*/ f193 1 473"/>
                <a:gd name="f267" fmla="*/ f194 1 473"/>
                <a:gd name="f268" fmla="*/ f195 1 161"/>
                <a:gd name="f269" fmla="*/ f196 1 473"/>
                <a:gd name="f270" fmla="*/ f197 1 161"/>
                <a:gd name="f271" fmla="*/ f198 1 473"/>
                <a:gd name="f272" fmla="*/ f199 1 161"/>
                <a:gd name="f273" fmla="*/ f200 1 473"/>
                <a:gd name="f274" fmla="*/ f201 1 161"/>
                <a:gd name="f275" fmla="*/ f202 1 473"/>
                <a:gd name="f276" fmla="*/ f203 1 161"/>
                <a:gd name="f277" fmla="*/ f204 1 473"/>
                <a:gd name="f278" fmla="*/ f205 1 473"/>
                <a:gd name="f279" fmla="*/ f206 1 473"/>
                <a:gd name="f280" fmla="*/ f207 1 473"/>
                <a:gd name="f281" fmla="*/ f208 1 161"/>
                <a:gd name="f282" fmla="*/ f209 1 473"/>
                <a:gd name="f283" fmla="*/ f210 1 161"/>
                <a:gd name="f284" fmla="*/ f211 1 473"/>
                <a:gd name="f285" fmla="*/ f212 1 161"/>
                <a:gd name="f286" fmla="*/ f213 1 473"/>
                <a:gd name="f287" fmla="*/ f214 1 161"/>
                <a:gd name="f288" fmla="*/ f215 1 473"/>
                <a:gd name="f289" fmla="*/ f216 1 161"/>
                <a:gd name="f290" fmla="*/ f217 1 473"/>
                <a:gd name="f291" fmla="*/ f218 1 161"/>
                <a:gd name="f292" fmla="*/ f219 1 473"/>
                <a:gd name="f293" fmla="*/ f220 1 161"/>
                <a:gd name="f294" fmla="*/ f221 1 473"/>
                <a:gd name="f295" fmla="*/ f222 1 161"/>
                <a:gd name="f296" fmla="*/ f223 1 473"/>
                <a:gd name="f297" fmla="*/ f224 1 161"/>
                <a:gd name="f298" fmla="*/ f225 1 473"/>
                <a:gd name="f299" fmla="*/ f226 1 161"/>
                <a:gd name="f300" fmla="*/ f227 1 473"/>
                <a:gd name="f301" fmla="*/ f228 1 161"/>
                <a:gd name="f302" fmla="*/ f229 1 473"/>
                <a:gd name="f303" fmla="*/ f230 1 161"/>
                <a:gd name="f304" fmla="*/ f231 1 473"/>
                <a:gd name="f305" fmla="*/ f232 1 161"/>
                <a:gd name="f306" fmla="*/ f233 1 473"/>
                <a:gd name="f307" fmla="*/ f234 1 161"/>
                <a:gd name="f308" fmla="*/ 0 1 f161"/>
                <a:gd name="f309" fmla="*/ f6 1 f161"/>
                <a:gd name="f310" fmla="*/ 0 1 f162"/>
                <a:gd name="f311" fmla="*/ f7 1 f162"/>
                <a:gd name="f312" fmla="+- f235 0 f1"/>
                <a:gd name="f313" fmla="*/ f236 1 f161"/>
                <a:gd name="f314" fmla="*/ f237 1 f162"/>
                <a:gd name="f315" fmla="*/ f238 1 f161"/>
                <a:gd name="f316" fmla="*/ f239 1 f162"/>
                <a:gd name="f317" fmla="*/ f240 1 f161"/>
                <a:gd name="f318" fmla="*/ f241 1 f162"/>
                <a:gd name="f319" fmla="*/ f242 1 f161"/>
                <a:gd name="f320" fmla="*/ f243 1 f161"/>
                <a:gd name="f321" fmla="*/ f244 1 f162"/>
                <a:gd name="f322" fmla="*/ f245 1 f161"/>
                <a:gd name="f323" fmla="*/ f246 1 f162"/>
                <a:gd name="f324" fmla="*/ f247 1 f161"/>
                <a:gd name="f325" fmla="*/ f248 1 f162"/>
                <a:gd name="f326" fmla="*/ f249 1 f161"/>
                <a:gd name="f327" fmla="*/ f250 1 f162"/>
                <a:gd name="f328" fmla="*/ f251 1 f161"/>
                <a:gd name="f329" fmla="*/ f252 1 f162"/>
                <a:gd name="f330" fmla="*/ f253 1 f161"/>
                <a:gd name="f331" fmla="*/ f254 1 f162"/>
                <a:gd name="f332" fmla="*/ f255 1 f161"/>
                <a:gd name="f333" fmla="*/ f256 1 f162"/>
                <a:gd name="f334" fmla="*/ f257 1 f161"/>
                <a:gd name="f335" fmla="*/ f258 1 f162"/>
                <a:gd name="f336" fmla="*/ f259 1 f161"/>
                <a:gd name="f337" fmla="*/ f260 1 f162"/>
                <a:gd name="f338" fmla="*/ f261 1 f161"/>
                <a:gd name="f339" fmla="*/ f262 1 f162"/>
                <a:gd name="f340" fmla="*/ f263 1 f161"/>
                <a:gd name="f341" fmla="*/ f264 1 f162"/>
                <a:gd name="f342" fmla="*/ f265 1 f161"/>
                <a:gd name="f343" fmla="*/ f266 1 f162"/>
                <a:gd name="f344" fmla="*/ f267 1 f162"/>
                <a:gd name="f345" fmla="*/ f268 1 f161"/>
                <a:gd name="f346" fmla="*/ f269 1 f162"/>
                <a:gd name="f347" fmla="*/ f270 1 f161"/>
                <a:gd name="f348" fmla="*/ f271 1 f162"/>
                <a:gd name="f349" fmla="*/ f272 1 f161"/>
                <a:gd name="f350" fmla="*/ f273 1 f162"/>
                <a:gd name="f351" fmla="*/ f274 1 f161"/>
                <a:gd name="f352" fmla="*/ f275 1 f162"/>
                <a:gd name="f353" fmla="*/ f276 1 f161"/>
                <a:gd name="f354" fmla="*/ f277 1 f162"/>
                <a:gd name="f355" fmla="*/ f278 1 f162"/>
                <a:gd name="f356" fmla="*/ f279 1 f162"/>
                <a:gd name="f357" fmla="*/ f280 1 f162"/>
                <a:gd name="f358" fmla="*/ f281 1 f161"/>
                <a:gd name="f359" fmla="*/ f282 1 f162"/>
                <a:gd name="f360" fmla="*/ f283 1 f161"/>
                <a:gd name="f361" fmla="*/ f284 1 f162"/>
                <a:gd name="f362" fmla="*/ f285 1 f161"/>
                <a:gd name="f363" fmla="*/ f286 1 f162"/>
                <a:gd name="f364" fmla="*/ f287 1 f161"/>
                <a:gd name="f365" fmla="*/ f288 1 f162"/>
                <a:gd name="f366" fmla="*/ f289 1 f161"/>
                <a:gd name="f367" fmla="*/ f290 1 f162"/>
                <a:gd name="f368" fmla="*/ f291 1 f161"/>
                <a:gd name="f369" fmla="*/ f292 1 f162"/>
                <a:gd name="f370" fmla="*/ f293 1 f161"/>
                <a:gd name="f371" fmla="*/ f294 1 f162"/>
                <a:gd name="f372" fmla="*/ f295 1 f161"/>
                <a:gd name="f373" fmla="*/ f296 1 f162"/>
                <a:gd name="f374" fmla="*/ f297 1 f161"/>
                <a:gd name="f375" fmla="*/ f298 1 f162"/>
                <a:gd name="f376" fmla="*/ f299 1 f161"/>
                <a:gd name="f377" fmla="*/ f300 1 f162"/>
                <a:gd name="f378" fmla="*/ f301 1 f161"/>
                <a:gd name="f379" fmla="*/ f302 1 f162"/>
                <a:gd name="f380" fmla="*/ f303 1 f161"/>
                <a:gd name="f381" fmla="*/ f304 1 f162"/>
                <a:gd name="f382" fmla="*/ f305 1 f161"/>
                <a:gd name="f383" fmla="*/ f306 1 f162"/>
                <a:gd name="f384" fmla="*/ f307 1 f161"/>
                <a:gd name="f385" fmla="*/ f308 f156 1"/>
                <a:gd name="f386" fmla="*/ f309 f156 1"/>
                <a:gd name="f387" fmla="*/ f311 f157 1"/>
                <a:gd name="f388" fmla="*/ f310 f157 1"/>
                <a:gd name="f389" fmla="*/ f313 f156 1"/>
                <a:gd name="f390" fmla="*/ f314 f157 1"/>
                <a:gd name="f391" fmla="*/ f315 f156 1"/>
                <a:gd name="f392" fmla="*/ f316 f157 1"/>
                <a:gd name="f393" fmla="*/ f317 f156 1"/>
                <a:gd name="f394" fmla="*/ f318 f157 1"/>
                <a:gd name="f395" fmla="*/ f319 f156 1"/>
                <a:gd name="f396" fmla="*/ f320 f156 1"/>
                <a:gd name="f397" fmla="*/ f321 f157 1"/>
                <a:gd name="f398" fmla="*/ f322 f156 1"/>
                <a:gd name="f399" fmla="*/ f323 f157 1"/>
                <a:gd name="f400" fmla="*/ f324 f156 1"/>
                <a:gd name="f401" fmla="*/ f325 f157 1"/>
                <a:gd name="f402" fmla="*/ f326 f156 1"/>
                <a:gd name="f403" fmla="*/ f327 f157 1"/>
                <a:gd name="f404" fmla="*/ f328 f156 1"/>
                <a:gd name="f405" fmla="*/ f329 f157 1"/>
                <a:gd name="f406" fmla="*/ f330 f156 1"/>
                <a:gd name="f407" fmla="*/ f331 f157 1"/>
                <a:gd name="f408" fmla="*/ f332 f156 1"/>
                <a:gd name="f409" fmla="*/ f333 f157 1"/>
                <a:gd name="f410" fmla="*/ f334 f156 1"/>
                <a:gd name="f411" fmla="*/ f335 f157 1"/>
                <a:gd name="f412" fmla="*/ f336 f156 1"/>
                <a:gd name="f413" fmla="*/ f337 f157 1"/>
                <a:gd name="f414" fmla="*/ f338 f156 1"/>
                <a:gd name="f415" fmla="*/ f339 f157 1"/>
                <a:gd name="f416" fmla="*/ f340 f156 1"/>
                <a:gd name="f417" fmla="*/ f341 f157 1"/>
                <a:gd name="f418" fmla="*/ f342 f156 1"/>
                <a:gd name="f419" fmla="*/ f343 f157 1"/>
                <a:gd name="f420" fmla="*/ f344 f157 1"/>
                <a:gd name="f421" fmla="*/ f345 f156 1"/>
                <a:gd name="f422" fmla="*/ f346 f157 1"/>
                <a:gd name="f423" fmla="*/ f347 f156 1"/>
                <a:gd name="f424" fmla="*/ f348 f157 1"/>
                <a:gd name="f425" fmla="*/ f349 f156 1"/>
                <a:gd name="f426" fmla="*/ f350 f157 1"/>
                <a:gd name="f427" fmla="*/ f351 f156 1"/>
                <a:gd name="f428" fmla="*/ f352 f157 1"/>
                <a:gd name="f429" fmla="*/ f353 f156 1"/>
                <a:gd name="f430" fmla="*/ f354 f157 1"/>
                <a:gd name="f431" fmla="*/ f355 f157 1"/>
                <a:gd name="f432" fmla="*/ f356 f157 1"/>
                <a:gd name="f433" fmla="*/ f357 f157 1"/>
                <a:gd name="f434" fmla="*/ f358 f156 1"/>
                <a:gd name="f435" fmla="*/ f359 f157 1"/>
                <a:gd name="f436" fmla="*/ f360 f156 1"/>
                <a:gd name="f437" fmla="*/ f361 f157 1"/>
                <a:gd name="f438" fmla="*/ f362 f156 1"/>
                <a:gd name="f439" fmla="*/ f363 f157 1"/>
                <a:gd name="f440" fmla="*/ f364 f156 1"/>
                <a:gd name="f441" fmla="*/ f365 f157 1"/>
                <a:gd name="f442" fmla="*/ f366 f156 1"/>
                <a:gd name="f443" fmla="*/ f367 f157 1"/>
                <a:gd name="f444" fmla="*/ f368 f156 1"/>
                <a:gd name="f445" fmla="*/ f369 f157 1"/>
                <a:gd name="f446" fmla="*/ f370 f156 1"/>
                <a:gd name="f447" fmla="*/ f371 f157 1"/>
                <a:gd name="f448" fmla="*/ f372 f156 1"/>
                <a:gd name="f449" fmla="*/ f373 f157 1"/>
                <a:gd name="f450" fmla="*/ f374 f156 1"/>
                <a:gd name="f451" fmla="*/ f375 f157 1"/>
                <a:gd name="f452" fmla="*/ f376 f156 1"/>
                <a:gd name="f453" fmla="*/ f377 f157 1"/>
                <a:gd name="f454" fmla="*/ f378 f156 1"/>
                <a:gd name="f455" fmla="*/ f379 f157 1"/>
                <a:gd name="f456" fmla="*/ f380 f156 1"/>
                <a:gd name="f457" fmla="*/ f381 f157 1"/>
                <a:gd name="f458" fmla="*/ f382 f156 1"/>
                <a:gd name="f459" fmla="*/ f383 f157 1"/>
                <a:gd name="f460" fmla="*/ f384 f1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2">
                  <a:pos x="f389" y="f390"/>
                </a:cxn>
                <a:cxn ang="f312">
                  <a:pos x="f391" y="f392"/>
                </a:cxn>
                <a:cxn ang="f312">
                  <a:pos x="f393" y="f394"/>
                </a:cxn>
                <a:cxn ang="f312">
                  <a:pos x="f395" y="f394"/>
                </a:cxn>
                <a:cxn ang="f312">
                  <a:pos x="f396" y="f397"/>
                </a:cxn>
                <a:cxn ang="f312">
                  <a:pos x="f398" y="f399"/>
                </a:cxn>
                <a:cxn ang="f312">
                  <a:pos x="f400" y="f401"/>
                </a:cxn>
                <a:cxn ang="f312">
                  <a:pos x="f402" y="f403"/>
                </a:cxn>
                <a:cxn ang="f312">
                  <a:pos x="f404" y="f405"/>
                </a:cxn>
                <a:cxn ang="f312">
                  <a:pos x="f406" y="f407"/>
                </a:cxn>
                <a:cxn ang="f312">
                  <a:pos x="f408" y="f409"/>
                </a:cxn>
                <a:cxn ang="f312">
                  <a:pos x="f410" y="f411"/>
                </a:cxn>
                <a:cxn ang="f312">
                  <a:pos x="f412" y="f413"/>
                </a:cxn>
                <a:cxn ang="f312">
                  <a:pos x="f414" y="f415"/>
                </a:cxn>
                <a:cxn ang="f312">
                  <a:pos x="f416" y="f417"/>
                </a:cxn>
                <a:cxn ang="f312">
                  <a:pos x="f418" y="f419"/>
                </a:cxn>
                <a:cxn ang="f312">
                  <a:pos x="f416" y="f420"/>
                </a:cxn>
                <a:cxn ang="f312">
                  <a:pos x="f421" y="f422"/>
                </a:cxn>
                <a:cxn ang="f312">
                  <a:pos x="f423" y="f424"/>
                </a:cxn>
                <a:cxn ang="f312">
                  <a:pos x="f425" y="f426"/>
                </a:cxn>
                <a:cxn ang="f312">
                  <a:pos x="f427" y="f428"/>
                </a:cxn>
                <a:cxn ang="f312">
                  <a:pos x="f429" y="f430"/>
                </a:cxn>
                <a:cxn ang="f312">
                  <a:pos x="f429" y="f431"/>
                </a:cxn>
                <a:cxn ang="f312">
                  <a:pos x="f408" y="f432"/>
                </a:cxn>
                <a:cxn ang="f312">
                  <a:pos x="f423" y="f433"/>
                </a:cxn>
                <a:cxn ang="f312">
                  <a:pos x="f434" y="f435"/>
                </a:cxn>
                <a:cxn ang="f312">
                  <a:pos x="f436" y="f437"/>
                </a:cxn>
                <a:cxn ang="f312">
                  <a:pos x="f438" y="f439"/>
                </a:cxn>
                <a:cxn ang="f312">
                  <a:pos x="f440" y="f441"/>
                </a:cxn>
                <a:cxn ang="f312">
                  <a:pos x="f442" y="f443"/>
                </a:cxn>
                <a:cxn ang="f312">
                  <a:pos x="f444" y="f445"/>
                </a:cxn>
                <a:cxn ang="f312">
                  <a:pos x="f446" y="f447"/>
                </a:cxn>
                <a:cxn ang="f312">
                  <a:pos x="f448" y="f449"/>
                </a:cxn>
                <a:cxn ang="f312">
                  <a:pos x="f450" y="f451"/>
                </a:cxn>
                <a:cxn ang="f312">
                  <a:pos x="f452" y="f453"/>
                </a:cxn>
                <a:cxn ang="f312">
                  <a:pos x="f454" y="f455"/>
                </a:cxn>
                <a:cxn ang="f312">
                  <a:pos x="f456" y="f457"/>
                </a:cxn>
                <a:cxn ang="f312">
                  <a:pos x="f458" y="f459"/>
                </a:cxn>
                <a:cxn ang="f312">
                  <a:pos x="f460" y="f390"/>
                </a:cxn>
                <a:cxn ang="f312">
                  <a:pos x="f389" y="f390"/>
                </a:cxn>
              </a:cxnLst>
              <a:rect l="f385" t="f388" r="f386" b="f387"/>
              <a:pathLst>
                <a:path w="161" h="473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6"/>
                    <a:pt x="f12" y="f17"/>
                    <a:pt x="f10" y="f17"/>
                  </a:cubicBezTo>
                  <a:cubicBezTo>
                    <a:pt x="f10" y="f17"/>
                    <a:pt x="f18" y="f19"/>
                    <a:pt x="f20" y="f17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35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0" y="f52"/>
                    <a:pt x="f53" y="f54"/>
                  </a:cubicBezTo>
                  <a:cubicBezTo>
                    <a:pt x="f53" y="f55"/>
                    <a:pt x="f37" y="f56"/>
                    <a:pt x="f57" y="f58"/>
                  </a:cubicBezTo>
                  <a:cubicBezTo>
                    <a:pt x="f59" y="f60"/>
                    <a:pt x="f61" y="f62"/>
                    <a:pt x="f61" y="f63"/>
                  </a:cubicBezTo>
                  <a:cubicBezTo>
                    <a:pt x="f61" y="f64"/>
                    <a:pt x="f65" y="f66"/>
                    <a:pt x="f67" y="f68"/>
                  </a:cubicBezTo>
                  <a:cubicBezTo>
                    <a:pt x="f31" y="f69"/>
                    <a:pt x="f70" y="f71"/>
                    <a:pt x="f72" y="f73"/>
                  </a:cubicBezTo>
                  <a:cubicBezTo>
                    <a:pt x="f67" y="f74"/>
                    <a:pt x="f72" y="f20"/>
                    <a:pt x="f75" y="f76"/>
                  </a:cubicBezTo>
                  <a:cubicBezTo>
                    <a:pt x="f77" y="f78"/>
                    <a:pt x="f67" y="f79"/>
                    <a:pt x="f80" y="f81"/>
                  </a:cubicBezTo>
                  <a:cubicBezTo>
                    <a:pt x="f31" y="f82"/>
                    <a:pt x="f31" y="f83"/>
                    <a:pt x="f75" y="f84"/>
                  </a:cubicBezTo>
                  <a:cubicBezTo>
                    <a:pt x="f85" y="f86"/>
                    <a:pt x="f80" y="f44"/>
                    <a:pt x="f70" y="f87"/>
                  </a:cubicBezTo>
                  <a:cubicBezTo>
                    <a:pt x="f84" y="f88"/>
                    <a:pt x="f59" y="f89"/>
                    <a:pt x="f35" y="f5"/>
                  </a:cubicBezTo>
                  <a:cubicBezTo>
                    <a:pt x="f59" y="f90"/>
                    <a:pt x="f59" y="f90"/>
                    <a:pt x="f59" y="f90"/>
                  </a:cubicBezTo>
                  <a:cubicBezTo>
                    <a:pt x="f91" y="f37"/>
                    <a:pt x="f91" y="f67"/>
                    <a:pt x="f91" y="f92"/>
                  </a:cubicBezTo>
                  <a:cubicBezTo>
                    <a:pt x="f91" y="f93"/>
                    <a:pt x="f86" y="f94"/>
                    <a:pt x="f86" y="f25"/>
                  </a:cubicBezTo>
                  <a:cubicBezTo>
                    <a:pt x="f57" y="f95"/>
                    <a:pt x="f86" y="f79"/>
                    <a:pt x="f86" y="f96"/>
                  </a:cubicBezTo>
                  <a:cubicBezTo>
                    <a:pt x="f57" y="f97"/>
                    <a:pt x="f57" y="f98"/>
                    <a:pt x="f57" y="f99"/>
                  </a:cubicBezTo>
                  <a:cubicBezTo>
                    <a:pt x="f57" y="f100"/>
                    <a:pt x="f101" y="f102"/>
                    <a:pt x="f35" y="f103"/>
                  </a:cubicBezTo>
                  <a:cubicBezTo>
                    <a:pt x="f50" y="f12"/>
                    <a:pt x="f101" y="f104"/>
                    <a:pt x="f50" y="f105"/>
                  </a:cubicBezTo>
                  <a:cubicBezTo>
                    <a:pt x="f53" y="f106"/>
                    <a:pt x="f90" y="f64"/>
                    <a:pt x="f46" y="f107"/>
                  </a:cubicBezTo>
                  <a:cubicBezTo>
                    <a:pt x="f108" y="f109"/>
                    <a:pt x="f90" y="f110"/>
                    <a:pt x="f111" y="f112"/>
                  </a:cubicBezTo>
                  <a:cubicBezTo>
                    <a:pt x="f108" y="f113"/>
                    <a:pt x="f114" y="f54"/>
                    <a:pt x="f114" y="f52"/>
                  </a:cubicBezTo>
                  <a:cubicBezTo>
                    <a:pt x="f87" y="f115"/>
                    <a:pt x="f116" y="f117"/>
                    <a:pt x="f118" y="f119"/>
                  </a:cubicBezTo>
                  <a:cubicBezTo>
                    <a:pt x="f89" y="f120"/>
                    <a:pt x="f5" y="f121"/>
                    <a:pt x="f122" y="f123"/>
                  </a:cubicBezTo>
                  <a:cubicBezTo>
                    <a:pt x="f124" y="f125"/>
                    <a:pt x="f116" y="f126"/>
                    <a:pt x="f116" y="f127"/>
                  </a:cubicBezTo>
                  <a:cubicBezTo>
                    <a:pt x="f87" y="f128"/>
                    <a:pt x="f129" y="f130"/>
                    <a:pt x="f131" y="f132"/>
                  </a:cubicBezTo>
                  <a:cubicBezTo>
                    <a:pt x="f37" y="f133"/>
                    <a:pt x="f59" y="f30"/>
                    <a:pt x="f33" y="f134"/>
                  </a:cubicBezTo>
                  <a:cubicBezTo>
                    <a:pt x="f72" y="f135"/>
                    <a:pt x="f75" y="f136"/>
                    <a:pt x="f137" y="f138"/>
                  </a:cubicBezTo>
                  <a:cubicBezTo>
                    <a:pt x="f139" y="f24"/>
                    <a:pt x="f82" y="f140"/>
                    <a:pt x="f141" y="f142"/>
                  </a:cubicBezTo>
                  <a:cubicBezTo>
                    <a:pt x="f25" y="f143"/>
                    <a:pt x="f144" y="f145"/>
                    <a:pt x="f146" y="f147"/>
                  </a:cubicBezTo>
                  <a:cubicBezTo>
                    <a:pt x="f148" y="f9"/>
                    <a:pt x="f149" y="f7"/>
                    <a:pt x="f150" y="f151"/>
                  </a:cubicBezTo>
                  <a:cubicBezTo>
                    <a:pt x="f152" y="f153"/>
                    <a:pt x="f6" y="f154"/>
                    <a:pt x="f6" y="f9"/>
                  </a:cubicBezTo>
                  <a:cubicBezTo>
                    <a:pt x="f6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FDEF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" name="Freeform 14"/>
            <p:cNvSpPr/>
            <p:nvPr/>
          </p:nvSpPr>
          <p:spPr>
            <a:xfrm>
              <a:off x="1463168" y="1987548"/>
              <a:ext cx="786978" cy="16638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6"/>
                <a:gd name="f7" fmla="val 644"/>
                <a:gd name="f8" fmla="val 577"/>
                <a:gd name="f9" fmla="val 25"/>
                <a:gd name="f10" fmla="val 572"/>
                <a:gd name="f11" fmla="val 46"/>
                <a:gd name="f12" fmla="val 581"/>
                <a:gd name="f13" fmla="val 62"/>
                <a:gd name="f14" fmla="val 591"/>
                <a:gd name="f15" fmla="val 78"/>
                <a:gd name="f16" fmla="val 602"/>
                <a:gd name="f17" fmla="val 90"/>
                <a:gd name="f18" fmla="val 609"/>
                <a:gd name="f19" fmla="val 105"/>
                <a:gd name="f20" fmla="val 613"/>
                <a:gd name="f21" fmla="val 120"/>
                <a:gd name="f22" fmla="val 618"/>
                <a:gd name="f23" fmla="val 122"/>
                <a:gd name="f24" fmla="val 630"/>
                <a:gd name="f25" fmla="val 140"/>
                <a:gd name="f26" fmla="val 634"/>
                <a:gd name="f27" fmla="val 202"/>
                <a:gd name="f28" fmla="val 640"/>
                <a:gd name="f29" fmla="val 219"/>
                <a:gd name="f30" fmla="val 621"/>
                <a:gd name="f31" fmla="val 230"/>
                <a:gd name="f32" fmla="val 610"/>
                <a:gd name="f33" fmla="val 242"/>
                <a:gd name="f34" fmla="val 600"/>
                <a:gd name="f35" fmla="val 251"/>
                <a:gd name="f36" fmla="val 260"/>
                <a:gd name="f37" fmla="val 590"/>
                <a:gd name="f38" fmla="val 268"/>
                <a:gd name="f39" fmla="val 578"/>
                <a:gd name="f40" fmla="val 270"/>
                <a:gd name="f41" fmla="val 569"/>
                <a:gd name="f42" fmla="val 277"/>
                <a:gd name="f43" fmla="val 558"/>
                <a:gd name="f44" fmla="val 284"/>
                <a:gd name="f45" fmla="val 546"/>
                <a:gd name="f46" fmla="val 285"/>
                <a:gd name="f47" fmla="val 524"/>
                <a:gd name="f48" fmla="val 289"/>
                <a:gd name="f49" fmla="val 510"/>
                <a:gd name="f50" fmla="val 293"/>
                <a:gd name="f51" fmla="val 496"/>
                <a:gd name="f52" fmla="val 288"/>
                <a:gd name="f53" fmla="val 474"/>
                <a:gd name="f54" fmla="val 287"/>
                <a:gd name="f55" fmla="val 462"/>
                <a:gd name="f56" fmla="val 286"/>
                <a:gd name="f57" fmla="val 449"/>
                <a:gd name="f58" fmla="val 432"/>
                <a:gd name="f59" fmla="val 281"/>
                <a:gd name="f60" fmla="val 420"/>
                <a:gd name="f61" fmla="val 408"/>
                <a:gd name="f62" fmla="val 397"/>
                <a:gd name="f63" fmla="val 266"/>
                <a:gd name="f64" fmla="val 384"/>
                <a:gd name="f65" fmla="val 262"/>
                <a:gd name="f66" fmla="val 371"/>
                <a:gd name="f67" fmla="val 258"/>
                <a:gd name="f68" fmla="val 352"/>
                <a:gd name="f69" fmla="val 254"/>
                <a:gd name="f70" fmla="val 340"/>
                <a:gd name="f71" fmla="val 328"/>
                <a:gd name="f72" fmla="val 255"/>
                <a:gd name="f73" fmla="val 307"/>
                <a:gd name="f74" fmla="val 253"/>
                <a:gd name="f75" fmla="val 295"/>
                <a:gd name="f76" fmla="val 283"/>
                <a:gd name="f77" fmla="val 246"/>
                <a:gd name="f78" fmla="val 259"/>
                <a:gd name="f79" fmla="val 233"/>
                <a:gd name="f80" fmla="val 239"/>
                <a:gd name="f81" fmla="val 211"/>
                <a:gd name="f82" fmla="val 240"/>
                <a:gd name="f83" fmla="val 241"/>
                <a:gd name="f84" fmla="val 193"/>
                <a:gd name="f85" fmla="val 238"/>
                <a:gd name="f86" fmla="val 175"/>
                <a:gd name="f87" fmla="val 162"/>
                <a:gd name="f88" fmla="val 149"/>
                <a:gd name="f89" fmla="val 245"/>
                <a:gd name="f90" fmla="val 138"/>
                <a:gd name="f91" fmla="val 131"/>
                <a:gd name="f92" fmla="val 124"/>
                <a:gd name="f93" fmla="val 249"/>
                <a:gd name="f94" fmla="val 99"/>
                <a:gd name="f95" fmla="val 250"/>
                <a:gd name="f96" fmla="val 80"/>
                <a:gd name="f97" fmla="val 256"/>
                <a:gd name="f98" fmla="val 52"/>
                <a:gd name="f99" fmla="val 252"/>
                <a:gd name="f100" fmla="val 41"/>
                <a:gd name="f101" fmla="val 39"/>
                <a:gd name="f102" fmla="val 36"/>
                <a:gd name="f103" fmla="val 35"/>
                <a:gd name="f104" fmla="val 31"/>
                <a:gd name="f105" fmla="val 6"/>
                <a:gd name="f106" fmla="val 1"/>
                <a:gd name="f107" fmla="val 3"/>
                <a:gd name="f108" fmla="val 22"/>
                <a:gd name="f109" fmla="val 28"/>
                <a:gd name="f110" fmla="val 261"/>
                <a:gd name="f111" fmla="val 33"/>
                <a:gd name="f112" fmla="val 263"/>
                <a:gd name="f113" fmla="val 53"/>
                <a:gd name="f114" fmla="val 70"/>
                <a:gd name="f115" fmla="val 264"/>
                <a:gd name="f116" fmla="val 88"/>
                <a:gd name="f117" fmla="val 93"/>
                <a:gd name="f118" fmla="val 98"/>
                <a:gd name="f119" fmla="val 116"/>
                <a:gd name="f120" fmla="val 129"/>
                <a:gd name="f121" fmla="val 133"/>
                <a:gd name="f122" fmla="val 135"/>
                <a:gd name="f123" fmla="val 137"/>
                <a:gd name="f124" fmla="val 146"/>
                <a:gd name="f125" fmla="val 155"/>
                <a:gd name="f126" fmla="val 257"/>
                <a:gd name="f127" fmla="val 164"/>
                <a:gd name="f128" fmla="val 176"/>
                <a:gd name="f129" fmla="val 181"/>
                <a:gd name="f130" fmla="val 186"/>
                <a:gd name="f131" fmla="val 196"/>
                <a:gd name="f132" fmla="val 201"/>
                <a:gd name="f133" fmla="val 206"/>
                <a:gd name="f134" fmla="val 215"/>
                <a:gd name="f135" fmla="val 220"/>
                <a:gd name="f136" fmla="val 225"/>
                <a:gd name="f137" fmla="val 265"/>
                <a:gd name="f138" fmla="val 274"/>
                <a:gd name="f139" fmla="val 282"/>
                <a:gd name="f140" fmla="val 301"/>
                <a:gd name="f141" fmla="val 267"/>
                <a:gd name="f142" fmla="val 309"/>
                <a:gd name="f143" fmla="val 269"/>
                <a:gd name="f144" fmla="val 318"/>
                <a:gd name="f145" fmla="val 325"/>
                <a:gd name="f146" fmla="val 271"/>
                <a:gd name="f147" fmla="val 331"/>
                <a:gd name="f148" fmla="val 336"/>
                <a:gd name="f149" fmla="val 272"/>
                <a:gd name="f150" fmla="val 347"/>
                <a:gd name="f151" fmla="val 357"/>
                <a:gd name="f152" fmla="val 363"/>
                <a:gd name="f153" fmla="val 278"/>
                <a:gd name="f154" fmla="val 367"/>
                <a:gd name="f155" fmla="val 279"/>
                <a:gd name="f156" fmla="val 372"/>
                <a:gd name="f157" fmla="val 374"/>
                <a:gd name="f158" fmla="val 395"/>
                <a:gd name="f159" fmla="val 398"/>
                <a:gd name="f160" fmla="val 404"/>
                <a:gd name="f161" fmla="val 290"/>
                <a:gd name="f162" fmla="val 410"/>
                <a:gd name="f163" fmla="val 294"/>
                <a:gd name="f164" fmla="val 417"/>
                <a:gd name="f165" fmla="val 296"/>
                <a:gd name="f166" fmla="val 425"/>
                <a:gd name="f167" fmla="val 298"/>
                <a:gd name="f168" fmla="val 433"/>
                <a:gd name="f169" fmla="val 302"/>
                <a:gd name="f170" fmla="val 457"/>
                <a:gd name="f171" fmla="val 464"/>
                <a:gd name="f172" fmla="val 303"/>
                <a:gd name="f173" fmla="val 471"/>
                <a:gd name="f174" fmla="val 482"/>
                <a:gd name="f175" fmla="val 305"/>
                <a:gd name="f176" fmla="val 490"/>
                <a:gd name="f177" fmla="val 499"/>
                <a:gd name="f178" fmla="val 304"/>
                <a:gd name="f179" fmla="val 517"/>
                <a:gd name="f180" fmla="val 530"/>
                <a:gd name="f181" fmla="val 543"/>
                <a:gd name="f182" fmla="val 556"/>
                <a:gd name="f183" fmla="val 564"/>
                <a:gd name="f184" fmla="val 592"/>
                <a:gd name="f185" fmla="val 599"/>
                <a:gd name="f186" fmla="val 605"/>
                <a:gd name="f187" fmla="val 235"/>
                <a:gd name="f188" fmla="val 223"/>
                <a:gd name="f189" fmla="val 632"/>
                <a:gd name="f190" fmla="val 204"/>
                <a:gd name="f191" fmla="val 638"/>
                <a:gd name="f192" fmla="val 183"/>
                <a:gd name="f193" fmla="val 643"/>
                <a:gd name="f194" fmla="val 167"/>
                <a:gd name="f195" fmla="val 114"/>
                <a:gd name="f196" fmla="val 106"/>
                <a:gd name="f197" fmla="val 95"/>
                <a:gd name="f198" fmla="val 629"/>
                <a:gd name="f199" fmla="val 86"/>
                <a:gd name="f200" fmla="val 619"/>
                <a:gd name="f201" fmla="val 77"/>
                <a:gd name="f202" fmla="val 65"/>
                <a:gd name="f203" fmla="val 606"/>
                <a:gd name="f204" fmla="val 51"/>
                <a:gd name="f205" fmla="val 594"/>
                <a:gd name="f206" fmla="val 37"/>
                <a:gd name="f207" fmla="val 583"/>
                <a:gd name="f208" fmla="val 13"/>
                <a:gd name="f209" fmla="+- 0 0 -90"/>
                <a:gd name="f210" fmla="*/ f3 1 306"/>
                <a:gd name="f211" fmla="*/ f4 1 644"/>
                <a:gd name="f212" fmla="+- f7 0 f5"/>
                <a:gd name="f213" fmla="+- f6 0 f5"/>
                <a:gd name="f214" fmla="*/ f209 f0 1"/>
                <a:gd name="f215" fmla="*/ f213 1 306"/>
                <a:gd name="f216" fmla="*/ f212 1 644"/>
                <a:gd name="f217" fmla="*/ 0 f213 1"/>
                <a:gd name="f218" fmla="*/ 10934 f212 1"/>
                <a:gd name="f219" fmla="*/ 970 f213 1"/>
                <a:gd name="f220" fmla="*/ 11203 f212 1"/>
                <a:gd name="f221" fmla="*/ 1645 f213 1"/>
                <a:gd name="f222" fmla="*/ 11614 f212 1"/>
                <a:gd name="f223" fmla="*/ 2188 f213 1"/>
                <a:gd name="f224" fmla="*/ 12014 f212 1"/>
                <a:gd name="f225" fmla="*/ 3595 f213 1"/>
                <a:gd name="f226" fmla="*/ 11558 f212 1"/>
                <a:gd name="f227" fmla="*/ 4063 f213 1"/>
                <a:gd name="f228" fmla="*/ 11182 f212 1"/>
                <a:gd name="f229" fmla="*/ 4333 f213 1"/>
                <a:gd name="f230" fmla="*/ 10577 f212 1"/>
                <a:gd name="f231" fmla="*/ 4520 f213 1"/>
                <a:gd name="f232" fmla="*/ 9667 f212 1"/>
                <a:gd name="f233" fmla="*/ 4488 f213 1"/>
                <a:gd name="f234" fmla="*/ 8758 f212 1"/>
                <a:gd name="f235" fmla="*/ 4395 f213 1"/>
                <a:gd name="f236" fmla="*/ 7961 f212 1"/>
                <a:gd name="f237" fmla="*/ 4158 f213 1"/>
                <a:gd name="f238" fmla="*/ 7279 f212 1"/>
                <a:gd name="f239" fmla="*/ 3970 f213 1"/>
                <a:gd name="f240" fmla="*/ 6441 f212 1"/>
                <a:gd name="f241" fmla="*/ 3958 f213 1"/>
                <a:gd name="f242" fmla="*/ 5594 f212 1"/>
                <a:gd name="f243" fmla="*/ 3845 f213 1"/>
                <a:gd name="f244" fmla="*/ 4663 f212 1"/>
                <a:gd name="f245" fmla="*/ 3750 f213 1"/>
                <a:gd name="f246" fmla="*/ 3831 f212 1"/>
                <a:gd name="f247" fmla="*/ 3071 f212 1"/>
                <a:gd name="f248" fmla="*/ 2480 f212 1"/>
                <a:gd name="f249" fmla="*/ 3908 f213 1"/>
                <a:gd name="f250" fmla="*/ 1706 f212 1"/>
                <a:gd name="f251" fmla="*/ 3938 f213 1"/>
                <a:gd name="f252" fmla="*/ 776 f212 1"/>
                <a:gd name="f253" fmla="*/ 661 f212 1"/>
                <a:gd name="f254" fmla="*/ 4000 f213 1"/>
                <a:gd name="f255" fmla="*/ 21 f212 1"/>
                <a:gd name="f256" fmla="*/ 4095 f213 1"/>
                <a:gd name="f257" fmla="*/ 533 f212 1"/>
                <a:gd name="f258" fmla="*/ 4113 f213 1"/>
                <a:gd name="f259" fmla="*/ 1173 f212 1"/>
                <a:gd name="f260" fmla="*/ 1762 f212 1"/>
                <a:gd name="f261" fmla="*/ 2309 f212 1"/>
                <a:gd name="f262" fmla="*/ 4033 f213 1"/>
                <a:gd name="f263" fmla="*/ 2560 f212 1"/>
                <a:gd name="f264" fmla="*/ 2935 f212 1"/>
                <a:gd name="f265" fmla="*/ 3925 f213 1"/>
                <a:gd name="f266" fmla="*/ 3434 f212 1"/>
                <a:gd name="f267" fmla="*/ 3810 f212 1"/>
                <a:gd name="f268" fmla="*/ 4173 f212 1"/>
                <a:gd name="f269" fmla="*/ 4083 f213 1"/>
                <a:gd name="f270" fmla="*/ 4642 f212 1"/>
                <a:gd name="f271" fmla="*/ 5196 f212 1"/>
                <a:gd name="f272" fmla="*/ 5708 f212 1"/>
                <a:gd name="f273" fmla="*/ 4220 f213 1"/>
                <a:gd name="f274" fmla="*/ 6156 f212 1"/>
                <a:gd name="f275" fmla="*/ 4250 f213 1"/>
                <a:gd name="f276" fmla="*/ 6575 f212 1"/>
                <a:gd name="f277" fmla="*/ 4345 f213 1"/>
                <a:gd name="f278" fmla="*/ 6951 f212 1"/>
                <a:gd name="f279" fmla="*/ 4500 f213 1"/>
                <a:gd name="f280" fmla="*/ 7655 f212 1"/>
                <a:gd name="f281" fmla="*/ 4625 f213 1"/>
                <a:gd name="f282" fmla="*/ 8054 f212 1"/>
                <a:gd name="f283" fmla="*/ 4720 f213 1"/>
                <a:gd name="f284" fmla="*/ 8793 f212 1"/>
                <a:gd name="f285" fmla="*/ 4770 f213 1"/>
                <a:gd name="f286" fmla="*/ 9284 f212 1"/>
                <a:gd name="f287" fmla="*/ 4708 f213 1"/>
                <a:gd name="f288" fmla="*/ 10043 f212 1"/>
                <a:gd name="f289" fmla="*/ 4458 f213 1"/>
                <a:gd name="f290" fmla="*/ 10691 f212 1"/>
                <a:gd name="f291" fmla="*/ 4145 f213 1"/>
                <a:gd name="f292" fmla="*/ 11352 f212 1"/>
                <a:gd name="f293" fmla="*/ 3675 f213 1"/>
                <a:gd name="f294" fmla="*/ 11715 f212 1"/>
                <a:gd name="f295" fmla="*/ 3020 f213 1"/>
                <a:gd name="f296" fmla="*/ 12091 f212 1"/>
                <a:gd name="f297" fmla="*/ 2333 f213 1"/>
                <a:gd name="f298" fmla="*/ 12184 f212 1"/>
                <a:gd name="f299" fmla="*/ 1783 f213 1"/>
                <a:gd name="f300" fmla="*/ 11976 f212 1"/>
                <a:gd name="f301" fmla="*/ 1345 f213 1"/>
                <a:gd name="f302" fmla="*/ 11728 f212 1"/>
                <a:gd name="f303" fmla="*/ 800 f213 1"/>
                <a:gd name="f304" fmla="*/ 11259 f212 1"/>
                <a:gd name="f305" fmla="*/ f214 1 f2"/>
                <a:gd name="f306" fmla="*/ f217 1 306"/>
                <a:gd name="f307" fmla="*/ f218 1 644"/>
                <a:gd name="f308" fmla="*/ f219 1 306"/>
                <a:gd name="f309" fmla="*/ f220 1 644"/>
                <a:gd name="f310" fmla="*/ f221 1 306"/>
                <a:gd name="f311" fmla="*/ f222 1 644"/>
                <a:gd name="f312" fmla="*/ f223 1 306"/>
                <a:gd name="f313" fmla="*/ f224 1 644"/>
                <a:gd name="f314" fmla="*/ f225 1 306"/>
                <a:gd name="f315" fmla="*/ f226 1 644"/>
                <a:gd name="f316" fmla="*/ f227 1 306"/>
                <a:gd name="f317" fmla="*/ f228 1 644"/>
                <a:gd name="f318" fmla="*/ f229 1 306"/>
                <a:gd name="f319" fmla="*/ f230 1 644"/>
                <a:gd name="f320" fmla="*/ f231 1 306"/>
                <a:gd name="f321" fmla="*/ f232 1 644"/>
                <a:gd name="f322" fmla="*/ f233 1 306"/>
                <a:gd name="f323" fmla="*/ f234 1 644"/>
                <a:gd name="f324" fmla="*/ f235 1 306"/>
                <a:gd name="f325" fmla="*/ f236 1 644"/>
                <a:gd name="f326" fmla="*/ f237 1 306"/>
                <a:gd name="f327" fmla="*/ f238 1 644"/>
                <a:gd name="f328" fmla="*/ f239 1 306"/>
                <a:gd name="f329" fmla="*/ f240 1 644"/>
                <a:gd name="f330" fmla="*/ f241 1 306"/>
                <a:gd name="f331" fmla="*/ f242 1 644"/>
                <a:gd name="f332" fmla="*/ f243 1 306"/>
                <a:gd name="f333" fmla="*/ f244 1 644"/>
                <a:gd name="f334" fmla="*/ f245 1 306"/>
                <a:gd name="f335" fmla="*/ f246 1 644"/>
                <a:gd name="f336" fmla="*/ f247 1 644"/>
                <a:gd name="f337" fmla="*/ f248 1 644"/>
                <a:gd name="f338" fmla="*/ f249 1 306"/>
                <a:gd name="f339" fmla="*/ f250 1 644"/>
                <a:gd name="f340" fmla="*/ f251 1 306"/>
                <a:gd name="f341" fmla="*/ f252 1 644"/>
                <a:gd name="f342" fmla="*/ f253 1 644"/>
                <a:gd name="f343" fmla="*/ f254 1 306"/>
                <a:gd name="f344" fmla="*/ f255 1 644"/>
                <a:gd name="f345" fmla="*/ f256 1 306"/>
                <a:gd name="f346" fmla="*/ f257 1 644"/>
                <a:gd name="f347" fmla="*/ f258 1 306"/>
                <a:gd name="f348" fmla="*/ f259 1 644"/>
                <a:gd name="f349" fmla="*/ f260 1 644"/>
                <a:gd name="f350" fmla="*/ f261 1 644"/>
                <a:gd name="f351" fmla="*/ f262 1 306"/>
                <a:gd name="f352" fmla="*/ f263 1 644"/>
                <a:gd name="f353" fmla="*/ f264 1 644"/>
                <a:gd name="f354" fmla="*/ f265 1 306"/>
                <a:gd name="f355" fmla="*/ f266 1 644"/>
                <a:gd name="f356" fmla="*/ f267 1 644"/>
                <a:gd name="f357" fmla="*/ f268 1 644"/>
                <a:gd name="f358" fmla="*/ f269 1 306"/>
                <a:gd name="f359" fmla="*/ f270 1 644"/>
                <a:gd name="f360" fmla="*/ f271 1 644"/>
                <a:gd name="f361" fmla="*/ f272 1 644"/>
                <a:gd name="f362" fmla="*/ f273 1 306"/>
                <a:gd name="f363" fmla="*/ f274 1 644"/>
                <a:gd name="f364" fmla="*/ f275 1 306"/>
                <a:gd name="f365" fmla="*/ f276 1 644"/>
                <a:gd name="f366" fmla="*/ f277 1 306"/>
                <a:gd name="f367" fmla="*/ f278 1 644"/>
                <a:gd name="f368" fmla="*/ f279 1 306"/>
                <a:gd name="f369" fmla="*/ f280 1 644"/>
                <a:gd name="f370" fmla="*/ f281 1 306"/>
                <a:gd name="f371" fmla="*/ f282 1 644"/>
                <a:gd name="f372" fmla="*/ f283 1 306"/>
                <a:gd name="f373" fmla="*/ f284 1 644"/>
                <a:gd name="f374" fmla="*/ f285 1 306"/>
                <a:gd name="f375" fmla="*/ f286 1 644"/>
                <a:gd name="f376" fmla="*/ f287 1 306"/>
                <a:gd name="f377" fmla="*/ f288 1 644"/>
                <a:gd name="f378" fmla="*/ f289 1 306"/>
                <a:gd name="f379" fmla="*/ f290 1 644"/>
                <a:gd name="f380" fmla="*/ f291 1 306"/>
                <a:gd name="f381" fmla="*/ f292 1 644"/>
                <a:gd name="f382" fmla="*/ f293 1 306"/>
                <a:gd name="f383" fmla="*/ f294 1 644"/>
                <a:gd name="f384" fmla="*/ f295 1 306"/>
                <a:gd name="f385" fmla="*/ f296 1 644"/>
                <a:gd name="f386" fmla="*/ f297 1 306"/>
                <a:gd name="f387" fmla="*/ f298 1 644"/>
                <a:gd name="f388" fmla="*/ f299 1 306"/>
                <a:gd name="f389" fmla="*/ f300 1 644"/>
                <a:gd name="f390" fmla="*/ f301 1 306"/>
                <a:gd name="f391" fmla="*/ f302 1 644"/>
                <a:gd name="f392" fmla="*/ f303 1 306"/>
                <a:gd name="f393" fmla="*/ f304 1 644"/>
                <a:gd name="f394" fmla="*/ 0 1 f215"/>
                <a:gd name="f395" fmla="*/ f6 1 f215"/>
                <a:gd name="f396" fmla="*/ 0 1 f216"/>
                <a:gd name="f397" fmla="*/ f7 1 f216"/>
                <a:gd name="f398" fmla="+- f305 0 f1"/>
                <a:gd name="f399" fmla="*/ f306 1 f215"/>
                <a:gd name="f400" fmla="*/ f307 1 f216"/>
                <a:gd name="f401" fmla="*/ f308 1 f215"/>
                <a:gd name="f402" fmla="*/ f309 1 f216"/>
                <a:gd name="f403" fmla="*/ f310 1 f215"/>
                <a:gd name="f404" fmla="*/ f311 1 f216"/>
                <a:gd name="f405" fmla="*/ f312 1 f215"/>
                <a:gd name="f406" fmla="*/ f313 1 f216"/>
                <a:gd name="f407" fmla="*/ f314 1 f215"/>
                <a:gd name="f408" fmla="*/ f315 1 f216"/>
                <a:gd name="f409" fmla="*/ f316 1 f215"/>
                <a:gd name="f410" fmla="*/ f317 1 f216"/>
                <a:gd name="f411" fmla="*/ f318 1 f215"/>
                <a:gd name="f412" fmla="*/ f319 1 f216"/>
                <a:gd name="f413" fmla="*/ f320 1 f215"/>
                <a:gd name="f414" fmla="*/ f321 1 f216"/>
                <a:gd name="f415" fmla="*/ f322 1 f215"/>
                <a:gd name="f416" fmla="*/ f323 1 f216"/>
                <a:gd name="f417" fmla="*/ f324 1 f215"/>
                <a:gd name="f418" fmla="*/ f325 1 f216"/>
                <a:gd name="f419" fmla="*/ f326 1 f215"/>
                <a:gd name="f420" fmla="*/ f327 1 f216"/>
                <a:gd name="f421" fmla="*/ f328 1 f215"/>
                <a:gd name="f422" fmla="*/ f329 1 f216"/>
                <a:gd name="f423" fmla="*/ f330 1 f215"/>
                <a:gd name="f424" fmla="*/ f331 1 f216"/>
                <a:gd name="f425" fmla="*/ f332 1 f215"/>
                <a:gd name="f426" fmla="*/ f333 1 f216"/>
                <a:gd name="f427" fmla="*/ f334 1 f215"/>
                <a:gd name="f428" fmla="*/ f335 1 f216"/>
                <a:gd name="f429" fmla="*/ f336 1 f216"/>
                <a:gd name="f430" fmla="*/ f337 1 f216"/>
                <a:gd name="f431" fmla="*/ f338 1 f215"/>
                <a:gd name="f432" fmla="*/ f339 1 f216"/>
                <a:gd name="f433" fmla="*/ f340 1 f215"/>
                <a:gd name="f434" fmla="*/ f341 1 f216"/>
                <a:gd name="f435" fmla="*/ f342 1 f216"/>
                <a:gd name="f436" fmla="*/ f343 1 f215"/>
                <a:gd name="f437" fmla="*/ f344 1 f216"/>
                <a:gd name="f438" fmla="*/ f345 1 f215"/>
                <a:gd name="f439" fmla="*/ f346 1 f216"/>
                <a:gd name="f440" fmla="*/ f347 1 f215"/>
                <a:gd name="f441" fmla="*/ f348 1 f216"/>
                <a:gd name="f442" fmla="*/ f349 1 f216"/>
                <a:gd name="f443" fmla="*/ f350 1 f216"/>
                <a:gd name="f444" fmla="*/ f351 1 f215"/>
                <a:gd name="f445" fmla="*/ f352 1 f216"/>
                <a:gd name="f446" fmla="*/ f353 1 f216"/>
                <a:gd name="f447" fmla="*/ f354 1 f215"/>
                <a:gd name="f448" fmla="*/ f355 1 f216"/>
                <a:gd name="f449" fmla="*/ f356 1 f216"/>
                <a:gd name="f450" fmla="*/ f357 1 f216"/>
                <a:gd name="f451" fmla="*/ f358 1 f215"/>
                <a:gd name="f452" fmla="*/ f359 1 f216"/>
                <a:gd name="f453" fmla="*/ f360 1 f216"/>
                <a:gd name="f454" fmla="*/ f361 1 f216"/>
                <a:gd name="f455" fmla="*/ f362 1 f215"/>
                <a:gd name="f456" fmla="*/ f363 1 f216"/>
                <a:gd name="f457" fmla="*/ f364 1 f215"/>
                <a:gd name="f458" fmla="*/ f365 1 f216"/>
                <a:gd name="f459" fmla="*/ f366 1 f215"/>
                <a:gd name="f460" fmla="*/ f367 1 f216"/>
                <a:gd name="f461" fmla="*/ f368 1 f215"/>
                <a:gd name="f462" fmla="*/ f369 1 f216"/>
                <a:gd name="f463" fmla="*/ f370 1 f215"/>
                <a:gd name="f464" fmla="*/ f371 1 f216"/>
                <a:gd name="f465" fmla="*/ f372 1 f215"/>
                <a:gd name="f466" fmla="*/ f373 1 f216"/>
                <a:gd name="f467" fmla="*/ f374 1 f215"/>
                <a:gd name="f468" fmla="*/ f375 1 f216"/>
                <a:gd name="f469" fmla="*/ f376 1 f215"/>
                <a:gd name="f470" fmla="*/ f377 1 f216"/>
                <a:gd name="f471" fmla="*/ f378 1 f215"/>
                <a:gd name="f472" fmla="*/ f379 1 f216"/>
                <a:gd name="f473" fmla="*/ f380 1 f215"/>
                <a:gd name="f474" fmla="*/ f381 1 f216"/>
                <a:gd name="f475" fmla="*/ f382 1 f215"/>
                <a:gd name="f476" fmla="*/ f383 1 f216"/>
                <a:gd name="f477" fmla="*/ f384 1 f215"/>
                <a:gd name="f478" fmla="*/ f385 1 f216"/>
                <a:gd name="f479" fmla="*/ f386 1 f215"/>
                <a:gd name="f480" fmla="*/ f387 1 f216"/>
                <a:gd name="f481" fmla="*/ f388 1 f215"/>
                <a:gd name="f482" fmla="*/ f389 1 f216"/>
                <a:gd name="f483" fmla="*/ f390 1 f215"/>
                <a:gd name="f484" fmla="*/ f391 1 f216"/>
                <a:gd name="f485" fmla="*/ f392 1 f215"/>
                <a:gd name="f486" fmla="*/ f393 1 f216"/>
                <a:gd name="f487" fmla="*/ f394 f210 1"/>
                <a:gd name="f488" fmla="*/ f395 f210 1"/>
                <a:gd name="f489" fmla="*/ f397 f211 1"/>
                <a:gd name="f490" fmla="*/ f396 f211 1"/>
                <a:gd name="f491" fmla="*/ f399 f210 1"/>
                <a:gd name="f492" fmla="*/ f400 f211 1"/>
                <a:gd name="f493" fmla="*/ f401 f210 1"/>
                <a:gd name="f494" fmla="*/ f402 f211 1"/>
                <a:gd name="f495" fmla="*/ f403 f210 1"/>
                <a:gd name="f496" fmla="*/ f404 f211 1"/>
                <a:gd name="f497" fmla="*/ f405 f210 1"/>
                <a:gd name="f498" fmla="*/ f406 f211 1"/>
                <a:gd name="f499" fmla="*/ f407 f210 1"/>
                <a:gd name="f500" fmla="*/ f408 f211 1"/>
                <a:gd name="f501" fmla="*/ f409 f210 1"/>
                <a:gd name="f502" fmla="*/ f410 f211 1"/>
                <a:gd name="f503" fmla="*/ f411 f210 1"/>
                <a:gd name="f504" fmla="*/ f412 f211 1"/>
                <a:gd name="f505" fmla="*/ f413 f210 1"/>
                <a:gd name="f506" fmla="*/ f414 f211 1"/>
                <a:gd name="f507" fmla="*/ f415 f210 1"/>
                <a:gd name="f508" fmla="*/ f416 f211 1"/>
                <a:gd name="f509" fmla="*/ f417 f210 1"/>
                <a:gd name="f510" fmla="*/ f418 f211 1"/>
                <a:gd name="f511" fmla="*/ f419 f210 1"/>
                <a:gd name="f512" fmla="*/ f420 f211 1"/>
                <a:gd name="f513" fmla="*/ f421 f210 1"/>
                <a:gd name="f514" fmla="*/ f422 f211 1"/>
                <a:gd name="f515" fmla="*/ f423 f210 1"/>
                <a:gd name="f516" fmla="*/ f424 f211 1"/>
                <a:gd name="f517" fmla="*/ f425 f210 1"/>
                <a:gd name="f518" fmla="*/ f426 f211 1"/>
                <a:gd name="f519" fmla="*/ f427 f210 1"/>
                <a:gd name="f520" fmla="*/ f428 f211 1"/>
                <a:gd name="f521" fmla="*/ f429 f211 1"/>
                <a:gd name="f522" fmla="*/ f430 f211 1"/>
                <a:gd name="f523" fmla="*/ f431 f210 1"/>
                <a:gd name="f524" fmla="*/ f432 f211 1"/>
                <a:gd name="f525" fmla="*/ f433 f210 1"/>
                <a:gd name="f526" fmla="*/ f434 f211 1"/>
                <a:gd name="f527" fmla="*/ f435 f211 1"/>
                <a:gd name="f528" fmla="*/ f436 f210 1"/>
                <a:gd name="f529" fmla="*/ f437 f211 1"/>
                <a:gd name="f530" fmla="*/ f438 f210 1"/>
                <a:gd name="f531" fmla="*/ f439 f211 1"/>
                <a:gd name="f532" fmla="*/ f440 f210 1"/>
                <a:gd name="f533" fmla="*/ f441 f211 1"/>
                <a:gd name="f534" fmla="*/ f442 f211 1"/>
                <a:gd name="f535" fmla="*/ f443 f211 1"/>
                <a:gd name="f536" fmla="*/ f444 f210 1"/>
                <a:gd name="f537" fmla="*/ f445 f211 1"/>
                <a:gd name="f538" fmla="*/ f446 f211 1"/>
                <a:gd name="f539" fmla="*/ f447 f210 1"/>
                <a:gd name="f540" fmla="*/ f448 f211 1"/>
                <a:gd name="f541" fmla="*/ f449 f211 1"/>
                <a:gd name="f542" fmla="*/ f450 f211 1"/>
                <a:gd name="f543" fmla="*/ f451 f210 1"/>
                <a:gd name="f544" fmla="*/ f452 f211 1"/>
                <a:gd name="f545" fmla="*/ f453 f211 1"/>
                <a:gd name="f546" fmla="*/ f454 f211 1"/>
                <a:gd name="f547" fmla="*/ f455 f210 1"/>
                <a:gd name="f548" fmla="*/ f456 f211 1"/>
                <a:gd name="f549" fmla="*/ f457 f210 1"/>
                <a:gd name="f550" fmla="*/ f458 f211 1"/>
                <a:gd name="f551" fmla="*/ f459 f210 1"/>
                <a:gd name="f552" fmla="*/ f460 f211 1"/>
                <a:gd name="f553" fmla="*/ f461 f210 1"/>
                <a:gd name="f554" fmla="*/ f462 f211 1"/>
                <a:gd name="f555" fmla="*/ f463 f210 1"/>
                <a:gd name="f556" fmla="*/ f464 f211 1"/>
                <a:gd name="f557" fmla="*/ f465 f210 1"/>
                <a:gd name="f558" fmla="*/ f466 f211 1"/>
                <a:gd name="f559" fmla="*/ f467 f210 1"/>
                <a:gd name="f560" fmla="*/ f468 f211 1"/>
                <a:gd name="f561" fmla="*/ f469 f210 1"/>
                <a:gd name="f562" fmla="*/ f470 f211 1"/>
                <a:gd name="f563" fmla="*/ f471 f210 1"/>
                <a:gd name="f564" fmla="*/ f472 f211 1"/>
                <a:gd name="f565" fmla="*/ f473 f210 1"/>
                <a:gd name="f566" fmla="*/ f474 f211 1"/>
                <a:gd name="f567" fmla="*/ f475 f210 1"/>
                <a:gd name="f568" fmla="*/ f476 f211 1"/>
                <a:gd name="f569" fmla="*/ f477 f210 1"/>
                <a:gd name="f570" fmla="*/ f478 f211 1"/>
                <a:gd name="f571" fmla="*/ f479 f210 1"/>
                <a:gd name="f572" fmla="*/ f480 f211 1"/>
                <a:gd name="f573" fmla="*/ f481 f210 1"/>
                <a:gd name="f574" fmla="*/ f482 f211 1"/>
                <a:gd name="f575" fmla="*/ f483 f210 1"/>
                <a:gd name="f576" fmla="*/ f484 f211 1"/>
                <a:gd name="f577" fmla="*/ f485 f210 1"/>
                <a:gd name="f578" fmla="*/ f486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8">
                  <a:pos x="f491" y="f492"/>
                </a:cxn>
                <a:cxn ang="f398">
                  <a:pos x="f493" y="f494"/>
                </a:cxn>
                <a:cxn ang="f398">
                  <a:pos x="f495" y="f496"/>
                </a:cxn>
                <a:cxn ang="f398">
                  <a:pos x="f497" y="f498"/>
                </a:cxn>
                <a:cxn ang="f398">
                  <a:pos x="f499" y="f500"/>
                </a:cxn>
                <a:cxn ang="f398">
                  <a:pos x="f501" y="f502"/>
                </a:cxn>
                <a:cxn ang="f398">
                  <a:pos x="f503" y="f504"/>
                </a:cxn>
                <a:cxn ang="f398">
                  <a:pos x="f505" y="f506"/>
                </a:cxn>
                <a:cxn ang="f398">
                  <a:pos x="f507" y="f508"/>
                </a:cxn>
                <a:cxn ang="f398">
                  <a:pos x="f509" y="f510"/>
                </a:cxn>
                <a:cxn ang="f398">
                  <a:pos x="f511" y="f512"/>
                </a:cxn>
                <a:cxn ang="f398">
                  <a:pos x="f513" y="f514"/>
                </a:cxn>
                <a:cxn ang="f398">
                  <a:pos x="f515" y="f516"/>
                </a:cxn>
                <a:cxn ang="f398">
                  <a:pos x="f517" y="f518"/>
                </a:cxn>
                <a:cxn ang="f398">
                  <a:pos x="f519" y="f520"/>
                </a:cxn>
                <a:cxn ang="f398">
                  <a:pos x="f519" y="f521"/>
                </a:cxn>
                <a:cxn ang="f398">
                  <a:pos x="f517" y="f522"/>
                </a:cxn>
                <a:cxn ang="f398">
                  <a:pos x="f523" y="f524"/>
                </a:cxn>
                <a:cxn ang="f398">
                  <a:pos x="f525" y="f526"/>
                </a:cxn>
                <a:cxn ang="f398">
                  <a:pos x="f525" y="f526"/>
                </a:cxn>
                <a:cxn ang="f398">
                  <a:pos x="f525" y="f527"/>
                </a:cxn>
                <a:cxn ang="f398">
                  <a:pos x="f528" y="f529"/>
                </a:cxn>
                <a:cxn ang="f398">
                  <a:pos x="f528" y="f529"/>
                </a:cxn>
                <a:cxn ang="f398">
                  <a:pos x="f528" y="f529"/>
                </a:cxn>
                <a:cxn ang="f398">
                  <a:pos x="f530" y="f531"/>
                </a:cxn>
                <a:cxn ang="f398">
                  <a:pos x="f532" y="f533"/>
                </a:cxn>
                <a:cxn ang="f398">
                  <a:pos x="f530" y="f534"/>
                </a:cxn>
                <a:cxn ang="f398">
                  <a:pos x="f501" y="f535"/>
                </a:cxn>
                <a:cxn ang="f398">
                  <a:pos x="f536" y="f537"/>
                </a:cxn>
                <a:cxn ang="f398">
                  <a:pos x="f536" y="f538"/>
                </a:cxn>
                <a:cxn ang="f398">
                  <a:pos x="f539" y="f540"/>
                </a:cxn>
                <a:cxn ang="f398">
                  <a:pos x="f513" y="f541"/>
                </a:cxn>
                <a:cxn ang="f398">
                  <a:pos x="f536" y="f542"/>
                </a:cxn>
                <a:cxn ang="f398">
                  <a:pos x="f543" y="f544"/>
                </a:cxn>
                <a:cxn ang="f398">
                  <a:pos x="f530" y="f545"/>
                </a:cxn>
                <a:cxn ang="f398">
                  <a:pos x="f511" y="f546"/>
                </a:cxn>
                <a:cxn ang="f398">
                  <a:pos x="f547" y="f548"/>
                </a:cxn>
                <a:cxn ang="f398">
                  <a:pos x="f549" y="f550"/>
                </a:cxn>
                <a:cxn ang="f398">
                  <a:pos x="f551" y="f552"/>
                </a:cxn>
                <a:cxn ang="f398">
                  <a:pos x="f507" y="f512"/>
                </a:cxn>
                <a:cxn ang="f398">
                  <a:pos x="f553" y="f554"/>
                </a:cxn>
                <a:cxn ang="f398">
                  <a:pos x="f555" y="f556"/>
                </a:cxn>
                <a:cxn ang="f398">
                  <a:pos x="f557" y="f558"/>
                </a:cxn>
                <a:cxn ang="f398">
                  <a:pos x="f559" y="f560"/>
                </a:cxn>
                <a:cxn ang="f398">
                  <a:pos x="f561" y="f562"/>
                </a:cxn>
                <a:cxn ang="f398">
                  <a:pos x="f563" y="f564"/>
                </a:cxn>
                <a:cxn ang="f398">
                  <a:pos x="f565" y="f566"/>
                </a:cxn>
                <a:cxn ang="f398">
                  <a:pos x="f567" y="f568"/>
                </a:cxn>
                <a:cxn ang="f398">
                  <a:pos x="f569" y="f570"/>
                </a:cxn>
                <a:cxn ang="f398">
                  <a:pos x="f571" y="f572"/>
                </a:cxn>
                <a:cxn ang="f398">
                  <a:pos x="f573" y="f574"/>
                </a:cxn>
                <a:cxn ang="f398">
                  <a:pos x="f575" y="f576"/>
                </a:cxn>
                <a:cxn ang="f398">
                  <a:pos x="f577" y="f578"/>
                </a:cxn>
                <a:cxn ang="f398">
                  <a:pos x="f491" y="f492"/>
                </a:cxn>
              </a:cxnLst>
              <a:rect l="f487" t="f490" r="f488" b="f489"/>
              <a:pathLst>
                <a:path w="306" h="64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16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44" y="f58"/>
                    <a:pt x="f59" y="f60"/>
                  </a:cubicBezTo>
                  <a:cubicBezTo>
                    <a:pt x="f42" y="f61"/>
                    <a:pt x="f40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35" y="f71"/>
                    <a:pt x="f72" y="f73"/>
                    <a:pt x="f74" y="f75"/>
                  </a:cubicBezTo>
                  <a:cubicBezTo>
                    <a:pt x="f35" y="f76"/>
                    <a:pt x="f77" y="f78"/>
                    <a:pt x="f77" y="f77"/>
                  </a:cubicBezTo>
                  <a:cubicBezTo>
                    <a:pt x="f77" y="f79"/>
                    <a:pt x="f80" y="f81"/>
                    <a:pt x="f82" y="f27"/>
                  </a:cubicBezTo>
                  <a:cubicBezTo>
                    <a:pt x="f83" y="f84"/>
                    <a:pt x="f85" y="f86"/>
                    <a:pt x="f82" y="f87"/>
                  </a:cubicBezTo>
                  <a:cubicBezTo>
                    <a:pt x="f83" y="f88"/>
                    <a:pt x="f89" y="f90"/>
                    <a:pt x="f77" y="f91"/>
                  </a:cubicBezTo>
                  <a:cubicBezTo>
                    <a:pt x="f77" y="f92"/>
                    <a:pt x="f93" y="f94"/>
                    <a:pt x="f95" y="f17"/>
                  </a:cubicBezTo>
                  <a:cubicBezTo>
                    <a:pt x="f35" y="f96"/>
                    <a:pt x="f97" y="f98"/>
                    <a:pt x="f99" y="f100"/>
                  </a:cubicBezTo>
                  <a:cubicBezTo>
                    <a:pt x="f99" y="f100"/>
                    <a:pt x="f99" y="f100"/>
                    <a:pt x="f99" y="f100"/>
                  </a:cubicBezTo>
                  <a:cubicBezTo>
                    <a:pt x="f99" y="f101"/>
                    <a:pt x="f99" y="f102"/>
                    <a:pt x="f99" y="f103"/>
                  </a:cubicBezTo>
                  <a:cubicBezTo>
                    <a:pt x="f78" y="f104"/>
                    <a:pt x="f67" y="f105"/>
                    <a:pt x="f97" y="f106"/>
                  </a:cubicBezTo>
                  <a:cubicBezTo>
                    <a:pt x="f67" y="f5"/>
                    <a:pt x="f69" y="f107"/>
                    <a:pt x="f97" y="f106"/>
                  </a:cubicBezTo>
                  <a:cubicBezTo>
                    <a:pt x="f97" y="f106"/>
                    <a:pt x="f97" y="f106"/>
                    <a:pt x="f97" y="f106"/>
                  </a:cubicBezTo>
                  <a:cubicBezTo>
                    <a:pt x="f97" y="f106"/>
                    <a:pt x="f65" y="f108"/>
                    <a:pt x="f65" y="f109"/>
                  </a:cubicBezTo>
                  <a:cubicBezTo>
                    <a:pt x="f110" y="f111"/>
                    <a:pt x="f112" y="f113"/>
                    <a:pt x="f112" y="f13"/>
                  </a:cubicBezTo>
                  <a:cubicBezTo>
                    <a:pt x="f65" y="f114"/>
                    <a:pt x="f115" y="f116"/>
                    <a:pt x="f65" y="f117"/>
                  </a:cubicBezTo>
                  <a:cubicBezTo>
                    <a:pt x="f36" y="f118"/>
                    <a:pt x="f110" y="f119"/>
                    <a:pt x="f36" y="f23"/>
                  </a:cubicBezTo>
                  <a:cubicBezTo>
                    <a:pt x="f78" y="f120"/>
                    <a:pt x="f67" y="f121"/>
                    <a:pt x="f67" y="f122"/>
                  </a:cubicBezTo>
                  <a:cubicBezTo>
                    <a:pt x="f67" y="f123"/>
                    <a:pt x="f36" y="f124"/>
                    <a:pt x="f67" y="f125"/>
                  </a:cubicBezTo>
                  <a:cubicBezTo>
                    <a:pt x="f126" y="f127"/>
                    <a:pt x="f35" y="f128"/>
                    <a:pt x="f35" y="f129"/>
                  </a:cubicBezTo>
                  <a:cubicBezTo>
                    <a:pt x="f35" y="f130"/>
                    <a:pt x="f69" y="f131"/>
                    <a:pt x="f69" y="f132"/>
                  </a:cubicBezTo>
                  <a:cubicBezTo>
                    <a:pt x="f69" y="f133"/>
                    <a:pt x="f67" y="f134"/>
                    <a:pt x="f67" y="f135"/>
                  </a:cubicBezTo>
                  <a:cubicBezTo>
                    <a:pt x="f67" y="f136"/>
                    <a:pt x="f110" y="f85"/>
                    <a:pt x="f110" y="f89"/>
                  </a:cubicBezTo>
                  <a:cubicBezTo>
                    <a:pt x="f110" y="f69"/>
                    <a:pt x="f65" y="f137"/>
                    <a:pt x="f65" y="f138"/>
                  </a:cubicBezTo>
                  <a:cubicBezTo>
                    <a:pt x="f65" y="f139"/>
                    <a:pt x="f137" y="f50"/>
                    <a:pt x="f63" y="f140"/>
                  </a:cubicBezTo>
                  <a:cubicBezTo>
                    <a:pt x="f141" y="f142"/>
                    <a:pt x="f143" y="f144"/>
                    <a:pt x="f40" y="f145"/>
                  </a:cubicBezTo>
                  <a:cubicBezTo>
                    <a:pt x="f146" y="f147"/>
                    <a:pt x="f40" y="f148"/>
                    <a:pt x="f149" y="f150"/>
                  </a:cubicBezTo>
                  <a:cubicBezTo>
                    <a:pt x="f138" y="f151"/>
                    <a:pt x="f42" y="f152"/>
                    <a:pt x="f153" y="f154"/>
                  </a:cubicBezTo>
                  <a:cubicBezTo>
                    <a:pt x="f155" y="f156"/>
                    <a:pt x="f44" y="f157"/>
                    <a:pt x="f54" y="f64"/>
                  </a:cubicBezTo>
                  <a:cubicBezTo>
                    <a:pt x="f48" y="f158"/>
                    <a:pt x="f56" y="f159"/>
                    <a:pt x="f52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72" y="f173"/>
                    <a:pt x="f6" y="f174"/>
                    <a:pt x="f175" y="f176"/>
                  </a:cubicBezTo>
                  <a:cubicBezTo>
                    <a:pt x="f175" y="f177"/>
                    <a:pt x="f178" y="f179"/>
                    <a:pt x="f140" y="f180"/>
                  </a:cubicBezTo>
                  <a:cubicBezTo>
                    <a:pt x="f167" y="f181"/>
                    <a:pt x="f48" y="f182"/>
                    <a:pt x="f46" y="f183"/>
                  </a:cubicBezTo>
                  <a:cubicBezTo>
                    <a:pt x="f59" y="f10"/>
                    <a:pt x="f138" y="f184"/>
                    <a:pt x="f137" y="f185"/>
                  </a:cubicBezTo>
                  <a:cubicBezTo>
                    <a:pt x="f97" y="f186"/>
                    <a:pt x="f83" y="f18"/>
                    <a:pt x="f187" y="f22"/>
                  </a:cubicBezTo>
                  <a:cubicBezTo>
                    <a:pt x="f188" y="f189"/>
                    <a:pt x="f190" y="f189"/>
                    <a:pt x="f84" y="f191"/>
                  </a:cubicBezTo>
                  <a:cubicBezTo>
                    <a:pt x="f192" y="f193"/>
                    <a:pt x="f194" y="f193"/>
                    <a:pt x="f88" y="f193"/>
                  </a:cubicBezTo>
                  <a:cubicBezTo>
                    <a:pt x="f91" y="f193"/>
                    <a:pt x="f23" y="f7"/>
                    <a:pt x="f195" y="f189"/>
                  </a:cubicBezTo>
                  <a:cubicBezTo>
                    <a:pt x="f196" y="f30"/>
                    <a:pt x="f197" y="f198"/>
                    <a:pt x="f199" y="f200"/>
                  </a:cubicBezTo>
                  <a:cubicBezTo>
                    <a:pt x="f201" y="f18"/>
                    <a:pt x="f202" y="f203"/>
                    <a:pt x="f204" y="f205"/>
                  </a:cubicBezTo>
                  <a:cubicBezTo>
                    <a:pt x="f206" y="f207"/>
                    <a:pt x="f208" y="f8"/>
                    <a:pt x="f5" y="f8"/>
                  </a:cubicBezTo>
                  <a:close/>
                </a:path>
              </a:pathLst>
            </a:custGeom>
            <a:solidFill>
              <a:srgbClr val="FDEF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" name="Freeform 15"/>
            <p:cNvSpPr/>
            <p:nvPr/>
          </p:nvSpPr>
          <p:spPr>
            <a:xfrm>
              <a:off x="681328" y="1852848"/>
              <a:ext cx="1373355" cy="6250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4"/>
                <a:gd name="f7" fmla="val 242"/>
                <a:gd name="f8" fmla="val 529"/>
                <a:gd name="f9" fmla="val 15"/>
                <a:gd name="f10" fmla="val 528"/>
                <a:gd name="f11" fmla="val 25"/>
                <a:gd name="f12" fmla="val 514"/>
                <a:gd name="f13" fmla="val 37"/>
                <a:gd name="f14" fmla="val 49"/>
                <a:gd name="f15" fmla="val 513"/>
                <a:gd name="f16" fmla="val 61"/>
                <a:gd name="f17" fmla="val 510"/>
                <a:gd name="f18" fmla="val 67"/>
                <a:gd name="f19" fmla="val 506"/>
                <a:gd name="f20" fmla="val 75"/>
                <a:gd name="f21" fmla="val 503"/>
                <a:gd name="f22" fmla="val 84"/>
                <a:gd name="f23" fmla="val 504"/>
                <a:gd name="f24" fmla="val 93"/>
                <a:gd name="f25" fmla="val 499"/>
                <a:gd name="f26" fmla="val 105"/>
                <a:gd name="f27" fmla="val 495"/>
                <a:gd name="f28" fmla="val 116"/>
                <a:gd name="f29" fmla="val 494"/>
                <a:gd name="f30" fmla="val 127"/>
                <a:gd name="f31" fmla="val 487"/>
                <a:gd name="f32" fmla="val 133"/>
                <a:gd name="f33" fmla="val 479"/>
                <a:gd name="f34" fmla="val 139"/>
                <a:gd name="f35" fmla="val 476"/>
                <a:gd name="f36" fmla="val 145"/>
                <a:gd name="f37" fmla="val 471"/>
                <a:gd name="f38" fmla="val 152"/>
                <a:gd name="f39" fmla="val 467"/>
                <a:gd name="f40" fmla="val 160"/>
                <a:gd name="f41" fmla="val 463"/>
                <a:gd name="f42" fmla="val 177"/>
                <a:gd name="f43" fmla="val 458"/>
                <a:gd name="f44" fmla="val 184"/>
                <a:gd name="f45" fmla="val 452"/>
                <a:gd name="f46" fmla="val 190"/>
                <a:gd name="f47" fmla="val 447"/>
                <a:gd name="f48" fmla="val 197"/>
                <a:gd name="f49" fmla="val 429"/>
                <a:gd name="f50" fmla="val 198"/>
                <a:gd name="f51" fmla="val 415"/>
                <a:gd name="f52" fmla="val 213"/>
                <a:gd name="f53" fmla="val 410"/>
                <a:gd name="f54" fmla="val 220"/>
                <a:gd name="f55" fmla="val 401"/>
                <a:gd name="f56" fmla="val 218"/>
                <a:gd name="f57" fmla="val 381"/>
                <a:gd name="f58" fmla="val 226"/>
                <a:gd name="f59" fmla="val 374"/>
                <a:gd name="f60" fmla="val 235"/>
                <a:gd name="f61" fmla="val 365"/>
                <a:gd name="f62" fmla="val 231"/>
                <a:gd name="f63" fmla="val 339"/>
                <a:gd name="f64" fmla="val 328"/>
                <a:gd name="f65" fmla="val 240"/>
                <a:gd name="f66" fmla="val 320"/>
                <a:gd name="f67" fmla="val 296"/>
                <a:gd name="f68" fmla="val 238"/>
                <a:gd name="f69" fmla="val 283"/>
                <a:gd name="f70" fmla="val 277"/>
                <a:gd name="f71" fmla="val 253"/>
                <a:gd name="f72" fmla="val 229"/>
                <a:gd name="f73" fmla="val 234"/>
                <a:gd name="f74" fmla="val 201"/>
                <a:gd name="f75" fmla="val 233"/>
                <a:gd name="f76" fmla="val 193"/>
                <a:gd name="f77" fmla="val 183"/>
                <a:gd name="f78" fmla="val 223"/>
                <a:gd name="f79" fmla="val 174"/>
                <a:gd name="f80" fmla="val 221"/>
                <a:gd name="f81" fmla="val 164"/>
                <a:gd name="f82" fmla="val 219"/>
                <a:gd name="f83" fmla="val 153"/>
                <a:gd name="f84" fmla="val 217"/>
                <a:gd name="f85" fmla="val 146"/>
                <a:gd name="f86" fmla="val 209"/>
                <a:gd name="f87" fmla="val 138"/>
                <a:gd name="f88" fmla="val 200"/>
                <a:gd name="f89" fmla="val 117"/>
                <a:gd name="f90" fmla="val 169"/>
                <a:gd name="f91" fmla="val 103"/>
                <a:gd name="f92" fmla="val 167"/>
                <a:gd name="f93" fmla="val 98"/>
                <a:gd name="f94" fmla="val 87"/>
                <a:gd name="f95" fmla="val 70"/>
                <a:gd name="f96" fmla="val 65"/>
                <a:gd name="f97" fmla="val 46"/>
                <a:gd name="f98" fmla="val 121"/>
                <a:gd name="f99" fmla="val 33"/>
                <a:gd name="f100" fmla="val 29"/>
                <a:gd name="f101" fmla="val 110"/>
                <a:gd name="f102" fmla="val 20"/>
                <a:gd name="f103" fmla="val 101"/>
                <a:gd name="f104" fmla="val 4"/>
                <a:gd name="f105" fmla="val 99"/>
                <a:gd name="f106" fmla="val 95"/>
                <a:gd name="f107" fmla="val 2"/>
                <a:gd name="f108" fmla="val 94"/>
                <a:gd name="f109" fmla="val 6"/>
                <a:gd name="f110" fmla="val 10"/>
                <a:gd name="f111" fmla="val 91"/>
                <a:gd name="f112" fmla="val 88"/>
                <a:gd name="f113" fmla="val 18"/>
                <a:gd name="f114" fmla="val 85"/>
                <a:gd name="f115" fmla="val 28"/>
                <a:gd name="f116" fmla="val 89"/>
                <a:gd name="f117" fmla="val 52"/>
                <a:gd name="f118" fmla="val 107"/>
                <a:gd name="f119" fmla="val 56"/>
                <a:gd name="f120" fmla="val 109"/>
                <a:gd name="f121" fmla="val 111"/>
                <a:gd name="f122" fmla="val 73"/>
                <a:gd name="f123" fmla="val 120"/>
                <a:gd name="f124" fmla="val 76"/>
                <a:gd name="f125" fmla="val 123"/>
                <a:gd name="f126" fmla="val 79"/>
                <a:gd name="f127" fmla="val 132"/>
                <a:gd name="f128" fmla="val 97"/>
                <a:gd name="f129" fmla="val 135"/>
                <a:gd name="f130" fmla="val 147"/>
                <a:gd name="f131" fmla="val 114"/>
                <a:gd name="f132" fmla="val 150"/>
                <a:gd name="f133" fmla="val 178"/>
                <a:gd name="f134" fmla="val 181"/>
                <a:gd name="f135" fmla="val 156"/>
                <a:gd name="f136" fmla="val 182"/>
                <a:gd name="f137" fmla="val 191"/>
                <a:gd name="f138" fmla="val 203"/>
                <a:gd name="f139" fmla="val 199"/>
                <a:gd name="f140" fmla="val 206"/>
                <a:gd name="f141" fmla="val 211"/>
                <a:gd name="f142" fmla="val 239"/>
                <a:gd name="f143" fmla="val 249"/>
                <a:gd name="f144" fmla="val 259"/>
                <a:gd name="f145" fmla="val 273"/>
                <a:gd name="f146" fmla="val 281"/>
                <a:gd name="f147" fmla="val 224"/>
                <a:gd name="f148" fmla="val 288"/>
                <a:gd name="f149" fmla="val 289"/>
                <a:gd name="f150" fmla="val 222"/>
                <a:gd name="f151" fmla="val 301"/>
                <a:gd name="f152" fmla="val 312"/>
                <a:gd name="f153" fmla="val 216"/>
                <a:gd name="f154" fmla="val 323"/>
                <a:gd name="f155" fmla="val 354"/>
                <a:gd name="f156" fmla="val 214"/>
                <a:gd name="f157" fmla="val 215"/>
                <a:gd name="f158" fmla="val 375"/>
                <a:gd name="f159" fmla="val 210"/>
                <a:gd name="f160" fmla="val 386"/>
                <a:gd name="f161" fmla="val 205"/>
                <a:gd name="f162" fmla="val 407"/>
                <a:gd name="f163" fmla="val 202"/>
                <a:gd name="f164" fmla="val 413"/>
                <a:gd name="f165" fmla="val 195"/>
                <a:gd name="f166" fmla="val 428"/>
                <a:gd name="f167" fmla="val 185"/>
                <a:gd name="f168" fmla="val 440"/>
                <a:gd name="f169" fmla="val 442"/>
                <a:gd name="f170" fmla="val 171"/>
                <a:gd name="f171" fmla="val 456"/>
                <a:gd name="f172" fmla="val 157"/>
                <a:gd name="f173" fmla="val 457"/>
                <a:gd name="f174" fmla="val 468"/>
                <a:gd name="f175" fmla="val 140"/>
                <a:gd name="f176" fmla="val 473"/>
                <a:gd name="f177" fmla="val 478"/>
                <a:gd name="f178" fmla="val 125"/>
                <a:gd name="f179" fmla="val 486"/>
                <a:gd name="f180" fmla="val 490"/>
                <a:gd name="f181" fmla="val 62"/>
                <a:gd name="f182" fmla="val 502"/>
                <a:gd name="f183" fmla="val 54"/>
                <a:gd name="f184" fmla="val 507"/>
                <a:gd name="f185" fmla="val 48"/>
                <a:gd name="f186" fmla="val 511"/>
                <a:gd name="f187" fmla="val 40"/>
                <a:gd name="f188" fmla="val 512"/>
                <a:gd name="f189" fmla="val 30"/>
                <a:gd name="f190" fmla="val 517"/>
                <a:gd name="f191" fmla="val 24"/>
                <a:gd name="f192" fmla="val 519"/>
                <a:gd name="f193" fmla="val 522"/>
                <a:gd name="f194" fmla="val 526"/>
                <a:gd name="f195" fmla="val 5"/>
                <a:gd name="f196" fmla="val 533"/>
                <a:gd name="f197" fmla="val 532"/>
                <a:gd name="f198" fmla="val 12"/>
                <a:gd name="f199" fmla="+- 0 0 -90"/>
                <a:gd name="f200" fmla="*/ f3 1 534"/>
                <a:gd name="f201" fmla="*/ f4 1 242"/>
                <a:gd name="f202" fmla="+- f7 0 f5"/>
                <a:gd name="f203" fmla="+- f6 0 f5"/>
                <a:gd name="f204" fmla="*/ f199 f0 1"/>
                <a:gd name="f205" fmla="*/ f203 1 534"/>
                <a:gd name="f206" fmla="*/ f202 1 242"/>
                <a:gd name="f207" fmla="*/ 8270 f203 1"/>
                <a:gd name="f208" fmla="*/ 285 f202 1"/>
                <a:gd name="f209" fmla="*/ 8033 f203 1"/>
                <a:gd name="f210" fmla="*/ 930 f202 1"/>
                <a:gd name="f211" fmla="*/ 7908 f203 1"/>
                <a:gd name="f212" fmla="*/ 1421 f202 1"/>
                <a:gd name="f213" fmla="*/ 7800 f203 1"/>
                <a:gd name="f214" fmla="*/ 1988 f202 1"/>
                <a:gd name="f215" fmla="*/ 7613 f203 1"/>
                <a:gd name="f216" fmla="*/ 2516 f202 1"/>
                <a:gd name="f217" fmla="*/ 7363 f203 1"/>
                <a:gd name="f218" fmla="*/ 2876 f202 1"/>
                <a:gd name="f219" fmla="*/ 7158 f203 1"/>
                <a:gd name="f220" fmla="*/ 3481 f202 1"/>
                <a:gd name="f221" fmla="*/ 6988 f203 1"/>
                <a:gd name="f222" fmla="*/ 3729 f202 1"/>
                <a:gd name="f223" fmla="*/ 6408 f203 1"/>
                <a:gd name="f224" fmla="*/ 4163 f202 1"/>
                <a:gd name="f225" fmla="*/ 5845 f203 1"/>
                <a:gd name="f226" fmla="*/ 4446 f202 1"/>
                <a:gd name="f227" fmla="*/ 5125 f203 1"/>
                <a:gd name="f228" fmla="*/ 4547 f202 1"/>
                <a:gd name="f229" fmla="*/ 4425 f203 1"/>
                <a:gd name="f230" fmla="*/ 4582 f202 1"/>
                <a:gd name="f231" fmla="*/ 3720 f203 1"/>
                <a:gd name="f232" fmla="*/ 4504 f202 1"/>
                <a:gd name="f233" fmla="*/ 3083 f203 1"/>
                <a:gd name="f234" fmla="*/ 4411 f202 1"/>
                <a:gd name="f235" fmla="*/ 2720 f203 1"/>
                <a:gd name="f236" fmla="*/ 4185 f202 1"/>
                <a:gd name="f237" fmla="*/ 2283 f203 1"/>
                <a:gd name="f238" fmla="*/ 3958 f202 1"/>
                <a:gd name="f239" fmla="*/ 1613 f203 1"/>
                <a:gd name="f240" fmla="*/ 3161 f202 1"/>
                <a:gd name="f241" fmla="*/ 1095 f203 1"/>
                <a:gd name="f242" fmla="*/ 2743 f202 1"/>
                <a:gd name="f243" fmla="*/ 520 f203 1"/>
                <a:gd name="f244" fmla="*/ 2196 f202 1"/>
                <a:gd name="f245" fmla="*/ 63 f203 1"/>
                <a:gd name="f246" fmla="*/ 1876 f202 1"/>
                <a:gd name="f247" fmla="*/ 0 f203 1"/>
                <a:gd name="f248" fmla="*/ 1796 f202 1"/>
                <a:gd name="f249" fmla="*/ 95 f203 1"/>
                <a:gd name="f250" fmla="*/ 1762 f202 1"/>
                <a:gd name="f251" fmla="*/ 283 f203 1"/>
                <a:gd name="f252" fmla="*/ 1613 f202 1"/>
                <a:gd name="f253" fmla="*/ 875 f203 1"/>
                <a:gd name="f254" fmla="*/ 2068 f202 1"/>
                <a:gd name="f255" fmla="*/ 1188 f203 1"/>
                <a:gd name="f256" fmla="*/ 2329 f202 1"/>
                <a:gd name="f257" fmla="*/ 1520 f203 1"/>
                <a:gd name="f258" fmla="*/ 2559 f202 1"/>
                <a:gd name="f259" fmla="*/ 1783 f203 1"/>
                <a:gd name="f260" fmla="*/ 2841 f202 1"/>
                <a:gd name="f261" fmla="*/ 2175 f203 1"/>
                <a:gd name="f262" fmla="*/ 3425 f202 1"/>
                <a:gd name="f263" fmla="*/ 2500 f203 1"/>
                <a:gd name="f264" fmla="*/ 2988 f203 1"/>
                <a:gd name="f265" fmla="*/ 3843 f202 1"/>
                <a:gd name="f266" fmla="*/ 3458 f203 1"/>
                <a:gd name="f267" fmla="*/ 4150 f202 1"/>
                <a:gd name="f268" fmla="*/ 3895 f203 1"/>
                <a:gd name="f269" fmla="*/ 4129 f202 1"/>
                <a:gd name="f270" fmla="*/ 4395 f203 1"/>
                <a:gd name="f271" fmla="*/ 4240 f202 1"/>
                <a:gd name="f272" fmla="*/ 4708 f203 1"/>
                <a:gd name="f273" fmla="*/ 5300 f203 1"/>
                <a:gd name="f274" fmla="*/ 4091 f202 1"/>
                <a:gd name="f275" fmla="*/ 5863 f203 1"/>
                <a:gd name="f276" fmla="*/ 3979 f202 1"/>
                <a:gd name="f277" fmla="*/ 6363 f203 1"/>
                <a:gd name="f278" fmla="*/ 3822 f202 1"/>
                <a:gd name="f279" fmla="*/ 6875 f203 1"/>
                <a:gd name="f280" fmla="*/ 3366 f202 1"/>
                <a:gd name="f281" fmla="*/ 7145 f203 1"/>
                <a:gd name="f282" fmla="*/ 2956 f202 1"/>
                <a:gd name="f283" fmla="*/ 7395 f203 1"/>
                <a:gd name="f284" fmla="*/ 7658 f203 1"/>
                <a:gd name="f285" fmla="*/ 1839 f202 1"/>
                <a:gd name="f286" fmla="*/ 7845 f203 1"/>
                <a:gd name="f287" fmla="*/ 1023 f202 1"/>
                <a:gd name="f288" fmla="*/ 8000 f203 1"/>
                <a:gd name="f289" fmla="*/ 568 f202 1"/>
                <a:gd name="f290" fmla="*/ 8158 f203 1"/>
                <a:gd name="f291" fmla="*/ 8345 f203 1"/>
                <a:gd name="f292" fmla="*/ 93 f202 1"/>
                <a:gd name="f293" fmla="*/ f204 1 f2"/>
                <a:gd name="f294" fmla="*/ f207 1 534"/>
                <a:gd name="f295" fmla="*/ f208 1 242"/>
                <a:gd name="f296" fmla="*/ f209 1 534"/>
                <a:gd name="f297" fmla="*/ f210 1 242"/>
                <a:gd name="f298" fmla="*/ f211 1 534"/>
                <a:gd name="f299" fmla="*/ f212 1 242"/>
                <a:gd name="f300" fmla="*/ f213 1 534"/>
                <a:gd name="f301" fmla="*/ f214 1 242"/>
                <a:gd name="f302" fmla="*/ f215 1 534"/>
                <a:gd name="f303" fmla="*/ f216 1 242"/>
                <a:gd name="f304" fmla="*/ f217 1 534"/>
                <a:gd name="f305" fmla="*/ f218 1 242"/>
                <a:gd name="f306" fmla="*/ f219 1 534"/>
                <a:gd name="f307" fmla="*/ f220 1 242"/>
                <a:gd name="f308" fmla="*/ f221 1 534"/>
                <a:gd name="f309" fmla="*/ f222 1 242"/>
                <a:gd name="f310" fmla="*/ f223 1 534"/>
                <a:gd name="f311" fmla="*/ f224 1 242"/>
                <a:gd name="f312" fmla="*/ f225 1 534"/>
                <a:gd name="f313" fmla="*/ f226 1 242"/>
                <a:gd name="f314" fmla="*/ f227 1 534"/>
                <a:gd name="f315" fmla="*/ f228 1 242"/>
                <a:gd name="f316" fmla="*/ f229 1 534"/>
                <a:gd name="f317" fmla="*/ f230 1 242"/>
                <a:gd name="f318" fmla="*/ f231 1 534"/>
                <a:gd name="f319" fmla="*/ f232 1 242"/>
                <a:gd name="f320" fmla="*/ f233 1 534"/>
                <a:gd name="f321" fmla="*/ f234 1 242"/>
                <a:gd name="f322" fmla="*/ f235 1 534"/>
                <a:gd name="f323" fmla="*/ f236 1 242"/>
                <a:gd name="f324" fmla="*/ f237 1 534"/>
                <a:gd name="f325" fmla="*/ f238 1 242"/>
                <a:gd name="f326" fmla="*/ f239 1 534"/>
                <a:gd name="f327" fmla="*/ f240 1 242"/>
                <a:gd name="f328" fmla="*/ f241 1 534"/>
                <a:gd name="f329" fmla="*/ f242 1 242"/>
                <a:gd name="f330" fmla="*/ f243 1 534"/>
                <a:gd name="f331" fmla="*/ f244 1 242"/>
                <a:gd name="f332" fmla="*/ f245 1 534"/>
                <a:gd name="f333" fmla="*/ f246 1 242"/>
                <a:gd name="f334" fmla="*/ f247 1 534"/>
                <a:gd name="f335" fmla="*/ f248 1 242"/>
                <a:gd name="f336" fmla="*/ f249 1 534"/>
                <a:gd name="f337" fmla="*/ f250 1 242"/>
                <a:gd name="f338" fmla="*/ f251 1 534"/>
                <a:gd name="f339" fmla="*/ f252 1 242"/>
                <a:gd name="f340" fmla="*/ f253 1 534"/>
                <a:gd name="f341" fmla="*/ f254 1 242"/>
                <a:gd name="f342" fmla="*/ f255 1 534"/>
                <a:gd name="f343" fmla="*/ f256 1 242"/>
                <a:gd name="f344" fmla="*/ f257 1 534"/>
                <a:gd name="f345" fmla="*/ f258 1 242"/>
                <a:gd name="f346" fmla="*/ f259 1 534"/>
                <a:gd name="f347" fmla="*/ f260 1 242"/>
                <a:gd name="f348" fmla="*/ f261 1 534"/>
                <a:gd name="f349" fmla="*/ f262 1 242"/>
                <a:gd name="f350" fmla="*/ f263 1 534"/>
                <a:gd name="f351" fmla="*/ f264 1 534"/>
                <a:gd name="f352" fmla="*/ f265 1 242"/>
                <a:gd name="f353" fmla="*/ f266 1 534"/>
                <a:gd name="f354" fmla="*/ f267 1 242"/>
                <a:gd name="f355" fmla="*/ f268 1 534"/>
                <a:gd name="f356" fmla="*/ f269 1 242"/>
                <a:gd name="f357" fmla="*/ f270 1 534"/>
                <a:gd name="f358" fmla="*/ f271 1 242"/>
                <a:gd name="f359" fmla="*/ f272 1 534"/>
                <a:gd name="f360" fmla="*/ f273 1 534"/>
                <a:gd name="f361" fmla="*/ f274 1 242"/>
                <a:gd name="f362" fmla="*/ f275 1 534"/>
                <a:gd name="f363" fmla="*/ f276 1 242"/>
                <a:gd name="f364" fmla="*/ f277 1 534"/>
                <a:gd name="f365" fmla="*/ f278 1 242"/>
                <a:gd name="f366" fmla="*/ f279 1 534"/>
                <a:gd name="f367" fmla="*/ f280 1 242"/>
                <a:gd name="f368" fmla="*/ f281 1 534"/>
                <a:gd name="f369" fmla="*/ f282 1 242"/>
                <a:gd name="f370" fmla="*/ f283 1 534"/>
                <a:gd name="f371" fmla="*/ f284 1 534"/>
                <a:gd name="f372" fmla="*/ f285 1 242"/>
                <a:gd name="f373" fmla="*/ f286 1 534"/>
                <a:gd name="f374" fmla="*/ f287 1 242"/>
                <a:gd name="f375" fmla="*/ f288 1 534"/>
                <a:gd name="f376" fmla="*/ f289 1 242"/>
                <a:gd name="f377" fmla="*/ f290 1 534"/>
                <a:gd name="f378" fmla="*/ f291 1 534"/>
                <a:gd name="f379" fmla="*/ f292 1 242"/>
                <a:gd name="f380" fmla="*/ 0 1 f205"/>
                <a:gd name="f381" fmla="*/ f6 1 f205"/>
                <a:gd name="f382" fmla="*/ 0 1 f206"/>
                <a:gd name="f383" fmla="*/ f7 1 f206"/>
                <a:gd name="f384" fmla="+- f293 0 f1"/>
                <a:gd name="f385" fmla="*/ f294 1 f205"/>
                <a:gd name="f386" fmla="*/ f295 1 f206"/>
                <a:gd name="f387" fmla="*/ f296 1 f205"/>
                <a:gd name="f388" fmla="*/ f297 1 f206"/>
                <a:gd name="f389" fmla="*/ f298 1 f205"/>
                <a:gd name="f390" fmla="*/ f299 1 f206"/>
                <a:gd name="f391" fmla="*/ f300 1 f205"/>
                <a:gd name="f392" fmla="*/ f301 1 f206"/>
                <a:gd name="f393" fmla="*/ f302 1 f205"/>
                <a:gd name="f394" fmla="*/ f303 1 f206"/>
                <a:gd name="f395" fmla="*/ f304 1 f205"/>
                <a:gd name="f396" fmla="*/ f305 1 f206"/>
                <a:gd name="f397" fmla="*/ f306 1 f205"/>
                <a:gd name="f398" fmla="*/ f307 1 f206"/>
                <a:gd name="f399" fmla="*/ f308 1 f205"/>
                <a:gd name="f400" fmla="*/ f309 1 f206"/>
                <a:gd name="f401" fmla="*/ f310 1 f205"/>
                <a:gd name="f402" fmla="*/ f311 1 f206"/>
                <a:gd name="f403" fmla="*/ f312 1 f205"/>
                <a:gd name="f404" fmla="*/ f313 1 f206"/>
                <a:gd name="f405" fmla="*/ f314 1 f205"/>
                <a:gd name="f406" fmla="*/ f315 1 f206"/>
                <a:gd name="f407" fmla="*/ f316 1 f205"/>
                <a:gd name="f408" fmla="*/ f317 1 f206"/>
                <a:gd name="f409" fmla="*/ f318 1 f205"/>
                <a:gd name="f410" fmla="*/ f319 1 f206"/>
                <a:gd name="f411" fmla="*/ f320 1 f205"/>
                <a:gd name="f412" fmla="*/ f321 1 f206"/>
                <a:gd name="f413" fmla="*/ f322 1 f205"/>
                <a:gd name="f414" fmla="*/ f323 1 f206"/>
                <a:gd name="f415" fmla="*/ f324 1 f205"/>
                <a:gd name="f416" fmla="*/ f325 1 f206"/>
                <a:gd name="f417" fmla="*/ f326 1 f205"/>
                <a:gd name="f418" fmla="*/ f327 1 f206"/>
                <a:gd name="f419" fmla="*/ f328 1 f205"/>
                <a:gd name="f420" fmla="*/ f329 1 f206"/>
                <a:gd name="f421" fmla="*/ f330 1 f205"/>
                <a:gd name="f422" fmla="*/ f331 1 f206"/>
                <a:gd name="f423" fmla="*/ f332 1 f205"/>
                <a:gd name="f424" fmla="*/ f333 1 f206"/>
                <a:gd name="f425" fmla="*/ f334 1 f205"/>
                <a:gd name="f426" fmla="*/ f335 1 f206"/>
                <a:gd name="f427" fmla="*/ f336 1 f205"/>
                <a:gd name="f428" fmla="*/ f337 1 f206"/>
                <a:gd name="f429" fmla="*/ f338 1 f205"/>
                <a:gd name="f430" fmla="*/ f339 1 f206"/>
                <a:gd name="f431" fmla="*/ f340 1 f205"/>
                <a:gd name="f432" fmla="*/ f341 1 f206"/>
                <a:gd name="f433" fmla="*/ f342 1 f205"/>
                <a:gd name="f434" fmla="*/ f343 1 f206"/>
                <a:gd name="f435" fmla="*/ f344 1 f205"/>
                <a:gd name="f436" fmla="*/ f345 1 f206"/>
                <a:gd name="f437" fmla="*/ f346 1 f205"/>
                <a:gd name="f438" fmla="*/ f347 1 f206"/>
                <a:gd name="f439" fmla="*/ f348 1 f205"/>
                <a:gd name="f440" fmla="*/ f349 1 f206"/>
                <a:gd name="f441" fmla="*/ f350 1 f205"/>
                <a:gd name="f442" fmla="*/ f351 1 f205"/>
                <a:gd name="f443" fmla="*/ f352 1 f206"/>
                <a:gd name="f444" fmla="*/ f353 1 f205"/>
                <a:gd name="f445" fmla="*/ f354 1 f206"/>
                <a:gd name="f446" fmla="*/ f355 1 f205"/>
                <a:gd name="f447" fmla="*/ f356 1 f206"/>
                <a:gd name="f448" fmla="*/ f357 1 f205"/>
                <a:gd name="f449" fmla="*/ f358 1 f206"/>
                <a:gd name="f450" fmla="*/ f359 1 f205"/>
                <a:gd name="f451" fmla="*/ f360 1 f205"/>
                <a:gd name="f452" fmla="*/ f361 1 f206"/>
                <a:gd name="f453" fmla="*/ f362 1 f205"/>
                <a:gd name="f454" fmla="*/ f363 1 f206"/>
                <a:gd name="f455" fmla="*/ f364 1 f205"/>
                <a:gd name="f456" fmla="*/ f365 1 f206"/>
                <a:gd name="f457" fmla="*/ f366 1 f205"/>
                <a:gd name="f458" fmla="*/ f367 1 f206"/>
                <a:gd name="f459" fmla="*/ f368 1 f205"/>
                <a:gd name="f460" fmla="*/ f369 1 f206"/>
                <a:gd name="f461" fmla="*/ f370 1 f205"/>
                <a:gd name="f462" fmla="*/ f371 1 f205"/>
                <a:gd name="f463" fmla="*/ f372 1 f206"/>
                <a:gd name="f464" fmla="*/ f373 1 f205"/>
                <a:gd name="f465" fmla="*/ f374 1 f206"/>
                <a:gd name="f466" fmla="*/ f375 1 f205"/>
                <a:gd name="f467" fmla="*/ f376 1 f206"/>
                <a:gd name="f468" fmla="*/ f377 1 f205"/>
                <a:gd name="f469" fmla="*/ f378 1 f205"/>
                <a:gd name="f470" fmla="*/ f379 1 f206"/>
                <a:gd name="f471" fmla="*/ f380 f200 1"/>
                <a:gd name="f472" fmla="*/ f381 f200 1"/>
                <a:gd name="f473" fmla="*/ f383 f201 1"/>
                <a:gd name="f474" fmla="*/ f382 f201 1"/>
                <a:gd name="f475" fmla="*/ f385 f200 1"/>
                <a:gd name="f476" fmla="*/ f386 f201 1"/>
                <a:gd name="f477" fmla="*/ f387 f200 1"/>
                <a:gd name="f478" fmla="*/ f388 f201 1"/>
                <a:gd name="f479" fmla="*/ f389 f200 1"/>
                <a:gd name="f480" fmla="*/ f390 f201 1"/>
                <a:gd name="f481" fmla="*/ f391 f200 1"/>
                <a:gd name="f482" fmla="*/ f392 f201 1"/>
                <a:gd name="f483" fmla="*/ f393 f200 1"/>
                <a:gd name="f484" fmla="*/ f394 f201 1"/>
                <a:gd name="f485" fmla="*/ f395 f200 1"/>
                <a:gd name="f486" fmla="*/ f396 f201 1"/>
                <a:gd name="f487" fmla="*/ f397 f200 1"/>
                <a:gd name="f488" fmla="*/ f398 f201 1"/>
                <a:gd name="f489" fmla="*/ f399 f200 1"/>
                <a:gd name="f490" fmla="*/ f400 f201 1"/>
                <a:gd name="f491" fmla="*/ f401 f200 1"/>
                <a:gd name="f492" fmla="*/ f402 f201 1"/>
                <a:gd name="f493" fmla="*/ f403 f200 1"/>
                <a:gd name="f494" fmla="*/ f404 f201 1"/>
                <a:gd name="f495" fmla="*/ f405 f200 1"/>
                <a:gd name="f496" fmla="*/ f406 f201 1"/>
                <a:gd name="f497" fmla="*/ f407 f200 1"/>
                <a:gd name="f498" fmla="*/ f408 f201 1"/>
                <a:gd name="f499" fmla="*/ f409 f200 1"/>
                <a:gd name="f500" fmla="*/ f410 f201 1"/>
                <a:gd name="f501" fmla="*/ f411 f200 1"/>
                <a:gd name="f502" fmla="*/ f412 f201 1"/>
                <a:gd name="f503" fmla="*/ f413 f200 1"/>
                <a:gd name="f504" fmla="*/ f414 f201 1"/>
                <a:gd name="f505" fmla="*/ f415 f200 1"/>
                <a:gd name="f506" fmla="*/ f416 f201 1"/>
                <a:gd name="f507" fmla="*/ f417 f200 1"/>
                <a:gd name="f508" fmla="*/ f418 f201 1"/>
                <a:gd name="f509" fmla="*/ f419 f200 1"/>
                <a:gd name="f510" fmla="*/ f420 f201 1"/>
                <a:gd name="f511" fmla="*/ f421 f200 1"/>
                <a:gd name="f512" fmla="*/ f422 f201 1"/>
                <a:gd name="f513" fmla="*/ f423 f200 1"/>
                <a:gd name="f514" fmla="*/ f424 f201 1"/>
                <a:gd name="f515" fmla="*/ f425 f200 1"/>
                <a:gd name="f516" fmla="*/ f426 f201 1"/>
                <a:gd name="f517" fmla="*/ f427 f200 1"/>
                <a:gd name="f518" fmla="*/ f428 f201 1"/>
                <a:gd name="f519" fmla="*/ f429 f200 1"/>
                <a:gd name="f520" fmla="*/ f430 f201 1"/>
                <a:gd name="f521" fmla="*/ f431 f200 1"/>
                <a:gd name="f522" fmla="*/ f432 f201 1"/>
                <a:gd name="f523" fmla="*/ f433 f200 1"/>
                <a:gd name="f524" fmla="*/ f434 f201 1"/>
                <a:gd name="f525" fmla="*/ f435 f200 1"/>
                <a:gd name="f526" fmla="*/ f436 f201 1"/>
                <a:gd name="f527" fmla="*/ f437 f200 1"/>
                <a:gd name="f528" fmla="*/ f438 f201 1"/>
                <a:gd name="f529" fmla="*/ f439 f200 1"/>
                <a:gd name="f530" fmla="*/ f440 f201 1"/>
                <a:gd name="f531" fmla="*/ f441 f200 1"/>
                <a:gd name="f532" fmla="*/ f442 f200 1"/>
                <a:gd name="f533" fmla="*/ f443 f201 1"/>
                <a:gd name="f534" fmla="*/ f444 f200 1"/>
                <a:gd name="f535" fmla="*/ f445 f201 1"/>
                <a:gd name="f536" fmla="*/ f446 f200 1"/>
                <a:gd name="f537" fmla="*/ f447 f201 1"/>
                <a:gd name="f538" fmla="*/ f448 f200 1"/>
                <a:gd name="f539" fmla="*/ f449 f201 1"/>
                <a:gd name="f540" fmla="*/ f450 f200 1"/>
                <a:gd name="f541" fmla="*/ f451 f200 1"/>
                <a:gd name="f542" fmla="*/ f452 f201 1"/>
                <a:gd name="f543" fmla="*/ f453 f200 1"/>
                <a:gd name="f544" fmla="*/ f454 f201 1"/>
                <a:gd name="f545" fmla="*/ f455 f200 1"/>
                <a:gd name="f546" fmla="*/ f456 f201 1"/>
                <a:gd name="f547" fmla="*/ f457 f200 1"/>
                <a:gd name="f548" fmla="*/ f458 f201 1"/>
                <a:gd name="f549" fmla="*/ f459 f200 1"/>
                <a:gd name="f550" fmla="*/ f460 f201 1"/>
                <a:gd name="f551" fmla="*/ f461 f200 1"/>
                <a:gd name="f552" fmla="*/ f462 f200 1"/>
                <a:gd name="f553" fmla="*/ f463 f201 1"/>
                <a:gd name="f554" fmla="*/ f464 f200 1"/>
                <a:gd name="f555" fmla="*/ f465 f201 1"/>
                <a:gd name="f556" fmla="*/ f466 f200 1"/>
                <a:gd name="f557" fmla="*/ f467 f201 1"/>
                <a:gd name="f558" fmla="*/ f468 f200 1"/>
                <a:gd name="f559" fmla="*/ f469 f200 1"/>
                <a:gd name="f560" fmla="*/ f470 f2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4">
                  <a:pos x="f475" y="f476"/>
                </a:cxn>
                <a:cxn ang="f384">
                  <a:pos x="f477" y="f478"/>
                </a:cxn>
                <a:cxn ang="f384">
                  <a:pos x="f479" y="f480"/>
                </a:cxn>
                <a:cxn ang="f384">
                  <a:pos x="f481" y="f482"/>
                </a:cxn>
                <a:cxn ang="f384">
                  <a:pos x="f483" y="f484"/>
                </a:cxn>
                <a:cxn ang="f384">
                  <a:pos x="f485" y="f486"/>
                </a:cxn>
                <a:cxn ang="f384">
                  <a:pos x="f487" y="f488"/>
                </a:cxn>
                <a:cxn ang="f384">
                  <a:pos x="f489" y="f490"/>
                </a:cxn>
                <a:cxn ang="f384">
                  <a:pos x="f491" y="f492"/>
                </a:cxn>
                <a:cxn ang="f384">
                  <a:pos x="f493" y="f494"/>
                </a:cxn>
                <a:cxn ang="f384">
                  <a:pos x="f495" y="f496"/>
                </a:cxn>
                <a:cxn ang="f384">
                  <a:pos x="f497" y="f498"/>
                </a:cxn>
                <a:cxn ang="f384">
                  <a:pos x="f499" y="f500"/>
                </a:cxn>
                <a:cxn ang="f384">
                  <a:pos x="f501" y="f502"/>
                </a:cxn>
                <a:cxn ang="f384">
                  <a:pos x="f503" y="f504"/>
                </a:cxn>
                <a:cxn ang="f384">
                  <a:pos x="f505" y="f506"/>
                </a:cxn>
                <a:cxn ang="f384">
                  <a:pos x="f507" y="f508"/>
                </a:cxn>
                <a:cxn ang="f384">
                  <a:pos x="f509" y="f510"/>
                </a:cxn>
                <a:cxn ang="f384">
                  <a:pos x="f511" y="f512"/>
                </a:cxn>
                <a:cxn ang="f384">
                  <a:pos x="f513" y="f514"/>
                </a:cxn>
                <a:cxn ang="f384">
                  <a:pos x="f515" y="f516"/>
                </a:cxn>
                <a:cxn ang="f384">
                  <a:pos x="f517" y="f518"/>
                </a:cxn>
                <a:cxn ang="f384">
                  <a:pos x="f519" y="f520"/>
                </a:cxn>
                <a:cxn ang="f384">
                  <a:pos x="f521" y="f522"/>
                </a:cxn>
                <a:cxn ang="f384">
                  <a:pos x="f523" y="f524"/>
                </a:cxn>
                <a:cxn ang="f384">
                  <a:pos x="f525" y="f526"/>
                </a:cxn>
                <a:cxn ang="f384">
                  <a:pos x="f527" y="f528"/>
                </a:cxn>
                <a:cxn ang="f384">
                  <a:pos x="f529" y="f530"/>
                </a:cxn>
                <a:cxn ang="f384">
                  <a:pos x="f531" y="f490"/>
                </a:cxn>
                <a:cxn ang="f384">
                  <a:pos x="f532" y="f533"/>
                </a:cxn>
                <a:cxn ang="f384">
                  <a:pos x="f534" y="f535"/>
                </a:cxn>
                <a:cxn ang="f384">
                  <a:pos x="f536" y="f537"/>
                </a:cxn>
                <a:cxn ang="f384">
                  <a:pos x="f538" y="f539"/>
                </a:cxn>
                <a:cxn ang="f384">
                  <a:pos x="f540" y="f535"/>
                </a:cxn>
                <a:cxn ang="f384">
                  <a:pos x="f541" y="f542"/>
                </a:cxn>
                <a:cxn ang="f384">
                  <a:pos x="f543" y="f544"/>
                </a:cxn>
                <a:cxn ang="f384">
                  <a:pos x="f545" y="f546"/>
                </a:cxn>
                <a:cxn ang="f384">
                  <a:pos x="f547" y="f548"/>
                </a:cxn>
                <a:cxn ang="f384">
                  <a:pos x="f549" y="f550"/>
                </a:cxn>
                <a:cxn ang="f384">
                  <a:pos x="f551" y="f484"/>
                </a:cxn>
                <a:cxn ang="f384">
                  <a:pos x="f552" y="f553"/>
                </a:cxn>
                <a:cxn ang="f384">
                  <a:pos x="f554" y="f555"/>
                </a:cxn>
                <a:cxn ang="f384">
                  <a:pos x="f556" y="f557"/>
                </a:cxn>
                <a:cxn ang="f384">
                  <a:pos x="f558" y="f476"/>
                </a:cxn>
                <a:cxn ang="f384">
                  <a:pos x="f559" y="f560"/>
                </a:cxn>
                <a:cxn ang="f384">
                  <a:pos x="f475" y="f476"/>
                </a:cxn>
              </a:cxnLst>
              <a:rect l="f471" t="f474" r="f472" b="f473"/>
              <a:pathLst>
                <a:path w="534" h="242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2"/>
                    <a:pt x="f64" y="f65"/>
                  </a:cubicBezTo>
                  <a:cubicBezTo>
                    <a:pt x="f66" y="f60"/>
                    <a:pt x="f67" y="f68"/>
                    <a:pt x="f69" y="f7"/>
                  </a:cubicBezTo>
                  <a:cubicBezTo>
                    <a:pt x="f70" y="f65"/>
                    <a:pt x="f71" y="f60"/>
                    <a:pt x="f68" y="f68"/>
                  </a:cubicBezTo>
                  <a:cubicBezTo>
                    <a:pt x="f72" y="f73"/>
                    <a:pt x="f74" y="f60"/>
                    <a:pt x="f48" y="f75"/>
                  </a:cubicBezTo>
                  <a:cubicBezTo>
                    <a:pt x="f76" y="f62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40"/>
                    <a:pt x="f94" y="f38"/>
                    <a:pt x="f95" y="f36"/>
                  </a:cubicBezTo>
                  <a:cubicBezTo>
                    <a:pt x="f96" y="f87"/>
                    <a:pt x="f97" y="f98"/>
                    <a:pt x="f99" y="f28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5" y="f106"/>
                    <a:pt x="f5" y="f106"/>
                    <a:pt x="f5" y="f106"/>
                  </a:cubicBezTo>
                  <a:cubicBezTo>
                    <a:pt x="f107" y="f106"/>
                    <a:pt x="f104" y="f108"/>
                    <a:pt x="f109" y="f24"/>
                  </a:cubicBezTo>
                  <a:cubicBezTo>
                    <a:pt x="f110" y="f111"/>
                    <a:pt x="f9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6" y="f121"/>
                    <a:pt x="f122" y="f123"/>
                    <a:pt x="f124" y="f125"/>
                  </a:cubicBezTo>
                  <a:cubicBezTo>
                    <a:pt x="f126" y="f30"/>
                    <a:pt x="f111" y="f127"/>
                    <a:pt x="f128" y="f129"/>
                  </a:cubicBezTo>
                  <a:cubicBezTo>
                    <a:pt x="f91" y="f87"/>
                    <a:pt x="f121" y="f130"/>
                    <a:pt x="f131" y="f132"/>
                  </a:cubicBezTo>
                  <a:cubicBezTo>
                    <a:pt x="f28" y="f83"/>
                    <a:pt x="f32" y="f133"/>
                    <a:pt x="f34" y="f134"/>
                  </a:cubicBezTo>
                  <a:cubicBezTo>
                    <a:pt x="f85" y="f44"/>
                    <a:pt x="f135" y="f76"/>
                    <a:pt x="f40" y="f48"/>
                  </a:cubicBezTo>
                  <a:cubicBezTo>
                    <a:pt x="f81" y="f88"/>
                    <a:pt x="f136" y="f88"/>
                    <a:pt x="f137" y="f138"/>
                  </a:cubicBezTo>
                  <a:cubicBezTo>
                    <a:pt x="f139" y="f140"/>
                    <a:pt x="f141" y="f82"/>
                    <a:pt x="f80" y="f82"/>
                  </a:cubicBezTo>
                  <a:cubicBezTo>
                    <a:pt x="f62" y="f82"/>
                    <a:pt x="f142" y="f82"/>
                    <a:pt x="f143" y="f56"/>
                  </a:cubicBezTo>
                  <a:cubicBezTo>
                    <a:pt x="f144" y="f56"/>
                    <a:pt x="f145" y="f58"/>
                    <a:pt x="f146" y="f147"/>
                  </a:cubicBezTo>
                  <a:cubicBezTo>
                    <a:pt x="f148" y="f78"/>
                    <a:pt x="f149" y="f150"/>
                    <a:pt x="f151" y="f82"/>
                  </a:cubicBezTo>
                  <a:cubicBezTo>
                    <a:pt x="f152" y="f153"/>
                    <a:pt x="f154" y="f56"/>
                    <a:pt x="f63" y="f153"/>
                  </a:cubicBezTo>
                  <a:cubicBezTo>
                    <a:pt x="f155" y="f156"/>
                    <a:pt x="f61" y="f157"/>
                    <a:pt x="f158" y="f159"/>
                  </a:cubicBezTo>
                  <a:cubicBezTo>
                    <a:pt x="f160" y="f161"/>
                    <a:pt x="f55" y="f86"/>
                    <a:pt x="f162" y="f163"/>
                  </a:cubicBezTo>
                  <a:cubicBezTo>
                    <a:pt x="f164" y="f165"/>
                    <a:pt x="f166" y="f167"/>
                    <a:pt x="f168" y="f133"/>
                  </a:cubicBezTo>
                  <a:cubicBezTo>
                    <a:pt x="f169" y="f170"/>
                    <a:pt x="f171" y="f172"/>
                    <a:pt x="f173" y="f135"/>
                  </a:cubicBezTo>
                  <a:cubicBezTo>
                    <a:pt x="f174" y="f85"/>
                    <a:pt x="f174" y="f175"/>
                    <a:pt x="f176" y="f32"/>
                  </a:cubicBezTo>
                  <a:cubicBezTo>
                    <a:pt x="f177" y="f178"/>
                    <a:pt x="f179" y="f120"/>
                    <a:pt x="f180" y="f128"/>
                  </a:cubicBezTo>
                  <a:cubicBezTo>
                    <a:pt x="f27" y="f114"/>
                    <a:pt x="f27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1"/>
                    <a:pt x="f193" y="f9"/>
                  </a:cubicBezTo>
                  <a:cubicBezTo>
                    <a:pt x="f194" y="f195"/>
                    <a:pt x="f196" y="f5"/>
                    <a:pt x="f6" y="f195"/>
                  </a:cubicBezTo>
                  <a:cubicBezTo>
                    <a:pt x="f197" y="f109"/>
                    <a:pt x="f8" y="f198"/>
                    <a:pt x="f8" y="f9"/>
                  </a:cubicBezTo>
                  <a:close/>
                </a:path>
              </a:pathLst>
            </a:custGeom>
            <a:solidFill>
              <a:srgbClr val="FDEFE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8" name="Freeform 16"/>
            <p:cNvSpPr/>
            <p:nvPr/>
          </p:nvSpPr>
          <p:spPr>
            <a:xfrm>
              <a:off x="1411723" y="2186193"/>
              <a:ext cx="454694" cy="2015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78"/>
                <a:gd name="f8" fmla="val 10"/>
                <a:gd name="f9" fmla="val 77"/>
                <a:gd name="f10" fmla="val 20"/>
                <a:gd name="f11" fmla="val 71"/>
                <a:gd name="f12" fmla="val 30"/>
                <a:gd name="f13" fmla="val 69"/>
                <a:gd name="f14" fmla="val 39"/>
                <a:gd name="f15" fmla="val 68"/>
                <a:gd name="f16" fmla="val 47"/>
                <a:gd name="f17" fmla="val 56"/>
                <a:gd name="f18" fmla="val 67"/>
                <a:gd name="f19" fmla="val 65"/>
                <a:gd name="f20" fmla="val 72"/>
                <a:gd name="f21" fmla="val 60"/>
                <a:gd name="f22" fmla="val 82"/>
                <a:gd name="f23" fmla="val 90"/>
                <a:gd name="f24" fmla="val 59"/>
                <a:gd name="f25" fmla="val 98"/>
                <a:gd name="f26" fmla="val 61"/>
                <a:gd name="f27" fmla="val 105"/>
                <a:gd name="f28" fmla="val 57"/>
                <a:gd name="f29" fmla="val 112"/>
                <a:gd name="f30" fmla="val 53"/>
                <a:gd name="f31" fmla="val 119"/>
                <a:gd name="f32" fmla="val 49"/>
                <a:gd name="f33" fmla="val 126"/>
                <a:gd name="f34" fmla="val 45"/>
                <a:gd name="f35" fmla="val 134"/>
                <a:gd name="f36" fmla="val 41"/>
                <a:gd name="f37" fmla="val 136"/>
                <a:gd name="f38" fmla="val 38"/>
                <a:gd name="f39" fmla="val 145"/>
                <a:gd name="f40" fmla="val 154"/>
                <a:gd name="f41" fmla="val 37"/>
                <a:gd name="f42" fmla="val 162"/>
                <a:gd name="f43" fmla="val 31"/>
                <a:gd name="f44" fmla="val 167"/>
                <a:gd name="f45" fmla="val 24"/>
                <a:gd name="f46" fmla="val 170"/>
                <a:gd name="f47" fmla="val 19"/>
                <a:gd name="f48" fmla="val 5"/>
                <a:gd name="f49" fmla="val 176"/>
                <a:gd name="f50" fmla="val 172"/>
                <a:gd name="f51" fmla="val 1"/>
                <a:gd name="f52" fmla="val 171"/>
                <a:gd name="f53" fmla="val 7"/>
                <a:gd name="f54" fmla="val 163"/>
                <a:gd name="f55" fmla="val 9"/>
                <a:gd name="f56" fmla="val 161"/>
                <a:gd name="f57" fmla="val 158"/>
                <a:gd name="f58" fmla="val 12"/>
                <a:gd name="f59" fmla="val 152"/>
                <a:gd name="f60" fmla="val 16"/>
                <a:gd name="f61" fmla="val 150"/>
                <a:gd name="f62" fmla="val 146"/>
                <a:gd name="f63" fmla="val 36"/>
                <a:gd name="f64" fmla="val 138"/>
                <a:gd name="f65" fmla="val 35"/>
                <a:gd name="f66" fmla="val 132"/>
                <a:gd name="f67" fmla="val 123"/>
                <a:gd name="f68" fmla="val 115"/>
                <a:gd name="f69" fmla="val 109"/>
                <a:gd name="f70" fmla="val 102"/>
                <a:gd name="f71" fmla="val 51"/>
                <a:gd name="f72" fmla="val 96"/>
                <a:gd name="f73" fmla="val 54"/>
                <a:gd name="f74" fmla="val 86"/>
                <a:gd name="f75" fmla="val 76"/>
                <a:gd name="f76" fmla="val 50"/>
                <a:gd name="f77" fmla="val 58"/>
                <a:gd name="f78" fmla="val 63"/>
                <a:gd name="f79" fmla="val 52"/>
                <a:gd name="f80" fmla="val 64"/>
                <a:gd name="f81" fmla="val 66"/>
                <a:gd name="f82" fmla="val 43"/>
                <a:gd name="f83" fmla="val 26"/>
                <a:gd name="f84" fmla="val 15"/>
                <a:gd name="f85" fmla="val 4"/>
                <a:gd name="f86" fmla="val 75"/>
                <a:gd name="f87" fmla="+- 0 0 -90"/>
                <a:gd name="f88" fmla="*/ f3 1 177"/>
                <a:gd name="f89" fmla="*/ f4 1 78"/>
                <a:gd name="f90" fmla="+- f7 0 f5"/>
                <a:gd name="f91" fmla="+- f6 0 f5"/>
                <a:gd name="f92" fmla="*/ f87 f0 1"/>
                <a:gd name="f93" fmla="*/ f91 1 177"/>
                <a:gd name="f94" fmla="*/ f90 1 78"/>
                <a:gd name="f95" fmla="*/ 0 f91 1"/>
                <a:gd name="f96" fmla="*/ 1480 f90 1"/>
                <a:gd name="f97" fmla="*/ 467 f91 1"/>
                <a:gd name="f98" fmla="*/ 1309 f90 1"/>
                <a:gd name="f99" fmla="*/ 874 f91 1"/>
                <a:gd name="f100" fmla="*/ 1272 f90 1"/>
                <a:gd name="f101" fmla="*/ 1279 f91 1"/>
                <a:gd name="f102" fmla="*/ 1139 f90 1"/>
                <a:gd name="f103" fmla="*/ 1633 f91 1"/>
                <a:gd name="f104" fmla="*/ 1080 f90 1"/>
                <a:gd name="f105" fmla="*/ 1965 f91 1"/>
                <a:gd name="f106" fmla="*/ 853 f90 1"/>
                <a:gd name="f107" fmla="*/ 2257 f91 1"/>
                <a:gd name="f108" fmla="*/ 717 f90 1"/>
                <a:gd name="f109" fmla="*/ 2600 f91 1"/>
                <a:gd name="f110" fmla="*/ 456 f90 1"/>
                <a:gd name="f111" fmla="*/ 2744 f91 1"/>
                <a:gd name="f112" fmla="*/ 0 f90 1"/>
                <a:gd name="f113" fmla="*/ 136 f90 1"/>
                <a:gd name="f114" fmla="*/ 2462 f91 1"/>
                <a:gd name="f115" fmla="*/ 227 f90 1"/>
                <a:gd name="f116" fmla="*/ 2337 f91 1"/>
                <a:gd name="f117" fmla="*/ 568 f90 1"/>
                <a:gd name="f118" fmla="*/ 2058 f91 1"/>
                <a:gd name="f119" fmla="*/ 661 f90 1"/>
                <a:gd name="f120" fmla="*/ 1696 f91 1"/>
                <a:gd name="f121" fmla="*/ 1341 f91 1"/>
                <a:gd name="f122" fmla="*/ 1024 f90 1"/>
                <a:gd name="f123" fmla="*/ 904 f91 1"/>
                <a:gd name="f124" fmla="*/ 812 f91 1"/>
                <a:gd name="f125" fmla="*/ 1216 f90 1"/>
                <a:gd name="f126" fmla="*/ 604 f91 1"/>
                <a:gd name="f127" fmla="*/ 1229 f90 1"/>
                <a:gd name="f128" fmla="*/ 62 f91 1"/>
                <a:gd name="f129" fmla="*/ 1421 f90 1"/>
                <a:gd name="f130" fmla="*/ f92 1 f2"/>
                <a:gd name="f131" fmla="*/ f95 1 177"/>
                <a:gd name="f132" fmla="*/ f96 1 78"/>
                <a:gd name="f133" fmla="*/ f97 1 177"/>
                <a:gd name="f134" fmla="*/ f98 1 78"/>
                <a:gd name="f135" fmla="*/ f99 1 177"/>
                <a:gd name="f136" fmla="*/ f100 1 78"/>
                <a:gd name="f137" fmla="*/ f101 1 177"/>
                <a:gd name="f138" fmla="*/ f102 1 78"/>
                <a:gd name="f139" fmla="*/ f103 1 177"/>
                <a:gd name="f140" fmla="*/ f104 1 78"/>
                <a:gd name="f141" fmla="*/ f105 1 177"/>
                <a:gd name="f142" fmla="*/ f106 1 78"/>
                <a:gd name="f143" fmla="*/ f107 1 177"/>
                <a:gd name="f144" fmla="*/ f108 1 78"/>
                <a:gd name="f145" fmla="*/ f109 1 177"/>
                <a:gd name="f146" fmla="*/ f110 1 78"/>
                <a:gd name="f147" fmla="*/ f111 1 177"/>
                <a:gd name="f148" fmla="*/ f112 1 78"/>
                <a:gd name="f149" fmla="*/ f113 1 78"/>
                <a:gd name="f150" fmla="*/ f114 1 177"/>
                <a:gd name="f151" fmla="*/ f115 1 78"/>
                <a:gd name="f152" fmla="*/ f116 1 177"/>
                <a:gd name="f153" fmla="*/ f117 1 78"/>
                <a:gd name="f154" fmla="*/ f118 1 177"/>
                <a:gd name="f155" fmla="*/ f119 1 78"/>
                <a:gd name="f156" fmla="*/ f120 1 177"/>
                <a:gd name="f157" fmla="*/ f121 1 177"/>
                <a:gd name="f158" fmla="*/ f122 1 78"/>
                <a:gd name="f159" fmla="*/ f123 1 177"/>
                <a:gd name="f160" fmla="*/ f124 1 177"/>
                <a:gd name="f161" fmla="*/ f125 1 78"/>
                <a:gd name="f162" fmla="*/ f126 1 177"/>
                <a:gd name="f163" fmla="*/ f127 1 78"/>
                <a:gd name="f164" fmla="*/ f128 1 177"/>
                <a:gd name="f165" fmla="*/ f129 1 78"/>
                <a:gd name="f166" fmla="*/ 0 1 f93"/>
                <a:gd name="f167" fmla="*/ f6 1 f93"/>
                <a:gd name="f168" fmla="*/ 0 1 f94"/>
                <a:gd name="f169" fmla="*/ f7 1 f94"/>
                <a:gd name="f170" fmla="+- f130 0 f1"/>
                <a:gd name="f171" fmla="*/ f131 1 f93"/>
                <a:gd name="f172" fmla="*/ f132 1 f94"/>
                <a:gd name="f173" fmla="*/ f133 1 f93"/>
                <a:gd name="f174" fmla="*/ f134 1 f94"/>
                <a:gd name="f175" fmla="*/ f135 1 f93"/>
                <a:gd name="f176" fmla="*/ f136 1 f94"/>
                <a:gd name="f177" fmla="*/ f137 1 f93"/>
                <a:gd name="f178" fmla="*/ f138 1 f94"/>
                <a:gd name="f179" fmla="*/ f139 1 f93"/>
                <a:gd name="f180" fmla="*/ f140 1 f94"/>
                <a:gd name="f181" fmla="*/ f141 1 f93"/>
                <a:gd name="f182" fmla="*/ f142 1 f94"/>
                <a:gd name="f183" fmla="*/ f143 1 f93"/>
                <a:gd name="f184" fmla="*/ f144 1 f94"/>
                <a:gd name="f185" fmla="*/ f145 1 f93"/>
                <a:gd name="f186" fmla="*/ f146 1 f94"/>
                <a:gd name="f187" fmla="*/ f147 1 f93"/>
                <a:gd name="f188" fmla="*/ f148 1 f94"/>
                <a:gd name="f189" fmla="*/ f149 1 f94"/>
                <a:gd name="f190" fmla="*/ f150 1 f93"/>
                <a:gd name="f191" fmla="*/ f151 1 f94"/>
                <a:gd name="f192" fmla="*/ f152 1 f93"/>
                <a:gd name="f193" fmla="*/ f153 1 f94"/>
                <a:gd name="f194" fmla="*/ f154 1 f93"/>
                <a:gd name="f195" fmla="*/ f155 1 f94"/>
                <a:gd name="f196" fmla="*/ f156 1 f93"/>
                <a:gd name="f197" fmla="*/ f157 1 f93"/>
                <a:gd name="f198" fmla="*/ f158 1 f94"/>
                <a:gd name="f199" fmla="*/ f159 1 f93"/>
                <a:gd name="f200" fmla="*/ f160 1 f93"/>
                <a:gd name="f201" fmla="*/ f161 1 f94"/>
                <a:gd name="f202" fmla="*/ f162 1 f93"/>
                <a:gd name="f203" fmla="*/ f163 1 f94"/>
                <a:gd name="f204" fmla="*/ f164 1 f93"/>
                <a:gd name="f205" fmla="*/ f165 1 f94"/>
                <a:gd name="f206" fmla="*/ f166 f88 1"/>
                <a:gd name="f207" fmla="*/ f167 f88 1"/>
                <a:gd name="f208" fmla="*/ f169 f89 1"/>
                <a:gd name="f209" fmla="*/ f168 f89 1"/>
                <a:gd name="f210" fmla="*/ f171 f88 1"/>
                <a:gd name="f211" fmla="*/ f172 f89 1"/>
                <a:gd name="f212" fmla="*/ f173 f88 1"/>
                <a:gd name="f213" fmla="*/ f174 f89 1"/>
                <a:gd name="f214" fmla="*/ f175 f88 1"/>
                <a:gd name="f215" fmla="*/ f176 f89 1"/>
                <a:gd name="f216" fmla="*/ f177 f88 1"/>
                <a:gd name="f217" fmla="*/ f178 f89 1"/>
                <a:gd name="f218" fmla="*/ f179 f88 1"/>
                <a:gd name="f219" fmla="*/ f180 f89 1"/>
                <a:gd name="f220" fmla="*/ f181 f88 1"/>
                <a:gd name="f221" fmla="*/ f182 f89 1"/>
                <a:gd name="f222" fmla="*/ f183 f88 1"/>
                <a:gd name="f223" fmla="*/ f184 f89 1"/>
                <a:gd name="f224" fmla="*/ f185 f88 1"/>
                <a:gd name="f225" fmla="*/ f186 f89 1"/>
                <a:gd name="f226" fmla="*/ f187 f88 1"/>
                <a:gd name="f227" fmla="*/ f188 f89 1"/>
                <a:gd name="f228" fmla="*/ f189 f89 1"/>
                <a:gd name="f229" fmla="*/ f190 f88 1"/>
                <a:gd name="f230" fmla="*/ f191 f89 1"/>
                <a:gd name="f231" fmla="*/ f192 f88 1"/>
                <a:gd name="f232" fmla="*/ f193 f89 1"/>
                <a:gd name="f233" fmla="*/ f194 f88 1"/>
                <a:gd name="f234" fmla="*/ f195 f89 1"/>
                <a:gd name="f235" fmla="*/ f196 f88 1"/>
                <a:gd name="f236" fmla="*/ f197 f88 1"/>
                <a:gd name="f237" fmla="*/ f198 f89 1"/>
                <a:gd name="f238" fmla="*/ f199 f88 1"/>
                <a:gd name="f239" fmla="*/ f200 f88 1"/>
                <a:gd name="f240" fmla="*/ f201 f89 1"/>
                <a:gd name="f241" fmla="*/ f202 f88 1"/>
                <a:gd name="f242" fmla="*/ f203 f89 1"/>
                <a:gd name="f243" fmla="*/ f204 f88 1"/>
                <a:gd name="f244" fmla="*/ f205 f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0">
                  <a:pos x="f210" y="f211"/>
                </a:cxn>
                <a:cxn ang="f170">
                  <a:pos x="f212" y="f213"/>
                </a:cxn>
                <a:cxn ang="f170">
                  <a:pos x="f214" y="f215"/>
                </a:cxn>
                <a:cxn ang="f170">
                  <a:pos x="f216" y="f217"/>
                </a:cxn>
                <a:cxn ang="f170">
                  <a:pos x="f218" y="f219"/>
                </a:cxn>
                <a:cxn ang="f170">
                  <a:pos x="f220" y="f221"/>
                </a:cxn>
                <a:cxn ang="f170">
                  <a:pos x="f222" y="f223"/>
                </a:cxn>
                <a:cxn ang="f170">
                  <a:pos x="f224" y="f225"/>
                </a:cxn>
                <a:cxn ang="f170">
                  <a:pos x="f226" y="f227"/>
                </a:cxn>
                <a:cxn ang="f170">
                  <a:pos x="f224" y="f228"/>
                </a:cxn>
                <a:cxn ang="f170">
                  <a:pos x="f229" y="f230"/>
                </a:cxn>
                <a:cxn ang="f170">
                  <a:pos x="f231" y="f232"/>
                </a:cxn>
                <a:cxn ang="f170">
                  <a:pos x="f233" y="f234"/>
                </a:cxn>
                <a:cxn ang="f170">
                  <a:pos x="f235" y="f221"/>
                </a:cxn>
                <a:cxn ang="f170">
                  <a:pos x="f236" y="f237"/>
                </a:cxn>
                <a:cxn ang="f170">
                  <a:pos x="f238" y="f219"/>
                </a:cxn>
                <a:cxn ang="f170">
                  <a:pos x="f239" y="f240"/>
                </a:cxn>
                <a:cxn ang="f170">
                  <a:pos x="f241" y="f242"/>
                </a:cxn>
                <a:cxn ang="f170">
                  <a:pos x="f243" y="f244"/>
                </a:cxn>
              </a:cxnLst>
              <a:rect l="f206" t="f209" r="f207" b="f208"/>
              <a:pathLst>
                <a:path w="177" h="78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3"/>
                    <a:pt x="f17" y="f18"/>
                  </a:cubicBezTo>
                  <a:cubicBezTo>
                    <a:pt x="f19" y="f19"/>
                    <a:pt x="f20" y="f21"/>
                    <a:pt x="f22" y="f21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6" y="f48"/>
                    <a:pt x="f49" y="f5"/>
                  </a:cubicBezTo>
                  <a:cubicBezTo>
                    <a:pt x="f50" y="f51"/>
                    <a:pt x="f52" y="f48"/>
                    <a:pt x="f44" y="f53"/>
                  </a:cubicBez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40" y="f45"/>
                    <a:pt x="f61" y="f12"/>
                  </a:cubicBez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68" y="f14"/>
                    <a:pt x="f69" y="f34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18" y="f76"/>
                    <a:pt x="f77" y="f28"/>
                  </a:cubicBezTo>
                  <a:cubicBezTo>
                    <a:pt x="f17" y="f24"/>
                    <a:pt x="f73" y="f78"/>
                    <a:pt x="f79" y="f80"/>
                  </a:cubicBezTo>
                  <a:cubicBezTo>
                    <a:pt x="f32" y="f81"/>
                    <a:pt x="f82" y="f19"/>
                    <a:pt x="f14" y="f19"/>
                  </a:cubicBezTo>
                  <a:cubicBezTo>
                    <a:pt x="f83" y="f19"/>
                    <a:pt x="f84" y="f15"/>
                    <a:pt x="f85" y="f86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9" name="Freeform 17"/>
            <p:cNvSpPr/>
            <p:nvPr/>
          </p:nvSpPr>
          <p:spPr>
            <a:xfrm>
              <a:off x="1843796" y="1860602"/>
              <a:ext cx="171797" cy="364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141"/>
                <a:gd name="f8" fmla="val 2"/>
                <a:gd name="f9" fmla="val 14"/>
                <a:gd name="f10" fmla="val 123"/>
                <a:gd name="f11" fmla="val 26"/>
                <a:gd name="f12" fmla="val 105"/>
                <a:gd name="f13" fmla="val 33"/>
                <a:gd name="f14" fmla="val 85"/>
                <a:gd name="f15" fmla="val 38"/>
                <a:gd name="f16" fmla="val 72"/>
                <a:gd name="f17" fmla="val 39"/>
                <a:gd name="f18" fmla="val 58"/>
                <a:gd name="f19" fmla="val 46"/>
                <a:gd name="f20" fmla="val 49"/>
                <a:gd name="f21" fmla="val 52"/>
                <a:gd name="f22" fmla="val 55"/>
                <a:gd name="f23" fmla="val 56"/>
                <a:gd name="f24" fmla="val 22"/>
                <a:gd name="f25" fmla="val 11"/>
                <a:gd name="f26" fmla="val 64"/>
                <a:gd name="f27" fmla="val 7"/>
                <a:gd name="f28" fmla="val 57"/>
                <a:gd name="f29" fmla="val 27"/>
                <a:gd name="f30" fmla="val 21"/>
                <a:gd name="f31" fmla="val 28"/>
                <a:gd name="f32" fmla="val 29"/>
                <a:gd name="f33" fmla="val 30"/>
                <a:gd name="f34" fmla="val 24"/>
                <a:gd name="f35" fmla="val 42"/>
                <a:gd name="f36" fmla="val 44"/>
                <a:gd name="f37" fmla="val 37"/>
                <a:gd name="f38" fmla="val 40"/>
                <a:gd name="f39" fmla="val 48"/>
                <a:gd name="f40" fmla="val 35"/>
                <a:gd name="f41" fmla="val 60"/>
                <a:gd name="f42" fmla="val 65"/>
                <a:gd name="f43" fmla="val 73"/>
                <a:gd name="f44" fmla="val 31"/>
                <a:gd name="f45" fmla="val 77"/>
                <a:gd name="f46" fmla="val 32"/>
                <a:gd name="f47" fmla="val 81"/>
                <a:gd name="f48" fmla="val 86"/>
                <a:gd name="f49" fmla="val 25"/>
                <a:gd name="f50" fmla="val 92"/>
                <a:gd name="f51" fmla="val 89"/>
                <a:gd name="f52" fmla="val 16"/>
                <a:gd name="f53" fmla="val 94"/>
                <a:gd name="f54" fmla="val 12"/>
                <a:gd name="f55" fmla="val 98"/>
                <a:gd name="f56" fmla="val 15"/>
                <a:gd name="f57" fmla="val 102"/>
                <a:gd name="f58" fmla="val 108"/>
                <a:gd name="f59" fmla="val 13"/>
                <a:gd name="f60" fmla="val 119"/>
                <a:gd name="f61" fmla="val 3"/>
                <a:gd name="f62" fmla="val 128"/>
                <a:gd name="f63" fmla="val 140"/>
                <a:gd name="f64" fmla="+- 0 0 -90"/>
                <a:gd name="f65" fmla="*/ f3 1 67"/>
                <a:gd name="f66" fmla="*/ f4 1 141"/>
                <a:gd name="f67" fmla="+- f7 0 f5"/>
                <a:gd name="f68" fmla="+- f6 0 f5"/>
                <a:gd name="f69" fmla="*/ f64 f0 1"/>
                <a:gd name="f70" fmla="*/ f68 1 67"/>
                <a:gd name="f71" fmla="*/ f67 1 141"/>
                <a:gd name="f72" fmla="*/ 30 f68 1"/>
                <a:gd name="f73" fmla="*/ 2675 f67 1"/>
                <a:gd name="f74" fmla="*/ 508 f68 1"/>
                <a:gd name="f75" fmla="*/ 1613 f67 1"/>
                <a:gd name="f76" fmla="*/ 715 f68 1"/>
                <a:gd name="f77" fmla="*/ 875 f67 1"/>
                <a:gd name="f78" fmla="*/ 850 f68 1"/>
                <a:gd name="f79" fmla="*/ 491 f67 1"/>
                <a:gd name="f80" fmla="*/ 995 f68 1"/>
                <a:gd name="f81" fmla="*/ 136 f67 1"/>
                <a:gd name="f82" fmla="*/ 434 f68 1"/>
                <a:gd name="f83" fmla="*/ 547 f67 1"/>
                <a:gd name="f84" fmla="*/ 653 f68 1"/>
                <a:gd name="f85" fmla="*/ 627 f67 1"/>
                <a:gd name="f86" fmla="*/ 621 f68 1"/>
                <a:gd name="f87" fmla="*/ 909 f67 1"/>
                <a:gd name="f88" fmla="*/ 466 f68 1"/>
                <a:gd name="f89" fmla="*/ 1139 f67 1"/>
                <a:gd name="f90" fmla="*/ 1387 f67 1"/>
                <a:gd name="f91" fmla="*/ 446 f68 1"/>
                <a:gd name="f92" fmla="*/ 1629 f67 1"/>
                <a:gd name="f93" fmla="*/ 249 f68 1"/>
                <a:gd name="f94" fmla="*/ 1784 f67 1"/>
                <a:gd name="f95" fmla="*/ 217 f68 1"/>
                <a:gd name="f96" fmla="*/ 2048 f67 1"/>
                <a:gd name="f97" fmla="*/ 0 f68 1"/>
                <a:gd name="f98" fmla="*/ 2653 f67 1"/>
                <a:gd name="f99" fmla="*/ f69 1 f2"/>
                <a:gd name="f100" fmla="*/ f72 1 67"/>
                <a:gd name="f101" fmla="*/ f73 1 141"/>
                <a:gd name="f102" fmla="*/ f74 1 67"/>
                <a:gd name="f103" fmla="*/ f75 1 141"/>
                <a:gd name="f104" fmla="*/ f76 1 67"/>
                <a:gd name="f105" fmla="*/ f77 1 141"/>
                <a:gd name="f106" fmla="*/ f78 1 67"/>
                <a:gd name="f107" fmla="*/ f79 1 141"/>
                <a:gd name="f108" fmla="*/ f80 1 67"/>
                <a:gd name="f109" fmla="*/ f81 1 141"/>
                <a:gd name="f110" fmla="*/ f82 1 67"/>
                <a:gd name="f111" fmla="*/ f83 1 141"/>
                <a:gd name="f112" fmla="*/ f84 1 67"/>
                <a:gd name="f113" fmla="*/ f85 1 141"/>
                <a:gd name="f114" fmla="*/ f86 1 67"/>
                <a:gd name="f115" fmla="*/ f87 1 141"/>
                <a:gd name="f116" fmla="*/ f88 1 67"/>
                <a:gd name="f117" fmla="*/ f89 1 141"/>
                <a:gd name="f118" fmla="*/ f90 1 141"/>
                <a:gd name="f119" fmla="*/ f91 1 67"/>
                <a:gd name="f120" fmla="*/ f92 1 141"/>
                <a:gd name="f121" fmla="*/ f93 1 67"/>
                <a:gd name="f122" fmla="*/ f94 1 141"/>
                <a:gd name="f123" fmla="*/ f95 1 67"/>
                <a:gd name="f124" fmla="*/ f96 1 141"/>
                <a:gd name="f125" fmla="*/ f97 1 67"/>
                <a:gd name="f126" fmla="*/ f98 1 141"/>
                <a:gd name="f127" fmla="*/ 0 1 f70"/>
                <a:gd name="f128" fmla="*/ f6 1 f70"/>
                <a:gd name="f129" fmla="*/ 0 1 f71"/>
                <a:gd name="f130" fmla="*/ f7 1 f71"/>
                <a:gd name="f131" fmla="+- f99 0 f1"/>
                <a:gd name="f132" fmla="*/ f100 1 f70"/>
                <a:gd name="f133" fmla="*/ f101 1 f71"/>
                <a:gd name="f134" fmla="*/ f102 1 f70"/>
                <a:gd name="f135" fmla="*/ f103 1 f71"/>
                <a:gd name="f136" fmla="*/ f104 1 f70"/>
                <a:gd name="f137" fmla="*/ f105 1 f71"/>
                <a:gd name="f138" fmla="*/ f106 1 f70"/>
                <a:gd name="f139" fmla="*/ f107 1 f71"/>
                <a:gd name="f140" fmla="*/ f108 1 f70"/>
                <a:gd name="f141" fmla="*/ f109 1 f71"/>
                <a:gd name="f142" fmla="*/ f110 1 f70"/>
                <a:gd name="f143" fmla="*/ f111 1 f71"/>
                <a:gd name="f144" fmla="*/ f112 1 f70"/>
                <a:gd name="f145" fmla="*/ f113 1 f71"/>
                <a:gd name="f146" fmla="*/ f114 1 f70"/>
                <a:gd name="f147" fmla="*/ f115 1 f71"/>
                <a:gd name="f148" fmla="*/ f116 1 f70"/>
                <a:gd name="f149" fmla="*/ f117 1 f71"/>
                <a:gd name="f150" fmla="*/ f118 1 f71"/>
                <a:gd name="f151" fmla="*/ f119 1 f70"/>
                <a:gd name="f152" fmla="*/ f120 1 f71"/>
                <a:gd name="f153" fmla="*/ f121 1 f70"/>
                <a:gd name="f154" fmla="*/ f122 1 f71"/>
                <a:gd name="f155" fmla="*/ f123 1 f70"/>
                <a:gd name="f156" fmla="*/ f124 1 f71"/>
                <a:gd name="f157" fmla="*/ f125 1 f70"/>
                <a:gd name="f158" fmla="*/ f126 1 f71"/>
                <a:gd name="f159" fmla="*/ f127 f65 1"/>
                <a:gd name="f160" fmla="*/ f128 f65 1"/>
                <a:gd name="f161" fmla="*/ f130 f66 1"/>
                <a:gd name="f162" fmla="*/ f129 f66 1"/>
                <a:gd name="f163" fmla="*/ f132 f65 1"/>
                <a:gd name="f164" fmla="*/ f133 f66 1"/>
                <a:gd name="f165" fmla="*/ f134 f65 1"/>
                <a:gd name="f166" fmla="*/ f135 f66 1"/>
                <a:gd name="f167" fmla="*/ f136 f65 1"/>
                <a:gd name="f168" fmla="*/ f137 f66 1"/>
                <a:gd name="f169" fmla="*/ f138 f65 1"/>
                <a:gd name="f170" fmla="*/ f139 f66 1"/>
                <a:gd name="f171" fmla="*/ f140 f65 1"/>
                <a:gd name="f172" fmla="*/ f141 f66 1"/>
                <a:gd name="f173" fmla="*/ f142 f65 1"/>
                <a:gd name="f174" fmla="*/ f143 f66 1"/>
                <a:gd name="f175" fmla="*/ f144 f65 1"/>
                <a:gd name="f176" fmla="*/ f145 f66 1"/>
                <a:gd name="f177" fmla="*/ f146 f65 1"/>
                <a:gd name="f178" fmla="*/ f147 f66 1"/>
                <a:gd name="f179" fmla="*/ f148 f65 1"/>
                <a:gd name="f180" fmla="*/ f149 f66 1"/>
                <a:gd name="f181" fmla="*/ f150 f66 1"/>
                <a:gd name="f182" fmla="*/ f151 f65 1"/>
                <a:gd name="f183" fmla="*/ f152 f66 1"/>
                <a:gd name="f184" fmla="*/ f153 f65 1"/>
                <a:gd name="f185" fmla="*/ f154 f66 1"/>
                <a:gd name="f186" fmla="*/ f155 f65 1"/>
                <a:gd name="f187" fmla="*/ f156 f66 1"/>
                <a:gd name="f188" fmla="*/ f157 f65 1"/>
                <a:gd name="f189" fmla="*/ f158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1">
                  <a:pos x="f163" y="f164"/>
                </a:cxn>
                <a:cxn ang="f131">
                  <a:pos x="f165" y="f166"/>
                </a:cxn>
                <a:cxn ang="f131">
                  <a:pos x="f167" y="f168"/>
                </a:cxn>
                <a:cxn ang="f131">
                  <a:pos x="f169" y="f170"/>
                </a:cxn>
                <a:cxn ang="f131">
                  <a:pos x="f171" y="f172"/>
                </a:cxn>
                <a:cxn ang="f131">
                  <a:pos x="f173" y="f174"/>
                </a:cxn>
                <a:cxn ang="f131">
                  <a:pos x="f175" y="f176"/>
                </a:cxn>
                <a:cxn ang="f131">
                  <a:pos x="f177" y="f178"/>
                </a:cxn>
                <a:cxn ang="f131">
                  <a:pos x="f179" y="f180"/>
                </a:cxn>
                <a:cxn ang="f131">
                  <a:pos x="f173" y="f181"/>
                </a:cxn>
                <a:cxn ang="f131">
                  <a:pos x="f182" y="f183"/>
                </a:cxn>
                <a:cxn ang="f131">
                  <a:pos x="f184" y="f185"/>
                </a:cxn>
                <a:cxn ang="f131">
                  <a:pos x="f186" y="f187"/>
                </a:cxn>
                <a:cxn ang="f131">
                  <a:pos x="f188" y="f189"/>
                </a:cxn>
              </a:cxnLst>
              <a:rect l="f159" t="f162" r="f160" b="f161"/>
              <a:pathLst>
                <a:path w="67" h="141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9"/>
                  </a:cubicBezTo>
                  <a:cubicBezTo>
                    <a:pt x="f20" y="f17"/>
                    <a:pt x="f21" y="f13"/>
                    <a:pt x="f22" y="f11"/>
                  </a:cubicBezTo>
                  <a:cubicBezTo>
                    <a:pt x="f23" y="f24"/>
                    <a:pt x="f6" y="f25"/>
                    <a:pt x="f26" y="f27"/>
                  </a:cubicBezTo>
                  <a:cubicBezTo>
                    <a:pt x="f28" y="f5"/>
                    <a:pt x="f29" y="f30"/>
                    <a:pt x="f31" y="f32"/>
                  </a:cubicBezTo>
                  <a:cubicBezTo>
                    <a:pt x="f13" y="f33"/>
                    <a:pt x="f17" y="f34"/>
                    <a:pt x="f35" y="f13"/>
                  </a:cubicBezTo>
                  <a:cubicBezTo>
                    <a:pt x="f36" y="f37"/>
                    <a:pt x="f35" y="f36"/>
                    <a:pt x="f38" y="f39"/>
                  </a:cubicBezTo>
                  <a:cubicBezTo>
                    <a:pt x="f17" y="f22"/>
                    <a:pt x="f40" y="f28"/>
                    <a:pt x="f33" y="f41"/>
                  </a:cubicBezTo>
                  <a:cubicBezTo>
                    <a:pt x="f30" y="f42"/>
                    <a:pt x="f34" y="f42"/>
                    <a:pt x="f31" y="f43"/>
                  </a:cubicBezTo>
                  <a:cubicBezTo>
                    <a:pt x="f44" y="f45"/>
                    <a:pt x="f46" y="f47"/>
                    <a:pt x="f32" y="f48"/>
                  </a:cubicBezTo>
                  <a:cubicBezTo>
                    <a:pt x="f49" y="f50"/>
                    <a:pt x="f30" y="f51"/>
                    <a:pt x="f52" y="f53"/>
                  </a:cubicBezTo>
                  <a:cubicBezTo>
                    <a:pt x="f54" y="f55"/>
                    <a:pt x="f56" y="f57"/>
                    <a:pt x="f9" y="f58"/>
                  </a:cubicBezTo>
                  <a:cubicBezTo>
                    <a:pt x="f59" y="f60"/>
                    <a:pt x="f61" y="f62"/>
                    <a:pt x="f5" y="f63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0" name="Freeform 18"/>
            <p:cNvSpPr/>
            <p:nvPr/>
          </p:nvSpPr>
          <p:spPr>
            <a:xfrm>
              <a:off x="1259476" y="2299569"/>
              <a:ext cx="92583" cy="64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5"/>
                <a:gd name="f8" fmla="val 2"/>
                <a:gd name="f9" fmla="val 30"/>
                <a:gd name="f10" fmla="val 23"/>
                <a:gd name="f11" fmla="val 1"/>
                <a:gd name="f12" fmla="val 17"/>
                <a:gd name="f13" fmla="val 3"/>
                <a:gd name="f14" fmla="val 11"/>
                <a:gd name="f15" fmla="val 5"/>
                <a:gd name="f16" fmla="val 19"/>
                <a:gd name="f17" fmla="val 8"/>
                <a:gd name="f18" fmla="val 13"/>
                <a:gd name="f19" fmla="val 22"/>
                <a:gd name="f20" fmla="val 14"/>
                <a:gd name="f21" fmla="val 10"/>
                <a:gd name="f22" fmla="val 6"/>
                <a:gd name="f23" fmla="val 35"/>
                <a:gd name="f24" fmla="+- 0 0 -90"/>
                <a:gd name="f25" fmla="*/ f3 1 36"/>
                <a:gd name="f26" fmla="*/ f4 1 25"/>
                <a:gd name="f27" fmla="+- f7 0 f5"/>
                <a:gd name="f28" fmla="+- f6 0 f5"/>
                <a:gd name="f29" fmla="*/ f24 f0 1"/>
                <a:gd name="f30" fmla="*/ f28 1 36"/>
                <a:gd name="f31" fmla="*/ f27 1 25"/>
                <a:gd name="f32" fmla="*/ 563 f28 1"/>
                <a:gd name="f33" fmla="*/ 35 f27 1"/>
                <a:gd name="f34" fmla="*/ 270 f28 1"/>
                <a:gd name="f35" fmla="*/ 56 f27 1"/>
                <a:gd name="f36" fmla="*/ 125 f28 1"/>
                <a:gd name="f37" fmla="*/ 482 f27 1"/>
                <a:gd name="f38" fmla="*/ 300 f28 1"/>
                <a:gd name="f39" fmla="*/ 193 f27 1"/>
                <a:gd name="f40" fmla="*/ 550 f28 1"/>
                <a:gd name="f41" fmla="*/ f29 1 f2"/>
                <a:gd name="f42" fmla="*/ f32 1 36"/>
                <a:gd name="f43" fmla="*/ f33 1 25"/>
                <a:gd name="f44" fmla="*/ f34 1 36"/>
                <a:gd name="f45" fmla="*/ f35 1 25"/>
                <a:gd name="f46" fmla="*/ f36 1 36"/>
                <a:gd name="f47" fmla="*/ f37 1 25"/>
                <a:gd name="f48" fmla="*/ f38 1 36"/>
                <a:gd name="f49" fmla="*/ f39 1 25"/>
                <a:gd name="f50" fmla="*/ f40 1 36"/>
                <a:gd name="f51" fmla="*/ 0 1 f30"/>
                <a:gd name="f52" fmla="*/ f6 1 f30"/>
                <a:gd name="f53" fmla="*/ 0 1 f31"/>
                <a:gd name="f54" fmla="*/ f7 1 f31"/>
                <a:gd name="f55" fmla="+- f41 0 f1"/>
                <a:gd name="f56" fmla="*/ f42 1 f30"/>
                <a:gd name="f57" fmla="*/ f43 1 f31"/>
                <a:gd name="f58" fmla="*/ f44 1 f30"/>
                <a:gd name="f59" fmla="*/ f45 1 f31"/>
                <a:gd name="f60" fmla="*/ f46 1 f30"/>
                <a:gd name="f61" fmla="*/ f47 1 f31"/>
                <a:gd name="f62" fmla="*/ f48 1 f30"/>
                <a:gd name="f63" fmla="*/ f49 1 f31"/>
                <a:gd name="f64" fmla="*/ f50 1 f30"/>
                <a:gd name="f65" fmla="*/ f51 f25 1"/>
                <a:gd name="f66" fmla="*/ f52 f25 1"/>
                <a:gd name="f67" fmla="*/ f54 f26 1"/>
                <a:gd name="f68" fmla="*/ f53 f26 1"/>
                <a:gd name="f69" fmla="*/ f56 f25 1"/>
                <a:gd name="f70" fmla="*/ f57 f26 1"/>
                <a:gd name="f71" fmla="*/ f58 f25 1"/>
                <a:gd name="f72" fmla="*/ f59 f26 1"/>
                <a:gd name="f73" fmla="*/ f60 f25 1"/>
                <a:gd name="f74" fmla="*/ f61 f26 1"/>
                <a:gd name="f75" fmla="*/ f62 f25 1"/>
                <a:gd name="f76" fmla="*/ f63 f26 1"/>
                <a:gd name="f77" fmla="*/ f64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69" y="f70"/>
                </a:cxn>
                <a:cxn ang="f55">
                  <a:pos x="f71" y="f72"/>
                </a:cxn>
                <a:cxn ang="f55">
                  <a:pos x="f73" y="f74"/>
                </a:cxn>
                <a:cxn ang="f55">
                  <a:pos x="f75" y="f76"/>
                </a:cxn>
                <a:cxn ang="f55">
                  <a:pos x="f77" y="f70"/>
                </a:cxn>
              </a:cxnLst>
              <a:rect l="f65" t="f68" r="f66" b="f67"/>
              <a:pathLst>
                <a:path w="36" h="25">
                  <a:moveTo>
                    <a:pt x="f6" y="f8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5" y="f16"/>
                    <a:pt x="f17" y="f7"/>
                  </a:cubicBezTo>
                  <a:cubicBezTo>
                    <a:pt x="f18" y="f19"/>
                    <a:pt x="f20" y="f20"/>
                    <a:pt x="f16" y="f21"/>
                  </a:cubicBezTo>
                  <a:cubicBezTo>
                    <a:pt x="f10" y="f22"/>
                    <a:pt x="f9" y="f8"/>
                    <a:pt x="f23" y="f8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1" name="Freeform 19"/>
            <p:cNvSpPr/>
            <p:nvPr/>
          </p:nvSpPr>
          <p:spPr>
            <a:xfrm>
              <a:off x="1396297" y="2276316"/>
              <a:ext cx="87444" cy="833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32"/>
                <a:gd name="f8" fmla="val 6"/>
                <a:gd name="f9" fmla="val 18"/>
                <a:gd name="f10" fmla="val 14"/>
                <a:gd name="f11" fmla="val 10"/>
                <a:gd name="f12" fmla="val 22"/>
                <a:gd name="f13" fmla="val 33"/>
                <a:gd name="f14" fmla="+- 0 0 -90"/>
                <a:gd name="f15" fmla="*/ f3 1 34"/>
                <a:gd name="f16" fmla="*/ f4 1 32"/>
                <a:gd name="f17" fmla="+- f7 0 f5"/>
                <a:gd name="f18" fmla="+- f6 0 f5"/>
                <a:gd name="f19" fmla="*/ f14 f0 1"/>
                <a:gd name="f20" fmla="*/ f18 1 34"/>
                <a:gd name="f21" fmla="*/ f17 1 32"/>
                <a:gd name="f22" fmla="*/ 533 f18 1"/>
                <a:gd name="f23" fmla="*/ 116 f17 1"/>
                <a:gd name="f24" fmla="*/ 220 f18 1"/>
                <a:gd name="f25" fmla="*/ 621 f17 1"/>
                <a:gd name="f26" fmla="*/ 520 f18 1"/>
                <a:gd name="f27" fmla="*/ f19 1 f2"/>
                <a:gd name="f28" fmla="*/ f22 1 34"/>
                <a:gd name="f29" fmla="*/ f23 1 32"/>
                <a:gd name="f30" fmla="*/ f24 1 34"/>
                <a:gd name="f31" fmla="*/ f25 1 32"/>
                <a:gd name="f32" fmla="*/ f26 1 34"/>
                <a:gd name="f33" fmla="*/ 0 1 f20"/>
                <a:gd name="f34" fmla="*/ f6 1 f20"/>
                <a:gd name="f35" fmla="*/ 0 1 f21"/>
                <a:gd name="f36" fmla="*/ f7 1 f21"/>
                <a:gd name="f37" fmla="+- f27 0 f1"/>
                <a:gd name="f38" fmla="*/ f28 1 f20"/>
                <a:gd name="f39" fmla="*/ f29 1 f21"/>
                <a:gd name="f40" fmla="*/ f30 1 f20"/>
                <a:gd name="f41" fmla="*/ f31 1 f21"/>
                <a:gd name="f42" fmla="*/ f32 1 f20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</a:cxnLst>
              <a:rect l="f43" t="f46" r="f44" b="f45"/>
              <a:pathLst>
                <a:path w="34" h="32">
                  <a:moveTo>
                    <a:pt x="f6" y="f8"/>
                  </a:moveTo>
                  <a:cubicBezTo>
                    <a:pt x="f9" y="f5"/>
                    <a:pt x="f5" y="f9"/>
                    <a:pt x="f10" y="f7"/>
                  </a:cubicBezTo>
                  <a:cubicBezTo>
                    <a:pt x="f11" y="f12"/>
                    <a:pt x="f12" y="f8"/>
                    <a:pt x="f13" y="f8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2" name="Freeform 20"/>
            <p:cNvSpPr/>
            <p:nvPr/>
          </p:nvSpPr>
          <p:spPr>
            <a:xfrm>
              <a:off x="1535177" y="2268562"/>
              <a:ext cx="61722" cy="881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34"/>
                <a:gd name="f8" fmla="val 18"/>
                <a:gd name="f9" fmla="val 1"/>
                <a:gd name="f10" fmla="val 3"/>
                <a:gd name="f11" fmla="val 9"/>
                <a:gd name="f12" fmla="val 13"/>
                <a:gd name="f13" fmla="val 4"/>
                <a:gd name="f14" fmla="val 22"/>
                <a:gd name="f15" fmla="val 26"/>
                <a:gd name="f16" fmla="val 30"/>
                <a:gd name="f17" fmla="val 7"/>
                <a:gd name="f18" fmla="val 33"/>
                <a:gd name="f19" fmla="val 27"/>
                <a:gd name="f20" fmla="val 17"/>
                <a:gd name="f21" fmla="val 25"/>
                <a:gd name="f22" fmla="val 19"/>
                <a:gd name="f23" fmla="val 2"/>
                <a:gd name="f24" fmla="+- 0 0 -90"/>
                <a:gd name="f25" fmla="*/ f3 1 24"/>
                <a:gd name="f26" fmla="*/ f4 1 34"/>
                <a:gd name="f27" fmla="+- f7 0 f5"/>
                <a:gd name="f28" fmla="+- f6 0 f5"/>
                <a:gd name="f29" fmla="*/ f24 f0 1"/>
                <a:gd name="f30" fmla="*/ f28 1 24"/>
                <a:gd name="f31" fmla="*/ f27 1 34"/>
                <a:gd name="f32" fmla="*/ 375 f28 1"/>
                <a:gd name="f33" fmla="*/ 0 f27 1"/>
                <a:gd name="f34" fmla="*/ 20 f28 1"/>
                <a:gd name="f35" fmla="*/ 171 f27 1"/>
                <a:gd name="f36" fmla="*/ 63 f28 1"/>
                <a:gd name="f37" fmla="*/ 423 f27 1"/>
                <a:gd name="f38" fmla="*/ 653 f27 1"/>
                <a:gd name="f39" fmla="*/ 270 f28 1"/>
                <a:gd name="f40" fmla="*/ 479 f27 1"/>
                <a:gd name="f41" fmla="*/ 300 f28 1"/>
                <a:gd name="f42" fmla="*/ 35 f27 1"/>
                <a:gd name="f43" fmla="*/ f29 1 f2"/>
                <a:gd name="f44" fmla="*/ f32 1 24"/>
                <a:gd name="f45" fmla="*/ f33 1 34"/>
                <a:gd name="f46" fmla="*/ f34 1 24"/>
                <a:gd name="f47" fmla="*/ f35 1 34"/>
                <a:gd name="f48" fmla="*/ f36 1 24"/>
                <a:gd name="f49" fmla="*/ f37 1 34"/>
                <a:gd name="f50" fmla="*/ f38 1 34"/>
                <a:gd name="f51" fmla="*/ f39 1 24"/>
                <a:gd name="f52" fmla="*/ f40 1 34"/>
                <a:gd name="f53" fmla="*/ f41 1 24"/>
                <a:gd name="f54" fmla="*/ f42 1 34"/>
                <a:gd name="f55" fmla="*/ 0 1 f30"/>
                <a:gd name="f56" fmla="*/ f6 1 f30"/>
                <a:gd name="f57" fmla="*/ 0 1 f31"/>
                <a:gd name="f58" fmla="*/ f7 1 f31"/>
                <a:gd name="f59" fmla="+- f43 0 f1"/>
                <a:gd name="f60" fmla="*/ f44 1 f30"/>
                <a:gd name="f61" fmla="*/ f45 1 f31"/>
                <a:gd name="f62" fmla="*/ f46 1 f30"/>
                <a:gd name="f63" fmla="*/ f47 1 f31"/>
                <a:gd name="f64" fmla="*/ f48 1 f30"/>
                <a:gd name="f65" fmla="*/ f49 1 f31"/>
                <a:gd name="f66" fmla="*/ f50 1 f31"/>
                <a:gd name="f67" fmla="*/ f51 1 f30"/>
                <a:gd name="f68" fmla="*/ f52 1 f31"/>
                <a:gd name="f69" fmla="*/ f53 1 f30"/>
                <a:gd name="f70" fmla="*/ f54 1 f31"/>
                <a:gd name="f71" fmla="*/ f55 f25 1"/>
                <a:gd name="f72" fmla="*/ f56 f25 1"/>
                <a:gd name="f73" fmla="*/ f58 f26 1"/>
                <a:gd name="f74" fmla="*/ f57 f26 1"/>
                <a:gd name="f75" fmla="*/ f60 f25 1"/>
                <a:gd name="f76" fmla="*/ f61 f26 1"/>
                <a:gd name="f77" fmla="*/ f62 f25 1"/>
                <a:gd name="f78" fmla="*/ f63 f26 1"/>
                <a:gd name="f79" fmla="*/ f64 f25 1"/>
                <a:gd name="f80" fmla="*/ f65 f26 1"/>
                <a:gd name="f81" fmla="*/ f66 f26 1"/>
                <a:gd name="f82" fmla="*/ f67 f25 1"/>
                <a:gd name="f83" fmla="*/ f68 f26 1"/>
                <a:gd name="f84" fmla="*/ f69 f25 1"/>
                <a:gd name="f85" fmla="*/ f7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5" y="f76"/>
                </a:cxn>
                <a:cxn ang="f59">
                  <a:pos x="f77" y="f78"/>
                </a:cxn>
                <a:cxn ang="f59">
                  <a:pos x="f79" y="f80"/>
                </a:cxn>
                <a:cxn ang="f59">
                  <a:pos x="f79" y="f81"/>
                </a:cxn>
                <a:cxn ang="f59">
                  <a:pos x="f82" y="f83"/>
                </a:cxn>
                <a:cxn ang="f59">
                  <a:pos x="f84" y="f85"/>
                </a:cxn>
              </a:cxnLst>
              <a:rect l="f71" t="f74" r="f72" b="f73"/>
              <a:pathLst>
                <a:path w="24" h="34">
                  <a:moveTo>
                    <a:pt x="f6" y="f5"/>
                  </a:moveTo>
                  <a:cubicBezTo>
                    <a:pt x="f8" y="f9"/>
                    <a:pt x="f10" y="f9"/>
                    <a:pt x="f9" y="f11"/>
                  </a:cubicBezTo>
                  <a:cubicBezTo>
                    <a:pt x="f5" y="f12"/>
                    <a:pt x="f10" y="f8"/>
                    <a:pt x="f13" y="f14"/>
                  </a:cubicBezTo>
                  <a:cubicBezTo>
                    <a:pt x="f13" y="f15"/>
                    <a:pt x="f10" y="f16"/>
                    <a:pt x="f13" y="f7"/>
                  </a:cubicBezTo>
                  <a:cubicBezTo>
                    <a:pt x="f17" y="f18"/>
                    <a:pt x="f12" y="f19"/>
                    <a:pt x="f20" y="f21"/>
                  </a:cubicBezTo>
                  <a:cubicBezTo>
                    <a:pt x="f10" y="f21"/>
                    <a:pt x="f11" y="f5"/>
                    <a:pt x="f22" y="f23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3" name="Freeform 21"/>
            <p:cNvSpPr/>
            <p:nvPr/>
          </p:nvSpPr>
          <p:spPr>
            <a:xfrm>
              <a:off x="1133965" y="2279224"/>
              <a:ext cx="87444" cy="35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4"/>
                <a:gd name="f8" fmla="val 5"/>
                <a:gd name="f9" fmla="val 1"/>
                <a:gd name="f10" fmla="val 24"/>
                <a:gd name="f11" fmla="val 22"/>
                <a:gd name="f12" fmla="val 2"/>
                <a:gd name="f13" fmla="val 7"/>
                <a:gd name="f14" fmla="val 4"/>
                <a:gd name="f15" fmla="val 12"/>
                <a:gd name="f16" fmla="+- 0 0 -90"/>
                <a:gd name="f17" fmla="*/ f3 1 34"/>
                <a:gd name="f18" fmla="*/ f4 1 14"/>
                <a:gd name="f19" fmla="+- f7 0 f5"/>
                <a:gd name="f20" fmla="+- f6 0 f5"/>
                <a:gd name="f21" fmla="*/ f16 f0 1"/>
                <a:gd name="f22" fmla="*/ f20 1 34"/>
                <a:gd name="f23" fmla="*/ f19 1 14"/>
                <a:gd name="f24" fmla="*/ 0 f20 1"/>
                <a:gd name="f25" fmla="*/ 259 f19 1"/>
                <a:gd name="f26" fmla="*/ 533 f20 1"/>
                <a:gd name="f27" fmla="*/ 90 f19 1"/>
                <a:gd name="f28" fmla="*/ 63 f20 1"/>
                <a:gd name="f29" fmla="*/ 225 f19 1"/>
                <a:gd name="f30" fmla="*/ f21 1 f2"/>
                <a:gd name="f31" fmla="*/ f24 1 34"/>
                <a:gd name="f32" fmla="*/ f25 1 14"/>
                <a:gd name="f33" fmla="*/ f26 1 34"/>
                <a:gd name="f34" fmla="*/ f27 1 14"/>
                <a:gd name="f35" fmla="*/ f28 1 34"/>
                <a:gd name="f36" fmla="*/ f29 1 14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</a:cxnLst>
              <a:rect l="f48" t="f51" r="f49" b="f50"/>
              <a:pathLst>
                <a:path w="34" h="14">
                  <a:moveTo>
                    <a:pt x="f5" y="f7"/>
                  </a:moveTo>
                  <a:cubicBezTo>
                    <a:pt x="f8" y="f9"/>
                    <a:pt x="f10" y="f5"/>
                    <a:pt x="f6" y="f8"/>
                  </a:cubicBezTo>
                  <a:cubicBezTo>
                    <a:pt x="f11" y="f12"/>
                    <a:pt x="f7" y="f13"/>
                    <a:pt x="f14" y="f1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4" name="Freeform 22"/>
            <p:cNvSpPr/>
            <p:nvPr/>
          </p:nvSpPr>
          <p:spPr>
            <a:xfrm>
              <a:off x="1010521" y="2232708"/>
              <a:ext cx="104927" cy="33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3"/>
                <a:gd name="f8" fmla="val 7"/>
                <a:gd name="f9" fmla="val 9"/>
                <a:gd name="f10" fmla="val 5"/>
                <a:gd name="f11" fmla="val 15"/>
                <a:gd name="f12" fmla="val 25"/>
                <a:gd name="f13" fmla="val 2"/>
                <a:gd name="f14" fmla="val 32"/>
                <a:gd name="f15" fmla="val 3"/>
                <a:gd name="f16" fmla="val 38"/>
                <a:gd name="f17" fmla="val 6"/>
                <a:gd name="f18" fmla="val 29"/>
                <a:gd name="f19" fmla="val 18"/>
                <a:gd name="f20" fmla="val 4"/>
                <a:gd name="f21" fmla="+- 0 0 -90"/>
                <a:gd name="f22" fmla="*/ f3 1 41"/>
                <a:gd name="f23" fmla="*/ f4 1 13"/>
                <a:gd name="f24" fmla="+- f7 0 f5"/>
                <a:gd name="f25" fmla="+- f6 0 f5"/>
                <a:gd name="f26" fmla="*/ f21 f0 1"/>
                <a:gd name="f27" fmla="*/ f25 1 41"/>
                <a:gd name="f28" fmla="*/ f24 1 13"/>
                <a:gd name="f29" fmla="*/ 0 f25 1"/>
                <a:gd name="f30" fmla="*/ 137 f24 1"/>
                <a:gd name="f31" fmla="*/ 383 f25 1"/>
                <a:gd name="f32" fmla="*/ 35 f24 1"/>
                <a:gd name="f33" fmla="*/ 632 f25 1"/>
                <a:gd name="f34" fmla="*/ 253 f24 1"/>
                <a:gd name="f35" fmla="*/ 62 f25 1"/>
                <a:gd name="f36" fmla="*/ 116 f24 1"/>
                <a:gd name="f37" fmla="*/ f26 1 f2"/>
                <a:gd name="f38" fmla="*/ f29 1 41"/>
                <a:gd name="f39" fmla="*/ f30 1 13"/>
                <a:gd name="f40" fmla="*/ f31 1 41"/>
                <a:gd name="f41" fmla="*/ f32 1 13"/>
                <a:gd name="f42" fmla="*/ f33 1 41"/>
                <a:gd name="f43" fmla="*/ f34 1 13"/>
                <a:gd name="f44" fmla="*/ f35 1 41"/>
                <a:gd name="f45" fmla="*/ f36 1 13"/>
                <a:gd name="f46" fmla="*/ 0 1 f27"/>
                <a:gd name="f47" fmla="*/ f6 1 f27"/>
                <a:gd name="f48" fmla="*/ 0 1 f28"/>
                <a:gd name="f49" fmla="*/ f7 1 f28"/>
                <a:gd name="f50" fmla="+- f37 0 f1"/>
                <a:gd name="f51" fmla="*/ f38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f22 1"/>
                <a:gd name="f60" fmla="*/ f47 f22 1"/>
                <a:gd name="f61" fmla="*/ f49 f23 1"/>
                <a:gd name="f62" fmla="*/ f48 f23 1"/>
                <a:gd name="f63" fmla="*/ f51 f22 1"/>
                <a:gd name="f64" fmla="*/ f52 f23 1"/>
                <a:gd name="f65" fmla="*/ f53 f22 1"/>
                <a:gd name="f66" fmla="*/ f54 f23 1"/>
                <a:gd name="f67" fmla="*/ f55 f22 1"/>
                <a:gd name="f68" fmla="*/ f56 f23 1"/>
                <a:gd name="f69" fmla="*/ f57 f22 1"/>
                <a:gd name="f70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3" y="f64"/>
                </a:cxn>
                <a:cxn ang="f50">
                  <a:pos x="f65" y="f66"/>
                </a:cxn>
                <a:cxn ang="f50">
                  <a:pos x="f67" y="f68"/>
                </a:cxn>
                <a:cxn ang="f50">
                  <a:pos x="f69" y="f70"/>
                </a:cxn>
              </a:cxnLst>
              <a:rect l="f59" t="f62" r="f60" b="f61"/>
              <a:pathLst>
                <a:path w="41" h="13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16" y="f17"/>
                    <a:pt x="f6" y="f7"/>
                  </a:cubicBezTo>
                  <a:cubicBezTo>
                    <a:pt x="f18" y="f8"/>
                    <a:pt x="f19" y="f17"/>
                    <a:pt x="f20" y="f1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5" name="Freeform 23"/>
            <p:cNvSpPr/>
            <p:nvPr/>
          </p:nvSpPr>
          <p:spPr>
            <a:xfrm>
              <a:off x="1020808" y="2434269"/>
              <a:ext cx="120362" cy="668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6"/>
                <a:gd name="f8" fmla="val 1"/>
                <a:gd name="f9" fmla="val 16"/>
                <a:gd name="f10" fmla="val 9"/>
                <a:gd name="f11" fmla="val 4"/>
                <a:gd name="f12" fmla="val 20"/>
                <a:gd name="f13" fmla="val 2"/>
                <a:gd name="f14" fmla="val 28"/>
                <a:gd name="f15" fmla="val 39"/>
                <a:gd name="f16" fmla="val 7"/>
                <a:gd name="f17" fmla="val 11"/>
                <a:gd name="f18" fmla="val 13"/>
                <a:gd name="f19" fmla="val 45"/>
                <a:gd name="f20" fmla="val 35"/>
                <a:gd name="f21" fmla="val 22"/>
                <a:gd name="f22" fmla="val 8"/>
                <a:gd name="f23" fmla="val 12"/>
                <a:gd name="f24" fmla="+- 0 0 -90"/>
                <a:gd name="f25" fmla="*/ f3 1 47"/>
                <a:gd name="f26" fmla="*/ f4 1 26"/>
                <a:gd name="f27" fmla="+- f7 0 f5"/>
                <a:gd name="f28" fmla="+- f6 0 f5"/>
                <a:gd name="f29" fmla="*/ f24 f0 1"/>
                <a:gd name="f30" fmla="*/ f28 1 47"/>
                <a:gd name="f31" fmla="*/ f27 1 26"/>
                <a:gd name="f32" fmla="*/ 0 f28 1"/>
                <a:gd name="f33" fmla="*/ 486 f27 1"/>
                <a:gd name="f34" fmla="*/ 309 f28 1"/>
                <a:gd name="f35" fmla="*/ 35 f27 1"/>
                <a:gd name="f36" fmla="*/ 724 f28 1"/>
                <a:gd name="f37" fmla="*/ 204 f27 1"/>
                <a:gd name="f38" fmla="*/ 695 f28 1"/>
                <a:gd name="f39" fmla="*/ 247 f27 1"/>
                <a:gd name="f40" fmla="*/ 433 f28 1"/>
                <a:gd name="f41" fmla="*/ 170 f27 1"/>
                <a:gd name="f42" fmla="*/ 124 f28 1"/>
                <a:gd name="f43" fmla="*/ 295 f27 1"/>
                <a:gd name="f44" fmla="*/ f29 1 f2"/>
                <a:gd name="f45" fmla="*/ f32 1 47"/>
                <a:gd name="f46" fmla="*/ f33 1 26"/>
                <a:gd name="f47" fmla="*/ f34 1 47"/>
                <a:gd name="f48" fmla="*/ f35 1 26"/>
                <a:gd name="f49" fmla="*/ f36 1 47"/>
                <a:gd name="f50" fmla="*/ f37 1 26"/>
                <a:gd name="f51" fmla="*/ f38 1 47"/>
                <a:gd name="f52" fmla="*/ f39 1 26"/>
                <a:gd name="f53" fmla="*/ f40 1 47"/>
                <a:gd name="f54" fmla="*/ f41 1 26"/>
                <a:gd name="f55" fmla="*/ f42 1 47"/>
                <a:gd name="f56" fmla="*/ f43 1 26"/>
                <a:gd name="f57" fmla="*/ 0 1 f30"/>
                <a:gd name="f58" fmla="*/ f6 1 f30"/>
                <a:gd name="f59" fmla="*/ 0 1 f31"/>
                <a:gd name="f60" fmla="*/ f7 1 f31"/>
                <a:gd name="f61" fmla="+- f44 0 f1"/>
                <a:gd name="f62" fmla="*/ f45 1 f30"/>
                <a:gd name="f63" fmla="*/ f46 1 f31"/>
                <a:gd name="f64" fmla="*/ f47 1 f30"/>
                <a:gd name="f65" fmla="*/ f48 1 f31"/>
                <a:gd name="f66" fmla="*/ f49 1 f30"/>
                <a:gd name="f67" fmla="*/ f50 1 f31"/>
                <a:gd name="f68" fmla="*/ f51 1 f30"/>
                <a:gd name="f69" fmla="*/ f52 1 f31"/>
                <a:gd name="f70" fmla="*/ f53 1 f30"/>
                <a:gd name="f71" fmla="*/ f54 1 f31"/>
                <a:gd name="f72" fmla="*/ f55 1 f30"/>
                <a:gd name="f73" fmla="*/ f56 1 f31"/>
                <a:gd name="f74" fmla="*/ f57 f25 1"/>
                <a:gd name="f75" fmla="*/ f58 f25 1"/>
                <a:gd name="f76" fmla="*/ f60 f26 1"/>
                <a:gd name="f77" fmla="*/ f59 f26 1"/>
                <a:gd name="f78" fmla="*/ f62 f25 1"/>
                <a:gd name="f79" fmla="*/ f63 f26 1"/>
                <a:gd name="f80" fmla="*/ f64 f25 1"/>
                <a:gd name="f81" fmla="*/ f65 f26 1"/>
                <a:gd name="f82" fmla="*/ f66 f25 1"/>
                <a:gd name="f83" fmla="*/ f67 f26 1"/>
                <a:gd name="f84" fmla="*/ f68 f25 1"/>
                <a:gd name="f85" fmla="*/ f69 f26 1"/>
                <a:gd name="f86" fmla="*/ f70 f25 1"/>
                <a:gd name="f87" fmla="*/ f71 f26 1"/>
                <a:gd name="f88" fmla="*/ f72 f25 1"/>
                <a:gd name="f89" fmla="*/ f7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78" y="f79"/>
                </a:cxn>
                <a:cxn ang="f61">
                  <a:pos x="f80" y="f81"/>
                </a:cxn>
                <a:cxn ang="f61">
                  <a:pos x="f82" y="f83"/>
                </a:cxn>
                <a:cxn ang="f61">
                  <a:pos x="f84" y="f85"/>
                </a:cxn>
                <a:cxn ang="f61">
                  <a:pos x="f86" y="f87"/>
                </a:cxn>
                <a:cxn ang="f61">
                  <a:pos x="f88" y="f89"/>
                </a:cxn>
              </a:cxnLst>
              <a:rect l="f74" t="f77" r="f75" b="f76"/>
              <a:pathLst>
                <a:path w="47" h="26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5"/>
                    <a:pt x="f15" y="f16"/>
                    <a:pt x="f6" y="f17"/>
                  </a:cubicBezTo>
                  <a:cubicBezTo>
                    <a:pt x="f6" y="f18"/>
                    <a:pt x="f19" y="f17"/>
                    <a:pt x="f19" y="f18"/>
                  </a:cubicBezTo>
                  <a:cubicBezTo>
                    <a:pt x="f15" y="f17"/>
                    <a:pt x="f20" y="f10"/>
                    <a:pt x="f14" y="f10"/>
                  </a:cubicBezTo>
                  <a:cubicBezTo>
                    <a:pt x="f21" y="f22"/>
                    <a:pt x="f23" y="f23"/>
                    <a:pt x="f22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6" name="Freeform 24"/>
            <p:cNvSpPr/>
            <p:nvPr/>
          </p:nvSpPr>
          <p:spPr>
            <a:xfrm>
              <a:off x="1144261" y="2468185"/>
              <a:ext cx="115214" cy="717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8"/>
                <a:gd name="f8" fmla="val 4"/>
                <a:gd name="f9" fmla="val 19"/>
                <a:gd name="f10" fmla="val 3"/>
                <a:gd name="f11" fmla="val 14"/>
                <a:gd name="f12" fmla="val 1"/>
                <a:gd name="f13" fmla="val 21"/>
                <a:gd name="f14" fmla="val 41"/>
                <a:gd name="f15" fmla="val 2"/>
                <a:gd name="f16" fmla="val 9"/>
                <a:gd name="f17" fmla="val 36"/>
                <a:gd name="f18" fmla="val 10"/>
                <a:gd name="f19" fmla="val 29"/>
                <a:gd name="f20" fmla="val 6"/>
                <a:gd name="f21" fmla="val 20"/>
                <a:gd name="f22" fmla="val 8"/>
                <a:gd name="f23" fmla="val 15"/>
                <a:gd name="f24" fmla="val 5"/>
                <a:gd name="f25" fmla="val 13"/>
                <a:gd name="f26" fmla="+- 0 0 -90"/>
                <a:gd name="f27" fmla="*/ f3 1 45"/>
                <a:gd name="f28" fmla="*/ f4 1 28"/>
                <a:gd name="f29" fmla="+- f7 0 f5"/>
                <a:gd name="f30" fmla="+- f6 0 f5"/>
                <a:gd name="f31" fmla="*/ f26 f0 1"/>
                <a:gd name="f32" fmla="*/ f30 1 45"/>
                <a:gd name="f33" fmla="*/ f29 1 28"/>
                <a:gd name="f34" fmla="*/ 62 f30 1"/>
                <a:gd name="f35" fmla="*/ 518 f29 1"/>
                <a:gd name="f36" fmla="*/ 217 f30 1"/>
                <a:gd name="f37" fmla="*/ 21 f29 1"/>
                <a:gd name="f38" fmla="*/ 694 f30 1"/>
                <a:gd name="f39" fmla="*/ 167 f29 1"/>
                <a:gd name="f40" fmla="*/ 309 f30 1"/>
                <a:gd name="f41" fmla="*/ 148 f29 1"/>
                <a:gd name="f42" fmla="*/ 349 f29 1"/>
                <a:gd name="f43" fmla="*/ f31 1 f2"/>
                <a:gd name="f44" fmla="*/ f34 1 45"/>
                <a:gd name="f45" fmla="*/ f35 1 28"/>
                <a:gd name="f46" fmla="*/ f36 1 45"/>
                <a:gd name="f47" fmla="*/ f37 1 28"/>
                <a:gd name="f48" fmla="*/ f38 1 45"/>
                <a:gd name="f49" fmla="*/ f39 1 28"/>
                <a:gd name="f50" fmla="*/ f40 1 45"/>
                <a:gd name="f51" fmla="*/ f41 1 28"/>
                <a:gd name="f52" fmla="*/ f42 1 28"/>
                <a:gd name="f53" fmla="*/ 0 1 f32"/>
                <a:gd name="f54" fmla="*/ f6 1 f32"/>
                <a:gd name="f55" fmla="*/ 0 1 f33"/>
                <a:gd name="f56" fmla="*/ f7 1 f33"/>
                <a:gd name="f57" fmla="+- f43 0 f1"/>
                <a:gd name="f58" fmla="*/ f44 1 f32"/>
                <a:gd name="f59" fmla="*/ f45 1 f33"/>
                <a:gd name="f60" fmla="*/ f46 1 f32"/>
                <a:gd name="f61" fmla="*/ f47 1 f33"/>
                <a:gd name="f62" fmla="*/ f48 1 f32"/>
                <a:gd name="f63" fmla="*/ f49 1 f33"/>
                <a:gd name="f64" fmla="*/ f50 1 f32"/>
                <a:gd name="f65" fmla="*/ f51 1 f33"/>
                <a:gd name="f66" fmla="*/ f52 1 f33"/>
                <a:gd name="f67" fmla="*/ f53 f27 1"/>
                <a:gd name="f68" fmla="*/ f54 f27 1"/>
                <a:gd name="f69" fmla="*/ f56 f28 1"/>
                <a:gd name="f70" fmla="*/ f55 f28 1"/>
                <a:gd name="f71" fmla="*/ f58 f27 1"/>
                <a:gd name="f72" fmla="*/ f59 f28 1"/>
                <a:gd name="f73" fmla="*/ f60 f27 1"/>
                <a:gd name="f74" fmla="*/ f61 f28 1"/>
                <a:gd name="f75" fmla="*/ f62 f27 1"/>
                <a:gd name="f76" fmla="*/ f63 f28 1"/>
                <a:gd name="f77" fmla="*/ f64 f27 1"/>
                <a:gd name="f78" fmla="*/ f65 f28 1"/>
                <a:gd name="f79" fmla="*/ f6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71" y="f72"/>
                </a:cxn>
                <a:cxn ang="f57">
                  <a:pos x="f73" y="f74"/>
                </a:cxn>
                <a:cxn ang="f57">
                  <a:pos x="f75" y="f76"/>
                </a:cxn>
                <a:cxn ang="f57">
                  <a:pos x="f77" y="f78"/>
                </a:cxn>
                <a:cxn ang="f57">
                  <a:pos x="f71" y="f79"/>
                </a:cxn>
              </a:cxnLst>
              <a:rect l="f67" t="f70" r="f68" b="f69"/>
              <a:pathLst>
                <a:path w="45" h="28">
                  <a:moveTo>
                    <a:pt x="f8" y="f7"/>
                  </a:moveTo>
                  <a:cubicBezTo>
                    <a:pt x="f5" y="f9"/>
                    <a:pt x="f8" y="f10"/>
                    <a:pt x="f11" y="f12"/>
                  </a:cubicBezTo>
                  <a:cubicBezTo>
                    <a:pt x="f13" y="f5"/>
                    <a:pt x="f14" y="f15"/>
                    <a:pt x="f6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16"/>
                    <a:pt x="f24" y="f25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7" name="Freeform 25"/>
            <p:cNvSpPr/>
            <p:nvPr/>
          </p:nvSpPr>
          <p:spPr>
            <a:xfrm>
              <a:off x="1283131" y="2480776"/>
              <a:ext cx="110075" cy="804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31"/>
                <a:gd name="f8" fmla="val 4"/>
                <a:gd name="f9" fmla="val 20"/>
                <a:gd name="f10" fmla="val 9"/>
                <a:gd name="f11" fmla="val 12"/>
                <a:gd name="f12" fmla="val 19"/>
                <a:gd name="f13" fmla="val 37"/>
                <a:gd name="f14" fmla="val 6"/>
                <a:gd name="f15" fmla="val 8"/>
                <a:gd name="f16" fmla="val 7"/>
                <a:gd name="f17" fmla="val 26"/>
                <a:gd name="f18" fmla="+- 0 0 -90"/>
                <a:gd name="f19" fmla="*/ f3 1 43"/>
                <a:gd name="f20" fmla="*/ f4 1 31"/>
                <a:gd name="f21" fmla="+- f7 0 f5"/>
                <a:gd name="f22" fmla="+- f6 0 f5"/>
                <a:gd name="f23" fmla="*/ f18 f0 1"/>
                <a:gd name="f24" fmla="*/ f22 1 43"/>
                <a:gd name="f25" fmla="*/ f21 1 31"/>
                <a:gd name="f26" fmla="*/ 62 f22 1"/>
                <a:gd name="f27" fmla="*/ 594 f21 1"/>
                <a:gd name="f28" fmla="*/ 187 f22 1"/>
                <a:gd name="f29" fmla="*/ 78 f21 1"/>
                <a:gd name="f30" fmla="*/ 662 f22 1"/>
                <a:gd name="f31" fmla="*/ 115 f21 1"/>
                <a:gd name="f32" fmla="*/ 105 f22 1"/>
                <a:gd name="f33" fmla="*/ 501 f21 1"/>
                <a:gd name="f34" fmla="*/ f23 1 f2"/>
                <a:gd name="f35" fmla="*/ f26 1 43"/>
                <a:gd name="f36" fmla="*/ f27 1 31"/>
                <a:gd name="f37" fmla="*/ f28 1 43"/>
                <a:gd name="f38" fmla="*/ f29 1 31"/>
                <a:gd name="f39" fmla="*/ f30 1 43"/>
                <a:gd name="f40" fmla="*/ f31 1 31"/>
                <a:gd name="f41" fmla="*/ f32 1 43"/>
                <a:gd name="f42" fmla="*/ f33 1 31"/>
                <a:gd name="f43" fmla="*/ 0 1 f24"/>
                <a:gd name="f44" fmla="*/ f6 1 f24"/>
                <a:gd name="f45" fmla="*/ 0 1 f25"/>
                <a:gd name="f46" fmla="*/ f7 1 f25"/>
                <a:gd name="f47" fmla="+- f34 0 f1"/>
                <a:gd name="f48" fmla="*/ f35 1 f24"/>
                <a:gd name="f49" fmla="*/ f36 1 f25"/>
                <a:gd name="f50" fmla="*/ f37 1 f24"/>
                <a:gd name="f51" fmla="*/ f38 1 f25"/>
                <a:gd name="f52" fmla="*/ f39 1 f24"/>
                <a:gd name="f53" fmla="*/ f40 1 f25"/>
                <a:gd name="f54" fmla="*/ f41 1 f24"/>
                <a:gd name="f55" fmla="*/ f42 1 f25"/>
                <a:gd name="f56" fmla="*/ f43 f19 1"/>
                <a:gd name="f57" fmla="*/ f44 f19 1"/>
                <a:gd name="f58" fmla="*/ f46 f20 1"/>
                <a:gd name="f59" fmla="*/ f45 f20 1"/>
                <a:gd name="f60" fmla="*/ f48 f19 1"/>
                <a:gd name="f61" fmla="*/ f49 f20 1"/>
                <a:gd name="f62" fmla="*/ f50 f19 1"/>
                <a:gd name="f63" fmla="*/ f51 f20 1"/>
                <a:gd name="f64" fmla="*/ f52 f19 1"/>
                <a:gd name="f65" fmla="*/ f53 f20 1"/>
                <a:gd name="f66" fmla="*/ f54 f19 1"/>
                <a:gd name="f67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60" y="f61"/>
                </a:cxn>
                <a:cxn ang="f47">
                  <a:pos x="f62" y="f63"/>
                </a:cxn>
                <a:cxn ang="f47">
                  <a:pos x="f64" y="f65"/>
                </a:cxn>
                <a:cxn ang="f47">
                  <a:pos x="f66" y="f67"/>
                </a:cxn>
              </a:cxnLst>
              <a:rect l="f56" t="f59" r="f57" b="f58"/>
              <a:pathLst>
                <a:path w="43" h="31">
                  <a:moveTo>
                    <a:pt x="f8" y="f7"/>
                  </a:moveTo>
                  <a:cubicBezTo>
                    <a:pt x="f8" y="f9"/>
                    <a:pt x="f5" y="f10"/>
                    <a:pt x="f11" y="f8"/>
                  </a:cubicBezTo>
                  <a:cubicBezTo>
                    <a:pt x="f12" y="f5"/>
                    <a:pt x="f13" y="f5"/>
                    <a:pt x="f6" y="f14"/>
                  </a:cubicBezTo>
                  <a:cubicBezTo>
                    <a:pt x="f7" y="f15"/>
                    <a:pt x="f14" y="f14"/>
                    <a:pt x="f16" y="f1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8" name="Freeform 26"/>
            <p:cNvSpPr/>
            <p:nvPr/>
          </p:nvSpPr>
          <p:spPr>
            <a:xfrm>
              <a:off x="1427158" y="2480776"/>
              <a:ext cx="82296" cy="775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30"/>
                <a:gd name="f8" fmla="val 2"/>
                <a:gd name="f9" fmla="val 22"/>
                <a:gd name="f10" fmla="val 11"/>
                <a:gd name="f11" fmla="val 6"/>
                <a:gd name="f12" fmla="val 13"/>
                <a:gd name="f13" fmla="val 26"/>
                <a:gd name="f14" fmla="val 3"/>
                <a:gd name="f15" fmla="val 7"/>
                <a:gd name="f16" fmla="val 8"/>
                <a:gd name="f17" fmla="+- 0 0 -90"/>
                <a:gd name="f18" fmla="*/ f3 1 32"/>
                <a:gd name="f19" fmla="*/ f4 1 30"/>
                <a:gd name="f20" fmla="+- f7 0 f5"/>
                <a:gd name="f21" fmla="+- f6 0 f5"/>
                <a:gd name="f22" fmla="*/ f17 f0 1"/>
                <a:gd name="f23" fmla="*/ f21 1 32"/>
                <a:gd name="f24" fmla="*/ f20 1 30"/>
                <a:gd name="f25" fmla="*/ 33 f21 1"/>
                <a:gd name="f26" fmla="*/ 568 f20 1"/>
                <a:gd name="f27" fmla="*/ 95 f21 1"/>
                <a:gd name="f28" fmla="*/ 115 f20 1"/>
                <a:gd name="f29" fmla="*/ 500 f21 1"/>
                <a:gd name="f30" fmla="*/ 136 f20 1"/>
                <a:gd name="f31" fmla="*/ 491 f20 1"/>
                <a:gd name="f32" fmla="*/ f22 1 f2"/>
                <a:gd name="f33" fmla="*/ f25 1 32"/>
                <a:gd name="f34" fmla="*/ f26 1 30"/>
                <a:gd name="f35" fmla="*/ f27 1 32"/>
                <a:gd name="f36" fmla="*/ f28 1 30"/>
                <a:gd name="f37" fmla="*/ f29 1 32"/>
                <a:gd name="f38" fmla="*/ f30 1 30"/>
                <a:gd name="f39" fmla="*/ f31 1 30"/>
                <a:gd name="f40" fmla="*/ 0 1 f23"/>
                <a:gd name="f41" fmla="*/ f6 1 f23"/>
                <a:gd name="f42" fmla="*/ 0 1 f24"/>
                <a:gd name="f43" fmla="*/ f7 1 f24"/>
                <a:gd name="f44" fmla="+- f32 0 f1"/>
                <a:gd name="f45" fmla="*/ f33 1 f23"/>
                <a:gd name="f46" fmla="*/ f34 1 f24"/>
                <a:gd name="f47" fmla="*/ f35 1 f23"/>
                <a:gd name="f48" fmla="*/ f36 1 f24"/>
                <a:gd name="f49" fmla="*/ f37 1 f23"/>
                <a:gd name="f50" fmla="*/ f38 1 f24"/>
                <a:gd name="f51" fmla="*/ f39 1 f24"/>
                <a:gd name="f52" fmla="*/ f40 f18 1"/>
                <a:gd name="f53" fmla="*/ f41 f18 1"/>
                <a:gd name="f54" fmla="*/ f43 f19 1"/>
                <a:gd name="f55" fmla="*/ f42 f19 1"/>
                <a:gd name="f56" fmla="*/ f45 f18 1"/>
                <a:gd name="f57" fmla="*/ f46 f19 1"/>
                <a:gd name="f58" fmla="*/ f47 f18 1"/>
                <a:gd name="f59" fmla="*/ f48 f19 1"/>
                <a:gd name="f60" fmla="*/ f49 f18 1"/>
                <a:gd name="f61" fmla="*/ f50 f19 1"/>
                <a:gd name="f62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6" y="f57"/>
                </a:cxn>
                <a:cxn ang="f44">
                  <a:pos x="f58" y="f59"/>
                </a:cxn>
                <a:cxn ang="f44">
                  <a:pos x="f60" y="f61"/>
                </a:cxn>
                <a:cxn ang="f44">
                  <a:pos x="f56" y="f62"/>
                </a:cxn>
              </a:cxnLst>
              <a:rect l="f52" t="f55" r="f53" b="f54"/>
              <a:pathLst>
                <a:path w="32" h="30">
                  <a:moveTo>
                    <a:pt x="f8" y="f7"/>
                  </a:moveTo>
                  <a:cubicBezTo>
                    <a:pt x="f8" y="f9"/>
                    <a:pt x="f5" y="f10"/>
                    <a:pt x="f11" y="f11"/>
                  </a:cubicBezTo>
                  <a:cubicBezTo>
                    <a:pt x="f12" y="f5"/>
                    <a:pt x="f13" y="f14"/>
                    <a:pt x="f6" y="f15"/>
                  </a:cubicBezTo>
                  <a:cubicBezTo>
                    <a:pt x="f13" y="f16"/>
                    <a:pt x="f5" y="f8"/>
                    <a:pt x="f8" y="f13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9" name="Freeform 27"/>
            <p:cNvSpPr/>
            <p:nvPr/>
          </p:nvSpPr>
          <p:spPr>
            <a:xfrm>
              <a:off x="1530028" y="2452676"/>
              <a:ext cx="99788" cy="823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32"/>
                <a:gd name="f8" fmla="val 8"/>
                <a:gd name="f9" fmla="val 11"/>
                <a:gd name="f10" fmla="val 22"/>
                <a:gd name="f11" fmla="val 30"/>
                <a:gd name="f12" fmla="val 12"/>
                <a:gd name="f13" fmla="val 3"/>
                <a:gd name="f14" fmla="val 27"/>
                <a:gd name="f15" fmla="+- 0 0 -90"/>
                <a:gd name="f16" fmla="*/ f3 1 39"/>
                <a:gd name="f17" fmla="*/ f4 1 32"/>
                <a:gd name="f18" fmla="+- f7 0 f5"/>
                <a:gd name="f19" fmla="+- f6 0 f5"/>
                <a:gd name="f20" fmla="*/ f15 f0 1"/>
                <a:gd name="f21" fmla="*/ f19 1 39"/>
                <a:gd name="f22" fmla="*/ f18 1 32"/>
                <a:gd name="f23" fmla="*/ 124 f19 1"/>
                <a:gd name="f24" fmla="*/ 600 f18 1"/>
                <a:gd name="f25" fmla="*/ 599 f19 1"/>
                <a:gd name="f26" fmla="*/ 205 f18 1"/>
                <a:gd name="f27" fmla="*/ 507 f18 1"/>
                <a:gd name="f28" fmla="*/ f20 1 f2"/>
                <a:gd name="f29" fmla="*/ f23 1 39"/>
                <a:gd name="f30" fmla="*/ f24 1 32"/>
                <a:gd name="f31" fmla="*/ f25 1 39"/>
                <a:gd name="f32" fmla="*/ f26 1 32"/>
                <a:gd name="f33" fmla="*/ f27 1 32"/>
                <a:gd name="f34" fmla="*/ 0 1 f21"/>
                <a:gd name="f35" fmla="*/ f6 1 f21"/>
                <a:gd name="f36" fmla="*/ 0 1 f22"/>
                <a:gd name="f37" fmla="*/ f7 1 f22"/>
                <a:gd name="f38" fmla="+- f28 0 f1"/>
                <a:gd name="f39" fmla="*/ f29 1 f21"/>
                <a:gd name="f40" fmla="*/ f30 1 f22"/>
                <a:gd name="f41" fmla="*/ f31 1 f21"/>
                <a:gd name="f42" fmla="*/ f32 1 f22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48" y="f52"/>
                </a:cxn>
              </a:cxnLst>
              <a:rect l="f44" t="f47" r="f45" b="f46"/>
              <a:pathLst>
                <a:path w="39" h="32">
                  <a:moveTo>
                    <a:pt x="f8" y="f7"/>
                  </a:moveTo>
                  <a:cubicBezTo>
                    <a:pt x="f5" y="f9"/>
                    <a:pt x="f10" y="f5"/>
                    <a:pt x="f6" y="f9"/>
                  </a:cubicBezTo>
                  <a:cubicBezTo>
                    <a:pt x="f11" y="f12"/>
                    <a:pt x="f13" y="f12"/>
                    <a:pt x="f8" y="f14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0" name="Freeform 28"/>
            <p:cNvSpPr/>
            <p:nvPr/>
          </p:nvSpPr>
          <p:spPr>
            <a:xfrm>
              <a:off x="894274" y="2305385"/>
              <a:ext cx="128592" cy="1133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44"/>
                <a:gd name="f8" fmla="val 1"/>
                <a:gd name="f9" fmla="val 34"/>
                <a:gd name="f10" fmla="val 8"/>
                <a:gd name="f11" fmla="val 13"/>
                <a:gd name="f12" fmla="val 17"/>
                <a:gd name="f13" fmla="val 32"/>
                <a:gd name="f14" fmla="val 45"/>
                <a:gd name="f15" fmla="val 27"/>
                <a:gd name="f16" fmla="val 36"/>
                <a:gd name="f17" fmla="val 43"/>
                <a:gd name="f18" fmla="val 30"/>
                <a:gd name="f19" fmla="val 31"/>
                <a:gd name="f20" fmla="val 15"/>
                <a:gd name="f21" fmla="val 21"/>
                <a:gd name="f22" fmla="val 18"/>
                <a:gd name="f23" fmla="val 9"/>
                <a:gd name="f24" fmla="val 24"/>
                <a:gd name="f25" fmla="val 6"/>
                <a:gd name="f26" fmla="+- 0 0 -90"/>
                <a:gd name="f27" fmla="*/ f3 1 50"/>
                <a:gd name="f28" fmla="*/ f4 1 44"/>
                <a:gd name="f29" fmla="+- f7 0 f5"/>
                <a:gd name="f30" fmla="+- f6 0 f5"/>
                <a:gd name="f31" fmla="*/ f26 f0 1"/>
                <a:gd name="f32" fmla="*/ f30 1 50"/>
                <a:gd name="f33" fmla="*/ f29 1 44"/>
                <a:gd name="f34" fmla="*/ 0 f30 1"/>
                <a:gd name="f35" fmla="*/ 827 f29 1"/>
                <a:gd name="f36" fmla="*/ 270 f30 1"/>
                <a:gd name="f37" fmla="*/ 149 f29 1"/>
                <a:gd name="f38" fmla="*/ 783 f30 1"/>
                <a:gd name="f39" fmla="*/ 678 f29 1"/>
                <a:gd name="f40" fmla="*/ 333 f30 1"/>
                <a:gd name="f41" fmla="*/ 319 f29 1"/>
                <a:gd name="f42" fmla="*/ 95 f30 1"/>
                <a:gd name="f43" fmla="*/ 566 f29 1"/>
                <a:gd name="f44" fmla="*/ f31 1 f2"/>
                <a:gd name="f45" fmla="*/ f34 1 50"/>
                <a:gd name="f46" fmla="*/ f35 1 44"/>
                <a:gd name="f47" fmla="*/ f36 1 50"/>
                <a:gd name="f48" fmla="*/ f37 1 44"/>
                <a:gd name="f49" fmla="*/ f38 1 50"/>
                <a:gd name="f50" fmla="*/ f39 1 44"/>
                <a:gd name="f51" fmla="*/ f40 1 50"/>
                <a:gd name="f52" fmla="*/ f41 1 44"/>
                <a:gd name="f53" fmla="*/ f42 1 50"/>
                <a:gd name="f54" fmla="*/ f43 1 44"/>
                <a:gd name="f55" fmla="*/ 0 1 f32"/>
                <a:gd name="f56" fmla="*/ f6 1 f32"/>
                <a:gd name="f57" fmla="*/ 0 1 f33"/>
                <a:gd name="f58" fmla="*/ f7 1 f33"/>
                <a:gd name="f59" fmla="+- f44 0 f1"/>
                <a:gd name="f60" fmla="*/ f45 1 f32"/>
                <a:gd name="f61" fmla="*/ f46 1 f33"/>
                <a:gd name="f62" fmla="*/ f47 1 f32"/>
                <a:gd name="f63" fmla="*/ f48 1 f33"/>
                <a:gd name="f64" fmla="*/ f49 1 f32"/>
                <a:gd name="f65" fmla="*/ f50 1 f33"/>
                <a:gd name="f66" fmla="*/ f51 1 f32"/>
                <a:gd name="f67" fmla="*/ f52 1 f33"/>
                <a:gd name="f68" fmla="*/ f53 1 f32"/>
                <a:gd name="f69" fmla="*/ f54 1 f33"/>
                <a:gd name="f70" fmla="*/ f55 f27 1"/>
                <a:gd name="f71" fmla="*/ f56 f27 1"/>
                <a:gd name="f72" fmla="*/ f58 f28 1"/>
                <a:gd name="f73" fmla="*/ f57 f28 1"/>
                <a:gd name="f74" fmla="*/ f60 f27 1"/>
                <a:gd name="f75" fmla="*/ f61 f28 1"/>
                <a:gd name="f76" fmla="*/ f62 f27 1"/>
                <a:gd name="f77" fmla="*/ f63 f28 1"/>
                <a:gd name="f78" fmla="*/ f64 f27 1"/>
                <a:gd name="f79" fmla="*/ f65 f28 1"/>
                <a:gd name="f80" fmla="*/ f66 f27 1"/>
                <a:gd name="f81" fmla="*/ f67 f28 1"/>
                <a:gd name="f82" fmla="*/ f68 f27 1"/>
                <a:gd name="f83" fmla="*/ f6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4" y="f75"/>
                </a:cxn>
                <a:cxn ang="f59">
                  <a:pos x="f76" y="f77"/>
                </a:cxn>
                <a:cxn ang="f59">
                  <a:pos x="f78" y="f79"/>
                </a:cxn>
                <a:cxn ang="f59">
                  <a:pos x="f80" y="f81"/>
                </a:cxn>
                <a:cxn ang="f59">
                  <a:pos x="f82" y="f83"/>
                </a:cxn>
              </a:cxnLst>
              <a:rect l="f70" t="f73" r="f71" b="f72"/>
              <a:pathLst>
                <a:path w="50" h="44">
                  <a:moveTo>
                    <a:pt x="f5" y="f7"/>
                  </a:moveTo>
                  <a:cubicBezTo>
                    <a:pt x="f8" y="f9"/>
                    <a:pt x="f10" y="f11"/>
                    <a:pt x="f12" y="f10"/>
                  </a:cubicBezTo>
                  <a:cubicBezTo>
                    <a:pt x="f13" y="f5"/>
                    <a:pt x="f14" y="f15"/>
                    <a:pt x="f6" y="f16"/>
                  </a:cubicBezTo>
                  <a:cubicBezTo>
                    <a:pt x="f17" y="f18"/>
                    <a:pt x="f19" y="f20"/>
                    <a:pt x="f21" y="f12"/>
                  </a:cubicBezTo>
                  <a:cubicBezTo>
                    <a:pt x="f20" y="f22"/>
                    <a:pt x="f23" y="f24"/>
                    <a:pt x="f25" y="f18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1" name="Freeform 29"/>
            <p:cNvSpPr/>
            <p:nvPr/>
          </p:nvSpPr>
          <p:spPr>
            <a:xfrm>
              <a:off x="784198" y="2248216"/>
              <a:ext cx="125501" cy="1007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39"/>
                <a:gd name="f8" fmla="val 1"/>
                <a:gd name="f9" fmla="val 25"/>
                <a:gd name="f10" fmla="val 14"/>
                <a:gd name="f11" fmla="val 6"/>
                <a:gd name="f12" fmla="val 28"/>
                <a:gd name="f13" fmla="val 2"/>
                <a:gd name="f14" fmla="val 36"/>
                <a:gd name="f15" fmla="val 44"/>
                <a:gd name="f16" fmla="val 17"/>
                <a:gd name="f17" fmla="val 34"/>
                <a:gd name="f18" fmla="val 11"/>
                <a:gd name="f19" fmla="val 15"/>
                <a:gd name="f20" fmla="val 4"/>
                <a:gd name="f21" fmla="+- 0 0 -90"/>
                <a:gd name="f22" fmla="*/ f3 1 49"/>
                <a:gd name="f23" fmla="*/ f4 1 39"/>
                <a:gd name="f24" fmla="+- f7 0 f5"/>
                <a:gd name="f25" fmla="+- f6 0 f5"/>
                <a:gd name="f26" fmla="*/ f21 f0 1"/>
                <a:gd name="f27" fmla="*/ f25 1 49"/>
                <a:gd name="f28" fmla="*/ f24 1 39"/>
                <a:gd name="f29" fmla="*/ 12 f25 1"/>
                <a:gd name="f30" fmla="*/ 739 f24 1"/>
                <a:gd name="f31" fmla="*/ 433 f25 1"/>
                <a:gd name="f32" fmla="*/ 35 f24 1"/>
                <a:gd name="f33" fmla="*/ 757 f25 1"/>
                <a:gd name="f34" fmla="*/ 320 f24 1"/>
                <a:gd name="f35" fmla="*/ 62 f25 1"/>
                <a:gd name="f36" fmla="*/ 533 f24 1"/>
                <a:gd name="f37" fmla="*/ f26 1 f2"/>
                <a:gd name="f38" fmla="*/ f29 1 49"/>
                <a:gd name="f39" fmla="*/ f30 1 39"/>
                <a:gd name="f40" fmla="*/ f31 1 49"/>
                <a:gd name="f41" fmla="*/ f32 1 39"/>
                <a:gd name="f42" fmla="*/ f33 1 49"/>
                <a:gd name="f43" fmla="*/ f34 1 39"/>
                <a:gd name="f44" fmla="*/ f35 1 49"/>
                <a:gd name="f45" fmla="*/ f36 1 39"/>
                <a:gd name="f46" fmla="*/ 0 1 f27"/>
                <a:gd name="f47" fmla="*/ f6 1 f27"/>
                <a:gd name="f48" fmla="*/ 0 1 f28"/>
                <a:gd name="f49" fmla="*/ f7 1 f28"/>
                <a:gd name="f50" fmla="+- f37 0 f1"/>
                <a:gd name="f51" fmla="*/ f38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f22 1"/>
                <a:gd name="f60" fmla="*/ f47 f22 1"/>
                <a:gd name="f61" fmla="*/ f49 f23 1"/>
                <a:gd name="f62" fmla="*/ f48 f23 1"/>
                <a:gd name="f63" fmla="*/ f51 f22 1"/>
                <a:gd name="f64" fmla="*/ f52 f23 1"/>
                <a:gd name="f65" fmla="*/ f53 f22 1"/>
                <a:gd name="f66" fmla="*/ f54 f23 1"/>
                <a:gd name="f67" fmla="*/ f55 f22 1"/>
                <a:gd name="f68" fmla="*/ f56 f23 1"/>
                <a:gd name="f69" fmla="*/ f57 f22 1"/>
                <a:gd name="f70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3" y="f64"/>
                </a:cxn>
                <a:cxn ang="f50">
                  <a:pos x="f65" y="f66"/>
                </a:cxn>
                <a:cxn ang="f50">
                  <a:pos x="f67" y="f68"/>
                </a:cxn>
                <a:cxn ang="f50">
                  <a:pos x="f69" y="f70"/>
                </a:cxn>
              </a:cxnLst>
              <a:rect l="f59" t="f62" r="f60" b="f61"/>
              <a:pathLst>
                <a:path w="49" h="39">
                  <a:moveTo>
                    <a:pt x="f8" y="f7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5"/>
                    <a:pt x="f15" y="f11"/>
                    <a:pt x="f6" y="f16"/>
                  </a:cubicBezTo>
                  <a:cubicBezTo>
                    <a:pt x="f17" y="f13"/>
                    <a:pt x="f18" y="f19"/>
                    <a:pt x="f20" y="f12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2" name="Freeform 30"/>
            <p:cNvSpPr/>
            <p:nvPr/>
          </p:nvSpPr>
          <p:spPr>
            <a:xfrm>
              <a:off x="696763" y="2170694"/>
              <a:ext cx="135788" cy="1085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42"/>
                <a:gd name="f8" fmla="val 2"/>
                <a:gd name="f9" fmla="val 14"/>
                <a:gd name="f10" fmla="val 17"/>
                <a:gd name="f11" fmla="val 1"/>
                <a:gd name="f12" fmla="val 32"/>
                <a:gd name="f13" fmla="val 5"/>
                <a:gd name="f14" fmla="val 48"/>
                <a:gd name="f15" fmla="val 9"/>
                <a:gd name="f16" fmla="val 20"/>
                <a:gd name="f17" fmla="val 44"/>
                <a:gd name="f18" fmla="val 15"/>
                <a:gd name="f19" fmla="val 18"/>
                <a:gd name="f20" fmla="+- 0 0 -90"/>
                <a:gd name="f21" fmla="*/ f3 1 53"/>
                <a:gd name="f22" fmla="*/ f4 1 42"/>
                <a:gd name="f23" fmla="+- f7 0 f5"/>
                <a:gd name="f24" fmla="+- f6 0 f5"/>
                <a:gd name="f25" fmla="*/ f20 f0 1"/>
                <a:gd name="f26" fmla="*/ f24 1 53"/>
                <a:gd name="f27" fmla="*/ f23 1 42"/>
                <a:gd name="f28" fmla="*/ 0 f24 1"/>
                <a:gd name="f29" fmla="*/ 797 f23 1"/>
                <a:gd name="f30" fmla="*/ 496 f24 1"/>
                <a:gd name="f31" fmla="*/ 93 f23 1"/>
                <a:gd name="f32" fmla="*/ 819 f24 1"/>
                <a:gd name="f33" fmla="*/ 376 f23 1"/>
                <a:gd name="f34" fmla="*/ f25 1 f2"/>
                <a:gd name="f35" fmla="*/ f28 1 53"/>
                <a:gd name="f36" fmla="*/ f29 1 42"/>
                <a:gd name="f37" fmla="*/ f30 1 53"/>
                <a:gd name="f38" fmla="*/ f31 1 42"/>
                <a:gd name="f39" fmla="*/ f32 1 53"/>
                <a:gd name="f40" fmla="*/ f33 1 42"/>
                <a:gd name="f41" fmla="*/ 0 1 f26"/>
                <a:gd name="f42" fmla="*/ f6 1 f26"/>
                <a:gd name="f43" fmla="*/ 0 1 f27"/>
                <a:gd name="f44" fmla="*/ f7 1 f27"/>
                <a:gd name="f45" fmla="+- f34 0 f1"/>
                <a:gd name="f46" fmla="*/ f35 1 f26"/>
                <a:gd name="f47" fmla="*/ f36 1 f27"/>
                <a:gd name="f48" fmla="*/ f37 1 f26"/>
                <a:gd name="f49" fmla="*/ f38 1 f27"/>
                <a:gd name="f50" fmla="*/ f39 1 f26"/>
                <a:gd name="f51" fmla="*/ f40 1 f27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53" h="42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6" y="f16"/>
                    <a:pt x="f6" y="f16"/>
                  </a:cubicBezTo>
                  <a:cubicBezTo>
                    <a:pt x="f17" y="f18"/>
                    <a:pt x="f19" y="f5"/>
                    <a:pt x="f5" y="f7"/>
                  </a:cubicBezTo>
                  <a:close/>
                </a:path>
              </a:pathLst>
            </a:custGeom>
            <a:solidFill>
              <a:srgbClr val="FDF8F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3" name="Freeform 31"/>
            <p:cNvSpPr/>
            <p:nvPr/>
          </p:nvSpPr>
          <p:spPr>
            <a:xfrm>
              <a:off x="619606" y="2108670"/>
              <a:ext cx="104927" cy="901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2"/>
                <a:gd name="f9" fmla="val 25"/>
                <a:gd name="f10" fmla="val 7"/>
                <a:gd name="f11" fmla="val 14"/>
                <a:gd name="f12" fmla="val 15"/>
                <a:gd name="f13" fmla="val 8"/>
                <a:gd name="f14" fmla="val 26"/>
                <a:gd name="f15" fmla="val 33"/>
                <a:gd name="f16" fmla="val 5"/>
                <a:gd name="f17" fmla="val 12"/>
                <a:gd name="f18" fmla="val 29"/>
                <a:gd name="f19" fmla="val 19"/>
                <a:gd name="f20" fmla="val 9"/>
                <a:gd name="f21" fmla="val 22"/>
                <a:gd name="f22" fmla="+- 0 0 -90"/>
                <a:gd name="f23" fmla="*/ f3 1 41"/>
                <a:gd name="f24" fmla="*/ f4 1 35"/>
                <a:gd name="f25" fmla="+- f7 0 f5"/>
                <a:gd name="f26" fmla="+- f6 0 f5"/>
                <a:gd name="f27" fmla="*/ f22 f0 1"/>
                <a:gd name="f28" fmla="*/ f26 1 41"/>
                <a:gd name="f29" fmla="*/ f25 1 35"/>
                <a:gd name="f30" fmla="*/ 0 f26 1"/>
                <a:gd name="f31" fmla="*/ 656 f25 1"/>
                <a:gd name="f32" fmla="*/ 229 f26 1"/>
                <a:gd name="f33" fmla="*/ 149 f25 1"/>
                <a:gd name="f34" fmla="*/ 632 f26 1"/>
                <a:gd name="f35" fmla="*/ 226 f25 1"/>
                <a:gd name="f36" fmla="*/ 137 f26 1"/>
                <a:gd name="f37" fmla="*/ 409 f25 1"/>
                <a:gd name="f38" fmla="*/ f27 1 f2"/>
                <a:gd name="f39" fmla="*/ f30 1 41"/>
                <a:gd name="f40" fmla="*/ f31 1 35"/>
                <a:gd name="f41" fmla="*/ f32 1 41"/>
                <a:gd name="f42" fmla="*/ f33 1 35"/>
                <a:gd name="f43" fmla="*/ f34 1 41"/>
                <a:gd name="f44" fmla="*/ f35 1 35"/>
                <a:gd name="f45" fmla="*/ f36 1 41"/>
                <a:gd name="f46" fmla="*/ f37 1 35"/>
                <a:gd name="f47" fmla="*/ 0 1 f28"/>
                <a:gd name="f48" fmla="*/ f6 1 f28"/>
                <a:gd name="f49" fmla="*/ 0 1 f29"/>
                <a:gd name="f50" fmla="*/ f7 1 f29"/>
                <a:gd name="f51" fmla="+- f38 0 f1"/>
                <a:gd name="f52" fmla="*/ f39 1 f28"/>
                <a:gd name="f53" fmla="*/ f40 1 f29"/>
                <a:gd name="f54" fmla="*/ f41 1 f28"/>
                <a:gd name="f55" fmla="*/ f42 1 f29"/>
                <a:gd name="f56" fmla="*/ f43 1 f28"/>
                <a:gd name="f57" fmla="*/ f44 1 f29"/>
                <a:gd name="f58" fmla="*/ f45 1 f28"/>
                <a:gd name="f59" fmla="*/ f46 1 f29"/>
                <a:gd name="f60" fmla="*/ f47 f23 1"/>
                <a:gd name="f61" fmla="*/ f48 f23 1"/>
                <a:gd name="f62" fmla="*/ f50 f24 1"/>
                <a:gd name="f63" fmla="*/ f49 f24 1"/>
                <a:gd name="f64" fmla="*/ f52 f23 1"/>
                <a:gd name="f65" fmla="*/ f53 f24 1"/>
                <a:gd name="f66" fmla="*/ f54 f23 1"/>
                <a:gd name="f67" fmla="*/ f55 f24 1"/>
                <a:gd name="f68" fmla="*/ f56 f23 1"/>
                <a:gd name="f69" fmla="*/ f57 f24 1"/>
                <a:gd name="f70" fmla="*/ f58 f23 1"/>
                <a:gd name="f71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64" y="f65"/>
                </a:cxn>
                <a:cxn ang="f51">
                  <a:pos x="f66" y="f67"/>
                </a:cxn>
                <a:cxn ang="f51">
                  <a:pos x="f68" y="f69"/>
                </a:cxn>
                <a:cxn ang="f51">
                  <a:pos x="f70" y="f71"/>
                </a:cxn>
              </a:cxnLst>
              <a:rect l="f60" t="f63" r="f61" b="f62"/>
              <a:pathLst>
                <a:path w="41" h="35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5"/>
                    <a:pt x="f15" y="f16"/>
                    <a:pt x="f6" y="f17"/>
                  </a:cubicBezTo>
                  <a:cubicBezTo>
                    <a:pt x="f18" y="f13"/>
                    <a:pt x="f19" y="f11"/>
                    <a:pt x="f20" y="f2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4" name="Freeform 32"/>
            <p:cNvSpPr/>
            <p:nvPr/>
          </p:nvSpPr>
          <p:spPr>
            <a:xfrm>
              <a:off x="1252270" y="3499225"/>
              <a:ext cx="205749" cy="3226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0"/>
                <a:gd name="f7" fmla="val 125"/>
                <a:gd name="f8" fmla="val 56"/>
                <a:gd name="f9" fmla="val 10"/>
                <a:gd name="f10" fmla="val 55"/>
                <a:gd name="f11" fmla="val 32"/>
                <a:gd name="f12" fmla="val 26"/>
                <a:gd name="f13" fmla="val 97"/>
                <a:gd name="f14" fmla="val 33"/>
                <a:gd name="f15" fmla="+- 0 0 -90"/>
                <a:gd name="f16" fmla="*/ f3 1 80"/>
                <a:gd name="f17" fmla="*/ f4 1 125"/>
                <a:gd name="f18" fmla="+- f7 0 f5"/>
                <a:gd name="f19" fmla="+- f6 0 f5"/>
                <a:gd name="f20" fmla="*/ f15 f0 1"/>
                <a:gd name="f21" fmla="*/ f19 1 80"/>
                <a:gd name="f22" fmla="*/ f18 1 125"/>
                <a:gd name="f23" fmla="*/ 1250 f19 1"/>
                <a:gd name="f24" fmla="*/ 0 f18 1"/>
                <a:gd name="f25" fmla="*/ 500 f19 1"/>
                <a:gd name="f26" fmla="*/ 2363 f18 1"/>
                <a:gd name="f27" fmla="*/ f20 1 f2"/>
                <a:gd name="f28" fmla="*/ f23 1 80"/>
                <a:gd name="f29" fmla="*/ f24 1 125"/>
                <a:gd name="f30" fmla="*/ f25 1 80"/>
                <a:gd name="f31" fmla="*/ f26 1 125"/>
                <a:gd name="f32" fmla="*/ 0 1 f21"/>
                <a:gd name="f33" fmla="*/ f6 1 f21"/>
                <a:gd name="f34" fmla="*/ 0 1 f22"/>
                <a:gd name="f35" fmla="*/ f7 1 f22"/>
                <a:gd name="f36" fmla="+- f27 0 f1"/>
                <a:gd name="f37" fmla="*/ f28 1 f21"/>
                <a:gd name="f38" fmla="*/ f29 1 f22"/>
                <a:gd name="f39" fmla="*/ f30 1 f21"/>
                <a:gd name="f40" fmla="*/ f31 1 f22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80" h="125">
                  <a:moveTo>
                    <a:pt x="f6" y="f5"/>
                  </a:move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4"/>
                    <a:pt x="f6" y="f5"/>
                  </a:cubicBezTo>
                  <a:close/>
                </a:path>
              </a:pathLst>
            </a:custGeom>
            <a:solidFill>
              <a:srgbClr val="FDF8F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5" name="Freeform 33"/>
            <p:cNvSpPr/>
            <p:nvPr/>
          </p:nvSpPr>
          <p:spPr>
            <a:xfrm>
              <a:off x="1305772" y="3873270"/>
              <a:ext cx="154305" cy="4263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165"/>
                <a:gd name="f8" fmla="val 9"/>
                <a:gd name="f9" fmla="val 24"/>
                <a:gd name="f10" fmla="val 53"/>
                <a:gd name="f11" fmla="val 75"/>
                <a:gd name="f12" fmla="val 18"/>
                <a:gd name="f13" fmla="val 97"/>
                <a:gd name="f14" fmla="val 58"/>
                <a:gd name="f15" fmla="val 132"/>
                <a:gd name="f16" fmla="val 127"/>
                <a:gd name="f17" fmla="val 32"/>
                <a:gd name="f18" fmla="val 96"/>
                <a:gd name="f19" fmla="val 19"/>
                <a:gd name="f20" fmla="val 72"/>
                <a:gd name="f21" fmla="val 6"/>
                <a:gd name="f22" fmla="val 48"/>
                <a:gd name="f23" fmla="val 5"/>
                <a:gd name="f24" fmla="val 20"/>
                <a:gd name="f25" fmla="+- 0 0 -90"/>
                <a:gd name="f26" fmla="*/ f3 1 60"/>
                <a:gd name="f27" fmla="*/ f4 1 165"/>
                <a:gd name="f28" fmla="+- f7 0 f5"/>
                <a:gd name="f29" fmla="+- f6 0 f5"/>
                <a:gd name="f30" fmla="*/ f25 f0 1"/>
                <a:gd name="f31" fmla="*/ f29 1 60"/>
                <a:gd name="f32" fmla="*/ f28 1 165"/>
                <a:gd name="f33" fmla="*/ 145 f29 1"/>
                <a:gd name="f34" fmla="*/ 0 f28 1"/>
                <a:gd name="f35" fmla="*/ 1421 f28 1"/>
                <a:gd name="f36" fmla="*/ 938 f29 1"/>
                <a:gd name="f37" fmla="*/ 3128 f28 1"/>
                <a:gd name="f38" fmla="*/ 300 f29 1"/>
                <a:gd name="f39" fmla="*/ 1365 f28 1"/>
                <a:gd name="f40" fmla="*/ f30 1 f2"/>
                <a:gd name="f41" fmla="*/ f33 1 60"/>
                <a:gd name="f42" fmla="*/ f34 1 165"/>
                <a:gd name="f43" fmla="*/ f35 1 165"/>
                <a:gd name="f44" fmla="*/ f36 1 60"/>
                <a:gd name="f45" fmla="*/ f37 1 165"/>
                <a:gd name="f46" fmla="*/ f38 1 60"/>
                <a:gd name="f47" fmla="*/ f39 1 165"/>
                <a:gd name="f48" fmla="*/ 0 1 f31"/>
                <a:gd name="f49" fmla="*/ f6 1 f31"/>
                <a:gd name="f50" fmla="*/ 0 1 f32"/>
                <a:gd name="f51" fmla="*/ f7 1 f32"/>
                <a:gd name="f52" fmla="+- f40 0 f1"/>
                <a:gd name="f53" fmla="*/ f41 1 f31"/>
                <a:gd name="f54" fmla="*/ f42 1 f32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f26 1"/>
                <a:gd name="f61" fmla="*/ f49 f26 1"/>
                <a:gd name="f62" fmla="*/ f51 f27 1"/>
                <a:gd name="f63" fmla="*/ f50 f27 1"/>
                <a:gd name="f64" fmla="*/ f53 f26 1"/>
                <a:gd name="f65" fmla="*/ f54 f27 1"/>
                <a:gd name="f66" fmla="*/ f55 f27 1"/>
                <a:gd name="f67" fmla="*/ f56 f26 1"/>
                <a:gd name="f68" fmla="*/ f57 f27 1"/>
                <a:gd name="f69" fmla="*/ f58 f26 1"/>
                <a:gd name="f70" fmla="*/ f59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64" y="f65"/>
                </a:cxn>
                <a:cxn ang="f52">
                  <a:pos x="f64" y="f66"/>
                </a:cxn>
                <a:cxn ang="f52">
                  <a:pos x="f67" y="f68"/>
                </a:cxn>
                <a:cxn ang="f52">
                  <a:pos x="f69" y="f70"/>
                </a:cxn>
                <a:cxn ang="f52">
                  <a:pos x="f64" y="f65"/>
                </a:cxn>
              </a:cxnLst>
              <a:rect l="f60" t="f63" r="f61" b="f62"/>
              <a:pathLst>
                <a:path w="60" h="165">
                  <a:moveTo>
                    <a:pt x="f8" y="f5"/>
                  </a:moveTo>
                  <a:cubicBezTo>
                    <a:pt x="f5" y="f9"/>
                    <a:pt x="f5" y="f10"/>
                    <a:pt x="f8" y="f11"/>
                  </a:cubicBezTo>
                  <a:cubicBezTo>
                    <a:pt x="f12" y="f13"/>
                    <a:pt x="f14" y="f15"/>
                    <a:pt x="f6" y="f7"/>
                  </a:cubicBezTo>
                  <a:cubicBezTo>
                    <a:pt x="f14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8" y="f5"/>
                  </a:cubicBezTo>
                  <a:close/>
                </a:path>
              </a:pathLst>
            </a:custGeom>
            <a:solidFill>
              <a:srgbClr val="FDF8F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6" name="Freeform 34"/>
            <p:cNvSpPr/>
            <p:nvPr/>
          </p:nvSpPr>
          <p:spPr>
            <a:xfrm>
              <a:off x="2003249" y="3462403"/>
              <a:ext cx="32918" cy="494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9"/>
                <a:gd name="f8" fmla="val 2"/>
                <a:gd name="f9" fmla="val 4"/>
                <a:gd name="f10" fmla="val 11"/>
                <a:gd name="f11" fmla="+- 0 0 -90"/>
                <a:gd name="f12" fmla="*/ f3 1 13"/>
                <a:gd name="f13" fmla="*/ f4 1 19"/>
                <a:gd name="f14" fmla="+- f7 0 f5"/>
                <a:gd name="f15" fmla="+- f6 0 f5"/>
                <a:gd name="f16" fmla="*/ f11 f0 1"/>
                <a:gd name="f17" fmla="*/ f15 1 13"/>
                <a:gd name="f18" fmla="*/ f14 1 19"/>
                <a:gd name="f19" fmla="*/ 194 f15 1"/>
                <a:gd name="f20" fmla="*/ 0 f14 1"/>
                <a:gd name="f21" fmla="*/ 0 f15 1"/>
                <a:gd name="f22" fmla="*/ 368 f14 1"/>
                <a:gd name="f23" fmla="*/ f16 1 f2"/>
                <a:gd name="f24" fmla="*/ f19 1 13"/>
                <a:gd name="f25" fmla="*/ f20 1 19"/>
                <a:gd name="f26" fmla="*/ f21 1 13"/>
                <a:gd name="f27" fmla="*/ f22 1 19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13" h="19">
                  <a:moveTo>
                    <a:pt x="f6" y="f5"/>
                  </a:moveTo>
                  <a:cubicBezTo>
                    <a:pt x="f8" y="f9"/>
                    <a:pt x="f5" y="f10"/>
                    <a:pt x="f5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7" name="Freeform 35"/>
            <p:cNvSpPr/>
            <p:nvPr/>
          </p:nvSpPr>
          <p:spPr>
            <a:xfrm>
              <a:off x="1967240" y="2568961"/>
              <a:ext cx="58640" cy="94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37"/>
                <a:gd name="f8" fmla="val 6"/>
                <a:gd name="f9" fmla="val 12"/>
                <a:gd name="f10" fmla="val 10"/>
                <a:gd name="f11" fmla="val 4"/>
                <a:gd name="f12" fmla="val 17"/>
                <a:gd name="f13" fmla="val 1"/>
                <a:gd name="f14" fmla="val 9"/>
                <a:gd name="f15" fmla="val 24"/>
                <a:gd name="f16" fmla="val 33"/>
                <a:gd name="f17" fmla="val 5"/>
                <a:gd name="f18" fmla="val 3"/>
                <a:gd name="f19" fmla="val 20"/>
                <a:gd name="f20" fmla="+- 0 0 -90"/>
                <a:gd name="f21" fmla="*/ f3 1 23"/>
                <a:gd name="f22" fmla="*/ f4 1 37"/>
                <a:gd name="f23" fmla="+- f7 0 f5"/>
                <a:gd name="f24" fmla="+- f6 0 f5"/>
                <a:gd name="f25" fmla="*/ f20 f0 1"/>
                <a:gd name="f26" fmla="*/ f24 1 23"/>
                <a:gd name="f27" fmla="*/ f23 1 37"/>
                <a:gd name="f28" fmla="*/ 92 f24 1"/>
                <a:gd name="f29" fmla="*/ 225 f23 1"/>
                <a:gd name="f30" fmla="*/ 349 f24 1"/>
                <a:gd name="f31" fmla="*/ 0 f23 1"/>
                <a:gd name="f32" fmla="*/ 0 f24 1"/>
                <a:gd name="f33" fmla="*/ 74 f24 1"/>
                <a:gd name="f34" fmla="*/ 689 f23 1"/>
                <a:gd name="f35" fmla="*/ f25 1 f2"/>
                <a:gd name="f36" fmla="*/ f28 1 23"/>
                <a:gd name="f37" fmla="*/ f29 1 37"/>
                <a:gd name="f38" fmla="*/ f30 1 23"/>
                <a:gd name="f39" fmla="*/ f31 1 37"/>
                <a:gd name="f40" fmla="*/ f32 1 23"/>
                <a:gd name="f41" fmla="*/ f33 1 23"/>
                <a:gd name="f42" fmla="*/ f34 1 37"/>
                <a:gd name="f43" fmla="*/ 0 1 f26"/>
                <a:gd name="f44" fmla="*/ f6 1 f26"/>
                <a:gd name="f45" fmla="*/ 0 1 f27"/>
                <a:gd name="f46" fmla="*/ f7 1 f27"/>
                <a:gd name="f47" fmla="+- f35 0 f1"/>
                <a:gd name="f48" fmla="*/ f36 1 f26"/>
                <a:gd name="f49" fmla="*/ f37 1 f27"/>
                <a:gd name="f50" fmla="*/ f38 1 f26"/>
                <a:gd name="f51" fmla="*/ f39 1 f27"/>
                <a:gd name="f52" fmla="*/ f40 1 f26"/>
                <a:gd name="f53" fmla="*/ f41 1 f26"/>
                <a:gd name="f54" fmla="*/ f42 1 f27"/>
                <a:gd name="f55" fmla="*/ f43 f21 1"/>
                <a:gd name="f56" fmla="*/ f44 f21 1"/>
                <a:gd name="f57" fmla="*/ f46 f22 1"/>
                <a:gd name="f58" fmla="*/ f45 f22 1"/>
                <a:gd name="f59" fmla="*/ f48 f21 1"/>
                <a:gd name="f60" fmla="*/ f49 f22 1"/>
                <a:gd name="f61" fmla="*/ f50 f21 1"/>
                <a:gd name="f62" fmla="*/ f51 f22 1"/>
                <a:gd name="f63" fmla="*/ f52 f21 1"/>
                <a:gd name="f64" fmla="*/ f53 f21 1"/>
                <a:gd name="f65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59" y="f60"/>
                </a:cxn>
                <a:cxn ang="f47">
                  <a:pos x="f61" y="f62"/>
                </a:cxn>
                <a:cxn ang="f47">
                  <a:pos x="f63" y="f60"/>
                </a:cxn>
                <a:cxn ang="f47">
                  <a:pos x="f64" y="f65"/>
                </a:cxn>
                <a:cxn ang="f47">
                  <a:pos x="f59" y="f60"/>
                </a:cxn>
              </a:cxnLst>
              <a:rect l="f55" t="f58" r="f56" b="f57"/>
              <a:pathLst>
                <a:path w="23" h="37">
                  <a:moveTo>
                    <a:pt x="f8" y="f9"/>
                  </a:moveTo>
                  <a:cubicBezTo>
                    <a:pt x="f10" y="f11"/>
                    <a:pt x="f12" y="f13"/>
                    <a:pt x="f6" y="f5"/>
                  </a:cubicBezTo>
                  <a:cubicBezTo>
                    <a:pt x="f14" y="f13"/>
                    <a:pt x="f5" y="f5"/>
                    <a:pt x="f5" y="f9"/>
                  </a:cubicBezTo>
                  <a:cubicBezTo>
                    <a:pt x="f5" y="f15"/>
                    <a:pt x="f5" y="f16"/>
                    <a:pt x="f17" y="f7"/>
                  </a:cubicBezTo>
                  <a:cubicBezTo>
                    <a:pt x="f11" y="f16"/>
                    <a:pt x="f18" y="f19"/>
                    <a:pt x="f8" y="f9"/>
                  </a:cubicBezTo>
                  <a:close/>
                </a:path>
              </a:pathLst>
            </a:custGeom>
            <a:solidFill>
              <a:srgbClr val="FDF8F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8" name="Freeform 36"/>
            <p:cNvSpPr/>
            <p:nvPr/>
          </p:nvSpPr>
          <p:spPr>
            <a:xfrm>
              <a:off x="1948723" y="2452676"/>
              <a:ext cx="59664" cy="94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37"/>
                <a:gd name="f8" fmla="val 6"/>
                <a:gd name="f9" fmla="val 12"/>
                <a:gd name="f10" fmla="val 10"/>
                <a:gd name="f11" fmla="val 4"/>
                <a:gd name="f12" fmla="val 17"/>
                <a:gd name="f13" fmla="val 1"/>
                <a:gd name="f14" fmla="val 9"/>
                <a:gd name="f15" fmla="val 24"/>
                <a:gd name="f16" fmla="val 33"/>
                <a:gd name="f17" fmla="val 5"/>
                <a:gd name="f18" fmla="val 3"/>
                <a:gd name="f19" fmla="val 20"/>
                <a:gd name="f20" fmla="+- 0 0 -90"/>
                <a:gd name="f21" fmla="*/ f3 1 23"/>
                <a:gd name="f22" fmla="*/ f4 1 37"/>
                <a:gd name="f23" fmla="+- f7 0 f5"/>
                <a:gd name="f24" fmla="+- f6 0 f5"/>
                <a:gd name="f25" fmla="*/ f20 f0 1"/>
                <a:gd name="f26" fmla="*/ f24 1 23"/>
                <a:gd name="f27" fmla="*/ f23 1 37"/>
                <a:gd name="f28" fmla="*/ 96 f24 1"/>
                <a:gd name="f29" fmla="*/ 225 f23 1"/>
                <a:gd name="f30" fmla="*/ 368 f24 1"/>
                <a:gd name="f31" fmla="*/ 0 f23 1"/>
                <a:gd name="f32" fmla="*/ 0 f24 1"/>
                <a:gd name="f33" fmla="*/ 83 f24 1"/>
                <a:gd name="f34" fmla="*/ 689 f23 1"/>
                <a:gd name="f35" fmla="*/ f25 1 f2"/>
                <a:gd name="f36" fmla="*/ f28 1 23"/>
                <a:gd name="f37" fmla="*/ f29 1 37"/>
                <a:gd name="f38" fmla="*/ f30 1 23"/>
                <a:gd name="f39" fmla="*/ f31 1 37"/>
                <a:gd name="f40" fmla="*/ f32 1 23"/>
                <a:gd name="f41" fmla="*/ f33 1 23"/>
                <a:gd name="f42" fmla="*/ f34 1 37"/>
                <a:gd name="f43" fmla="*/ 0 1 f26"/>
                <a:gd name="f44" fmla="*/ f6 1 f26"/>
                <a:gd name="f45" fmla="*/ 0 1 f27"/>
                <a:gd name="f46" fmla="*/ f7 1 f27"/>
                <a:gd name="f47" fmla="+- f35 0 f1"/>
                <a:gd name="f48" fmla="*/ f36 1 f26"/>
                <a:gd name="f49" fmla="*/ f37 1 f27"/>
                <a:gd name="f50" fmla="*/ f38 1 f26"/>
                <a:gd name="f51" fmla="*/ f39 1 f27"/>
                <a:gd name="f52" fmla="*/ f40 1 f26"/>
                <a:gd name="f53" fmla="*/ f41 1 f26"/>
                <a:gd name="f54" fmla="*/ f42 1 f27"/>
                <a:gd name="f55" fmla="*/ f43 f21 1"/>
                <a:gd name="f56" fmla="*/ f44 f21 1"/>
                <a:gd name="f57" fmla="*/ f46 f22 1"/>
                <a:gd name="f58" fmla="*/ f45 f22 1"/>
                <a:gd name="f59" fmla="*/ f48 f21 1"/>
                <a:gd name="f60" fmla="*/ f49 f22 1"/>
                <a:gd name="f61" fmla="*/ f50 f21 1"/>
                <a:gd name="f62" fmla="*/ f51 f22 1"/>
                <a:gd name="f63" fmla="*/ f52 f21 1"/>
                <a:gd name="f64" fmla="*/ f53 f21 1"/>
                <a:gd name="f65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59" y="f60"/>
                </a:cxn>
                <a:cxn ang="f47">
                  <a:pos x="f61" y="f62"/>
                </a:cxn>
                <a:cxn ang="f47">
                  <a:pos x="f63" y="f60"/>
                </a:cxn>
                <a:cxn ang="f47">
                  <a:pos x="f64" y="f65"/>
                </a:cxn>
                <a:cxn ang="f47">
                  <a:pos x="f59" y="f60"/>
                </a:cxn>
              </a:cxnLst>
              <a:rect l="f55" t="f58" r="f56" b="f57"/>
              <a:pathLst>
                <a:path w="23" h="37">
                  <a:moveTo>
                    <a:pt x="f8" y="f9"/>
                  </a:moveTo>
                  <a:cubicBezTo>
                    <a:pt x="f10" y="f11"/>
                    <a:pt x="f12" y="f13"/>
                    <a:pt x="f6" y="f5"/>
                  </a:cubicBezTo>
                  <a:cubicBezTo>
                    <a:pt x="f14" y="f13"/>
                    <a:pt x="f5" y="f5"/>
                    <a:pt x="f5" y="f9"/>
                  </a:cubicBezTo>
                  <a:cubicBezTo>
                    <a:pt x="f5" y="f15"/>
                    <a:pt x="f5" y="f16"/>
                    <a:pt x="f17" y="f7"/>
                  </a:cubicBezTo>
                  <a:cubicBezTo>
                    <a:pt x="f11" y="f16"/>
                    <a:pt x="f18" y="f19"/>
                    <a:pt x="f8" y="f9"/>
                  </a:cubicBezTo>
                  <a:close/>
                </a:path>
              </a:pathLst>
            </a:custGeom>
            <a:solidFill>
              <a:srgbClr val="FDF8F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9" name="Freeform 37"/>
            <p:cNvSpPr/>
            <p:nvPr/>
          </p:nvSpPr>
          <p:spPr>
            <a:xfrm>
              <a:off x="1982675" y="2692999"/>
              <a:ext cx="61722" cy="1027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0"/>
                <a:gd name="f8" fmla="val 7"/>
                <a:gd name="f9" fmla="val 15"/>
                <a:gd name="f10" fmla="val 11"/>
                <a:gd name="f11" fmla="val 18"/>
                <a:gd name="f12" fmla="val 4"/>
                <a:gd name="f13" fmla="val 3"/>
                <a:gd name="f14" fmla="val 10"/>
                <a:gd name="f15" fmla="val 1"/>
                <a:gd name="f16" fmla="val 27"/>
                <a:gd name="f17" fmla="val 36"/>
                <a:gd name="f18" fmla="val 6"/>
                <a:gd name="f19" fmla="val 5"/>
                <a:gd name="f20" fmla="val 23"/>
                <a:gd name="f21" fmla="+- 0 0 -90"/>
                <a:gd name="f22" fmla="*/ f3 1 24"/>
                <a:gd name="f23" fmla="*/ f4 1 40"/>
                <a:gd name="f24" fmla="+- f7 0 f5"/>
                <a:gd name="f25" fmla="+- f6 0 f5"/>
                <a:gd name="f26" fmla="*/ f21 f0 1"/>
                <a:gd name="f27" fmla="*/ f25 1 24"/>
                <a:gd name="f28" fmla="*/ f24 1 40"/>
                <a:gd name="f29" fmla="*/ 113 f25 1"/>
                <a:gd name="f30" fmla="*/ 281 f24 1"/>
                <a:gd name="f31" fmla="*/ 375 f25 1"/>
                <a:gd name="f32" fmla="*/ 56 f24 1"/>
                <a:gd name="f33" fmla="*/ 20 f25 1"/>
                <a:gd name="f34" fmla="*/ 95 f25 1"/>
                <a:gd name="f35" fmla="*/ 745 f24 1"/>
                <a:gd name="f36" fmla="*/ f26 1 f2"/>
                <a:gd name="f37" fmla="*/ f29 1 24"/>
                <a:gd name="f38" fmla="*/ f30 1 40"/>
                <a:gd name="f39" fmla="*/ f31 1 24"/>
                <a:gd name="f40" fmla="*/ f32 1 40"/>
                <a:gd name="f41" fmla="*/ f33 1 24"/>
                <a:gd name="f42" fmla="*/ f34 1 24"/>
                <a:gd name="f43" fmla="*/ f35 1 40"/>
                <a:gd name="f44" fmla="*/ 0 1 f27"/>
                <a:gd name="f45" fmla="*/ f6 1 f27"/>
                <a:gd name="f46" fmla="*/ 0 1 f28"/>
                <a:gd name="f47" fmla="*/ f7 1 f28"/>
                <a:gd name="f48" fmla="+- f36 0 f1"/>
                <a:gd name="f49" fmla="*/ f37 1 f27"/>
                <a:gd name="f50" fmla="*/ f38 1 f28"/>
                <a:gd name="f51" fmla="*/ f39 1 f27"/>
                <a:gd name="f52" fmla="*/ f40 1 f28"/>
                <a:gd name="f53" fmla="*/ f41 1 f27"/>
                <a:gd name="f54" fmla="*/ f42 1 f27"/>
                <a:gd name="f55" fmla="*/ f43 1 f28"/>
                <a:gd name="f56" fmla="*/ f44 f22 1"/>
                <a:gd name="f57" fmla="*/ f45 f22 1"/>
                <a:gd name="f58" fmla="*/ f47 f23 1"/>
                <a:gd name="f59" fmla="*/ f46 f23 1"/>
                <a:gd name="f60" fmla="*/ f49 f22 1"/>
                <a:gd name="f61" fmla="*/ f50 f23 1"/>
                <a:gd name="f62" fmla="*/ f51 f22 1"/>
                <a:gd name="f63" fmla="*/ f52 f23 1"/>
                <a:gd name="f64" fmla="*/ f53 f22 1"/>
                <a:gd name="f65" fmla="*/ f54 f22 1"/>
                <a:gd name="f66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60" y="f61"/>
                </a:cxn>
                <a:cxn ang="f48">
                  <a:pos x="f62" y="f63"/>
                </a:cxn>
                <a:cxn ang="f48">
                  <a:pos x="f64" y="f61"/>
                </a:cxn>
                <a:cxn ang="f48">
                  <a:pos x="f65" y="f66"/>
                </a:cxn>
                <a:cxn ang="f48">
                  <a:pos x="f60" y="f61"/>
                </a:cxn>
              </a:cxnLst>
              <a:rect l="f56" t="f59" r="f57" b="f58"/>
              <a:pathLst>
                <a:path w="24" h="40">
                  <a:moveTo>
                    <a:pt x="f8" y="f9"/>
                  </a:moveTo>
                  <a:cubicBezTo>
                    <a:pt x="f10" y="f8"/>
                    <a:pt x="f11" y="f12"/>
                    <a:pt x="f6" y="f13"/>
                  </a:cubicBezTo>
                  <a:cubicBezTo>
                    <a:pt x="f14" y="f12"/>
                    <a:pt x="f13" y="f5"/>
                    <a:pt x="f15" y="f9"/>
                  </a:cubicBezTo>
                  <a:cubicBezTo>
                    <a:pt x="f5" y="f16"/>
                    <a:pt x="f15" y="f17"/>
                    <a:pt x="f18" y="f7"/>
                  </a:cubicBezTo>
                  <a:cubicBezTo>
                    <a:pt x="f19" y="f17"/>
                    <a:pt x="f12" y="f20"/>
                    <a:pt x="f8" y="f9"/>
                  </a:cubicBezTo>
                  <a:close/>
                </a:path>
              </a:pathLst>
            </a:custGeom>
            <a:solidFill>
              <a:srgbClr val="FDF8F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0" name="Freeform 38"/>
            <p:cNvSpPr/>
            <p:nvPr/>
          </p:nvSpPr>
          <p:spPr>
            <a:xfrm>
              <a:off x="2005306" y="2840290"/>
              <a:ext cx="59664" cy="94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37"/>
                <a:gd name="f8" fmla="val 6"/>
                <a:gd name="f9" fmla="val 12"/>
                <a:gd name="f10" fmla="val 9"/>
                <a:gd name="f11" fmla="val 4"/>
                <a:gd name="f12" fmla="val 17"/>
                <a:gd name="f13" fmla="val 1"/>
                <a:gd name="f14" fmla="val 24"/>
                <a:gd name="f15" fmla="val 33"/>
                <a:gd name="f16" fmla="val 5"/>
                <a:gd name="f17" fmla="val 3"/>
                <a:gd name="f18" fmla="val 20"/>
                <a:gd name="f19" fmla="+- 0 0 -90"/>
                <a:gd name="f20" fmla="*/ f3 1 23"/>
                <a:gd name="f21" fmla="*/ f4 1 37"/>
                <a:gd name="f22" fmla="+- f7 0 f5"/>
                <a:gd name="f23" fmla="+- f6 0 f5"/>
                <a:gd name="f24" fmla="*/ f19 f0 1"/>
                <a:gd name="f25" fmla="*/ f23 1 23"/>
                <a:gd name="f26" fmla="*/ f22 1 37"/>
                <a:gd name="f27" fmla="*/ 96 f23 1"/>
                <a:gd name="f28" fmla="*/ 225 f22 1"/>
                <a:gd name="f29" fmla="*/ 368 f23 1"/>
                <a:gd name="f30" fmla="*/ 0 f22 1"/>
                <a:gd name="f31" fmla="*/ 0 f23 1"/>
                <a:gd name="f32" fmla="*/ 83 f23 1"/>
                <a:gd name="f33" fmla="*/ 689 f22 1"/>
                <a:gd name="f34" fmla="*/ f24 1 f2"/>
                <a:gd name="f35" fmla="*/ f27 1 23"/>
                <a:gd name="f36" fmla="*/ f28 1 37"/>
                <a:gd name="f37" fmla="*/ f29 1 23"/>
                <a:gd name="f38" fmla="*/ f30 1 37"/>
                <a:gd name="f39" fmla="*/ f31 1 23"/>
                <a:gd name="f40" fmla="*/ f32 1 23"/>
                <a:gd name="f41" fmla="*/ f33 1 37"/>
                <a:gd name="f42" fmla="*/ 0 1 f25"/>
                <a:gd name="f43" fmla="*/ f6 1 f25"/>
                <a:gd name="f44" fmla="*/ 0 1 f26"/>
                <a:gd name="f45" fmla="*/ f7 1 f26"/>
                <a:gd name="f46" fmla="+- f34 0 f1"/>
                <a:gd name="f47" fmla="*/ f35 1 f25"/>
                <a:gd name="f48" fmla="*/ f36 1 f26"/>
                <a:gd name="f49" fmla="*/ f37 1 f25"/>
                <a:gd name="f50" fmla="*/ f38 1 f26"/>
                <a:gd name="f51" fmla="*/ f39 1 f25"/>
                <a:gd name="f52" fmla="*/ f40 1 f25"/>
                <a:gd name="f53" fmla="*/ f41 1 f26"/>
                <a:gd name="f54" fmla="*/ f42 f20 1"/>
                <a:gd name="f55" fmla="*/ f43 f20 1"/>
                <a:gd name="f56" fmla="*/ f45 f21 1"/>
                <a:gd name="f57" fmla="*/ f44 f21 1"/>
                <a:gd name="f58" fmla="*/ f47 f20 1"/>
                <a:gd name="f59" fmla="*/ f48 f21 1"/>
                <a:gd name="f60" fmla="*/ f49 f20 1"/>
                <a:gd name="f61" fmla="*/ f50 f21 1"/>
                <a:gd name="f62" fmla="*/ f51 f20 1"/>
                <a:gd name="f63" fmla="*/ f52 f20 1"/>
                <a:gd name="f64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8" y="f59"/>
                </a:cxn>
                <a:cxn ang="f46">
                  <a:pos x="f60" y="f61"/>
                </a:cxn>
                <a:cxn ang="f46">
                  <a:pos x="f62" y="f59"/>
                </a:cxn>
                <a:cxn ang="f46">
                  <a:pos x="f63" y="f64"/>
                </a:cxn>
                <a:cxn ang="f46">
                  <a:pos x="f58" y="f59"/>
                </a:cxn>
              </a:cxnLst>
              <a:rect l="f54" t="f57" r="f55" b="f56"/>
              <a:pathLst>
                <a:path w="23" h="37">
                  <a:moveTo>
                    <a:pt x="f8" y="f9"/>
                  </a:moveTo>
                  <a:cubicBezTo>
                    <a:pt x="f10" y="f11"/>
                    <a:pt x="f12" y="f13"/>
                    <a:pt x="f6" y="f5"/>
                  </a:cubicBezTo>
                  <a:cubicBezTo>
                    <a:pt x="f10" y="f13"/>
                    <a:pt x="f5" y="f5"/>
                    <a:pt x="f5" y="f9"/>
                  </a:cubicBezTo>
                  <a:cubicBezTo>
                    <a:pt x="f5" y="f14"/>
                    <a:pt x="f5" y="f15"/>
                    <a:pt x="f16" y="f7"/>
                  </a:cubicBezTo>
                  <a:cubicBezTo>
                    <a:pt x="f17" y="f15"/>
                    <a:pt x="f17" y="f18"/>
                    <a:pt x="f8" y="f9"/>
                  </a:cubicBezTo>
                  <a:close/>
                </a:path>
              </a:pathLst>
            </a:custGeom>
            <a:solidFill>
              <a:srgbClr val="FDF8F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1" name="Freeform 39"/>
            <p:cNvSpPr/>
            <p:nvPr/>
          </p:nvSpPr>
          <p:spPr>
            <a:xfrm>
              <a:off x="2008388" y="2958504"/>
              <a:ext cx="48353" cy="678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6"/>
                <a:gd name="f8" fmla="val 16"/>
                <a:gd name="f9" fmla="val 7"/>
                <a:gd name="f10" fmla="val 4"/>
                <a:gd name="f11" fmla="val 2"/>
                <a:gd name="f12" fmla="val 8"/>
                <a:gd name="f13" fmla="val 22"/>
                <a:gd name="f14" fmla="val 10"/>
                <a:gd name="f15" fmla="val 9"/>
                <a:gd name="f16" fmla="val 11"/>
                <a:gd name="f17" fmla="val 5"/>
                <a:gd name="f18" fmla="val 12"/>
                <a:gd name="f19" fmla="val 17"/>
                <a:gd name="f20" fmla="+- 0 0 -90"/>
                <a:gd name="f21" fmla="*/ f3 1 19"/>
                <a:gd name="f22" fmla="*/ f4 1 26"/>
                <a:gd name="f23" fmla="+- f7 0 f5"/>
                <a:gd name="f24" fmla="+- f6 0 f5"/>
                <a:gd name="f25" fmla="*/ f20 f0 1"/>
                <a:gd name="f26" fmla="*/ f24 1 19"/>
                <a:gd name="f27" fmla="*/ f23 1 26"/>
                <a:gd name="f28" fmla="*/ 287 f24 1"/>
                <a:gd name="f29" fmla="*/ 0 f23 1"/>
                <a:gd name="f30" fmla="*/ 62 f24 1"/>
                <a:gd name="f31" fmla="*/ 35 f23 1"/>
                <a:gd name="f32" fmla="*/ 153 f24 1"/>
                <a:gd name="f33" fmla="*/ 506 f23 1"/>
                <a:gd name="f34" fmla="*/ 104 f24 1"/>
                <a:gd name="f35" fmla="*/ 218 f23 1"/>
                <a:gd name="f36" fmla="*/ 257 f24 1"/>
                <a:gd name="f37" fmla="*/ f25 1 f2"/>
                <a:gd name="f38" fmla="*/ f28 1 19"/>
                <a:gd name="f39" fmla="*/ f29 1 26"/>
                <a:gd name="f40" fmla="*/ f30 1 19"/>
                <a:gd name="f41" fmla="*/ f31 1 26"/>
                <a:gd name="f42" fmla="*/ f32 1 19"/>
                <a:gd name="f43" fmla="*/ f33 1 26"/>
                <a:gd name="f44" fmla="*/ f34 1 19"/>
                <a:gd name="f45" fmla="*/ f35 1 26"/>
                <a:gd name="f46" fmla="*/ f36 1 19"/>
                <a:gd name="f47" fmla="*/ 0 1 f26"/>
                <a:gd name="f48" fmla="*/ f6 1 f26"/>
                <a:gd name="f49" fmla="*/ 0 1 f27"/>
                <a:gd name="f50" fmla="*/ f7 1 f27"/>
                <a:gd name="f51" fmla="+- f37 0 f1"/>
                <a:gd name="f52" fmla="*/ f38 1 f26"/>
                <a:gd name="f53" fmla="*/ f39 1 f27"/>
                <a:gd name="f54" fmla="*/ f40 1 f26"/>
                <a:gd name="f55" fmla="*/ f41 1 f27"/>
                <a:gd name="f56" fmla="*/ f42 1 f26"/>
                <a:gd name="f57" fmla="*/ f43 1 f27"/>
                <a:gd name="f58" fmla="*/ f44 1 f26"/>
                <a:gd name="f59" fmla="*/ f45 1 f27"/>
                <a:gd name="f60" fmla="*/ f46 1 f26"/>
                <a:gd name="f61" fmla="*/ f47 f21 1"/>
                <a:gd name="f62" fmla="*/ f48 f21 1"/>
                <a:gd name="f63" fmla="*/ f50 f22 1"/>
                <a:gd name="f64" fmla="*/ f49 f22 1"/>
                <a:gd name="f65" fmla="*/ f52 f21 1"/>
                <a:gd name="f66" fmla="*/ f53 f22 1"/>
                <a:gd name="f67" fmla="*/ f54 f21 1"/>
                <a:gd name="f68" fmla="*/ f55 f22 1"/>
                <a:gd name="f69" fmla="*/ f56 f21 1"/>
                <a:gd name="f70" fmla="*/ f57 f22 1"/>
                <a:gd name="f71" fmla="*/ f58 f21 1"/>
                <a:gd name="f72" fmla="*/ f59 f22 1"/>
                <a:gd name="f73" fmla="*/ f6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65" y="f66"/>
                </a:cxn>
                <a:cxn ang="f51">
                  <a:pos x="f67" y="f68"/>
                </a:cxn>
                <a:cxn ang="f51">
                  <a:pos x="f69" y="f70"/>
                </a:cxn>
                <a:cxn ang="f51">
                  <a:pos x="f71" y="f72"/>
                </a:cxn>
                <a:cxn ang="f51">
                  <a:pos x="f73" y="f68"/>
                </a:cxn>
              </a:cxnLst>
              <a:rect l="f61" t="f64" r="f62" b="f63"/>
              <a:pathLst>
                <a:path w="19" h="26">
                  <a:moveTo>
                    <a:pt x="f6" y="f5"/>
                  </a:moveTo>
                  <a:cubicBezTo>
                    <a:pt x="f8" y="f5"/>
                    <a:pt x="f9" y="f5"/>
                    <a:pt x="f10" y="f11"/>
                  </a:cubicBezTo>
                  <a:cubicBezTo>
                    <a:pt x="f5" y="f9"/>
                    <a:pt x="f12" y="f13"/>
                    <a:pt x="f14" y="f7"/>
                  </a:cubicBezTo>
                  <a:cubicBezTo>
                    <a:pt x="f15" y="f13"/>
                    <a:pt x="f9" y="f8"/>
                    <a:pt x="f9" y="f16"/>
                  </a:cubicBezTo>
                  <a:cubicBezTo>
                    <a:pt x="f12" y="f17"/>
                    <a:pt x="f18" y="f10"/>
                    <a:pt x="f19" y="f1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2" name="Freeform 40"/>
            <p:cNvSpPr/>
            <p:nvPr/>
          </p:nvSpPr>
          <p:spPr>
            <a:xfrm>
              <a:off x="2031019" y="3054443"/>
              <a:ext cx="90525" cy="64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25"/>
                <a:gd name="f8" fmla="val 26"/>
                <a:gd name="f9" fmla="val 2"/>
                <a:gd name="f10" fmla="val 21"/>
                <a:gd name="f11" fmla="val 12"/>
                <a:gd name="f12" fmla="val 4"/>
                <a:gd name="f13" fmla="val 9"/>
                <a:gd name="f14" fmla="val 18"/>
                <a:gd name="f15" fmla="val 11"/>
                <a:gd name="f16" fmla="val 15"/>
                <a:gd name="f17" fmla="val 5"/>
                <a:gd name="f18" fmla="val 27"/>
                <a:gd name="f19" fmla="val 3"/>
                <a:gd name="f20" fmla="+- 0 0 -90"/>
                <a:gd name="f21" fmla="*/ f3 1 35"/>
                <a:gd name="f22" fmla="*/ f4 1 25"/>
                <a:gd name="f23" fmla="+- f7 0 f5"/>
                <a:gd name="f24" fmla="+- f6 0 f5"/>
                <a:gd name="f25" fmla="*/ f20 f0 1"/>
                <a:gd name="f26" fmla="*/ f24 1 35"/>
                <a:gd name="f27" fmla="*/ f23 1 25"/>
                <a:gd name="f28" fmla="*/ 556 f24 1"/>
                <a:gd name="f29" fmla="*/ 0 f23 1"/>
                <a:gd name="f30" fmla="*/ 189 f24 1"/>
                <a:gd name="f31" fmla="*/ 35 f23 1"/>
                <a:gd name="f32" fmla="*/ 176 f24 1"/>
                <a:gd name="f33" fmla="*/ 482 f23 1"/>
                <a:gd name="f34" fmla="*/ 430 f24 1"/>
                <a:gd name="f35" fmla="*/ 56 f23 1"/>
                <a:gd name="f36" fmla="*/ f25 1 f2"/>
                <a:gd name="f37" fmla="*/ f28 1 35"/>
                <a:gd name="f38" fmla="*/ f29 1 25"/>
                <a:gd name="f39" fmla="*/ f30 1 35"/>
                <a:gd name="f40" fmla="*/ f31 1 25"/>
                <a:gd name="f41" fmla="*/ f32 1 35"/>
                <a:gd name="f42" fmla="*/ f33 1 25"/>
                <a:gd name="f43" fmla="*/ f34 1 35"/>
                <a:gd name="f44" fmla="*/ f35 1 25"/>
                <a:gd name="f45" fmla="*/ 0 1 f26"/>
                <a:gd name="f46" fmla="*/ f6 1 f26"/>
                <a:gd name="f47" fmla="*/ 0 1 f27"/>
                <a:gd name="f48" fmla="*/ f7 1 f27"/>
                <a:gd name="f49" fmla="+- f36 0 f1"/>
                <a:gd name="f50" fmla="*/ f37 1 f26"/>
                <a:gd name="f51" fmla="*/ f38 1 f27"/>
                <a:gd name="f52" fmla="*/ f39 1 f26"/>
                <a:gd name="f53" fmla="*/ f40 1 f27"/>
                <a:gd name="f54" fmla="*/ f41 1 f26"/>
                <a:gd name="f55" fmla="*/ f42 1 f27"/>
                <a:gd name="f56" fmla="*/ f43 1 f26"/>
                <a:gd name="f57" fmla="*/ f44 1 f27"/>
                <a:gd name="f58" fmla="*/ f45 f21 1"/>
                <a:gd name="f59" fmla="*/ f46 f21 1"/>
                <a:gd name="f60" fmla="*/ f48 f22 1"/>
                <a:gd name="f61" fmla="*/ f47 f22 1"/>
                <a:gd name="f62" fmla="*/ f50 f21 1"/>
                <a:gd name="f63" fmla="*/ f51 f22 1"/>
                <a:gd name="f64" fmla="*/ f52 f21 1"/>
                <a:gd name="f65" fmla="*/ f53 f22 1"/>
                <a:gd name="f66" fmla="*/ f54 f21 1"/>
                <a:gd name="f67" fmla="*/ f55 f22 1"/>
                <a:gd name="f68" fmla="*/ f56 f21 1"/>
                <a:gd name="f69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62" y="f63"/>
                </a:cxn>
                <a:cxn ang="f49">
                  <a:pos x="f64" y="f65"/>
                </a:cxn>
                <a:cxn ang="f49">
                  <a:pos x="f66" y="f67"/>
                </a:cxn>
                <a:cxn ang="f49">
                  <a:pos x="f68" y="f69"/>
                </a:cxn>
              </a:cxnLst>
              <a:rect l="f58" t="f61" r="f59" b="f60"/>
              <a:pathLst>
                <a:path w="35" h="25">
                  <a:moveTo>
                    <a:pt x="f6" y="f5"/>
                  </a:moveTo>
                  <a:cubicBezTo>
                    <a:pt x="f8" y="f9"/>
                    <a:pt x="f10" y="f5"/>
                    <a:pt x="f11" y="f9"/>
                  </a:cubicBezTo>
                  <a:cubicBezTo>
                    <a:pt x="f5" y="f12"/>
                    <a:pt x="f13" y="f14"/>
                    <a:pt x="f15" y="f7"/>
                  </a:cubicBezTo>
                  <a:cubicBezTo>
                    <a:pt x="f12" y="f15"/>
                    <a:pt x="f16" y="f17"/>
                    <a:pt x="f18" y="f1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3" name="Freeform 41"/>
            <p:cNvSpPr/>
            <p:nvPr/>
          </p:nvSpPr>
          <p:spPr>
            <a:xfrm>
              <a:off x="2061880" y="3139720"/>
              <a:ext cx="69951" cy="591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26"/>
                <a:gd name="f9" fmla="val 2"/>
                <a:gd name="f10" fmla="val 22"/>
                <a:gd name="f11" fmla="val 10"/>
                <a:gd name="f12" fmla="val 6"/>
                <a:gd name="f13" fmla="val 3"/>
                <a:gd name="f14" fmla="val 7"/>
                <a:gd name="f15" fmla="val 21"/>
                <a:gd name="f16" fmla="val 11"/>
                <a:gd name="f17" fmla="val 8"/>
                <a:gd name="f18" fmla="val 20"/>
                <a:gd name="f19" fmla="val 12"/>
                <a:gd name="f20" fmla="val 13"/>
                <a:gd name="f21" fmla="val 5"/>
                <a:gd name="f22" fmla="+- 0 0 -90"/>
                <a:gd name="f23" fmla="*/ f3 1 27"/>
                <a:gd name="f24" fmla="*/ f4 1 23"/>
                <a:gd name="f25" fmla="+- f7 0 f5"/>
                <a:gd name="f26" fmla="+- f6 0 f5"/>
                <a:gd name="f27" fmla="*/ f22 f0 1"/>
                <a:gd name="f28" fmla="*/ f26 1 27"/>
                <a:gd name="f29" fmla="*/ f25 1 23"/>
                <a:gd name="f30" fmla="*/ 413 f26 1"/>
                <a:gd name="f31" fmla="*/ 34 f25 1"/>
                <a:gd name="f32" fmla="*/ 96 f26 1"/>
                <a:gd name="f33" fmla="*/ 56 f25 1"/>
                <a:gd name="f34" fmla="*/ 179 f26 1"/>
                <a:gd name="f35" fmla="*/ 430 f25 1"/>
                <a:gd name="f36" fmla="*/ 159 f26 1"/>
                <a:gd name="f37" fmla="*/ 149 f25 1"/>
                <a:gd name="f38" fmla="*/ 431 f26 1"/>
                <a:gd name="f39" fmla="*/ f27 1 f2"/>
                <a:gd name="f40" fmla="*/ f30 1 27"/>
                <a:gd name="f41" fmla="*/ f31 1 23"/>
                <a:gd name="f42" fmla="*/ f32 1 27"/>
                <a:gd name="f43" fmla="*/ f33 1 23"/>
                <a:gd name="f44" fmla="*/ f34 1 27"/>
                <a:gd name="f45" fmla="*/ f35 1 23"/>
                <a:gd name="f46" fmla="*/ f36 1 27"/>
                <a:gd name="f47" fmla="*/ f37 1 23"/>
                <a:gd name="f48" fmla="*/ f38 1 27"/>
                <a:gd name="f49" fmla="*/ 0 1 f28"/>
                <a:gd name="f50" fmla="*/ f6 1 f28"/>
                <a:gd name="f51" fmla="*/ 0 1 f29"/>
                <a:gd name="f52" fmla="*/ f7 1 f29"/>
                <a:gd name="f53" fmla="+- f39 0 f1"/>
                <a:gd name="f54" fmla="*/ f40 1 f28"/>
                <a:gd name="f55" fmla="*/ f41 1 f29"/>
                <a:gd name="f56" fmla="*/ f42 1 f28"/>
                <a:gd name="f57" fmla="*/ f43 1 f29"/>
                <a:gd name="f58" fmla="*/ f44 1 f28"/>
                <a:gd name="f59" fmla="*/ f45 1 f29"/>
                <a:gd name="f60" fmla="*/ f46 1 f28"/>
                <a:gd name="f61" fmla="*/ f47 1 f29"/>
                <a:gd name="f62" fmla="*/ f48 1 f28"/>
                <a:gd name="f63" fmla="*/ f49 f23 1"/>
                <a:gd name="f64" fmla="*/ f50 f23 1"/>
                <a:gd name="f65" fmla="*/ f52 f24 1"/>
                <a:gd name="f66" fmla="*/ f51 f24 1"/>
                <a:gd name="f67" fmla="*/ f54 f23 1"/>
                <a:gd name="f68" fmla="*/ f55 f24 1"/>
                <a:gd name="f69" fmla="*/ f56 f23 1"/>
                <a:gd name="f70" fmla="*/ f57 f24 1"/>
                <a:gd name="f71" fmla="*/ f58 f23 1"/>
                <a:gd name="f72" fmla="*/ f59 f24 1"/>
                <a:gd name="f73" fmla="*/ f60 f23 1"/>
                <a:gd name="f74" fmla="*/ f61 f24 1"/>
                <a:gd name="f75" fmla="*/ f62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7" y="f68"/>
                </a:cxn>
                <a:cxn ang="f53">
                  <a:pos x="f69" y="f70"/>
                </a:cxn>
                <a:cxn ang="f53">
                  <a:pos x="f71" y="f72"/>
                </a:cxn>
                <a:cxn ang="f53">
                  <a:pos x="f73" y="f74"/>
                </a:cxn>
                <a:cxn ang="f53">
                  <a:pos x="f75" y="f68"/>
                </a:cxn>
              </a:cxnLst>
              <a:rect l="f63" t="f66" r="f64" b="f65"/>
              <a:pathLst>
                <a:path w="27" h="23">
                  <a:moveTo>
                    <a:pt x="f8" y="f9"/>
                  </a:moveTo>
                  <a:cubicBezTo>
                    <a:pt x="f10" y="f9"/>
                    <a:pt x="f11" y="f5"/>
                    <a:pt x="f12" y="f13"/>
                  </a:cubicBezTo>
                  <a:cubicBezTo>
                    <a:pt x="f5" y="f14"/>
                    <a:pt x="f12" y="f15"/>
                    <a:pt x="f16" y="f7"/>
                  </a:cubicBezTo>
                  <a:cubicBezTo>
                    <a:pt x="f17" y="f18"/>
                    <a:pt x="f14" y="f19"/>
                    <a:pt x="f11" y="f17"/>
                  </a:cubicBezTo>
                  <a:cubicBezTo>
                    <a:pt x="f20" y="f21"/>
                    <a:pt x="f7" y="f9"/>
                    <a:pt x="f6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4" name="Freeform 42"/>
            <p:cNvSpPr/>
            <p:nvPr/>
          </p:nvSpPr>
          <p:spPr>
            <a:xfrm>
              <a:off x="2082454" y="3232742"/>
              <a:ext cx="77157" cy="542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1"/>
                <a:gd name="f8" fmla="val 4"/>
                <a:gd name="f9" fmla="val 23"/>
                <a:gd name="f10" fmla="val 5"/>
                <a:gd name="f11" fmla="val 16"/>
                <a:gd name="f12" fmla="val 2"/>
                <a:gd name="f13" fmla="val 9"/>
                <a:gd name="f14" fmla="val 1"/>
                <a:gd name="f15" fmla="val 18"/>
                <a:gd name="f16" fmla="val 3"/>
                <a:gd name="f17" fmla="val 7"/>
                <a:gd name="f18" fmla="val 6"/>
                <a:gd name="f19" fmla="val 12"/>
                <a:gd name="f20" fmla="val 26"/>
                <a:gd name="f21" fmla="+- 0 0 -90"/>
                <a:gd name="f22" fmla="*/ f3 1 30"/>
                <a:gd name="f23" fmla="*/ f4 1 21"/>
                <a:gd name="f24" fmla="+- f7 0 f5"/>
                <a:gd name="f25" fmla="+- f6 0 f5"/>
                <a:gd name="f26" fmla="*/ f21 f0 1"/>
                <a:gd name="f27" fmla="*/ f25 1 30"/>
                <a:gd name="f28" fmla="*/ f24 1 21"/>
                <a:gd name="f29" fmla="*/ 470 f25 1"/>
                <a:gd name="f30" fmla="*/ 77 f24 1"/>
                <a:gd name="f31" fmla="*/ 145 f25 1"/>
                <a:gd name="f32" fmla="*/ 21 f24 1"/>
                <a:gd name="f33" fmla="*/ 33 f25 1"/>
                <a:gd name="f34" fmla="*/ 93 f24 1"/>
                <a:gd name="f35" fmla="*/ 50 f25 1"/>
                <a:gd name="f36" fmla="*/ 397 f24 1"/>
                <a:gd name="f37" fmla="*/ 113 f25 1"/>
                <a:gd name="f38" fmla="*/ 115 f24 1"/>
                <a:gd name="f39" fmla="*/ f26 1 f2"/>
                <a:gd name="f40" fmla="*/ f29 1 30"/>
                <a:gd name="f41" fmla="*/ f30 1 21"/>
                <a:gd name="f42" fmla="*/ f31 1 30"/>
                <a:gd name="f43" fmla="*/ f32 1 21"/>
                <a:gd name="f44" fmla="*/ f33 1 30"/>
                <a:gd name="f45" fmla="*/ f34 1 21"/>
                <a:gd name="f46" fmla="*/ f35 1 30"/>
                <a:gd name="f47" fmla="*/ f36 1 21"/>
                <a:gd name="f48" fmla="*/ f37 1 30"/>
                <a:gd name="f49" fmla="*/ f38 1 21"/>
                <a:gd name="f50" fmla="*/ 0 1 f27"/>
                <a:gd name="f51" fmla="*/ f6 1 f27"/>
                <a:gd name="f52" fmla="*/ 0 1 f28"/>
                <a:gd name="f53" fmla="*/ f7 1 f28"/>
                <a:gd name="f54" fmla="+- f39 0 f1"/>
                <a:gd name="f55" fmla="*/ f40 1 f27"/>
                <a:gd name="f56" fmla="*/ f41 1 f28"/>
                <a:gd name="f57" fmla="*/ f42 1 f27"/>
                <a:gd name="f58" fmla="*/ f43 1 f28"/>
                <a:gd name="f59" fmla="*/ f44 1 f27"/>
                <a:gd name="f60" fmla="*/ f45 1 f28"/>
                <a:gd name="f61" fmla="*/ f46 1 f27"/>
                <a:gd name="f62" fmla="*/ f47 1 f28"/>
                <a:gd name="f63" fmla="*/ f48 1 f27"/>
                <a:gd name="f64" fmla="*/ f49 1 f28"/>
                <a:gd name="f65" fmla="*/ f50 f22 1"/>
                <a:gd name="f66" fmla="*/ f51 f22 1"/>
                <a:gd name="f67" fmla="*/ f53 f23 1"/>
                <a:gd name="f68" fmla="*/ f52 f23 1"/>
                <a:gd name="f69" fmla="*/ f55 f22 1"/>
                <a:gd name="f70" fmla="*/ f56 f23 1"/>
                <a:gd name="f71" fmla="*/ f57 f22 1"/>
                <a:gd name="f72" fmla="*/ f58 f23 1"/>
                <a:gd name="f73" fmla="*/ f59 f22 1"/>
                <a:gd name="f74" fmla="*/ f60 f23 1"/>
                <a:gd name="f75" fmla="*/ f61 f22 1"/>
                <a:gd name="f76" fmla="*/ f62 f23 1"/>
                <a:gd name="f77" fmla="*/ f63 f22 1"/>
                <a:gd name="f78" fmla="*/ f64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69" y="f70"/>
                </a:cxn>
                <a:cxn ang="f54">
                  <a:pos x="f71" y="f72"/>
                </a:cxn>
                <a:cxn ang="f54">
                  <a:pos x="f73" y="f74"/>
                </a:cxn>
                <a:cxn ang="f54">
                  <a:pos x="f75" y="f76"/>
                </a:cxn>
                <a:cxn ang="f54">
                  <a:pos x="f77" y="f78"/>
                </a:cxn>
                <a:cxn ang="f54">
                  <a:pos x="f69" y="f78"/>
                </a:cxn>
              </a:cxnLst>
              <a:rect l="f65" t="f68" r="f66" b="f67"/>
              <a:pathLst>
                <a:path w="30" h="21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8" y="f5"/>
                    <a:pt x="f8" y="f5"/>
                    <a:pt x="f12" y="f10"/>
                  </a:cubicBezTo>
                  <a:cubicBezTo>
                    <a:pt x="f14" y="f13"/>
                    <a:pt x="f5" y="f15"/>
                    <a:pt x="f16" y="f7"/>
                  </a:cubicBezTo>
                  <a:cubicBezTo>
                    <a:pt x="f16" y="f11"/>
                    <a:pt x="f16" y="f13"/>
                    <a:pt x="f17" y="f18"/>
                  </a:cubicBezTo>
                  <a:cubicBezTo>
                    <a:pt x="f19" y="f8"/>
                    <a:pt x="f20" y="f18"/>
                    <a:pt x="f6" y="f18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5" name="Freeform 43"/>
            <p:cNvSpPr/>
            <p:nvPr/>
          </p:nvSpPr>
          <p:spPr>
            <a:xfrm>
              <a:off x="2067028" y="3313172"/>
              <a:ext cx="87444" cy="668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26"/>
                <a:gd name="f8" fmla="val 10"/>
                <a:gd name="f9" fmla="val 30"/>
                <a:gd name="f10" fmla="val 9"/>
                <a:gd name="f11" fmla="val 25"/>
                <a:gd name="f12" fmla="val 8"/>
                <a:gd name="f13" fmla="val 21"/>
                <a:gd name="f14" fmla="val 6"/>
                <a:gd name="f15" fmla="val 18"/>
                <a:gd name="f16" fmla="val 5"/>
                <a:gd name="f17" fmla="val 14"/>
                <a:gd name="f18" fmla="val 2"/>
                <a:gd name="f19" fmla="val 11"/>
                <a:gd name="f20" fmla="val 1"/>
                <a:gd name="f21" fmla="val 3"/>
                <a:gd name="f22" fmla="val 20"/>
                <a:gd name="f23" fmla="val 12"/>
                <a:gd name="f24" fmla="val 13"/>
                <a:gd name="f25" fmla="val 22"/>
                <a:gd name="f26" fmla="+- 0 0 -90"/>
                <a:gd name="f27" fmla="*/ f3 1 34"/>
                <a:gd name="f28" fmla="*/ f4 1 26"/>
                <a:gd name="f29" fmla="+- f7 0 f5"/>
                <a:gd name="f30" fmla="+- f6 0 f5"/>
                <a:gd name="f31" fmla="*/ f26 f0 1"/>
                <a:gd name="f32" fmla="*/ f30 1 34"/>
                <a:gd name="f33" fmla="*/ f29 1 26"/>
                <a:gd name="f34" fmla="*/ 533 f30 1"/>
                <a:gd name="f35" fmla="*/ 191 f29 1"/>
                <a:gd name="f36" fmla="*/ 333 f30 1"/>
                <a:gd name="f37" fmla="*/ 111 f29 1"/>
                <a:gd name="f38" fmla="*/ 175 f30 1"/>
                <a:gd name="f39" fmla="*/ 21 f29 1"/>
                <a:gd name="f40" fmla="*/ 20 f30 1"/>
                <a:gd name="f41" fmla="*/ 486 f29 1"/>
                <a:gd name="f42" fmla="*/ 125 f30 1"/>
                <a:gd name="f43" fmla="*/ 149 f29 1"/>
                <a:gd name="f44" fmla="*/ 408 f30 1"/>
                <a:gd name="f45" fmla="*/ 170 f29 1"/>
                <a:gd name="f46" fmla="*/ f31 1 f2"/>
                <a:gd name="f47" fmla="*/ f34 1 34"/>
                <a:gd name="f48" fmla="*/ f35 1 26"/>
                <a:gd name="f49" fmla="*/ f36 1 34"/>
                <a:gd name="f50" fmla="*/ f37 1 26"/>
                <a:gd name="f51" fmla="*/ f38 1 34"/>
                <a:gd name="f52" fmla="*/ f39 1 26"/>
                <a:gd name="f53" fmla="*/ f40 1 34"/>
                <a:gd name="f54" fmla="*/ f41 1 26"/>
                <a:gd name="f55" fmla="*/ f42 1 34"/>
                <a:gd name="f56" fmla="*/ f43 1 26"/>
                <a:gd name="f57" fmla="*/ f44 1 34"/>
                <a:gd name="f58" fmla="*/ f45 1 26"/>
                <a:gd name="f59" fmla="*/ 0 1 f32"/>
                <a:gd name="f60" fmla="*/ f6 1 f32"/>
                <a:gd name="f61" fmla="*/ 0 1 f33"/>
                <a:gd name="f62" fmla="*/ f7 1 f33"/>
                <a:gd name="f63" fmla="+- f46 0 f1"/>
                <a:gd name="f64" fmla="*/ f47 1 f32"/>
                <a:gd name="f65" fmla="*/ f48 1 f33"/>
                <a:gd name="f66" fmla="*/ f49 1 f32"/>
                <a:gd name="f67" fmla="*/ f50 1 f33"/>
                <a:gd name="f68" fmla="*/ f51 1 f32"/>
                <a:gd name="f69" fmla="*/ f52 1 f33"/>
                <a:gd name="f70" fmla="*/ f53 1 f32"/>
                <a:gd name="f71" fmla="*/ f54 1 f33"/>
                <a:gd name="f72" fmla="*/ f55 1 f32"/>
                <a:gd name="f73" fmla="*/ f56 1 f33"/>
                <a:gd name="f74" fmla="*/ f57 1 f32"/>
                <a:gd name="f75" fmla="*/ f58 1 f33"/>
                <a:gd name="f76" fmla="*/ f59 f27 1"/>
                <a:gd name="f77" fmla="*/ f60 f27 1"/>
                <a:gd name="f78" fmla="*/ f62 f28 1"/>
                <a:gd name="f79" fmla="*/ f61 f28 1"/>
                <a:gd name="f80" fmla="*/ f64 f27 1"/>
                <a:gd name="f81" fmla="*/ f65 f28 1"/>
                <a:gd name="f82" fmla="*/ f66 f27 1"/>
                <a:gd name="f83" fmla="*/ f67 f28 1"/>
                <a:gd name="f84" fmla="*/ f68 f27 1"/>
                <a:gd name="f85" fmla="*/ f69 f28 1"/>
                <a:gd name="f86" fmla="*/ f70 f27 1"/>
                <a:gd name="f87" fmla="*/ f71 f28 1"/>
                <a:gd name="f88" fmla="*/ f72 f27 1"/>
                <a:gd name="f89" fmla="*/ f73 f28 1"/>
                <a:gd name="f90" fmla="*/ f74 f27 1"/>
                <a:gd name="f91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7"/>
                </a:cxn>
                <a:cxn ang="f63">
                  <a:pos x="f88" y="f89"/>
                </a:cxn>
                <a:cxn ang="f63">
                  <a:pos x="f90" y="f91"/>
                </a:cxn>
              </a:cxnLst>
              <a:rect l="f76" t="f79" r="f77" b="f78"/>
              <a:pathLst>
                <a:path w="34" h="2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5"/>
                    <a:pt x="f5" y="f22"/>
                    <a:pt x="f20" y="f7"/>
                  </a:cubicBezTo>
                  <a:cubicBezTo>
                    <a:pt x="f21" y="f13"/>
                    <a:pt x="f21" y="f23"/>
                    <a:pt x="f12" y="f12"/>
                  </a:cubicBezTo>
                  <a:cubicBezTo>
                    <a:pt x="f24" y="f14"/>
                    <a:pt x="f25" y="f12"/>
                    <a:pt x="f7" y="f10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6" name="Freeform 44"/>
            <p:cNvSpPr/>
            <p:nvPr/>
          </p:nvSpPr>
          <p:spPr>
            <a:xfrm>
              <a:off x="2252194" y="3260841"/>
              <a:ext cx="64812" cy="881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34"/>
                <a:gd name="f8" fmla="val 5"/>
                <a:gd name="f9" fmla="val 19"/>
                <a:gd name="f10" fmla="val 4"/>
                <a:gd name="f11" fmla="val 11"/>
                <a:gd name="f12" fmla="val 6"/>
                <a:gd name="f13" fmla="val 14"/>
                <a:gd name="f14" fmla="val 2"/>
                <a:gd name="f15" fmla="val 3"/>
                <a:gd name="f16" fmla="val 20"/>
                <a:gd name="f17" fmla="val 9"/>
                <a:gd name="f18" fmla="+- 0 0 -90"/>
                <a:gd name="f19" fmla="*/ f3 1 25"/>
                <a:gd name="f20" fmla="*/ f4 1 34"/>
                <a:gd name="f21" fmla="+- f7 0 f5"/>
                <a:gd name="f22" fmla="+- f6 0 f5"/>
                <a:gd name="f23" fmla="*/ f18 f0 1"/>
                <a:gd name="f24" fmla="*/ f22 1 25"/>
                <a:gd name="f25" fmla="*/ f21 1 34"/>
                <a:gd name="f26" fmla="*/ 401 f22 1"/>
                <a:gd name="f27" fmla="*/ 94 f21 1"/>
                <a:gd name="f28" fmla="*/ 96 f22 1"/>
                <a:gd name="f29" fmla="*/ 115 f21 1"/>
                <a:gd name="f30" fmla="*/ 33 f22 1"/>
                <a:gd name="f31" fmla="*/ 653 f21 1"/>
                <a:gd name="f32" fmla="*/ f23 1 f2"/>
                <a:gd name="f33" fmla="*/ f26 1 25"/>
                <a:gd name="f34" fmla="*/ f27 1 34"/>
                <a:gd name="f35" fmla="*/ f28 1 25"/>
                <a:gd name="f36" fmla="*/ f29 1 34"/>
                <a:gd name="f37" fmla="*/ f30 1 25"/>
                <a:gd name="f38" fmla="*/ f31 1 34"/>
                <a:gd name="f39" fmla="*/ 0 1 f24"/>
                <a:gd name="f40" fmla="*/ f6 1 f24"/>
                <a:gd name="f41" fmla="*/ 0 1 f25"/>
                <a:gd name="f42" fmla="*/ f7 1 f25"/>
                <a:gd name="f43" fmla="+- f32 0 f1"/>
                <a:gd name="f44" fmla="*/ f33 1 f24"/>
                <a:gd name="f45" fmla="*/ f34 1 f25"/>
                <a:gd name="f46" fmla="*/ f35 1 f24"/>
                <a:gd name="f47" fmla="*/ f36 1 f25"/>
                <a:gd name="f48" fmla="*/ f37 1 f24"/>
                <a:gd name="f49" fmla="*/ f38 1 f25"/>
                <a:gd name="f50" fmla="*/ f39 f19 1"/>
                <a:gd name="f51" fmla="*/ f40 f19 1"/>
                <a:gd name="f52" fmla="*/ f42 f20 1"/>
                <a:gd name="f53" fmla="*/ f41 f20 1"/>
                <a:gd name="f54" fmla="*/ f44 f19 1"/>
                <a:gd name="f55" fmla="*/ f45 f20 1"/>
                <a:gd name="f56" fmla="*/ f46 f19 1"/>
                <a:gd name="f57" fmla="*/ f47 f20 1"/>
                <a:gd name="f58" fmla="*/ f48 f19 1"/>
                <a:gd name="f59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4" y="f55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54" y="f55"/>
                </a:cxn>
              </a:cxnLst>
              <a:rect l="f50" t="f53" r="f51" b="f52"/>
              <a:pathLst>
                <a:path w="25" h="34">
                  <a:moveTo>
                    <a:pt x="f6" y="f8"/>
                  </a:moveTo>
                  <a:cubicBezTo>
                    <a:pt x="f9" y="f10"/>
                    <a:pt x="f11" y="f5"/>
                    <a:pt x="f12" y="f12"/>
                  </a:cubicBezTo>
                  <a:cubicBezTo>
                    <a:pt x="f5" y="f13"/>
                    <a:pt x="f10" y="f6"/>
                    <a:pt x="f14" y="f7"/>
                  </a:cubicBezTo>
                  <a:cubicBezTo>
                    <a:pt x="f15" y="f16"/>
                    <a:pt x="f17" y="f15"/>
                    <a:pt x="f6" y="f8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7" name="Freeform 45"/>
            <p:cNvSpPr/>
            <p:nvPr/>
          </p:nvSpPr>
          <p:spPr>
            <a:xfrm>
              <a:off x="2247055" y="3142628"/>
              <a:ext cx="56583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9"/>
                <a:gd name="f8" fmla="val 1"/>
                <a:gd name="f9" fmla="val 17"/>
                <a:gd name="f10" fmla="val 2"/>
                <a:gd name="f11" fmla="val 10"/>
                <a:gd name="f12" fmla="val 6"/>
                <a:gd name="f13" fmla="val 4"/>
                <a:gd name="f14" fmla="val 11"/>
                <a:gd name="f15" fmla="val 5"/>
                <a:gd name="f16" fmla="val 7"/>
                <a:gd name="f17" fmla="val 24"/>
                <a:gd name="f18" fmla="val 13"/>
                <a:gd name="f19" fmla="val 8"/>
                <a:gd name="f20" fmla="val 3"/>
                <a:gd name="f21" fmla="+- 0 0 -90"/>
                <a:gd name="f22" fmla="*/ f3 1 22"/>
                <a:gd name="f23" fmla="*/ f4 1 29"/>
                <a:gd name="f24" fmla="+- f7 0 f5"/>
                <a:gd name="f25" fmla="+- f6 0 f5"/>
                <a:gd name="f26" fmla="*/ f21 f0 1"/>
                <a:gd name="f27" fmla="*/ f25 1 22"/>
                <a:gd name="f28" fmla="*/ f24 1 29"/>
                <a:gd name="f29" fmla="*/ 345 f25 1"/>
                <a:gd name="f30" fmla="*/ 21 f24 1"/>
                <a:gd name="f31" fmla="*/ 95 f25 1"/>
                <a:gd name="f32" fmla="*/ 77 f24 1"/>
                <a:gd name="f33" fmla="*/ 113 f25 1"/>
                <a:gd name="f34" fmla="*/ 542 f24 1"/>
                <a:gd name="f35" fmla="*/ 125 f25 1"/>
                <a:gd name="f36" fmla="*/ 149 f24 1"/>
                <a:gd name="f37" fmla="*/ f26 1 f2"/>
                <a:gd name="f38" fmla="*/ f29 1 22"/>
                <a:gd name="f39" fmla="*/ f30 1 29"/>
                <a:gd name="f40" fmla="*/ f31 1 22"/>
                <a:gd name="f41" fmla="*/ f32 1 29"/>
                <a:gd name="f42" fmla="*/ f33 1 22"/>
                <a:gd name="f43" fmla="*/ f34 1 29"/>
                <a:gd name="f44" fmla="*/ f35 1 22"/>
                <a:gd name="f45" fmla="*/ f36 1 29"/>
                <a:gd name="f46" fmla="*/ 0 1 f27"/>
                <a:gd name="f47" fmla="*/ f6 1 f27"/>
                <a:gd name="f48" fmla="*/ 0 1 f28"/>
                <a:gd name="f49" fmla="*/ f7 1 f28"/>
                <a:gd name="f50" fmla="+- f37 0 f1"/>
                <a:gd name="f51" fmla="*/ f38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f22 1"/>
                <a:gd name="f60" fmla="*/ f47 f22 1"/>
                <a:gd name="f61" fmla="*/ f49 f23 1"/>
                <a:gd name="f62" fmla="*/ f48 f23 1"/>
                <a:gd name="f63" fmla="*/ f51 f22 1"/>
                <a:gd name="f64" fmla="*/ f52 f23 1"/>
                <a:gd name="f65" fmla="*/ f53 f22 1"/>
                <a:gd name="f66" fmla="*/ f54 f23 1"/>
                <a:gd name="f67" fmla="*/ f55 f22 1"/>
                <a:gd name="f68" fmla="*/ f56 f23 1"/>
                <a:gd name="f69" fmla="*/ f57 f22 1"/>
                <a:gd name="f70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3" y="f64"/>
                </a:cxn>
                <a:cxn ang="f50">
                  <a:pos x="f65" y="f66"/>
                </a:cxn>
                <a:cxn ang="f50">
                  <a:pos x="f67" y="f68"/>
                </a:cxn>
                <a:cxn ang="f50">
                  <a:pos x="f69" y="f70"/>
                </a:cxn>
                <a:cxn ang="f50">
                  <a:pos x="f63" y="f64"/>
                </a:cxn>
              </a:cxnLst>
              <a:rect l="f59" t="f62" r="f60" b="f61"/>
              <a:pathLst>
                <a:path w="22" h="29">
                  <a:moveTo>
                    <a:pt x="f6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5" y="f14"/>
                    <a:pt x="f15" y="f6"/>
                    <a:pt x="f16" y="f7"/>
                  </a:cubicBezTo>
                  <a:cubicBezTo>
                    <a:pt x="f12" y="f17"/>
                    <a:pt x="f15" y="f18"/>
                    <a:pt x="f19" y="f19"/>
                  </a:cubicBezTo>
                  <a:cubicBezTo>
                    <a:pt x="f14" y="f13"/>
                    <a:pt x="f9" y="f20"/>
                    <a:pt x="f6" y="f8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8" name="Freeform 46"/>
            <p:cNvSpPr/>
            <p:nvPr/>
          </p:nvSpPr>
          <p:spPr>
            <a:xfrm>
              <a:off x="2221333" y="3020528"/>
              <a:ext cx="77157" cy="775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7"/>
                <a:gd name="f8" fmla="val 8"/>
                <a:gd name="f9" fmla="val 23"/>
                <a:gd name="f10" fmla="val 14"/>
                <a:gd name="f11" fmla="val 4"/>
                <a:gd name="f12" fmla="val 9"/>
                <a:gd name="f13" fmla="val 24"/>
                <a:gd name="f14" fmla="val 3"/>
                <a:gd name="f15" fmla="val 5"/>
                <a:gd name="f16" fmla="val 25"/>
                <a:gd name="f17" fmla="val 19"/>
                <a:gd name="f18" fmla="val 13"/>
                <a:gd name="f19" fmla="val 6"/>
                <a:gd name="f20" fmla="+- 0 0 -90"/>
                <a:gd name="f21" fmla="*/ f3 1 30"/>
                <a:gd name="f22" fmla="*/ f4 1 30"/>
                <a:gd name="f23" fmla="+- f6 0 f5"/>
                <a:gd name="f24" fmla="*/ f20 f0 1"/>
                <a:gd name="f25" fmla="*/ f23 1 30"/>
                <a:gd name="f26" fmla="*/ 113 f23 1"/>
                <a:gd name="f27" fmla="*/ 568 f23 1"/>
                <a:gd name="f28" fmla="*/ 63 f23 1"/>
                <a:gd name="f29" fmla="*/ 136 f23 1"/>
                <a:gd name="f30" fmla="*/ 470 f23 1"/>
                <a:gd name="f31" fmla="*/ 93 f23 1"/>
                <a:gd name="f32" fmla="*/ 208 f23 1"/>
                <a:gd name="f33" fmla="*/ 363 f23 1"/>
                <a:gd name="f34" fmla="*/ f24 1 f2"/>
                <a:gd name="f35" fmla="*/ f26 1 30"/>
                <a:gd name="f36" fmla="*/ f27 1 30"/>
                <a:gd name="f37" fmla="*/ f28 1 30"/>
                <a:gd name="f38" fmla="*/ f29 1 30"/>
                <a:gd name="f39" fmla="*/ f30 1 30"/>
                <a:gd name="f40" fmla="*/ f31 1 30"/>
                <a:gd name="f41" fmla="*/ f32 1 30"/>
                <a:gd name="f42" fmla="*/ f33 1 30"/>
                <a:gd name="f43" fmla="*/ 0 1 f25"/>
                <a:gd name="f44" fmla="*/ f6 1 f25"/>
                <a:gd name="f45" fmla="+- f34 0 f1"/>
                <a:gd name="f46" fmla="*/ f35 1 f25"/>
                <a:gd name="f47" fmla="*/ f36 1 f25"/>
                <a:gd name="f48" fmla="*/ f37 1 f25"/>
                <a:gd name="f49" fmla="*/ f38 1 f25"/>
                <a:gd name="f50" fmla="*/ f39 1 f25"/>
                <a:gd name="f51" fmla="*/ f40 1 f25"/>
                <a:gd name="f52" fmla="*/ f41 1 f25"/>
                <a:gd name="f53" fmla="*/ f42 1 f25"/>
                <a:gd name="f54" fmla="*/ f43 f21 1"/>
                <a:gd name="f55" fmla="*/ f44 f21 1"/>
                <a:gd name="f56" fmla="*/ f44 f22 1"/>
                <a:gd name="f57" fmla="*/ f43 f22 1"/>
                <a:gd name="f58" fmla="*/ f46 f21 1"/>
                <a:gd name="f59" fmla="*/ f47 f22 1"/>
                <a:gd name="f60" fmla="*/ f48 f21 1"/>
                <a:gd name="f61" fmla="*/ f49 f22 1"/>
                <a:gd name="f62" fmla="*/ f50 f21 1"/>
                <a:gd name="f63" fmla="*/ f51 f22 1"/>
                <a:gd name="f64" fmla="*/ f52 f21 1"/>
                <a:gd name="f65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62" y="f63"/>
                </a:cxn>
                <a:cxn ang="f45">
                  <a:pos x="f64" y="f61"/>
                </a:cxn>
                <a:cxn ang="f45">
                  <a:pos x="f58" y="f65"/>
                </a:cxn>
              </a:cxnLst>
              <a:rect l="f54" t="f57" r="f55" b="f56"/>
              <a:pathLst>
                <a:path w="30" h="30">
                  <a:moveTo>
                    <a:pt x="f7" y="f6"/>
                  </a:moveTo>
                  <a:cubicBezTo>
                    <a:pt x="f8" y="f9"/>
                    <a:pt x="f5" y="f10"/>
                    <a:pt x="f11" y="f7"/>
                  </a:cubicBezTo>
                  <a:cubicBezTo>
                    <a:pt x="f12" y="f5"/>
                    <a:pt x="f13" y="f14"/>
                    <a:pt x="f6" y="f15"/>
                  </a:cubicBezTo>
                  <a:cubicBezTo>
                    <a:pt x="f16" y="f7"/>
                    <a:pt x="f17" y="f15"/>
                    <a:pt x="f18" y="f7"/>
                  </a:cubicBezTo>
                  <a:cubicBezTo>
                    <a:pt x="f19" y="f12"/>
                    <a:pt x="f8" y="f18"/>
                    <a:pt x="f7" y="f1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9" name="Freeform 47"/>
            <p:cNvSpPr/>
            <p:nvPr/>
          </p:nvSpPr>
          <p:spPr>
            <a:xfrm>
              <a:off x="2195620" y="2919752"/>
              <a:ext cx="54525" cy="697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7"/>
                <a:gd name="f8" fmla="val 7"/>
                <a:gd name="f9" fmla="val 6"/>
                <a:gd name="f10" fmla="val 23"/>
                <a:gd name="f11" fmla="val 20"/>
                <a:gd name="f12" fmla="val 4"/>
                <a:gd name="f13" fmla="val 16"/>
                <a:gd name="f14" fmla="val 3"/>
                <a:gd name="f15" fmla="val 14"/>
                <a:gd name="f16" fmla="val 10"/>
                <a:gd name="f17" fmla="val 8"/>
                <a:gd name="f18" fmla="val 2"/>
                <a:gd name="f19" fmla="val 17"/>
                <a:gd name="f20" fmla="val 12"/>
                <a:gd name="f21" fmla="val 9"/>
                <a:gd name="f22" fmla="val 5"/>
                <a:gd name="f23" fmla="+- 0 0 -90"/>
                <a:gd name="f24" fmla="*/ f3 1 21"/>
                <a:gd name="f25" fmla="*/ f4 1 27"/>
                <a:gd name="f26" fmla="+- f7 0 f5"/>
                <a:gd name="f27" fmla="+- f6 0 f5"/>
                <a:gd name="f28" fmla="*/ f23 f0 1"/>
                <a:gd name="f29" fmla="*/ f27 1 21"/>
                <a:gd name="f30" fmla="*/ f26 1 27"/>
                <a:gd name="f31" fmla="*/ 114 f27 1"/>
                <a:gd name="f32" fmla="*/ 512 f26 1"/>
                <a:gd name="f33" fmla="*/ 63 f27 1"/>
                <a:gd name="f34" fmla="*/ 307 f26 1"/>
                <a:gd name="f35" fmla="*/ 0 f27 1"/>
                <a:gd name="f36" fmla="*/ 149 f26 1"/>
                <a:gd name="f37" fmla="*/ 338 f27 1"/>
                <a:gd name="f38" fmla="*/ 35 f26 1"/>
                <a:gd name="f39" fmla="*/ 146 f27 1"/>
                <a:gd name="f40" fmla="*/ 115 f26 1"/>
                <a:gd name="f41" fmla="*/ 96 f27 1"/>
                <a:gd name="f42" fmla="*/ 376 f26 1"/>
                <a:gd name="f43" fmla="*/ f28 1 f2"/>
                <a:gd name="f44" fmla="*/ f31 1 21"/>
                <a:gd name="f45" fmla="*/ f32 1 27"/>
                <a:gd name="f46" fmla="*/ f33 1 21"/>
                <a:gd name="f47" fmla="*/ f34 1 27"/>
                <a:gd name="f48" fmla="*/ f35 1 21"/>
                <a:gd name="f49" fmla="*/ f36 1 27"/>
                <a:gd name="f50" fmla="*/ f37 1 21"/>
                <a:gd name="f51" fmla="*/ f38 1 27"/>
                <a:gd name="f52" fmla="*/ f39 1 21"/>
                <a:gd name="f53" fmla="*/ f40 1 27"/>
                <a:gd name="f54" fmla="*/ f41 1 21"/>
                <a:gd name="f55" fmla="*/ f42 1 27"/>
                <a:gd name="f56" fmla="*/ 0 1 f29"/>
                <a:gd name="f57" fmla="*/ f6 1 f29"/>
                <a:gd name="f58" fmla="*/ 0 1 f30"/>
                <a:gd name="f59" fmla="*/ f7 1 f30"/>
                <a:gd name="f60" fmla="+- f43 0 f1"/>
                <a:gd name="f61" fmla="*/ f44 1 f29"/>
                <a:gd name="f62" fmla="*/ f45 1 f30"/>
                <a:gd name="f63" fmla="*/ f46 1 f29"/>
                <a:gd name="f64" fmla="*/ f47 1 f30"/>
                <a:gd name="f65" fmla="*/ f48 1 f29"/>
                <a:gd name="f66" fmla="*/ f49 1 f30"/>
                <a:gd name="f67" fmla="*/ f50 1 f29"/>
                <a:gd name="f68" fmla="*/ f51 1 f30"/>
                <a:gd name="f69" fmla="*/ f52 1 f29"/>
                <a:gd name="f70" fmla="*/ f53 1 f30"/>
                <a:gd name="f71" fmla="*/ f54 1 f29"/>
                <a:gd name="f72" fmla="*/ f55 1 f30"/>
                <a:gd name="f73" fmla="*/ f56 f24 1"/>
                <a:gd name="f74" fmla="*/ f57 f24 1"/>
                <a:gd name="f75" fmla="*/ f59 f25 1"/>
                <a:gd name="f76" fmla="*/ f58 f25 1"/>
                <a:gd name="f77" fmla="*/ f61 f24 1"/>
                <a:gd name="f78" fmla="*/ f62 f25 1"/>
                <a:gd name="f79" fmla="*/ f63 f24 1"/>
                <a:gd name="f80" fmla="*/ f64 f25 1"/>
                <a:gd name="f81" fmla="*/ f65 f24 1"/>
                <a:gd name="f82" fmla="*/ f66 f25 1"/>
                <a:gd name="f83" fmla="*/ f67 f24 1"/>
                <a:gd name="f84" fmla="*/ f68 f25 1"/>
                <a:gd name="f85" fmla="*/ f69 f24 1"/>
                <a:gd name="f86" fmla="*/ f70 f25 1"/>
                <a:gd name="f87" fmla="*/ f71 f24 1"/>
                <a:gd name="f88" fmla="*/ f7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77" y="f78"/>
                </a:cxn>
                <a:cxn ang="f60">
                  <a:pos x="f79" y="f80"/>
                </a:cxn>
                <a:cxn ang="f60">
                  <a:pos x="f81" y="f82"/>
                </a:cxn>
                <a:cxn ang="f60">
                  <a:pos x="f83" y="f84"/>
                </a:cxn>
                <a:cxn ang="f60">
                  <a:pos x="f85" y="f86"/>
                </a:cxn>
                <a:cxn ang="f60">
                  <a:pos x="f87" y="f88"/>
                </a:cxn>
              </a:cxnLst>
              <a:rect l="f73" t="f76" r="f74" b="f75"/>
              <a:pathLst>
                <a:path w="21" h="27">
                  <a:moveTo>
                    <a:pt x="f8" y="f7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15"/>
                    <a:pt x="f5" y="f16"/>
                    <a:pt x="f5" y="f17"/>
                  </a:cubicBezTo>
                  <a:cubicBezTo>
                    <a:pt x="f18" y="f18"/>
                    <a:pt x="f19" y="f5"/>
                    <a:pt x="f6" y="f18"/>
                  </a:cubicBezTo>
                  <a:cubicBezTo>
                    <a:pt x="f19" y="f14"/>
                    <a:pt x="f20" y="f18"/>
                    <a:pt x="f21" y="f9"/>
                  </a:cubicBezTo>
                  <a:cubicBezTo>
                    <a:pt x="f8" y="f21"/>
                    <a:pt x="f22" y="f19"/>
                    <a:pt x="f9" y="f1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0" name="Freeform 48"/>
            <p:cNvSpPr/>
            <p:nvPr/>
          </p:nvSpPr>
          <p:spPr>
            <a:xfrm>
              <a:off x="2164759" y="2806375"/>
              <a:ext cx="51435" cy="668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6"/>
                <a:gd name="f8" fmla="val 3"/>
                <a:gd name="f9" fmla="val 4"/>
                <a:gd name="f10" fmla="val 13"/>
                <a:gd name="f11" fmla="val 8"/>
                <a:gd name="f12" fmla="val 6"/>
                <a:gd name="f13" fmla="val 2"/>
                <a:gd name="f14" fmla="val 15"/>
                <a:gd name="f15" fmla="val 1"/>
                <a:gd name="f16" fmla="val 11"/>
                <a:gd name="f17" fmla="val 21"/>
                <a:gd name="f18" fmla="+- 0 0 -90"/>
                <a:gd name="f19" fmla="*/ f3 1 20"/>
                <a:gd name="f20" fmla="*/ f4 1 26"/>
                <a:gd name="f21" fmla="+- f7 0 f5"/>
                <a:gd name="f22" fmla="+- f6 0 f5"/>
                <a:gd name="f23" fmla="*/ f18 f0 1"/>
                <a:gd name="f24" fmla="*/ f22 1 20"/>
                <a:gd name="f25" fmla="*/ f21 1 26"/>
                <a:gd name="f26" fmla="*/ 50 f22 1"/>
                <a:gd name="f27" fmla="*/ 486 f21 1"/>
                <a:gd name="f28" fmla="*/ 149 f21 1"/>
                <a:gd name="f29" fmla="*/ 313 f22 1"/>
                <a:gd name="f30" fmla="*/ 21 f21 1"/>
                <a:gd name="f31" fmla="*/ 395 f21 1"/>
                <a:gd name="f32" fmla="*/ f23 1 f2"/>
                <a:gd name="f33" fmla="*/ f26 1 20"/>
                <a:gd name="f34" fmla="*/ f27 1 26"/>
                <a:gd name="f35" fmla="*/ f28 1 26"/>
                <a:gd name="f36" fmla="*/ f29 1 20"/>
                <a:gd name="f37" fmla="*/ f30 1 26"/>
                <a:gd name="f38" fmla="*/ f31 1 26"/>
                <a:gd name="f39" fmla="*/ 0 1 f24"/>
                <a:gd name="f40" fmla="*/ f6 1 f24"/>
                <a:gd name="f41" fmla="*/ 0 1 f25"/>
                <a:gd name="f42" fmla="*/ f7 1 f25"/>
                <a:gd name="f43" fmla="+- f32 0 f1"/>
                <a:gd name="f44" fmla="*/ f33 1 f24"/>
                <a:gd name="f45" fmla="*/ f34 1 f25"/>
                <a:gd name="f46" fmla="*/ f35 1 f25"/>
                <a:gd name="f47" fmla="*/ f36 1 f24"/>
                <a:gd name="f48" fmla="*/ f37 1 f25"/>
                <a:gd name="f49" fmla="*/ f38 1 f25"/>
                <a:gd name="f50" fmla="*/ f39 f19 1"/>
                <a:gd name="f51" fmla="*/ f40 f19 1"/>
                <a:gd name="f52" fmla="*/ f42 f20 1"/>
                <a:gd name="f53" fmla="*/ f41 f20 1"/>
                <a:gd name="f54" fmla="*/ f44 f19 1"/>
                <a:gd name="f55" fmla="*/ f45 f20 1"/>
                <a:gd name="f56" fmla="*/ f46 f20 1"/>
                <a:gd name="f57" fmla="*/ f47 f19 1"/>
                <a:gd name="f58" fmla="*/ f48 f20 1"/>
                <a:gd name="f59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4" y="f55"/>
                </a:cxn>
                <a:cxn ang="f43">
                  <a:pos x="f54" y="f56"/>
                </a:cxn>
                <a:cxn ang="f43">
                  <a:pos x="f57" y="f58"/>
                </a:cxn>
                <a:cxn ang="f43">
                  <a:pos x="f54" y="f59"/>
                </a:cxn>
              </a:cxnLst>
              <a:rect l="f50" t="f53" r="f51" b="f52"/>
              <a:pathLst>
                <a:path w="20" h="26">
                  <a:moveTo>
                    <a:pt x="f8" y="f7"/>
                  </a:moveTo>
                  <a:cubicBezTo>
                    <a:pt x="f9" y="f6"/>
                    <a:pt x="f5" y="f10"/>
                    <a:pt x="f8" y="f11"/>
                  </a:cubicBezTo>
                  <a:cubicBezTo>
                    <a:pt x="f12" y="f13"/>
                    <a:pt x="f14" y="f5"/>
                    <a:pt x="f6" y="f15"/>
                  </a:cubicBezTo>
                  <a:cubicBezTo>
                    <a:pt x="f16" y="f8"/>
                    <a:pt x="f8" y="f16"/>
                    <a:pt x="f8" y="f1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1" name="Freeform 49"/>
            <p:cNvSpPr/>
            <p:nvPr/>
          </p:nvSpPr>
          <p:spPr>
            <a:xfrm>
              <a:off x="2149324" y="2671675"/>
              <a:ext cx="51435" cy="1036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40"/>
                <a:gd name="f8" fmla="val 11"/>
                <a:gd name="f9" fmla="val 3"/>
                <a:gd name="f10" fmla="val 12"/>
                <a:gd name="f11" fmla="val 22"/>
                <a:gd name="f12" fmla="val 7"/>
                <a:gd name="f13" fmla="val 30"/>
                <a:gd name="f14" fmla="val 6"/>
                <a:gd name="f15" fmla="val 5"/>
                <a:gd name="f16" fmla="val 36"/>
                <a:gd name="f17" fmla="val 32"/>
                <a:gd name="f18" fmla="val 27"/>
                <a:gd name="f19" fmla="val 23"/>
                <a:gd name="f20" fmla="val 16"/>
                <a:gd name="f21" fmla="val 4"/>
                <a:gd name="f22" fmla="val 8"/>
                <a:gd name="f23" fmla="val 9"/>
                <a:gd name="f24" fmla="val 1"/>
                <a:gd name="f25" fmla="+- 0 0 -90"/>
                <a:gd name="f26" fmla="*/ f3 1 20"/>
                <a:gd name="f27" fmla="*/ f4 1 40"/>
                <a:gd name="f28" fmla="+- f7 0 f5"/>
                <a:gd name="f29" fmla="+- f6 0 f5"/>
                <a:gd name="f30" fmla="*/ f25 f0 1"/>
                <a:gd name="f31" fmla="*/ f29 1 20"/>
                <a:gd name="f32" fmla="*/ f28 1 40"/>
                <a:gd name="f33" fmla="*/ 313 f29 1"/>
                <a:gd name="f34" fmla="*/ 0 f28 1"/>
                <a:gd name="f35" fmla="*/ 0 f29 1"/>
                <a:gd name="f36" fmla="*/ 230 f28 1"/>
                <a:gd name="f37" fmla="*/ 95 f29 1"/>
                <a:gd name="f38" fmla="*/ 765 f28 1"/>
                <a:gd name="f39" fmla="*/ 516 f28 1"/>
                <a:gd name="f40" fmla="*/ 83 f29 1"/>
                <a:gd name="f41" fmla="*/ 308 f28 1"/>
                <a:gd name="f42" fmla="*/ 250 f29 1"/>
                <a:gd name="f43" fmla="*/ 21 f28 1"/>
                <a:gd name="f44" fmla="*/ f30 1 f2"/>
                <a:gd name="f45" fmla="*/ f33 1 20"/>
                <a:gd name="f46" fmla="*/ f34 1 40"/>
                <a:gd name="f47" fmla="*/ f35 1 20"/>
                <a:gd name="f48" fmla="*/ f36 1 40"/>
                <a:gd name="f49" fmla="*/ f37 1 20"/>
                <a:gd name="f50" fmla="*/ f38 1 40"/>
                <a:gd name="f51" fmla="*/ f39 1 40"/>
                <a:gd name="f52" fmla="*/ f40 1 20"/>
                <a:gd name="f53" fmla="*/ f41 1 40"/>
                <a:gd name="f54" fmla="*/ f42 1 20"/>
                <a:gd name="f55" fmla="*/ f43 1 40"/>
                <a:gd name="f56" fmla="*/ 0 1 f31"/>
                <a:gd name="f57" fmla="*/ f6 1 f31"/>
                <a:gd name="f58" fmla="*/ 0 1 f32"/>
                <a:gd name="f59" fmla="*/ f7 1 f32"/>
                <a:gd name="f60" fmla="+- f44 0 f1"/>
                <a:gd name="f61" fmla="*/ f45 1 f31"/>
                <a:gd name="f62" fmla="*/ f46 1 f32"/>
                <a:gd name="f63" fmla="*/ f47 1 f31"/>
                <a:gd name="f64" fmla="*/ f48 1 f32"/>
                <a:gd name="f65" fmla="*/ f49 1 f31"/>
                <a:gd name="f66" fmla="*/ f50 1 f32"/>
                <a:gd name="f67" fmla="*/ f51 1 f32"/>
                <a:gd name="f68" fmla="*/ f52 1 f31"/>
                <a:gd name="f69" fmla="*/ f53 1 f32"/>
                <a:gd name="f70" fmla="*/ f54 1 f31"/>
                <a:gd name="f71" fmla="*/ f55 1 f32"/>
                <a:gd name="f72" fmla="*/ f56 f26 1"/>
                <a:gd name="f73" fmla="*/ f57 f26 1"/>
                <a:gd name="f74" fmla="*/ f59 f27 1"/>
                <a:gd name="f75" fmla="*/ f58 f27 1"/>
                <a:gd name="f76" fmla="*/ f61 f26 1"/>
                <a:gd name="f77" fmla="*/ f62 f27 1"/>
                <a:gd name="f78" fmla="*/ f63 f26 1"/>
                <a:gd name="f79" fmla="*/ f64 f27 1"/>
                <a:gd name="f80" fmla="*/ f65 f26 1"/>
                <a:gd name="f81" fmla="*/ f66 f27 1"/>
                <a:gd name="f82" fmla="*/ f67 f27 1"/>
                <a:gd name="f83" fmla="*/ f68 f26 1"/>
                <a:gd name="f84" fmla="*/ f69 f27 1"/>
                <a:gd name="f85" fmla="*/ f70 f26 1"/>
                <a:gd name="f86" fmla="*/ f71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76" y="f77"/>
                </a:cxn>
                <a:cxn ang="f60">
                  <a:pos x="f78" y="f79"/>
                </a:cxn>
                <a:cxn ang="f60">
                  <a:pos x="f80" y="f81"/>
                </a:cxn>
                <a:cxn ang="f60">
                  <a:pos x="f80" y="f82"/>
                </a:cxn>
                <a:cxn ang="f60">
                  <a:pos x="f83" y="f84"/>
                </a:cxn>
                <a:cxn ang="f60">
                  <a:pos x="f85" y="f86"/>
                </a:cxn>
              </a:cxnLst>
              <a:rect l="f72" t="f75" r="f73" b="f74"/>
              <a:pathLst>
                <a:path w="20" h="40">
                  <a:moveTo>
                    <a:pt x="f6" y="f5"/>
                  </a:moveTo>
                  <a:cubicBezTo>
                    <a:pt x="f8" y="f9"/>
                    <a:pt x="f5" y="f5"/>
                    <a:pt x="f5" y="f10"/>
                  </a:cubicBezTo>
                  <a:cubicBezTo>
                    <a:pt x="f5" y="f11"/>
                    <a:pt x="f12" y="f13"/>
                    <a:pt x="f14" y="f7"/>
                  </a:cubicBezTo>
                  <a:cubicBezTo>
                    <a:pt x="f15" y="f16"/>
                    <a:pt x="f14" y="f17"/>
                    <a:pt x="f14" y="f18"/>
                  </a:cubicBezTo>
                  <a:cubicBezTo>
                    <a:pt x="f12" y="f19"/>
                    <a:pt x="f14" y="f6"/>
                    <a:pt x="f15" y="f20"/>
                  </a:cubicBezTo>
                  <a:cubicBezTo>
                    <a:pt x="f21" y="f22"/>
                    <a:pt x="f23" y="f9"/>
                    <a:pt x="f20" y="f24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2" name="Freeform 50"/>
            <p:cNvSpPr/>
            <p:nvPr/>
          </p:nvSpPr>
          <p:spPr>
            <a:xfrm>
              <a:off x="2136980" y="2561206"/>
              <a:ext cx="41148" cy="717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8"/>
                <a:gd name="f8" fmla="val 1"/>
                <a:gd name="f9" fmla="val 10"/>
                <a:gd name="f10" fmla="val 6"/>
                <a:gd name="f11" fmla="val 4"/>
                <a:gd name="f12" fmla="val 5"/>
                <a:gd name="f13" fmla="val 13"/>
                <a:gd name="f14" fmla="val 21"/>
                <a:gd name="f15" fmla="val 22"/>
                <a:gd name="f16" fmla="val 18"/>
                <a:gd name="f17" fmla="val 8"/>
                <a:gd name="f18" fmla="val 11"/>
                <a:gd name="f19" fmla="+- 0 0 -90"/>
                <a:gd name="f20" fmla="*/ f3 1 16"/>
                <a:gd name="f21" fmla="*/ f4 1 28"/>
                <a:gd name="f22" fmla="+- f7 0 f5"/>
                <a:gd name="f23" fmla="+- f6 0 f5"/>
                <a:gd name="f24" fmla="*/ f19 f0 1"/>
                <a:gd name="f25" fmla="*/ f23 1 16"/>
                <a:gd name="f26" fmla="*/ f22 1 28"/>
                <a:gd name="f27" fmla="*/ 250 f23 1"/>
                <a:gd name="f28" fmla="*/ 21 f22 1"/>
                <a:gd name="f29" fmla="*/ 63 f23 1"/>
                <a:gd name="f30" fmla="*/ 90 f22 1"/>
                <a:gd name="f31" fmla="*/ 95 f23 1"/>
                <a:gd name="f32" fmla="*/ 518 f22 1"/>
                <a:gd name="f33" fmla="*/ 125 f23 1"/>
                <a:gd name="f34" fmla="*/ 204 f22 1"/>
                <a:gd name="f35" fmla="*/ f24 1 f2"/>
                <a:gd name="f36" fmla="*/ f27 1 16"/>
                <a:gd name="f37" fmla="*/ f28 1 28"/>
                <a:gd name="f38" fmla="*/ f29 1 16"/>
                <a:gd name="f39" fmla="*/ f30 1 28"/>
                <a:gd name="f40" fmla="*/ f31 1 16"/>
                <a:gd name="f41" fmla="*/ f32 1 28"/>
                <a:gd name="f42" fmla="*/ f33 1 16"/>
                <a:gd name="f43" fmla="*/ f34 1 28"/>
                <a:gd name="f44" fmla="*/ 0 1 f25"/>
                <a:gd name="f45" fmla="*/ f6 1 f25"/>
                <a:gd name="f46" fmla="*/ 0 1 f26"/>
                <a:gd name="f47" fmla="*/ f7 1 f26"/>
                <a:gd name="f48" fmla="+- f35 0 f1"/>
                <a:gd name="f49" fmla="*/ f36 1 f25"/>
                <a:gd name="f50" fmla="*/ f37 1 f26"/>
                <a:gd name="f51" fmla="*/ f38 1 f25"/>
                <a:gd name="f52" fmla="*/ f39 1 f26"/>
                <a:gd name="f53" fmla="*/ f40 1 f25"/>
                <a:gd name="f54" fmla="*/ f41 1 f26"/>
                <a:gd name="f55" fmla="*/ f42 1 f25"/>
                <a:gd name="f56" fmla="*/ f43 1 f26"/>
                <a:gd name="f57" fmla="*/ f44 f20 1"/>
                <a:gd name="f58" fmla="*/ f45 f20 1"/>
                <a:gd name="f59" fmla="*/ f47 f21 1"/>
                <a:gd name="f60" fmla="*/ f46 f21 1"/>
                <a:gd name="f61" fmla="*/ f49 f20 1"/>
                <a:gd name="f62" fmla="*/ f50 f21 1"/>
                <a:gd name="f63" fmla="*/ f51 f20 1"/>
                <a:gd name="f64" fmla="*/ f52 f21 1"/>
                <a:gd name="f65" fmla="*/ f53 f20 1"/>
                <a:gd name="f66" fmla="*/ f54 f21 1"/>
                <a:gd name="f67" fmla="*/ f55 f20 1"/>
                <a:gd name="f68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61" y="f62"/>
                </a:cxn>
                <a:cxn ang="f48">
                  <a:pos x="f63" y="f64"/>
                </a:cxn>
                <a:cxn ang="f48">
                  <a:pos x="f65" y="f66"/>
                </a:cxn>
                <a:cxn ang="f48">
                  <a:pos x="f67" y="f68"/>
                </a:cxn>
                <a:cxn ang="f48">
                  <a:pos x="f61" y="f62"/>
                </a:cxn>
              </a:cxnLst>
              <a:rect l="f57" t="f60" r="f58" b="f59"/>
              <a:pathLst>
                <a:path w="16" h="28">
                  <a:moveTo>
                    <a:pt x="f6" y="f8"/>
                  </a:moveTo>
                  <a:cubicBezTo>
                    <a:pt x="f9" y="f8"/>
                    <a:pt x="f10" y="f5"/>
                    <a:pt x="f11" y="f12"/>
                  </a:cubicBezTo>
                  <a:cubicBezTo>
                    <a:pt x="f5" y="f13"/>
                    <a:pt x="f10" y="f14"/>
                    <a:pt x="f10" y="f7"/>
                  </a:cubicBezTo>
                  <a:cubicBezTo>
                    <a:pt x="f10" y="f15"/>
                    <a:pt x="f12" y="f16"/>
                    <a:pt x="f17" y="f18"/>
                  </a:cubicBezTo>
                  <a:cubicBezTo>
                    <a:pt x="f18" y="f12"/>
                    <a:pt x="f18" y="f11"/>
                    <a:pt x="f6" y="f8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3" name="Freeform 51"/>
            <p:cNvSpPr/>
            <p:nvPr/>
          </p:nvSpPr>
          <p:spPr>
            <a:xfrm>
              <a:off x="2118463" y="2454615"/>
              <a:ext cx="54525" cy="697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7"/>
                <a:gd name="f8" fmla="val 4"/>
                <a:gd name="f9" fmla="val 17"/>
                <a:gd name="f10" fmla="val 13"/>
                <a:gd name="f11" fmla="val 8"/>
                <a:gd name="f12" fmla="val 2"/>
                <a:gd name="f13" fmla="val 6"/>
                <a:gd name="f14" fmla="val 7"/>
                <a:gd name="f15" fmla="val 5"/>
                <a:gd name="f16" fmla="val 14"/>
                <a:gd name="f17" fmla="+- 0 0 -90"/>
                <a:gd name="f18" fmla="*/ f3 1 21"/>
                <a:gd name="f19" fmla="*/ f4 1 27"/>
                <a:gd name="f20" fmla="+- f7 0 f5"/>
                <a:gd name="f21" fmla="+- f6 0 f5"/>
                <a:gd name="f22" fmla="*/ f17 f0 1"/>
                <a:gd name="f23" fmla="*/ f21 1 21"/>
                <a:gd name="f24" fmla="*/ f20 1 27"/>
                <a:gd name="f25" fmla="*/ 338 f21 1"/>
                <a:gd name="f26" fmla="*/ 77 f20 1"/>
                <a:gd name="f27" fmla="*/ 126 f21 1"/>
                <a:gd name="f28" fmla="*/ 35 f20 1"/>
                <a:gd name="f29" fmla="*/ 114 f21 1"/>
                <a:gd name="f30" fmla="*/ 512 f20 1"/>
                <a:gd name="f31" fmla="*/ f22 1 f2"/>
                <a:gd name="f32" fmla="*/ f25 1 21"/>
                <a:gd name="f33" fmla="*/ f26 1 27"/>
                <a:gd name="f34" fmla="*/ f27 1 21"/>
                <a:gd name="f35" fmla="*/ f28 1 27"/>
                <a:gd name="f36" fmla="*/ f29 1 21"/>
                <a:gd name="f37" fmla="*/ f30 1 27"/>
                <a:gd name="f38" fmla="*/ 0 1 f23"/>
                <a:gd name="f39" fmla="*/ f6 1 f23"/>
                <a:gd name="f40" fmla="*/ 0 1 f24"/>
                <a:gd name="f41" fmla="*/ f7 1 f24"/>
                <a:gd name="f42" fmla="+- f31 0 f1"/>
                <a:gd name="f43" fmla="*/ f32 1 f23"/>
                <a:gd name="f44" fmla="*/ f33 1 f24"/>
                <a:gd name="f45" fmla="*/ f34 1 f23"/>
                <a:gd name="f46" fmla="*/ f35 1 f24"/>
                <a:gd name="f47" fmla="*/ f36 1 f23"/>
                <a:gd name="f48" fmla="*/ f37 1 f24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21" h="27">
                  <a:moveTo>
                    <a:pt x="f6" y="f8"/>
                  </a:moveTo>
                  <a:cubicBezTo>
                    <a:pt x="f9" y="f8"/>
                    <a:pt x="f10" y="f5"/>
                    <a:pt x="f11" y="f12"/>
                  </a:cubicBezTo>
                  <a:cubicBezTo>
                    <a:pt x="f5" y="f13"/>
                    <a:pt x="f8" y="f6"/>
                    <a:pt x="f14" y="f7"/>
                  </a:cubicBezTo>
                  <a:cubicBezTo>
                    <a:pt x="f15" y="f16"/>
                    <a:pt x="f11" y="f15"/>
                    <a:pt x="f6" y="f8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4" name="Freeform 52"/>
            <p:cNvSpPr/>
            <p:nvPr/>
          </p:nvSpPr>
          <p:spPr>
            <a:xfrm>
              <a:off x="2133898" y="2344146"/>
              <a:ext cx="36009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9"/>
                <a:gd name="f8" fmla="val 3"/>
                <a:gd name="f9" fmla="val 2"/>
                <a:gd name="f10" fmla="val 9"/>
                <a:gd name="f11" fmla="val 10"/>
                <a:gd name="f12" fmla="val 22"/>
                <a:gd name="f13" fmla="val 4"/>
                <a:gd name="f14" fmla="val 24"/>
                <a:gd name="f15" fmla="val 8"/>
                <a:gd name="f16" fmla="val 19"/>
                <a:gd name="f17" fmla="val 12"/>
                <a:gd name="f18" fmla="val 7"/>
                <a:gd name="f19" fmla="val 5"/>
                <a:gd name="f20" fmla="+- 0 0 -90"/>
                <a:gd name="f21" fmla="*/ f3 1 14"/>
                <a:gd name="f22" fmla="*/ f4 1 29"/>
                <a:gd name="f23" fmla="+- f7 0 f5"/>
                <a:gd name="f24" fmla="+- f6 0 f5"/>
                <a:gd name="f25" fmla="*/ f20 f0 1"/>
                <a:gd name="f26" fmla="*/ f24 1 14"/>
                <a:gd name="f27" fmla="*/ f23 1 29"/>
                <a:gd name="f28" fmla="*/ 50 f24 1"/>
                <a:gd name="f29" fmla="*/ 35 f23 1"/>
                <a:gd name="f30" fmla="*/ 0 f24 1"/>
                <a:gd name="f31" fmla="*/ 542 f23 1"/>
                <a:gd name="f32" fmla="*/ 145 f24 1"/>
                <a:gd name="f33" fmla="*/ 226 f23 1"/>
                <a:gd name="f34" fmla="*/ 220 f24 1"/>
                <a:gd name="f35" fmla="*/ 83 f24 1"/>
                <a:gd name="f36" fmla="*/ 0 f23 1"/>
                <a:gd name="f37" fmla="*/ f25 1 f2"/>
                <a:gd name="f38" fmla="*/ f28 1 14"/>
                <a:gd name="f39" fmla="*/ f29 1 29"/>
                <a:gd name="f40" fmla="*/ f30 1 14"/>
                <a:gd name="f41" fmla="*/ f31 1 29"/>
                <a:gd name="f42" fmla="*/ f32 1 14"/>
                <a:gd name="f43" fmla="*/ f33 1 29"/>
                <a:gd name="f44" fmla="*/ f34 1 14"/>
                <a:gd name="f45" fmla="*/ f35 1 14"/>
                <a:gd name="f46" fmla="*/ f36 1 29"/>
                <a:gd name="f47" fmla="*/ 0 1 f26"/>
                <a:gd name="f48" fmla="*/ f6 1 f26"/>
                <a:gd name="f49" fmla="*/ 0 1 f27"/>
                <a:gd name="f50" fmla="*/ f7 1 f27"/>
                <a:gd name="f51" fmla="+- f37 0 f1"/>
                <a:gd name="f52" fmla="*/ f38 1 f26"/>
                <a:gd name="f53" fmla="*/ f39 1 f27"/>
                <a:gd name="f54" fmla="*/ f40 1 f26"/>
                <a:gd name="f55" fmla="*/ f41 1 f27"/>
                <a:gd name="f56" fmla="*/ f42 1 f26"/>
                <a:gd name="f57" fmla="*/ f43 1 f27"/>
                <a:gd name="f58" fmla="*/ f44 1 f26"/>
                <a:gd name="f59" fmla="*/ f45 1 f26"/>
                <a:gd name="f60" fmla="*/ f46 1 f27"/>
                <a:gd name="f61" fmla="*/ f47 f21 1"/>
                <a:gd name="f62" fmla="*/ f48 f21 1"/>
                <a:gd name="f63" fmla="*/ f50 f22 1"/>
                <a:gd name="f64" fmla="*/ f49 f22 1"/>
                <a:gd name="f65" fmla="*/ f52 f21 1"/>
                <a:gd name="f66" fmla="*/ f53 f22 1"/>
                <a:gd name="f67" fmla="*/ f54 f21 1"/>
                <a:gd name="f68" fmla="*/ f55 f22 1"/>
                <a:gd name="f69" fmla="*/ f56 f21 1"/>
                <a:gd name="f70" fmla="*/ f57 f22 1"/>
                <a:gd name="f71" fmla="*/ f58 f21 1"/>
                <a:gd name="f72" fmla="*/ f59 f21 1"/>
                <a:gd name="f73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65" y="f66"/>
                </a:cxn>
                <a:cxn ang="f51">
                  <a:pos x="f67" y="f68"/>
                </a:cxn>
                <a:cxn ang="f51">
                  <a:pos x="f69" y="f70"/>
                </a:cxn>
                <a:cxn ang="f51">
                  <a:pos x="f71" y="f66"/>
                </a:cxn>
                <a:cxn ang="f51">
                  <a:pos x="f72" y="f73"/>
                </a:cxn>
              </a:cxnLst>
              <a:rect l="f61" t="f64" r="f62" b="f63"/>
              <a:pathLst>
                <a:path w="14" h="29">
                  <a:moveTo>
                    <a:pt x="f8" y="f9"/>
                  </a:moveTo>
                  <a:cubicBezTo>
                    <a:pt x="f10" y="f11"/>
                    <a:pt x="f9" y="f12"/>
                    <a:pt x="f5" y="f7"/>
                  </a:cubicBezTo>
                  <a:cubicBezTo>
                    <a:pt x="f13" y="f14"/>
                    <a:pt x="f15" y="f16"/>
                    <a:pt x="f10" y="f17"/>
                  </a:cubicBezTo>
                  <a:cubicBezTo>
                    <a:pt x="f10" y="f18"/>
                    <a:pt x="f18" y="f9"/>
                    <a:pt x="f6" y="f9"/>
                  </a:cubicBezTo>
                  <a:cubicBezTo>
                    <a:pt x="f17" y="f5"/>
                    <a:pt x="f15" y="f5"/>
                    <a:pt x="f19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5" name="Freeform 53"/>
            <p:cNvSpPr/>
            <p:nvPr/>
          </p:nvSpPr>
          <p:spPr>
            <a:xfrm>
              <a:off x="2142128" y="2240462"/>
              <a:ext cx="48353" cy="726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8"/>
                <a:gd name="f8" fmla="val 4"/>
                <a:gd name="f9" fmla="val 13"/>
                <a:gd name="f10" fmla="val 8"/>
                <a:gd name="f11" fmla="val 6"/>
                <a:gd name="f12" fmla="val 12"/>
                <a:gd name="f13" fmla="val 5"/>
                <a:gd name="f14" fmla="val 21"/>
                <a:gd name="f15" fmla="val 1"/>
                <a:gd name="f16" fmla="val 22"/>
                <a:gd name="f17" fmla="val 18"/>
                <a:gd name="f18" fmla="val 7"/>
                <a:gd name="f19" fmla="val 9"/>
                <a:gd name="f20" fmla="+- 0 0 -90"/>
                <a:gd name="f21" fmla="*/ f3 1 19"/>
                <a:gd name="f22" fmla="*/ f4 1 28"/>
                <a:gd name="f23" fmla="+- f7 0 f5"/>
                <a:gd name="f24" fmla="+- f6 0 f5"/>
                <a:gd name="f25" fmla="*/ f20 f0 1"/>
                <a:gd name="f26" fmla="*/ f24 1 19"/>
                <a:gd name="f27" fmla="*/ f23 1 28"/>
                <a:gd name="f28" fmla="*/ 287 f24 1"/>
                <a:gd name="f29" fmla="*/ 78 f23 1"/>
                <a:gd name="f30" fmla="*/ 62 f24 1"/>
                <a:gd name="f31" fmla="*/ 115 f23 1"/>
                <a:gd name="f32" fmla="*/ 12 f24 1"/>
                <a:gd name="f33" fmla="*/ 538 f23 1"/>
                <a:gd name="f34" fmla="*/ 104 f24 1"/>
                <a:gd name="f35" fmla="*/ 230 f23 1"/>
                <a:gd name="f36" fmla="*/ 275 f24 1"/>
                <a:gd name="f37" fmla="*/ 94 f23 1"/>
                <a:gd name="f38" fmla="*/ f25 1 f2"/>
                <a:gd name="f39" fmla="*/ f28 1 19"/>
                <a:gd name="f40" fmla="*/ f29 1 28"/>
                <a:gd name="f41" fmla="*/ f30 1 19"/>
                <a:gd name="f42" fmla="*/ f31 1 28"/>
                <a:gd name="f43" fmla="*/ f32 1 19"/>
                <a:gd name="f44" fmla="*/ f33 1 28"/>
                <a:gd name="f45" fmla="*/ f34 1 19"/>
                <a:gd name="f46" fmla="*/ f35 1 28"/>
                <a:gd name="f47" fmla="*/ f36 1 19"/>
                <a:gd name="f48" fmla="*/ f37 1 28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6"/>
                <a:gd name="f59" fmla="*/ f44 1 f27"/>
                <a:gd name="f60" fmla="*/ f45 1 f26"/>
                <a:gd name="f61" fmla="*/ f46 1 f27"/>
                <a:gd name="f62" fmla="*/ f47 1 f26"/>
                <a:gd name="f63" fmla="*/ f48 1 f27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1 1"/>
                <a:gd name="f73" fmla="*/ f59 f22 1"/>
                <a:gd name="f74" fmla="*/ f60 f21 1"/>
                <a:gd name="f75" fmla="*/ f61 f22 1"/>
                <a:gd name="f76" fmla="*/ f62 f21 1"/>
                <a:gd name="f77" fmla="*/ f6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5"/>
                </a:cxn>
                <a:cxn ang="f53">
                  <a:pos x="f76" y="f77"/>
                </a:cxn>
              </a:cxnLst>
              <a:rect l="f64" t="f67" r="f65" b="f66"/>
              <a:pathLst>
                <a:path w="19" h="28">
                  <a:moveTo>
                    <a:pt x="f6" y="f8"/>
                  </a:moveTo>
                  <a:cubicBezTo>
                    <a:pt x="f9" y="f8"/>
                    <a:pt x="f10" y="f5"/>
                    <a:pt x="f8" y="f11"/>
                  </a:cubicBezTo>
                  <a:cubicBezTo>
                    <a:pt x="f5" y="f12"/>
                    <a:pt x="f13" y="f14"/>
                    <a:pt x="f15" y="f7"/>
                  </a:cubicBezTo>
                  <a:cubicBezTo>
                    <a:pt x="f8" y="f16"/>
                    <a:pt x="f13" y="f17"/>
                    <a:pt x="f18" y="f12"/>
                  </a:cubicBezTo>
                  <a:cubicBezTo>
                    <a:pt x="f19" y="f13"/>
                    <a:pt x="f12" y="f11"/>
                    <a:pt x="f17" y="f13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6" name="Freeform 54"/>
            <p:cNvSpPr/>
            <p:nvPr/>
          </p:nvSpPr>
          <p:spPr>
            <a:xfrm>
              <a:off x="2157554" y="2142585"/>
              <a:ext cx="36009" cy="562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2"/>
                <a:gd name="f8" fmla="val 10"/>
                <a:gd name="f9" fmla="val 5"/>
                <a:gd name="f10" fmla="val 2"/>
                <a:gd name="f11" fmla="val 4"/>
                <a:gd name="f12" fmla="val 8"/>
                <a:gd name="f13" fmla="val 17"/>
                <a:gd name="f14" fmla="val 3"/>
                <a:gd name="f15" fmla="val 16"/>
                <a:gd name="f16" fmla="val 13"/>
                <a:gd name="f17" fmla="+- 0 0 -90"/>
                <a:gd name="f18" fmla="*/ f3 1 14"/>
                <a:gd name="f19" fmla="*/ f4 1 22"/>
                <a:gd name="f20" fmla="+- f7 0 f5"/>
                <a:gd name="f21" fmla="+- f6 0 f5"/>
                <a:gd name="f22" fmla="*/ f17 f0 1"/>
                <a:gd name="f23" fmla="*/ f21 1 14"/>
                <a:gd name="f24" fmla="*/ f20 1 22"/>
                <a:gd name="f25" fmla="*/ 220 f21 1"/>
                <a:gd name="f26" fmla="*/ 0 f20 1"/>
                <a:gd name="f27" fmla="*/ 33 f21 1"/>
                <a:gd name="f28" fmla="*/ 76 f20 1"/>
                <a:gd name="f29" fmla="*/ 50 f21 1"/>
                <a:gd name="f30" fmla="*/ 403 f20 1"/>
                <a:gd name="f31" fmla="*/ 208 f21 1"/>
                <a:gd name="f32" fmla="*/ 34 f20 1"/>
                <a:gd name="f33" fmla="*/ f22 1 f2"/>
                <a:gd name="f34" fmla="*/ f25 1 14"/>
                <a:gd name="f35" fmla="*/ f26 1 22"/>
                <a:gd name="f36" fmla="*/ f27 1 14"/>
                <a:gd name="f37" fmla="*/ f28 1 22"/>
                <a:gd name="f38" fmla="*/ f29 1 14"/>
                <a:gd name="f39" fmla="*/ f30 1 22"/>
                <a:gd name="f40" fmla="*/ f31 1 14"/>
                <a:gd name="f41" fmla="*/ f32 1 22"/>
                <a:gd name="f42" fmla="*/ 0 1 f23"/>
                <a:gd name="f43" fmla="*/ f6 1 f23"/>
                <a:gd name="f44" fmla="*/ 0 1 f24"/>
                <a:gd name="f45" fmla="*/ f7 1 f24"/>
                <a:gd name="f46" fmla="+- f33 0 f1"/>
                <a:gd name="f47" fmla="*/ f34 1 f23"/>
                <a:gd name="f48" fmla="*/ f35 1 f24"/>
                <a:gd name="f49" fmla="*/ f36 1 f23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9 1"/>
                <a:gd name="f63" fmla="*/ f51 f18 1"/>
                <a:gd name="f64" fmla="*/ f52 f19 1"/>
                <a:gd name="f65" fmla="*/ f53 f18 1"/>
                <a:gd name="f66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61" y="f62"/>
                </a:cxn>
                <a:cxn ang="f46">
                  <a:pos x="f63" y="f64"/>
                </a:cxn>
                <a:cxn ang="f46">
                  <a:pos x="f65" y="f66"/>
                </a:cxn>
              </a:cxnLst>
              <a:rect l="f55" t="f58" r="f56" b="f57"/>
              <a:pathLst>
                <a:path w="14" h="22">
                  <a:moveTo>
                    <a:pt x="f6" y="f5"/>
                  </a:moveTo>
                  <a:cubicBezTo>
                    <a:pt x="f8" y="f5"/>
                    <a:pt x="f9" y="f5"/>
                    <a:pt x="f10" y="f11"/>
                  </a:cubicBezTo>
                  <a:cubicBezTo>
                    <a:pt x="f5" y="f12"/>
                    <a:pt x="f10" y="f13"/>
                    <a:pt x="f14" y="f7"/>
                  </a:cubicBezTo>
                  <a:cubicBezTo>
                    <a:pt x="f14" y="f15"/>
                    <a:pt x="f9" y="f14"/>
                    <a:pt x="f16" y="f10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7" name="Freeform 55"/>
            <p:cNvSpPr/>
            <p:nvPr/>
          </p:nvSpPr>
          <p:spPr>
            <a:xfrm>
              <a:off x="770830" y="2775359"/>
              <a:ext cx="85386" cy="31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12"/>
                <a:gd name="f8" fmla="val 2"/>
                <a:gd name="f9" fmla="val 10"/>
                <a:gd name="f10" fmla="val 6"/>
                <a:gd name="f11" fmla="val 25"/>
                <a:gd name="f12" fmla="val 26"/>
                <a:gd name="f13" fmla="val 7"/>
                <a:gd name="f14" fmla="val 15"/>
                <a:gd name="f15" fmla="+- 0 0 -90"/>
                <a:gd name="f16" fmla="*/ f3 1 33"/>
                <a:gd name="f17" fmla="*/ f4 1 12"/>
                <a:gd name="f18" fmla="+- f7 0 f5"/>
                <a:gd name="f19" fmla="+- f6 0 f5"/>
                <a:gd name="f20" fmla="*/ f15 f0 1"/>
                <a:gd name="f21" fmla="*/ f19 1 33"/>
                <a:gd name="f22" fmla="*/ f18 1 12"/>
                <a:gd name="f23" fmla="*/ 0 f19 1"/>
                <a:gd name="f24" fmla="*/ 35 f18 1"/>
                <a:gd name="f25" fmla="*/ 526 f19 1"/>
                <a:gd name="f26" fmla="*/ 227 f18 1"/>
                <a:gd name="f27" fmla="*/ 113 f19 1"/>
                <a:gd name="f28" fmla="*/ 115 f18 1"/>
                <a:gd name="f29" fmla="*/ f20 1 f2"/>
                <a:gd name="f30" fmla="*/ f23 1 33"/>
                <a:gd name="f31" fmla="*/ f24 1 12"/>
                <a:gd name="f32" fmla="*/ f25 1 33"/>
                <a:gd name="f33" fmla="*/ f26 1 12"/>
                <a:gd name="f34" fmla="*/ f27 1 33"/>
                <a:gd name="f35" fmla="*/ f28 1 12"/>
                <a:gd name="f36" fmla="*/ 0 1 f21"/>
                <a:gd name="f37" fmla="*/ f6 1 f21"/>
                <a:gd name="f38" fmla="*/ 0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</a:cxnLst>
              <a:rect l="f47" t="f50" r="f48" b="f49"/>
              <a:pathLst>
                <a:path w="33" h="12">
                  <a:moveTo>
                    <a:pt x="f5" y="f8"/>
                  </a:moveTo>
                  <a:cubicBezTo>
                    <a:pt x="f9" y="f10"/>
                    <a:pt x="f11" y="f5"/>
                    <a:pt x="f6" y="f7"/>
                  </a:cubicBezTo>
                  <a:cubicBezTo>
                    <a:pt x="f12" y="f13"/>
                    <a:pt x="f14" y="f10"/>
                    <a:pt x="f13" y="f10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8" name="Freeform 56"/>
            <p:cNvSpPr/>
            <p:nvPr/>
          </p:nvSpPr>
          <p:spPr>
            <a:xfrm>
              <a:off x="724533" y="2902305"/>
              <a:ext cx="116247" cy="823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32"/>
                <a:gd name="f8" fmla="val 5"/>
                <a:gd name="f9" fmla="val 35"/>
                <a:gd name="f10" fmla="val 2"/>
                <a:gd name="f11" fmla="val 21"/>
                <a:gd name="f12" fmla="val 11"/>
                <a:gd name="f13" fmla="val 4"/>
                <a:gd name="f14" fmla="val 1"/>
                <a:gd name="f15" fmla="val 8"/>
                <a:gd name="f16" fmla="val 25"/>
                <a:gd name="f17" fmla="val 7"/>
                <a:gd name="f18" fmla="val 14"/>
                <a:gd name="f19" fmla="val 12"/>
                <a:gd name="f20" fmla="val 31"/>
                <a:gd name="f21" fmla="+- 0 0 -90"/>
                <a:gd name="f22" fmla="*/ f3 1 45"/>
                <a:gd name="f23" fmla="*/ f4 1 32"/>
                <a:gd name="f24" fmla="+- f7 0 f5"/>
                <a:gd name="f25" fmla="+- f6 0 f5"/>
                <a:gd name="f26" fmla="*/ f21 f0 1"/>
                <a:gd name="f27" fmla="*/ f25 1 45"/>
                <a:gd name="f28" fmla="*/ f24 1 32"/>
                <a:gd name="f29" fmla="*/ 713 f25 1"/>
                <a:gd name="f30" fmla="*/ 93 f24 1"/>
                <a:gd name="f31" fmla="*/ 176 f25 1"/>
                <a:gd name="f32" fmla="*/ 77 f24 1"/>
                <a:gd name="f33" fmla="*/ 113 f25 1"/>
                <a:gd name="f34" fmla="*/ 600 f24 1"/>
                <a:gd name="f35" fmla="*/ 492 f25 1"/>
                <a:gd name="f36" fmla="*/ f26 1 f2"/>
                <a:gd name="f37" fmla="*/ f29 1 45"/>
                <a:gd name="f38" fmla="*/ f30 1 32"/>
                <a:gd name="f39" fmla="*/ f31 1 45"/>
                <a:gd name="f40" fmla="*/ f32 1 32"/>
                <a:gd name="f41" fmla="*/ f33 1 45"/>
                <a:gd name="f42" fmla="*/ f34 1 32"/>
                <a:gd name="f43" fmla="*/ f35 1 45"/>
                <a:gd name="f44" fmla="*/ 0 1 f27"/>
                <a:gd name="f45" fmla="*/ f6 1 f27"/>
                <a:gd name="f46" fmla="*/ 0 1 f28"/>
                <a:gd name="f47" fmla="*/ f7 1 f28"/>
                <a:gd name="f48" fmla="+- f36 0 f1"/>
                <a:gd name="f49" fmla="*/ f37 1 f27"/>
                <a:gd name="f50" fmla="*/ f38 1 f28"/>
                <a:gd name="f51" fmla="*/ f39 1 f27"/>
                <a:gd name="f52" fmla="*/ f40 1 f28"/>
                <a:gd name="f53" fmla="*/ f41 1 f27"/>
                <a:gd name="f54" fmla="*/ f42 1 f28"/>
                <a:gd name="f55" fmla="*/ f43 1 f27"/>
                <a:gd name="f56" fmla="*/ f44 f22 1"/>
                <a:gd name="f57" fmla="*/ f45 f22 1"/>
                <a:gd name="f58" fmla="*/ f47 f23 1"/>
                <a:gd name="f59" fmla="*/ f46 f23 1"/>
                <a:gd name="f60" fmla="*/ f49 f22 1"/>
                <a:gd name="f61" fmla="*/ f50 f23 1"/>
                <a:gd name="f62" fmla="*/ f51 f22 1"/>
                <a:gd name="f63" fmla="*/ f52 f23 1"/>
                <a:gd name="f64" fmla="*/ f53 f22 1"/>
                <a:gd name="f65" fmla="*/ f54 f23 1"/>
                <a:gd name="f66" fmla="*/ f55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60" y="f61"/>
                </a:cxn>
                <a:cxn ang="f48">
                  <a:pos x="f62" y="f63"/>
                </a:cxn>
                <a:cxn ang="f48">
                  <a:pos x="f64" y="f65"/>
                </a:cxn>
                <a:cxn ang="f48">
                  <a:pos x="f66" y="f61"/>
                </a:cxn>
              </a:cxnLst>
              <a:rect l="f56" t="f59" r="f57" b="f58"/>
              <a:pathLst>
                <a:path w="45" h="32">
                  <a:moveTo>
                    <a:pt x="f6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5" y="f16"/>
                    <a:pt x="f17" y="f7"/>
                  </a:cubicBezTo>
                  <a:cubicBezTo>
                    <a:pt x="f13" y="f18"/>
                    <a:pt x="f19" y="f8"/>
                    <a:pt x="f20" y="f8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9" name="Freeform 57"/>
            <p:cNvSpPr/>
            <p:nvPr/>
          </p:nvSpPr>
          <p:spPr>
            <a:xfrm>
              <a:off x="691615" y="3020528"/>
              <a:ext cx="128592" cy="1317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51"/>
                <a:gd name="f8" fmla="val 5"/>
                <a:gd name="f9" fmla="val 37"/>
                <a:gd name="f10" fmla="val 24"/>
                <a:gd name="f11" fmla="val 12"/>
                <a:gd name="f12" fmla="val 10"/>
                <a:gd name="f13" fmla="val 21"/>
                <a:gd name="f14" fmla="val 15"/>
                <a:gd name="f15" fmla="val 40"/>
                <a:gd name="f16" fmla="val 20"/>
                <a:gd name="f17" fmla="val 28"/>
                <a:gd name="f18" fmla="val 13"/>
                <a:gd name="f19" fmla="val 9"/>
                <a:gd name="f20" fmla="+- 0 0 -90"/>
                <a:gd name="f21" fmla="*/ f3 1 50"/>
                <a:gd name="f22" fmla="*/ f4 1 51"/>
                <a:gd name="f23" fmla="+- f7 0 f5"/>
                <a:gd name="f24" fmla="+- f6 0 f5"/>
                <a:gd name="f25" fmla="*/ f20 f0 1"/>
                <a:gd name="f26" fmla="*/ f24 1 50"/>
                <a:gd name="f27" fmla="*/ f23 1 51"/>
                <a:gd name="f28" fmla="*/ 783 f24 1"/>
                <a:gd name="f29" fmla="*/ 93 f23 1"/>
                <a:gd name="f30" fmla="*/ 188 f24 1"/>
                <a:gd name="f31" fmla="*/ 192 f23 1"/>
                <a:gd name="f32" fmla="*/ 313 f24 1"/>
                <a:gd name="f33" fmla="*/ 968 f23 1"/>
                <a:gd name="f34" fmla="*/ 625 f24 1"/>
                <a:gd name="f35" fmla="*/ f25 1 f2"/>
                <a:gd name="f36" fmla="*/ f28 1 50"/>
                <a:gd name="f37" fmla="*/ f29 1 51"/>
                <a:gd name="f38" fmla="*/ f30 1 50"/>
                <a:gd name="f39" fmla="*/ f31 1 51"/>
                <a:gd name="f40" fmla="*/ f32 1 50"/>
                <a:gd name="f41" fmla="*/ f33 1 51"/>
                <a:gd name="f42" fmla="*/ f34 1 50"/>
                <a:gd name="f43" fmla="*/ 0 1 f26"/>
                <a:gd name="f44" fmla="*/ f6 1 f26"/>
                <a:gd name="f45" fmla="*/ 0 1 f27"/>
                <a:gd name="f46" fmla="*/ f7 1 f27"/>
                <a:gd name="f47" fmla="+- f35 0 f1"/>
                <a:gd name="f48" fmla="*/ f36 1 f26"/>
                <a:gd name="f49" fmla="*/ f37 1 f27"/>
                <a:gd name="f50" fmla="*/ f38 1 f26"/>
                <a:gd name="f51" fmla="*/ f39 1 f27"/>
                <a:gd name="f52" fmla="*/ f40 1 f26"/>
                <a:gd name="f53" fmla="*/ f41 1 f27"/>
                <a:gd name="f54" fmla="*/ f42 1 f26"/>
                <a:gd name="f55" fmla="*/ f43 f21 1"/>
                <a:gd name="f56" fmla="*/ f44 f21 1"/>
                <a:gd name="f57" fmla="*/ f46 f22 1"/>
                <a:gd name="f58" fmla="*/ f45 f22 1"/>
                <a:gd name="f59" fmla="*/ f48 f21 1"/>
                <a:gd name="f60" fmla="*/ f49 f22 1"/>
                <a:gd name="f61" fmla="*/ f50 f21 1"/>
                <a:gd name="f62" fmla="*/ f51 f22 1"/>
                <a:gd name="f63" fmla="*/ f52 f21 1"/>
                <a:gd name="f64" fmla="*/ f53 f22 1"/>
                <a:gd name="f65" fmla="*/ f5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59" y="f60"/>
                </a:cxn>
                <a:cxn ang="f47">
                  <a:pos x="f61" y="f62"/>
                </a:cxn>
                <a:cxn ang="f47">
                  <a:pos x="f63" y="f64"/>
                </a:cxn>
                <a:cxn ang="f47">
                  <a:pos x="f65" y="f60"/>
                </a:cxn>
              </a:cxnLst>
              <a:rect l="f55" t="f58" r="f56" b="f57"/>
              <a:pathLst>
                <a:path w="50" h="51">
                  <a:moveTo>
                    <a:pt x="f6" y="f8"/>
                  </a:moveTo>
                  <a:cubicBezTo>
                    <a:pt x="f9" y="f8"/>
                    <a:pt x="f10" y="f5"/>
                    <a:pt x="f11" y="f12"/>
                  </a:cubicBezTo>
                  <a:cubicBezTo>
                    <a:pt x="f5" y="f13"/>
                    <a:pt x="f14" y="f15"/>
                    <a:pt x="f16" y="f7"/>
                  </a:cubicBezTo>
                  <a:cubicBezTo>
                    <a:pt x="f12" y="f17"/>
                    <a:pt x="f18" y="f19"/>
                    <a:pt x="f15" y="f8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0" name="Freeform 58"/>
            <p:cNvSpPr/>
            <p:nvPr/>
          </p:nvSpPr>
          <p:spPr>
            <a:xfrm>
              <a:off x="734820" y="3165881"/>
              <a:ext cx="87444" cy="1724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67"/>
                <a:gd name="f8" fmla="val 1"/>
                <a:gd name="f9" fmla="val 21"/>
                <a:gd name="f10" fmla="val 11"/>
                <a:gd name="f11" fmla="val 2"/>
                <a:gd name="f12" fmla="val 25"/>
                <a:gd name="f13" fmla="val 3"/>
                <a:gd name="f14" fmla="val 33"/>
                <a:gd name="f15" fmla="val 9"/>
                <a:gd name="f16" fmla="val 45"/>
                <a:gd name="f17" fmla="val 14"/>
                <a:gd name="f18" fmla="val 51"/>
                <a:gd name="f19" fmla="val 19"/>
                <a:gd name="f20" fmla="val 57"/>
                <a:gd name="f21" fmla="val 59"/>
                <a:gd name="f22" fmla="val 26"/>
                <a:gd name="f23" fmla="val 24"/>
                <a:gd name="f24" fmla="val 53"/>
                <a:gd name="f25" fmla="val 12"/>
                <a:gd name="f26" fmla="val 43"/>
                <a:gd name="f27" fmla="val 29"/>
                <a:gd name="f28" fmla="val 16"/>
                <a:gd name="f29" fmla="val 20"/>
                <a:gd name="f30" fmla="val 31"/>
                <a:gd name="f31" fmla="+- 0 0 -90"/>
                <a:gd name="f32" fmla="*/ f3 1 34"/>
                <a:gd name="f33" fmla="*/ f4 1 67"/>
                <a:gd name="f34" fmla="+- f7 0 f5"/>
                <a:gd name="f35" fmla="+- f6 0 f5"/>
                <a:gd name="f36" fmla="*/ f31 f0 1"/>
                <a:gd name="f37" fmla="*/ f35 1 34"/>
                <a:gd name="f38" fmla="*/ f34 1 67"/>
                <a:gd name="f39" fmla="*/ 533 f35 1"/>
                <a:gd name="f40" fmla="*/ 21 f34 1"/>
                <a:gd name="f41" fmla="*/ 33 f35 1"/>
                <a:gd name="f42" fmla="*/ 465 f34 1"/>
                <a:gd name="f43" fmla="*/ 220 f35 1"/>
                <a:gd name="f44" fmla="*/ 954 f34 1"/>
                <a:gd name="f45" fmla="*/ 408 f35 1"/>
                <a:gd name="f46" fmla="*/ 1257 f34 1"/>
                <a:gd name="f47" fmla="*/ 175 f35 1"/>
                <a:gd name="f48" fmla="*/ 545 f34 1"/>
                <a:gd name="f49" fmla="*/ 488 f35 1"/>
                <a:gd name="f50" fmla="*/ 56 f34 1"/>
                <a:gd name="f51" fmla="*/ f36 1 f2"/>
                <a:gd name="f52" fmla="*/ f39 1 34"/>
                <a:gd name="f53" fmla="*/ f40 1 67"/>
                <a:gd name="f54" fmla="*/ f41 1 34"/>
                <a:gd name="f55" fmla="*/ f42 1 67"/>
                <a:gd name="f56" fmla="*/ f43 1 34"/>
                <a:gd name="f57" fmla="*/ f44 1 67"/>
                <a:gd name="f58" fmla="*/ f45 1 34"/>
                <a:gd name="f59" fmla="*/ f46 1 67"/>
                <a:gd name="f60" fmla="*/ f47 1 34"/>
                <a:gd name="f61" fmla="*/ f48 1 67"/>
                <a:gd name="f62" fmla="*/ f49 1 34"/>
                <a:gd name="f63" fmla="*/ f50 1 67"/>
                <a:gd name="f64" fmla="*/ 0 1 f37"/>
                <a:gd name="f65" fmla="*/ f6 1 f37"/>
                <a:gd name="f66" fmla="*/ 0 1 f38"/>
                <a:gd name="f67" fmla="*/ f7 1 f38"/>
                <a:gd name="f68" fmla="+- f51 0 f1"/>
                <a:gd name="f69" fmla="*/ f52 1 f37"/>
                <a:gd name="f70" fmla="*/ f53 1 f38"/>
                <a:gd name="f71" fmla="*/ f54 1 f37"/>
                <a:gd name="f72" fmla="*/ f55 1 f38"/>
                <a:gd name="f73" fmla="*/ f56 1 f37"/>
                <a:gd name="f74" fmla="*/ f57 1 f38"/>
                <a:gd name="f75" fmla="*/ f58 1 f37"/>
                <a:gd name="f76" fmla="*/ f59 1 f38"/>
                <a:gd name="f77" fmla="*/ f60 1 f37"/>
                <a:gd name="f78" fmla="*/ f61 1 f38"/>
                <a:gd name="f79" fmla="*/ f62 1 f37"/>
                <a:gd name="f80" fmla="*/ f63 1 f38"/>
                <a:gd name="f81" fmla="*/ f64 f32 1"/>
                <a:gd name="f82" fmla="*/ f65 f32 1"/>
                <a:gd name="f83" fmla="*/ f67 f33 1"/>
                <a:gd name="f84" fmla="*/ f66 f33 1"/>
                <a:gd name="f85" fmla="*/ f69 f32 1"/>
                <a:gd name="f86" fmla="*/ f70 f33 1"/>
                <a:gd name="f87" fmla="*/ f71 f32 1"/>
                <a:gd name="f88" fmla="*/ f72 f33 1"/>
                <a:gd name="f89" fmla="*/ f73 f32 1"/>
                <a:gd name="f90" fmla="*/ f74 f33 1"/>
                <a:gd name="f91" fmla="*/ f75 f32 1"/>
                <a:gd name="f92" fmla="*/ f76 f33 1"/>
                <a:gd name="f93" fmla="*/ f77 f32 1"/>
                <a:gd name="f94" fmla="*/ f78 f33 1"/>
                <a:gd name="f95" fmla="*/ f79 f32 1"/>
                <a:gd name="f96" fmla="*/ f8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85" y="f86"/>
                </a:cxn>
                <a:cxn ang="f68">
                  <a:pos x="f87" y="f88"/>
                </a:cxn>
                <a:cxn ang="f68">
                  <a:pos x="f89" y="f90"/>
                </a:cxn>
                <a:cxn ang="f68">
                  <a:pos x="f91" y="f92"/>
                </a:cxn>
                <a:cxn ang="f68">
                  <a:pos x="f93" y="f94"/>
                </a:cxn>
                <a:cxn ang="f68">
                  <a:pos x="f95" y="f96"/>
                </a:cxn>
              </a:cxnLst>
              <a:rect l="f81" t="f84" r="f82" b="f83"/>
              <a:pathLst>
                <a:path w="34" h="67">
                  <a:moveTo>
                    <a:pt x="f6" y="f8"/>
                  </a:moveTo>
                  <a:cubicBezTo>
                    <a:pt x="f9" y="f5"/>
                    <a:pt x="f5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12" y="f21"/>
                    <a:pt x="f22" y="f7"/>
                  </a:cubicBezTo>
                  <a:cubicBezTo>
                    <a:pt x="f23" y="f24"/>
                    <a:pt x="f25" y="f26"/>
                    <a:pt x="f10" y="f27"/>
                  </a:cubicBezTo>
                  <a:cubicBezTo>
                    <a:pt x="f15" y="f28"/>
                    <a:pt x="f29" y="f15"/>
                    <a:pt x="f30" y="f13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1" name="Freeform 59"/>
            <p:cNvSpPr/>
            <p:nvPr/>
          </p:nvSpPr>
          <p:spPr>
            <a:xfrm>
              <a:off x="873700" y="3287011"/>
              <a:ext cx="183117" cy="823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32"/>
                <a:gd name="f8" fmla="val 3"/>
                <a:gd name="f9" fmla="val 19"/>
                <a:gd name="f10" fmla="val 18"/>
                <a:gd name="f11" fmla="val 31"/>
                <a:gd name="f12" fmla="val 1"/>
                <a:gd name="f13" fmla="val 44"/>
                <a:gd name="f14" fmla="val 68"/>
                <a:gd name="f15" fmla="val 17"/>
                <a:gd name="f16" fmla="val 29"/>
                <a:gd name="f17" fmla="val 64"/>
                <a:gd name="f18" fmla="val 21"/>
                <a:gd name="f19" fmla="val 51"/>
                <a:gd name="f20" fmla="val 13"/>
                <a:gd name="f21" fmla="val 40"/>
                <a:gd name="f22" fmla="val 9"/>
                <a:gd name="f23" fmla="val 30"/>
                <a:gd name="f24" fmla="val 4"/>
                <a:gd name="f25" fmla="val 27"/>
                <a:gd name="f26" fmla="val 11"/>
                <a:gd name="f27" fmla="val 14"/>
                <a:gd name="f28" fmla="+- 0 0 -90"/>
                <a:gd name="f29" fmla="*/ f3 1 71"/>
                <a:gd name="f30" fmla="*/ f4 1 32"/>
                <a:gd name="f31" fmla="+- f7 0 f5"/>
                <a:gd name="f32" fmla="+- f6 0 f5"/>
                <a:gd name="f33" fmla="*/ f28 f0 1"/>
                <a:gd name="f34" fmla="*/ f32 1 71"/>
                <a:gd name="f35" fmla="*/ f31 1 32"/>
                <a:gd name="f36" fmla="*/ 0 f32 1"/>
                <a:gd name="f37" fmla="*/ 600 f31 1"/>
                <a:gd name="f38" fmla="*/ 491 f32 1"/>
                <a:gd name="f39" fmla="*/ 21 f31 1"/>
                <a:gd name="f40" fmla="*/ 1118 f32 1"/>
                <a:gd name="f41" fmla="*/ 545 f31 1"/>
                <a:gd name="f42" fmla="*/ 629 f32 1"/>
                <a:gd name="f43" fmla="*/ 170 f31 1"/>
                <a:gd name="f44" fmla="*/ 283 f32 1"/>
                <a:gd name="f45" fmla="*/ 260 f31 1"/>
                <a:gd name="f46" fmla="*/ f33 1 f2"/>
                <a:gd name="f47" fmla="*/ f36 1 71"/>
                <a:gd name="f48" fmla="*/ f37 1 32"/>
                <a:gd name="f49" fmla="*/ f38 1 71"/>
                <a:gd name="f50" fmla="*/ f39 1 32"/>
                <a:gd name="f51" fmla="*/ f40 1 71"/>
                <a:gd name="f52" fmla="*/ f41 1 32"/>
                <a:gd name="f53" fmla="*/ f42 1 71"/>
                <a:gd name="f54" fmla="*/ f43 1 32"/>
                <a:gd name="f55" fmla="*/ f44 1 71"/>
                <a:gd name="f56" fmla="*/ f45 1 32"/>
                <a:gd name="f57" fmla="*/ 0 1 f34"/>
                <a:gd name="f58" fmla="*/ f6 1 f34"/>
                <a:gd name="f59" fmla="*/ 0 1 f35"/>
                <a:gd name="f60" fmla="*/ f7 1 f35"/>
                <a:gd name="f61" fmla="+- f46 0 f1"/>
                <a:gd name="f62" fmla="*/ f47 1 f34"/>
                <a:gd name="f63" fmla="*/ f48 1 f35"/>
                <a:gd name="f64" fmla="*/ f49 1 f34"/>
                <a:gd name="f65" fmla="*/ f50 1 f35"/>
                <a:gd name="f66" fmla="*/ f51 1 f34"/>
                <a:gd name="f67" fmla="*/ f52 1 f35"/>
                <a:gd name="f68" fmla="*/ f53 1 f34"/>
                <a:gd name="f69" fmla="*/ f54 1 f35"/>
                <a:gd name="f70" fmla="*/ f55 1 f34"/>
                <a:gd name="f71" fmla="*/ f56 1 f35"/>
                <a:gd name="f72" fmla="*/ f57 f29 1"/>
                <a:gd name="f73" fmla="*/ f58 f29 1"/>
                <a:gd name="f74" fmla="*/ f60 f30 1"/>
                <a:gd name="f75" fmla="*/ f59 f30 1"/>
                <a:gd name="f76" fmla="*/ f62 f29 1"/>
                <a:gd name="f77" fmla="*/ f63 f30 1"/>
                <a:gd name="f78" fmla="*/ f64 f29 1"/>
                <a:gd name="f79" fmla="*/ f65 f30 1"/>
                <a:gd name="f80" fmla="*/ f66 f29 1"/>
                <a:gd name="f81" fmla="*/ f67 f30 1"/>
                <a:gd name="f82" fmla="*/ f68 f29 1"/>
                <a:gd name="f83" fmla="*/ f69 f30 1"/>
                <a:gd name="f84" fmla="*/ f70 f29 1"/>
                <a:gd name="f85" fmla="*/ f71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76" y="f77"/>
                </a:cxn>
                <a:cxn ang="f61">
                  <a:pos x="f78" y="f79"/>
                </a:cxn>
                <a:cxn ang="f61">
                  <a:pos x="f80" y="f81"/>
                </a:cxn>
                <a:cxn ang="f61">
                  <a:pos x="f82" y="f83"/>
                </a:cxn>
                <a:cxn ang="f61">
                  <a:pos x="f84" y="f85"/>
                </a:cxn>
              </a:cxnLst>
              <a:rect l="f72" t="f75" r="f73" b="f74"/>
              <a:pathLst>
                <a:path w="71" h="32">
                  <a:moveTo>
                    <a:pt x="f5" y="f7"/>
                  </a:moveTo>
                  <a:cubicBezTo>
                    <a:pt x="f8" y="f9"/>
                    <a:pt x="f10" y="f8"/>
                    <a:pt x="f11" y="f12"/>
                  </a:cubicBezTo>
                  <a:cubicBezTo>
                    <a:pt x="f13" y="f5"/>
                    <a:pt x="f14" y="f15"/>
                    <a:pt x="f6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10" y="f2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2" name="Freeform 60"/>
            <p:cNvSpPr/>
            <p:nvPr/>
          </p:nvSpPr>
          <p:spPr>
            <a:xfrm>
              <a:off x="770830" y="2659084"/>
              <a:ext cx="64812" cy="775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30"/>
                <a:gd name="f8" fmla="val 2"/>
                <a:gd name="f9" fmla="val 18"/>
                <a:gd name="f10" fmla="val 1"/>
                <a:gd name="f11" fmla="val 10"/>
                <a:gd name="f12" fmla="val 5"/>
                <a:gd name="f13" fmla="val 7"/>
                <a:gd name="f14" fmla="val 13"/>
                <a:gd name="f15" fmla="val 23"/>
                <a:gd name="f16" fmla="val 4"/>
                <a:gd name="f17" fmla="val 3"/>
                <a:gd name="f18" fmla="val 16"/>
                <a:gd name="f19" fmla="+- 0 0 -90"/>
                <a:gd name="f20" fmla="*/ f3 1 25"/>
                <a:gd name="f21" fmla="*/ f4 1 30"/>
                <a:gd name="f22" fmla="+- f7 0 f5"/>
                <a:gd name="f23" fmla="+- f6 0 f5"/>
                <a:gd name="f24" fmla="*/ f19 f0 1"/>
                <a:gd name="f25" fmla="*/ f23 1 25"/>
                <a:gd name="f26" fmla="*/ f22 1 30"/>
                <a:gd name="f27" fmla="*/ 401 f23 1"/>
                <a:gd name="f28" fmla="*/ 35 f22 1"/>
                <a:gd name="f29" fmla="*/ 83 f23 1"/>
                <a:gd name="f30" fmla="*/ 136 f22 1"/>
                <a:gd name="f31" fmla="*/ 113 f23 1"/>
                <a:gd name="f32" fmla="*/ 568 f22 1"/>
                <a:gd name="f33" fmla="*/ 209 f23 1"/>
                <a:gd name="f34" fmla="*/ 192 f22 1"/>
                <a:gd name="f35" fmla="*/ 21 f22 1"/>
                <a:gd name="f36" fmla="*/ f24 1 f2"/>
                <a:gd name="f37" fmla="*/ f27 1 25"/>
                <a:gd name="f38" fmla="*/ f28 1 30"/>
                <a:gd name="f39" fmla="*/ f29 1 25"/>
                <a:gd name="f40" fmla="*/ f30 1 30"/>
                <a:gd name="f41" fmla="*/ f31 1 25"/>
                <a:gd name="f42" fmla="*/ f32 1 30"/>
                <a:gd name="f43" fmla="*/ f33 1 25"/>
                <a:gd name="f44" fmla="*/ f34 1 30"/>
                <a:gd name="f45" fmla="*/ f35 1 30"/>
                <a:gd name="f46" fmla="*/ 0 1 f25"/>
                <a:gd name="f47" fmla="*/ f6 1 f25"/>
                <a:gd name="f48" fmla="*/ 0 1 f26"/>
                <a:gd name="f49" fmla="*/ f7 1 f26"/>
                <a:gd name="f50" fmla="+- f36 0 f1"/>
                <a:gd name="f51" fmla="*/ f37 1 f25"/>
                <a:gd name="f52" fmla="*/ f38 1 f26"/>
                <a:gd name="f53" fmla="*/ f39 1 f25"/>
                <a:gd name="f54" fmla="*/ f40 1 f26"/>
                <a:gd name="f55" fmla="*/ f41 1 f25"/>
                <a:gd name="f56" fmla="*/ f42 1 f26"/>
                <a:gd name="f57" fmla="*/ f43 1 f25"/>
                <a:gd name="f58" fmla="*/ f44 1 f26"/>
                <a:gd name="f59" fmla="*/ f45 1 f26"/>
                <a:gd name="f60" fmla="*/ f46 f20 1"/>
                <a:gd name="f61" fmla="*/ f47 f20 1"/>
                <a:gd name="f62" fmla="*/ f49 f21 1"/>
                <a:gd name="f63" fmla="*/ f48 f21 1"/>
                <a:gd name="f64" fmla="*/ f51 f20 1"/>
                <a:gd name="f65" fmla="*/ f52 f21 1"/>
                <a:gd name="f66" fmla="*/ f53 f20 1"/>
                <a:gd name="f67" fmla="*/ f54 f21 1"/>
                <a:gd name="f68" fmla="*/ f55 f20 1"/>
                <a:gd name="f69" fmla="*/ f56 f21 1"/>
                <a:gd name="f70" fmla="*/ f57 f20 1"/>
                <a:gd name="f71" fmla="*/ f58 f21 1"/>
                <a:gd name="f72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4" y="f65"/>
                </a:cxn>
                <a:cxn ang="f50">
                  <a:pos x="f66" y="f67"/>
                </a:cxn>
                <a:cxn ang="f50">
                  <a:pos x="f68" y="f69"/>
                </a:cxn>
                <a:cxn ang="f50">
                  <a:pos x="f70" y="f71"/>
                </a:cxn>
                <a:cxn ang="f50">
                  <a:pos x="f64" y="f72"/>
                </a:cxn>
              </a:cxnLst>
              <a:rect l="f60" t="f63" r="f61" b="f62"/>
              <a:pathLst>
                <a:path w="25" h="30">
                  <a:moveTo>
                    <a:pt x="f6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5" y="f14"/>
                    <a:pt x="f8" y="f15"/>
                    <a:pt x="f13" y="f7"/>
                  </a:cubicBezTo>
                  <a:cubicBezTo>
                    <a:pt x="f16" y="f9"/>
                    <a:pt x="f13" y="f9"/>
                    <a:pt x="f14" y="f11"/>
                  </a:cubicBezTo>
                  <a:cubicBezTo>
                    <a:pt x="f9" y="f17"/>
                    <a:pt x="f18" y="f17"/>
                    <a:pt x="f6" y="f10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3" name="Freeform 61"/>
            <p:cNvSpPr/>
            <p:nvPr/>
          </p:nvSpPr>
          <p:spPr>
            <a:xfrm>
              <a:off x="781117" y="2553452"/>
              <a:ext cx="69951" cy="639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5"/>
                <a:gd name="f8" fmla="val 3"/>
                <a:gd name="f9" fmla="val 20"/>
                <a:gd name="f10" fmla="val 4"/>
                <a:gd name="f11" fmla="val 14"/>
                <a:gd name="f12" fmla="val 8"/>
                <a:gd name="f13" fmla="val 7"/>
                <a:gd name="f14" fmla="val 1"/>
                <a:gd name="f15" fmla="val 19"/>
                <a:gd name="f16" fmla="val 13"/>
                <a:gd name="f17" fmla="val 10"/>
                <a:gd name="f18" fmla="val 9"/>
                <a:gd name="f19" fmla="val 21"/>
                <a:gd name="f20" fmla="+- 0 0 -90"/>
                <a:gd name="f21" fmla="*/ f3 1 27"/>
                <a:gd name="f22" fmla="*/ f4 1 25"/>
                <a:gd name="f23" fmla="+- f7 0 f5"/>
                <a:gd name="f24" fmla="+- f6 0 f5"/>
                <a:gd name="f25" fmla="*/ f20 f0 1"/>
                <a:gd name="f26" fmla="*/ f24 1 27"/>
                <a:gd name="f27" fmla="*/ f23 1 25"/>
                <a:gd name="f28" fmla="*/ 431 f24 1"/>
                <a:gd name="f29" fmla="*/ 55 f23 1"/>
                <a:gd name="f30" fmla="*/ 126 f24 1"/>
                <a:gd name="f31" fmla="*/ 63 f24 1"/>
                <a:gd name="f32" fmla="*/ 459 f23 1"/>
                <a:gd name="f33" fmla="*/ 335 f24 1"/>
                <a:gd name="f34" fmla="*/ 77 f23 1"/>
                <a:gd name="f35" fmla="*/ f25 1 f2"/>
                <a:gd name="f36" fmla="*/ f28 1 27"/>
                <a:gd name="f37" fmla="*/ f29 1 25"/>
                <a:gd name="f38" fmla="*/ f30 1 27"/>
                <a:gd name="f39" fmla="*/ f31 1 27"/>
                <a:gd name="f40" fmla="*/ f32 1 25"/>
                <a:gd name="f41" fmla="*/ f33 1 27"/>
                <a:gd name="f42" fmla="*/ f34 1 25"/>
                <a:gd name="f43" fmla="*/ 0 1 f26"/>
                <a:gd name="f44" fmla="*/ f6 1 f26"/>
                <a:gd name="f45" fmla="*/ 0 1 f27"/>
                <a:gd name="f46" fmla="*/ f7 1 f27"/>
                <a:gd name="f47" fmla="+- f35 0 f1"/>
                <a:gd name="f48" fmla="*/ f36 1 f26"/>
                <a:gd name="f49" fmla="*/ f37 1 f27"/>
                <a:gd name="f50" fmla="*/ f38 1 f26"/>
                <a:gd name="f51" fmla="*/ f39 1 f26"/>
                <a:gd name="f52" fmla="*/ f40 1 f27"/>
                <a:gd name="f53" fmla="*/ f41 1 f26"/>
                <a:gd name="f54" fmla="*/ f42 1 f27"/>
                <a:gd name="f55" fmla="*/ f43 f21 1"/>
                <a:gd name="f56" fmla="*/ f44 f21 1"/>
                <a:gd name="f57" fmla="*/ f46 f22 1"/>
                <a:gd name="f58" fmla="*/ f45 f22 1"/>
                <a:gd name="f59" fmla="*/ f48 f21 1"/>
                <a:gd name="f60" fmla="*/ f49 f22 1"/>
                <a:gd name="f61" fmla="*/ f50 f21 1"/>
                <a:gd name="f62" fmla="*/ f51 f21 1"/>
                <a:gd name="f63" fmla="*/ f52 f22 1"/>
                <a:gd name="f64" fmla="*/ f53 f21 1"/>
                <a:gd name="f65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59" y="f60"/>
                </a:cxn>
                <a:cxn ang="f47">
                  <a:pos x="f61" y="f60"/>
                </a:cxn>
                <a:cxn ang="f47">
                  <a:pos x="f62" y="f63"/>
                </a:cxn>
                <a:cxn ang="f47">
                  <a:pos x="f64" y="f65"/>
                </a:cxn>
              </a:cxnLst>
              <a:rect l="f55" t="f58" r="f56" b="f57"/>
              <a:pathLst>
                <a:path w="27" h="25">
                  <a:moveTo>
                    <a:pt x="f6" y="f8"/>
                  </a:moveTo>
                  <a:cubicBezTo>
                    <a:pt x="f9" y="f10"/>
                    <a:pt x="f11" y="f5"/>
                    <a:pt x="f12" y="f8"/>
                  </a:cubicBezTo>
                  <a:cubicBezTo>
                    <a:pt x="f5" y="f13"/>
                    <a:pt x="f14" y="f15"/>
                    <a:pt x="f10" y="f7"/>
                  </a:cubicBezTo>
                  <a:cubicBezTo>
                    <a:pt x="f13" y="f16"/>
                    <a:pt x="f17" y="f18"/>
                    <a:pt x="f19" y="f10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4" name="Freeform 62"/>
            <p:cNvSpPr/>
            <p:nvPr/>
          </p:nvSpPr>
          <p:spPr>
            <a:xfrm>
              <a:off x="619606" y="2504038"/>
              <a:ext cx="51435" cy="1114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43"/>
                <a:gd name="f8" fmla="val 13"/>
                <a:gd name="f9" fmla="val 4"/>
                <a:gd name="f10" fmla="val 6"/>
                <a:gd name="f11" fmla="val 3"/>
                <a:gd name="f12" fmla="val 12"/>
                <a:gd name="f13" fmla="val 22"/>
                <a:gd name="f14" fmla="val 2"/>
                <a:gd name="f15" fmla="val 34"/>
                <a:gd name="f16" fmla="val 9"/>
                <a:gd name="f17" fmla="val 36"/>
                <a:gd name="f18" fmla="val 5"/>
                <a:gd name="f19" fmla="val 25"/>
                <a:gd name="f20" fmla="val 7"/>
                <a:gd name="f21" fmla="val 17"/>
                <a:gd name="f22" fmla="val 10"/>
                <a:gd name="f23" fmla="val 1"/>
                <a:gd name="f24" fmla="+- 0 0 -90"/>
                <a:gd name="f25" fmla="*/ f3 1 20"/>
                <a:gd name="f26" fmla="*/ f4 1 43"/>
                <a:gd name="f27" fmla="+- f7 0 f5"/>
                <a:gd name="f28" fmla="+- f6 0 f5"/>
                <a:gd name="f29" fmla="*/ f24 f0 1"/>
                <a:gd name="f30" fmla="*/ f28 1 20"/>
                <a:gd name="f31" fmla="*/ f27 1 43"/>
                <a:gd name="f32" fmla="*/ 313 f28 1"/>
                <a:gd name="f33" fmla="*/ 0 f27 1"/>
                <a:gd name="f34" fmla="*/ 50 f28 1"/>
                <a:gd name="f35" fmla="*/ 230 f27 1"/>
                <a:gd name="f36" fmla="*/ 95 f28 1"/>
                <a:gd name="f37" fmla="*/ 824 f27 1"/>
                <a:gd name="f38" fmla="*/ 113 f28 1"/>
                <a:gd name="f39" fmla="*/ 321 f27 1"/>
                <a:gd name="f40" fmla="*/ 21 f27 1"/>
                <a:gd name="f41" fmla="*/ f29 1 f2"/>
                <a:gd name="f42" fmla="*/ f32 1 20"/>
                <a:gd name="f43" fmla="*/ f33 1 43"/>
                <a:gd name="f44" fmla="*/ f34 1 20"/>
                <a:gd name="f45" fmla="*/ f35 1 43"/>
                <a:gd name="f46" fmla="*/ f36 1 20"/>
                <a:gd name="f47" fmla="*/ f37 1 43"/>
                <a:gd name="f48" fmla="*/ f38 1 20"/>
                <a:gd name="f49" fmla="*/ f39 1 43"/>
                <a:gd name="f50" fmla="*/ f40 1 43"/>
                <a:gd name="f51" fmla="*/ 0 1 f30"/>
                <a:gd name="f52" fmla="*/ f6 1 f30"/>
                <a:gd name="f53" fmla="*/ 0 1 f31"/>
                <a:gd name="f54" fmla="*/ f7 1 f31"/>
                <a:gd name="f55" fmla="+- f41 0 f1"/>
                <a:gd name="f56" fmla="*/ f42 1 f30"/>
                <a:gd name="f57" fmla="*/ f43 1 f31"/>
                <a:gd name="f58" fmla="*/ f44 1 f30"/>
                <a:gd name="f59" fmla="*/ f45 1 f31"/>
                <a:gd name="f60" fmla="*/ f46 1 f30"/>
                <a:gd name="f61" fmla="*/ f47 1 f31"/>
                <a:gd name="f62" fmla="*/ f48 1 f30"/>
                <a:gd name="f63" fmla="*/ f49 1 f31"/>
                <a:gd name="f64" fmla="*/ f50 1 f31"/>
                <a:gd name="f65" fmla="*/ f51 f25 1"/>
                <a:gd name="f66" fmla="*/ f52 f25 1"/>
                <a:gd name="f67" fmla="*/ f54 f26 1"/>
                <a:gd name="f68" fmla="*/ f53 f26 1"/>
                <a:gd name="f69" fmla="*/ f56 f25 1"/>
                <a:gd name="f70" fmla="*/ f57 f26 1"/>
                <a:gd name="f71" fmla="*/ f58 f25 1"/>
                <a:gd name="f72" fmla="*/ f59 f26 1"/>
                <a:gd name="f73" fmla="*/ f60 f25 1"/>
                <a:gd name="f74" fmla="*/ f61 f26 1"/>
                <a:gd name="f75" fmla="*/ f62 f25 1"/>
                <a:gd name="f76" fmla="*/ f63 f26 1"/>
                <a:gd name="f77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69" y="f70"/>
                </a:cxn>
                <a:cxn ang="f55">
                  <a:pos x="f71" y="f72"/>
                </a:cxn>
                <a:cxn ang="f55">
                  <a:pos x="f73" y="f74"/>
                </a:cxn>
                <a:cxn ang="f55">
                  <a:pos x="f75" y="f76"/>
                </a:cxn>
                <a:cxn ang="f55">
                  <a:pos x="f69" y="f77"/>
                </a:cxn>
              </a:cxnLst>
              <a:rect l="f65" t="f68" r="f66" b="f67"/>
              <a:pathLst>
                <a:path w="20" h="43">
                  <a:moveTo>
                    <a:pt x="f6" y="f5"/>
                  </a:moveTo>
                  <a:cubicBezTo>
                    <a:pt x="f8" y="f9"/>
                    <a:pt x="f10" y="f11"/>
                    <a:pt x="f11" y="f12"/>
                  </a:cubicBezTo>
                  <a:cubicBezTo>
                    <a:pt x="f5" y="f13"/>
                    <a:pt x="f14" y="f15"/>
                    <a:pt x="f10" y="f7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16"/>
                    <a:pt x="f8" y="f10"/>
                    <a:pt x="f6" y="f23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5" name="Freeform 63"/>
            <p:cNvSpPr/>
            <p:nvPr/>
          </p:nvSpPr>
          <p:spPr>
            <a:xfrm>
              <a:off x="604171" y="2635822"/>
              <a:ext cx="77157" cy="126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49"/>
                <a:gd name="f8" fmla="val 21"/>
                <a:gd name="f9" fmla="val 4"/>
                <a:gd name="f10" fmla="val 14"/>
                <a:gd name="f11" fmla="val 5"/>
                <a:gd name="f12" fmla="val 9"/>
                <a:gd name="f13" fmla="val 6"/>
                <a:gd name="f14" fmla="val 44"/>
                <a:gd name="f15" fmla="val 7"/>
                <a:gd name="f16" fmla="val 34"/>
                <a:gd name="f17" fmla="val 12"/>
                <a:gd name="f18" fmla="val 29"/>
                <a:gd name="f19" fmla="val 2"/>
                <a:gd name="f20" fmla="+- 0 0 -90"/>
                <a:gd name="f21" fmla="*/ f3 1 30"/>
                <a:gd name="f22" fmla="*/ f4 1 49"/>
                <a:gd name="f23" fmla="+- f7 0 f5"/>
                <a:gd name="f24" fmla="+- f6 0 f5"/>
                <a:gd name="f25" fmla="*/ f20 f0 1"/>
                <a:gd name="f26" fmla="*/ f24 1 30"/>
                <a:gd name="f27" fmla="*/ f23 1 49"/>
                <a:gd name="f28" fmla="*/ 470 f24 1"/>
                <a:gd name="f29" fmla="*/ 0 f23 1"/>
                <a:gd name="f30" fmla="*/ 145 f24 1"/>
                <a:gd name="f31" fmla="*/ 265 f23 1"/>
                <a:gd name="f32" fmla="*/ 95 f24 1"/>
                <a:gd name="f33" fmla="*/ 936 f23 1"/>
                <a:gd name="f34" fmla="*/ 458 f24 1"/>
                <a:gd name="f35" fmla="*/ 35 f23 1"/>
                <a:gd name="f36" fmla="*/ f25 1 f2"/>
                <a:gd name="f37" fmla="*/ f28 1 30"/>
                <a:gd name="f38" fmla="*/ f29 1 49"/>
                <a:gd name="f39" fmla="*/ f30 1 30"/>
                <a:gd name="f40" fmla="*/ f31 1 49"/>
                <a:gd name="f41" fmla="*/ f32 1 30"/>
                <a:gd name="f42" fmla="*/ f33 1 49"/>
                <a:gd name="f43" fmla="*/ f34 1 30"/>
                <a:gd name="f44" fmla="*/ f35 1 49"/>
                <a:gd name="f45" fmla="*/ 0 1 f26"/>
                <a:gd name="f46" fmla="*/ f6 1 f26"/>
                <a:gd name="f47" fmla="*/ 0 1 f27"/>
                <a:gd name="f48" fmla="*/ f7 1 f27"/>
                <a:gd name="f49" fmla="+- f36 0 f1"/>
                <a:gd name="f50" fmla="*/ f37 1 f26"/>
                <a:gd name="f51" fmla="*/ f38 1 f27"/>
                <a:gd name="f52" fmla="*/ f39 1 f26"/>
                <a:gd name="f53" fmla="*/ f40 1 f27"/>
                <a:gd name="f54" fmla="*/ f41 1 f26"/>
                <a:gd name="f55" fmla="*/ f42 1 f27"/>
                <a:gd name="f56" fmla="*/ f43 1 f26"/>
                <a:gd name="f57" fmla="*/ f44 1 f27"/>
                <a:gd name="f58" fmla="*/ f45 f21 1"/>
                <a:gd name="f59" fmla="*/ f46 f21 1"/>
                <a:gd name="f60" fmla="*/ f48 f22 1"/>
                <a:gd name="f61" fmla="*/ f47 f22 1"/>
                <a:gd name="f62" fmla="*/ f50 f21 1"/>
                <a:gd name="f63" fmla="*/ f51 f22 1"/>
                <a:gd name="f64" fmla="*/ f52 f21 1"/>
                <a:gd name="f65" fmla="*/ f53 f22 1"/>
                <a:gd name="f66" fmla="*/ f54 f21 1"/>
                <a:gd name="f67" fmla="*/ f55 f22 1"/>
                <a:gd name="f68" fmla="*/ f56 f21 1"/>
                <a:gd name="f69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62" y="f63"/>
                </a:cxn>
                <a:cxn ang="f49">
                  <a:pos x="f64" y="f65"/>
                </a:cxn>
                <a:cxn ang="f49">
                  <a:pos x="f66" y="f67"/>
                </a:cxn>
                <a:cxn ang="f49">
                  <a:pos x="f68" y="f69"/>
                </a:cxn>
              </a:cxnLst>
              <a:rect l="f58" t="f61" r="f59" b="f60"/>
              <a:pathLst>
                <a:path w="30" h="49">
                  <a:moveTo>
                    <a:pt x="f6" y="f5"/>
                  </a:moveTo>
                  <a:cubicBezTo>
                    <a:pt x="f8" y="f9"/>
                    <a:pt x="f10" y="f11"/>
                    <a:pt x="f12" y="f10"/>
                  </a:cubicBezTo>
                  <a:cubicBezTo>
                    <a:pt x="f13" y="f8"/>
                    <a:pt x="f5" y="f14"/>
                    <a:pt x="f13" y="f7"/>
                  </a:cubicBezTo>
                  <a:cubicBezTo>
                    <a:pt x="f15" y="f16"/>
                    <a:pt x="f17" y="f13"/>
                    <a:pt x="f18" y="f1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6" name="Freeform 64"/>
            <p:cNvSpPr/>
            <p:nvPr/>
          </p:nvSpPr>
          <p:spPr>
            <a:xfrm>
              <a:off x="593884" y="2806375"/>
              <a:ext cx="82296" cy="105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41"/>
                <a:gd name="f8" fmla="val 2"/>
                <a:gd name="f9" fmla="val 26"/>
                <a:gd name="f10" fmla="val 12"/>
                <a:gd name="f11" fmla="val 6"/>
                <a:gd name="f12" fmla="val 34"/>
                <a:gd name="f13" fmla="val 5"/>
                <a:gd name="f14" fmla="val 30"/>
                <a:gd name="f15" fmla="val 3"/>
                <a:gd name="f16" fmla="val 21"/>
                <a:gd name="f17" fmla="val 10"/>
                <a:gd name="f18" fmla="val 13"/>
                <a:gd name="f19" fmla="val 7"/>
                <a:gd name="f20" fmla="val 20"/>
                <a:gd name="f21" fmla="val 27"/>
                <a:gd name="f22" fmla="+- 0 0 -90"/>
                <a:gd name="f23" fmla="*/ f3 1 32"/>
                <a:gd name="f24" fmla="*/ f4 1 41"/>
                <a:gd name="f25" fmla="+- f7 0 f5"/>
                <a:gd name="f26" fmla="+- f6 0 f5"/>
                <a:gd name="f27" fmla="*/ f22 f0 1"/>
                <a:gd name="f28" fmla="*/ f26 1 32"/>
                <a:gd name="f29" fmla="*/ f25 1 41"/>
                <a:gd name="f30" fmla="*/ 500 f26 1"/>
                <a:gd name="f31" fmla="*/ 35 f25 1"/>
                <a:gd name="f32" fmla="*/ 95 f26 1"/>
                <a:gd name="f33" fmla="*/ 114 f25 1"/>
                <a:gd name="f34" fmla="*/ 83 f26 1"/>
                <a:gd name="f35" fmla="*/ 771 f25 1"/>
                <a:gd name="f36" fmla="*/ 158 f26 1"/>
                <a:gd name="f37" fmla="*/ 226 f25 1"/>
                <a:gd name="f38" fmla="*/ 425 f26 1"/>
                <a:gd name="f39" fmla="*/ 56 f25 1"/>
                <a:gd name="f40" fmla="*/ f27 1 f2"/>
                <a:gd name="f41" fmla="*/ f30 1 32"/>
                <a:gd name="f42" fmla="*/ f31 1 41"/>
                <a:gd name="f43" fmla="*/ f32 1 32"/>
                <a:gd name="f44" fmla="*/ f33 1 41"/>
                <a:gd name="f45" fmla="*/ f34 1 32"/>
                <a:gd name="f46" fmla="*/ f35 1 41"/>
                <a:gd name="f47" fmla="*/ f36 1 32"/>
                <a:gd name="f48" fmla="*/ f37 1 41"/>
                <a:gd name="f49" fmla="*/ f38 1 32"/>
                <a:gd name="f50" fmla="*/ f39 1 41"/>
                <a:gd name="f51" fmla="*/ 0 1 f28"/>
                <a:gd name="f52" fmla="*/ f6 1 f28"/>
                <a:gd name="f53" fmla="*/ 0 1 f29"/>
                <a:gd name="f54" fmla="*/ f7 1 f29"/>
                <a:gd name="f55" fmla="+- f40 0 f1"/>
                <a:gd name="f56" fmla="*/ f41 1 f28"/>
                <a:gd name="f57" fmla="*/ f42 1 f29"/>
                <a:gd name="f58" fmla="*/ f43 1 f28"/>
                <a:gd name="f59" fmla="*/ f44 1 f29"/>
                <a:gd name="f60" fmla="*/ f45 1 f28"/>
                <a:gd name="f61" fmla="*/ f46 1 f29"/>
                <a:gd name="f62" fmla="*/ f47 1 f28"/>
                <a:gd name="f63" fmla="*/ f48 1 f29"/>
                <a:gd name="f64" fmla="*/ f49 1 f28"/>
                <a:gd name="f65" fmla="*/ f50 1 f29"/>
                <a:gd name="f66" fmla="*/ f51 f23 1"/>
                <a:gd name="f67" fmla="*/ f52 f23 1"/>
                <a:gd name="f68" fmla="*/ f54 f24 1"/>
                <a:gd name="f69" fmla="*/ f53 f24 1"/>
                <a:gd name="f70" fmla="*/ f56 f23 1"/>
                <a:gd name="f71" fmla="*/ f57 f24 1"/>
                <a:gd name="f72" fmla="*/ f58 f23 1"/>
                <a:gd name="f73" fmla="*/ f59 f24 1"/>
                <a:gd name="f74" fmla="*/ f60 f23 1"/>
                <a:gd name="f75" fmla="*/ f61 f24 1"/>
                <a:gd name="f76" fmla="*/ f62 f23 1"/>
                <a:gd name="f77" fmla="*/ f63 f24 1"/>
                <a:gd name="f78" fmla="*/ f64 f23 1"/>
                <a:gd name="f79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70" y="f71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76" y="f77"/>
                </a:cxn>
                <a:cxn ang="f55">
                  <a:pos x="f78" y="f79"/>
                </a:cxn>
              </a:cxnLst>
              <a:rect l="f66" t="f69" r="f67" b="f68"/>
              <a:pathLst>
                <a:path w="32" h="41">
                  <a:moveTo>
                    <a:pt x="f6" y="f8"/>
                  </a:moveTo>
                  <a:cubicBezTo>
                    <a:pt x="f9" y="f5"/>
                    <a:pt x="f10" y="f5"/>
                    <a:pt x="f11" y="f11"/>
                  </a:cubicBezTo>
                  <a:cubicBezTo>
                    <a:pt x="f5" y="f10"/>
                    <a:pt x="f5" y="f12"/>
                    <a:pt x="f13" y="f7"/>
                  </a:cubicBezTo>
                  <a:cubicBezTo>
                    <a:pt x="f11" y="f14"/>
                    <a:pt x="f15" y="f16"/>
                    <a:pt x="f17" y="f10"/>
                  </a:cubicBezTo>
                  <a:cubicBezTo>
                    <a:pt x="f18" y="f19"/>
                    <a:pt x="f20" y="f8"/>
                    <a:pt x="f21" y="f1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7" name="Freeform 65"/>
            <p:cNvSpPr/>
            <p:nvPr/>
          </p:nvSpPr>
          <p:spPr>
            <a:xfrm>
              <a:off x="583597" y="2950759"/>
              <a:ext cx="66870" cy="91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5"/>
                <a:gd name="f8" fmla="val 2"/>
                <a:gd name="f9" fmla="val 18"/>
                <a:gd name="f10" fmla="val 12"/>
                <a:gd name="f11" fmla="val 6"/>
                <a:gd name="f12" fmla="val 7"/>
                <a:gd name="f13" fmla="val 14"/>
                <a:gd name="f14" fmla="val 27"/>
                <a:gd name="f15" fmla="val 5"/>
                <a:gd name="f16" fmla="val 3"/>
                <a:gd name="f17" fmla="val 22"/>
                <a:gd name="f18" fmla="val 8"/>
                <a:gd name="f19" fmla="val 4"/>
                <a:gd name="f20" fmla="+- 0 0 -90"/>
                <a:gd name="f21" fmla="*/ f3 1 26"/>
                <a:gd name="f22" fmla="*/ f4 1 35"/>
                <a:gd name="f23" fmla="+- f7 0 f5"/>
                <a:gd name="f24" fmla="+- f6 0 f5"/>
                <a:gd name="f25" fmla="*/ f20 f0 1"/>
                <a:gd name="f26" fmla="*/ f24 1 26"/>
                <a:gd name="f27" fmla="*/ f23 1 35"/>
                <a:gd name="f28" fmla="*/ 408 f24 1"/>
                <a:gd name="f29" fmla="*/ 35 f23 1"/>
                <a:gd name="f30" fmla="*/ 95 f24 1"/>
                <a:gd name="f31" fmla="*/ 137 f23 1"/>
                <a:gd name="f32" fmla="*/ 83 f24 1"/>
                <a:gd name="f33" fmla="*/ 677 f23 1"/>
                <a:gd name="f34" fmla="*/ 345 f24 1"/>
                <a:gd name="f35" fmla="*/ f25 1 f2"/>
                <a:gd name="f36" fmla="*/ f28 1 26"/>
                <a:gd name="f37" fmla="*/ f29 1 35"/>
                <a:gd name="f38" fmla="*/ f30 1 26"/>
                <a:gd name="f39" fmla="*/ f31 1 35"/>
                <a:gd name="f40" fmla="*/ f32 1 26"/>
                <a:gd name="f41" fmla="*/ f33 1 35"/>
                <a:gd name="f42" fmla="*/ f34 1 26"/>
                <a:gd name="f43" fmla="*/ 0 1 f26"/>
                <a:gd name="f44" fmla="*/ f6 1 f26"/>
                <a:gd name="f45" fmla="*/ 0 1 f27"/>
                <a:gd name="f46" fmla="*/ f7 1 f27"/>
                <a:gd name="f47" fmla="+- f35 0 f1"/>
                <a:gd name="f48" fmla="*/ f36 1 f26"/>
                <a:gd name="f49" fmla="*/ f37 1 f27"/>
                <a:gd name="f50" fmla="*/ f38 1 f26"/>
                <a:gd name="f51" fmla="*/ f39 1 f27"/>
                <a:gd name="f52" fmla="*/ f40 1 f26"/>
                <a:gd name="f53" fmla="*/ f41 1 f27"/>
                <a:gd name="f54" fmla="*/ f42 1 f26"/>
                <a:gd name="f55" fmla="*/ f43 f21 1"/>
                <a:gd name="f56" fmla="*/ f44 f21 1"/>
                <a:gd name="f57" fmla="*/ f46 f22 1"/>
                <a:gd name="f58" fmla="*/ f45 f22 1"/>
                <a:gd name="f59" fmla="*/ f48 f21 1"/>
                <a:gd name="f60" fmla="*/ f49 f22 1"/>
                <a:gd name="f61" fmla="*/ f50 f21 1"/>
                <a:gd name="f62" fmla="*/ f51 f22 1"/>
                <a:gd name="f63" fmla="*/ f52 f21 1"/>
                <a:gd name="f64" fmla="*/ f53 f22 1"/>
                <a:gd name="f65" fmla="*/ f5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59" y="f60"/>
                </a:cxn>
                <a:cxn ang="f47">
                  <a:pos x="f61" y="f62"/>
                </a:cxn>
                <a:cxn ang="f47">
                  <a:pos x="f63" y="f64"/>
                </a:cxn>
                <a:cxn ang="f47">
                  <a:pos x="f65" y="f60"/>
                </a:cxn>
              </a:cxnLst>
              <a:rect l="f55" t="f58" r="f56" b="f57"/>
              <a:pathLst>
                <a:path w="26" h="35">
                  <a:moveTo>
                    <a:pt x="f6" y="f8"/>
                  </a:moveTo>
                  <a:cubicBezTo>
                    <a:pt x="f9" y="f5"/>
                    <a:pt x="f10" y="f5"/>
                    <a:pt x="f11" y="f12"/>
                  </a:cubicBezTo>
                  <a:cubicBezTo>
                    <a:pt x="f5" y="f13"/>
                    <a:pt x="f5" y="f14"/>
                    <a:pt x="f15" y="f7"/>
                  </a:cubicBezTo>
                  <a:cubicBezTo>
                    <a:pt x="f16" y="f17"/>
                    <a:pt x="f18" y="f19"/>
                    <a:pt x="f17" y="f8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8" name="Freeform 66"/>
            <p:cNvSpPr/>
            <p:nvPr/>
          </p:nvSpPr>
          <p:spPr>
            <a:xfrm>
              <a:off x="575367" y="3085450"/>
              <a:ext cx="59664" cy="105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41"/>
                <a:gd name="f8" fmla="val 15"/>
                <a:gd name="f9" fmla="val 1"/>
                <a:gd name="f10" fmla="val 10"/>
                <a:gd name="f11" fmla="val 6"/>
                <a:gd name="f12" fmla="val 8"/>
                <a:gd name="f13" fmla="val 18"/>
                <a:gd name="f14" fmla="val 31"/>
                <a:gd name="f15" fmla="val 5"/>
                <a:gd name="f16" fmla="val 7"/>
                <a:gd name="f17" fmla="val 35"/>
                <a:gd name="f18" fmla="val 27"/>
                <a:gd name="f19" fmla="val 20"/>
                <a:gd name="f20" fmla="val 13"/>
                <a:gd name="f21" fmla="val 3"/>
                <a:gd name="f22" fmla="val 21"/>
                <a:gd name="f23" fmla="+- 0 0 -90"/>
                <a:gd name="f24" fmla="*/ f3 1 23"/>
                <a:gd name="f25" fmla="*/ f4 1 41"/>
                <a:gd name="f26" fmla="+- f7 0 f5"/>
                <a:gd name="f27" fmla="+- f6 0 f5"/>
                <a:gd name="f28" fmla="*/ f23 f0 1"/>
                <a:gd name="f29" fmla="*/ f27 1 23"/>
                <a:gd name="f30" fmla="*/ f26 1 41"/>
                <a:gd name="f31" fmla="*/ 368 f27 1"/>
                <a:gd name="f32" fmla="*/ 0 f26 1"/>
                <a:gd name="f33" fmla="*/ 96 f27 1"/>
                <a:gd name="f34" fmla="*/ 149 f26 1"/>
                <a:gd name="f35" fmla="*/ 83 f27 1"/>
                <a:gd name="f36" fmla="*/ 771 f26 1"/>
                <a:gd name="f37" fmla="*/ 113 f27 1"/>
                <a:gd name="f38" fmla="*/ 375 f26 1"/>
                <a:gd name="f39" fmla="*/ 338 f27 1"/>
                <a:gd name="f40" fmla="*/ 56 f26 1"/>
                <a:gd name="f41" fmla="*/ f28 1 f2"/>
                <a:gd name="f42" fmla="*/ f31 1 23"/>
                <a:gd name="f43" fmla="*/ f32 1 41"/>
                <a:gd name="f44" fmla="*/ f33 1 23"/>
                <a:gd name="f45" fmla="*/ f34 1 41"/>
                <a:gd name="f46" fmla="*/ f35 1 23"/>
                <a:gd name="f47" fmla="*/ f36 1 41"/>
                <a:gd name="f48" fmla="*/ f37 1 23"/>
                <a:gd name="f49" fmla="*/ f38 1 41"/>
                <a:gd name="f50" fmla="*/ f39 1 23"/>
                <a:gd name="f51" fmla="*/ f40 1 41"/>
                <a:gd name="f52" fmla="*/ 0 1 f29"/>
                <a:gd name="f53" fmla="*/ f6 1 f29"/>
                <a:gd name="f54" fmla="*/ 0 1 f30"/>
                <a:gd name="f55" fmla="*/ f7 1 f30"/>
                <a:gd name="f56" fmla="+- f41 0 f1"/>
                <a:gd name="f57" fmla="*/ f42 1 f29"/>
                <a:gd name="f58" fmla="*/ f43 1 f30"/>
                <a:gd name="f59" fmla="*/ f44 1 f29"/>
                <a:gd name="f60" fmla="*/ f45 1 f30"/>
                <a:gd name="f61" fmla="*/ f46 1 f29"/>
                <a:gd name="f62" fmla="*/ f47 1 f30"/>
                <a:gd name="f63" fmla="*/ f48 1 f29"/>
                <a:gd name="f64" fmla="*/ f49 1 f30"/>
                <a:gd name="f65" fmla="*/ f50 1 f29"/>
                <a:gd name="f66" fmla="*/ f51 1 f30"/>
                <a:gd name="f67" fmla="*/ f52 f24 1"/>
                <a:gd name="f68" fmla="*/ f53 f24 1"/>
                <a:gd name="f69" fmla="*/ f55 f25 1"/>
                <a:gd name="f70" fmla="*/ f54 f25 1"/>
                <a:gd name="f71" fmla="*/ f57 f24 1"/>
                <a:gd name="f72" fmla="*/ f58 f25 1"/>
                <a:gd name="f73" fmla="*/ f59 f24 1"/>
                <a:gd name="f74" fmla="*/ f60 f25 1"/>
                <a:gd name="f75" fmla="*/ f61 f24 1"/>
                <a:gd name="f76" fmla="*/ f62 f25 1"/>
                <a:gd name="f77" fmla="*/ f63 f24 1"/>
                <a:gd name="f78" fmla="*/ f64 f25 1"/>
                <a:gd name="f79" fmla="*/ f65 f24 1"/>
                <a:gd name="f80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71" y="f72"/>
                </a:cxn>
                <a:cxn ang="f56">
                  <a:pos x="f73" y="f74"/>
                </a:cxn>
                <a:cxn ang="f56">
                  <a:pos x="f75" y="f76"/>
                </a:cxn>
                <a:cxn ang="f56">
                  <a:pos x="f77" y="f78"/>
                </a:cxn>
                <a:cxn ang="f56">
                  <a:pos x="f79" y="f80"/>
                </a:cxn>
              </a:cxnLst>
              <a:rect l="f67" t="f70" r="f68" b="f69"/>
              <a:pathLst>
                <a:path w="23" h="41">
                  <a:moveTo>
                    <a:pt x="f6" y="f5"/>
                  </a:moveTo>
                  <a:cubicBezTo>
                    <a:pt x="f8" y="f9"/>
                    <a:pt x="f10" y="f5"/>
                    <a:pt x="f11" y="f12"/>
                  </a:cubicBezTo>
                  <a:cubicBezTo>
                    <a:pt x="f9" y="f13"/>
                    <a:pt x="f5" y="f14"/>
                    <a:pt x="f15" y="f7"/>
                  </a:cubicBezTo>
                  <a:cubicBezTo>
                    <a:pt x="f16" y="f17"/>
                    <a:pt x="f15" y="f18"/>
                    <a:pt x="f16" y="f19"/>
                  </a:cubicBezTo>
                  <a:cubicBezTo>
                    <a:pt x="f10" y="f10"/>
                    <a:pt x="f20" y="f21"/>
                    <a:pt x="f22" y="f2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9" name="Freeform 67"/>
            <p:cNvSpPr/>
            <p:nvPr/>
          </p:nvSpPr>
          <p:spPr>
            <a:xfrm>
              <a:off x="588745" y="3229834"/>
              <a:ext cx="66870" cy="1395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4"/>
                <a:gd name="f8" fmla="val 24"/>
                <a:gd name="f9" fmla="val 10"/>
                <a:gd name="f10" fmla="val 14"/>
                <a:gd name="f11" fmla="val 40"/>
                <a:gd name="f12" fmla="val 21"/>
                <a:gd name="f13" fmla="val 44"/>
                <a:gd name="f14" fmla="val 8"/>
                <a:gd name="f15" fmla="val 1"/>
                <a:gd name="f16" fmla="+- 0 0 -90"/>
                <a:gd name="f17" fmla="*/ f3 1 26"/>
                <a:gd name="f18" fmla="*/ f4 1 54"/>
                <a:gd name="f19" fmla="+- f7 0 f5"/>
                <a:gd name="f20" fmla="+- f6 0 f5"/>
                <a:gd name="f21" fmla="*/ f16 f0 1"/>
                <a:gd name="f22" fmla="*/ f20 1 26"/>
                <a:gd name="f23" fmla="*/ f19 1 54"/>
                <a:gd name="f24" fmla="*/ 375 f20 1"/>
                <a:gd name="f25" fmla="*/ 0 f19 1"/>
                <a:gd name="f26" fmla="*/ 408 f20 1"/>
                <a:gd name="f27" fmla="*/ 1024 f19 1"/>
                <a:gd name="f28" fmla="*/ 21 f19 1"/>
                <a:gd name="f29" fmla="*/ f21 1 f2"/>
                <a:gd name="f30" fmla="*/ f24 1 26"/>
                <a:gd name="f31" fmla="*/ f25 1 54"/>
                <a:gd name="f32" fmla="*/ f26 1 26"/>
                <a:gd name="f33" fmla="*/ f27 1 54"/>
                <a:gd name="f34" fmla="*/ f28 1 54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3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49" y="f53"/>
                </a:cxn>
              </a:cxnLst>
              <a:rect l="f45" t="f48" r="f46" b="f47"/>
              <a:pathLst>
                <a:path w="26" h="54">
                  <a:moveTo>
                    <a:pt x="f8" y="f5"/>
                  </a:moveTo>
                  <a:cubicBezTo>
                    <a:pt x="f5" y="f9"/>
                    <a:pt x="f10" y="f11"/>
                    <a:pt x="f6" y="f7"/>
                  </a:cubicBezTo>
                  <a:cubicBezTo>
                    <a:pt x="f12" y="f13"/>
                    <a:pt x="f14" y="f14"/>
                    <a:pt x="f8" y="f1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0" name="Freeform 68"/>
            <p:cNvSpPr/>
            <p:nvPr/>
          </p:nvSpPr>
          <p:spPr>
            <a:xfrm>
              <a:off x="681328" y="3384880"/>
              <a:ext cx="38066" cy="116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45"/>
                <a:gd name="f8" fmla="val 12"/>
                <a:gd name="f9" fmla="val 35"/>
                <a:gd name="f10" fmla="val 7"/>
                <a:gd name="f11" fmla="val 37"/>
                <a:gd name="f12" fmla="val 6"/>
                <a:gd name="f13" fmla="val 17"/>
                <a:gd name="f14" fmla="val 11"/>
                <a:gd name="f15" fmla="+- 0 0 -90"/>
                <a:gd name="f16" fmla="*/ f3 1 15"/>
                <a:gd name="f17" fmla="*/ f4 1 45"/>
                <a:gd name="f18" fmla="+- f7 0 f5"/>
                <a:gd name="f19" fmla="+- f6 0 f5"/>
                <a:gd name="f20" fmla="*/ f15 f0 1"/>
                <a:gd name="f21" fmla="*/ f19 1 15"/>
                <a:gd name="f22" fmla="*/ f18 1 45"/>
                <a:gd name="f23" fmla="*/ 183 f19 1"/>
                <a:gd name="f24" fmla="*/ 0 f18 1"/>
                <a:gd name="f25" fmla="*/ 224 f19 1"/>
                <a:gd name="f26" fmla="*/ 853 f18 1"/>
                <a:gd name="f27" fmla="*/ 165 f19 1"/>
                <a:gd name="f28" fmla="*/ 136 f18 1"/>
                <a:gd name="f29" fmla="*/ f20 1 f2"/>
                <a:gd name="f30" fmla="*/ f23 1 15"/>
                <a:gd name="f31" fmla="*/ f24 1 45"/>
                <a:gd name="f32" fmla="*/ f25 1 15"/>
                <a:gd name="f33" fmla="*/ f26 1 45"/>
                <a:gd name="f34" fmla="*/ f27 1 15"/>
                <a:gd name="f35" fmla="*/ f28 1 45"/>
                <a:gd name="f36" fmla="*/ 0 1 f21"/>
                <a:gd name="f37" fmla="*/ f6 1 f21"/>
                <a:gd name="f38" fmla="*/ 0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</a:cxnLst>
              <a:rect l="f47" t="f50" r="f48" b="f49"/>
              <a:pathLst>
                <a:path w="15" h="45">
                  <a:moveTo>
                    <a:pt x="f8" y="f5"/>
                  </a:moveTo>
                  <a:cubicBezTo>
                    <a:pt x="f5" y="f8"/>
                    <a:pt x="f5" y="f9"/>
                    <a:pt x="f6" y="f7"/>
                  </a:cubicBezTo>
                  <a:cubicBezTo>
                    <a:pt x="f10" y="f11"/>
                    <a:pt x="f12" y="f13"/>
                    <a:pt x="f14" y="f10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1" name="Freeform 69"/>
            <p:cNvSpPr/>
            <p:nvPr/>
          </p:nvSpPr>
          <p:spPr>
            <a:xfrm>
              <a:off x="938512" y="2165847"/>
              <a:ext cx="56583" cy="15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6"/>
                <a:gd name="f8" fmla="val 3"/>
                <a:gd name="f9" fmla="val 1"/>
                <a:gd name="f10" fmla="val 17"/>
                <a:gd name="f11" fmla="+- 0 0 -90"/>
                <a:gd name="f12" fmla="*/ f3 1 22"/>
                <a:gd name="f13" fmla="*/ f4 1 6"/>
                <a:gd name="f14" fmla="+- f7 0 f5"/>
                <a:gd name="f15" fmla="+- f6 0 f5"/>
                <a:gd name="f16" fmla="*/ f11 f0 1"/>
                <a:gd name="f17" fmla="*/ f14 1 6"/>
                <a:gd name="f18" fmla="*/ f15 1 22"/>
                <a:gd name="f19" fmla="*/ 0 f15 1"/>
                <a:gd name="f20" fmla="*/ 56 f14 1"/>
                <a:gd name="f21" fmla="*/ 345 f15 1"/>
                <a:gd name="f22" fmla="*/ 115 f14 1"/>
                <a:gd name="f23" fmla="*/ f16 1 f2"/>
                <a:gd name="f24" fmla="*/ f19 1 22"/>
                <a:gd name="f25" fmla="*/ f20 1 6"/>
                <a:gd name="f26" fmla="*/ f21 1 22"/>
                <a:gd name="f27" fmla="*/ f22 1 6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22" h="6">
                  <a:moveTo>
                    <a:pt x="f5" y="f8"/>
                  </a:moveTo>
                  <a:cubicBezTo>
                    <a:pt x="f7" y="f9"/>
                    <a:pt x="f10" y="f5"/>
                    <a:pt x="f6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2" name="Freeform 70"/>
            <p:cNvSpPr/>
            <p:nvPr/>
          </p:nvSpPr>
          <p:spPr>
            <a:xfrm>
              <a:off x="1998101" y="2043748"/>
              <a:ext cx="72009" cy="620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4"/>
                <a:gd name="f8" fmla="val 4"/>
                <a:gd name="f9" fmla="val 23"/>
                <a:gd name="f10" fmla="val 1"/>
                <a:gd name="f11" fmla="val 13"/>
                <a:gd name="f12" fmla="val 8"/>
                <a:gd name="f13" fmla="val 2"/>
                <a:gd name="f14" fmla="val 5"/>
                <a:gd name="f15" fmla="val 7"/>
                <a:gd name="f16" fmla="val 10"/>
                <a:gd name="f17" fmla="val 21"/>
                <a:gd name="f18" fmla="val 20"/>
                <a:gd name="f19" fmla="val 14"/>
                <a:gd name="f20" fmla="val 6"/>
                <a:gd name="f21" fmla="val 11"/>
                <a:gd name="f22" fmla="val 16"/>
                <a:gd name="f23" fmla="val 3"/>
                <a:gd name="f24" fmla="+- 0 0 -90"/>
                <a:gd name="f25" fmla="*/ f3 1 28"/>
                <a:gd name="f26" fmla="*/ f4 1 24"/>
                <a:gd name="f27" fmla="+- f7 0 f5"/>
                <a:gd name="f28" fmla="+- f6 0 f5"/>
                <a:gd name="f29" fmla="*/ f24 f0 1"/>
                <a:gd name="f30" fmla="*/ f28 1 28"/>
                <a:gd name="f31" fmla="*/ f27 1 24"/>
                <a:gd name="f32" fmla="*/ 438 f28 1"/>
                <a:gd name="f33" fmla="*/ 77 f27 1"/>
                <a:gd name="f34" fmla="*/ 125 f28 1"/>
                <a:gd name="f35" fmla="*/ 35 f27 1"/>
                <a:gd name="f36" fmla="*/ 20 f28 1"/>
                <a:gd name="f37" fmla="*/ 192 f27 1"/>
                <a:gd name="f38" fmla="*/ 456 f27 1"/>
                <a:gd name="f39" fmla="*/ 95 f28 1"/>
                <a:gd name="f40" fmla="*/ 205 f27 1"/>
                <a:gd name="f41" fmla="*/ 333 f28 1"/>
                <a:gd name="f42" fmla="*/ 56 f27 1"/>
                <a:gd name="f43" fmla="*/ f29 1 f2"/>
                <a:gd name="f44" fmla="*/ f32 1 28"/>
                <a:gd name="f45" fmla="*/ f33 1 24"/>
                <a:gd name="f46" fmla="*/ f34 1 28"/>
                <a:gd name="f47" fmla="*/ f35 1 24"/>
                <a:gd name="f48" fmla="*/ f36 1 28"/>
                <a:gd name="f49" fmla="*/ f37 1 24"/>
                <a:gd name="f50" fmla="*/ f38 1 24"/>
                <a:gd name="f51" fmla="*/ f39 1 28"/>
                <a:gd name="f52" fmla="*/ f40 1 24"/>
                <a:gd name="f53" fmla="*/ f41 1 28"/>
                <a:gd name="f54" fmla="*/ f42 1 24"/>
                <a:gd name="f55" fmla="*/ 0 1 f30"/>
                <a:gd name="f56" fmla="*/ f6 1 f30"/>
                <a:gd name="f57" fmla="*/ 0 1 f31"/>
                <a:gd name="f58" fmla="*/ f7 1 f31"/>
                <a:gd name="f59" fmla="+- f43 0 f1"/>
                <a:gd name="f60" fmla="*/ f44 1 f30"/>
                <a:gd name="f61" fmla="*/ f45 1 f31"/>
                <a:gd name="f62" fmla="*/ f46 1 f30"/>
                <a:gd name="f63" fmla="*/ f47 1 f31"/>
                <a:gd name="f64" fmla="*/ f48 1 f30"/>
                <a:gd name="f65" fmla="*/ f49 1 f31"/>
                <a:gd name="f66" fmla="*/ f50 1 f31"/>
                <a:gd name="f67" fmla="*/ f51 1 f30"/>
                <a:gd name="f68" fmla="*/ f52 1 f31"/>
                <a:gd name="f69" fmla="*/ f53 1 f30"/>
                <a:gd name="f70" fmla="*/ f54 1 f31"/>
                <a:gd name="f71" fmla="*/ f55 f25 1"/>
                <a:gd name="f72" fmla="*/ f56 f25 1"/>
                <a:gd name="f73" fmla="*/ f58 f26 1"/>
                <a:gd name="f74" fmla="*/ f57 f26 1"/>
                <a:gd name="f75" fmla="*/ f60 f25 1"/>
                <a:gd name="f76" fmla="*/ f61 f26 1"/>
                <a:gd name="f77" fmla="*/ f62 f25 1"/>
                <a:gd name="f78" fmla="*/ f63 f26 1"/>
                <a:gd name="f79" fmla="*/ f64 f25 1"/>
                <a:gd name="f80" fmla="*/ f65 f26 1"/>
                <a:gd name="f81" fmla="*/ f66 f26 1"/>
                <a:gd name="f82" fmla="*/ f67 f25 1"/>
                <a:gd name="f83" fmla="*/ f68 f26 1"/>
                <a:gd name="f84" fmla="*/ f69 f25 1"/>
                <a:gd name="f85" fmla="*/ f7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5" y="f76"/>
                </a:cxn>
                <a:cxn ang="f59">
                  <a:pos x="f77" y="f78"/>
                </a:cxn>
                <a:cxn ang="f59">
                  <a:pos x="f79" y="f80"/>
                </a:cxn>
                <a:cxn ang="f59">
                  <a:pos x="f79" y="f81"/>
                </a:cxn>
                <a:cxn ang="f59">
                  <a:pos x="f82" y="f83"/>
                </a:cxn>
                <a:cxn ang="f59">
                  <a:pos x="f84" y="f85"/>
                </a:cxn>
              </a:cxnLst>
              <a:rect l="f71" t="f74" r="f72" b="f73"/>
              <a:pathLst>
                <a:path w="28" h="24">
                  <a:moveTo>
                    <a:pt x="f6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8"/>
                    <a:pt x="f13" y="f15"/>
                    <a:pt x="f10" y="f16"/>
                  </a:cubicBezTo>
                  <a:cubicBezTo>
                    <a:pt x="f5" y="f11"/>
                    <a:pt x="f5" y="f17"/>
                    <a:pt x="f10" y="f7"/>
                  </a:cubicBezTo>
                  <a:cubicBezTo>
                    <a:pt x="f8" y="f18"/>
                    <a:pt x="f8" y="f19"/>
                    <a:pt x="f20" y="f21"/>
                  </a:cubicBezTo>
                  <a:cubicBezTo>
                    <a:pt x="f16" y="f20"/>
                    <a:pt x="f22" y="f23"/>
                    <a:pt x="f17" y="f23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3" name="Freeform 71"/>
            <p:cNvSpPr/>
            <p:nvPr/>
          </p:nvSpPr>
          <p:spPr>
            <a:xfrm>
              <a:off x="2018675" y="1953624"/>
              <a:ext cx="58640" cy="591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4"/>
                <a:gd name="f8" fmla="val 18"/>
                <a:gd name="f9" fmla="val 10"/>
                <a:gd name="f10" fmla="val 1"/>
                <a:gd name="f11" fmla="val 6"/>
                <a:gd name="f12" fmla="val 9"/>
                <a:gd name="f13" fmla="val 2"/>
                <a:gd name="f14" fmla="val 17"/>
                <a:gd name="f15" fmla="val 14"/>
                <a:gd name="f16" fmla="val 12"/>
                <a:gd name="f17" fmla="val 3"/>
                <a:gd name="f18" fmla="+- 0 0 -90"/>
                <a:gd name="f19" fmla="*/ f3 1 23"/>
                <a:gd name="f20" fmla="*/ f4 1 23"/>
                <a:gd name="f21" fmla="+- f6 0 f5"/>
                <a:gd name="f22" fmla="*/ f18 f0 1"/>
                <a:gd name="f23" fmla="*/ f21 1 23"/>
                <a:gd name="f24" fmla="*/ 349 f21 1"/>
                <a:gd name="f25" fmla="*/ 77 f21 1"/>
                <a:gd name="f26" fmla="*/ 92 f21 1"/>
                <a:gd name="f27" fmla="*/ 0 f21 1"/>
                <a:gd name="f28" fmla="*/ 430 f21 1"/>
                <a:gd name="f29" fmla="*/ 56 f21 1"/>
                <a:gd name="f30" fmla="*/ f22 1 f2"/>
                <a:gd name="f31" fmla="*/ f24 1 23"/>
                <a:gd name="f32" fmla="*/ f25 1 23"/>
                <a:gd name="f33" fmla="*/ f26 1 23"/>
                <a:gd name="f34" fmla="*/ f27 1 23"/>
                <a:gd name="f35" fmla="*/ f28 1 23"/>
                <a:gd name="f36" fmla="*/ f29 1 23"/>
                <a:gd name="f37" fmla="*/ 0 1 f23"/>
                <a:gd name="f38" fmla="*/ f6 1 f23"/>
                <a:gd name="f39" fmla="+- f30 0 f1"/>
                <a:gd name="f40" fmla="*/ f31 1 f23"/>
                <a:gd name="f41" fmla="*/ f32 1 f23"/>
                <a:gd name="f42" fmla="*/ f33 1 f23"/>
                <a:gd name="f43" fmla="*/ f34 1 f23"/>
                <a:gd name="f44" fmla="*/ f35 1 f23"/>
                <a:gd name="f45" fmla="*/ f36 1 f23"/>
                <a:gd name="f46" fmla="*/ f37 f19 1"/>
                <a:gd name="f47" fmla="*/ f38 f19 1"/>
                <a:gd name="f48" fmla="*/ f38 f20 1"/>
                <a:gd name="f49" fmla="*/ f37 f20 1"/>
                <a:gd name="f50" fmla="*/ f40 f19 1"/>
                <a:gd name="f51" fmla="*/ f41 f20 1"/>
                <a:gd name="f52" fmla="*/ f42 f19 1"/>
                <a:gd name="f53" fmla="*/ f43 f19 1"/>
                <a:gd name="f54" fmla="*/ f44 f20 1"/>
                <a:gd name="f55" fmla="*/ f4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1"/>
                </a:cxn>
                <a:cxn ang="f39">
                  <a:pos x="f53" y="f54"/>
                </a:cxn>
                <a:cxn ang="f39">
                  <a:pos x="f50" y="f55"/>
                </a:cxn>
              </a:cxnLst>
              <a:rect l="f46" t="f49" r="f47" b="f48"/>
              <a:pathLst>
                <a:path w="23" h="23">
                  <a:moveTo>
                    <a:pt x="f6" y="f7"/>
                  </a:moveTo>
                  <a:cubicBezTo>
                    <a:pt x="f8" y="f5"/>
                    <a:pt x="f9" y="f10"/>
                    <a:pt x="f11" y="f7"/>
                  </a:cubicBezTo>
                  <a:cubicBezTo>
                    <a:pt x="f5" y="f12"/>
                    <a:pt x="f13" y="f14"/>
                    <a:pt x="f5" y="f6"/>
                  </a:cubicBezTo>
                  <a:cubicBezTo>
                    <a:pt x="f7" y="f15"/>
                    <a:pt x="f16" y="f13"/>
                    <a:pt x="f6" y="f1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4" name="Freeform 72"/>
            <p:cNvSpPr/>
            <p:nvPr/>
          </p:nvSpPr>
          <p:spPr>
            <a:xfrm>
              <a:off x="1951814" y="2134840"/>
              <a:ext cx="61722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9"/>
                <a:gd name="f8" fmla="val 6"/>
                <a:gd name="f9" fmla="val 19"/>
                <a:gd name="f10" fmla="val 12"/>
                <a:gd name="f11" fmla="val 9"/>
                <a:gd name="f12" fmla="val 7"/>
                <a:gd name="f13" fmla="val 10"/>
                <a:gd name="f14" fmla="val 14"/>
                <a:gd name="f15" fmla="val 17"/>
                <a:gd name="f16" fmla="val 4"/>
                <a:gd name="f17" fmla="val 20"/>
                <a:gd name="f18" fmla="val 2"/>
                <a:gd name="f19" fmla="val 22"/>
                <a:gd name="f20" fmla="val 25"/>
                <a:gd name="f21" fmla="val 3"/>
                <a:gd name="f22" fmla="val 27"/>
                <a:gd name="f23" fmla="val 8"/>
                <a:gd name="f24" fmla="val 21"/>
                <a:gd name="f25" fmla="val 18"/>
                <a:gd name="f26" fmla="+- 0 0 -90"/>
                <a:gd name="f27" fmla="*/ f3 1 24"/>
                <a:gd name="f28" fmla="*/ f4 1 29"/>
                <a:gd name="f29" fmla="+- f7 0 f5"/>
                <a:gd name="f30" fmla="+- f6 0 f5"/>
                <a:gd name="f31" fmla="*/ f26 f0 1"/>
                <a:gd name="f32" fmla="*/ f30 1 24"/>
                <a:gd name="f33" fmla="*/ f29 1 29"/>
                <a:gd name="f34" fmla="*/ 375 f30 1"/>
                <a:gd name="f35" fmla="*/ 112 f29 1"/>
                <a:gd name="f36" fmla="*/ 145 f30 1"/>
                <a:gd name="f37" fmla="*/ 133 f29 1"/>
                <a:gd name="f38" fmla="*/ 95 f30 1"/>
                <a:gd name="f39" fmla="*/ 316 f29 1"/>
                <a:gd name="f40" fmla="*/ 0 f30 1"/>
                <a:gd name="f41" fmla="*/ 465 f29 1"/>
                <a:gd name="f42" fmla="*/ 125 f30 1"/>
                <a:gd name="f43" fmla="*/ 542 f29 1"/>
                <a:gd name="f44" fmla="*/ 283 f30 1"/>
                <a:gd name="f45" fmla="*/ 56 f29 1"/>
                <a:gd name="f46" fmla="*/ f31 1 f2"/>
                <a:gd name="f47" fmla="*/ f34 1 24"/>
                <a:gd name="f48" fmla="*/ f35 1 29"/>
                <a:gd name="f49" fmla="*/ f36 1 24"/>
                <a:gd name="f50" fmla="*/ f37 1 29"/>
                <a:gd name="f51" fmla="*/ f38 1 24"/>
                <a:gd name="f52" fmla="*/ f39 1 29"/>
                <a:gd name="f53" fmla="*/ f40 1 24"/>
                <a:gd name="f54" fmla="*/ f41 1 29"/>
                <a:gd name="f55" fmla="*/ f42 1 24"/>
                <a:gd name="f56" fmla="*/ f43 1 29"/>
                <a:gd name="f57" fmla="*/ f44 1 24"/>
                <a:gd name="f58" fmla="*/ f45 1 29"/>
                <a:gd name="f59" fmla="*/ 0 1 f32"/>
                <a:gd name="f60" fmla="*/ f6 1 f32"/>
                <a:gd name="f61" fmla="*/ 0 1 f33"/>
                <a:gd name="f62" fmla="*/ f7 1 f33"/>
                <a:gd name="f63" fmla="+- f46 0 f1"/>
                <a:gd name="f64" fmla="*/ f47 1 f32"/>
                <a:gd name="f65" fmla="*/ f48 1 f33"/>
                <a:gd name="f66" fmla="*/ f49 1 f32"/>
                <a:gd name="f67" fmla="*/ f50 1 f33"/>
                <a:gd name="f68" fmla="*/ f51 1 f32"/>
                <a:gd name="f69" fmla="*/ f52 1 f33"/>
                <a:gd name="f70" fmla="*/ f53 1 f32"/>
                <a:gd name="f71" fmla="*/ f54 1 f33"/>
                <a:gd name="f72" fmla="*/ f55 1 f32"/>
                <a:gd name="f73" fmla="*/ f56 1 f33"/>
                <a:gd name="f74" fmla="*/ f57 1 f32"/>
                <a:gd name="f75" fmla="*/ f58 1 f33"/>
                <a:gd name="f76" fmla="*/ f59 f27 1"/>
                <a:gd name="f77" fmla="*/ f60 f27 1"/>
                <a:gd name="f78" fmla="*/ f62 f28 1"/>
                <a:gd name="f79" fmla="*/ f61 f28 1"/>
                <a:gd name="f80" fmla="*/ f64 f27 1"/>
                <a:gd name="f81" fmla="*/ f65 f28 1"/>
                <a:gd name="f82" fmla="*/ f66 f27 1"/>
                <a:gd name="f83" fmla="*/ f67 f28 1"/>
                <a:gd name="f84" fmla="*/ f68 f27 1"/>
                <a:gd name="f85" fmla="*/ f69 f28 1"/>
                <a:gd name="f86" fmla="*/ f70 f27 1"/>
                <a:gd name="f87" fmla="*/ f71 f28 1"/>
                <a:gd name="f88" fmla="*/ f72 f27 1"/>
                <a:gd name="f89" fmla="*/ f73 f28 1"/>
                <a:gd name="f90" fmla="*/ f74 f27 1"/>
                <a:gd name="f91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80" y="f81"/>
                </a:cxn>
                <a:cxn ang="f63">
                  <a:pos x="f82" y="f83"/>
                </a:cxn>
                <a:cxn ang="f63">
                  <a:pos x="f84" y="f85"/>
                </a:cxn>
                <a:cxn ang="f63">
                  <a:pos x="f86" y="f87"/>
                </a:cxn>
                <a:cxn ang="f63">
                  <a:pos x="f88" y="f89"/>
                </a:cxn>
                <a:cxn ang="f63">
                  <a:pos x="f90" y="f91"/>
                </a:cxn>
              </a:cxnLst>
              <a:rect l="f76" t="f79" r="f77" b="f78"/>
              <a:pathLst>
                <a:path w="24" h="29">
                  <a:moveTo>
                    <a:pt x="f6" y="f8"/>
                  </a:moveTo>
                  <a:cubicBezTo>
                    <a:pt x="f9" y="f5"/>
                    <a:pt x="f10" y="f5"/>
                    <a:pt x="f11" y="f12"/>
                  </a:cubicBezTo>
                  <a:cubicBezTo>
                    <a:pt x="f12" y="f13"/>
                    <a:pt x="f12" y="f14"/>
                    <a:pt x="f8" y="f15"/>
                  </a:cubicBezTo>
                  <a:cubicBezTo>
                    <a:pt x="f16" y="f17"/>
                    <a:pt x="f18" y="f19"/>
                    <a:pt x="f5" y="f20"/>
                  </a:cubicBezTo>
                  <a:cubicBezTo>
                    <a:pt x="f21" y="f20"/>
                    <a:pt x="f8" y="f22"/>
                    <a:pt x="f23" y="f7"/>
                  </a:cubicBezTo>
                  <a:cubicBezTo>
                    <a:pt x="f16" y="f24"/>
                    <a:pt x="f10" y="f12"/>
                    <a:pt x="f25" y="f2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5" name="Freeform 73"/>
            <p:cNvSpPr/>
            <p:nvPr/>
          </p:nvSpPr>
          <p:spPr>
            <a:xfrm>
              <a:off x="1864370" y="2224954"/>
              <a:ext cx="82296" cy="1191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46"/>
                <a:gd name="f8" fmla="val 30"/>
                <a:gd name="f9" fmla="val 4"/>
                <a:gd name="f10" fmla="val 26"/>
                <a:gd name="f11" fmla="val 21"/>
                <a:gd name="f12" fmla="val 6"/>
                <a:gd name="f13" fmla="val 19"/>
                <a:gd name="f14" fmla="val 8"/>
                <a:gd name="f15" fmla="val 14"/>
                <a:gd name="f16" fmla="val 13"/>
                <a:gd name="f17" fmla="val 25"/>
                <a:gd name="f18" fmla="val 12"/>
                <a:gd name="f19" fmla="val 11"/>
                <a:gd name="f20" fmla="val 34"/>
                <a:gd name="f21" fmla="val 38"/>
                <a:gd name="f22" fmla="val 41"/>
                <a:gd name="f23" fmla="val 1"/>
                <a:gd name="f24" fmla="val 43"/>
                <a:gd name="f25" fmla="val 45"/>
                <a:gd name="f26" fmla="val 7"/>
                <a:gd name="f27" fmla="val 40"/>
                <a:gd name="f28" fmla="val 16"/>
                <a:gd name="f29" fmla="val 39"/>
                <a:gd name="f30" fmla="val 42"/>
                <a:gd name="f31" fmla="val 20"/>
                <a:gd name="f32" fmla="val 29"/>
                <a:gd name="f33" fmla="val 15"/>
                <a:gd name="f34" fmla="val 27"/>
                <a:gd name="f35" fmla="+- 0 0 -90"/>
                <a:gd name="f36" fmla="*/ f3 1 32"/>
                <a:gd name="f37" fmla="*/ f4 1 46"/>
                <a:gd name="f38" fmla="+- f7 0 f5"/>
                <a:gd name="f39" fmla="+- f6 0 f5"/>
                <a:gd name="f40" fmla="*/ f35 f0 1"/>
                <a:gd name="f41" fmla="*/ f39 1 32"/>
                <a:gd name="f42" fmla="*/ f38 1 46"/>
                <a:gd name="f43" fmla="*/ 470 f39 1"/>
                <a:gd name="f44" fmla="*/ 78 f38 1"/>
                <a:gd name="f45" fmla="*/ 300 f39 1"/>
                <a:gd name="f46" fmla="*/ 150 f38 1"/>
                <a:gd name="f47" fmla="*/ 208 f39 1"/>
                <a:gd name="f48" fmla="*/ 479 f38 1"/>
                <a:gd name="f49" fmla="*/ 125 f39 1"/>
                <a:gd name="f50" fmla="*/ 730 f38 1"/>
                <a:gd name="f51" fmla="*/ 0 f39 1"/>
                <a:gd name="f52" fmla="*/ 880 f38 1"/>
                <a:gd name="f53" fmla="*/ 188 f39 1"/>
                <a:gd name="f54" fmla="*/ 765 f38 1"/>
                <a:gd name="f55" fmla="*/ 313 f39 1"/>
                <a:gd name="f56" fmla="*/ 824 f38 1"/>
                <a:gd name="f57" fmla="*/ 458 f39 1"/>
                <a:gd name="f58" fmla="*/ 286 f38 1"/>
                <a:gd name="f59" fmla="*/ 500 f39 1"/>
                <a:gd name="f60" fmla="*/ f40 1 f2"/>
                <a:gd name="f61" fmla="*/ f43 1 32"/>
                <a:gd name="f62" fmla="*/ f44 1 46"/>
                <a:gd name="f63" fmla="*/ f45 1 32"/>
                <a:gd name="f64" fmla="*/ f46 1 46"/>
                <a:gd name="f65" fmla="*/ f47 1 32"/>
                <a:gd name="f66" fmla="*/ f48 1 46"/>
                <a:gd name="f67" fmla="*/ f49 1 32"/>
                <a:gd name="f68" fmla="*/ f50 1 46"/>
                <a:gd name="f69" fmla="*/ f51 1 32"/>
                <a:gd name="f70" fmla="*/ f52 1 46"/>
                <a:gd name="f71" fmla="*/ f53 1 32"/>
                <a:gd name="f72" fmla="*/ f54 1 46"/>
                <a:gd name="f73" fmla="*/ f55 1 32"/>
                <a:gd name="f74" fmla="*/ f56 1 46"/>
                <a:gd name="f75" fmla="*/ f57 1 32"/>
                <a:gd name="f76" fmla="*/ f58 1 46"/>
                <a:gd name="f77" fmla="*/ f59 1 32"/>
                <a:gd name="f78" fmla="*/ 0 1 f41"/>
                <a:gd name="f79" fmla="*/ f6 1 f41"/>
                <a:gd name="f80" fmla="*/ 0 1 f42"/>
                <a:gd name="f81" fmla="*/ f7 1 f42"/>
                <a:gd name="f82" fmla="+- f60 0 f1"/>
                <a:gd name="f83" fmla="*/ f61 1 f41"/>
                <a:gd name="f84" fmla="*/ f62 1 f42"/>
                <a:gd name="f85" fmla="*/ f63 1 f41"/>
                <a:gd name="f86" fmla="*/ f64 1 f42"/>
                <a:gd name="f87" fmla="*/ f65 1 f41"/>
                <a:gd name="f88" fmla="*/ f66 1 f42"/>
                <a:gd name="f89" fmla="*/ f67 1 f41"/>
                <a:gd name="f90" fmla="*/ f68 1 f42"/>
                <a:gd name="f91" fmla="*/ f69 1 f41"/>
                <a:gd name="f92" fmla="*/ f70 1 f42"/>
                <a:gd name="f93" fmla="*/ f71 1 f41"/>
                <a:gd name="f94" fmla="*/ f72 1 f42"/>
                <a:gd name="f95" fmla="*/ f73 1 f41"/>
                <a:gd name="f96" fmla="*/ f74 1 f42"/>
                <a:gd name="f97" fmla="*/ f75 1 f41"/>
                <a:gd name="f98" fmla="*/ f76 1 f42"/>
                <a:gd name="f99" fmla="*/ f77 1 f41"/>
                <a:gd name="f100" fmla="*/ f78 f36 1"/>
                <a:gd name="f101" fmla="*/ f79 f36 1"/>
                <a:gd name="f102" fmla="*/ f81 f37 1"/>
                <a:gd name="f103" fmla="*/ f80 f37 1"/>
                <a:gd name="f104" fmla="*/ f83 f36 1"/>
                <a:gd name="f105" fmla="*/ f84 f37 1"/>
                <a:gd name="f106" fmla="*/ f85 f36 1"/>
                <a:gd name="f107" fmla="*/ f86 f37 1"/>
                <a:gd name="f108" fmla="*/ f87 f36 1"/>
                <a:gd name="f109" fmla="*/ f88 f37 1"/>
                <a:gd name="f110" fmla="*/ f89 f36 1"/>
                <a:gd name="f111" fmla="*/ f90 f37 1"/>
                <a:gd name="f112" fmla="*/ f91 f36 1"/>
                <a:gd name="f113" fmla="*/ f92 f37 1"/>
                <a:gd name="f114" fmla="*/ f93 f36 1"/>
                <a:gd name="f115" fmla="*/ f94 f37 1"/>
                <a:gd name="f116" fmla="*/ f95 f36 1"/>
                <a:gd name="f117" fmla="*/ f96 f37 1"/>
                <a:gd name="f118" fmla="*/ f97 f36 1"/>
                <a:gd name="f119" fmla="*/ f98 f37 1"/>
                <a:gd name="f120" fmla="*/ f9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04" y="f105"/>
                </a:cxn>
                <a:cxn ang="f82">
                  <a:pos x="f106" y="f107"/>
                </a:cxn>
                <a:cxn ang="f82">
                  <a:pos x="f108" y="f109"/>
                </a:cxn>
                <a:cxn ang="f82">
                  <a:pos x="f110" y="f111"/>
                </a:cxn>
                <a:cxn ang="f82">
                  <a:pos x="f112" y="f113"/>
                </a:cxn>
                <a:cxn ang="f82">
                  <a:pos x="f114" y="f115"/>
                </a:cxn>
                <a:cxn ang="f82">
                  <a:pos x="f116" y="f117"/>
                </a:cxn>
                <a:cxn ang="f82">
                  <a:pos x="f118" y="f119"/>
                </a:cxn>
                <a:cxn ang="f82">
                  <a:pos x="f120" y="f105"/>
                </a:cxn>
              </a:cxnLst>
              <a:rect l="f100" t="f103" r="f101" b="f102"/>
              <a:pathLst>
                <a:path w="32" h="46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5" y="f13"/>
                    <a:pt x="f16" y="f17"/>
                  </a:cubicBezTo>
                  <a:cubicBezTo>
                    <a:pt x="f18" y="f8"/>
                    <a:pt x="f19" y="f20"/>
                    <a:pt x="f14" y="f21"/>
                  </a:cubicBezTo>
                  <a:cubicBezTo>
                    <a:pt x="f12" y="f22"/>
                    <a:pt x="f23" y="f24"/>
                    <a:pt x="f5" y="f7"/>
                  </a:cubicBezTo>
                  <a:cubicBezTo>
                    <a:pt x="f9" y="f25"/>
                    <a:pt x="f26" y="f22"/>
                    <a:pt x="f18" y="f27"/>
                  </a:cubicBezTo>
                  <a:cubicBezTo>
                    <a:pt x="f28" y="f29"/>
                    <a:pt x="f28" y="f30"/>
                    <a:pt x="f31" y="f24"/>
                  </a:cubicBezTo>
                  <a:cubicBezTo>
                    <a:pt x="f18" y="f20"/>
                    <a:pt x="f15" y="f18"/>
                    <a:pt x="f32" y="f33"/>
                  </a:cubicBezTo>
                  <a:cubicBezTo>
                    <a:pt x="f34" y="f18"/>
                    <a:pt x="f32" y="f12"/>
                    <a:pt x="f6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6" name="Freeform 74"/>
            <p:cNvSpPr/>
            <p:nvPr/>
          </p:nvSpPr>
          <p:spPr>
            <a:xfrm>
              <a:off x="1766639" y="2369338"/>
              <a:ext cx="92583" cy="494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9"/>
                <a:gd name="f8" fmla="val 2"/>
                <a:gd name="f9" fmla="val 18"/>
                <a:gd name="f10" fmla="val 16"/>
                <a:gd name="f11" fmla="val 3"/>
                <a:gd name="f12" fmla="val 14"/>
                <a:gd name="f13" fmla="val 6"/>
                <a:gd name="f14" fmla="val 10"/>
                <a:gd name="f15" fmla="val 11"/>
                <a:gd name="f16" fmla="val 8"/>
                <a:gd name="f17" fmla="val 15"/>
                <a:gd name="f18" fmla="val 7"/>
                <a:gd name="f19" fmla="val 20"/>
                <a:gd name="f20" fmla="val 5"/>
                <a:gd name="f21" fmla="val 34"/>
                <a:gd name="f22" fmla="val 27"/>
                <a:gd name="f23" fmla="val 9"/>
                <a:gd name="f24" fmla="+- 0 0 -90"/>
                <a:gd name="f25" fmla="*/ f3 1 36"/>
                <a:gd name="f26" fmla="*/ f4 1 19"/>
                <a:gd name="f27" fmla="+- f7 0 f5"/>
                <a:gd name="f28" fmla="+- f6 0 f5"/>
                <a:gd name="f29" fmla="*/ f24 f0 1"/>
                <a:gd name="f30" fmla="*/ f28 1 36"/>
                <a:gd name="f31" fmla="*/ f27 1 19"/>
                <a:gd name="f32" fmla="*/ 0 f28 1"/>
                <a:gd name="f33" fmla="*/ 368 f27 1"/>
                <a:gd name="f34" fmla="*/ 50 f28 1"/>
                <a:gd name="f35" fmla="*/ 274 f27 1"/>
                <a:gd name="f36" fmla="*/ 238 f28 1"/>
                <a:gd name="f37" fmla="*/ 137 f27 1"/>
                <a:gd name="f38" fmla="*/ 563 f28 1"/>
                <a:gd name="f39" fmla="*/ 150 f27 1"/>
                <a:gd name="f40" fmla="*/ 158 f28 1"/>
                <a:gd name="f41" fmla="*/ 309 f27 1"/>
                <a:gd name="f42" fmla="*/ f29 1 f2"/>
                <a:gd name="f43" fmla="*/ f32 1 36"/>
                <a:gd name="f44" fmla="*/ f33 1 19"/>
                <a:gd name="f45" fmla="*/ f34 1 36"/>
                <a:gd name="f46" fmla="*/ f35 1 19"/>
                <a:gd name="f47" fmla="*/ f36 1 36"/>
                <a:gd name="f48" fmla="*/ f37 1 19"/>
                <a:gd name="f49" fmla="*/ f38 1 36"/>
                <a:gd name="f50" fmla="*/ f39 1 19"/>
                <a:gd name="f51" fmla="*/ f40 1 36"/>
                <a:gd name="f52" fmla="*/ f41 1 19"/>
                <a:gd name="f53" fmla="*/ 0 1 f30"/>
                <a:gd name="f54" fmla="*/ f6 1 f30"/>
                <a:gd name="f55" fmla="*/ 0 1 f31"/>
                <a:gd name="f56" fmla="*/ f7 1 f31"/>
                <a:gd name="f57" fmla="+- f42 0 f1"/>
                <a:gd name="f58" fmla="*/ f43 1 f30"/>
                <a:gd name="f59" fmla="*/ f44 1 f31"/>
                <a:gd name="f60" fmla="*/ f45 1 f30"/>
                <a:gd name="f61" fmla="*/ f46 1 f31"/>
                <a:gd name="f62" fmla="*/ f47 1 f30"/>
                <a:gd name="f63" fmla="*/ f48 1 f31"/>
                <a:gd name="f64" fmla="*/ f49 1 f30"/>
                <a:gd name="f65" fmla="*/ f50 1 f31"/>
                <a:gd name="f66" fmla="*/ f51 1 f30"/>
                <a:gd name="f67" fmla="*/ f52 1 f31"/>
                <a:gd name="f68" fmla="*/ f53 f25 1"/>
                <a:gd name="f69" fmla="*/ f54 f25 1"/>
                <a:gd name="f70" fmla="*/ f56 f26 1"/>
                <a:gd name="f71" fmla="*/ f55 f26 1"/>
                <a:gd name="f72" fmla="*/ f58 f25 1"/>
                <a:gd name="f73" fmla="*/ f59 f26 1"/>
                <a:gd name="f74" fmla="*/ f60 f25 1"/>
                <a:gd name="f75" fmla="*/ f61 f26 1"/>
                <a:gd name="f76" fmla="*/ f62 f25 1"/>
                <a:gd name="f77" fmla="*/ f63 f26 1"/>
                <a:gd name="f78" fmla="*/ f64 f25 1"/>
                <a:gd name="f79" fmla="*/ f65 f26 1"/>
                <a:gd name="f80" fmla="*/ f66 f25 1"/>
                <a:gd name="f81" fmla="*/ f6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72" y="f73"/>
                </a:cxn>
                <a:cxn ang="f57">
                  <a:pos x="f74" y="f75"/>
                </a:cxn>
                <a:cxn ang="f57">
                  <a:pos x="f76" y="f77"/>
                </a:cxn>
                <a:cxn ang="f57">
                  <a:pos x="f78" y="f79"/>
                </a:cxn>
                <a:cxn ang="f57">
                  <a:pos x="f80" y="f81"/>
                </a:cxn>
              </a:cxnLst>
              <a:rect l="f68" t="f71" r="f69" b="f70"/>
              <a:pathLst>
                <a:path w="36" h="19">
                  <a:moveTo>
                    <a:pt x="f5" y="f7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5"/>
                    <a:pt x="f6" y="f16"/>
                  </a:cubicBezTo>
                  <a:cubicBezTo>
                    <a:pt x="f22" y="f20"/>
                    <a:pt x="f10" y="f23"/>
                    <a:pt x="f14" y="f10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7" name="Freeform 75"/>
            <p:cNvSpPr/>
            <p:nvPr/>
          </p:nvSpPr>
          <p:spPr>
            <a:xfrm>
              <a:off x="1485799" y="3762801"/>
              <a:ext cx="133731" cy="5349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207"/>
                <a:gd name="f8" fmla="val 46"/>
                <a:gd name="f9" fmla="val 4"/>
                <a:gd name="f10" fmla="val 14"/>
                <a:gd name="f11" fmla="val 49"/>
                <a:gd name="f12" fmla="val 21"/>
                <a:gd name="f13" fmla="val 33"/>
                <a:gd name="f14" fmla="val 43"/>
                <a:gd name="f15" fmla="val 41"/>
                <a:gd name="f16" fmla="val 48"/>
                <a:gd name="f17" fmla="val 45"/>
                <a:gd name="f18" fmla="val 58"/>
                <a:gd name="f19" fmla="val 62"/>
                <a:gd name="f20" fmla="val 50"/>
                <a:gd name="f21" fmla="val 69"/>
                <a:gd name="f22" fmla="val 81"/>
                <a:gd name="f23" fmla="val 51"/>
                <a:gd name="f24" fmla="val 98"/>
                <a:gd name="f25" fmla="val 124"/>
                <a:gd name="f26" fmla="val 35"/>
                <a:gd name="f27" fmla="val 144"/>
                <a:gd name="f28" fmla="val 15"/>
                <a:gd name="f29" fmla="val 179"/>
                <a:gd name="f30" fmla="val 3"/>
                <a:gd name="f31" fmla="val 186"/>
                <a:gd name="f32" fmla="val 174"/>
                <a:gd name="f33" fmla="val 12"/>
                <a:gd name="f34" fmla="val 156"/>
                <a:gd name="f35" fmla="val 139"/>
                <a:gd name="f36" fmla="val 44"/>
                <a:gd name="f37" fmla="val 108"/>
                <a:gd name="f38" fmla="val 36"/>
                <a:gd name="f39" fmla="val 72"/>
                <a:gd name="f40" fmla="val 27"/>
                <a:gd name="f41" fmla="val 32"/>
                <a:gd name="f42" fmla="val 37"/>
                <a:gd name="f43" fmla="val 25"/>
                <a:gd name="f44" fmla="val 18"/>
                <a:gd name="f45" fmla="val 30"/>
                <a:gd name="f46" fmla="+- 0 0 -90"/>
                <a:gd name="f47" fmla="*/ f3 1 52"/>
                <a:gd name="f48" fmla="*/ f4 1 207"/>
                <a:gd name="f49" fmla="+- f7 0 f5"/>
                <a:gd name="f50" fmla="+- f6 0 f5"/>
                <a:gd name="f51" fmla="*/ f46 f0 1"/>
                <a:gd name="f52" fmla="*/ f50 1 52"/>
                <a:gd name="f53" fmla="*/ f49 1 207"/>
                <a:gd name="f54" fmla="*/ 720 f50 1"/>
                <a:gd name="f55" fmla="*/ 77 f49 1"/>
                <a:gd name="f56" fmla="*/ 627 f49 1"/>
                <a:gd name="f57" fmla="*/ 708 f50 1"/>
                <a:gd name="f58" fmla="*/ 1101 f49 1"/>
                <a:gd name="f59" fmla="*/ 783 f50 1"/>
                <a:gd name="f60" fmla="*/ 1536 f49 1"/>
                <a:gd name="f61" fmla="*/ 550 f50 1"/>
                <a:gd name="f62" fmla="*/ 2731 f49 1"/>
                <a:gd name="f63" fmla="*/ 0 f50 1"/>
                <a:gd name="f64" fmla="*/ 3925 f49 1"/>
                <a:gd name="f65" fmla="*/ 188 f50 1"/>
                <a:gd name="f66" fmla="*/ 2957 f49 1"/>
                <a:gd name="f67" fmla="*/ 563 f50 1"/>
                <a:gd name="f68" fmla="*/ 1365 f49 1"/>
                <a:gd name="f69" fmla="*/ 520 f50 1"/>
                <a:gd name="f70" fmla="*/ 341 f49 1"/>
                <a:gd name="f71" fmla="*/ f51 1 f2"/>
                <a:gd name="f72" fmla="*/ f54 1 52"/>
                <a:gd name="f73" fmla="*/ f55 1 207"/>
                <a:gd name="f74" fmla="*/ f56 1 207"/>
                <a:gd name="f75" fmla="*/ f57 1 52"/>
                <a:gd name="f76" fmla="*/ f58 1 207"/>
                <a:gd name="f77" fmla="*/ f59 1 52"/>
                <a:gd name="f78" fmla="*/ f60 1 207"/>
                <a:gd name="f79" fmla="*/ f61 1 52"/>
                <a:gd name="f80" fmla="*/ f62 1 207"/>
                <a:gd name="f81" fmla="*/ f63 1 52"/>
                <a:gd name="f82" fmla="*/ f64 1 207"/>
                <a:gd name="f83" fmla="*/ f65 1 52"/>
                <a:gd name="f84" fmla="*/ f66 1 207"/>
                <a:gd name="f85" fmla="*/ f67 1 52"/>
                <a:gd name="f86" fmla="*/ f68 1 207"/>
                <a:gd name="f87" fmla="*/ f69 1 52"/>
                <a:gd name="f88" fmla="*/ f70 1 207"/>
                <a:gd name="f89" fmla="*/ 0 1 f52"/>
                <a:gd name="f90" fmla="*/ f6 1 f52"/>
                <a:gd name="f91" fmla="*/ 0 1 f53"/>
                <a:gd name="f92" fmla="*/ f7 1 f53"/>
                <a:gd name="f93" fmla="+- f71 0 f1"/>
                <a:gd name="f94" fmla="*/ f72 1 f52"/>
                <a:gd name="f95" fmla="*/ f73 1 f53"/>
                <a:gd name="f96" fmla="*/ f74 1 f53"/>
                <a:gd name="f97" fmla="*/ f75 1 f52"/>
                <a:gd name="f98" fmla="*/ f76 1 f53"/>
                <a:gd name="f99" fmla="*/ f77 1 f52"/>
                <a:gd name="f100" fmla="*/ f78 1 f53"/>
                <a:gd name="f101" fmla="*/ f79 1 f52"/>
                <a:gd name="f102" fmla="*/ f80 1 f53"/>
                <a:gd name="f103" fmla="*/ f81 1 f52"/>
                <a:gd name="f104" fmla="*/ f82 1 f53"/>
                <a:gd name="f105" fmla="*/ f83 1 f52"/>
                <a:gd name="f106" fmla="*/ f84 1 f53"/>
                <a:gd name="f107" fmla="*/ f85 1 f52"/>
                <a:gd name="f108" fmla="*/ f86 1 f53"/>
                <a:gd name="f109" fmla="*/ f87 1 f52"/>
                <a:gd name="f110" fmla="*/ f88 1 f53"/>
                <a:gd name="f111" fmla="*/ f89 f47 1"/>
                <a:gd name="f112" fmla="*/ f90 f47 1"/>
                <a:gd name="f113" fmla="*/ f92 f48 1"/>
                <a:gd name="f114" fmla="*/ f91 f48 1"/>
                <a:gd name="f115" fmla="*/ f94 f47 1"/>
                <a:gd name="f116" fmla="*/ f95 f48 1"/>
                <a:gd name="f117" fmla="*/ f96 f48 1"/>
                <a:gd name="f118" fmla="*/ f97 f47 1"/>
                <a:gd name="f119" fmla="*/ f98 f48 1"/>
                <a:gd name="f120" fmla="*/ f99 f47 1"/>
                <a:gd name="f121" fmla="*/ f100 f48 1"/>
                <a:gd name="f122" fmla="*/ f101 f47 1"/>
                <a:gd name="f123" fmla="*/ f102 f48 1"/>
                <a:gd name="f124" fmla="*/ f103 f47 1"/>
                <a:gd name="f125" fmla="*/ f104 f48 1"/>
                <a:gd name="f126" fmla="*/ f105 f47 1"/>
                <a:gd name="f127" fmla="*/ f106 f48 1"/>
                <a:gd name="f128" fmla="*/ f107 f47 1"/>
                <a:gd name="f129" fmla="*/ f108 f48 1"/>
                <a:gd name="f130" fmla="*/ f109 f47 1"/>
                <a:gd name="f131" fmla="*/ f110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15" y="f116"/>
                </a:cxn>
                <a:cxn ang="f93">
                  <a:pos x="f115" y="f117"/>
                </a:cxn>
                <a:cxn ang="f93">
                  <a:pos x="f118" y="f119"/>
                </a:cxn>
                <a:cxn ang="f93">
                  <a:pos x="f120" y="f121"/>
                </a:cxn>
                <a:cxn ang="f93">
                  <a:pos x="f122" y="f123"/>
                </a:cxn>
                <a:cxn ang="f93">
                  <a:pos x="f124" y="f125"/>
                </a:cxn>
                <a:cxn ang="f93">
                  <a:pos x="f126" y="f127"/>
                </a:cxn>
                <a:cxn ang="f93">
                  <a:pos x="f128" y="f129"/>
                </a:cxn>
                <a:cxn ang="f93">
                  <a:pos x="f130" y="f131"/>
                </a:cxn>
                <a:cxn ang="f93">
                  <a:pos x="f115" y="f116"/>
                </a:cxn>
              </a:cxnLst>
              <a:rect l="f111" t="f114" r="f112" b="f113"/>
              <a:pathLst>
                <a:path w="52" h="207">
                  <a:moveTo>
                    <a:pt x="f8" y="f9"/>
                  </a:moveTo>
                  <a:cubicBezTo>
                    <a:pt x="f6" y="f10"/>
                    <a:pt x="f11" y="f12"/>
                    <a:pt x="f8" y="f13"/>
                  </a:cubicBezTo>
                  <a:cubicBezTo>
                    <a:pt x="f14" y="f8"/>
                    <a:pt x="f15" y="f16"/>
                    <a:pt x="f17" y="f18"/>
                  </a:cubicBezTo>
                  <a:cubicBezTo>
                    <a:pt x="f8" y="f19"/>
                    <a:pt x="f20" y="f21"/>
                    <a:pt x="f20" y="f22"/>
                  </a:cubicBezTo>
                  <a:cubicBezTo>
                    <a:pt x="f23" y="f24"/>
                    <a:pt x="f8" y="f25"/>
                    <a:pt x="f26" y="f27"/>
                  </a:cubicBezTo>
                  <a:cubicBezTo>
                    <a:pt x="f28" y="f29"/>
                    <a:pt x="f30" y="f31"/>
                    <a:pt x="f5" y="f7"/>
                  </a:cubicBezTo>
                  <a:cubicBezTo>
                    <a:pt x="f30" y="f31"/>
                    <a:pt x="f30" y="f32"/>
                    <a:pt x="f33" y="f34"/>
                  </a:cubicBezTo>
                  <a:cubicBezTo>
                    <a:pt x="f1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13" y="f44"/>
                  </a:cubicBezTo>
                  <a:cubicBezTo>
                    <a:pt x="f45" y="f33"/>
                    <a:pt x="f17" y="f5"/>
                    <a:pt x="f8" y="f9"/>
                  </a:cubicBezTo>
                  <a:close/>
                </a:path>
              </a:pathLst>
            </a:custGeom>
            <a:solidFill>
              <a:srgbClr val="F7C2B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8" name="Freeform 76"/>
            <p:cNvSpPr/>
            <p:nvPr/>
          </p:nvSpPr>
          <p:spPr>
            <a:xfrm>
              <a:off x="1571176" y="3694971"/>
              <a:ext cx="411489" cy="1395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0"/>
                <a:gd name="f7" fmla="val 54"/>
                <a:gd name="f8" fmla="val 22"/>
                <a:gd name="f9" fmla="val 20"/>
                <a:gd name="f10" fmla="val 10"/>
                <a:gd name="f11" fmla="val 21"/>
                <a:gd name="f12" fmla="val 14"/>
                <a:gd name="f13" fmla="val 40"/>
                <a:gd name="f14" fmla="val 23"/>
                <a:gd name="f15" fmla="val 58"/>
                <a:gd name="f16" fmla="val 32"/>
                <a:gd name="f17" fmla="val 78"/>
                <a:gd name="f18" fmla="val 48"/>
                <a:gd name="f19" fmla="val 109"/>
                <a:gd name="f20" fmla="val 51"/>
                <a:gd name="f21" fmla="val 140"/>
                <a:gd name="f22" fmla="val 153"/>
                <a:gd name="f23" fmla="val 53"/>
                <a:gd name="f24" fmla="val 156"/>
                <a:gd name="f25" fmla="val 44"/>
                <a:gd name="f26" fmla="val 36"/>
                <a:gd name="f27" fmla="val 28"/>
                <a:gd name="f28" fmla="val 150"/>
                <a:gd name="f29" fmla="val 46"/>
                <a:gd name="f30" fmla="val 126"/>
                <a:gd name="f31" fmla="val 102"/>
                <a:gd name="f32" fmla="val 42"/>
                <a:gd name="f33" fmla="val 87"/>
                <a:gd name="f34" fmla="val 37"/>
                <a:gd name="f35" fmla="val 62"/>
                <a:gd name="f36" fmla="val 24"/>
                <a:gd name="f37" fmla="val 18"/>
                <a:gd name="f38" fmla="+- 0 0 -90"/>
                <a:gd name="f39" fmla="*/ f3 1 160"/>
                <a:gd name="f40" fmla="*/ f4 1 54"/>
                <a:gd name="f41" fmla="+- f7 0 f5"/>
                <a:gd name="f42" fmla="+- f6 0 f5"/>
                <a:gd name="f43" fmla="*/ f38 f0 1"/>
                <a:gd name="f44" fmla="*/ f42 1 160"/>
                <a:gd name="f45" fmla="*/ f41 1 54"/>
                <a:gd name="f46" fmla="*/ 0 f42 1"/>
                <a:gd name="f47" fmla="*/ 419 f41 1"/>
                <a:gd name="f48" fmla="*/ 625 f42 1"/>
                <a:gd name="f49" fmla="*/ 435 f41 1"/>
                <a:gd name="f50" fmla="*/ 1708 f42 1"/>
                <a:gd name="f51" fmla="*/ 968 f41 1"/>
                <a:gd name="f52" fmla="*/ 2438 f42 1"/>
                <a:gd name="f53" fmla="*/ 832 f41 1"/>
                <a:gd name="f54" fmla="*/ 533 f41 1"/>
                <a:gd name="f55" fmla="*/ 1970 f42 1"/>
                <a:gd name="f56" fmla="*/ 970 f42 1"/>
                <a:gd name="f57" fmla="*/ 456 f41 1"/>
                <a:gd name="f58" fmla="*/ f43 1 f2"/>
                <a:gd name="f59" fmla="*/ f46 1 160"/>
                <a:gd name="f60" fmla="*/ f47 1 54"/>
                <a:gd name="f61" fmla="*/ f48 1 160"/>
                <a:gd name="f62" fmla="*/ f49 1 54"/>
                <a:gd name="f63" fmla="*/ f50 1 160"/>
                <a:gd name="f64" fmla="*/ f51 1 54"/>
                <a:gd name="f65" fmla="*/ f52 1 160"/>
                <a:gd name="f66" fmla="*/ f53 1 54"/>
                <a:gd name="f67" fmla="*/ f54 1 54"/>
                <a:gd name="f68" fmla="*/ f55 1 160"/>
                <a:gd name="f69" fmla="*/ f56 1 160"/>
                <a:gd name="f70" fmla="*/ f57 1 54"/>
                <a:gd name="f71" fmla="*/ 0 1 f44"/>
                <a:gd name="f72" fmla="*/ f6 1 f44"/>
                <a:gd name="f73" fmla="*/ 0 1 f45"/>
                <a:gd name="f74" fmla="*/ f7 1 f45"/>
                <a:gd name="f75" fmla="+- f58 0 f1"/>
                <a:gd name="f76" fmla="*/ f59 1 f44"/>
                <a:gd name="f77" fmla="*/ f60 1 f45"/>
                <a:gd name="f78" fmla="*/ f61 1 f44"/>
                <a:gd name="f79" fmla="*/ f62 1 f45"/>
                <a:gd name="f80" fmla="*/ f63 1 f44"/>
                <a:gd name="f81" fmla="*/ f64 1 f45"/>
                <a:gd name="f82" fmla="*/ f65 1 f44"/>
                <a:gd name="f83" fmla="*/ f66 1 f45"/>
                <a:gd name="f84" fmla="*/ f67 1 f45"/>
                <a:gd name="f85" fmla="*/ f68 1 f44"/>
                <a:gd name="f86" fmla="*/ f69 1 f44"/>
                <a:gd name="f87" fmla="*/ f70 1 f45"/>
                <a:gd name="f88" fmla="*/ f71 f39 1"/>
                <a:gd name="f89" fmla="*/ f72 f39 1"/>
                <a:gd name="f90" fmla="*/ f74 f40 1"/>
                <a:gd name="f91" fmla="*/ f73 f40 1"/>
                <a:gd name="f92" fmla="*/ f76 f39 1"/>
                <a:gd name="f93" fmla="*/ f77 f40 1"/>
                <a:gd name="f94" fmla="*/ f78 f39 1"/>
                <a:gd name="f95" fmla="*/ f79 f40 1"/>
                <a:gd name="f96" fmla="*/ f80 f39 1"/>
                <a:gd name="f97" fmla="*/ f81 f40 1"/>
                <a:gd name="f98" fmla="*/ f82 f39 1"/>
                <a:gd name="f99" fmla="*/ f83 f40 1"/>
                <a:gd name="f100" fmla="*/ f84 f40 1"/>
                <a:gd name="f101" fmla="*/ f85 f39 1"/>
                <a:gd name="f102" fmla="*/ f86 f39 1"/>
                <a:gd name="f103" fmla="*/ f8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92" y="f93"/>
                </a:cxn>
                <a:cxn ang="f75">
                  <a:pos x="f94" y="f95"/>
                </a:cxn>
                <a:cxn ang="f75">
                  <a:pos x="f96" y="f97"/>
                </a:cxn>
                <a:cxn ang="f75">
                  <a:pos x="f98" y="f99"/>
                </a:cxn>
                <a:cxn ang="f75">
                  <a:pos x="f98" y="f100"/>
                </a:cxn>
                <a:cxn ang="f75">
                  <a:pos x="f101" y="f99"/>
                </a:cxn>
                <a:cxn ang="f75">
                  <a:pos x="f102" y="f103"/>
                </a:cxn>
                <a:cxn ang="f75">
                  <a:pos x="f92" y="f93"/>
                </a:cxn>
              </a:cxnLst>
              <a:rect l="f88" t="f91" r="f89" b="f90"/>
              <a:pathLst>
                <a:path w="160" h="5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7"/>
                    <a:pt x="f22" y="f23"/>
                    <a:pt x="f24" y="f25"/>
                  </a:cubicBezTo>
                  <a:cubicBezTo>
                    <a:pt x="f6" y="f26"/>
                    <a:pt x="f24" y="f27"/>
                    <a:pt x="f24" y="f27"/>
                  </a:cubicBezTo>
                  <a:cubicBezTo>
                    <a:pt x="f24" y="f26"/>
                    <a:pt x="f28" y="f29"/>
                    <a:pt x="f30" y="f25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26" y="f10"/>
                    <a:pt x="f37" y="f5"/>
                    <a:pt x="f5" y="f8"/>
                  </a:cubicBezTo>
                  <a:close/>
                </a:path>
              </a:pathLst>
            </a:custGeom>
            <a:solidFill>
              <a:srgbClr val="F7C2B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9" name="Freeform 77"/>
            <p:cNvSpPr/>
            <p:nvPr/>
          </p:nvSpPr>
          <p:spPr>
            <a:xfrm>
              <a:off x="1989871" y="3662025"/>
              <a:ext cx="123444" cy="1443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56"/>
                <a:gd name="f8" fmla="val 3"/>
                <a:gd name="f9" fmla="val 37"/>
                <a:gd name="f10" fmla="val 4"/>
                <a:gd name="f11" fmla="val 44"/>
                <a:gd name="f12" fmla="val 10"/>
                <a:gd name="f13" fmla="val 51"/>
                <a:gd name="f14" fmla="val 16"/>
                <a:gd name="f15" fmla="val 49"/>
                <a:gd name="f16" fmla="val 24"/>
                <a:gd name="f17" fmla="val 42"/>
                <a:gd name="f18" fmla="val 29"/>
                <a:gd name="f19" fmla="val 40"/>
                <a:gd name="f20" fmla="val 26"/>
                <a:gd name="f21" fmla="val 41"/>
                <a:gd name="f22" fmla="val 39"/>
                <a:gd name="f23" fmla="val 17"/>
                <a:gd name="f24" fmla="val 31"/>
                <a:gd name="f25" fmla="val 23"/>
                <a:gd name="f26" fmla="val 32"/>
                <a:gd name="f27" fmla="val 15"/>
                <a:gd name="f28" fmla="val 5"/>
                <a:gd name="f29" fmla="val 36"/>
                <a:gd name="f30" fmla="+- 0 0 -90"/>
                <a:gd name="f31" fmla="*/ f3 1 48"/>
                <a:gd name="f32" fmla="*/ f4 1 56"/>
                <a:gd name="f33" fmla="+- f7 0 f5"/>
                <a:gd name="f34" fmla="+- f6 0 f5"/>
                <a:gd name="f35" fmla="*/ f30 f0 1"/>
                <a:gd name="f36" fmla="*/ f34 1 48"/>
                <a:gd name="f37" fmla="*/ f33 1 56"/>
                <a:gd name="f38" fmla="*/ 50 f34 1"/>
                <a:gd name="f39" fmla="*/ 694 f33 1"/>
                <a:gd name="f40" fmla="*/ 158 f34 1"/>
                <a:gd name="f41" fmla="*/ 963 f33 1"/>
                <a:gd name="f42" fmla="*/ 458 f34 1"/>
                <a:gd name="f43" fmla="*/ 645 f34 1"/>
                <a:gd name="f44" fmla="*/ 0 f33 1"/>
                <a:gd name="f45" fmla="*/ 488 f34 1"/>
                <a:gd name="f46" fmla="*/ 452 f33 1"/>
                <a:gd name="f47" fmla="*/ 83 f34 1"/>
                <a:gd name="f48" fmla="*/ 678 f33 1"/>
                <a:gd name="f49" fmla="*/ f35 1 f2"/>
                <a:gd name="f50" fmla="*/ f38 1 48"/>
                <a:gd name="f51" fmla="*/ f39 1 56"/>
                <a:gd name="f52" fmla="*/ f40 1 48"/>
                <a:gd name="f53" fmla="*/ f41 1 56"/>
                <a:gd name="f54" fmla="*/ f42 1 48"/>
                <a:gd name="f55" fmla="*/ f43 1 48"/>
                <a:gd name="f56" fmla="*/ f44 1 56"/>
                <a:gd name="f57" fmla="*/ f45 1 48"/>
                <a:gd name="f58" fmla="*/ f46 1 56"/>
                <a:gd name="f59" fmla="*/ f47 1 48"/>
                <a:gd name="f60" fmla="*/ f48 1 56"/>
                <a:gd name="f61" fmla="*/ 0 1 f36"/>
                <a:gd name="f62" fmla="*/ f6 1 f36"/>
                <a:gd name="f63" fmla="*/ 0 1 f37"/>
                <a:gd name="f64" fmla="*/ f7 1 f37"/>
                <a:gd name="f65" fmla="+- f49 0 f1"/>
                <a:gd name="f66" fmla="*/ f50 1 f36"/>
                <a:gd name="f67" fmla="*/ f51 1 f37"/>
                <a:gd name="f68" fmla="*/ f52 1 f36"/>
                <a:gd name="f69" fmla="*/ f53 1 f37"/>
                <a:gd name="f70" fmla="*/ f54 1 f36"/>
                <a:gd name="f71" fmla="*/ f55 1 f36"/>
                <a:gd name="f72" fmla="*/ f56 1 f37"/>
                <a:gd name="f73" fmla="*/ f57 1 f36"/>
                <a:gd name="f74" fmla="*/ f58 1 f37"/>
                <a:gd name="f75" fmla="*/ f59 1 f36"/>
                <a:gd name="f76" fmla="*/ f60 1 f37"/>
                <a:gd name="f77" fmla="*/ f61 f31 1"/>
                <a:gd name="f78" fmla="*/ f62 f31 1"/>
                <a:gd name="f79" fmla="*/ f64 f32 1"/>
                <a:gd name="f80" fmla="*/ f63 f32 1"/>
                <a:gd name="f81" fmla="*/ f66 f31 1"/>
                <a:gd name="f82" fmla="*/ f67 f32 1"/>
                <a:gd name="f83" fmla="*/ f68 f31 1"/>
                <a:gd name="f84" fmla="*/ f69 f32 1"/>
                <a:gd name="f85" fmla="*/ f70 f31 1"/>
                <a:gd name="f86" fmla="*/ f71 f31 1"/>
                <a:gd name="f87" fmla="*/ f72 f32 1"/>
                <a:gd name="f88" fmla="*/ f73 f31 1"/>
                <a:gd name="f89" fmla="*/ f74 f32 1"/>
                <a:gd name="f90" fmla="*/ f75 f31 1"/>
                <a:gd name="f91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1" y="f82"/>
                </a:cxn>
                <a:cxn ang="f65">
                  <a:pos x="f83" y="f84"/>
                </a:cxn>
                <a:cxn ang="f65">
                  <a:pos x="f85" y="f82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</a:cxnLst>
              <a:rect l="f77" t="f80" r="f78" b="f79"/>
              <a:pathLst>
                <a:path w="48" h="56">
                  <a:moveTo>
                    <a:pt x="f8" y="f9"/>
                  </a:moveTo>
                  <a:cubicBezTo>
                    <a:pt x="f10" y="f11"/>
                    <a:pt x="f5" y="f7"/>
                    <a:pt x="f12" y="f13"/>
                  </a:cubicBezTo>
                  <a:cubicBezTo>
                    <a:pt x="f14" y="f15"/>
                    <a:pt x="f16" y="f17"/>
                    <a:pt x="f18" y="f9"/>
                  </a:cubicBezTo>
                  <a:cubicBezTo>
                    <a:pt x="f19" y="f20"/>
                    <a:pt x="f6" y="f14"/>
                    <a:pt x="f21" y="f5"/>
                  </a:cubicBezTo>
                  <a:cubicBezTo>
                    <a:pt x="f19" y="f12"/>
                    <a:pt x="f22" y="f23"/>
                    <a:pt x="f24" y="f16"/>
                  </a:cubicBezTo>
                  <a:cubicBezTo>
                    <a:pt x="f25" y="f26"/>
                    <a:pt x="f27" y="f24"/>
                    <a:pt x="f28" y="f2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0" name="Freeform 78"/>
            <p:cNvSpPr/>
            <p:nvPr/>
          </p:nvSpPr>
          <p:spPr>
            <a:xfrm>
              <a:off x="2116406" y="3563179"/>
              <a:ext cx="113157" cy="1085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42"/>
                <a:gd name="f8" fmla="val 31"/>
                <a:gd name="f9" fmla="val 3"/>
                <a:gd name="f10" fmla="val 36"/>
                <a:gd name="f11" fmla="val 10"/>
                <a:gd name="f12" fmla="val 41"/>
                <a:gd name="f13" fmla="val 16"/>
                <a:gd name="f14" fmla="val 20"/>
                <a:gd name="f15" fmla="val 35"/>
                <a:gd name="f16" fmla="val 24"/>
                <a:gd name="f17" fmla="val 28"/>
                <a:gd name="f18" fmla="val 25"/>
                <a:gd name="f19" fmla="val 6"/>
                <a:gd name="f20" fmla="val 33"/>
                <a:gd name="f21" fmla="val 37"/>
                <a:gd name="f22" fmla="val 13"/>
                <a:gd name="f23" fmla="val 21"/>
                <a:gd name="f24" fmla="val 29"/>
                <a:gd name="f25" fmla="val 8"/>
                <a:gd name="f26" fmla="+- 0 0 -90"/>
                <a:gd name="f27" fmla="*/ f3 1 44"/>
                <a:gd name="f28" fmla="*/ f4 1 42"/>
                <a:gd name="f29" fmla="+- f7 0 f5"/>
                <a:gd name="f30" fmla="+- f6 0 f5"/>
                <a:gd name="f31" fmla="*/ f26 f0 1"/>
                <a:gd name="f32" fmla="*/ f30 1 44"/>
                <a:gd name="f33" fmla="*/ f29 1 42"/>
                <a:gd name="f34" fmla="*/ 0 f30 1"/>
                <a:gd name="f35" fmla="*/ 589 f29 1"/>
                <a:gd name="f36" fmla="*/ 158 f30 1"/>
                <a:gd name="f37" fmla="*/ 776 f29 1"/>
                <a:gd name="f38" fmla="*/ 375 f30 1"/>
                <a:gd name="f39" fmla="*/ 520 f30 1"/>
                <a:gd name="f40" fmla="*/ 0 f29 1"/>
                <a:gd name="f41" fmla="*/ 125 f30 1"/>
                <a:gd name="f42" fmla="*/ 547 f29 1"/>
                <a:gd name="f43" fmla="*/ f31 1 f2"/>
                <a:gd name="f44" fmla="*/ f34 1 44"/>
                <a:gd name="f45" fmla="*/ f35 1 42"/>
                <a:gd name="f46" fmla="*/ f36 1 44"/>
                <a:gd name="f47" fmla="*/ f37 1 42"/>
                <a:gd name="f48" fmla="*/ f38 1 44"/>
                <a:gd name="f49" fmla="*/ f39 1 44"/>
                <a:gd name="f50" fmla="*/ f40 1 42"/>
                <a:gd name="f51" fmla="*/ f41 1 44"/>
                <a:gd name="f52" fmla="*/ f42 1 42"/>
                <a:gd name="f53" fmla="*/ 0 1 f32"/>
                <a:gd name="f54" fmla="*/ f6 1 f32"/>
                <a:gd name="f55" fmla="*/ 0 1 f33"/>
                <a:gd name="f56" fmla="*/ f7 1 f33"/>
                <a:gd name="f57" fmla="+- f43 0 f1"/>
                <a:gd name="f58" fmla="*/ f44 1 f32"/>
                <a:gd name="f59" fmla="*/ f45 1 f33"/>
                <a:gd name="f60" fmla="*/ f46 1 f32"/>
                <a:gd name="f61" fmla="*/ f47 1 f33"/>
                <a:gd name="f62" fmla="*/ f48 1 f32"/>
                <a:gd name="f63" fmla="*/ f49 1 f32"/>
                <a:gd name="f64" fmla="*/ f50 1 f33"/>
                <a:gd name="f65" fmla="*/ f51 1 f32"/>
                <a:gd name="f66" fmla="*/ f52 1 f33"/>
                <a:gd name="f67" fmla="*/ f53 f27 1"/>
                <a:gd name="f68" fmla="*/ f54 f27 1"/>
                <a:gd name="f69" fmla="*/ f56 f28 1"/>
                <a:gd name="f70" fmla="*/ f55 f28 1"/>
                <a:gd name="f71" fmla="*/ f58 f27 1"/>
                <a:gd name="f72" fmla="*/ f59 f28 1"/>
                <a:gd name="f73" fmla="*/ f60 f27 1"/>
                <a:gd name="f74" fmla="*/ f61 f28 1"/>
                <a:gd name="f75" fmla="*/ f62 f27 1"/>
                <a:gd name="f76" fmla="*/ f63 f27 1"/>
                <a:gd name="f77" fmla="*/ f64 f28 1"/>
                <a:gd name="f78" fmla="*/ f65 f27 1"/>
                <a:gd name="f79" fmla="*/ f6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71" y="f72"/>
                </a:cxn>
                <a:cxn ang="f57">
                  <a:pos x="f73" y="f74"/>
                </a:cxn>
                <a:cxn ang="f57">
                  <a:pos x="f75" y="f72"/>
                </a:cxn>
                <a:cxn ang="f57">
                  <a:pos x="f76" y="f77"/>
                </a:cxn>
                <a:cxn ang="f57">
                  <a:pos x="f78" y="f79"/>
                </a:cxn>
              </a:cxnLst>
              <a:rect l="f67" t="f70" r="f68" b="f69"/>
              <a:pathLst>
                <a:path w="44" h="42">
                  <a:moveTo>
                    <a:pt x="f5" y="f8"/>
                  </a:moveTo>
                  <a:cubicBezTo>
                    <a:pt x="f9" y="f10"/>
                    <a:pt x="f9" y="f7"/>
                    <a:pt x="f11" y="f12"/>
                  </a:cubicBezTo>
                  <a:cubicBezTo>
                    <a:pt x="f13" y="f12"/>
                    <a:pt x="f14" y="f15"/>
                    <a:pt x="f16" y="f8"/>
                  </a:cubicBezTo>
                  <a:cubicBezTo>
                    <a:pt x="f17" y="f18"/>
                    <a:pt x="f6" y="f19"/>
                    <a:pt x="f20" y="f5"/>
                  </a:cubicBezTo>
                  <a:cubicBezTo>
                    <a:pt x="f21" y="f22"/>
                    <a:pt x="f23" y="f24"/>
                    <a:pt x="f25" y="f24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1" name="Freeform 79"/>
            <p:cNvSpPr/>
            <p:nvPr/>
          </p:nvSpPr>
          <p:spPr>
            <a:xfrm>
              <a:off x="2203850" y="3418795"/>
              <a:ext cx="94640" cy="1424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55"/>
                <a:gd name="f8" fmla="val 2"/>
                <a:gd name="f9" fmla="val 41"/>
                <a:gd name="f10" fmla="val 12"/>
                <a:gd name="f11" fmla="val 22"/>
                <a:gd name="f12" fmla="val 39"/>
                <a:gd name="f13" fmla="val 27"/>
                <a:gd name="f14" fmla="val 31"/>
                <a:gd name="f15" fmla="val 33"/>
                <a:gd name="f16" fmla="val 21"/>
                <a:gd name="f17" fmla="val 34"/>
                <a:gd name="f18" fmla="val 11"/>
                <a:gd name="f19" fmla="val 10"/>
                <a:gd name="f20" fmla="val 17"/>
                <a:gd name="f21" fmla="val 46"/>
                <a:gd name="f22" fmla="+- 0 0 -90"/>
                <a:gd name="f23" fmla="*/ f3 1 37"/>
                <a:gd name="f24" fmla="*/ f4 1 55"/>
                <a:gd name="f25" fmla="+- f7 0 f5"/>
                <a:gd name="f26" fmla="+- f6 0 f5"/>
                <a:gd name="f27" fmla="*/ f22 f0 1"/>
                <a:gd name="f28" fmla="*/ f26 1 37"/>
                <a:gd name="f29" fmla="*/ f25 1 55"/>
                <a:gd name="f30" fmla="*/ 30 f26 1"/>
                <a:gd name="f31" fmla="*/ 786 f25 1"/>
                <a:gd name="f32" fmla="*/ 415 f26 1"/>
                <a:gd name="f33" fmla="*/ 593 f25 1"/>
                <a:gd name="f34" fmla="*/ 569 f26 1"/>
                <a:gd name="f35" fmla="*/ 0 f25 1"/>
                <a:gd name="f36" fmla="*/ 0 f26 1"/>
                <a:gd name="f37" fmla="*/ f27 1 f2"/>
                <a:gd name="f38" fmla="*/ f30 1 37"/>
                <a:gd name="f39" fmla="*/ f31 1 55"/>
                <a:gd name="f40" fmla="*/ f32 1 37"/>
                <a:gd name="f41" fmla="*/ f33 1 55"/>
                <a:gd name="f42" fmla="*/ f34 1 37"/>
                <a:gd name="f43" fmla="*/ f35 1 55"/>
                <a:gd name="f44" fmla="*/ f36 1 37"/>
                <a:gd name="f45" fmla="*/ 0 1 f28"/>
                <a:gd name="f46" fmla="*/ f6 1 f28"/>
                <a:gd name="f47" fmla="*/ 0 1 f29"/>
                <a:gd name="f48" fmla="*/ f7 1 f29"/>
                <a:gd name="f49" fmla="+- f37 0 f1"/>
                <a:gd name="f50" fmla="*/ f38 1 f28"/>
                <a:gd name="f51" fmla="*/ f39 1 f29"/>
                <a:gd name="f52" fmla="*/ f40 1 f28"/>
                <a:gd name="f53" fmla="*/ f41 1 f29"/>
                <a:gd name="f54" fmla="*/ f42 1 f28"/>
                <a:gd name="f55" fmla="*/ f43 1 f29"/>
                <a:gd name="f56" fmla="*/ f44 1 f28"/>
                <a:gd name="f57" fmla="*/ f45 f23 1"/>
                <a:gd name="f58" fmla="*/ f46 f23 1"/>
                <a:gd name="f59" fmla="*/ f48 f24 1"/>
                <a:gd name="f60" fmla="*/ f47 f24 1"/>
                <a:gd name="f61" fmla="*/ f50 f23 1"/>
                <a:gd name="f62" fmla="*/ f51 f24 1"/>
                <a:gd name="f63" fmla="*/ f52 f23 1"/>
                <a:gd name="f64" fmla="*/ f53 f24 1"/>
                <a:gd name="f65" fmla="*/ f54 f23 1"/>
                <a:gd name="f66" fmla="*/ f55 f24 1"/>
                <a:gd name="f67" fmla="*/ f56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61" y="f62"/>
                </a:cxn>
                <a:cxn ang="f49">
                  <a:pos x="f63" y="f64"/>
                </a:cxn>
                <a:cxn ang="f49">
                  <a:pos x="f65" y="f66"/>
                </a:cxn>
                <a:cxn ang="f49">
                  <a:pos x="f67" y="f62"/>
                </a:cxn>
              </a:cxnLst>
              <a:rect l="f57" t="f60" r="f58" b="f59"/>
              <a:pathLst>
                <a:path w="37" h="55">
                  <a:moveTo>
                    <a:pt x="f8" y="f9"/>
                  </a:moveTo>
                  <a:cubicBezTo>
                    <a:pt x="f10" y="f7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5"/>
                  </a:cubicBezTo>
                  <a:cubicBezTo>
                    <a:pt x="f14" y="f19"/>
                    <a:pt x="f20" y="f21"/>
                    <a:pt x="f5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2" name="Freeform 80"/>
            <p:cNvSpPr/>
            <p:nvPr/>
          </p:nvSpPr>
          <p:spPr>
            <a:xfrm>
              <a:off x="2283064" y="3313172"/>
              <a:ext cx="51435" cy="1007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39"/>
                <a:gd name="f8" fmla="val 19"/>
                <a:gd name="f9" fmla="val 8"/>
                <a:gd name="f10" fmla="val 15"/>
                <a:gd name="f11" fmla="val 28"/>
                <a:gd name="f12" fmla="val 9"/>
                <a:gd name="f13" fmla="val 26"/>
                <a:gd name="f14" fmla="val 11"/>
                <a:gd name="f15" fmla="val 21"/>
                <a:gd name="f16" fmla="val 14"/>
                <a:gd name="f17" fmla="+- 0 0 -90"/>
                <a:gd name="f18" fmla="*/ f3 1 20"/>
                <a:gd name="f19" fmla="*/ f4 1 39"/>
                <a:gd name="f20" fmla="+- f7 0 f5"/>
                <a:gd name="f21" fmla="+- f6 0 f5"/>
                <a:gd name="f22" fmla="*/ f17 f0 1"/>
                <a:gd name="f23" fmla="*/ f21 1 20"/>
                <a:gd name="f24" fmla="*/ f20 1 39"/>
                <a:gd name="f25" fmla="*/ 300 f21 1"/>
                <a:gd name="f26" fmla="*/ 0 f20 1"/>
                <a:gd name="f27" fmla="*/ 0 f21 1"/>
                <a:gd name="f28" fmla="*/ 533 f20 1"/>
                <a:gd name="f29" fmla="*/ 238 f21 1"/>
                <a:gd name="f30" fmla="*/ 264 f20 1"/>
                <a:gd name="f31" fmla="*/ f22 1 f2"/>
                <a:gd name="f32" fmla="*/ f25 1 20"/>
                <a:gd name="f33" fmla="*/ f26 1 39"/>
                <a:gd name="f34" fmla="*/ f27 1 20"/>
                <a:gd name="f35" fmla="*/ f28 1 39"/>
                <a:gd name="f36" fmla="*/ f29 1 20"/>
                <a:gd name="f37" fmla="*/ f30 1 39"/>
                <a:gd name="f38" fmla="*/ 0 1 f23"/>
                <a:gd name="f39" fmla="*/ f6 1 f23"/>
                <a:gd name="f40" fmla="*/ 0 1 f24"/>
                <a:gd name="f41" fmla="*/ f7 1 f24"/>
                <a:gd name="f42" fmla="+- f31 0 f1"/>
                <a:gd name="f43" fmla="*/ f32 1 f23"/>
                <a:gd name="f44" fmla="*/ f33 1 f24"/>
                <a:gd name="f45" fmla="*/ f34 1 f23"/>
                <a:gd name="f46" fmla="*/ f35 1 f24"/>
                <a:gd name="f47" fmla="*/ f36 1 f23"/>
                <a:gd name="f48" fmla="*/ f37 1 f24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</a:cxnLst>
              <a:rect l="f49" t="f52" r="f50" b="f51"/>
              <a:pathLst>
                <a:path w="20" h="39">
                  <a:moveTo>
                    <a:pt x="f8" y="f5"/>
                  </a:moveTo>
                  <a:cubicBezTo>
                    <a:pt x="f6" y="f9"/>
                    <a:pt x="f10" y="f7"/>
                    <a:pt x="f5" y="f11"/>
                  </a:cubicBezTo>
                  <a:cubicBezTo>
                    <a:pt x="f12" y="f13"/>
                    <a:pt x="f14" y="f15"/>
                    <a:pt x="f10" y="f16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3" name="Freeform 81"/>
            <p:cNvSpPr/>
            <p:nvPr/>
          </p:nvSpPr>
          <p:spPr>
            <a:xfrm>
              <a:off x="2277916" y="3067043"/>
              <a:ext cx="39090" cy="542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21"/>
                <a:gd name="f8" fmla="val 11"/>
                <a:gd name="f9" fmla="val 12"/>
                <a:gd name="f10" fmla="val 4"/>
                <a:gd name="f11" fmla="val 13"/>
                <a:gd name="f12" fmla="val 17"/>
                <a:gd name="f13" fmla="val 10"/>
                <a:gd name="f14" fmla="val 5"/>
                <a:gd name="f15" fmla="val 7"/>
                <a:gd name="f16" fmla="val 19"/>
                <a:gd name="f17" fmla="val 9"/>
                <a:gd name="f18" fmla="+- 0 0 -90"/>
                <a:gd name="f19" fmla="*/ f3 1 15"/>
                <a:gd name="f20" fmla="*/ f4 1 21"/>
                <a:gd name="f21" fmla="+- f7 0 f5"/>
                <a:gd name="f22" fmla="+- f6 0 f5"/>
                <a:gd name="f23" fmla="*/ f18 f0 1"/>
                <a:gd name="f24" fmla="*/ f22 1 15"/>
                <a:gd name="f25" fmla="*/ f21 1 21"/>
                <a:gd name="f26" fmla="*/ 180 f22 1"/>
                <a:gd name="f27" fmla="*/ 0 f21 1"/>
                <a:gd name="f28" fmla="*/ 213 f22 1"/>
                <a:gd name="f29" fmla="*/ 320 f21 1"/>
                <a:gd name="f30" fmla="*/ 0 f22 1"/>
                <a:gd name="f31" fmla="*/ 397 f21 1"/>
                <a:gd name="f32" fmla="*/ 147 f22 1"/>
                <a:gd name="f33" fmla="*/ 93 f21 1"/>
                <a:gd name="f34" fmla="*/ f23 1 f2"/>
                <a:gd name="f35" fmla="*/ f26 1 15"/>
                <a:gd name="f36" fmla="*/ f27 1 21"/>
                <a:gd name="f37" fmla="*/ f28 1 15"/>
                <a:gd name="f38" fmla="*/ f29 1 21"/>
                <a:gd name="f39" fmla="*/ f30 1 15"/>
                <a:gd name="f40" fmla="*/ f31 1 21"/>
                <a:gd name="f41" fmla="*/ f32 1 15"/>
                <a:gd name="f42" fmla="*/ f33 1 21"/>
                <a:gd name="f43" fmla="*/ 0 1 f24"/>
                <a:gd name="f44" fmla="*/ f6 1 f24"/>
                <a:gd name="f45" fmla="*/ 0 1 f25"/>
                <a:gd name="f46" fmla="*/ f7 1 f25"/>
                <a:gd name="f47" fmla="+- f34 0 f1"/>
                <a:gd name="f48" fmla="*/ f35 1 f24"/>
                <a:gd name="f49" fmla="*/ f36 1 f25"/>
                <a:gd name="f50" fmla="*/ f37 1 f24"/>
                <a:gd name="f51" fmla="*/ f38 1 f25"/>
                <a:gd name="f52" fmla="*/ f39 1 f24"/>
                <a:gd name="f53" fmla="*/ f40 1 f25"/>
                <a:gd name="f54" fmla="*/ f41 1 f24"/>
                <a:gd name="f55" fmla="*/ f42 1 f25"/>
                <a:gd name="f56" fmla="*/ f43 f19 1"/>
                <a:gd name="f57" fmla="*/ f44 f19 1"/>
                <a:gd name="f58" fmla="*/ f46 f20 1"/>
                <a:gd name="f59" fmla="*/ f45 f20 1"/>
                <a:gd name="f60" fmla="*/ f48 f19 1"/>
                <a:gd name="f61" fmla="*/ f49 f20 1"/>
                <a:gd name="f62" fmla="*/ f50 f19 1"/>
                <a:gd name="f63" fmla="*/ f51 f20 1"/>
                <a:gd name="f64" fmla="*/ f52 f19 1"/>
                <a:gd name="f65" fmla="*/ f53 f20 1"/>
                <a:gd name="f66" fmla="*/ f54 f19 1"/>
                <a:gd name="f67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60" y="f61"/>
                </a:cxn>
                <a:cxn ang="f47">
                  <a:pos x="f62" y="f63"/>
                </a:cxn>
                <a:cxn ang="f47">
                  <a:pos x="f64" y="f65"/>
                </a:cxn>
                <a:cxn ang="f47">
                  <a:pos x="f66" y="f67"/>
                </a:cxn>
              </a:cxnLst>
              <a:rect l="f56" t="f59" r="f57" b="f58"/>
              <a:pathLst>
                <a:path w="15" h="21">
                  <a:moveTo>
                    <a:pt x="f8" y="f5"/>
                  </a:moveTo>
                  <a:cubicBezTo>
                    <a:pt x="f9" y="f10"/>
                    <a:pt x="f6" y="f11"/>
                    <a:pt x="f11" y="f12"/>
                  </a:cubicBezTo>
                  <a:cubicBezTo>
                    <a:pt x="f13" y="f7"/>
                    <a:pt x="f14" y="f7"/>
                    <a:pt x="f5" y="f7"/>
                  </a:cubicBezTo>
                  <a:cubicBezTo>
                    <a:pt x="f15" y="f16"/>
                    <a:pt x="f17" y="f8"/>
                    <a:pt x="f17" y="f14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4" name="Freeform 82"/>
            <p:cNvSpPr/>
            <p:nvPr/>
          </p:nvSpPr>
          <p:spPr>
            <a:xfrm>
              <a:off x="2231620" y="2829629"/>
              <a:ext cx="25722" cy="775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30"/>
                <a:gd name="f8" fmla="val 7"/>
                <a:gd name="f9" fmla="val 6"/>
                <a:gd name="f10" fmla="val 14"/>
                <a:gd name="f11" fmla="val 20"/>
                <a:gd name="f12" fmla="val 9"/>
                <a:gd name="f13" fmla="val 27"/>
                <a:gd name="f14" fmla="val 29"/>
                <a:gd name="f15" fmla="val 26"/>
                <a:gd name="f16" fmla="val 16"/>
                <a:gd name="f17" fmla="+- 0 0 -90"/>
                <a:gd name="f18" fmla="*/ f3 1 10"/>
                <a:gd name="f19" fmla="*/ f4 1 30"/>
                <a:gd name="f20" fmla="+- f7 0 f5"/>
                <a:gd name="f21" fmla="+- f6 0 f5"/>
                <a:gd name="f22" fmla="*/ f17 f0 1"/>
                <a:gd name="f23" fmla="*/ f21 1 10"/>
                <a:gd name="f24" fmla="*/ f20 1 30"/>
                <a:gd name="f25" fmla="*/ 113 f21 1"/>
                <a:gd name="f26" fmla="*/ 0 f20 1"/>
                <a:gd name="f27" fmla="*/ 158 f21 1"/>
                <a:gd name="f28" fmla="*/ 376 f20 1"/>
                <a:gd name="f29" fmla="*/ 0 f21 1"/>
                <a:gd name="f30" fmla="*/ 547 f20 1"/>
                <a:gd name="f31" fmla="*/ 145 f21 1"/>
                <a:gd name="f32" fmla="*/ 171 f20 1"/>
                <a:gd name="f33" fmla="*/ f22 1 f2"/>
                <a:gd name="f34" fmla="*/ f25 1 10"/>
                <a:gd name="f35" fmla="*/ f26 1 30"/>
                <a:gd name="f36" fmla="*/ f27 1 10"/>
                <a:gd name="f37" fmla="*/ f28 1 30"/>
                <a:gd name="f38" fmla="*/ f29 1 10"/>
                <a:gd name="f39" fmla="*/ f30 1 30"/>
                <a:gd name="f40" fmla="*/ f31 1 10"/>
                <a:gd name="f41" fmla="*/ f32 1 30"/>
                <a:gd name="f42" fmla="*/ 0 1 f23"/>
                <a:gd name="f43" fmla="*/ f6 1 f23"/>
                <a:gd name="f44" fmla="*/ 0 1 f24"/>
                <a:gd name="f45" fmla="*/ f7 1 f24"/>
                <a:gd name="f46" fmla="+- f33 0 f1"/>
                <a:gd name="f47" fmla="*/ f34 1 f23"/>
                <a:gd name="f48" fmla="*/ f35 1 f24"/>
                <a:gd name="f49" fmla="*/ f36 1 f23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9 1"/>
                <a:gd name="f63" fmla="*/ f51 f18 1"/>
                <a:gd name="f64" fmla="*/ f52 f19 1"/>
                <a:gd name="f65" fmla="*/ f53 f18 1"/>
                <a:gd name="f66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61" y="f62"/>
                </a:cxn>
                <a:cxn ang="f46">
                  <a:pos x="f63" y="f64"/>
                </a:cxn>
                <a:cxn ang="f46">
                  <a:pos x="f65" y="f66"/>
                </a:cxn>
              </a:cxnLst>
              <a:rect l="f55" t="f58" r="f56" b="f57"/>
              <a:pathLst>
                <a:path w="10" h="30">
                  <a:moveTo>
                    <a:pt x="f8" y="f5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6" y="f7"/>
                    <a:pt x="f12" y="f13"/>
                    <a:pt x="f5" y="f14"/>
                  </a:cubicBezTo>
                  <a:cubicBezTo>
                    <a:pt x="f12" y="f15"/>
                    <a:pt x="f9" y="f16"/>
                    <a:pt x="f12" y="f12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5" name="Freeform 83"/>
            <p:cNvSpPr/>
            <p:nvPr/>
          </p:nvSpPr>
          <p:spPr>
            <a:xfrm>
              <a:off x="2252194" y="2948821"/>
              <a:ext cx="33951" cy="51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20"/>
                <a:gd name="f8" fmla="val 9"/>
                <a:gd name="f9" fmla="val 10"/>
                <a:gd name="f10" fmla="val 5"/>
                <a:gd name="f11" fmla="val 12"/>
                <a:gd name="f12" fmla="val 11"/>
                <a:gd name="f13" fmla="val 17"/>
                <a:gd name="f14" fmla="val 8"/>
                <a:gd name="f15" fmla="val 19"/>
                <a:gd name="f16" fmla="val 7"/>
                <a:gd name="f17" fmla="val 4"/>
                <a:gd name="f18" fmla="+- 0 0 -90"/>
                <a:gd name="f19" fmla="*/ f3 1 13"/>
                <a:gd name="f20" fmla="*/ f4 1 20"/>
                <a:gd name="f21" fmla="+- f7 0 f5"/>
                <a:gd name="f22" fmla="+- f6 0 f5"/>
                <a:gd name="f23" fmla="*/ f18 f0 1"/>
                <a:gd name="f24" fmla="*/ f22 1 13"/>
                <a:gd name="f25" fmla="*/ f21 1 20"/>
                <a:gd name="f26" fmla="*/ 147 f22 1"/>
                <a:gd name="f27" fmla="*/ 0 f21 1"/>
                <a:gd name="f28" fmla="*/ 180 f22 1"/>
                <a:gd name="f29" fmla="*/ 315 f21 1"/>
                <a:gd name="f30" fmla="*/ 0 f22 1"/>
                <a:gd name="f31" fmla="*/ 371 f21 1"/>
                <a:gd name="f32" fmla="*/ 77 f21 1"/>
                <a:gd name="f33" fmla="*/ f23 1 f2"/>
                <a:gd name="f34" fmla="*/ f26 1 13"/>
                <a:gd name="f35" fmla="*/ f27 1 20"/>
                <a:gd name="f36" fmla="*/ f28 1 13"/>
                <a:gd name="f37" fmla="*/ f29 1 20"/>
                <a:gd name="f38" fmla="*/ f30 1 13"/>
                <a:gd name="f39" fmla="*/ f31 1 20"/>
                <a:gd name="f40" fmla="*/ f32 1 20"/>
                <a:gd name="f41" fmla="*/ 0 1 f24"/>
                <a:gd name="f42" fmla="*/ f6 1 f24"/>
                <a:gd name="f43" fmla="*/ 0 1 f25"/>
                <a:gd name="f44" fmla="*/ f7 1 f25"/>
                <a:gd name="f45" fmla="+- f33 0 f1"/>
                <a:gd name="f46" fmla="*/ f34 1 f24"/>
                <a:gd name="f47" fmla="*/ f35 1 f25"/>
                <a:gd name="f48" fmla="*/ f36 1 f24"/>
                <a:gd name="f49" fmla="*/ f37 1 f25"/>
                <a:gd name="f50" fmla="*/ f38 1 f24"/>
                <a:gd name="f51" fmla="*/ f39 1 f25"/>
                <a:gd name="f52" fmla="*/ f40 1 f25"/>
                <a:gd name="f53" fmla="*/ f41 f19 1"/>
                <a:gd name="f54" fmla="*/ f42 f19 1"/>
                <a:gd name="f55" fmla="*/ f44 f20 1"/>
                <a:gd name="f56" fmla="*/ f43 f20 1"/>
                <a:gd name="f57" fmla="*/ f46 f19 1"/>
                <a:gd name="f58" fmla="*/ f47 f20 1"/>
                <a:gd name="f59" fmla="*/ f48 f19 1"/>
                <a:gd name="f60" fmla="*/ f49 f20 1"/>
                <a:gd name="f61" fmla="*/ f50 f19 1"/>
                <a:gd name="f62" fmla="*/ f51 f20 1"/>
                <a:gd name="f63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7" y="f58"/>
                </a:cxn>
                <a:cxn ang="f45">
                  <a:pos x="f59" y="f60"/>
                </a:cxn>
                <a:cxn ang="f45">
                  <a:pos x="f61" y="f62"/>
                </a:cxn>
                <a:cxn ang="f45">
                  <a:pos x="f57" y="f63"/>
                </a:cxn>
              </a:cxnLst>
              <a:rect l="f53" t="f56" r="f54" b="f55"/>
              <a:pathLst>
                <a:path w="13" h="20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10" y="f15"/>
                    <a:pt x="f5" y="f7"/>
                  </a:cubicBezTo>
                  <a:cubicBezTo>
                    <a:pt x="f16" y="f13"/>
                    <a:pt x="f8" y="f12"/>
                    <a:pt x="f8" y="f1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6" name="Freeform 84"/>
            <p:cNvSpPr/>
            <p:nvPr/>
          </p:nvSpPr>
          <p:spPr>
            <a:xfrm>
              <a:off x="2203850" y="2694937"/>
              <a:ext cx="48353" cy="1007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39"/>
                <a:gd name="f8" fmla="val 8"/>
                <a:gd name="f9" fmla="val 9"/>
                <a:gd name="f10" fmla="val 34"/>
                <a:gd name="f11" fmla="val 29"/>
                <a:gd name="f12" fmla="val 5"/>
                <a:gd name="f13" fmla="val 18"/>
                <a:gd name="f14" fmla="val 7"/>
                <a:gd name="f15" fmla="val 10"/>
                <a:gd name="f16" fmla="+- 0 0 -90"/>
                <a:gd name="f17" fmla="*/ f3 1 19"/>
                <a:gd name="f18" fmla="*/ f4 1 39"/>
                <a:gd name="f19" fmla="+- f7 0 f5"/>
                <a:gd name="f20" fmla="+- f6 0 f5"/>
                <a:gd name="f21" fmla="*/ f16 f0 1"/>
                <a:gd name="f22" fmla="*/ f20 1 19"/>
                <a:gd name="f23" fmla="*/ f19 1 39"/>
                <a:gd name="f24" fmla="*/ 121 f20 1"/>
                <a:gd name="f25" fmla="*/ 0 f19 1"/>
                <a:gd name="f26" fmla="*/ 0 f20 1"/>
                <a:gd name="f27" fmla="*/ 648 f19 1"/>
                <a:gd name="f28" fmla="*/ 104 f20 1"/>
                <a:gd name="f29" fmla="*/ 192 f19 1"/>
                <a:gd name="f30" fmla="*/ f21 1 f2"/>
                <a:gd name="f31" fmla="*/ f24 1 19"/>
                <a:gd name="f32" fmla="*/ f25 1 39"/>
                <a:gd name="f33" fmla="*/ f26 1 19"/>
                <a:gd name="f34" fmla="*/ f27 1 39"/>
                <a:gd name="f35" fmla="*/ f28 1 19"/>
                <a:gd name="f36" fmla="*/ f29 1 3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</a:cxnLst>
              <a:rect l="f48" t="f51" r="f49" b="f50"/>
              <a:pathLst>
                <a:path w="19" h="39">
                  <a:moveTo>
                    <a:pt x="f8" y="f5"/>
                  </a:moveTo>
                  <a:cubicBezTo>
                    <a:pt x="f9" y="f8"/>
                    <a:pt x="f6" y="f7"/>
                    <a:pt x="f5" y="f10"/>
                  </a:cubicBezTo>
                  <a:cubicBezTo>
                    <a:pt x="f8" y="f11"/>
                    <a:pt x="f12" y="f13"/>
                    <a:pt x="f14" y="f1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7" name="Freeform 85"/>
            <p:cNvSpPr/>
            <p:nvPr/>
          </p:nvSpPr>
          <p:spPr>
            <a:xfrm>
              <a:off x="2190472" y="2584469"/>
              <a:ext cx="36009" cy="717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8"/>
                <a:gd name="f8" fmla="val 13"/>
                <a:gd name="f9" fmla="val 8"/>
                <a:gd name="f10" fmla="val 27"/>
                <a:gd name="f11" fmla="val 9"/>
                <a:gd name="f12" fmla="val 23"/>
                <a:gd name="f13" fmla="val 11"/>
                <a:gd name="f14" fmla="val 12"/>
                <a:gd name="f15" fmla="val 3"/>
                <a:gd name="f16" fmla="+- 0 0 -90"/>
                <a:gd name="f17" fmla="*/ f3 1 14"/>
                <a:gd name="f18" fmla="*/ f4 1 28"/>
                <a:gd name="f19" fmla="+- f7 0 f5"/>
                <a:gd name="f20" fmla="+- f6 0 f5"/>
                <a:gd name="f21" fmla="*/ f16 f0 1"/>
                <a:gd name="f22" fmla="*/ f20 1 14"/>
                <a:gd name="f23" fmla="*/ f19 1 28"/>
                <a:gd name="f24" fmla="*/ 208 f20 1"/>
                <a:gd name="f25" fmla="*/ 0 f19 1"/>
                <a:gd name="f26" fmla="*/ 0 f20 1"/>
                <a:gd name="f27" fmla="*/ 497 f19 1"/>
                <a:gd name="f28" fmla="*/ 188 f20 1"/>
                <a:gd name="f29" fmla="*/ 56 f19 1"/>
                <a:gd name="f30" fmla="*/ f21 1 f2"/>
                <a:gd name="f31" fmla="*/ f24 1 14"/>
                <a:gd name="f32" fmla="*/ f25 1 28"/>
                <a:gd name="f33" fmla="*/ f26 1 14"/>
                <a:gd name="f34" fmla="*/ f27 1 28"/>
                <a:gd name="f35" fmla="*/ f28 1 14"/>
                <a:gd name="f36" fmla="*/ f29 1 28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</a:cxnLst>
              <a:rect l="f48" t="f51" r="f49" b="f50"/>
              <a:pathLst>
                <a:path w="14" h="28">
                  <a:moveTo>
                    <a:pt x="f8" y="f5"/>
                  </a:moveTo>
                  <a:cubicBezTo>
                    <a:pt x="f6" y="f9"/>
                    <a:pt x="f8" y="f7"/>
                    <a:pt x="f5" y="f10"/>
                  </a:cubicBezTo>
                  <a:cubicBezTo>
                    <a:pt x="f11" y="f12"/>
                    <a:pt x="f13" y="f13"/>
                    <a:pt x="f14" y="f1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8" name="Freeform 86"/>
            <p:cNvSpPr/>
            <p:nvPr/>
          </p:nvSpPr>
          <p:spPr>
            <a:xfrm>
              <a:off x="2203850" y="2491438"/>
              <a:ext cx="20574" cy="542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21"/>
                <a:gd name="f8" fmla="val 2"/>
                <a:gd name="f9" fmla="val 3"/>
                <a:gd name="f10" fmla="val 4"/>
                <a:gd name="f11" fmla="val 20"/>
                <a:gd name="f12" fmla="val 14"/>
                <a:gd name="f13" fmla="val 6"/>
                <a:gd name="f14" fmla="+- 0 0 -90"/>
                <a:gd name="f15" fmla="*/ f3 1 8"/>
                <a:gd name="f16" fmla="*/ f4 1 21"/>
                <a:gd name="f17" fmla="+- f7 0 f5"/>
                <a:gd name="f18" fmla="+- f6 0 f5"/>
                <a:gd name="f19" fmla="*/ f14 f0 1"/>
                <a:gd name="f20" fmla="*/ f18 1 8"/>
                <a:gd name="f21" fmla="*/ f17 1 21"/>
                <a:gd name="f22" fmla="*/ 33 f18 1"/>
                <a:gd name="f23" fmla="*/ 0 f17 1"/>
                <a:gd name="f24" fmla="*/ 0 f18 1"/>
                <a:gd name="f25" fmla="*/ 376 f17 1"/>
                <a:gd name="f26" fmla="*/ f19 1 f2"/>
                <a:gd name="f27" fmla="*/ f22 1 8"/>
                <a:gd name="f28" fmla="*/ f23 1 21"/>
                <a:gd name="f29" fmla="*/ f24 1 8"/>
                <a:gd name="f30" fmla="*/ f25 1 21"/>
                <a:gd name="f31" fmla="*/ 0 1 f20"/>
                <a:gd name="f32" fmla="*/ f6 1 f20"/>
                <a:gd name="f33" fmla="*/ 0 1 f21"/>
                <a:gd name="f34" fmla="*/ f7 1 f21"/>
                <a:gd name="f35" fmla="+- f26 0 f1"/>
                <a:gd name="f36" fmla="*/ f27 1 f20"/>
                <a:gd name="f37" fmla="*/ f28 1 f21"/>
                <a:gd name="f38" fmla="*/ f29 1 f20"/>
                <a:gd name="f39" fmla="*/ f30 1 f21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8" h="21">
                  <a:moveTo>
                    <a:pt x="f8" y="f5"/>
                  </a:moveTo>
                  <a:cubicBezTo>
                    <a:pt x="f9" y="f10"/>
                    <a:pt x="f6" y="f7"/>
                    <a:pt x="f5" y="f11"/>
                  </a:cubicBezTo>
                  <a:cubicBezTo>
                    <a:pt x="f9" y="f12"/>
                    <a:pt x="f8" y="f13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9" name="Freeform 87"/>
            <p:cNvSpPr/>
            <p:nvPr/>
          </p:nvSpPr>
          <p:spPr>
            <a:xfrm>
              <a:off x="2198702" y="2034055"/>
              <a:ext cx="17492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29"/>
                <a:gd name="f8" fmla="val 12"/>
                <a:gd name="f9" fmla="val 3"/>
                <a:gd name="f10" fmla="val 23"/>
                <a:gd name="f11" fmla="+- 0 0 -90"/>
                <a:gd name="f12" fmla="*/ f3 1 7"/>
                <a:gd name="f13" fmla="*/ f4 1 29"/>
                <a:gd name="f14" fmla="+- f7 0 f5"/>
                <a:gd name="f15" fmla="+- f6 0 f5"/>
                <a:gd name="f16" fmla="*/ f11 f0 1"/>
                <a:gd name="f17" fmla="*/ f15 1 7"/>
                <a:gd name="f18" fmla="*/ f14 1 29"/>
                <a:gd name="f19" fmla="*/ 0 f15 1"/>
                <a:gd name="f20" fmla="*/ 0 f14 1"/>
                <a:gd name="f21" fmla="*/ 542 f14 1"/>
                <a:gd name="f22" fmla="*/ f16 1 f2"/>
                <a:gd name="f23" fmla="*/ f19 1 7"/>
                <a:gd name="f24" fmla="*/ f20 1 29"/>
                <a:gd name="f25" fmla="*/ f21 1 29"/>
                <a:gd name="f26" fmla="*/ 0 1 f17"/>
                <a:gd name="f27" fmla="*/ f6 1 f17"/>
                <a:gd name="f28" fmla="*/ 0 1 f18"/>
                <a:gd name="f29" fmla="*/ f7 1 f18"/>
                <a:gd name="f30" fmla="+- f22 0 f1"/>
                <a:gd name="f31" fmla="*/ f23 1 f17"/>
                <a:gd name="f32" fmla="*/ f24 1 f18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40"/>
                </a:cxn>
              </a:cxnLst>
              <a:rect l="f34" t="f37" r="f35" b="f36"/>
              <a:pathLst>
                <a:path w="7" h="29">
                  <a:moveTo>
                    <a:pt x="f5" y="f5"/>
                  </a:moveTo>
                  <a:cubicBezTo>
                    <a:pt x="f6" y="f8"/>
                    <a:pt x="f9" y="f10"/>
                    <a:pt x="f5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0" name="Freeform 88"/>
            <p:cNvSpPr/>
            <p:nvPr/>
          </p:nvSpPr>
          <p:spPr>
            <a:xfrm>
              <a:off x="2190472" y="2382908"/>
              <a:ext cx="18516" cy="542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21"/>
                <a:gd name="f8" fmla="val 3"/>
                <a:gd name="f9" fmla="val 14"/>
                <a:gd name="f10" fmla="val 5"/>
                <a:gd name="f11" fmla="val 20"/>
                <a:gd name="f12" fmla="+- 0 0 -90"/>
                <a:gd name="f13" fmla="*/ f3 1 7"/>
                <a:gd name="f14" fmla="*/ f4 1 21"/>
                <a:gd name="f15" fmla="+- f7 0 f5"/>
                <a:gd name="f16" fmla="+- f6 0 f5"/>
                <a:gd name="f17" fmla="*/ f12 f0 1"/>
                <a:gd name="f18" fmla="*/ f16 1 7"/>
                <a:gd name="f19" fmla="*/ f15 1 21"/>
                <a:gd name="f20" fmla="*/ 54 f16 1"/>
                <a:gd name="f21" fmla="*/ 0 f15 1"/>
                <a:gd name="f22" fmla="*/ 0 f16 1"/>
                <a:gd name="f23" fmla="*/ 397 f15 1"/>
                <a:gd name="f24" fmla="*/ f17 1 f2"/>
                <a:gd name="f25" fmla="*/ f20 1 7"/>
                <a:gd name="f26" fmla="*/ f21 1 21"/>
                <a:gd name="f27" fmla="*/ f22 1 7"/>
                <a:gd name="f28" fmla="*/ f23 1 21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7" h="21">
                  <a:moveTo>
                    <a:pt x="f8" y="f5"/>
                  </a:moveTo>
                  <a:cubicBezTo>
                    <a:pt x="f6" y="f9"/>
                    <a:pt x="f10" y="f11"/>
                    <a:pt x="f5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1" name="Freeform 89"/>
            <p:cNvSpPr/>
            <p:nvPr/>
          </p:nvSpPr>
          <p:spPr>
            <a:xfrm>
              <a:off x="1773844" y="2434269"/>
              <a:ext cx="77157" cy="823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32"/>
                <a:gd name="f8" fmla="val 8"/>
                <a:gd name="f9" fmla="val 3"/>
                <a:gd name="f10" fmla="val 16"/>
                <a:gd name="f11" fmla="val 1"/>
                <a:gd name="f12" fmla="val 24"/>
                <a:gd name="f13" fmla="val 4"/>
                <a:gd name="f14" fmla="val 17"/>
                <a:gd name="f15" fmla="val 28"/>
                <a:gd name="f16" fmla="val 14"/>
                <a:gd name="f17" fmla="val 27"/>
                <a:gd name="f18" fmla="val 6"/>
                <a:gd name="f19" fmla="val 19"/>
                <a:gd name="f20" fmla="val 25"/>
                <a:gd name="f21" fmla="val 11"/>
                <a:gd name="f22" fmla="+- 0 0 -90"/>
                <a:gd name="f23" fmla="*/ f3 1 30"/>
                <a:gd name="f24" fmla="*/ f4 1 32"/>
                <a:gd name="f25" fmla="+- f7 0 f5"/>
                <a:gd name="f26" fmla="+- f6 0 f5"/>
                <a:gd name="f27" fmla="*/ f22 f0 1"/>
                <a:gd name="f28" fmla="*/ f26 1 30"/>
                <a:gd name="f29" fmla="*/ f25 1 32"/>
                <a:gd name="f30" fmla="*/ 0 f26 1"/>
                <a:gd name="f31" fmla="*/ 149 f25 1"/>
                <a:gd name="f32" fmla="*/ 63 f26 1"/>
                <a:gd name="f33" fmla="*/ 600 f25 1"/>
                <a:gd name="f34" fmla="*/ 438 f26 1"/>
                <a:gd name="f35" fmla="*/ 0 f25 1"/>
                <a:gd name="f36" fmla="*/ 175 f26 1"/>
                <a:gd name="f37" fmla="*/ 353 f25 1"/>
                <a:gd name="f38" fmla="*/ f27 1 f2"/>
                <a:gd name="f39" fmla="*/ f30 1 30"/>
                <a:gd name="f40" fmla="*/ f31 1 32"/>
                <a:gd name="f41" fmla="*/ f32 1 30"/>
                <a:gd name="f42" fmla="*/ f33 1 32"/>
                <a:gd name="f43" fmla="*/ f34 1 30"/>
                <a:gd name="f44" fmla="*/ f35 1 32"/>
                <a:gd name="f45" fmla="*/ f36 1 30"/>
                <a:gd name="f46" fmla="*/ f37 1 32"/>
                <a:gd name="f47" fmla="*/ 0 1 f28"/>
                <a:gd name="f48" fmla="*/ f6 1 f28"/>
                <a:gd name="f49" fmla="*/ 0 1 f29"/>
                <a:gd name="f50" fmla="*/ f7 1 f29"/>
                <a:gd name="f51" fmla="+- f38 0 f1"/>
                <a:gd name="f52" fmla="*/ f39 1 f28"/>
                <a:gd name="f53" fmla="*/ f40 1 f29"/>
                <a:gd name="f54" fmla="*/ f41 1 f28"/>
                <a:gd name="f55" fmla="*/ f42 1 f29"/>
                <a:gd name="f56" fmla="*/ f43 1 f28"/>
                <a:gd name="f57" fmla="*/ f44 1 f29"/>
                <a:gd name="f58" fmla="*/ f45 1 f28"/>
                <a:gd name="f59" fmla="*/ f46 1 f29"/>
                <a:gd name="f60" fmla="*/ f47 f23 1"/>
                <a:gd name="f61" fmla="*/ f48 f23 1"/>
                <a:gd name="f62" fmla="*/ f50 f24 1"/>
                <a:gd name="f63" fmla="*/ f49 f24 1"/>
                <a:gd name="f64" fmla="*/ f52 f23 1"/>
                <a:gd name="f65" fmla="*/ f53 f24 1"/>
                <a:gd name="f66" fmla="*/ f54 f23 1"/>
                <a:gd name="f67" fmla="*/ f55 f24 1"/>
                <a:gd name="f68" fmla="*/ f56 f23 1"/>
                <a:gd name="f69" fmla="*/ f57 f24 1"/>
                <a:gd name="f70" fmla="*/ f58 f23 1"/>
                <a:gd name="f71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64" y="f65"/>
                </a:cxn>
                <a:cxn ang="f51">
                  <a:pos x="f66" y="f67"/>
                </a:cxn>
                <a:cxn ang="f51">
                  <a:pos x="f68" y="f69"/>
                </a:cxn>
                <a:cxn ang="f51">
                  <a:pos x="f70" y="f71"/>
                </a:cxn>
              </a:cxnLst>
              <a:rect l="f60" t="f63" r="f61" b="f62"/>
              <a:pathLst>
                <a:path w="30" h="32">
                  <a:moveTo>
                    <a:pt x="f5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6" y="f16"/>
                    <a:pt x="f15" y="f5"/>
                  </a:cubicBezTo>
                  <a:cubicBezTo>
                    <a:pt x="f17" y="f18"/>
                    <a:pt x="f19" y="f20"/>
                    <a:pt x="f21" y="f1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2" name="Freeform 90"/>
            <p:cNvSpPr/>
            <p:nvPr/>
          </p:nvSpPr>
          <p:spPr>
            <a:xfrm>
              <a:off x="1887001" y="2356747"/>
              <a:ext cx="46296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29"/>
                <a:gd name="f8" fmla="val 14"/>
                <a:gd name="f9" fmla="val 19"/>
                <a:gd name="f10" fmla="val 24"/>
                <a:gd name="f11" fmla="val 9"/>
                <a:gd name="f12" fmla="val 28"/>
                <a:gd name="f13" fmla="val 17"/>
                <a:gd name="f14" fmla="val 15"/>
                <a:gd name="f15" fmla="val 6"/>
                <a:gd name="f16" fmla="val 12"/>
                <a:gd name="f17" fmla="val 4"/>
                <a:gd name="f18" fmla="+- 0 0 -90"/>
                <a:gd name="f19" fmla="*/ f3 1 18"/>
                <a:gd name="f20" fmla="*/ f4 1 29"/>
                <a:gd name="f21" fmla="+- f7 0 f5"/>
                <a:gd name="f22" fmla="+- f6 0 f5"/>
                <a:gd name="f23" fmla="*/ f18 f0 1"/>
                <a:gd name="f24" fmla="*/ f22 1 18"/>
                <a:gd name="f25" fmla="*/ f21 1 29"/>
                <a:gd name="f26" fmla="*/ 0 f22 1"/>
                <a:gd name="f27" fmla="*/ 260 f21 1"/>
                <a:gd name="f28" fmla="*/ 542 f21 1"/>
                <a:gd name="f29" fmla="*/ 270 f22 1"/>
                <a:gd name="f30" fmla="*/ 0 f21 1"/>
                <a:gd name="f31" fmla="*/ 63 f22 1"/>
                <a:gd name="f32" fmla="*/ 226 f21 1"/>
                <a:gd name="f33" fmla="*/ f23 1 f2"/>
                <a:gd name="f34" fmla="*/ f26 1 18"/>
                <a:gd name="f35" fmla="*/ f27 1 29"/>
                <a:gd name="f36" fmla="*/ f28 1 29"/>
                <a:gd name="f37" fmla="*/ f29 1 18"/>
                <a:gd name="f38" fmla="*/ f30 1 29"/>
                <a:gd name="f39" fmla="*/ f31 1 18"/>
                <a:gd name="f40" fmla="*/ f32 1 29"/>
                <a:gd name="f41" fmla="*/ 0 1 f24"/>
                <a:gd name="f42" fmla="*/ f6 1 f24"/>
                <a:gd name="f43" fmla="*/ 0 1 f25"/>
                <a:gd name="f44" fmla="*/ f7 1 f25"/>
                <a:gd name="f45" fmla="+- f33 0 f1"/>
                <a:gd name="f46" fmla="*/ f34 1 f24"/>
                <a:gd name="f47" fmla="*/ f35 1 f25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f19 1"/>
                <a:gd name="f54" fmla="*/ f42 f19 1"/>
                <a:gd name="f55" fmla="*/ f44 f20 1"/>
                <a:gd name="f56" fmla="*/ f43 f20 1"/>
                <a:gd name="f57" fmla="*/ f46 f19 1"/>
                <a:gd name="f58" fmla="*/ f47 f20 1"/>
                <a:gd name="f59" fmla="*/ f48 f20 1"/>
                <a:gd name="f60" fmla="*/ f49 f19 1"/>
                <a:gd name="f61" fmla="*/ f50 f20 1"/>
                <a:gd name="f62" fmla="*/ f51 f19 1"/>
                <a:gd name="f63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7" y="f58"/>
                </a:cxn>
                <a:cxn ang="f45">
                  <a:pos x="f57" y="f59"/>
                </a:cxn>
                <a:cxn ang="f45">
                  <a:pos x="f60" y="f61"/>
                </a:cxn>
                <a:cxn ang="f45">
                  <a:pos x="f62" y="f63"/>
                </a:cxn>
              </a:cxnLst>
              <a:rect l="f53" t="f56" r="f54" b="f55"/>
              <a:pathLst>
                <a:path w="18" h="29">
                  <a:moveTo>
                    <a:pt x="f5" y="f8"/>
                  </a:moveTo>
                  <a:cubicBezTo>
                    <a:pt x="f5" y="f9"/>
                    <a:pt x="f5" y="f10"/>
                    <a:pt x="f5" y="f7"/>
                  </a:cubicBezTo>
                  <a:cubicBezTo>
                    <a:pt x="f11" y="f12"/>
                    <a:pt x="f6" y="f11"/>
                    <a:pt x="f13" y="f5"/>
                  </a:cubicBezTo>
                  <a:cubicBezTo>
                    <a:pt x="f14" y="f15"/>
                    <a:pt x="f16" y="f13"/>
                    <a:pt x="f17" y="f16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3" name="Freeform 91"/>
            <p:cNvSpPr/>
            <p:nvPr/>
          </p:nvSpPr>
          <p:spPr>
            <a:xfrm>
              <a:off x="1658621" y="2473031"/>
              <a:ext cx="97731" cy="804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31"/>
                <a:gd name="f8" fmla="val 3"/>
                <a:gd name="f9" fmla="val 10"/>
                <a:gd name="f10" fmla="val 4"/>
                <a:gd name="f11" fmla="val 17"/>
                <a:gd name="f12" fmla="val 23"/>
                <a:gd name="f13" fmla="val 29"/>
                <a:gd name="f14" fmla="val 6"/>
                <a:gd name="f15" fmla="val 22"/>
                <a:gd name="f16" fmla="val 26"/>
                <a:gd name="f17" fmla="val 28"/>
                <a:gd name="f18" fmla="val 35"/>
                <a:gd name="f19" fmla="val 11"/>
                <a:gd name="f20" fmla="val 34"/>
                <a:gd name="f21" fmla="val 9"/>
                <a:gd name="f22" fmla="val 21"/>
                <a:gd name="f23" fmla="val 19"/>
                <a:gd name="f24" fmla="+- 0 0 -90"/>
                <a:gd name="f25" fmla="*/ f3 1 38"/>
                <a:gd name="f26" fmla="*/ f4 1 31"/>
                <a:gd name="f27" fmla="+- f7 0 f5"/>
                <a:gd name="f28" fmla="+- f6 0 f5"/>
                <a:gd name="f29" fmla="*/ f24 f0 1"/>
                <a:gd name="f30" fmla="*/ f28 1 38"/>
                <a:gd name="f31" fmla="*/ f27 1 31"/>
                <a:gd name="f32" fmla="*/ 50 f28 1"/>
                <a:gd name="f33" fmla="*/ 193 f27 1"/>
                <a:gd name="f34" fmla="*/ 0 f28 1"/>
                <a:gd name="f35" fmla="*/ 560 f27 1"/>
                <a:gd name="f36" fmla="*/ 438 f28 1"/>
                <a:gd name="f37" fmla="*/ 444 f27 1"/>
                <a:gd name="f38" fmla="*/ 533 f28 1"/>
                <a:gd name="f39" fmla="*/ 0 f27 1"/>
                <a:gd name="f40" fmla="*/ 300 f28 1"/>
                <a:gd name="f41" fmla="*/ 423 f27 1"/>
                <a:gd name="f42" fmla="*/ f29 1 f2"/>
                <a:gd name="f43" fmla="*/ f32 1 38"/>
                <a:gd name="f44" fmla="*/ f33 1 31"/>
                <a:gd name="f45" fmla="*/ f34 1 38"/>
                <a:gd name="f46" fmla="*/ f35 1 31"/>
                <a:gd name="f47" fmla="*/ f36 1 38"/>
                <a:gd name="f48" fmla="*/ f37 1 31"/>
                <a:gd name="f49" fmla="*/ f38 1 38"/>
                <a:gd name="f50" fmla="*/ f39 1 31"/>
                <a:gd name="f51" fmla="*/ f40 1 38"/>
                <a:gd name="f52" fmla="*/ f41 1 31"/>
                <a:gd name="f53" fmla="*/ 0 1 f30"/>
                <a:gd name="f54" fmla="*/ f6 1 f30"/>
                <a:gd name="f55" fmla="*/ 0 1 f31"/>
                <a:gd name="f56" fmla="*/ f7 1 f31"/>
                <a:gd name="f57" fmla="+- f42 0 f1"/>
                <a:gd name="f58" fmla="*/ f43 1 f30"/>
                <a:gd name="f59" fmla="*/ f44 1 f31"/>
                <a:gd name="f60" fmla="*/ f45 1 f30"/>
                <a:gd name="f61" fmla="*/ f46 1 f31"/>
                <a:gd name="f62" fmla="*/ f47 1 f30"/>
                <a:gd name="f63" fmla="*/ f48 1 f31"/>
                <a:gd name="f64" fmla="*/ f49 1 f30"/>
                <a:gd name="f65" fmla="*/ f50 1 f31"/>
                <a:gd name="f66" fmla="*/ f51 1 f30"/>
                <a:gd name="f67" fmla="*/ f52 1 f31"/>
                <a:gd name="f68" fmla="*/ f53 f25 1"/>
                <a:gd name="f69" fmla="*/ f54 f25 1"/>
                <a:gd name="f70" fmla="*/ f56 f26 1"/>
                <a:gd name="f71" fmla="*/ f55 f26 1"/>
                <a:gd name="f72" fmla="*/ f58 f25 1"/>
                <a:gd name="f73" fmla="*/ f59 f26 1"/>
                <a:gd name="f74" fmla="*/ f60 f25 1"/>
                <a:gd name="f75" fmla="*/ f61 f26 1"/>
                <a:gd name="f76" fmla="*/ f62 f25 1"/>
                <a:gd name="f77" fmla="*/ f63 f26 1"/>
                <a:gd name="f78" fmla="*/ f64 f25 1"/>
                <a:gd name="f79" fmla="*/ f65 f26 1"/>
                <a:gd name="f80" fmla="*/ f66 f25 1"/>
                <a:gd name="f81" fmla="*/ f6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72" y="f73"/>
                </a:cxn>
                <a:cxn ang="f57">
                  <a:pos x="f74" y="f75"/>
                </a:cxn>
                <a:cxn ang="f57">
                  <a:pos x="f76" y="f77"/>
                </a:cxn>
                <a:cxn ang="f57">
                  <a:pos x="f78" y="f79"/>
                </a:cxn>
                <a:cxn ang="f57">
                  <a:pos x="f80" y="f81"/>
                </a:cxn>
              </a:cxnLst>
              <a:rect l="f68" t="f71" r="f69" b="f70"/>
              <a:pathLst>
                <a:path w="38" h="31">
                  <a:moveTo>
                    <a:pt x="f8" y="f9"/>
                  </a:moveTo>
                  <a:cubicBezTo>
                    <a:pt x="f10" y="f11"/>
                    <a:pt x="f10" y="f12"/>
                    <a:pt x="f5" y="f13"/>
                  </a:cubicBezTo>
                  <a:cubicBezTo>
                    <a:pt x="f14" y="f7"/>
                    <a:pt x="f15" y="f16"/>
                    <a:pt x="f17" y="f12"/>
                  </a:cubicBezTo>
                  <a:cubicBezTo>
                    <a:pt x="f6" y="f11"/>
                    <a:pt x="f18" y="f19"/>
                    <a:pt x="f20" y="f5"/>
                  </a:cubicBezTo>
                  <a:cubicBezTo>
                    <a:pt x="f18" y="f21"/>
                    <a:pt x="f13" y="f22"/>
                    <a:pt x="f23" y="f1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4" name="Freeform 92"/>
            <p:cNvSpPr/>
            <p:nvPr/>
          </p:nvSpPr>
          <p:spPr>
            <a:xfrm>
              <a:off x="1550602" y="2511783"/>
              <a:ext cx="87444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29"/>
                <a:gd name="f8" fmla="val 14"/>
                <a:gd name="f9" fmla="val 28"/>
                <a:gd name="f10" fmla="val 5"/>
                <a:gd name="f11" fmla="val 18"/>
                <a:gd name="f12" fmla="val 24"/>
                <a:gd name="f13" fmla="val 20"/>
                <a:gd name="f14" fmla="val 11"/>
                <a:gd name="f15" fmla="val 32"/>
                <a:gd name="f16" fmla="val 12"/>
                <a:gd name="f17" fmla="val 25"/>
                <a:gd name="f18" fmla="val 17"/>
                <a:gd name="f19" fmla="+- 0 0 -90"/>
                <a:gd name="f20" fmla="*/ f3 1 34"/>
                <a:gd name="f21" fmla="*/ f4 1 29"/>
                <a:gd name="f22" fmla="+- f7 0 f5"/>
                <a:gd name="f23" fmla="+- f6 0 f5"/>
                <a:gd name="f24" fmla="*/ f19 f0 1"/>
                <a:gd name="f25" fmla="*/ f23 1 34"/>
                <a:gd name="f26" fmla="*/ f22 1 29"/>
                <a:gd name="f27" fmla="*/ 0 f23 1"/>
                <a:gd name="f28" fmla="*/ 260 f22 1"/>
                <a:gd name="f29" fmla="*/ 283 f23 1"/>
                <a:gd name="f30" fmla="*/ 451 f22 1"/>
                <a:gd name="f31" fmla="*/ 500 f23 1"/>
                <a:gd name="f32" fmla="*/ 0 f22 1"/>
                <a:gd name="f33" fmla="*/ 220 f23 1"/>
                <a:gd name="f34" fmla="*/ 316 f22 1"/>
                <a:gd name="f35" fmla="*/ f24 1 f2"/>
                <a:gd name="f36" fmla="*/ f27 1 34"/>
                <a:gd name="f37" fmla="*/ f28 1 29"/>
                <a:gd name="f38" fmla="*/ f29 1 34"/>
                <a:gd name="f39" fmla="*/ f30 1 29"/>
                <a:gd name="f40" fmla="*/ f31 1 34"/>
                <a:gd name="f41" fmla="*/ f32 1 29"/>
                <a:gd name="f42" fmla="*/ f33 1 34"/>
                <a:gd name="f43" fmla="*/ f34 1 29"/>
                <a:gd name="f44" fmla="*/ 0 1 f25"/>
                <a:gd name="f45" fmla="*/ f6 1 f25"/>
                <a:gd name="f46" fmla="*/ 0 1 f26"/>
                <a:gd name="f47" fmla="*/ f7 1 f26"/>
                <a:gd name="f48" fmla="+- f35 0 f1"/>
                <a:gd name="f49" fmla="*/ f36 1 f25"/>
                <a:gd name="f50" fmla="*/ f37 1 f26"/>
                <a:gd name="f51" fmla="*/ f38 1 f25"/>
                <a:gd name="f52" fmla="*/ f39 1 f26"/>
                <a:gd name="f53" fmla="*/ f40 1 f25"/>
                <a:gd name="f54" fmla="*/ f41 1 f26"/>
                <a:gd name="f55" fmla="*/ f42 1 f25"/>
                <a:gd name="f56" fmla="*/ f43 1 f26"/>
                <a:gd name="f57" fmla="*/ f44 f20 1"/>
                <a:gd name="f58" fmla="*/ f45 f20 1"/>
                <a:gd name="f59" fmla="*/ f47 f21 1"/>
                <a:gd name="f60" fmla="*/ f46 f21 1"/>
                <a:gd name="f61" fmla="*/ f49 f20 1"/>
                <a:gd name="f62" fmla="*/ f50 f21 1"/>
                <a:gd name="f63" fmla="*/ f51 f20 1"/>
                <a:gd name="f64" fmla="*/ f52 f21 1"/>
                <a:gd name="f65" fmla="*/ f53 f20 1"/>
                <a:gd name="f66" fmla="*/ f54 f21 1"/>
                <a:gd name="f67" fmla="*/ f55 f20 1"/>
                <a:gd name="f68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61" y="f62"/>
                </a:cxn>
                <a:cxn ang="f48">
                  <a:pos x="f63" y="f64"/>
                </a:cxn>
                <a:cxn ang="f48">
                  <a:pos x="f65" y="f66"/>
                </a:cxn>
                <a:cxn ang="f48">
                  <a:pos x="f67" y="f68"/>
                </a:cxn>
              </a:cxnLst>
              <a:rect l="f57" t="f60" r="f58" b="f59"/>
              <a:pathLst>
                <a:path w="34" h="29">
                  <a:moveTo>
                    <a:pt x="f5" y="f8"/>
                  </a:moveTo>
                  <a:cubicBezTo>
                    <a:pt x="f5" y="f9"/>
                    <a:pt x="f10" y="f7"/>
                    <a:pt x="f11" y="f12"/>
                  </a:cubicBezTo>
                  <a:cubicBezTo>
                    <a:pt x="f9" y="f13"/>
                    <a:pt x="f6" y="f14"/>
                    <a:pt x="f15" y="f5"/>
                  </a:cubicBezTo>
                  <a:cubicBezTo>
                    <a:pt x="f6" y="f16"/>
                    <a:pt x="f17" y="f11"/>
                    <a:pt x="f8" y="f18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5" name="Freeform 93"/>
            <p:cNvSpPr/>
            <p:nvPr/>
          </p:nvSpPr>
          <p:spPr>
            <a:xfrm>
              <a:off x="1434355" y="2535045"/>
              <a:ext cx="82296" cy="64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5"/>
                <a:gd name="f8" fmla="val 1"/>
                <a:gd name="f9" fmla="val 11"/>
                <a:gd name="f10" fmla="val 24"/>
                <a:gd name="f11" fmla="val 3"/>
                <a:gd name="f12" fmla="val 17"/>
                <a:gd name="f13" fmla="val 23"/>
                <a:gd name="f14" fmla="val 31"/>
                <a:gd name="f15" fmla="val 20"/>
                <a:gd name="f16" fmla="val 14"/>
                <a:gd name="f17" fmla="val 13"/>
                <a:gd name="f18" fmla="val 26"/>
                <a:gd name="f19" fmla="val 22"/>
                <a:gd name="f20" fmla="val 18"/>
                <a:gd name="f21" fmla="+- 0 0 -90"/>
                <a:gd name="f22" fmla="*/ f3 1 32"/>
                <a:gd name="f23" fmla="*/ f4 1 25"/>
                <a:gd name="f24" fmla="+- f7 0 f5"/>
                <a:gd name="f25" fmla="+- f6 0 f5"/>
                <a:gd name="f26" fmla="*/ f21 f0 1"/>
                <a:gd name="f27" fmla="*/ f25 1 32"/>
                <a:gd name="f28" fmla="*/ f24 1 25"/>
                <a:gd name="f29" fmla="*/ 20 f25 1"/>
                <a:gd name="f30" fmla="*/ 209 f24 1"/>
                <a:gd name="f31" fmla="*/ 270 f25 1"/>
                <a:gd name="f32" fmla="*/ 445 f24 1"/>
                <a:gd name="f33" fmla="*/ 488 f25 1"/>
                <a:gd name="f34" fmla="*/ 0 f24 1"/>
                <a:gd name="f35" fmla="*/ 208 f25 1"/>
                <a:gd name="f36" fmla="*/ 346 f24 1"/>
                <a:gd name="f37" fmla="*/ f26 1 f2"/>
                <a:gd name="f38" fmla="*/ f29 1 32"/>
                <a:gd name="f39" fmla="*/ f30 1 25"/>
                <a:gd name="f40" fmla="*/ f31 1 32"/>
                <a:gd name="f41" fmla="*/ f32 1 25"/>
                <a:gd name="f42" fmla="*/ f33 1 32"/>
                <a:gd name="f43" fmla="*/ f34 1 25"/>
                <a:gd name="f44" fmla="*/ f35 1 32"/>
                <a:gd name="f45" fmla="*/ f36 1 25"/>
                <a:gd name="f46" fmla="*/ 0 1 f27"/>
                <a:gd name="f47" fmla="*/ f6 1 f27"/>
                <a:gd name="f48" fmla="*/ 0 1 f28"/>
                <a:gd name="f49" fmla="*/ f7 1 f28"/>
                <a:gd name="f50" fmla="+- f37 0 f1"/>
                <a:gd name="f51" fmla="*/ f38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f22 1"/>
                <a:gd name="f60" fmla="*/ f47 f22 1"/>
                <a:gd name="f61" fmla="*/ f49 f23 1"/>
                <a:gd name="f62" fmla="*/ f48 f23 1"/>
                <a:gd name="f63" fmla="*/ f51 f22 1"/>
                <a:gd name="f64" fmla="*/ f52 f23 1"/>
                <a:gd name="f65" fmla="*/ f53 f22 1"/>
                <a:gd name="f66" fmla="*/ f54 f23 1"/>
                <a:gd name="f67" fmla="*/ f55 f22 1"/>
                <a:gd name="f68" fmla="*/ f56 f23 1"/>
                <a:gd name="f69" fmla="*/ f57 f22 1"/>
                <a:gd name="f70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3" y="f64"/>
                </a:cxn>
                <a:cxn ang="f50">
                  <a:pos x="f65" y="f66"/>
                </a:cxn>
                <a:cxn ang="f50">
                  <a:pos x="f67" y="f68"/>
                </a:cxn>
                <a:cxn ang="f50">
                  <a:pos x="f69" y="f70"/>
                </a:cxn>
              </a:cxnLst>
              <a:rect l="f59" t="f62" r="f60" b="f61"/>
              <a:pathLst>
                <a:path w="32" h="25">
                  <a:moveTo>
                    <a:pt x="f8" y="f9"/>
                  </a:moveTo>
                  <a:cubicBezTo>
                    <a:pt x="f5" y="f10"/>
                    <a:pt x="f11" y="f7"/>
                    <a:pt x="f12" y="f13"/>
                  </a:cubicBezTo>
                  <a:cubicBezTo>
                    <a:pt x="f14" y="f15"/>
                    <a:pt x="f14" y="f16"/>
                    <a:pt x="f14" y="f5"/>
                  </a:cubicBezTo>
                  <a:cubicBezTo>
                    <a:pt x="f6" y="f17"/>
                    <a:pt x="f18" y="f19"/>
                    <a:pt x="f17" y="f20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6" name="Freeform 94"/>
            <p:cNvSpPr/>
            <p:nvPr/>
          </p:nvSpPr>
          <p:spPr>
            <a:xfrm>
              <a:off x="1298566" y="2527291"/>
              <a:ext cx="97731" cy="804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31"/>
                <a:gd name="f8" fmla="val 20"/>
                <a:gd name="f9" fmla="val 1"/>
                <a:gd name="f10" fmla="val 30"/>
                <a:gd name="f11" fmla="val 27"/>
                <a:gd name="f12" fmla="val 28"/>
                <a:gd name="f13" fmla="val 23"/>
                <a:gd name="f14" fmla="val 37"/>
                <a:gd name="f15" fmla="val 12"/>
                <a:gd name="f16" fmla="val 36"/>
                <a:gd name="f17" fmla="val 34"/>
                <a:gd name="f18" fmla="val 22"/>
                <a:gd name="f19" fmla="val 16"/>
                <a:gd name="f20" fmla="+- 0 0 -90"/>
                <a:gd name="f21" fmla="*/ f3 1 38"/>
                <a:gd name="f22" fmla="*/ f4 1 31"/>
                <a:gd name="f23" fmla="+- f7 0 f5"/>
                <a:gd name="f24" fmla="+- f6 0 f5"/>
                <a:gd name="f25" fmla="*/ f20 f0 1"/>
                <a:gd name="f26" fmla="*/ f24 1 38"/>
                <a:gd name="f27" fmla="*/ f23 1 31"/>
                <a:gd name="f28" fmla="*/ 0 f24 1"/>
                <a:gd name="f29" fmla="*/ 388 f23 1"/>
                <a:gd name="f30" fmla="*/ 425 f24 1"/>
                <a:gd name="f31" fmla="*/ 538 f23 1"/>
                <a:gd name="f32" fmla="*/ 563 f24 1"/>
                <a:gd name="f33" fmla="*/ 0 f23 1"/>
                <a:gd name="f34" fmla="*/ 250 f24 1"/>
                <a:gd name="f35" fmla="*/ 423 f23 1"/>
                <a:gd name="f36" fmla="*/ f25 1 f2"/>
                <a:gd name="f37" fmla="*/ f28 1 38"/>
                <a:gd name="f38" fmla="*/ f29 1 31"/>
                <a:gd name="f39" fmla="*/ f30 1 38"/>
                <a:gd name="f40" fmla="*/ f31 1 31"/>
                <a:gd name="f41" fmla="*/ f32 1 38"/>
                <a:gd name="f42" fmla="*/ f33 1 31"/>
                <a:gd name="f43" fmla="*/ f34 1 38"/>
                <a:gd name="f44" fmla="*/ f35 1 31"/>
                <a:gd name="f45" fmla="*/ 0 1 f26"/>
                <a:gd name="f46" fmla="*/ f6 1 f26"/>
                <a:gd name="f47" fmla="*/ 0 1 f27"/>
                <a:gd name="f48" fmla="*/ f7 1 f27"/>
                <a:gd name="f49" fmla="+- f36 0 f1"/>
                <a:gd name="f50" fmla="*/ f37 1 f26"/>
                <a:gd name="f51" fmla="*/ f38 1 f27"/>
                <a:gd name="f52" fmla="*/ f39 1 f26"/>
                <a:gd name="f53" fmla="*/ f40 1 f27"/>
                <a:gd name="f54" fmla="*/ f41 1 f26"/>
                <a:gd name="f55" fmla="*/ f42 1 f27"/>
                <a:gd name="f56" fmla="*/ f43 1 f26"/>
                <a:gd name="f57" fmla="*/ f44 1 f27"/>
                <a:gd name="f58" fmla="*/ f45 f21 1"/>
                <a:gd name="f59" fmla="*/ f46 f21 1"/>
                <a:gd name="f60" fmla="*/ f48 f22 1"/>
                <a:gd name="f61" fmla="*/ f47 f22 1"/>
                <a:gd name="f62" fmla="*/ f50 f21 1"/>
                <a:gd name="f63" fmla="*/ f51 f22 1"/>
                <a:gd name="f64" fmla="*/ f52 f21 1"/>
                <a:gd name="f65" fmla="*/ f53 f22 1"/>
                <a:gd name="f66" fmla="*/ f54 f21 1"/>
                <a:gd name="f67" fmla="*/ f55 f22 1"/>
                <a:gd name="f68" fmla="*/ f56 f21 1"/>
                <a:gd name="f69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62" y="f63"/>
                </a:cxn>
                <a:cxn ang="f49">
                  <a:pos x="f64" y="f65"/>
                </a:cxn>
                <a:cxn ang="f49">
                  <a:pos x="f66" y="f67"/>
                </a:cxn>
                <a:cxn ang="f49">
                  <a:pos x="f68" y="f69"/>
                </a:cxn>
              </a:cxnLst>
              <a:rect l="f58" t="f61" r="f59" b="f60"/>
              <a:pathLst>
                <a:path w="38" h="31">
                  <a:moveTo>
                    <a:pt x="f5" y="f8"/>
                  </a:moveTo>
                  <a:cubicBezTo>
                    <a:pt x="f9" y="f10"/>
                    <a:pt x="f8" y="f7"/>
                    <a:pt x="f11" y="f12"/>
                  </a:cubicBezTo>
                  <a:cubicBezTo>
                    <a:pt x="f6" y="f13"/>
                    <a:pt x="f14" y="f15"/>
                    <a:pt x="f16" y="f5"/>
                  </a:cubicBezTo>
                  <a:cubicBezTo>
                    <a:pt x="f17" y="f15"/>
                    <a:pt x="f10" y="f18"/>
                    <a:pt x="f19" y="f18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7" name="Freeform 95"/>
            <p:cNvSpPr/>
            <p:nvPr/>
          </p:nvSpPr>
          <p:spPr>
            <a:xfrm>
              <a:off x="1166893" y="2519537"/>
              <a:ext cx="113157" cy="804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1"/>
                <a:gd name="f8" fmla="val 21"/>
                <a:gd name="f9" fmla="val 20"/>
                <a:gd name="f10" fmla="val 25"/>
                <a:gd name="f11" fmla="val 35"/>
                <a:gd name="f12" fmla="val 37"/>
                <a:gd name="f13" fmla="val 19"/>
                <a:gd name="f14" fmla="val 15"/>
                <a:gd name="f15" fmla="val 8"/>
                <a:gd name="f16" fmla="val 22"/>
                <a:gd name="f17" fmla="+- 0 0 -90"/>
                <a:gd name="f18" fmla="*/ f3 1 44"/>
                <a:gd name="f19" fmla="*/ f4 1 31"/>
                <a:gd name="f20" fmla="+- f7 0 f5"/>
                <a:gd name="f21" fmla="+- f6 0 f5"/>
                <a:gd name="f22" fmla="*/ f17 f0 1"/>
                <a:gd name="f23" fmla="*/ f21 1 44"/>
                <a:gd name="f24" fmla="*/ f20 1 31"/>
                <a:gd name="f25" fmla="*/ 0 f21 1"/>
                <a:gd name="f26" fmla="*/ 402 f20 1"/>
                <a:gd name="f27" fmla="*/ 550 f21 1"/>
                <a:gd name="f28" fmla="*/ 0 f20 1"/>
                <a:gd name="f29" fmla="*/ 125 f21 1"/>
                <a:gd name="f30" fmla="*/ 423 f20 1"/>
                <a:gd name="f31" fmla="*/ f22 1 f2"/>
                <a:gd name="f32" fmla="*/ f25 1 44"/>
                <a:gd name="f33" fmla="*/ f26 1 31"/>
                <a:gd name="f34" fmla="*/ f27 1 44"/>
                <a:gd name="f35" fmla="*/ f28 1 31"/>
                <a:gd name="f36" fmla="*/ f29 1 44"/>
                <a:gd name="f37" fmla="*/ f30 1 31"/>
                <a:gd name="f38" fmla="*/ 0 1 f23"/>
                <a:gd name="f39" fmla="*/ f6 1 f23"/>
                <a:gd name="f40" fmla="*/ 0 1 f24"/>
                <a:gd name="f41" fmla="*/ f7 1 f24"/>
                <a:gd name="f42" fmla="+- f31 0 f1"/>
                <a:gd name="f43" fmla="*/ f32 1 f23"/>
                <a:gd name="f44" fmla="*/ f33 1 f24"/>
                <a:gd name="f45" fmla="*/ f34 1 f23"/>
                <a:gd name="f46" fmla="*/ f35 1 f24"/>
                <a:gd name="f47" fmla="*/ f36 1 f23"/>
                <a:gd name="f48" fmla="*/ f37 1 f24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</a:cxnLst>
              <a:rect l="f49" t="f52" r="f50" b="f51"/>
              <a:pathLst>
                <a:path w="44" h="31">
                  <a:moveTo>
                    <a:pt x="f5" y="f8"/>
                  </a:moveTo>
                  <a:cubicBezTo>
                    <a:pt x="f9" y="f10"/>
                    <a:pt x="f6" y="f7"/>
                    <a:pt x="f11" y="f5"/>
                  </a:cubicBezTo>
                  <a:cubicBezTo>
                    <a:pt x="f12" y="f13"/>
                    <a:pt x="f9" y="f14"/>
                    <a:pt x="f15" y="f16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8" name="Freeform 96"/>
            <p:cNvSpPr/>
            <p:nvPr/>
          </p:nvSpPr>
          <p:spPr>
            <a:xfrm>
              <a:off x="1036243" y="2501130"/>
              <a:ext cx="84353" cy="620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4"/>
                <a:gd name="f8" fmla="val 11"/>
                <a:gd name="f9" fmla="val 8"/>
                <a:gd name="f10" fmla="val 15"/>
                <a:gd name="f11" fmla="val 13"/>
                <a:gd name="f12" fmla="val 23"/>
                <a:gd name="f13" fmla="val 22"/>
                <a:gd name="f14" fmla="val 10"/>
                <a:gd name="f15" fmla="val 27"/>
                <a:gd name="f16" fmla="val 19"/>
                <a:gd name="f17" fmla="val 21"/>
                <a:gd name="f18" fmla="val 17"/>
                <a:gd name="f19" fmla="val 7"/>
                <a:gd name="f20" fmla="+- 0 0 -90"/>
                <a:gd name="f21" fmla="*/ f3 1 33"/>
                <a:gd name="f22" fmla="*/ f4 1 24"/>
                <a:gd name="f23" fmla="+- f7 0 f5"/>
                <a:gd name="f24" fmla="+- f6 0 f5"/>
                <a:gd name="f25" fmla="*/ f20 f0 1"/>
                <a:gd name="f26" fmla="*/ f24 1 33"/>
                <a:gd name="f27" fmla="*/ f23 1 24"/>
                <a:gd name="f28" fmla="*/ 0 f24 1"/>
                <a:gd name="f29" fmla="*/ 205 f23 1"/>
                <a:gd name="f30" fmla="*/ 353 f24 1"/>
                <a:gd name="f31" fmla="*/ 435 f23 1"/>
                <a:gd name="f32" fmla="*/ 507 f24 1"/>
                <a:gd name="f33" fmla="*/ 0 f23 1"/>
                <a:gd name="f34" fmla="*/ 104 f24 1"/>
                <a:gd name="f35" fmla="*/ 248 f23 1"/>
                <a:gd name="f36" fmla="*/ f25 1 f2"/>
                <a:gd name="f37" fmla="*/ f28 1 33"/>
                <a:gd name="f38" fmla="*/ f29 1 24"/>
                <a:gd name="f39" fmla="*/ f30 1 33"/>
                <a:gd name="f40" fmla="*/ f31 1 24"/>
                <a:gd name="f41" fmla="*/ f32 1 33"/>
                <a:gd name="f42" fmla="*/ f33 1 24"/>
                <a:gd name="f43" fmla="*/ f34 1 33"/>
                <a:gd name="f44" fmla="*/ f35 1 24"/>
                <a:gd name="f45" fmla="*/ 0 1 f26"/>
                <a:gd name="f46" fmla="*/ f6 1 f26"/>
                <a:gd name="f47" fmla="*/ 0 1 f27"/>
                <a:gd name="f48" fmla="*/ f7 1 f27"/>
                <a:gd name="f49" fmla="+- f36 0 f1"/>
                <a:gd name="f50" fmla="*/ f37 1 f26"/>
                <a:gd name="f51" fmla="*/ f38 1 f27"/>
                <a:gd name="f52" fmla="*/ f39 1 f26"/>
                <a:gd name="f53" fmla="*/ f40 1 f27"/>
                <a:gd name="f54" fmla="*/ f41 1 f26"/>
                <a:gd name="f55" fmla="*/ f42 1 f27"/>
                <a:gd name="f56" fmla="*/ f43 1 f26"/>
                <a:gd name="f57" fmla="*/ f44 1 f27"/>
                <a:gd name="f58" fmla="*/ f45 f21 1"/>
                <a:gd name="f59" fmla="*/ f46 f21 1"/>
                <a:gd name="f60" fmla="*/ f48 f22 1"/>
                <a:gd name="f61" fmla="*/ f47 f22 1"/>
                <a:gd name="f62" fmla="*/ f50 f21 1"/>
                <a:gd name="f63" fmla="*/ f51 f22 1"/>
                <a:gd name="f64" fmla="*/ f52 f21 1"/>
                <a:gd name="f65" fmla="*/ f53 f22 1"/>
                <a:gd name="f66" fmla="*/ f54 f21 1"/>
                <a:gd name="f67" fmla="*/ f55 f22 1"/>
                <a:gd name="f68" fmla="*/ f56 f21 1"/>
                <a:gd name="f69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62" y="f63"/>
                </a:cxn>
                <a:cxn ang="f49">
                  <a:pos x="f64" y="f65"/>
                </a:cxn>
                <a:cxn ang="f49">
                  <a:pos x="f66" y="f67"/>
                </a:cxn>
                <a:cxn ang="f49">
                  <a:pos x="f68" y="f69"/>
                </a:cxn>
              </a:cxnLst>
              <a:rect l="f58" t="f61" r="f59" b="f60"/>
              <a:pathLst>
                <a:path w="33" h="24">
                  <a:moveTo>
                    <a:pt x="f5" y="f8"/>
                  </a:moveTo>
                  <a:cubicBezTo>
                    <a:pt x="f9" y="f10"/>
                    <a:pt x="f11" y="f7"/>
                    <a:pt x="f12" y="f12"/>
                  </a:cubicBezTo>
                  <a:cubicBezTo>
                    <a:pt x="f6" y="f13"/>
                    <a:pt x="f6" y="f14"/>
                    <a:pt x="f6" y="f5"/>
                  </a:cubicBezTo>
                  <a:cubicBezTo>
                    <a:pt x="f15" y="f16"/>
                    <a:pt x="f17" y="f18"/>
                    <a:pt x="f19" y="f1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9" name="Freeform 97"/>
            <p:cNvSpPr/>
            <p:nvPr/>
          </p:nvSpPr>
          <p:spPr>
            <a:xfrm>
              <a:off x="909709" y="2444922"/>
              <a:ext cx="108018" cy="697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27"/>
                <a:gd name="f8" fmla="val 1"/>
                <a:gd name="f9" fmla="val 6"/>
                <a:gd name="f10" fmla="val 7"/>
                <a:gd name="f11" fmla="val 14"/>
                <a:gd name="f12" fmla="val 23"/>
                <a:gd name="f13" fmla="val 25"/>
                <a:gd name="f14" fmla="val 36"/>
                <a:gd name="f15" fmla="val 28"/>
                <a:gd name="f16" fmla="val 5"/>
                <a:gd name="f17" fmla="val 35"/>
                <a:gd name="f18" fmla="val 2"/>
                <a:gd name="f19" fmla="val 30"/>
                <a:gd name="f20" fmla="val 10"/>
                <a:gd name="f21" fmla="val 24"/>
                <a:gd name="f22" fmla="val 12"/>
                <a:gd name="f23" fmla="val 15"/>
                <a:gd name="f24" fmla="val 4"/>
                <a:gd name="f25" fmla="val 3"/>
                <a:gd name="f26" fmla="+- 0 0 -90"/>
                <a:gd name="f27" fmla="*/ f3 1 42"/>
                <a:gd name="f28" fmla="*/ f4 1 27"/>
                <a:gd name="f29" fmla="+- f7 0 f5"/>
                <a:gd name="f30" fmla="+- f6 0 f5"/>
                <a:gd name="f31" fmla="*/ f26 f0 1"/>
                <a:gd name="f32" fmla="*/ f30 1 42"/>
                <a:gd name="f33" fmla="*/ f29 1 27"/>
                <a:gd name="f34" fmla="*/ 0 f30 1"/>
                <a:gd name="f35" fmla="*/ 21 f29 1"/>
                <a:gd name="f36" fmla="*/ 363 f30 1"/>
                <a:gd name="f37" fmla="*/ 477 f29 1"/>
                <a:gd name="f38" fmla="*/ 658 f30 1"/>
                <a:gd name="f39" fmla="*/ 0 f29 1"/>
                <a:gd name="f40" fmla="*/ 375 f30 1"/>
                <a:gd name="f41" fmla="*/ 227 f29 1"/>
                <a:gd name="f42" fmla="*/ 56 f29 1"/>
                <a:gd name="f43" fmla="*/ f31 1 f2"/>
                <a:gd name="f44" fmla="*/ f34 1 42"/>
                <a:gd name="f45" fmla="*/ f35 1 27"/>
                <a:gd name="f46" fmla="*/ f36 1 42"/>
                <a:gd name="f47" fmla="*/ f37 1 27"/>
                <a:gd name="f48" fmla="*/ f38 1 42"/>
                <a:gd name="f49" fmla="*/ f39 1 27"/>
                <a:gd name="f50" fmla="*/ f40 1 42"/>
                <a:gd name="f51" fmla="*/ f41 1 27"/>
                <a:gd name="f52" fmla="*/ f42 1 27"/>
                <a:gd name="f53" fmla="*/ 0 1 f32"/>
                <a:gd name="f54" fmla="*/ f6 1 f32"/>
                <a:gd name="f55" fmla="*/ 0 1 f33"/>
                <a:gd name="f56" fmla="*/ f7 1 f33"/>
                <a:gd name="f57" fmla="+- f43 0 f1"/>
                <a:gd name="f58" fmla="*/ f44 1 f32"/>
                <a:gd name="f59" fmla="*/ f45 1 f33"/>
                <a:gd name="f60" fmla="*/ f46 1 f32"/>
                <a:gd name="f61" fmla="*/ f47 1 f33"/>
                <a:gd name="f62" fmla="*/ f48 1 f32"/>
                <a:gd name="f63" fmla="*/ f49 1 f33"/>
                <a:gd name="f64" fmla="*/ f50 1 f32"/>
                <a:gd name="f65" fmla="*/ f51 1 f33"/>
                <a:gd name="f66" fmla="*/ f52 1 f33"/>
                <a:gd name="f67" fmla="*/ f53 f27 1"/>
                <a:gd name="f68" fmla="*/ f54 f27 1"/>
                <a:gd name="f69" fmla="*/ f56 f28 1"/>
                <a:gd name="f70" fmla="*/ f55 f28 1"/>
                <a:gd name="f71" fmla="*/ f58 f27 1"/>
                <a:gd name="f72" fmla="*/ f59 f28 1"/>
                <a:gd name="f73" fmla="*/ f60 f27 1"/>
                <a:gd name="f74" fmla="*/ f61 f28 1"/>
                <a:gd name="f75" fmla="*/ f62 f27 1"/>
                <a:gd name="f76" fmla="*/ f63 f28 1"/>
                <a:gd name="f77" fmla="*/ f64 f27 1"/>
                <a:gd name="f78" fmla="*/ f65 f28 1"/>
                <a:gd name="f79" fmla="*/ f6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71" y="f72"/>
                </a:cxn>
                <a:cxn ang="f57">
                  <a:pos x="f73" y="f74"/>
                </a:cxn>
                <a:cxn ang="f57">
                  <a:pos x="f75" y="f76"/>
                </a:cxn>
                <a:cxn ang="f57">
                  <a:pos x="f77" y="f78"/>
                </a:cxn>
                <a:cxn ang="f57">
                  <a:pos x="f71" y="f79"/>
                </a:cxn>
              </a:cxnLst>
              <a:rect l="f67" t="f70" r="f68" b="f69"/>
              <a:pathLst>
                <a:path w="42" h="27">
                  <a:moveTo>
                    <a:pt x="f5" y="f8"/>
                  </a:moveTo>
                  <a:cubicBezTo>
                    <a:pt x="f9" y="f10"/>
                    <a:pt x="f11" y="f12"/>
                    <a:pt x="f12" y="f13"/>
                  </a:cubicBezTo>
                  <a:cubicBezTo>
                    <a:pt x="f14" y="f7"/>
                    <a:pt x="f15" y="f16"/>
                    <a:pt x="f6" y="f5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11" y="f23"/>
                    <a:pt x="f20" y="f24"/>
                    <a:pt x="f5" y="f2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0" name="Freeform 98"/>
            <p:cNvSpPr/>
            <p:nvPr/>
          </p:nvSpPr>
          <p:spPr>
            <a:xfrm>
              <a:off x="794485" y="2351900"/>
              <a:ext cx="82296" cy="85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33"/>
                <a:gd name="f8" fmla="val 11"/>
                <a:gd name="f9" fmla="val 4"/>
                <a:gd name="f10" fmla="val 17"/>
                <a:gd name="f11" fmla="val 14"/>
                <a:gd name="f12" fmla="val 24"/>
                <a:gd name="f13" fmla="val 28"/>
                <a:gd name="f14" fmla="val 25"/>
                <a:gd name="f15" fmla="val 7"/>
                <a:gd name="f16" fmla="val 6"/>
                <a:gd name="f17" fmla="val 21"/>
                <a:gd name="f18" fmla="val 19"/>
                <a:gd name="f19" fmla="val 15"/>
                <a:gd name="f20" fmla="val 9"/>
                <a:gd name="f21" fmla="val 18"/>
                <a:gd name="f22" fmla="+- 0 0 -90"/>
                <a:gd name="f23" fmla="*/ f3 1 32"/>
                <a:gd name="f24" fmla="*/ f4 1 33"/>
                <a:gd name="f25" fmla="+- f7 0 f5"/>
                <a:gd name="f26" fmla="+- f6 0 f5"/>
                <a:gd name="f27" fmla="*/ f22 f0 1"/>
                <a:gd name="f28" fmla="*/ f26 1 32"/>
                <a:gd name="f29" fmla="*/ f25 1 33"/>
                <a:gd name="f30" fmla="*/ 0 f26 1"/>
                <a:gd name="f31" fmla="*/ 205 f25 1"/>
                <a:gd name="f32" fmla="*/ 375 f26 1"/>
                <a:gd name="f33" fmla="*/ 533 f25 1"/>
                <a:gd name="f34" fmla="*/ 500 f26 1"/>
                <a:gd name="f35" fmla="*/ 0 f25 1"/>
                <a:gd name="f36" fmla="*/ 333 f26 1"/>
                <a:gd name="f37" fmla="*/ 363 f25 1"/>
                <a:gd name="f38" fmla="*/ 63 f26 1"/>
                <a:gd name="f39" fmla="*/ 285 f25 1"/>
                <a:gd name="f40" fmla="*/ f27 1 f2"/>
                <a:gd name="f41" fmla="*/ f30 1 32"/>
                <a:gd name="f42" fmla="*/ f31 1 33"/>
                <a:gd name="f43" fmla="*/ f32 1 32"/>
                <a:gd name="f44" fmla="*/ f33 1 33"/>
                <a:gd name="f45" fmla="*/ f34 1 32"/>
                <a:gd name="f46" fmla="*/ f35 1 33"/>
                <a:gd name="f47" fmla="*/ f36 1 32"/>
                <a:gd name="f48" fmla="*/ f37 1 33"/>
                <a:gd name="f49" fmla="*/ f38 1 32"/>
                <a:gd name="f50" fmla="*/ f39 1 33"/>
                <a:gd name="f51" fmla="*/ 0 1 f28"/>
                <a:gd name="f52" fmla="*/ f6 1 f28"/>
                <a:gd name="f53" fmla="*/ 0 1 f29"/>
                <a:gd name="f54" fmla="*/ f7 1 f29"/>
                <a:gd name="f55" fmla="+- f40 0 f1"/>
                <a:gd name="f56" fmla="*/ f41 1 f28"/>
                <a:gd name="f57" fmla="*/ f42 1 f29"/>
                <a:gd name="f58" fmla="*/ f43 1 f28"/>
                <a:gd name="f59" fmla="*/ f44 1 f29"/>
                <a:gd name="f60" fmla="*/ f45 1 f28"/>
                <a:gd name="f61" fmla="*/ f46 1 f29"/>
                <a:gd name="f62" fmla="*/ f47 1 f28"/>
                <a:gd name="f63" fmla="*/ f48 1 f29"/>
                <a:gd name="f64" fmla="*/ f49 1 f28"/>
                <a:gd name="f65" fmla="*/ f50 1 f29"/>
                <a:gd name="f66" fmla="*/ f51 f23 1"/>
                <a:gd name="f67" fmla="*/ f52 f23 1"/>
                <a:gd name="f68" fmla="*/ f54 f24 1"/>
                <a:gd name="f69" fmla="*/ f53 f24 1"/>
                <a:gd name="f70" fmla="*/ f56 f23 1"/>
                <a:gd name="f71" fmla="*/ f57 f24 1"/>
                <a:gd name="f72" fmla="*/ f58 f23 1"/>
                <a:gd name="f73" fmla="*/ f59 f24 1"/>
                <a:gd name="f74" fmla="*/ f60 f23 1"/>
                <a:gd name="f75" fmla="*/ f61 f24 1"/>
                <a:gd name="f76" fmla="*/ f62 f23 1"/>
                <a:gd name="f77" fmla="*/ f63 f24 1"/>
                <a:gd name="f78" fmla="*/ f64 f23 1"/>
                <a:gd name="f79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70" y="f71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76" y="f77"/>
                </a:cxn>
                <a:cxn ang="f55">
                  <a:pos x="f78" y="f79"/>
                </a:cxn>
              </a:cxnLst>
              <a:rect l="f66" t="f69" r="f67" b="f68"/>
              <a:pathLst>
                <a:path w="32" h="33">
                  <a:moveTo>
                    <a:pt x="f5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6" y="f12"/>
                    <a:pt x="f14" y="f15"/>
                    <a:pt x="f6" y="f5"/>
                  </a:cubicBezTo>
                  <a:cubicBezTo>
                    <a:pt x="f14" y="f16"/>
                    <a:pt x="f12" y="f8"/>
                    <a:pt x="f17" y="f18"/>
                  </a:cubicBezTo>
                  <a:cubicBezTo>
                    <a:pt x="f19" y="f18"/>
                    <a:pt x="f20" y="f21"/>
                    <a:pt x="f9" y="f1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1" name="Freeform 99"/>
            <p:cNvSpPr/>
            <p:nvPr/>
          </p:nvSpPr>
          <p:spPr>
            <a:xfrm>
              <a:off x="707050" y="2289877"/>
              <a:ext cx="58640" cy="620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4"/>
                <a:gd name="f8" fmla="val 14"/>
                <a:gd name="f9" fmla="val 5"/>
                <a:gd name="f10" fmla="val 20"/>
                <a:gd name="f11" fmla="val 11"/>
                <a:gd name="f12" fmla="val 18"/>
                <a:gd name="f13" fmla="val 15"/>
                <a:gd name="f14" fmla="val 17"/>
                <a:gd name="f15" fmla="val 8"/>
                <a:gd name="f16" fmla="val 16"/>
                <a:gd name="f17" fmla="val 12"/>
                <a:gd name="f18" fmla="val 21"/>
                <a:gd name="f19" fmla="val 1"/>
                <a:gd name="f20" fmla="+- 0 0 -90"/>
                <a:gd name="f21" fmla="*/ f3 1 23"/>
                <a:gd name="f22" fmla="*/ f4 1 24"/>
                <a:gd name="f23" fmla="+- f7 0 f5"/>
                <a:gd name="f24" fmla="+- f6 0 f5"/>
                <a:gd name="f25" fmla="*/ f20 f0 1"/>
                <a:gd name="f26" fmla="*/ f24 1 23"/>
                <a:gd name="f27" fmla="*/ f23 1 24"/>
                <a:gd name="f28" fmla="*/ 0 f24 1"/>
                <a:gd name="f29" fmla="*/ 264 f23 1"/>
                <a:gd name="f30" fmla="*/ 278 f24 1"/>
                <a:gd name="f31" fmla="*/ 456 f23 1"/>
                <a:gd name="f32" fmla="*/ 349 f24 1"/>
                <a:gd name="f33" fmla="*/ 0 f23 1"/>
                <a:gd name="f34" fmla="*/ 12 f24 1"/>
                <a:gd name="f35" fmla="*/ 227 f23 1"/>
                <a:gd name="f36" fmla="*/ f25 1 f2"/>
                <a:gd name="f37" fmla="*/ f28 1 23"/>
                <a:gd name="f38" fmla="*/ f29 1 24"/>
                <a:gd name="f39" fmla="*/ f30 1 23"/>
                <a:gd name="f40" fmla="*/ f31 1 24"/>
                <a:gd name="f41" fmla="*/ f32 1 23"/>
                <a:gd name="f42" fmla="*/ f33 1 24"/>
                <a:gd name="f43" fmla="*/ f34 1 23"/>
                <a:gd name="f44" fmla="*/ f35 1 24"/>
                <a:gd name="f45" fmla="*/ 0 1 f26"/>
                <a:gd name="f46" fmla="*/ f6 1 f26"/>
                <a:gd name="f47" fmla="*/ 0 1 f27"/>
                <a:gd name="f48" fmla="*/ f7 1 f27"/>
                <a:gd name="f49" fmla="+- f36 0 f1"/>
                <a:gd name="f50" fmla="*/ f37 1 f26"/>
                <a:gd name="f51" fmla="*/ f38 1 f27"/>
                <a:gd name="f52" fmla="*/ f39 1 f26"/>
                <a:gd name="f53" fmla="*/ f40 1 f27"/>
                <a:gd name="f54" fmla="*/ f41 1 f26"/>
                <a:gd name="f55" fmla="*/ f42 1 f27"/>
                <a:gd name="f56" fmla="*/ f43 1 f26"/>
                <a:gd name="f57" fmla="*/ f44 1 f27"/>
                <a:gd name="f58" fmla="*/ f45 f21 1"/>
                <a:gd name="f59" fmla="*/ f46 f21 1"/>
                <a:gd name="f60" fmla="*/ f48 f22 1"/>
                <a:gd name="f61" fmla="*/ f47 f22 1"/>
                <a:gd name="f62" fmla="*/ f50 f21 1"/>
                <a:gd name="f63" fmla="*/ f51 f22 1"/>
                <a:gd name="f64" fmla="*/ f52 f21 1"/>
                <a:gd name="f65" fmla="*/ f53 f22 1"/>
                <a:gd name="f66" fmla="*/ f54 f21 1"/>
                <a:gd name="f67" fmla="*/ f55 f22 1"/>
                <a:gd name="f68" fmla="*/ f56 f21 1"/>
                <a:gd name="f69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62" y="f63"/>
                </a:cxn>
                <a:cxn ang="f49">
                  <a:pos x="f64" y="f65"/>
                </a:cxn>
                <a:cxn ang="f49">
                  <a:pos x="f66" y="f67"/>
                </a:cxn>
                <a:cxn ang="f49">
                  <a:pos x="f68" y="f69"/>
                </a:cxn>
              </a:cxnLst>
              <a:rect l="f58" t="f61" r="f59" b="f60"/>
              <a:pathLst>
                <a:path w="23" h="24">
                  <a:moveTo>
                    <a:pt x="f5" y="f8"/>
                  </a:moveTo>
                  <a:cubicBezTo>
                    <a:pt x="f9" y="f10"/>
                    <a:pt x="f11" y="f6"/>
                    <a:pt x="f12" y="f7"/>
                  </a:cubicBezTo>
                  <a:cubicBezTo>
                    <a:pt x="f12" y="f13"/>
                    <a:pt x="f14" y="f15"/>
                    <a:pt x="f6" y="f5"/>
                  </a:cubicBezTo>
                  <a:cubicBezTo>
                    <a:pt x="f16" y="f9"/>
                    <a:pt x="f17" y="f18"/>
                    <a:pt x="f19" y="f1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2" name="Freeform 100"/>
            <p:cNvSpPr/>
            <p:nvPr/>
          </p:nvSpPr>
          <p:spPr>
            <a:xfrm>
              <a:off x="745107" y="2375154"/>
              <a:ext cx="144018" cy="159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62"/>
                <a:gd name="f8" fmla="val 5"/>
                <a:gd name="f9" fmla="val 2"/>
                <a:gd name="f10" fmla="val 8"/>
                <a:gd name="f11" fmla="val 14"/>
                <a:gd name="f12" fmla="val 11"/>
                <a:gd name="f13" fmla="val 25"/>
                <a:gd name="f14" fmla="val 20"/>
                <a:gd name="f15" fmla="val 34"/>
                <a:gd name="f16" fmla="val 40"/>
                <a:gd name="f17" fmla="val 42"/>
                <a:gd name="f18" fmla="val 53"/>
                <a:gd name="f19" fmla="val 31"/>
                <a:gd name="f20" fmla="val 61"/>
                <a:gd name="f21" fmla="val 38"/>
                <a:gd name="f22" fmla="val 57"/>
                <a:gd name="f23" fmla="val 47"/>
                <a:gd name="f24" fmla="val 60"/>
                <a:gd name="f25" fmla="val 55"/>
                <a:gd name="f26" fmla="val 51"/>
                <a:gd name="f27" fmla="val 41"/>
                <a:gd name="f28" fmla="val 32"/>
                <a:gd name="f29" fmla="val 35"/>
                <a:gd name="f30" fmla="val 16"/>
                <a:gd name="f31" fmla="val 9"/>
                <a:gd name="f32" fmla="+- 0 0 -90"/>
                <a:gd name="f33" fmla="*/ f3 1 56"/>
                <a:gd name="f34" fmla="*/ f4 1 62"/>
                <a:gd name="f35" fmla="+- f7 0 f5"/>
                <a:gd name="f36" fmla="+- f6 0 f5"/>
                <a:gd name="f37" fmla="*/ f32 f0 1"/>
                <a:gd name="f38" fmla="*/ f36 1 56"/>
                <a:gd name="f39" fmla="*/ f35 1 62"/>
                <a:gd name="f40" fmla="*/ 83 f36 1"/>
                <a:gd name="f41" fmla="*/ 35 f35 1"/>
                <a:gd name="f42" fmla="*/ 313 f36 1"/>
                <a:gd name="f43" fmla="*/ 639 f35 1"/>
                <a:gd name="f44" fmla="*/ 488 f36 1"/>
                <a:gd name="f45" fmla="*/ 1147 f35 1"/>
                <a:gd name="f46" fmla="*/ 863 f36 1"/>
                <a:gd name="f47" fmla="*/ 1168 f35 1"/>
                <a:gd name="f48" fmla="*/ 800 f36 1"/>
                <a:gd name="f49" fmla="*/ 601 f35 1"/>
                <a:gd name="f50" fmla="*/ 145 f36 1"/>
                <a:gd name="f51" fmla="*/ 0 f35 1"/>
                <a:gd name="f52" fmla="*/ f37 1 f2"/>
                <a:gd name="f53" fmla="*/ f40 1 56"/>
                <a:gd name="f54" fmla="*/ f41 1 62"/>
                <a:gd name="f55" fmla="*/ f42 1 56"/>
                <a:gd name="f56" fmla="*/ f43 1 62"/>
                <a:gd name="f57" fmla="*/ f44 1 56"/>
                <a:gd name="f58" fmla="*/ f45 1 62"/>
                <a:gd name="f59" fmla="*/ f46 1 56"/>
                <a:gd name="f60" fmla="*/ f47 1 62"/>
                <a:gd name="f61" fmla="*/ f48 1 56"/>
                <a:gd name="f62" fmla="*/ f49 1 62"/>
                <a:gd name="f63" fmla="*/ f50 1 56"/>
                <a:gd name="f64" fmla="*/ f51 1 62"/>
                <a:gd name="f65" fmla="*/ 0 1 f38"/>
                <a:gd name="f66" fmla="*/ f6 1 f38"/>
                <a:gd name="f67" fmla="*/ 0 1 f39"/>
                <a:gd name="f68" fmla="*/ f7 1 f39"/>
                <a:gd name="f69" fmla="+- f52 0 f1"/>
                <a:gd name="f70" fmla="*/ f53 1 f38"/>
                <a:gd name="f71" fmla="*/ f54 1 f39"/>
                <a:gd name="f72" fmla="*/ f55 1 f38"/>
                <a:gd name="f73" fmla="*/ f56 1 f39"/>
                <a:gd name="f74" fmla="*/ f57 1 f38"/>
                <a:gd name="f75" fmla="*/ f58 1 f39"/>
                <a:gd name="f76" fmla="*/ f59 1 f38"/>
                <a:gd name="f77" fmla="*/ f60 1 f39"/>
                <a:gd name="f78" fmla="*/ f61 1 f38"/>
                <a:gd name="f79" fmla="*/ f62 1 f39"/>
                <a:gd name="f80" fmla="*/ f63 1 f38"/>
                <a:gd name="f81" fmla="*/ f64 1 f39"/>
                <a:gd name="f82" fmla="*/ f65 f33 1"/>
                <a:gd name="f83" fmla="*/ f66 f33 1"/>
                <a:gd name="f84" fmla="*/ f68 f34 1"/>
                <a:gd name="f85" fmla="*/ f67 f34 1"/>
                <a:gd name="f86" fmla="*/ f70 f33 1"/>
                <a:gd name="f87" fmla="*/ f71 f34 1"/>
                <a:gd name="f88" fmla="*/ f72 f33 1"/>
                <a:gd name="f89" fmla="*/ f73 f34 1"/>
                <a:gd name="f90" fmla="*/ f74 f33 1"/>
                <a:gd name="f91" fmla="*/ f75 f34 1"/>
                <a:gd name="f92" fmla="*/ f76 f33 1"/>
                <a:gd name="f93" fmla="*/ f77 f34 1"/>
                <a:gd name="f94" fmla="*/ f78 f33 1"/>
                <a:gd name="f95" fmla="*/ f79 f34 1"/>
                <a:gd name="f96" fmla="*/ f80 f33 1"/>
                <a:gd name="f97" fmla="*/ f8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86" y="f87"/>
                </a:cxn>
                <a:cxn ang="f69">
                  <a:pos x="f88" y="f89"/>
                </a:cxn>
                <a:cxn ang="f69">
                  <a:pos x="f90" y="f91"/>
                </a:cxn>
                <a:cxn ang="f69">
                  <a:pos x="f92" y="f93"/>
                </a:cxn>
                <a:cxn ang="f69">
                  <a:pos x="f94" y="f95"/>
                </a:cxn>
                <a:cxn ang="f69">
                  <a:pos x="f96" y="f97"/>
                </a:cxn>
              </a:cxnLst>
              <a:rect l="f82" t="f85" r="f83" b="f84"/>
              <a:pathLst>
                <a:path w="56" h="6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7"/>
                  </a:cubicBezTo>
                  <a:cubicBezTo>
                    <a:pt x="f6" y="f18"/>
                    <a:pt x="f26" y="f27"/>
                    <a:pt x="f26" y="f28"/>
                  </a:cubicBezTo>
                  <a:cubicBezTo>
                    <a:pt x="f29" y="f27"/>
                    <a:pt x="f5" y="f30"/>
                    <a:pt x="f31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3" name="Freeform 101"/>
            <p:cNvSpPr/>
            <p:nvPr/>
          </p:nvSpPr>
          <p:spPr>
            <a:xfrm>
              <a:off x="820207" y="2568961"/>
              <a:ext cx="72009" cy="85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3"/>
                <a:gd name="f8" fmla="val 23"/>
                <a:gd name="f9" fmla="val 26"/>
                <a:gd name="f10" fmla="val 6"/>
                <a:gd name="f11" fmla="val 18"/>
                <a:gd name="f12" fmla="val 24"/>
                <a:gd name="f13" fmla="val 19"/>
                <a:gd name="f14" fmla="val 10"/>
                <a:gd name="f15" fmla="val 13"/>
                <a:gd name="f16" fmla="val 20"/>
                <a:gd name="f17" fmla="val 17"/>
                <a:gd name="f18" fmla="val 22"/>
                <a:gd name="f19" fmla="+- 0 0 -90"/>
                <a:gd name="f20" fmla="*/ f3 1 28"/>
                <a:gd name="f21" fmla="*/ f4 1 33"/>
                <a:gd name="f22" fmla="+- f7 0 f5"/>
                <a:gd name="f23" fmla="+- f6 0 f5"/>
                <a:gd name="f24" fmla="*/ f19 f0 1"/>
                <a:gd name="f25" fmla="*/ f23 1 28"/>
                <a:gd name="f26" fmla="*/ f22 1 33"/>
                <a:gd name="f27" fmla="*/ 363 f23 1"/>
                <a:gd name="f28" fmla="*/ 0 f22 1"/>
                <a:gd name="f29" fmla="*/ 375 f23 1"/>
                <a:gd name="f30" fmla="*/ 456 f22 1"/>
                <a:gd name="f31" fmla="*/ 0 f23 1"/>
                <a:gd name="f32" fmla="*/ 345 f23 1"/>
                <a:gd name="f33" fmla="*/ 115 f22 1"/>
                <a:gd name="f34" fmla="*/ f24 1 f2"/>
                <a:gd name="f35" fmla="*/ f27 1 28"/>
                <a:gd name="f36" fmla="*/ f28 1 33"/>
                <a:gd name="f37" fmla="*/ f29 1 28"/>
                <a:gd name="f38" fmla="*/ f30 1 33"/>
                <a:gd name="f39" fmla="*/ f31 1 28"/>
                <a:gd name="f40" fmla="*/ f32 1 28"/>
                <a:gd name="f41" fmla="*/ f33 1 33"/>
                <a:gd name="f42" fmla="*/ 0 1 f25"/>
                <a:gd name="f43" fmla="*/ f6 1 f25"/>
                <a:gd name="f44" fmla="*/ 0 1 f26"/>
                <a:gd name="f45" fmla="*/ f7 1 f26"/>
                <a:gd name="f46" fmla="+- f34 0 f1"/>
                <a:gd name="f47" fmla="*/ f35 1 f25"/>
                <a:gd name="f48" fmla="*/ f36 1 f26"/>
                <a:gd name="f49" fmla="*/ f37 1 f25"/>
                <a:gd name="f50" fmla="*/ f38 1 f26"/>
                <a:gd name="f51" fmla="*/ f39 1 f25"/>
                <a:gd name="f52" fmla="*/ f40 1 f25"/>
                <a:gd name="f53" fmla="*/ f41 1 f26"/>
                <a:gd name="f54" fmla="*/ f42 f20 1"/>
                <a:gd name="f55" fmla="*/ f43 f20 1"/>
                <a:gd name="f56" fmla="*/ f45 f21 1"/>
                <a:gd name="f57" fmla="*/ f44 f21 1"/>
                <a:gd name="f58" fmla="*/ f47 f20 1"/>
                <a:gd name="f59" fmla="*/ f48 f21 1"/>
                <a:gd name="f60" fmla="*/ f49 f20 1"/>
                <a:gd name="f61" fmla="*/ f50 f21 1"/>
                <a:gd name="f62" fmla="*/ f51 f20 1"/>
                <a:gd name="f63" fmla="*/ f52 f20 1"/>
                <a:gd name="f64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8" y="f59"/>
                </a:cxn>
                <a:cxn ang="f46">
                  <a:pos x="f60" y="f61"/>
                </a:cxn>
                <a:cxn ang="f46">
                  <a:pos x="f62" y="f61"/>
                </a:cxn>
                <a:cxn ang="f46">
                  <a:pos x="f63" y="f64"/>
                </a:cxn>
              </a:cxnLst>
              <a:rect l="f54" t="f57" r="f55" b="f56"/>
              <a:pathLst>
                <a:path w="28" h="33">
                  <a:moveTo>
                    <a:pt x="f8" y="f5"/>
                  </a:moveTo>
                  <a:cubicBezTo>
                    <a:pt x="f9" y="f10"/>
                    <a:pt x="f6" y="f11"/>
                    <a:pt x="f12" y="f12"/>
                  </a:cubicBezTo>
                  <a:cubicBezTo>
                    <a:pt x="f13" y="f7"/>
                    <a:pt x="f14" y="f9"/>
                    <a:pt x="f5" y="f12"/>
                  </a:cubicBezTo>
                  <a:cubicBezTo>
                    <a:pt x="f15" y="f6"/>
                    <a:pt x="f16" y="f17"/>
                    <a:pt x="f18" y="f10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4" name="Freeform 102"/>
            <p:cNvSpPr/>
            <p:nvPr/>
          </p:nvSpPr>
          <p:spPr>
            <a:xfrm>
              <a:off x="796542" y="2679429"/>
              <a:ext cx="95673" cy="930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36"/>
                <a:gd name="f8" fmla="val 35"/>
                <a:gd name="f9" fmla="val 6"/>
                <a:gd name="f10" fmla="val 27"/>
                <a:gd name="f11" fmla="val 29"/>
                <a:gd name="f12" fmla="val 31"/>
                <a:gd name="f13" fmla="val 23"/>
                <a:gd name="f14" fmla="val 9"/>
                <a:gd name="f15" fmla="val 8"/>
                <a:gd name="f16" fmla="val 25"/>
                <a:gd name="f17" fmla="val 18"/>
                <a:gd name="f18" fmla="val 24"/>
                <a:gd name="f19" fmla="val 33"/>
                <a:gd name="f20" fmla="val 20"/>
                <a:gd name="f21" fmla="val 2"/>
                <a:gd name="f22" fmla="+- 0 0 -90"/>
                <a:gd name="f23" fmla="*/ f3 1 37"/>
                <a:gd name="f24" fmla="*/ f4 1 36"/>
                <a:gd name="f25" fmla="+- f7 0 f5"/>
                <a:gd name="f26" fmla="+- f6 0 f5"/>
                <a:gd name="f27" fmla="*/ f22 f0 1"/>
                <a:gd name="f28" fmla="*/ f26 1 37"/>
                <a:gd name="f29" fmla="*/ f25 1 36"/>
                <a:gd name="f30" fmla="*/ 555 f26 1"/>
                <a:gd name="f31" fmla="*/ 0 f25 1"/>
                <a:gd name="f32" fmla="*/ 460 f26 1"/>
                <a:gd name="f33" fmla="*/ 589 f25 1"/>
                <a:gd name="f34" fmla="*/ 0 f26 1"/>
                <a:gd name="f35" fmla="*/ 547 f25 1"/>
                <a:gd name="f36" fmla="*/ 397 f26 1"/>
                <a:gd name="f37" fmla="*/ 456 f25 1"/>
                <a:gd name="f38" fmla="*/ 588 f26 1"/>
                <a:gd name="f39" fmla="*/ 35 f25 1"/>
                <a:gd name="f40" fmla="*/ f27 1 f2"/>
                <a:gd name="f41" fmla="*/ f30 1 37"/>
                <a:gd name="f42" fmla="*/ f31 1 36"/>
                <a:gd name="f43" fmla="*/ f32 1 37"/>
                <a:gd name="f44" fmla="*/ f33 1 36"/>
                <a:gd name="f45" fmla="*/ f34 1 37"/>
                <a:gd name="f46" fmla="*/ f35 1 36"/>
                <a:gd name="f47" fmla="*/ f36 1 37"/>
                <a:gd name="f48" fmla="*/ f37 1 36"/>
                <a:gd name="f49" fmla="*/ f38 1 37"/>
                <a:gd name="f50" fmla="*/ f39 1 36"/>
                <a:gd name="f51" fmla="*/ 0 1 f28"/>
                <a:gd name="f52" fmla="*/ f6 1 f28"/>
                <a:gd name="f53" fmla="*/ 0 1 f29"/>
                <a:gd name="f54" fmla="*/ f7 1 f29"/>
                <a:gd name="f55" fmla="+- f40 0 f1"/>
                <a:gd name="f56" fmla="*/ f41 1 f28"/>
                <a:gd name="f57" fmla="*/ f42 1 f29"/>
                <a:gd name="f58" fmla="*/ f43 1 f28"/>
                <a:gd name="f59" fmla="*/ f44 1 f29"/>
                <a:gd name="f60" fmla="*/ f45 1 f28"/>
                <a:gd name="f61" fmla="*/ f46 1 f29"/>
                <a:gd name="f62" fmla="*/ f47 1 f28"/>
                <a:gd name="f63" fmla="*/ f48 1 f29"/>
                <a:gd name="f64" fmla="*/ f49 1 f28"/>
                <a:gd name="f65" fmla="*/ f50 1 f29"/>
                <a:gd name="f66" fmla="*/ f51 f23 1"/>
                <a:gd name="f67" fmla="*/ f52 f23 1"/>
                <a:gd name="f68" fmla="*/ f54 f24 1"/>
                <a:gd name="f69" fmla="*/ f53 f24 1"/>
                <a:gd name="f70" fmla="*/ f56 f23 1"/>
                <a:gd name="f71" fmla="*/ f57 f24 1"/>
                <a:gd name="f72" fmla="*/ f58 f23 1"/>
                <a:gd name="f73" fmla="*/ f59 f24 1"/>
                <a:gd name="f74" fmla="*/ f60 f23 1"/>
                <a:gd name="f75" fmla="*/ f61 f24 1"/>
                <a:gd name="f76" fmla="*/ f62 f23 1"/>
                <a:gd name="f77" fmla="*/ f63 f24 1"/>
                <a:gd name="f78" fmla="*/ f64 f23 1"/>
                <a:gd name="f79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70" y="f71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76" y="f77"/>
                </a:cxn>
                <a:cxn ang="f55">
                  <a:pos x="f78" y="f79"/>
                </a:cxn>
              </a:cxnLst>
              <a:rect l="f66" t="f69" r="f67" b="f68"/>
              <a:pathLst>
                <a:path w="37" h="36">
                  <a:moveTo>
                    <a:pt x="f8" y="f5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3" y="f7"/>
                    <a:pt x="f14" y="f10"/>
                    <a:pt x="f5" y="f11"/>
                  </a:cubicBezTo>
                  <a:cubicBezTo>
                    <a:pt x="f15" y="f16"/>
                    <a:pt x="f17" y="f10"/>
                    <a:pt x="f16" y="f18"/>
                  </a:cubicBezTo>
                  <a:cubicBezTo>
                    <a:pt x="f19" y="f20"/>
                    <a:pt x="f19" y="f14"/>
                    <a:pt x="f6" y="f2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5" name="Freeform 103"/>
            <p:cNvSpPr/>
            <p:nvPr/>
          </p:nvSpPr>
          <p:spPr>
            <a:xfrm>
              <a:off x="784198" y="2826721"/>
              <a:ext cx="99788" cy="726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28"/>
                <a:gd name="f8" fmla="val 35"/>
                <a:gd name="f9" fmla="val 36"/>
                <a:gd name="f10" fmla="val 8"/>
                <a:gd name="f11" fmla="val 23"/>
                <a:gd name="f12" fmla="val 29"/>
                <a:gd name="f13" fmla="val 26"/>
                <a:gd name="f14" fmla="val 21"/>
                <a:gd name="f15" fmla="val 10"/>
                <a:gd name="f16" fmla="val 19"/>
                <a:gd name="f17" fmla="val 22"/>
                <a:gd name="f18" fmla="val 13"/>
                <a:gd name="f19" fmla="val 14"/>
                <a:gd name="f20" fmla="val 24"/>
                <a:gd name="f21" fmla="val 2"/>
                <a:gd name="f22" fmla="+- 0 0 -90"/>
                <a:gd name="f23" fmla="*/ f3 1 39"/>
                <a:gd name="f24" fmla="*/ f4 1 28"/>
                <a:gd name="f25" fmla="+- f7 0 f5"/>
                <a:gd name="f26" fmla="+- f6 0 f5"/>
                <a:gd name="f27" fmla="*/ f22 f0 1"/>
                <a:gd name="f28" fmla="*/ f26 1 39"/>
                <a:gd name="f29" fmla="*/ f25 1 28"/>
                <a:gd name="f30" fmla="*/ 537 f26 1"/>
                <a:gd name="f31" fmla="*/ 0 f25 1"/>
                <a:gd name="f32" fmla="*/ 445 f26 1"/>
                <a:gd name="f33" fmla="*/ 504 f25 1"/>
                <a:gd name="f34" fmla="*/ 0 f26 1"/>
                <a:gd name="f35" fmla="*/ 423 f25 1"/>
                <a:gd name="f36" fmla="*/ 35 f25 1"/>
                <a:gd name="f37" fmla="*/ f27 1 f2"/>
                <a:gd name="f38" fmla="*/ f30 1 39"/>
                <a:gd name="f39" fmla="*/ f31 1 28"/>
                <a:gd name="f40" fmla="*/ f32 1 39"/>
                <a:gd name="f41" fmla="*/ f33 1 28"/>
                <a:gd name="f42" fmla="*/ f34 1 39"/>
                <a:gd name="f43" fmla="*/ f35 1 28"/>
                <a:gd name="f44" fmla="*/ f36 1 28"/>
                <a:gd name="f45" fmla="*/ 0 1 f28"/>
                <a:gd name="f46" fmla="*/ f6 1 f28"/>
                <a:gd name="f47" fmla="*/ 0 1 f29"/>
                <a:gd name="f48" fmla="*/ f7 1 f29"/>
                <a:gd name="f49" fmla="+- f37 0 f1"/>
                <a:gd name="f50" fmla="*/ f38 1 f28"/>
                <a:gd name="f51" fmla="*/ f39 1 f29"/>
                <a:gd name="f52" fmla="*/ f40 1 f28"/>
                <a:gd name="f53" fmla="*/ f41 1 f29"/>
                <a:gd name="f54" fmla="*/ f42 1 f28"/>
                <a:gd name="f55" fmla="*/ f43 1 f29"/>
                <a:gd name="f56" fmla="*/ f44 1 f29"/>
                <a:gd name="f57" fmla="*/ f45 f23 1"/>
                <a:gd name="f58" fmla="*/ f46 f23 1"/>
                <a:gd name="f59" fmla="*/ f48 f24 1"/>
                <a:gd name="f60" fmla="*/ f47 f24 1"/>
                <a:gd name="f61" fmla="*/ f50 f23 1"/>
                <a:gd name="f62" fmla="*/ f51 f24 1"/>
                <a:gd name="f63" fmla="*/ f52 f23 1"/>
                <a:gd name="f64" fmla="*/ f53 f24 1"/>
                <a:gd name="f65" fmla="*/ f54 f23 1"/>
                <a:gd name="f66" fmla="*/ f55 f24 1"/>
                <a:gd name="f67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61" y="f62"/>
                </a:cxn>
                <a:cxn ang="f49">
                  <a:pos x="f63" y="f64"/>
                </a:cxn>
                <a:cxn ang="f49">
                  <a:pos x="f65" y="f66"/>
                </a:cxn>
                <a:cxn ang="f49">
                  <a:pos x="f61" y="f67"/>
                </a:cxn>
              </a:cxnLst>
              <a:rect l="f57" t="f60" r="f58" b="f59"/>
              <a:pathLst>
                <a:path w="39" h="28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4" y="f7"/>
                    <a:pt x="f15" y="f16"/>
                    <a:pt x="f5" y="f17"/>
                  </a:cubicBezTo>
                  <a:cubicBezTo>
                    <a:pt x="f18" y="f19"/>
                    <a:pt x="f8" y="f20"/>
                    <a:pt x="f8" y="f2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6" name="Freeform 104"/>
            <p:cNvSpPr/>
            <p:nvPr/>
          </p:nvSpPr>
          <p:spPr>
            <a:xfrm>
              <a:off x="799633" y="2941067"/>
              <a:ext cx="89501" cy="775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30"/>
                <a:gd name="f8" fmla="val 28"/>
                <a:gd name="f9" fmla="val 29"/>
                <a:gd name="f10" fmla="val 5"/>
                <a:gd name="f11" fmla="val 27"/>
                <a:gd name="f12" fmla="val 17"/>
                <a:gd name="f13" fmla="val 25"/>
                <a:gd name="f14" fmla="val 15"/>
                <a:gd name="f15" fmla="val 11"/>
                <a:gd name="f16" fmla="val 24"/>
                <a:gd name="f17" fmla="val 4"/>
                <a:gd name="f18" fmla="val 23"/>
                <a:gd name="f19" fmla="val 20"/>
                <a:gd name="f20" fmla="val 21"/>
                <a:gd name="f21" fmla="+- 0 0 -90"/>
                <a:gd name="f22" fmla="*/ f3 1 35"/>
                <a:gd name="f23" fmla="*/ f4 1 30"/>
                <a:gd name="f24" fmla="+- f7 0 f5"/>
                <a:gd name="f25" fmla="+- f6 0 f5"/>
                <a:gd name="f26" fmla="*/ f21 f0 1"/>
                <a:gd name="f27" fmla="*/ f25 1 35"/>
                <a:gd name="f28" fmla="*/ f24 1 30"/>
                <a:gd name="f29" fmla="*/ 433 f25 1"/>
                <a:gd name="f30" fmla="*/ 0 f24 1"/>
                <a:gd name="f31" fmla="*/ 568 f24 1"/>
                <a:gd name="f32" fmla="*/ 229 f25 1"/>
                <a:gd name="f33" fmla="*/ 477 f24 1"/>
                <a:gd name="f34" fmla="*/ 0 f25 1"/>
                <a:gd name="f35" fmla="*/ 456 f24 1"/>
                <a:gd name="f36" fmla="*/ 308 f25 1"/>
                <a:gd name="f37" fmla="*/ 397 f24 1"/>
                <a:gd name="f38" fmla="*/ 77 f24 1"/>
                <a:gd name="f39" fmla="*/ f26 1 f2"/>
                <a:gd name="f40" fmla="*/ f29 1 35"/>
                <a:gd name="f41" fmla="*/ f30 1 30"/>
                <a:gd name="f42" fmla="*/ f31 1 30"/>
                <a:gd name="f43" fmla="*/ f32 1 35"/>
                <a:gd name="f44" fmla="*/ f33 1 30"/>
                <a:gd name="f45" fmla="*/ f34 1 35"/>
                <a:gd name="f46" fmla="*/ f35 1 30"/>
                <a:gd name="f47" fmla="*/ f36 1 35"/>
                <a:gd name="f48" fmla="*/ f37 1 30"/>
                <a:gd name="f49" fmla="*/ f38 1 30"/>
                <a:gd name="f50" fmla="*/ 0 1 f27"/>
                <a:gd name="f51" fmla="*/ f6 1 f27"/>
                <a:gd name="f52" fmla="*/ 0 1 f28"/>
                <a:gd name="f53" fmla="*/ f7 1 f28"/>
                <a:gd name="f54" fmla="+- f39 0 f1"/>
                <a:gd name="f55" fmla="*/ f40 1 f27"/>
                <a:gd name="f56" fmla="*/ f41 1 f28"/>
                <a:gd name="f57" fmla="*/ f42 1 f28"/>
                <a:gd name="f58" fmla="*/ f43 1 f27"/>
                <a:gd name="f59" fmla="*/ f44 1 f28"/>
                <a:gd name="f60" fmla="*/ f45 1 f27"/>
                <a:gd name="f61" fmla="*/ f46 1 f28"/>
                <a:gd name="f62" fmla="*/ f47 1 f27"/>
                <a:gd name="f63" fmla="*/ f48 1 f28"/>
                <a:gd name="f64" fmla="*/ f49 1 f28"/>
                <a:gd name="f65" fmla="*/ f50 f22 1"/>
                <a:gd name="f66" fmla="*/ f51 f22 1"/>
                <a:gd name="f67" fmla="*/ f53 f23 1"/>
                <a:gd name="f68" fmla="*/ f52 f23 1"/>
                <a:gd name="f69" fmla="*/ f55 f22 1"/>
                <a:gd name="f70" fmla="*/ f56 f23 1"/>
                <a:gd name="f71" fmla="*/ f57 f23 1"/>
                <a:gd name="f72" fmla="*/ f58 f22 1"/>
                <a:gd name="f73" fmla="*/ f59 f23 1"/>
                <a:gd name="f74" fmla="*/ f60 f22 1"/>
                <a:gd name="f75" fmla="*/ f61 f23 1"/>
                <a:gd name="f76" fmla="*/ f62 f22 1"/>
                <a:gd name="f77" fmla="*/ f63 f23 1"/>
                <a:gd name="f78" fmla="*/ f64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69" y="f70"/>
                </a:cxn>
                <a:cxn ang="f54">
                  <a:pos x="f69" y="f71"/>
                </a:cxn>
                <a:cxn ang="f54">
                  <a:pos x="f72" y="f73"/>
                </a:cxn>
                <a:cxn ang="f54">
                  <a:pos x="f74" y="f75"/>
                </a:cxn>
                <a:cxn ang="f54">
                  <a:pos x="f76" y="f77"/>
                </a:cxn>
                <a:cxn ang="f54">
                  <a:pos x="f69" y="f78"/>
                </a:cxn>
              </a:cxnLst>
              <a:rect l="f65" t="f68" r="f66" b="f67"/>
              <a:pathLst>
                <a:path w="35" h="30">
                  <a:moveTo>
                    <a:pt x="f8" y="f5"/>
                  </a:moveTo>
                  <a:cubicBezTo>
                    <a:pt x="f9" y="f10"/>
                    <a:pt x="f6" y="f11"/>
                    <a:pt x="f8" y="f7"/>
                  </a:cubicBezTo>
                  <a:cubicBezTo>
                    <a:pt x="f11" y="f7"/>
                    <a:pt x="f12" y="f13"/>
                    <a:pt x="f14" y="f13"/>
                  </a:cubicBezTo>
                  <a:cubicBezTo>
                    <a:pt x="f15" y="f16"/>
                    <a:pt x="f17" y="f16"/>
                    <a:pt x="f5" y="f16"/>
                  </a:cubicBezTo>
                  <a:cubicBezTo>
                    <a:pt x="f10" y="f16"/>
                    <a:pt x="f14" y="f18"/>
                    <a:pt x="f19" y="f20"/>
                  </a:cubicBezTo>
                  <a:cubicBezTo>
                    <a:pt x="f11" y="f12"/>
                    <a:pt x="f13" y="f15"/>
                    <a:pt x="f8" y="f1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7" name="Freeform 105"/>
            <p:cNvSpPr/>
            <p:nvPr/>
          </p:nvSpPr>
          <p:spPr>
            <a:xfrm>
              <a:off x="779059" y="3059289"/>
              <a:ext cx="104927" cy="91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5"/>
                <a:gd name="f8" fmla="val 38"/>
                <a:gd name="f9" fmla="val 9"/>
                <a:gd name="f10" fmla="val 27"/>
                <a:gd name="f11" fmla="val 31"/>
                <a:gd name="f12" fmla="val 30"/>
                <a:gd name="f13" fmla="val 28"/>
                <a:gd name="f14" fmla="val 19"/>
                <a:gd name="f15" fmla="val 15"/>
                <a:gd name="f16" fmla="val 10"/>
                <a:gd name="f17" fmla="val 32"/>
                <a:gd name="f18" fmla="val 5"/>
                <a:gd name="f19" fmla="val 33"/>
                <a:gd name="f20" fmla="val 8"/>
                <a:gd name="f21" fmla="val 18"/>
                <a:gd name="f22" fmla="val 26"/>
                <a:gd name="f23" fmla="val 25"/>
                <a:gd name="f24" fmla="val 23"/>
                <a:gd name="f25" fmla="val 34"/>
                <a:gd name="f26" fmla="val 12"/>
                <a:gd name="f27" fmla="val 1"/>
                <a:gd name="f28" fmla="+- 0 0 -90"/>
                <a:gd name="f29" fmla="*/ f3 1 41"/>
                <a:gd name="f30" fmla="*/ f4 1 35"/>
                <a:gd name="f31" fmla="+- f7 0 f5"/>
                <a:gd name="f32" fmla="+- f6 0 f5"/>
                <a:gd name="f33" fmla="*/ f28 f0 1"/>
                <a:gd name="f34" fmla="*/ f32 1 41"/>
                <a:gd name="f35" fmla="*/ f31 1 35"/>
                <a:gd name="f36" fmla="*/ 587 f32 1"/>
                <a:gd name="f37" fmla="*/ 0 f31 1"/>
                <a:gd name="f38" fmla="*/ 478 f32 1"/>
                <a:gd name="f39" fmla="*/ 585 f31 1"/>
                <a:gd name="f40" fmla="*/ 229 f32 1"/>
                <a:gd name="f41" fmla="*/ 599 f31 1"/>
                <a:gd name="f42" fmla="*/ 0 f32 1"/>
                <a:gd name="f43" fmla="*/ 677 f31 1"/>
                <a:gd name="f44" fmla="*/ 383 f32 1"/>
                <a:gd name="f45" fmla="*/ 449 f31 1"/>
                <a:gd name="f46" fmla="*/ 21 f31 1"/>
                <a:gd name="f47" fmla="*/ f33 1 f2"/>
                <a:gd name="f48" fmla="*/ f36 1 41"/>
                <a:gd name="f49" fmla="*/ f37 1 35"/>
                <a:gd name="f50" fmla="*/ f38 1 41"/>
                <a:gd name="f51" fmla="*/ f39 1 35"/>
                <a:gd name="f52" fmla="*/ f40 1 41"/>
                <a:gd name="f53" fmla="*/ f41 1 35"/>
                <a:gd name="f54" fmla="*/ f42 1 41"/>
                <a:gd name="f55" fmla="*/ f43 1 35"/>
                <a:gd name="f56" fmla="*/ f44 1 41"/>
                <a:gd name="f57" fmla="*/ f45 1 35"/>
                <a:gd name="f58" fmla="*/ f46 1 35"/>
                <a:gd name="f59" fmla="*/ 0 1 f34"/>
                <a:gd name="f60" fmla="*/ f6 1 f34"/>
                <a:gd name="f61" fmla="*/ 0 1 f35"/>
                <a:gd name="f62" fmla="*/ f7 1 f35"/>
                <a:gd name="f63" fmla="+- f47 0 f1"/>
                <a:gd name="f64" fmla="*/ f48 1 f34"/>
                <a:gd name="f65" fmla="*/ f49 1 f35"/>
                <a:gd name="f66" fmla="*/ f50 1 f34"/>
                <a:gd name="f67" fmla="*/ f51 1 f35"/>
                <a:gd name="f68" fmla="*/ f52 1 f34"/>
                <a:gd name="f69" fmla="*/ f53 1 f35"/>
                <a:gd name="f70" fmla="*/ f54 1 f34"/>
                <a:gd name="f71" fmla="*/ f55 1 f35"/>
                <a:gd name="f72" fmla="*/ f56 1 f34"/>
                <a:gd name="f73" fmla="*/ f57 1 f35"/>
                <a:gd name="f74" fmla="*/ f58 1 f35"/>
                <a:gd name="f75" fmla="*/ f59 f29 1"/>
                <a:gd name="f76" fmla="*/ f60 f29 1"/>
                <a:gd name="f77" fmla="*/ f62 f30 1"/>
                <a:gd name="f78" fmla="*/ f61 f30 1"/>
                <a:gd name="f79" fmla="*/ f64 f29 1"/>
                <a:gd name="f80" fmla="*/ f65 f30 1"/>
                <a:gd name="f81" fmla="*/ f66 f29 1"/>
                <a:gd name="f82" fmla="*/ f67 f30 1"/>
                <a:gd name="f83" fmla="*/ f68 f29 1"/>
                <a:gd name="f84" fmla="*/ f69 f30 1"/>
                <a:gd name="f85" fmla="*/ f70 f29 1"/>
                <a:gd name="f86" fmla="*/ f71 f30 1"/>
                <a:gd name="f87" fmla="*/ f72 f29 1"/>
                <a:gd name="f88" fmla="*/ f73 f30 1"/>
                <a:gd name="f89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79" y="f80"/>
                </a:cxn>
                <a:cxn ang="f63">
                  <a:pos x="f81" y="f82"/>
                </a:cxn>
                <a:cxn ang="f63">
                  <a:pos x="f83" y="f84"/>
                </a:cxn>
                <a:cxn ang="f63">
                  <a:pos x="f85" y="f86"/>
                </a:cxn>
                <a:cxn ang="f63">
                  <a:pos x="f87" y="f88"/>
                </a:cxn>
                <a:cxn ang="f63">
                  <a:pos x="f79" y="f89"/>
                </a:cxn>
              </a:cxnLst>
              <a:rect l="f75" t="f78" r="f76" b="f77"/>
              <a:pathLst>
                <a:path w="41" h="35">
                  <a:moveTo>
                    <a:pt x="f8" y="f5"/>
                  </a:moveTo>
                  <a:cubicBezTo>
                    <a:pt x="f8" y="f9"/>
                    <a:pt x="f6" y="f10"/>
                    <a:pt x="f11" y="f12"/>
                  </a:cubicBezTo>
                  <a:cubicBezTo>
                    <a:pt x="f13" y="f11"/>
                    <a:pt x="f14" y="f12"/>
                    <a:pt x="f15" y="f11"/>
                  </a:cubicBezTo>
                  <a:cubicBezTo>
                    <a:pt x="f16" y="f17"/>
                    <a:pt x="f18" y="f19"/>
                    <a:pt x="f5" y="f7"/>
                  </a:cubicBezTo>
                  <a:cubicBezTo>
                    <a:pt x="f20" y="f17"/>
                    <a:pt x="f21" y="f22"/>
                    <a:pt x="f23" y="f24"/>
                  </a:cubicBezTo>
                  <a:cubicBezTo>
                    <a:pt x="f25" y="f21"/>
                    <a:pt x="f7" y="f26"/>
                    <a:pt x="f8" y="f2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8" name="Freeform 106"/>
            <p:cNvSpPr/>
            <p:nvPr/>
          </p:nvSpPr>
          <p:spPr>
            <a:xfrm>
              <a:off x="868561" y="3183319"/>
              <a:ext cx="66870" cy="129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0"/>
                <a:gd name="f8" fmla="val 9"/>
                <a:gd name="f9" fmla="val 2"/>
                <a:gd name="f10" fmla="val 11"/>
                <a:gd name="f11" fmla="val 20"/>
                <a:gd name="f12" fmla="val 27"/>
                <a:gd name="f13" fmla="val 25"/>
                <a:gd name="f14" fmla="val 35"/>
                <a:gd name="f15" fmla="val 6"/>
                <a:gd name="f16" fmla="val 44"/>
                <a:gd name="f17" fmla="val 8"/>
                <a:gd name="f18" fmla="val 12"/>
                <a:gd name="f19" fmla="val 33"/>
                <a:gd name="f20" fmla="val 24"/>
                <a:gd name="f21" fmla="val 15"/>
                <a:gd name="f22" fmla="val 5"/>
                <a:gd name="f23" fmla="+- 0 0 -90"/>
                <a:gd name="f24" fmla="*/ f3 1 26"/>
                <a:gd name="f25" fmla="*/ f4 1 50"/>
                <a:gd name="f26" fmla="+- f7 0 f5"/>
                <a:gd name="f27" fmla="+- f6 0 f5"/>
                <a:gd name="f28" fmla="*/ f23 f0 1"/>
                <a:gd name="f29" fmla="*/ f27 1 26"/>
                <a:gd name="f30" fmla="*/ f26 1 50"/>
                <a:gd name="f31" fmla="*/ 145 f27 1"/>
                <a:gd name="f32" fmla="*/ 35 f26 1"/>
                <a:gd name="f33" fmla="*/ 408 f27 1"/>
                <a:gd name="f34" fmla="*/ 517 f26 1"/>
                <a:gd name="f35" fmla="*/ 0 f27 1"/>
                <a:gd name="f36" fmla="*/ 962 f26 1"/>
                <a:gd name="f37" fmla="*/ 188 f27 1"/>
                <a:gd name="f38" fmla="*/ 461 f26 1"/>
                <a:gd name="f39" fmla="*/ 95 f27 1"/>
                <a:gd name="f40" fmla="*/ 0 f26 1"/>
                <a:gd name="f41" fmla="*/ f28 1 f2"/>
                <a:gd name="f42" fmla="*/ f31 1 26"/>
                <a:gd name="f43" fmla="*/ f32 1 50"/>
                <a:gd name="f44" fmla="*/ f33 1 26"/>
                <a:gd name="f45" fmla="*/ f34 1 50"/>
                <a:gd name="f46" fmla="*/ f35 1 26"/>
                <a:gd name="f47" fmla="*/ f36 1 50"/>
                <a:gd name="f48" fmla="*/ f37 1 26"/>
                <a:gd name="f49" fmla="*/ f38 1 50"/>
                <a:gd name="f50" fmla="*/ f39 1 26"/>
                <a:gd name="f51" fmla="*/ f40 1 50"/>
                <a:gd name="f52" fmla="*/ 0 1 f29"/>
                <a:gd name="f53" fmla="*/ f6 1 f29"/>
                <a:gd name="f54" fmla="*/ 0 1 f30"/>
                <a:gd name="f55" fmla="*/ f7 1 f30"/>
                <a:gd name="f56" fmla="+- f41 0 f1"/>
                <a:gd name="f57" fmla="*/ f42 1 f29"/>
                <a:gd name="f58" fmla="*/ f43 1 f30"/>
                <a:gd name="f59" fmla="*/ f44 1 f29"/>
                <a:gd name="f60" fmla="*/ f45 1 f30"/>
                <a:gd name="f61" fmla="*/ f46 1 f29"/>
                <a:gd name="f62" fmla="*/ f47 1 f30"/>
                <a:gd name="f63" fmla="*/ f48 1 f29"/>
                <a:gd name="f64" fmla="*/ f49 1 f30"/>
                <a:gd name="f65" fmla="*/ f50 1 f29"/>
                <a:gd name="f66" fmla="*/ f51 1 f30"/>
                <a:gd name="f67" fmla="*/ f52 f24 1"/>
                <a:gd name="f68" fmla="*/ f53 f24 1"/>
                <a:gd name="f69" fmla="*/ f55 f25 1"/>
                <a:gd name="f70" fmla="*/ f54 f25 1"/>
                <a:gd name="f71" fmla="*/ f57 f24 1"/>
                <a:gd name="f72" fmla="*/ f58 f25 1"/>
                <a:gd name="f73" fmla="*/ f59 f24 1"/>
                <a:gd name="f74" fmla="*/ f60 f25 1"/>
                <a:gd name="f75" fmla="*/ f61 f24 1"/>
                <a:gd name="f76" fmla="*/ f62 f25 1"/>
                <a:gd name="f77" fmla="*/ f63 f24 1"/>
                <a:gd name="f78" fmla="*/ f64 f25 1"/>
                <a:gd name="f79" fmla="*/ f65 f24 1"/>
                <a:gd name="f80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71" y="f72"/>
                </a:cxn>
                <a:cxn ang="f56">
                  <a:pos x="f73" y="f74"/>
                </a:cxn>
                <a:cxn ang="f56">
                  <a:pos x="f75" y="f76"/>
                </a:cxn>
                <a:cxn ang="f56">
                  <a:pos x="f77" y="f78"/>
                </a:cxn>
                <a:cxn ang="f56">
                  <a:pos x="f79" y="f80"/>
                </a:cxn>
              </a:cxnLst>
              <a:rect l="f67" t="f70" r="f68" b="f69"/>
              <a:pathLst>
                <a:path w="26" h="50">
                  <a:moveTo>
                    <a:pt x="f8" y="f9"/>
                  </a:moveTo>
                  <a:cubicBezTo>
                    <a:pt x="f10" y="f8"/>
                    <a:pt x="f6" y="f11"/>
                    <a:pt x="f6" y="f12"/>
                  </a:cubicBezTo>
                  <a:cubicBezTo>
                    <a:pt x="f13" y="f14"/>
                    <a:pt x="f15" y="f16"/>
                    <a:pt x="f5" y="f7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22" y="f17"/>
                    <a:pt x="f15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9" name="Freeform 107"/>
            <p:cNvSpPr/>
            <p:nvPr/>
          </p:nvSpPr>
          <p:spPr>
            <a:xfrm>
              <a:off x="925135" y="3390695"/>
              <a:ext cx="174888" cy="116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45"/>
                <a:gd name="f8" fmla="val 29"/>
                <a:gd name="f9" fmla="val 9"/>
                <a:gd name="f10" fmla="val 32"/>
                <a:gd name="f11" fmla="val 47"/>
                <a:gd name="f12" fmla="val 44"/>
                <a:gd name="f13" fmla="val 58"/>
                <a:gd name="f14" fmla="val 43"/>
                <a:gd name="f15" fmla="val 66"/>
                <a:gd name="f16" fmla="val 39"/>
                <a:gd name="f17" fmla="val 67"/>
                <a:gd name="f18" fmla="val 26"/>
                <a:gd name="f19" fmla="val 18"/>
                <a:gd name="f20" fmla="val 64"/>
                <a:gd name="f21" fmla="val 5"/>
                <a:gd name="f22" fmla="val 61"/>
                <a:gd name="f23" fmla="val 10"/>
                <a:gd name="f24" fmla="val 65"/>
                <a:gd name="f25" fmla="val 55"/>
                <a:gd name="f26" fmla="val 42"/>
                <a:gd name="f27" fmla="val 40"/>
                <a:gd name="f28" fmla="val 25"/>
                <a:gd name="f29" fmla="val 1"/>
                <a:gd name="f30" fmla="val 30"/>
                <a:gd name="f31" fmla="+- 0 0 -90"/>
                <a:gd name="f32" fmla="*/ f3 1 68"/>
                <a:gd name="f33" fmla="*/ f4 1 45"/>
                <a:gd name="f34" fmla="+- f7 0 f5"/>
                <a:gd name="f35" fmla="+- f6 0 f5"/>
                <a:gd name="f36" fmla="*/ f31 f0 1"/>
                <a:gd name="f37" fmla="*/ f35 1 68"/>
                <a:gd name="f38" fmla="*/ f34 1 45"/>
                <a:gd name="f39" fmla="*/ 0 f35 1"/>
                <a:gd name="f40" fmla="*/ 547 f34 1"/>
                <a:gd name="f41" fmla="*/ 738 f35 1"/>
                <a:gd name="f42" fmla="*/ 832 f34 1"/>
                <a:gd name="f43" fmla="*/ 1050 f35 1"/>
                <a:gd name="f44" fmla="*/ 491 f34 1"/>
                <a:gd name="f45" fmla="*/ 908 f35 1"/>
                <a:gd name="f46" fmla="*/ 0 f34 1"/>
                <a:gd name="f47" fmla="*/ 863 f35 1"/>
                <a:gd name="f48" fmla="*/ 605 f34 1"/>
                <a:gd name="f49" fmla="*/ 20 f35 1"/>
                <a:gd name="f50" fmla="*/ 568 f34 1"/>
                <a:gd name="f51" fmla="*/ f36 1 f2"/>
                <a:gd name="f52" fmla="*/ f39 1 68"/>
                <a:gd name="f53" fmla="*/ f40 1 45"/>
                <a:gd name="f54" fmla="*/ f41 1 68"/>
                <a:gd name="f55" fmla="*/ f42 1 45"/>
                <a:gd name="f56" fmla="*/ f43 1 68"/>
                <a:gd name="f57" fmla="*/ f44 1 45"/>
                <a:gd name="f58" fmla="*/ f45 1 68"/>
                <a:gd name="f59" fmla="*/ f46 1 45"/>
                <a:gd name="f60" fmla="*/ f47 1 68"/>
                <a:gd name="f61" fmla="*/ f48 1 45"/>
                <a:gd name="f62" fmla="*/ f49 1 68"/>
                <a:gd name="f63" fmla="*/ f50 1 45"/>
                <a:gd name="f64" fmla="*/ 0 1 f37"/>
                <a:gd name="f65" fmla="*/ f6 1 f37"/>
                <a:gd name="f66" fmla="*/ 0 1 f38"/>
                <a:gd name="f67" fmla="*/ f7 1 f38"/>
                <a:gd name="f68" fmla="+- f51 0 f1"/>
                <a:gd name="f69" fmla="*/ f52 1 f37"/>
                <a:gd name="f70" fmla="*/ f53 1 f38"/>
                <a:gd name="f71" fmla="*/ f54 1 f37"/>
                <a:gd name="f72" fmla="*/ f55 1 f38"/>
                <a:gd name="f73" fmla="*/ f56 1 f37"/>
                <a:gd name="f74" fmla="*/ f57 1 f38"/>
                <a:gd name="f75" fmla="*/ f58 1 f37"/>
                <a:gd name="f76" fmla="*/ f59 1 f38"/>
                <a:gd name="f77" fmla="*/ f60 1 f37"/>
                <a:gd name="f78" fmla="*/ f61 1 f38"/>
                <a:gd name="f79" fmla="*/ f62 1 f37"/>
                <a:gd name="f80" fmla="*/ f63 1 f38"/>
                <a:gd name="f81" fmla="*/ f64 f32 1"/>
                <a:gd name="f82" fmla="*/ f65 f32 1"/>
                <a:gd name="f83" fmla="*/ f67 f33 1"/>
                <a:gd name="f84" fmla="*/ f66 f33 1"/>
                <a:gd name="f85" fmla="*/ f69 f32 1"/>
                <a:gd name="f86" fmla="*/ f70 f33 1"/>
                <a:gd name="f87" fmla="*/ f71 f32 1"/>
                <a:gd name="f88" fmla="*/ f72 f33 1"/>
                <a:gd name="f89" fmla="*/ f73 f32 1"/>
                <a:gd name="f90" fmla="*/ f74 f33 1"/>
                <a:gd name="f91" fmla="*/ f75 f32 1"/>
                <a:gd name="f92" fmla="*/ f76 f33 1"/>
                <a:gd name="f93" fmla="*/ f77 f32 1"/>
                <a:gd name="f94" fmla="*/ f78 f33 1"/>
                <a:gd name="f95" fmla="*/ f79 f32 1"/>
                <a:gd name="f96" fmla="*/ f8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85" y="f86"/>
                </a:cxn>
                <a:cxn ang="f68">
                  <a:pos x="f87" y="f88"/>
                </a:cxn>
                <a:cxn ang="f68">
                  <a:pos x="f89" y="f90"/>
                </a:cxn>
                <a:cxn ang="f68">
                  <a:pos x="f91" y="f92"/>
                </a:cxn>
                <a:cxn ang="f68">
                  <a:pos x="f93" y="f94"/>
                </a:cxn>
                <a:cxn ang="f68">
                  <a:pos x="f95" y="f96"/>
                </a:cxn>
              </a:cxnLst>
              <a:rect l="f81" t="f84" r="f82" b="f83"/>
              <a:pathLst>
                <a:path w="68" h="45">
                  <a:moveTo>
                    <a:pt x="f5" y="f8"/>
                  </a:moveTo>
                  <a:cubicBezTo>
                    <a:pt x="f9" y="f7"/>
                    <a:pt x="f10" y="f7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6" y="f19"/>
                    <a:pt x="f20" y="f21"/>
                    <a:pt x="f13" y="f5"/>
                  </a:cubicBezTo>
                  <a:cubicBezTo>
                    <a:pt x="f22" y="f23"/>
                    <a:pt x="f24" y="f18"/>
                    <a:pt x="f25" y="f10"/>
                  </a:cubicBezTo>
                  <a:cubicBezTo>
                    <a:pt x="f26" y="f27"/>
                    <a:pt x="f28" y="f14"/>
                    <a:pt x="f29" y="f30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0" name="Freeform 108"/>
            <p:cNvSpPr/>
            <p:nvPr/>
          </p:nvSpPr>
          <p:spPr>
            <a:xfrm>
              <a:off x="811978" y="3550587"/>
              <a:ext cx="208830" cy="1036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"/>
                <a:gd name="f7" fmla="val 40"/>
                <a:gd name="f8" fmla="val 17"/>
                <a:gd name="f9" fmla="val 10"/>
                <a:gd name="f10" fmla="val 30"/>
                <a:gd name="f11" fmla="val 31"/>
                <a:gd name="f12" fmla="val 47"/>
                <a:gd name="f13" fmla="val 39"/>
                <a:gd name="f14" fmla="val 59"/>
                <a:gd name="f15" fmla="val 38"/>
                <a:gd name="f16" fmla="val 23"/>
                <a:gd name="f17" fmla="val 79"/>
                <a:gd name="f18" fmla="val 67"/>
                <a:gd name="f19" fmla="val 19"/>
                <a:gd name="f20" fmla="val 43"/>
                <a:gd name="f21" fmla="val 6"/>
                <a:gd name="f22" fmla="val 32"/>
                <a:gd name="f23" fmla="val 5"/>
                <a:gd name="f24" fmla="val 46"/>
                <a:gd name="f25" fmla="val 13"/>
                <a:gd name="f26" fmla="val 20"/>
                <a:gd name="f27" fmla="val 33"/>
                <a:gd name="f28" fmla="val 25"/>
                <a:gd name="f29" fmla="val 24"/>
                <a:gd name="f30" fmla="val 14"/>
                <a:gd name="f31" fmla="+- 0 0 -90"/>
                <a:gd name="f32" fmla="*/ f3 1 81"/>
                <a:gd name="f33" fmla="*/ f4 1 40"/>
                <a:gd name="f34" fmla="+- f7 0 f5"/>
                <a:gd name="f35" fmla="+- f6 0 f5"/>
                <a:gd name="f36" fmla="*/ f31 f0 1"/>
                <a:gd name="f37" fmla="*/ f35 1 81"/>
                <a:gd name="f38" fmla="*/ f34 1 40"/>
                <a:gd name="f39" fmla="*/ 0 f35 1"/>
                <a:gd name="f40" fmla="*/ 321 f34 1"/>
                <a:gd name="f41" fmla="*/ 742 f35 1"/>
                <a:gd name="f42" fmla="*/ 744 f34 1"/>
                <a:gd name="f43" fmla="*/ 1243 f35 1"/>
                <a:gd name="f44" fmla="*/ 193 f34 1"/>
                <a:gd name="f45" fmla="*/ 501 f35 1"/>
                <a:gd name="f46" fmla="*/ 0 f34 1"/>
                <a:gd name="f47" fmla="*/ 596 f35 1"/>
                <a:gd name="f48" fmla="*/ 385 f34 1"/>
                <a:gd name="f49" fmla="*/ 221 f35 1"/>
                <a:gd name="f50" fmla="*/ 364 f34 1"/>
                <a:gd name="f51" fmla="*/ f36 1 f2"/>
                <a:gd name="f52" fmla="*/ f39 1 81"/>
                <a:gd name="f53" fmla="*/ f40 1 40"/>
                <a:gd name="f54" fmla="*/ f41 1 81"/>
                <a:gd name="f55" fmla="*/ f42 1 40"/>
                <a:gd name="f56" fmla="*/ f43 1 81"/>
                <a:gd name="f57" fmla="*/ f44 1 40"/>
                <a:gd name="f58" fmla="*/ f45 1 81"/>
                <a:gd name="f59" fmla="*/ f46 1 40"/>
                <a:gd name="f60" fmla="*/ f47 1 81"/>
                <a:gd name="f61" fmla="*/ f48 1 40"/>
                <a:gd name="f62" fmla="*/ f49 1 81"/>
                <a:gd name="f63" fmla="*/ f50 1 40"/>
                <a:gd name="f64" fmla="*/ 0 1 f37"/>
                <a:gd name="f65" fmla="*/ f6 1 f37"/>
                <a:gd name="f66" fmla="*/ 0 1 f38"/>
                <a:gd name="f67" fmla="*/ f7 1 f38"/>
                <a:gd name="f68" fmla="+- f51 0 f1"/>
                <a:gd name="f69" fmla="*/ f52 1 f37"/>
                <a:gd name="f70" fmla="*/ f53 1 f38"/>
                <a:gd name="f71" fmla="*/ f54 1 f37"/>
                <a:gd name="f72" fmla="*/ f55 1 f38"/>
                <a:gd name="f73" fmla="*/ f56 1 f37"/>
                <a:gd name="f74" fmla="*/ f57 1 f38"/>
                <a:gd name="f75" fmla="*/ f58 1 f37"/>
                <a:gd name="f76" fmla="*/ f59 1 f38"/>
                <a:gd name="f77" fmla="*/ f60 1 f37"/>
                <a:gd name="f78" fmla="*/ f61 1 f38"/>
                <a:gd name="f79" fmla="*/ f62 1 f37"/>
                <a:gd name="f80" fmla="*/ f63 1 f38"/>
                <a:gd name="f81" fmla="*/ f64 f32 1"/>
                <a:gd name="f82" fmla="*/ f65 f32 1"/>
                <a:gd name="f83" fmla="*/ f67 f33 1"/>
                <a:gd name="f84" fmla="*/ f66 f33 1"/>
                <a:gd name="f85" fmla="*/ f69 f32 1"/>
                <a:gd name="f86" fmla="*/ f70 f33 1"/>
                <a:gd name="f87" fmla="*/ f71 f32 1"/>
                <a:gd name="f88" fmla="*/ f72 f33 1"/>
                <a:gd name="f89" fmla="*/ f73 f32 1"/>
                <a:gd name="f90" fmla="*/ f74 f33 1"/>
                <a:gd name="f91" fmla="*/ f75 f32 1"/>
                <a:gd name="f92" fmla="*/ f76 f33 1"/>
                <a:gd name="f93" fmla="*/ f77 f32 1"/>
                <a:gd name="f94" fmla="*/ f78 f33 1"/>
                <a:gd name="f95" fmla="*/ f79 f32 1"/>
                <a:gd name="f96" fmla="*/ f8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85" y="f86"/>
                </a:cxn>
                <a:cxn ang="f68">
                  <a:pos x="f87" y="f88"/>
                </a:cxn>
                <a:cxn ang="f68">
                  <a:pos x="f89" y="f90"/>
                </a:cxn>
                <a:cxn ang="f68">
                  <a:pos x="f91" y="f92"/>
                </a:cxn>
                <a:cxn ang="f68">
                  <a:pos x="f93" y="f94"/>
                </a:cxn>
                <a:cxn ang="f68">
                  <a:pos x="f95" y="f96"/>
                </a:cxn>
              </a:cxnLst>
              <a:rect l="f81" t="f84" r="f82" b="f83"/>
              <a:pathLst>
                <a:path w="81" h="40">
                  <a:moveTo>
                    <a:pt x="f5" y="f8"/>
                  </a:moveTo>
                  <a:cubicBezTo>
                    <a:pt x="f9" y="f10"/>
                    <a:pt x="f11" y="f7"/>
                    <a:pt x="f12" y="f13"/>
                  </a:cubicBezTo>
                  <a:cubicBezTo>
                    <a:pt x="f14" y="f15"/>
                    <a:pt x="f6" y="f16"/>
                    <a:pt x="f17" y="f9"/>
                  </a:cubicBezTo>
                  <a:cubicBezTo>
                    <a:pt x="f18" y="f19"/>
                    <a:pt x="f20" y="f21"/>
                    <a:pt x="f22" y="f5"/>
                  </a:cubicBezTo>
                  <a:cubicBezTo>
                    <a:pt x="f15" y="f23"/>
                    <a:pt x="f24" y="f25"/>
                    <a:pt x="f15" y="f26"/>
                  </a:cubicBezTo>
                  <a:cubicBezTo>
                    <a:pt x="f27" y="f28"/>
                    <a:pt x="f19" y="f29"/>
                    <a:pt x="f30" y="f1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1" name="Freeform 109"/>
            <p:cNvSpPr/>
            <p:nvPr/>
          </p:nvSpPr>
          <p:spPr>
            <a:xfrm>
              <a:off x="750256" y="3398449"/>
              <a:ext cx="72009" cy="1443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56"/>
                <a:gd name="f8" fmla="val 20"/>
                <a:gd name="f9" fmla="val 11"/>
                <a:gd name="f10" fmla="val 34"/>
                <a:gd name="f11" fmla="val 7"/>
                <a:gd name="f12" fmla="val 46"/>
                <a:gd name="f13" fmla="val 6"/>
                <a:gd name="f14" fmla="val 2"/>
                <a:gd name="f15" fmla="val 45"/>
                <a:gd name="f16" fmla="val 5"/>
                <a:gd name="f17" fmla="val 39"/>
                <a:gd name="f18" fmla="val 19"/>
                <a:gd name="f19" fmla="val 10"/>
                <a:gd name="f20" fmla="val 1"/>
                <a:gd name="f21" fmla="val 17"/>
                <a:gd name="f22" fmla="val 22"/>
                <a:gd name="f23" fmla="val 27"/>
                <a:gd name="f24" fmla="+- 0 0 -90"/>
                <a:gd name="f25" fmla="*/ f3 1 28"/>
                <a:gd name="f26" fmla="*/ f4 1 56"/>
                <a:gd name="f27" fmla="+- f7 0 f5"/>
                <a:gd name="f28" fmla="+- f6 0 f5"/>
                <a:gd name="f29" fmla="*/ f24 f0 1"/>
                <a:gd name="f30" fmla="*/ f28 1 28"/>
                <a:gd name="f31" fmla="*/ f27 1 56"/>
                <a:gd name="f32" fmla="*/ 313 f28 1"/>
                <a:gd name="f33" fmla="*/ 532 f27 1"/>
                <a:gd name="f34" fmla="*/ 95 f28 1"/>
                <a:gd name="f35" fmla="*/ 1054 f27 1"/>
                <a:gd name="f36" fmla="*/ 20 f28 1"/>
                <a:gd name="f37" fmla="*/ 0 f27 1"/>
                <a:gd name="f38" fmla="*/ 438 f28 1"/>
                <a:gd name="f39" fmla="*/ 511 f27 1"/>
                <a:gd name="f40" fmla="*/ f29 1 f2"/>
                <a:gd name="f41" fmla="*/ f32 1 28"/>
                <a:gd name="f42" fmla="*/ f33 1 56"/>
                <a:gd name="f43" fmla="*/ f34 1 28"/>
                <a:gd name="f44" fmla="*/ f35 1 56"/>
                <a:gd name="f45" fmla="*/ f36 1 28"/>
                <a:gd name="f46" fmla="*/ f37 1 56"/>
                <a:gd name="f47" fmla="*/ f38 1 28"/>
                <a:gd name="f48" fmla="*/ f39 1 56"/>
                <a:gd name="f49" fmla="*/ 0 1 f30"/>
                <a:gd name="f50" fmla="*/ f6 1 f30"/>
                <a:gd name="f51" fmla="*/ 0 1 f31"/>
                <a:gd name="f52" fmla="*/ f7 1 f31"/>
                <a:gd name="f53" fmla="+- f40 0 f1"/>
                <a:gd name="f54" fmla="*/ f41 1 f30"/>
                <a:gd name="f55" fmla="*/ f42 1 f31"/>
                <a:gd name="f56" fmla="*/ f43 1 f30"/>
                <a:gd name="f57" fmla="*/ f44 1 f31"/>
                <a:gd name="f58" fmla="*/ f45 1 f30"/>
                <a:gd name="f59" fmla="*/ f46 1 f31"/>
                <a:gd name="f60" fmla="*/ f47 1 f30"/>
                <a:gd name="f61" fmla="*/ f48 1 f31"/>
                <a:gd name="f62" fmla="*/ f49 f25 1"/>
                <a:gd name="f63" fmla="*/ f50 f25 1"/>
                <a:gd name="f64" fmla="*/ f52 f26 1"/>
                <a:gd name="f65" fmla="*/ f51 f26 1"/>
                <a:gd name="f66" fmla="*/ f54 f25 1"/>
                <a:gd name="f67" fmla="*/ f55 f26 1"/>
                <a:gd name="f68" fmla="*/ f56 f25 1"/>
                <a:gd name="f69" fmla="*/ f57 f26 1"/>
                <a:gd name="f70" fmla="*/ f58 f25 1"/>
                <a:gd name="f71" fmla="*/ f59 f26 1"/>
                <a:gd name="f72" fmla="*/ f60 f25 1"/>
                <a:gd name="f73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6" y="f67"/>
                </a:cxn>
                <a:cxn ang="f53">
                  <a:pos x="f68" y="f69"/>
                </a:cxn>
                <a:cxn ang="f53">
                  <a:pos x="f68" y="f67"/>
                </a:cxn>
                <a:cxn ang="f53">
                  <a:pos x="f70" y="f71"/>
                </a:cxn>
                <a:cxn ang="f53">
                  <a:pos x="f72" y="f73"/>
                </a:cxn>
              </a:cxnLst>
              <a:rect l="f62" t="f65" r="f63" b="f64"/>
              <a:pathLst>
                <a:path w="28" h="56">
                  <a:moveTo>
                    <a:pt x="f8" y="f6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13" y="f6"/>
                  </a:cubicBezTo>
                  <a:cubicBezTo>
                    <a:pt x="f11" y="f18"/>
                    <a:pt x="f5" y="f19"/>
                    <a:pt x="f20" y="f5"/>
                  </a:cubicBezTo>
                  <a:cubicBezTo>
                    <a:pt x="f11" y="f19"/>
                    <a:pt x="f21" y="f22"/>
                    <a:pt x="f6" y="f23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2" name="Freeform 110"/>
            <p:cNvSpPr/>
            <p:nvPr/>
          </p:nvSpPr>
          <p:spPr>
            <a:xfrm>
              <a:off x="760543" y="2759860"/>
              <a:ext cx="118305" cy="35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14"/>
                <a:gd name="f8" fmla="val 2"/>
                <a:gd name="f9" fmla="val 17"/>
                <a:gd name="f10" fmla="val 36"/>
                <a:gd name="f11" fmla="val 4"/>
                <a:gd name="f12" fmla="+- 0 0 -90"/>
                <a:gd name="f13" fmla="*/ f3 1 46"/>
                <a:gd name="f14" fmla="*/ f4 1 14"/>
                <a:gd name="f15" fmla="+- f7 0 f5"/>
                <a:gd name="f16" fmla="+- f6 0 f5"/>
                <a:gd name="f17" fmla="*/ f12 f0 1"/>
                <a:gd name="f18" fmla="*/ f16 1 46"/>
                <a:gd name="f19" fmla="*/ f15 1 14"/>
                <a:gd name="f20" fmla="*/ 0 f16 1"/>
                <a:gd name="f21" fmla="*/ 34 f15 1"/>
                <a:gd name="f22" fmla="*/ 720 f16 1"/>
                <a:gd name="f23" fmla="*/ 259 f15 1"/>
                <a:gd name="f24" fmla="*/ f17 1 f2"/>
                <a:gd name="f25" fmla="*/ f20 1 46"/>
                <a:gd name="f26" fmla="*/ f21 1 14"/>
                <a:gd name="f27" fmla="*/ f22 1 46"/>
                <a:gd name="f28" fmla="*/ f23 1 14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46" h="14">
                  <a:moveTo>
                    <a:pt x="f5" y="f8"/>
                  </a:moveTo>
                  <a:cubicBezTo>
                    <a:pt x="f9" y="f5"/>
                    <a:pt x="f10" y="f11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3" name="Freeform 111"/>
            <p:cNvSpPr/>
            <p:nvPr/>
          </p:nvSpPr>
          <p:spPr>
            <a:xfrm>
              <a:off x="750256" y="2891643"/>
              <a:ext cx="126534" cy="280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11"/>
                <a:gd name="f8" fmla="val 1"/>
                <a:gd name="f9" fmla="val 13"/>
                <a:gd name="f10" fmla="val 39"/>
                <a:gd name="f11" fmla="val 3"/>
                <a:gd name="f12" fmla="+- 0 0 -90"/>
                <a:gd name="f13" fmla="*/ f3 1 49"/>
                <a:gd name="f14" fmla="*/ f4 1 11"/>
                <a:gd name="f15" fmla="+- f7 0 f5"/>
                <a:gd name="f16" fmla="+- f6 0 f5"/>
                <a:gd name="f17" fmla="*/ f12 f0 1"/>
                <a:gd name="f18" fmla="*/ f16 1 49"/>
                <a:gd name="f19" fmla="*/ f15 1 11"/>
                <a:gd name="f20" fmla="*/ 0 f16 1"/>
                <a:gd name="f21" fmla="*/ 21 f15 1"/>
                <a:gd name="f22" fmla="*/ 776 f16 1"/>
                <a:gd name="f23" fmla="*/ 200 f15 1"/>
                <a:gd name="f24" fmla="*/ f17 1 f2"/>
                <a:gd name="f25" fmla="*/ f20 1 49"/>
                <a:gd name="f26" fmla="*/ f21 1 11"/>
                <a:gd name="f27" fmla="*/ f22 1 49"/>
                <a:gd name="f28" fmla="*/ f23 1 11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49" h="11">
                  <a:moveTo>
                    <a:pt x="f5" y="f8"/>
                  </a:moveTo>
                  <a:cubicBezTo>
                    <a:pt x="f9" y="f5"/>
                    <a:pt x="f10" y="f11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4" name="Freeform 112"/>
            <p:cNvSpPr/>
            <p:nvPr/>
          </p:nvSpPr>
          <p:spPr>
            <a:xfrm>
              <a:off x="737911" y="3010835"/>
              <a:ext cx="149166" cy="32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13"/>
                <a:gd name="f8" fmla="val 3"/>
                <a:gd name="f9" fmla="val 19"/>
                <a:gd name="f10" fmla="val 43"/>
                <a:gd name="f11" fmla="val 2"/>
                <a:gd name="f12" fmla="+- 0 0 -90"/>
                <a:gd name="f13" fmla="*/ f3 1 58"/>
                <a:gd name="f14" fmla="*/ f4 1 13"/>
                <a:gd name="f15" fmla="+- f7 0 f5"/>
                <a:gd name="f16" fmla="+- f6 0 f5"/>
                <a:gd name="f17" fmla="*/ f12 f0 1"/>
                <a:gd name="f18" fmla="*/ f16 1 58"/>
                <a:gd name="f19" fmla="*/ f15 1 13"/>
                <a:gd name="f20" fmla="*/ 0 f16 1"/>
                <a:gd name="f21" fmla="*/ 55 f15 1"/>
                <a:gd name="f22" fmla="*/ 908 f16 1"/>
                <a:gd name="f23" fmla="*/ 233 f15 1"/>
                <a:gd name="f24" fmla="*/ f17 1 f2"/>
                <a:gd name="f25" fmla="*/ f20 1 58"/>
                <a:gd name="f26" fmla="*/ f21 1 13"/>
                <a:gd name="f27" fmla="*/ f22 1 58"/>
                <a:gd name="f28" fmla="*/ f23 1 13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58" h="13">
                  <a:moveTo>
                    <a:pt x="f5" y="f8"/>
                  </a:moveTo>
                  <a:cubicBezTo>
                    <a:pt x="f9" y="f5"/>
                    <a:pt x="f10" y="f11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5" name="Freeform 113"/>
            <p:cNvSpPr/>
            <p:nvPr/>
          </p:nvSpPr>
          <p:spPr>
            <a:xfrm>
              <a:off x="750256" y="3150373"/>
              <a:ext cx="133731" cy="280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"/>
                <a:gd name="f7" fmla="val 11"/>
                <a:gd name="f8" fmla="val 4"/>
                <a:gd name="f9" fmla="val 37"/>
                <a:gd name="f10" fmla="val 1"/>
                <a:gd name="f11" fmla="val 14"/>
                <a:gd name="f12" fmla="+- 0 0 -90"/>
                <a:gd name="f13" fmla="*/ f3 1 52"/>
                <a:gd name="f14" fmla="*/ f4 1 11"/>
                <a:gd name="f15" fmla="+- f7 0 f5"/>
                <a:gd name="f16" fmla="+- f6 0 f5"/>
                <a:gd name="f17" fmla="*/ f12 f0 1"/>
                <a:gd name="f18" fmla="*/ f16 1 52"/>
                <a:gd name="f19" fmla="*/ f15 1 11"/>
                <a:gd name="f20" fmla="*/ 813 f16 1"/>
                <a:gd name="f21" fmla="*/ 76 f15 1"/>
                <a:gd name="f22" fmla="*/ 0 f16 1"/>
                <a:gd name="f23" fmla="*/ 200 f15 1"/>
                <a:gd name="f24" fmla="*/ f17 1 f2"/>
                <a:gd name="f25" fmla="*/ f20 1 52"/>
                <a:gd name="f26" fmla="*/ f21 1 11"/>
                <a:gd name="f27" fmla="*/ f22 1 52"/>
                <a:gd name="f28" fmla="*/ f23 1 11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52" h="11">
                  <a:moveTo>
                    <a:pt x="f6" y="f8"/>
                  </a:moveTo>
                  <a:cubicBezTo>
                    <a:pt x="f9" y="f10"/>
                    <a:pt x="f11" y="f5"/>
                    <a:pt x="f5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6" name="Freeform 114"/>
            <p:cNvSpPr/>
            <p:nvPr/>
          </p:nvSpPr>
          <p:spPr>
            <a:xfrm>
              <a:off x="853126" y="3268595"/>
              <a:ext cx="108018" cy="1036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40"/>
                <a:gd name="f8" fmla="val 22"/>
                <a:gd name="f9" fmla="val 6"/>
                <a:gd name="f10" fmla="val 1"/>
                <a:gd name="f11" fmla="val 31"/>
                <a:gd name="f12" fmla="+- 0 0 -90"/>
                <a:gd name="f13" fmla="*/ f3 1 42"/>
                <a:gd name="f14" fmla="*/ f4 1 40"/>
                <a:gd name="f15" fmla="+- f7 0 f5"/>
                <a:gd name="f16" fmla="+- f6 0 f5"/>
                <a:gd name="f17" fmla="*/ f12 f0 1"/>
                <a:gd name="f18" fmla="*/ f16 1 42"/>
                <a:gd name="f19" fmla="*/ f15 1 40"/>
                <a:gd name="f20" fmla="*/ 658 f16 1"/>
                <a:gd name="f21" fmla="*/ 0 f15 1"/>
                <a:gd name="f22" fmla="*/ 0 f16 1"/>
                <a:gd name="f23" fmla="*/ 765 f15 1"/>
                <a:gd name="f24" fmla="*/ f17 1 f2"/>
                <a:gd name="f25" fmla="*/ f20 1 42"/>
                <a:gd name="f26" fmla="*/ f21 1 40"/>
                <a:gd name="f27" fmla="*/ f22 1 42"/>
                <a:gd name="f28" fmla="*/ f23 1 40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42" h="40">
                  <a:moveTo>
                    <a:pt x="f6" y="f5"/>
                  </a:moveTo>
                  <a:cubicBezTo>
                    <a:pt x="f8" y="f9"/>
                    <a:pt x="f10" y="f11"/>
                    <a:pt x="f5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7" name="Freeform 115"/>
            <p:cNvSpPr/>
            <p:nvPr/>
          </p:nvSpPr>
          <p:spPr>
            <a:xfrm>
              <a:off x="1046530" y="3514734"/>
              <a:ext cx="200601" cy="794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8"/>
                <a:gd name="f7" fmla="val 31"/>
                <a:gd name="f8" fmla="val 4"/>
                <a:gd name="f9" fmla="val 3"/>
                <a:gd name="f10" fmla="val 1"/>
                <a:gd name="f11" fmla="val 6"/>
                <a:gd name="f12" fmla="val 9"/>
                <a:gd name="f13" fmla="val 12"/>
                <a:gd name="f14" fmla="val 14"/>
                <a:gd name="f15" fmla="val 7"/>
                <a:gd name="f16" fmla="val 13"/>
                <a:gd name="f17" fmla="val 11"/>
                <a:gd name="f18" fmla="val 15"/>
                <a:gd name="f19" fmla="val 18"/>
                <a:gd name="f20" fmla="val 22"/>
                <a:gd name="f21" fmla="val 23"/>
                <a:gd name="f22" fmla="val 45"/>
                <a:gd name="f23" fmla="val 26"/>
                <a:gd name="f24" fmla="val 57"/>
                <a:gd name="f25" fmla="val 65"/>
                <a:gd name="f26" fmla="val 19"/>
                <a:gd name="f27" fmla="val 69"/>
                <a:gd name="f28" fmla="val 16"/>
                <a:gd name="f29" fmla="val 76"/>
                <a:gd name="f30" fmla="val 77"/>
                <a:gd name="f31" fmla="val 10"/>
                <a:gd name="f32" fmla="val 75"/>
                <a:gd name="f33" fmla="val 71"/>
                <a:gd name="f34" fmla="val 68"/>
                <a:gd name="f35" fmla="val 64"/>
                <a:gd name="f36" fmla="val 5"/>
                <a:gd name="f37" fmla="val 60"/>
                <a:gd name="f38" fmla="val 8"/>
                <a:gd name="f39" fmla="val 53"/>
                <a:gd name="f40" fmla="val 42"/>
                <a:gd name="f41" fmla="val 33"/>
                <a:gd name="f42" fmla="val 28"/>
                <a:gd name="f43" fmla="val 17"/>
                <a:gd name="f44" fmla="+- 0 0 -90"/>
                <a:gd name="f45" fmla="*/ f3 1 78"/>
                <a:gd name="f46" fmla="*/ f4 1 31"/>
                <a:gd name="f47" fmla="+- f7 0 f5"/>
                <a:gd name="f48" fmla="+- f6 0 f5"/>
                <a:gd name="f49" fmla="*/ f44 f0 1"/>
                <a:gd name="f50" fmla="*/ f48 1 78"/>
                <a:gd name="f51" fmla="*/ f47 1 31"/>
                <a:gd name="f52" fmla="*/ 63 f48 1"/>
                <a:gd name="f53" fmla="*/ 56 f47 1"/>
                <a:gd name="f54" fmla="*/ 20 f48 1"/>
                <a:gd name="f55" fmla="*/ 167 f47 1"/>
                <a:gd name="f56" fmla="*/ 113 f48 1"/>
                <a:gd name="f57" fmla="*/ 238 f47 1"/>
                <a:gd name="f58" fmla="*/ 238 f48 1"/>
                <a:gd name="f59" fmla="*/ 336 f47 1"/>
                <a:gd name="f60" fmla="*/ 708 f48 1"/>
                <a:gd name="f61" fmla="*/ 484 f47 1"/>
                <a:gd name="f62" fmla="*/ 1083 f48 1"/>
                <a:gd name="f63" fmla="*/ 294 f47 1"/>
                <a:gd name="f64" fmla="*/ 1208 f48 1"/>
                <a:gd name="f65" fmla="*/ 183 f47 1"/>
                <a:gd name="f66" fmla="*/ 1175 f48 1"/>
                <a:gd name="f67" fmla="*/ 1000 f48 1"/>
                <a:gd name="f68" fmla="*/ 90 f47 1"/>
                <a:gd name="f69" fmla="*/ 658 f48 1"/>
                <a:gd name="f70" fmla="*/ 345 f48 1"/>
                <a:gd name="f71" fmla="*/ f49 1 f2"/>
                <a:gd name="f72" fmla="*/ f52 1 78"/>
                <a:gd name="f73" fmla="*/ f53 1 31"/>
                <a:gd name="f74" fmla="*/ f54 1 78"/>
                <a:gd name="f75" fmla="*/ f55 1 31"/>
                <a:gd name="f76" fmla="*/ f56 1 78"/>
                <a:gd name="f77" fmla="*/ f57 1 31"/>
                <a:gd name="f78" fmla="*/ f58 1 78"/>
                <a:gd name="f79" fmla="*/ f59 1 31"/>
                <a:gd name="f80" fmla="*/ f60 1 78"/>
                <a:gd name="f81" fmla="*/ f61 1 31"/>
                <a:gd name="f82" fmla="*/ f62 1 78"/>
                <a:gd name="f83" fmla="*/ f63 1 31"/>
                <a:gd name="f84" fmla="*/ f64 1 78"/>
                <a:gd name="f85" fmla="*/ f65 1 31"/>
                <a:gd name="f86" fmla="*/ f66 1 78"/>
                <a:gd name="f87" fmla="*/ f67 1 78"/>
                <a:gd name="f88" fmla="*/ f68 1 31"/>
                <a:gd name="f89" fmla="*/ f69 1 78"/>
                <a:gd name="f90" fmla="*/ f70 1 78"/>
                <a:gd name="f91" fmla="*/ 0 1 f50"/>
                <a:gd name="f92" fmla="*/ f6 1 f50"/>
                <a:gd name="f93" fmla="*/ 0 1 f51"/>
                <a:gd name="f94" fmla="*/ f7 1 f51"/>
                <a:gd name="f95" fmla="+- f71 0 f1"/>
                <a:gd name="f96" fmla="*/ f72 1 f50"/>
                <a:gd name="f97" fmla="*/ f73 1 f51"/>
                <a:gd name="f98" fmla="*/ f74 1 f50"/>
                <a:gd name="f99" fmla="*/ f75 1 f51"/>
                <a:gd name="f100" fmla="*/ f76 1 f50"/>
                <a:gd name="f101" fmla="*/ f77 1 f51"/>
                <a:gd name="f102" fmla="*/ f78 1 f50"/>
                <a:gd name="f103" fmla="*/ f79 1 f51"/>
                <a:gd name="f104" fmla="*/ f80 1 f50"/>
                <a:gd name="f105" fmla="*/ f81 1 f51"/>
                <a:gd name="f106" fmla="*/ f82 1 f50"/>
                <a:gd name="f107" fmla="*/ f83 1 f51"/>
                <a:gd name="f108" fmla="*/ f84 1 f50"/>
                <a:gd name="f109" fmla="*/ f85 1 f51"/>
                <a:gd name="f110" fmla="*/ f86 1 f50"/>
                <a:gd name="f111" fmla="*/ f87 1 f50"/>
                <a:gd name="f112" fmla="*/ f88 1 f51"/>
                <a:gd name="f113" fmla="*/ f89 1 f50"/>
                <a:gd name="f114" fmla="*/ f90 1 f50"/>
                <a:gd name="f115" fmla="*/ f91 f45 1"/>
                <a:gd name="f116" fmla="*/ f92 f45 1"/>
                <a:gd name="f117" fmla="*/ f94 f46 1"/>
                <a:gd name="f118" fmla="*/ f93 f46 1"/>
                <a:gd name="f119" fmla="*/ f96 f45 1"/>
                <a:gd name="f120" fmla="*/ f97 f46 1"/>
                <a:gd name="f121" fmla="*/ f98 f45 1"/>
                <a:gd name="f122" fmla="*/ f99 f46 1"/>
                <a:gd name="f123" fmla="*/ f100 f45 1"/>
                <a:gd name="f124" fmla="*/ f101 f46 1"/>
                <a:gd name="f125" fmla="*/ f102 f45 1"/>
                <a:gd name="f126" fmla="*/ f103 f46 1"/>
                <a:gd name="f127" fmla="*/ f104 f45 1"/>
                <a:gd name="f128" fmla="*/ f105 f46 1"/>
                <a:gd name="f129" fmla="*/ f106 f45 1"/>
                <a:gd name="f130" fmla="*/ f107 f46 1"/>
                <a:gd name="f131" fmla="*/ f108 f45 1"/>
                <a:gd name="f132" fmla="*/ f109 f46 1"/>
                <a:gd name="f133" fmla="*/ f110 f45 1"/>
                <a:gd name="f134" fmla="*/ f111 f45 1"/>
                <a:gd name="f135" fmla="*/ f112 f46 1"/>
                <a:gd name="f136" fmla="*/ f113 f45 1"/>
                <a:gd name="f137" fmla="*/ f114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19" y="f120"/>
                </a:cxn>
                <a:cxn ang="f95">
                  <a:pos x="f121" y="f122"/>
                </a:cxn>
                <a:cxn ang="f95">
                  <a:pos x="f123" y="f124"/>
                </a:cxn>
                <a:cxn ang="f95">
                  <a:pos x="f125" y="f126"/>
                </a:cxn>
                <a:cxn ang="f95">
                  <a:pos x="f127" y="f128"/>
                </a:cxn>
                <a:cxn ang="f95">
                  <a:pos x="f129" y="f130"/>
                </a:cxn>
                <a:cxn ang="f95">
                  <a:pos x="f131" y="f132"/>
                </a:cxn>
                <a:cxn ang="f95">
                  <a:pos x="f133" y="f120"/>
                </a:cxn>
                <a:cxn ang="f95">
                  <a:pos x="f134" y="f135"/>
                </a:cxn>
                <a:cxn ang="f95">
                  <a:pos x="f136" y="f130"/>
                </a:cxn>
                <a:cxn ang="f95">
                  <a:pos x="f137" y="f122"/>
                </a:cxn>
                <a:cxn ang="f95">
                  <a:pos x="f119" y="f120"/>
                </a:cxn>
              </a:cxnLst>
              <a:rect l="f115" t="f118" r="f116" b="f117"/>
              <a:pathLst>
                <a:path w="78" h="31">
                  <a:moveTo>
                    <a:pt x="f8" y="f9"/>
                  </a:moveTo>
                  <a:cubicBezTo>
                    <a:pt x="f10" y="f9"/>
                    <a:pt x="f5" y="f11"/>
                    <a:pt x="f10" y="f12"/>
                  </a:cubicBezTo>
                  <a:cubicBezTo>
                    <a:pt x="f10" y="f13"/>
                    <a:pt x="f8" y="f14"/>
                    <a:pt x="f15" y="f16"/>
                  </a:cubicBezTo>
                  <a:cubicBezTo>
                    <a:pt x="f12" y="f16"/>
                    <a:pt x="f17" y="f14"/>
                    <a:pt x="f18" y="f19"/>
                  </a:cubicBezTo>
                  <a:cubicBezTo>
                    <a:pt x="f20" y="f21"/>
                    <a:pt x="f7" y="f7"/>
                    <a:pt x="f22" y="f23"/>
                  </a:cubicBezTo>
                  <a:cubicBezTo>
                    <a:pt x="f24" y="f20"/>
                    <a:pt x="f25" y="f26"/>
                    <a:pt x="f27" y="f28"/>
                  </a:cubicBezTo>
                  <a:cubicBezTo>
                    <a:pt x="f27" y="f28"/>
                    <a:pt x="f29" y="f13"/>
                    <a:pt x="f30" y="f31"/>
                  </a:cubicBezTo>
                  <a:cubicBezTo>
                    <a:pt x="f6" y="f15"/>
                    <a:pt x="f6" y="f8"/>
                    <a:pt x="f32" y="f9"/>
                  </a:cubicBezTo>
                  <a:cubicBezTo>
                    <a:pt x="f33" y="f10"/>
                    <a:pt x="f34" y="f9"/>
                    <a:pt x="f35" y="f36"/>
                  </a:cubicBezTo>
                  <a:cubicBezTo>
                    <a:pt x="f37" y="f38"/>
                    <a:pt x="f39" y="f13"/>
                    <a:pt x="f40" y="f28"/>
                  </a:cubicBezTo>
                  <a:cubicBezTo>
                    <a:pt x="f41" y="f19"/>
                    <a:pt x="f42" y="f14"/>
                    <a:pt x="f20" y="f12"/>
                  </a:cubicBezTo>
                  <a:cubicBezTo>
                    <a:pt x="f43" y="f36"/>
                    <a:pt x="f17" y="f5"/>
                    <a:pt x="f8" y="f9"/>
                  </a:cubicBezTo>
                  <a:close/>
                </a:path>
              </a:pathLst>
            </a:custGeom>
            <a:noFill/>
            <a:ln w="11109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8" name="Freeform 116"/>
            <p:cNvSpPr/>
            <p:nvPr/>
          </p:nvSpPr>
          <p:spPr>
            <a:xfrm>
              <a:off x="671041" y="3359688"/>
              <a:ext cx="41148" cy="639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5"/>
                <a:gd name="f8" fmla="val 8"/>
                <a:gd name="f9" fmla="val 7"/>
                <a:gd name="f10" fmla="val 1"/>
                <a:gd name="f11" fmla="val 13"/>
                <a:gd name="f12" fmla="+- 0 0 -90"/>
                <a:gd name="f13" fmla="*/ f3 1 16"/>
                <a:gd name="f14" fmla="*/ f4 1 25"/>
                <a:gd name="f15" fmla="+- f7 0 f5"/>
                <a:gd name="f16" fmla="+- f6 0 f5"/>
                <a:gd name="f17" fmla="*/ f12 f0 1"/>
                <a:gd name="f18" fmla="*/ f16 1 16"/>
                <a:gd name="f19" fmla="*/ f15 1 25"/>
                <a:gd name="f20" fmla="*/ 250 f16 1"/>
                <a:gd name="f21" fmla="*/ 0 f15 1"/>
                <a:gd name="f22" fmla="*/ 0 f16 1"/>
                <a:gd name="f23" fmla="*/ 459 f15 1"/>
                <a:gd name="f24" fmla="*/ f17 1 f2"/>
                <a:gd name="f25" fmla="*/ f20 1 16"/>
                <a:gd name="f26" fmla="*/ f21 1 25"/>
                <a:gd name="f27" fmla="*/ f22 1 16"/>
                <a:gd name="f28" fmla="*/ f23 1 25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16" h="25">
                  <a:moveTo>
                    <a:pt x="f6" y="f5"/>
                  </a:moveTo>
                  <a:cubicBezTo>
                    <a:pt x="f8" y="f9"/>
                    <a:pt x="f10" y="f11"/>
                    <a:pt x="f5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9" name="Freeform 117"/>
            <p:cNvSpPr/>
            <p:nvPr/>
          </p:nvSpPr>
          <p:spPr>
            <a:xfrm>
              <a:off x="779059" y="3496318"/>
              <a:ext cx="15435" cy="804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31"/>
                <a:gd name="f8" fmla="val 7"/>
                <a:gd name="f9" fmla="val 25"/>
                <a:gd name="f10" fmla="val 2"/>
                <a:gd name="f11" fmla="+- 0 0 -90"/>
                <a:gd name="f12" fmla="*/ f3 1 6"/>
                <a:gd name="f13" fmla="*/ f4 1 31"/>
                <a:gd name="f14" fmla="+- f7 0 f5"/>
                <a:gd name="f15" fmla="+- f6 0 f5"/>
                <a:gd name="f16" fmla="*/ f11 f0 1"/>
                <a:gd name="f17" fmla="*/ f15 1 6"/>
                <a:gd name="f18" fmla="*/ f14 1 31"/>
                <a:gd name="f19" fmla="*/ 95 f15 1"/>
                <a:gd name="f20" fmla="*/ 0 f14 1"/>
                <a:gd name="f21" fmla="*/ 33 f15 1"/>
                <a:gd name="f22" fmla="*/ 594 f14 1"/>
                <a:gd name="f23" fmla="*/ f16 1 f2"/>
                <a:gd name="f24" fmla="*/ f19 1 6"/>
                <a:gd name="f25" fmla="*/ f20 1 31"/>
                <a:gd name="f26" fmla="*/ f21 1 6"/>
                <a:gd name="f27" fmla="*/ f22 1 31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6" h="31">
                  <a:moveTo>
                    <a:pt x="f6" y="f5"/>
                  </a:moveTo>
                  <a:cubicBezTo>
                    <a:pt x="f5" y="f8"/>
                    <a:pt x="f5" y="f9"/>
                    <a:pt x="f10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30" name="Freeform 118"/>
            <p:cNvSpPr/>
            <p:nvPr/>
          </p:nvSpPr>
          <p:spPr>
            <a:xfrm>
              <a:off x="599032" y="3212396"/>
              <a:ext cx="61722" cy="31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2"/>
                <a:gd name="f8" fmla="val 4"/>
                <a:gd name="f9" fmla="val 20"/>
                <a:gd name="f10" fmla="val 1"/>
                <a:gd name="f11" fmla="+- 0 0 -90"/>
                <a:gd name="f12" fmla="*/ f3 1 24"/>
                <a:gd name="f13" fmla="*/ f4 1 12"/>
                <a:gd name="f14" fmla="+- f7 0 f5"/>
                <a:gd name="f15" fmla="+- f6 0 f5"/>
                <a:gd name="f16" fmla="*/ f11 f0 1"/>
                <a:gd name="f17" fmla="*/ f15 1 24"/>
                <a:gd name="f18" fmla="*/ f14 1 12"/>
                <a:gd name="f19" fmla="*/ 0 f15 1"/>
                <a:gd name="f20" fmla="*/ 227 f14 1"/>
                <a:gd name="f21" fmla="*/ 375 f15 1"/>
                <a:gd name="f22" fmla="*/ 0 f14 1"/>
                <a:gd name="f23" fmla="*/ f16 1 f2"/>
                <a:gd name="f24" fmla="*/ f19 1 24"/>
                <a:gd name="f25" fmla="*/ f20 1 12"/>
                <a:gd name="f26" fmla="*/ f21 1 24"/>
                <a:gd name="f27" fmla="*/ f22 1 12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24" h="12">
                  <a:moveTo>
                    <a:pt x="f5" y="f7"/>
                  </a:moveTo>
                  <a:cubicBezTo>
                    <a:pt x="f8" y="f8"/>
                    <a:pt x="f9" y="f10"/>
                    <a:pt x="f6" y="f5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31" name="Freeform 119"/>
            <p:cNvSpPr/>
            <p:nvPr/>
          </p:nvSpPr>
          <p:spPr>
            <a:xfrm>
              <a:off x="588745" y="3059289"/>
              <a:ext cx="68927" cy="21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8"/>
                <a:gd name="f8" fmla="val 10"/>
                <a:gd name="f9" fmla="val 3"/>
                <a:gd name="f10" fmla="+- 0 0 -90"/>
                <a:gd name="f11" fmla="*/ f3 1 27"/>
                <a:gd name="f12" fmla="*/ f4 1 8"/>
                <a:gd name="f13" fmla="+- f7 0 f5"/>
                <a:gd name="f14" fmla="+- f6 0 f5"/>
                <a:gd name="f15" fmla="*/ f10 f0 1"/>
                <a:gd name="f16" fmla="*/ f13 1 8"/>
                <a:gd name="f17" fmla="*/ f14 1 27"/>
                <a:gd name="f18" fmla="*/ 0 f14 1"/>
                <a:gd name="f19" fmla="*/ 168 f13 1"/>
                <a:gd name="f20" fmla="*/ 412 f14 1"/>
                <a:gd name="f21" fmla="*/ 61 f13 1"/>
                <a:gd name="f22" fmla="*/ f15 1 f2"/>
                <a:gd name="f23" fmla="*/ f18 1 27"/>
                <a:gd name="f24" fmla="*/ f19 1 8"/>
                <a:gd name="f25" fmla="*/ f20 1 27"/>
                <a:gd name="f26" fmla="*/ f21 1 8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7" h="8">
                  <a:moveTo>
                    <a:pt x="f5" y="f7"/>
                  </a:moveTo>
                  <a:cubicBezTo>
                    <a:pt x="f8" y="f5"/>
                    <a:pt x="f6" y="f9"/>
                    <a:pt x="f6" y="f9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32" name="Freeform 120"/>
            <p:cNvSpPr/>
            <p:nvPr/>
          </p:nvSpPr>
          <p:spPr>
            <a:xfrm>
              <a:off x="595941" y="2930405"/>
              <a:ext cx="64812" cy="10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4"/>
                <a:gd name="f8" fmla="val 3"/>
                <a:gd name="f9" fmla="val 9"/>
                <a:gd name="f10" fmla="+- 0 0 -90"/>
                <a:gd name="f11" fmla="*/ f3 1 25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5"/>
                <a:gd name="f18" fmla="*/ 0 f14 1"/>
                <a:gd name="f19" fmla="*/ 61 f13 1"/>
                <a:gd name="f20" fmla="*/ 401 f14 1"/>
                <a:gd name="f21" fmla="*/ 83 f13 1"/>
                <a:gd name="f22" fmla="*/ f15 1 f2"/>
                <a:gd name="f23" fmla="*/ f18 1 25"/>
                <a:gd name="f24" fmla="*/ f19 1 4"/>
                <a:gd name="f25" fmla="*/ f20 1 25"/>
                <a:gd name="f26" fmla="*/ f21 1 4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5" h="4">
                  <a:moveTo>
                    <a:pt x="f5" y="f8"/>
                  </a:moveTo>
                  <a:cubicBezTo>
                    <a:pt x="f9" y="f5"/>
                    <a:pt x="f6" y="f7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33" name="Freeform 121"/>
            <p:cNvSpPr/>
            <p:nvPr/>
          </p:nvSpPr>
          <p:spPr>
            <a:xfrm>
              <a:off x="614458" y="2790867"/>
              <a:ext cx="84353" cy="10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4"/>
                <a:gd name="f8" fmla="val 2"/>
                <a:gd name="f9" fmla="val 10"/>
                <a:gd name="f10" fmla="val 30"/>
                <a:gd name="f11" fmla="+- 0 0 -90"/>
                <a:gd name="f12" fmla="*/ f3 1 33"/>
                <a:gd name="f13" fmla="*/ f4 1 4"/>
                <a:gd name="f14" fmla="+- f7 0 f5"/>
                <a:gd name="f15" fmla="+- f6 0 f5"/>
                <a:gd name="f16" fmla="*/ f11 f0 1"/>
                <a:gd name="f17" fmla="*/ f14 1 4"/>
                <a:gd name="f18" fmla="*/ f15 1 33"/>
                <a:gd name="f19" fmla="*/ 0 f15 1"/>
                <a:gd name="f20" fmla="*/ 47 f14 1"/>
                <a:gd name="f21" fmla="*/ 507 f15 1"/>
                <a:gd name="f22" fmla="*/ 83 f14 1"/>
                <a:gd name="f23" fmla="*/ f16 1 f2"/>
                <a:gd name="f24" fmla="*/ f19 1 33"/>
                <a:gd name="f25" fmla="*/ f20 1 4"/>
                <a:gd name="f26" fmla="*/ f21 1 33"/>
                <a:gd name="f27" fmla="*/ f22 1 4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33" h="4">
                  <a:moveTo>
                    <a:pt x="f5" y="f8"/>
                  </a:moveTo>
                  <a:cubicBezTo>
                    <a:pt x="f9" y="f5"/>
                    <a:pt x="f10" y="f8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34" name="Freeform 122"/>
            <p:cNvSpPr/>
            <p:nvPr/>
          </p:nvSpPr>
          <p:spPr>
            <a:xfrm>
              <a:off x="626802" y="2628067"/>
              <a:ext cx="66870" cy="184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7"/>
                <a:gd name="f8" fmla="val 9"/>
                <a:gd name="f9" fmla="val 1"/>
                <a:gd name="f10" fmla="+- 0 0 -90"/>
                <a:gd name="f11" fmla="*/ f3 1 26"/>
                <a:gd name="f12" fmla="*/ f4 1 7"/>
                <a:gd name="f13" fmla="+- f7 0 f5"/>
                <a:gd name="f14" fmla="+- f6 0 f5"/>
                <a:gd name="f15" fmla="*/ f10 f0 1"/>
                <a:gd name="f16" fmla="*/ f14 1 26"/>
                <a:gd name="f17" fmla="*/ f13 1 7"/>
                <a:gd name="f18" fmla="*/ 0 f14 1"/>
                <a:gd name="f19" fmla="*/ 141 f13 1"/>
                <a:gd name="f20" fmla="*/ 408 f14 1"/>
                <a:gd name="f21" fmla="*/ 0 f13 1"/>
                <a:gd name="f22" fmla="*/ f15 1 f2"/>
                <a:gd name="f23" fmla="*/ f18 1 26"/>
                <a:gd name="f24" fmla="*/ f19 1 7"/>
                <a:gd name="f25" fmla="*/ f20 1 26"/>
                <a:gd name="f26" fmla="*/ f21 1 7"/>
                <a:gd name="f27" fmla="*/ 0 1 f16"/>
                <a:gd name="f28" fmla="*/ f6 1 f16"/>
                <a:gd name="f29" fmla="*/ 0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6" h="7">
                  <a:moveTo>
                    <a:pt x="f5" y="f7"/>
                  </a:moveTo>
                  <a:cubicBezTo>
                    <a:pt x="f8" y="f9"/>
                    <a:pt x="f6" y="f5"/>
                    <a:pt x="f6" y="f5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35" name="Freeform 123"/>
            <p:cNvSpPr/>
            <p:nvPr/>
          </p:nvSpPr>
          <p:spPr>
            <a:xfrm>
              <a:off x="811978" y="2646483"/>
              <a:ext cx="85386" cy="15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6"/>
                <a:gd name="f8" fmla="val 1"/>
                <a:gd name="f9" fmla="val 16"/>
                <a:gd name="f10" fmla="+- 0 0 -90"/>
                <a:gd name="f11" fmla="*/ f3 1 33"/>
                <a:gd name="f12" fmla="*/ f4 1 6"/>
                <a:gd name="f13" fmla="+- f7 0 f5"/>
                <a:gd name="f14" fmla="+- f6 0 f5"/>
                <a:gd name="f15" fmla="*/ f10 f0 1"/>
                <a:gd name="f16" fmla="*/ f13 1 6"/>
                <a:gd name="f17" fmla="*/ f14 1 33"/>
                <a:gd name="f18" fmla="*/ 0 f14 1"/>
                <a:gd name="f19" fmla="*/ 21 f13 1"/>
                <a:gd name="f20" fmla="*/ 526 f14 1"/>
                <a:gd name="f21" fmla="*/ 115 f13 1"/>
                <a:gd name="f22" fmla="*/ f15 1 f2"/>
                <a:gd name="f23" fmla="*/ f18 1 33"/>
                <a:gd name="f24" fmla="*/ f19 1 6"/>
                <a:gd name="f25" fmla="*/ f20 1 33"/>
                <a:gd name="f26" fmla="*/ f21 1 6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33" h="6">
                  <a:moveTo>
                    <a:pt x="f5" y="f8"/>
                  </a:moveTo>
                  <a:cubicBezTo>
                    <a:pt x="f9" y="f5"/>
                    <a:pt x="f6" y="f7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36" name="Freeform 124"/>
            <p:cNvSpPr/>
            <p:nvPr/>
          </p:nvSpPr>
          <p:spPr>
            <a:xfrm>
              <a:off x="811978" y="2547646"/>
              <a:ext cx="82296" cy="135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8"/>
                <a:gd name="f9" fmla="val 27"/>
                <a:gd name="f10" fmla="+- 0 0 -90"/>
                <a:gd name="f11" fmla="*/ f3 1 3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32"/>
                <a:gd name="f18" fmla="*/ 0 f14 1"/>
                <a:gd name="f19" fmla="*/ 0 f13 1"/>
                <a:gd name="f20" fmla="*/ 500 f14 1"/>
                <a:gd name="f21" fmla="*/ 109 f13 1"/>
                <a:gd name="f22" fmla="*/ f15 1 f2"/>
                <a:gd name="f23" fmla="*/ f18 1 32"/>
                <a:gd name="f24" fmla="*/ f19 1 5"/>
                <a:gd name="f25" fmla="*/ f20 1 32"/>
                <a:gd name="f26" fmla="*/ f21 1 5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32" h="5">
                  <a:moveTo>
                    <a:pt x="f5" y="f5"/>
                  </a:moveTo>
                  <a:cubicBezTo>
                    <a:pt x="f8" y="f5"/>
                    <a:pt x="f9" y="f5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37" name="Freeform 125"/>
            <p:cNvSpPr/>
            <p:nvPr/>
          </p:nvSpPr>
          <p:spPr>
            <a:xfrm>
              <a:off x="624745" y="2488530"/>
              <a:ext cx="63779" cy="203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8"/>
                <a:gd name="f8" fmla="val 10"/>
                <a:gd name="f9" fmla="val 23"/>
                <a:gd name="f10" fmla="val 1"/>
                <a:gd name="f11" fmla="+- 0 0 -90"/>
                <a:gd name="f12" fmla="*/ f3 1 25"/>
                <a:gd name="f13" fmla="*/ f4 1 8"/>
                <a:gd name="f14" fmla="+- f7 0 f5"/>
                <a:gd name="f15" fmla="+- f6 0 f5"/>
                <a:gd name="f16" fmla="*/ f11 f0 1"/>
                <a:gd name="f17" fmla="*/ f14 1 8"/>
                <a:gd name="f18" fmla="*/ f15 1 25"/>
                <a:gd name="f19" fmla="*/ 0 f15 1"/>
                <a:gd name="f20" fmla="*/ 144 f14 1"/>
                <a:gd name="f21" fmla="*/ 382 f15 1"/>
                <a:gd name="f22" fmla="*/ 21 f14 1"/>
                <a:gd name="f23" fmla="*/ f16 1 f2"/>
                <a:gd name="f24" fmla="*/ f19 1 25"/>
                <a:gd name="f25" fmla="*/ f20 1 8"/>
                <a:gd name="f26" fmla="*/ f21 1 25"/>
                <a:gd name="f27" fmla="*/ f22 1 8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25" h="8">
                  <a:moveTo>
                    <a:pt x="f5" y="f7"/>
                  </a:moveTo>
                  <a:cubicBezTo>
                    <a:pt x="f8" y="f5"/>
                    <a:pt x="f9" y="f10"/>
                    <a:pt x="f6" y="f10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38" name="Freeform 126"/>
            <p:cNvSpPr/>
            <p:nvPr/>
          </p:nvSpPr>
          <p:spPr>
            <a:xfrm>
              <a:off x="624745" y="2251115"/>
              <a:ext cx="259241" cy="203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79"/>
                <a:gd name="f8" fmla="val 6"/>
                <a:gd name="f9" fmla="val 19"/>
                <a:gd name="f10" fmla="val 12"/>
                <a:gd name="f11" fmla="val 28"/>
                <a:gd name="f12" fmla="val 24"/>
                <a:gd name="f13" fmla="val 25"/>
                <a:gd name="f14" fmla="val 38"/>
                <a:gd name="f15" fmla="val 48"/>
                <a:gd name="f16" fmla="val 58"/>
                <a:gd name="f17" fmla="val 64"/>
                <a:gd name="f18" fmla="val 76"/>
                <a:gd name="f19" fmla="val 77"/>
                <a:gd name="f20" fmla="+- 0 0 -90"/>
                <a:gd name="f21" fmla="*/ f3 1 101"/>
                <a:gd name="f22" fmla="*/ f4 1 79"/>
                <a:gd name="f23" fmla="+- f7 0 f5"/>
                <a:gd name="f24" fmla="+- f6 0 f5"/>
                <a:gd name="f25" fmla="*/ f20 f0 1"/>
                <a:gd name="f26" fmla="*/ f24 1 101"/>
                <a:gd name="f27" fmla="*/ f23 1 79"/>
                <a:gd name="f28" fmla="*/ 0 f24 1"/>
                <a:gd name="f29" fmla="*/ 0 f23 1"/>
                <a:gd name="f30" fmla="*/ 374 f24 1"/>
                <a:gd name="f31" fmla="*/ 465 f23 1"/>
                <a:gd name="f32" fmla="*/ 903 f24 1"/>
                <a:gd name="f33" fmla="*/ 904 f23 1"/>
                <a:gd name="f34" fmla="*/ 1569 f24 1"/>
                <a:gd name="f35" fmla="*/ 1449 f23 1"/>
                <a:gd name="f36" fmla="*/ f25 1 f2"/>
                <a:gd name="f37" fmla="*/ f28 1 101"/>
                <a:gd name="f38" fmla="*/ f29 1 79"/>
                <a:gd name="f39" fmla="*/ f30 1 101"/>
                <a:gd name="f40" fmla="*/ f31 1 79"/>
                <a:gd name="f41" fmla="*/ f32 1 101"/>
                <a:gd name="f42" fmla="*/ f33 1 79"/>
                <a:gd name="f43" fmla="*/ f34 1 101"/>
                <a:gd name="f44" fmla="*/ f35 1 79"/>
                <a:gd name="f45" fmla="*/ 0 1 f26"/>
                <a:gd name="f46" fmla="*/ f6 1 f26"/>
                <a:gd name="f47" fmla="*/ 0 1 f27"/>
                <a:gd name="f48" fmla="*/ f7 1 f27"/>
                <a:gd name="f49" fmla="+- f36 0 f1"/>
                <a:gd name="f50" fmla="*/ f37 1 f26"/>
                <a:gd name="f51" fmla="*/ f38 1 f27"/>
                <a:gd name="f52" fmla="*/ f39 1 f26"/>
                <a:gd name="f53" fmla="*/ f40 1 f27"/>
                <a:gd name="f54" fmla="*/ f41 1 f26"/>
                <a:gd name="f55" fmla="*/ f42 1 f27"/>
                <a:gd name="f56" fmla="*/ f43 1 f26"/>
                <a:gd name="f57" fmla="*/ f44 1 f27"/>
                <a:gd name="f58" fmla="*/ f45 f21 1"/>
                <a:gd name="f59" fmla="*/ f46 f21 1"/>
                <a:gd name="f60" fmla="*/ f48 f22 1"/>
                <a:gd name="f61" fmla="*/ f47 f22 1"/>
                <a:gd name="f62" fmla="*/ f50 f21 1"/>
                <a:gd name="f63" fmla="*/ f51 f22 1"/>
                <a:gd name="f64" fmla="*/ f52 f21 1"/>
                <a:gd name="f65" fmla="*/ f53 f22 1"/>
                <a:gd name="f66" fmla="*/ f54 f21 1"/>
                <a:gd name="f67" fmla="*/ f55 f22 1"/>
                <a:gd name="f68" fmla="*/ f56 f21 1"/>
                <a:gd name="f69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62" y="f63"/>
                </a:cxn>
                <a:cxn ang="f49">
                  <a:pos x="f64" y="f65"/>
                </a:cxn>
                <a:cxn ang="f49">
                  <a:pos x="f66" y="f67"/>
                </a:cxn>
                <a:cxn ang="f49">
                  <a:pos x="f68" y="f69"/>
                </a:cxn>
              </a:cxnLst>
              <a:rect l="f58" t="f61" r="f59" b="f60"/>
              <a:pathLst>
                <a:path w="101" h="79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3" y="f14"/>
                    <a:pt x="f15" y="f15"/>
                    <a:pt x="f16" y="f15"/>
                  </a:cubicBezTo>
                  <a:cubicBezTo>
                    <a:pt x="f16" y="f17"/>
                    <a:pt x="f18" y="f7"/>
                    <a:pt x="f6" y="f19"/>
                  </a:cubicBezTo>
                </a:path>
              </a:pathLst>
            </a:custGeom>
            <a:noFill/>
            <a:ln w="11109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39" name="Freeform 127"/>
            <p:cNvSpPr/>
            <p:nvPr/>
          </p:nvSpPr>
          <p:spPr>
            <a:xfrm>
              <a:off x="763624" y="2235616"/>
              <a:ext cx="79214" cy="1395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54"/>
                <a:gd name="f8" fmla="val 15"/>
                <a:gd name="f9" fmla="val 13"/>
                <a:gd name="f10" fmla="val 32"/>
                <a:gd name="f11" fmla="val 4"/>
                <a:gd name="f12" fmla="+- 0 0 -90"/>
                <a:gd name="f13" fmla="*/ f3 1 31"/>
                <a:gd name="f14" fmla="*/ f4 1 54"/>
                <a:gd name="f15" fmla="+- f7 0 f5"/>
                <a:gd name="f16" fmla="+- f6 0 f5"/>
                <a:gd name="f17" fmla="*/ f12 f0 1"/>
                <a:gd name="f18" fmla="*/ f16 1 31"/>
                <a:gd name="f19" fmla="*/ f15 1 54"/>
                <a:gd name="f20" fmla="*/ 474 f16 1"/>
                <a:gd name="f21" fmla="*/ 0 f15 1"/>
                <a:gd name="f22" fmla="*/ 62 f16 1"/>
                <a:gd name="f23" fmla="*/ 1024 f15 1"/>
                <a:gd name="f24" fmla="*/ f17 1 f2"/>
                <a:gd name="f25" fmla="*/ f20 1 31"/>
                <a:gd name="f26" fmla="*/ f21 1 54"/>
                <a:gd name="f27" fmla="*/ f22 1 31"/>
                <a:gd name="f28" fmla="*/ f23 1 54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31" h="54">
                  <a:moveTo>
                    <a:pt x="f6" y="f5"/>
                  </a:moveTo>
                  <a:cubicBezTo>
                    <a:pt x="f8" y="f9"/>
                    <a:pt x="f5" y="f10"/>
                    <a:pt x="f11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40" name="Freeform 128"/>
            <p:cNvSpPr/>
            <p:nvPr/>
          </p:nvSpPr>
          <p:spPr>
            <a:xfrm>
              <a:off x="856216" y="2299569"/>
              <a:ext cx="87444" cy="1472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57"/>
                <a:gd name="f8" fmla="val 21"/>
                <a:gd name="f9" fmla="val 8"/>
                <a:gd name="f10" fmla="val 44"/>
                <a:gd name="f11" fmla="val 11"/>
                <a:gd name="f12" fmla="+- 0 0 -90"/>
                <a:gd name="f13" fmla="*/ f3 1 34"/>
                <a:gd name="f14" fmla="*/ f4 1 57"/>
                <a:gd name="f15" fmla="+- f7 0 f5"/>
                <a:gd name="f16" fmla="+- f6 0 f5"/>
                <a:gd name="f17" fmla="*/ f12 f0 1"/>
                <a:gd name="f18" fmla="*/ f16 1 34"/>
                <a:gd name="f19" fmla="*/ f15 1 57"/>
                <a:gd name="f20" fmla="*/ 533 f16 1"/>
                <a:gd name="f21" fmla="*/ 0 f15 1"/>
                <a:gd name="f22" fmla="*/ 175 f16 1"/>
                <a:gd name="f23" fmla="*/ 1080 f15 1"/>
                <a:gd name="f24" fmla="*/ f17 1 f2"/>
                <a:gd name="f25" fmla="*/ f20 1 34"/>
                <a:gd name="f26" fmla="*/ f21 1 57"/>
                <a:gd name="f27" fmla="*/ f22 1 34"/>
                <a:gd name="f28" fmla="*/ f23 1 57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34" h="57">
                  <a:moveTo>
                    <a:pt x="f6" y="f5"/>
                  </a:moveTo>
                  <a:cubicBezTo>
                    <a:pt x="f8" y="f9"/>
                    <a:pt x="f5" y="f10"/>
                    <a:pt x="f11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41" name="Freeform 129"/>
            <p:cNvSpPr/>
            <p:nvPr/>
          </p:nvSpPr>
          <p:spPr>
            <a:xfrm>
              <a:off x="1000234" y="2413915"/>
              <a:ext cx="74066" cy="118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6"/>
                <a:gd name="f8" fmla="val 15"/>
                <a:gd name="f9" fmla="val 12"/>
                <a:gd name="f10" fmla="val 3"/>
                <a:gd name="f11" fmla="+- 0 0 -90"/>
                <a:gd name="f12" fmla="*/ f3 1 29"/>
                <a:gd name="f13" fmla="*/ f4 1 46"/>
                <a:gd name="f14" fmla="+- f7 0 f5"/>
                <a:gd name="f15" fmla="+- f6 0 f5"/>
                <a:gd name="f16" fmla="*/ f11 f0 1"/>
                <a:gd name="f17" fmla="*/ f15 1 29"/>
                <a:gd name="f18" fmla="*/ f14 1 46"/>
                <a:gd name="f19" fmla="*/ 444 f15 1"/>
                <a:gd name="f20" fmla="*/ 0 f14 1"/>
                <a:gd name="f21" fmla="*/ 42 f15 1"/>
                <a:gd name="f22" fmla="*/ 859 f14 1"/>
                <a:gd name="f23" fmla="*/ f16 1 f2"/>
                <a:gd name="f24" fmla="*/ f19 1 29"/>
                <a:gd name="f25" fmla="*/ f20 1 46"/>
                <a:gd name="f26" fmla="*/ f21 1 29"/>
                <a:gd name="f27" fmla="*/ f22 1 46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29" h="46">
                  <a:moveTo>
                    <a:pt x="f6" y="f5"/>
                  </a:moveTo>
                  <a:cubicBezTo>
                    <a:pt x="f8" y="f9"/>
                    <a:pt x="f5" y="f9"/>
                    <a:pt x="f10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42" name="Freeform 130"/>
            <p:cNvSpPr/>
            <p:nvPr/>
          </p:nvSpPr>
          <p:spPr>
            <a:xfrm>
              <a:off x="1128826" y="2465277"/>
              <a:ext cx="25722" cy="1114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43"/>
                <a:gd name="f8" fmla="val 4"/>
                <a:gd name="f9" fmla="val 11"/>
                <a:gd name="f10" fmla="val 24"/>
                <a:gd name="f11" fmla="val 3"/>
                <a:gd name="f12" fmla="+- 0 0 -90"/>
                <a:gd name="f13" fmla="*/ f3 1 10"/>
                <a:gd name="f14" fmla="*/ f4 1 43"/>
                <a:gd name="f15" fmla="+- f7 0 f5"/>
                <a:gd name="f16" fmla="+- f6 0 f5"/>
                <a:gd name="f17" fmla="*/ f12 f0 1"/>
                <a:gd name="f18" fmla="*/ f16 1 10"/>
                <a:gd name="f19" fmla="*/ f15 1 43"/>
                <a:gd name="f20" fmla="*/ 158 f16 1"/>
                <a:gd name="f21" fmla="*/ 0 f15 1"/>
                <a:gd name="f22" fmla="*/ 50 f16 1"/>
                <a:gd name="f23" fmla="*/ 824 f15 1"/>
                <a:gd name="f24" fmla="*/ f17 1 f2"/>
                <a:gd name="f25" fmla="*/ f20 1 10"/>
                <a:gd name="f26" fmla="*/ f21 1 43"/>
                <a:gd name="f27" fmla="*/ f22 1 10"/>
                <a:gd name="f28" fmla="*/ f23 1 43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10" h="43">
                  <a:moveTo>
                    <a:pt x="f6" y="f5"/>
                  </a:moveTo>
                  <a:cubicBezTo>
                    <a:pt x="f8" y="f9"/>
                    <a:pt x="f5" y="f10"/>
                    <a:pt x="f11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43" name="Freeform 131"/>
            <p:cNvSpPr/>
            <p:nvPr/>
          </p:nvSpPr>
          <p:spPr>
            <a:xfrm>
              <a:off x="673098" y="2165847"/>
              <a:ext cx="80238" cy="1492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58"/>
                <a:gd name="f8" fmla="val 10"/>
                <a:gd name="f9" fmla="val 7"/>
                <a:gd name="f10" fmla="val 32"/>
                <a:gd name="f11" fmla="val 4"/>
                <a:gd name="f12" fmla="+- 0 0 -90"/>
                <a:gd name="f13" fmla="*/ f3 1 31"/>
                <a:gd name="f14" fmla="*/ f4 1 58"/>
                <a:gd name="f15" fmla="+- f7 0 f5"/>
                <a:gd name="f16" fmla="+- f6 0 f5"/>
                <a:gd name="f17" fmla="*/ f12 f0 1"/>
                <a:gd name="f18" fmla="*/ f16 1 31"/>
                <a:gd name="f19" fmla="*/ f15 1 58"/>
                <a:gd name="f20" fmla="*/ 493 f16 1"/>
                <a:gd name="f21" fmla="*/ 0 f15 1"/>
                <a:gd name="f22" fmla="*/ 63 f16 1"/>
                <a:gd name="f23" fmla="*/ 1086 f15 1"/>
                <a:gd name="f24" fmla="*/ f17 1 f2"/>
                <a:gd name="f25" fmla="*/ f20 1 31"/>
                <a:gd name="f26" fmla="*/ f21 1 58"/>
                <a:gd name="f27" fmla="*/ f22 1 31"/>
                <a:gd name="f28" fmla="*/ f23 1 58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31" h="58">
                  <a:moveTo>
                    <a:pt x="f6" y="f5"/>
                  </a:moveTo>
                  <a:cubicBezTo>
                    <a:pt x="f8" y="f9"/>
                    <a:pt x="f5" y="f10"/>
                    <a:pt x="f11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44" name="Freeform 132"/>
            <p:cNvSpPr/>
            <p:nvPr/>
          </p:nvSpPr>
          <p:spPr>
            <a:xfrm>
              <a:off x="820207" y="2093171"/>
              <a:ext cx="48353" cy="15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6"/>
                <a:gd name="f8" fmla="val 8"/>
                <a:gd name="f9" fmla="+- 0 0 -90"/>
                <a:gd name="f10" fmla="*/ f3 1 19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9"/>
                <a:gd name="f17" fmla="*/ 0 f13 1"/>
                <a:gd name="f18" fmla="*/ 115 f12 1"/>
                <a:gd name="f19" fmla="*/ 287 f13 1"/>
                <a:gd name="f20" fmla="*/ 0 f12 1"/>
                <a:gd name="f21" fmla="*/ f14 1 f2"/>
                <a:gd name="f22" fmla="*/ f17 1 19"/>
                <a:gd name="f23" fmla="*/ f18 1 6"/>
                <a:gd name="f24" fmla="*/ f19 1 19"/>
                <a:gd name="f25" fmla="*/ f20 1 6"/>
                <a:gd name="f26" fmla="*/ 0 1 f16"/>
                <a:gd name="f27" fmla="*/ f6 1 f16"/>
                <a:gd name="f28" fmla="*/ 0 1 f15"/>
                <a:gd name="f29" fmla="*/ f7 1 f15"/>
                <a:gd name="f30" fmla="+- f21 0 f1"/>
                <a:gd name="f31" fmla="*/ f22 1 f16"/>
                <a:gd name="f32" fmla="*/ f23 1 f15"/>
                <a:gd name="f33" fmla="*/ f24 1 f16"/>
                <a:gd name="f34" fmla="*/ f25 1 f15"/>
                <a:gd name="f35" fmla="*/ f26 f10 1"/>
                <a:gd name="f36" fmla="*/ f27 f10 1"/>
                <a:gd name="f37" fmla="*/ f29 f11 1"/>
                <a:gd name="f38" fmla="*/ f28 f11 1"/>
                <a:gd name="f39" fmla="*/ f31 f10 1"/>
                <a:gd name="f40" fmla="*/ f32 f11 1"/>
                <a:gd name="f41" fmla="*/ f33 f10 1"/>
                <a:gd name="f42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9" y="f40"/>
                </a:cxn>
                <a:cxn ang="f30">
                  <a:pos x="f41" y="f42"/>
                </a:cxn>
              </a:cxnLst>
              <a:rect l="f35" t="f38" r="f36" b="f37"/>
              <a:pathLst>
                <a:path w="19" h="6">
                  <a:moveTo>
                    <a:pt x="f5" y="f7"/>
                  </a:moveTo>
                  <a:cubicBezTo>
                    <a:pt x="f8" y="f5"/>
                    <a:pt x="f6" y="f5"/>
                    <a:pt x="f6" y="f5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45" name="Freeform 133"/>
            <p:cNvSpPr/>
            <p:nvPr/>
          </p:nvSpPr>
          <p:spPr>
            <a:xfrm>
              <a:off x="917938" y="2150339"/>
              <a:ext cx="53492" cy="23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9"/>
                <a:gd name="f8" fmla="val 12"/>
                <a:gd name="f9" fmla="val 3"/>
                <a:gd name="f10" fmla="+- 0 0 -90"/>
                <a:gd name="f11" fmla="*/ f3 1 21"/>
                <a:gd name="f12" fmla="*/ f4 1 9"/>
                <a:gd name="f13" fmla="+- f7 0 f5"/>
                <a:gd name="f14" fmla="+- f6 0 f5"/>
                <a:gd name="f15" fmla="*/ f10 f0 1"/>
                <a:gd name="f16" fmla="*/ f14 1 21"/>
                <a:gd name="f17" fmla="*/ f13 1 9"/>
                <a:gd name="f18" fmla="*/ 0 f14 1"/>
                <a:gd name="f19" fmla="*/ 171 f13 1"/>
                <a:gd name="f20" fmla="*/ 319 f14 1"/>
                <a:gd name="f21" fmla="*/ 56 f13 1"/>
                <a:gd name="f22" fmla="*/ f15 1 f2"/>
                <a:gd name="f23" fmla="*/ f18 1 21"/>
                <a:gd name="f24" fmla="*/ f19 1 9"/>
                <a:gd name="f25" fmla="*/ f20 1 21"/>
                <a:gd name="f26" fmla="*/ f21 1 9"/>
                <a:gd name="f27" fmla="*/ 0 1 f16"/>
                <a:gd name="f28" fmla="*/ f6 1 f16"/>
                <a:gd name="f29" fmla="*/ 0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1" h="9">
                  <a:moveTo>
                    <a:pt x="f5" y="f7"/>
                  </a:moveTo>
                  <a:cubicBezTo>
                    <a:pt x="f8" y="f5"/>
                    <a:pt x="f6" y="f9"/>
                    <a:pt x="f6" y="f9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46" name="Freeform 134"/>
            <p:cNvSpPr/>
            <p:nvPr/>
          </p:nvSpPr>
          <p:spPr>
            <a:xfrm>
              <a:off x="1010521" y="2217200"/>
              <a:ext cx="36009" cy="184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7"/>
                <a:gd name="f8" fmla="val 8"/>
                <a:gd name="f9" fmla="val 2"/>
                <a:gd name="f10" fmla="+- 0 0 -90"/>
                <a:gd name="f11" fmla="*/ f3 1 14"/>
                <a:gd name="f12" fmla="*/ f4 1 7"/>
                <a:gd name="f13" fmla="+- f7 0 f5"/>
                <a:gd name="f14" fmla="+- f6 0 f5"/>
                <a:gd name="f15" fmla="*/ f10 f0 1"/>
                <a:gd name="f16" fmla="*/ f14 1 14"/>
                <a:gd name="f17" fmla="*/ f13 1 7"/>
                <a:gd name="f18" fmla="*/ 0 f14 1"/>
                <a:gd name="f19" fmla="*/ 141 f13 1"/>
                <a:gd name="f20" fmla="*/ 220 f14 1"/>
                <a:gd name="f21" fmla="*/ 38 f13 1"/>
                <a:gd name="f22" fmla="*/ f15 1 f2"/>
                <a:gd name="f23" fmla="*/ f18 1 14"/>
                <a:gd name="f24" fmla="*/ f19 1 7"/>
                <a:gd name="f25" fmla="*/ f20 1 14"/>
                <a:gd name="f26" fmla="*/ f21 1 7"/>
                <a:gd name="f27" fmla="*/ 0 1 f16"/>
                <a:gd name="f28" fmla="*/ f6 1 f16"/>
                <a:gd name="f29" fmla="*/ 0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14" h="7">
                  <a:moveTo>
                    <a:pt x="f5" y="f7"/>
                  </a:moveTo>
                  <a:cubicBezTo>
                    <a:pt x="f8" y="f5"/>
                    <a:pt x="f6" y="f9"/>
                    <a:pt x="f6" y="f9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47" name="Freeform 135"/>
            <p:cNvSpPr/>
            <p:nvPr/>
          </p:nvSpPr>
          <p:spPr>
            <a:xfrm>
              <a:off x="1118539" y="2276316"/>
              <a:ext cx="38066" cy="387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6"/>
                <a:gd name="f8" fmla="val 1"/>
                <a:gd name="f9" fmla="val 3"/>
                <a:gd name="f10" fmla="val 7"/>
                <a:gd name="f11" fmla="+- 0 0 -90"/>
                <a:gd name="f12" fmla="*/ f3 1 15"/>
                <a:gd name="f13" fmla="*/ f4 1 15"/>
                <a:gd name="f14" fmla="+- f6 0 f5"/>
                <a:gd name="f15" fmla="*/ f11 f0 1"/>
                <a:gd name="f16" fmla="*/ f14 1 15"/>
                <a:gd name="f17" fmla="*/ 224 f14 1"/>
                <a:gd name="f18" fmla="*/ 0 f14 1"/>
                <a:gd name="f19" fmla="*/ 285 f14 1"/>
                <a:gd name="f20" fmla="*/ f15 1 f2"/>
                <a:gd name="f21" fmla="*/ f17 1 15"/>
                <a:gd name="f22" fmla="*/ f18 1 15"/>
                <a:gd name="f23" fmla="*/ f19 1 15"/>
                <a:gd name="f24" fmla="*/ 0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</a:cxnLst>
              <a:rect l="f30" t="f33" r="f31" b="f32"/>
              <a:pathLst>
                <a:path w="15" h="15">
                  <a:moveTo>
                    <a:pt x="f6" y="f5"/>
                  </a:moveTo>
                  <a:cubicBezTo>
                    <a:pt x="f7" y="f8"/>
                    <a:pt x="f9" y="f10"/>
                    <a:pt x="f5" y="f6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48" name="Freeform 136"/>
            <p:cNvSpPr/>
            <p:nvPr/>
          </p:nvSpPr>
          <p:spPr>
            <a:xfrm>
              <a:off x="1249189" y="2291815"/>
              <a:ext cx="18516" cy="64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25"/>
                <a:gd name="f8" fmla="val 2"/>
                <a:gd name="f9" fmla="val 9"/>
                <a:gd name="f10" fmla="+- 0 0 -90"/>
                <a:gd name="f11" fmla="*/ f3 1 7"/>
                <a:gd name="f12" fmla="*/ f4 1 25"/>
                <a:gd name="f13" fmla="+- f7 0 f5"/>
                <a:gd name="f14" fmla="+- f6 0 f5"/>
                <a:gd name="f15" fmla="*/ f10 f0 1"/>
                <a:gd name="f16" fmla="*/ f14 1 7"/>
                <a:gd name="f17" fmla="*/ f13 1 25"/>
                <a:gd name="f18" fmla="*/ 118 f14 1"/>
                <a:gd name="f19" fmla="*/ 0 f13 1"/>
                <a:gd name="f20" fmla="*/ 0 f14 1"/>
                <a:gd name="f21" fmla="*/ 482 f13 1"/>
                <a:gd name="f22" fmla="*/ f15 1 f2"/>
                <a:gd name="f23" fmla="*/ f18 1 7"/>
                <a:gd name="f24" fmla="*/ f19 1 25"/>
                <a:gd name="f25" fmla="*/ f20 1 7"/>
                <a:gd name="f26" fmla="*/ f21 1 25"/>
                <a:gd name="f27" fmla="*/ 0 1 f16"/>
                <a:gd name="f28" fmla="*/ f6 1 f16"/>
                <a:gd name="f29" fmla="*/ 0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7" h="25">
                  <a:moveTo>
                    <a:pt x="f6" y="f5"/>
                  </a:moveTo>
                  <a:cubicBezTo>
                    <a:pt x="f8" y="f9"/>
                    <a:pt x="f5" y="f7"/>
                    <a:pt x="f5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49" name="Freeform 137"/>
            <p:cNvSpPr/>
            <p:nvPr/>
          </p:nvSpPr>
          <p:spPr>
            <a:xfrm>
              <a:off x="1393207" y="2297631"/>
              <a:ext cx="13368" cy="639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25"/>
                <a:gd name="f8" fmla="val 3"/>
                <a:gd name="f9" fmla="val 7"/>
                <a:gd name="f10" fmla="+- 0 0 -90"/>
                <a:gd name="f11" fmla="*/ f3 1 5"/>
                <a:gd name="f12" fmla="*/ f4 1 25"/>
                <a:gd name="f13" fmla="+- f7 0 f5"/>
                <a:gd name="f14" fmla="+- f6 0 f5"/>
                <a:gd name="f15" fmla="*/ f10 f0 1"/>
                <a:gd name="f16" fmla="*/ f14 1 5"/>
                <a:gd name="f17" fmla="*/ f13 1 25"/>
                <a:gd name="f18" fmla="*/ 0 f14 1"/>
                <a:gd name="f19" fmla="*/ 0 f13 1"/>
                <a:gd name="f20" fmla="*/ 88 f14 1"/>
                <a:gd name="f21" fmla="*/ 459 f13 1"/>
                <a:gd name="f22" fmla="*/ f15 1 f2"/>
                <a:gd name="f23" fmla="*/ f18 1 5"/>
                <a:gd name="f24" fmla="*/ f19 1 25"/>
                <a:gd name="f25" fmla="*/ f20 1 5"/>
                <a:gd name="f26" fmla="*/ f21 1 25"/>
                <a:gd name="f27" fmla="*/ 0 1 f16"/>
                <a:gd name="f28" fmla="*/ f6 1 f16"/>
                <a:gd name="f29" fmla="*/ 0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5" h="25">
                  <a:moveTo>
                    <a:pt x="f5" y="f5"/>
                  </a:moveTo>
                  <a:cubicBezTo>
                    <a:pt x="f8" y="f9"/>
                    <a:pt x="f6" y="f7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0" name="Freeform 138"/>
            <p:cNvSpPr/>
            <p:nvPr/>
          </p:nvSpPr>
          <p:spPr>
            <a:xfrm>
              <a:off x="1406584" y="2493376"/>
              <a:ext cx="15435" cy="1065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41"/>
                <a:gd name="f8" fmla="val 1"/>
                <a:gd name="f9" fmla="val 3"/>
                <a:gd name="f10" fmla="val 14"/>
                <a:gd name="f11" fmla="val 21"/>
                <a:gd name="f12" fmla="+- 0 0 -90"/>
                <a:gd name="f13" fmla="*/ f3 1 6"/>
                <a:gd name="f14" fmla="*/ f4 1 41"/>
                <a:gd name="f15" fmla="+- f7 0 f5"/>
                <a:gd name="f16" fmla="+- f6 0 f5"/>
                <a:gd name="f17" fmla="*/ f12 f0 1"/>
                <a:gd name="f18" fmla="*/ f16 1 6"/>
                <a:gd name="f19" fmla="*/ f15 1 41"/>
                <a:gd name="f20" fmla="*/ 20 f16 1"/>
                <a:gd name="f21" fmla="*/ 0 f15 1"/>
                <a:gd name="f22" fmla="*/ 0 f16 1"/>
                <a:gd name="f23" fmla="*/ 791 f15 1"/>
                <a:gd name="f24" fmla="*/ f17 1 f2"/>
                <a:gd name="f25" fmla="*/ f20 1 6"/>
                <a:gd name="f26" fmla="*/ f21 1 41"/>
                <a:gd name="f27" fmla="*/ f22 1 6"/>
                <a:gd name="f28" fmla="*/ f23 1 41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6" h="41">
                  <a:moveTo>
                    <a:pt x="f8" y="f5"/>
                  </a:moveTo>
                  <a:cubicBezTo>
                    <a:pt x="f9" y="f10"/>
                    <a:pt x="f6" y="f11"/>
                    <a:pt x="f5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1" name="Freeform 139"/>
            <p:cNvSpPr/>
            <p:nvPr/>
          </p:nvSpPr>
          <p:spPr>
            <a:xfrm>
              <a:off x="1277992" y="2485622"/>
              <a:ext cx="10287" cy="1065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41"/>
                <a:gd name="f8" fmla="val 11"/>
                <a:gd name="f9" fmla="val 34"/>
                <a:gd name="f10" fmla="val 1"/>
                <a:gd name="f11" fmla="+- 0 0 -90"/>
                <a:gd name="f12" fmla="*/ f3 1 4"/>
                <a:gd name="f13" fmla="*/ f4 1 41"/>
                <a:gd name="f14" fmla="+- f7 0 f5"/>
                <a:gd name="f15" fmla="+- f6 0 f5"/>
                <a:gd name="f16" fmla="*/ f11 f0 1"/>
                <a:gd name="f17" fmla="*/ f15 1 4"/>
                <a:gd name="f18" fmla="*/ f14 1 41"/>
                <a:gd name="f19" fmla="*/ 63 f15 1"/>
                <a:gd name="f20" fmla="*/ 0 f14 1"/>
                <a:gd name="f21" fmla="*/ 20 f15 1"/>
                <a:gd name="f22" fmla="*/ 791 f14 1"/>
                <a:gd name="f23" fmla="*/ f16 1 f2"/>
                <a:gd name="f24" fmla="*/ f19 1 4"/>
                <a:gd name="f25" fmla="*/ f20 1 41"/>
                <a:gd name="f26" fmla="*/ f21 1 4"/>
                <a:gd name="f27" fmla="*/ f22 1 41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4" h="41">
                  <a:moveTo>
                    <a:pt x="f6" y="f5"/>
                  </a:moveTo>
                  <a:cubicBezTo>
                    <a:pt x="f5" y="f8"/>
                    <a:pt x="f5" y="f9"/>
                    <a:pt x="f10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2" name="Freeform 140"/>
            <p:cNvSpPr/>
            <p:nvPr/>
          </p:nvSpPr>
          <p:spPr>
            <a:xfrm>
              <a:off x="1519741" y="2284070"/>
              <a:ext cx="17492" cy="542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21"/>
                <a:gd name="f8" fmla="val 5"/>
                <a:gd name="f9" fmla="val 10"/>
                <a:gd name="f10" fmla="+- 0 0 -90"/>
                <a:gd name="f11" fmla="*/ f3 1 7"/>
                <a:gd name="f12" fmla="*/ f4 1 21"/>
                <a:gd name="f13" fmla="+- f7 0 f5"/>
                <a:gd name="f14" fmla="+- f6 0 f5"/>
                <a:gd name="f15" fmla="*/ f10 f0 1"/>
                <a:gd name="f16" fmla="*/ f14 1 7"/>
                <a:gd name="f17" fmla="*/ f13 1 21"/>
                <a:gd name="f18" fmla="*/ 0 f14 1"/>
                <a:gd name="f19" fmla="*/ 0 f13 1"/>
                <a:gd name="f20" fmla="*/ 100 f14 1"/>
                <a:gd name="f21" fmla="*/ 397 f13 1"/>
                <a:gd name="f22" fmla="*/ f15 1 f2"/>
                <a:gd name="f23" fmla="*/ f18 1 7"/>
                <a:gd name="f24" fmla="*/ f19 1 21"/>
                <a:gd name="f25" fmla="*/ f20 1 7"/>
                <a:gd name="f26" fmla="*/ f21 1 21"/>
                <a:gd name="f27" fmla="*/ 0 1 f16"/>
                <a:gd name="f28" fmla="*/ f6 1 f16"/>
                <a:gd name="f29" fmla="*/ 0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7" h="21">
                  <a:moveTo>
                    <a:pt x="f5" y="f5"/>
                  </a:moveTo>
                  <a:cubicBezTo>
                    <a:pt x="f8" y="f9"/>
                    <a:pt x="f6" y="f7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3" name="Freeform 141"/>
            <p:cNvSpPr/>
            <p:nvPr/>
          </p:nvSpPr>
          <p:spPr>
            <a:xfrm>
              <a:off x="1521799" y="2488530"/>
              <a:ext cx="13368" cy="105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41"/>
                <a:gd name="f8" fmla="val 2"/>
                <a:gd name="f9" fmla="val 4"/>
                <a:gd name="f10" fmla="val 16"/>
                <a:gd name="f11" fmla="val 35"/>
                <a:gd name="f12" fmla="+- 0 0 -90"/>
                <a:gd name="f13" fmla="*/ f3 1 5"/>
                <a:gd name="f14" fmla="*/ f4 1 41"/>
                <a:gd name="f15" fmla="+- f7 0 f5"/>
                <a:gd name="f16" fmla="+- f6 0 f5"/>
                <a:gd name="f17" fmla="*/ f12 f0 1"/>
                <a:gd name="f18" fmla="*/ f16 1 5"/>
                <a:gd name="f19" fmla="*/ f15 1 41"/>
                <a:gd name="f20" fmla="*/ 34 f16 1"/>
                <a:gd name="f21" fmla="*/ 0 f15 1"/>
                <a:gd name="f22" fmla="*/ 0 f16 1"/>
                <a:gd name="f23" fmla="*/ 771 f15 1"/>
                <a:gd name="f24" fmla="*/ f17 1 f2"/>
                <a:gd name="f25" fmla="*/ f20 1 5"/>
                <a:gd name="f26" fmla="*/ f21 1 41"/>
                <a:gd name="f27" fmla="*/ f22 1 5"/>
                <a:gd name="f28" fmla="*/ f23 1 41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5" h="41">
                  <a:moveTo>
                    <a:pt x="f8" y="f5"/>
                  </a:moveTo>
                  <a:cubicBezTo>
                    <a:pt x="f9" y="f10"/>
                    <a:pt x="f6" y="f11"/>
                    <a:pt x="f5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4" name="Freeform 142"/>
            <p:cNvSpPr/>
            <p:nvPr/>
          </p:nvSpPr>
          <p:spPr>
            <a:xfrm>
              <a:off x="1645252" y="2266623"/>
              <a:ext cx="18516" cy="465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18"/>
                <a:gd name="f8" fmla="val 5"/>
                <a:gd name="f9" fmla="val 6"/>
                <a:gd name="f10" fmla="val 15"/>
                <a:gd name="f11" fmla="+- 0 0 -90"/>
                <a:gd name="f12" fmla="*/ f3 1 7"/>
                <a:gd name="f13" fmla="*/ f4 1 18"/>
                <a:gd name="f14" fmla="+- f7 0 f5"/>
                <a:gd name="f15" fmla="+- f6 0 f5"/>
                <a:gd name="f16" fmla="*/ f11 f0 1"/>
                <a:gd name="f17" fmla="*/ f15 1 7"/>
                <a:gd name="f18" fmla="*/ f14 1 18"/>
                <a:gd name="f19" fmla="*/ 0 f15 1"/>
                <a:gd name="f20" fmla="*/ 0 f14 1"/>
                <a:gd name="f21" fmla="*/ 118 f15 1"/>
                <a:gd name="f22" fmla="*/ 341 f14 1"/>
                <a:gd name="f23" fmla="*/ f16 1 f2"/>
                <a:gd name="f24" fmla="*/ f19 1 7"/>
                <a:gd name="f25" fmla="*/ f20 1 18"/>
                <a:gd name="f26" fmla="*/ f21 1 7"/>
                <a:gd name="f27" fmla="*/ f22 1 18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7" h="18">
                  <a:moveTo>
                    <a:pt x="f5" y="f5"/>
                  </a:moveTo>
                  <a:cubicBezTo>
                    <a:pt x="f8" y="f9"/>
                    <a:pt x="f9" y="f10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5" name="Freeform 143"/>
            <p:cNvSpPr/>
            <p:nvPr/>
          </p:nvSpPr>
          <p:spPr>
            <a:xfrm>
              <a:off x="1640104" y="2491438"/>
              <a:ext cx="18516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29"/>
                <a:gd name="f8" fmla="val 2"/>
                <a:gd name="f9" fmla="val 16"/>
                <a:gd name="f10" fmla="val 6"/>
                <a:gd name="f11" fmla="val 19"/>
                <a:gd name="f12" fmla="+- 0 0 -90"/>
                <a:gd name="f13" fmla="*/ f3 1 7"/>
                <a:gd name="f14" fmla="*/ f4 1 29"/>
                <a:gd name="f15" fmla="+- f7 0 f5"/>
                <a:gd name="f16" fmla="+- f6 0 f5"/>
                <a:gd name="f17" fmla="*/ f12 f0 1"/>
                <a:gd name="f18" fmla="*/ f16 1 7"/>
                <a:gd name="f19" fmla="*/ f15 1 29"/>
                <a:gd name="f20" fmla="*/ 33 f16 1"/>
                <a:gd name="f21" fmla="*/ 0 f15 1"/>
                <a:gd name="f22" fmla="*/ 0 f16 1"/>
                <a:gd name="f23" fmla="*/ 542 f15 1"/>
                <a:gd name="f24" fmla="*/ f17 1 f2"/>
                <a:gd name="f25" fmla="*/ f20 1 7"/>
                <a:gd name="f26" fmla="*/ f21 1 29"/>
                <a:gd name="f27" fmla="*/ f22 1 7"/>
                <a:gd name="f28" fmla="*/ f23 1 29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7" h="29">
                  <a:moveTo>
                    <a:pt x="f8" y="f5"/>
                  </a:moveTo>
                  <a:cubicBezTo>
                    <a:pt x="f6" y="f9"/>
                    <a:pt x="f10" y="f11"/>
                    <a:pt x="f5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6" name="Freeform 144"/>
            <p:cNvSpPr/>
            <p:nvPr/>
          </p:nvSpPr>
          <p:spPr>
            <a:xfrm>
              <a:off x="1758409" y="2434269"/>
              <a:ext cx="10287" cy="105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41"/>
                <a:gd name="f8" fmla="val 2"/>
                <a:gd name="f9" fmla="val 11"/>
                <a:gd name="f10" fmla="val 32"/>
                <a:gd name="f11" fmla="val 1"/>
                <a:gd name="f12" fmla="+- 0 0 -90"/>
                <a:gd name="f13" fmla="*/ f3 1 4"/>
                <a:gd name="f14" fmla="*/ f4 1 41"/>
                <a:gd name="f15" fmla="+- f7 0 f5"/>
                <a:gd name="f16" fmla="+- f6 0 f5"/>
                <a:gd name="f17" fmla="*/ f12 f0 1"/>
                <a:gd name="f18" fmla="*/ f16 1 4"/>
                <a:gd name="f19" fmla="*/ f15 1 41"/>
                <a:gd name="f20" fmla="*/ 0 f16 1"/>
                <a:gd name="f21" fmla="*/ 0 f15 1"/>
                <a:gd name="f22" fmla="*/ 20 f16 1"/>
                <a:gd name="f23" fmla="*/ 771 f15 1"/>
                <a:gd name="f24" fmla="*/ f17 1 f2"/>
                <a:gd name="f25" fmla="*/ f20 1 4"/>
                <a:gd name="f26" fmla="*/ f21 1 41"/>
                <a:gd name="f27" fmla="*/ f22 1 4"/>
                <a:gd name="f28" fmla="*/ f23 1 41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4" h="41">
                  <a:moveTo>
                    <a:pt x="f5" y="f5"/>
                  </a:moveTo>
                  <a:cubicBezTo>
                    <a:pt x="f8" y="f9"/>
                    <a:pt x="f6" y="f10"/>
                    <a:pt x="f11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7" name="Freeform 145"/>
            <p:cNvSpPr/>
            <p:nvPr/>
          </p:nvSpPr>
          <p:spPr>
            <a:xfrm>
              <a:off x="1746065" y="2217200"/>
              <a:ext cx="41148" cy="64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5"/>
                <a:gd name="f8" fmla="val 8"/>
                <a:gd name="f9" fmla="val 6"/>
                <a:gd name="f10" fmla="+- 0 0 -90"/>
                <a:gd name="f11" fmla="*/ f3 1 16"/>
                <a:gd name="f12" fmla="*/ f4 1 25"/>
                <a:gd name="f13" fmla="+- f7 0 f5"/>
                <a:gd name="f14" fmla="+- f6 0 f5"/>
                <a:gd name="f15" fmla="*/ f10 f0 1"/>
                <a:gd name="f16" fmla="*/ f14 1 16"/>
                <a:gd name="f17" fmla="*/ f13 1 25"/>
                <a:gd name="f18" fmla="*/ 0 f14 1"/>
                <a:gd name="f19" fmla="*/ 0 f13 1"/>
                <a:gd name="f20" fmla="*/ 250 f14 1"/>
                <a:gd name="f21" fmla="*/ 482 f13 1"/>
                <a:gd name="f22" fmla="*/ f15 1 f2"/>
                <a:gd name="f23" fmla="*/ f18 1 16"/>
                <a:gd name="f24" fmla="*/ f19 1 25"/>
                <a:gd name="f25" fmla="*/ f20 1 16"/>
                <a:gd name="f26" fmla="*/ f21 1 25"/>
                <a:gd name="f27" fmla="*/ 0 1 f16"/>
                <a:gd name="f28" fmla="*/ f6 1 f16"/>
                <a:gd name="f29" fmla="*/ 0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16" h="25">
                  <a:moveTo>
                    <a:pt x="f5" y="f5"/>
                  </a:moveTo>
                  <a:cubicBezTo>
                    <a:pt x="f8" y="f9"/>
                    <a:pt x="f6" y="f7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8" name="Freeform 146"/>
            <p:cNvSpPr/>
            <p:nvPr/>
          </p:nvSpPr>
          <p:spPr>
            <a:xfrm>
              <a:off x="1864370" y="2377092"/>
              <a:ext cx="15435" cy="91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35"/>
                <a:gd name="f8" fmla="val 1"/>
                <a:gd name="f9" fmla="val 11"/>
                <a:gd name="f10" fmla="val 2"/>
                <a:gd name="f11" fmla="val 25"/>
                <a:gd name="f12" fmla="+- 0 0 -90"/>
                <a:gd name="f13" fmla="*/ f3 1 6"/>
                <a:gd name="f14" fmla="*/ f4 1 35"/>
                <a:gd name="f15" fmla="+- f7 0 f5"/>
                <a:gd name="f16" fmla="+- f6 0 f5"/>
                <a:gd name="f17" fmla="*/ f12 f0 1"/>
                <a:gd name="f18" fmla="*/ f16 1 6"/>
                <a:gd name="f19" fmla="*/ f15 1 35"/>
                <a:gd name="f20" fmla="*/ 20 f16 1"/>
                <a:gd name="f21" fmla="*/ 0 f15 1"/>
                <a:gd name="f22" fmla="*/ 0 f16 1"/>
                <a:gd name="f23" fmla="*/ 677 f15 1"/>
                <a:gd name="f24" fmla="*/ f17 1 f2"/>
                <a:gd name="f25" fmla="*/ f20 1 6"/>
                <a:gd name="f26" fmla="*/ f21 1 35"/>
                <a:gd name="f27" fmla="*/ f22 1 6"/>
                <a:gd name="f28" fmla="*/ f23 1 35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6" h="35">
                  <a:moveTo>
                    <a:pt x="f8" y="f5"/>
                  </a:moveTo>
                  <a:cubicBezTo>
                    <a:pt x="f6" y="f9"/>
                    <a:pt x="f10" y="f11"/>
                    <a:pt x="f5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9" name="Freeform 147"/>
            <p:cNvSpPr/>
            <p:nvPr/>
          </p:nvSpPr>
          <p:spPr>
            <a:xfrm>
              <a:off x="1946666" y="1989487"/>
              <a:ext cx="182084" cy="3856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149"/>
                <a:gd name="f8" fmla="val 6"/>
                <a:gd name="f9" fmla="val 144"/>
                <a:gd name="f10" fmla="val 18"/>
                <a:gd name="f11" fmla="val 132"/>
                <a:gd name="f12" fmla="val 17"/>
                <a:gd name="f13" fmla="val 122"/>
                <a:gd name="f14" fmla="val 31"/>
                <a:gd name="f15" fmla="val 124"/>
                <a:gd name="f16" fmla="val 45"/>
                <a:gd name="f17" fmla="val 91"/>
                <a:gd name="f18" fmla="val 80"/>
                <a:gd name="f19" fmla="val 59"/>
                <a:gd name="f20" fmla="val 66"/>
                <a:gd name="f21" fmla="val 44"/>
                <a:gd name="f22" fmla="val 64"/>
                <a:gd name="f23" fmla="val 34"/>
                <a:gd name="f24" fmla="val 30"/>
                <a:gd name="f25" fmla="val 70"/>
                <a:gd name="f26" fmla="val 5"/>
                <a:gd name="f27" fmla="val 68"/>
                <a:gd name="f28" fmla="+- 0 0 -90"/>
                <a:gd name="f29" fmla="*/ f3 1 71"/>
                <a:gd name="f30" fmla="*/ f4 1 149"/>
                <a:gd name="f31" fmla="+- f7 0 f5"/>
                <a:gd name="f32" fmla="+- f6 0 f5"/>
                <a:gd name="f33" fmla="*/ f28 f0 1"/>
                <a:gd name="f34" fmla="*/ f32 1 71"/>
                <a:gd name="f35" fmla="*/ f31 1 149"/>
                <a:gd name="f36" fmla="*/ 0 f32 1"/>
                <a:gd name="f37" fmla="*/ 2839 f31 1"/>
                <a:gd name="f38" fmla="*/ 262 f32 1"/>
                <a:gd name="f39" fmla="*/ 2327 f31 1"/>
                <a:gd name="f40" fmla="*/ 696 f32 1"/>
                <a:gd name="f41" fmla="*/ 1528 f31 1"/>
                <a:gd name="f42" fmla="*/ 995 f32 1"/>
                <a:gd name="f43" fmla="*/ 649 f31 1"/>
                <a:gd name="f44" fmla="*/ 1057 f32 1"/>
                <a:gd name="f45" fmla="*/ 0 f31 1"/>
                <a:gd name="f46" fmla="*/ f33 1 f2"/>
                <a:gd name="f47" fmla="*/ f36 1 71"/>
                <a:gd name="f48" fmla="*/ f37 1 149"/>
                <a:gd name="f49" fmla="*/ f38 1 71"/>
                <a:gd name="f50" fmla="*/ f39 1 149"/>
                <a:gd name="f51" fmla="*/ f40 1 71"/>
                <a:gd name="f52" fmla="*/ f41 1 149"/>
                <a:gd name="f53" fmla="*/ f42 1 71"/>
                <a:gd name="f54" fmla="*/ f43 1 149"/>
                <a:gd name="f55" fmla="*/ f44 1 71"/>
                <a:gd name="f56" fmla="*/ f45 1 149"/>
                <a:gd name="f57" fmla="*/ 0 1 f34"/>
                <a:gd name="f58" fmla="*/ f6 1 f34"/>
                <a:gd name="f59" fmla="*/ 0 1 f35"/>
                <a:gd name="f60" fmla="*/ f7 1 f35"/>
                <a:gd name="f61" fmla="+- f46 0 f1"/>
                <a:gd name="f62" fmla="*/ f47 1 f34"/>
                <a:gd name="f63" fmla="*/ f48 1 f35"/>
                <a:gd name="f64" fmla="*/ f49 1 f34"/>
                <a:gd name="f65" fmla="*/ f50 1 f35"/>
                <a:gd name="f66" fmla="*/ f51 1 f34"/>
                <a:gd name="f67" fmla="*/ f52 1 f35"/>
                <a:gd name="f68" fmla="*/ f53 1 f34"/>
                <a:gd name="f69" fmla="*/ f54 1 f35"/>
                <a:gd name="f70" fmla="*/ f55 1 f34"/>
                <a:gd name="f71" fmla="*/ f56 1 f35"/>
                <a:gd name="f72" fmla="*/ f57 f29 1"/>
                <a:gd name="f73" fmla="*/ f58 f29 1"/>
                <a:gd name="f74" fmla="*/ f60 f30 1"/>
                <a:gd name="f75" fmla="*/ f59 f30 1"/>
                <a:gd name="f76" fmla="*/ f62 f29 1"/>
                <a:gd name="f77" fmla="*/ f63 f30 1"/>
                <a:gd name="f78" fmla="*/ f64 f29 1"/>
                <a:gd name="f79" fmla="*/ f65 f30 1"/>
                <a:gd name="f80" fmla="*/ f66 f29 1"/>
                <a:gd name="f81" fmla="*/ f67 f30 1"/>
                <a:gd name="f82" fmla="*/ f68 f29 1"/>
                <a:gd name="f83" fmla="*/ f69 f30 1"/>
                <a:gd name="f84" fmla="*/ f70 f29 1"/>
                <a:gd name="f85" fmla="*/ f71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76" y="f77"/>
                </a:cxn>
                <a:cxn ang="f61">
                  <a:pos x="f78" y="f79"/>
                </a:cxn>
                <a:cxn ang="f61">
                  <a:pos x="f80" y="f81"/>
                </a:cxn>
                <a:cxn ang="f61">
                  <a:pos x="f82" y="f83"/>
                </a:cxn>
                <a:cxn ang="f61">
                  <a:pos x="f84" y="f85"/>
                </a:cxn>
              </a:cxnLst>
              <a:rect l="f72" t="f75" r="f73" b="f74"/>
              <a:pathLst>
                <a:path w="71" h="149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6" y="f18"/>
                  </a:cubicBezTo>
                  <a:cubicBezTo>
                    <a:pt x="f19" y="f6"/>
                    <a:pt x="f20" y="f21"/>
                    <a:pt x="f22" y="f23"/>
                  </a:cubicBezTo>
                  <a:cubicBezTo>
                    <a:pt x="f6" y="f24"/>
                    <a:pt x="f25" y="f26"/>
                    <a:pt x="f27" y="f5"/>
                  </a:cubicBezTo>
                </a:path>
              </a:pathLst>
            </a:custGeom>
            <a:noFill/>
            <a:ln w="11109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60" name="Freeform 148"/>
            <p:cNvSpPr/>
            <p:nvPr/>
          </p:nvSpPr>
          <p:spPr>
            <a:xfrm>
              <a:off x="2054684" y="1945879"/>
              <a:ext cx="68927" cy="494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19"/>
                <a:gd name="f8" fmla="val 16"/>
                <a:gd name="f9" fmla="val 1"/>
                <a:gd name="f10" fmla="val 24"/>
                <a:gd name="f11" fmla="val 10"/>
                <a:gd name="f12" fmla="+- 0 0 -90"/>
                <a:gd name="f13" fmla="*/ f3 1 27"/>
                <a:gd name="f14" fmla="*/ f4 1 19"/>
                <a:gd name="f15" fmla="+- f7 0 f5"/>
                <a:gd name="f16" fmla="+- f6 0 f5"/>
                <a:gd name="f17" fmla="*/ f12 f0 1"/>
                <a:gd name="f18" fmla="*/ f16 1 27"/>
                <a:gd name="f19" fmla="*/ f15 1 19"/>
                <a:gd name="f20" fmla="*/ 0 f16 1"/>
                <a:gd name="f21" fmla="*/ 0 f15 1"/>
                <a:gd name="f22" fmla="*/ 412 f16 1"/>
                <a:gd name="f23" fmla="*/ 368 f15 1"/>
                <a:gd name="f24" fmla="*/ f17 1 f2"/>
                <a:gd name="f25" fmla="*/ f20 1 27"/>
                <a:gd name="f26" fmla="*/ f21 1 19"/>
                <a:gd name="f27" fmla="*/ f22 1 27"/>
                <a:gd name="f28" fmla="*/ f23 1 19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27" h="19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61" name="Freeform 149"/>
            <p:cNvSpPr/>
            <p:nvPr/>
          </p:nvSpPr>
          <p:spPr>
            <a:xfrm>
              <a:off x="2018675" y="2034055"/>
              <a:ext cx="92583" cy="43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7"/>
                <a:gd name="f8" fmla="val 13"/>
                <a:gd name="f9" fmla="val 2"/>
                <a:gd name="f10" fmla="val 31"/>
                <a:gd name="f11" fmla="val 6"/>
                <a:gd name="f12" fmla="+- 0 0 -90"/>
                <a:gd name="f13" fmla="*/ f3 1 36"/>
                <a:gd name="f14" fmla="*/ f4 1 17"/>
                <a:gd name="f15" fmla="+- f7 0 f5"/>
                <a:gd name="f16" fmla="+- f6 0 f5"/>
                <a:gd name="f17" fmla="*/ f12 f0 1"/>
                <a:gd name="f18" fmla="*/ f16 1 36"/>
                <a:gd name="f19" fmla="*/ f15 1 17"/>
                <a:gd name="f20" fmla="*/ 0 f16 1"/>
                <a:gd name="f21" fmla="*/ 0 f15 1"/>
                <a:gd name="f22" fmla="*/ 563 f16 1"/>
                <a:gd name="f23" fmla="*/ 315 f15 1"/>
                <a:gd name="f24" fmla="*/ f17 1 f2"/>
                <a:gd name="f25" fmla="*/ f20 1 36"/>
                <a:gd name="f26" fmla="*/ f21 1 17"/>
                <a:gd name="f27" fmla="*/ f22 1 36"/>
                <a:gd name="f28" fmla="*/ f23 1 17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36" h="17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62" name="Freeform 150"/>
            <p:cNvSpPr/>
            <p:nvPr/>
          </p:nvSpPr>
          <p:spPr>
            <a:xfrm>
              <a:off x="1979584" y="2119332"/>
              <a:ext cx="82296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9"/>
                <a:gd name="f8" fmla="val 18"/>
                <a:gd name="f9" fmla="val 2"/>
                <a:gd name="f10" fmla="val 31"/>
                <a:gd name="f11" fmla="+- 0 0 -90"/>
                <a:gd name="f12" fmla="*/ f3 1 32"/>
                <a:gd name="f13" fmla="*/ f4 1 29"/>
                <a:gd name="f14" fmla="+- f7 0 f5"/>
                <a:gd name="f15" fmla="+- f6 0 f5"/>
                <a:gd name="f16" fmla="*/ f11 f0 1"/>
                <a:gd name="f17" fmla="*/ f15 1 32"/>
                <a:gd name="f18" fmla="*/ f14 1 29"/>
                <a:gd name="f19" fmla="*/ 0 f15 1"/>
                <a:gd name="f20" fmla="*/ 0 f14 1"/>
                <a:gd name="f21" fmla="*/ 500 f15 1"/>
                <a:gd name="f22" fmla="*/ 542 f14 1"/>
                <a:gd name="f23" fmla="*/ f16 1 f2"/>
                <a:gd name="f24" fmla="*/ f19 1 32"/>
                <a:gd name="f25" fmla="*/ f20 1 29"/>
                <a:gd name="f26" fmla="*/ f21 1 32"/>
                <a:gd name="f27" fmla="*/ f22 1 29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32" h="29">
                  <a:moveTo>
                    <a:pt x="f5" y="f5"/>
                  </a:moveTo>
                  <a:cubicBezTo>
                    <a:pt x="f8" y="f9"/>
                    <a:pt x="f10" y="f8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63" name="Freeform 151"/>
            <p:cNvSpPr/>
            <p:nvPr/>
          </p:nvSpPr>
          <p:spPr>
            <a:xfrm>
              <a:off x="1951814" y="2224954"/>
              <a:ext cx="38066" cy="85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33"/>
                <a:gd name="f8" fmla="val 8"/>
                <a:gd name="f9" fmla="val 7"/>
                <a:gd name="f10" fmla="val 17"/>
                <a:gd name="f11" fmla="+- 0 0 -90"/>
                <a:gd name="f12" fmla="*/ f3 1 15"/>
                <a:gd name="f13" fmla="*/ f4 1 33"/>
                <a:gd name="f14" fmla="+- f7 0 f5"/>
                <a:gd name="f15" fmla="+- f6 0 f5"/>
                <a:gd name="f16" fmla="*/ f11 f0 1"/>
                <a:gd name="f17" fmla="*/ f15 1 15"/>
                <a:gd name="f18" fmla="*/ f14 1 33"/>
                <a:gd name="f19" fmla="*/ 0 f15 1"/>
                <a:gd name="f20" fmla="*/ 0 f14 1"/>
                <a:gd name="f21" fmla="*/ 224 f15 1"/>
                <a:gd name="f22" fmla="*/ 627 f14 1"/>
                <a:gd name="f23" fmla="*/ f16 1 f2"/>
                <a:gd name="f24" fmla="*/ f19 1 15"/>
                <a:gd name="f25" fmla="*/ f20 1 33"/>
                <a:gd name="f26" fmla="*/ f21 1 15"/>
                <a:gd name="f27" fmla="*/ f22 1 33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15" h="33">
                  <a:moveTo>
                    <a:pt x="f5" y="f5"/>
                  </a:moveTo>
                  <a:cubicBezTo>
                    <a:pt x="f8" y="f9"/>
                    <a:pt x="f6" y="f10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64" name="Freeform 152"/>
            <p:cNvSpPr/>
            <p:nvPr/>
          </p:nvSpPr>
          <p:spPr>
            <a:xfrm>
              <a:off x="1987814" y="2317985"/>
              <a:ext cx="74066" cy="48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"/>
                <a:gd name="f8" fmla="val 12"/>
                <a:gd name="f9" fmla="val 26"/>
                <a:gd name="f10" fmla="val 1"/>
                <a:gd name="f11" fmla="+- 0 0 -90"/>
                <a:gd name="f12" fmla="*/ f3 1 2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9"/>
                <a:gd name="f19" fmla="*/ 0 f15 1"/>
                <a:gd name="f20" fmla="*/ 33 f14 1"/>
                <a:gd name="f21" fmla="*/ 444 f15 1"/>
                <a:gd name="f22" fmla="*/ f16 1 f2"/>
                <a:gd name="f23" fmla="*/ f19 1 29"/>
                <a:gd name="f24" fmla="*/ f20 1 2"/>
                <a:gd name="f25" fmla="*/ f21 1 29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40" y="f39"/>
                </a:cxn>
              </a:cxnLst>
              <a:rect l="f34" t="f37" r="f35" b="f36"/>
              <a:pathLst>
                <a:path w="29" h="2">
                  <a:moveTo>
                    <a:pt x="f5" y="f7"/>
                  </a:moveTo>
                  <a:cubicBezTo>
                    <a:pt x="f8" y="f5"/>
                    <a:pt x="f9" y="f10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65" name="Freeform 153"/>
            <p:cNvSpPr/>
            <p:nvPr/>
          </p:nvSpPr>
          <p:spPr>
            <a:xfrm>
              <a:off x="1946666" y="2442014"/>
              <a:ext cx="123444" cy="12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5"/>
                <a:gd name="f8" fmla="val 10"/>
                <a:gd name="f9" fmla="val 46"/>
                <a:gd name="f10" fmla="val 1"/>
                <a:gd name="f11" fmla="+- 0 0 -90"/>
                <a:gd name="f12" fmla="*/ f3 1 4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48"/>
                <a:gd name="f19" fmla="*/ 0 f15 1"/>
                <a:gd name="f20" fmla="*/ 88 f14 1"/>
                <a:gd name="f21" fmla="*/ 750 f15 1"/>
                <a:gd name="f22" fmla="*/ 21 f14 1"/>
                <a:gd name="f23" fmla="*/ f16 1 f2"/>
                <a:gd name="f24" fmla="*/ f19 1 48"/>
                <a:gd name="f25" fmla="*/ f20 1 5"/>
                <a:gd name="f26" fmla="*/ f21 1 4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48" h="5">
                  <a:moveTo>
                    <a:pt x="f5" y="f7"/>
                  </a:moveTo>
                  <a:cubicBezTo>
                    <a:pt x="f8" y="f5"/>
                    <a:pt x="f9" y="f10"/>
                    <a:pt x="f6" y="f10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66" name="Freeform 154"/>
            <p:cNvSpPr/>
            <p:nvPr/>
          </p:nvSpPr>
          <p:spPr>
            <a:xfrm>
              <a:off x="1962101" y="2561206"/>
              <a:ext cx="115214" cy="77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3"/>
                <a:gd name="f8" fmla="val 8"/>
                <a:gd name="f9" fmla="val 41"/>
                <a:gd name="f10" fmla="val 1"/>
                <a:gd name="f11" fmla="+- 0 0 -90"/>
                <a:gd name="f12" fmla="*/ f3 1 45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5"/>
                <a:gd name="f19" fmla="*/ 0 f15 1"/>
                <a:gd name="f20" fmla="*/ 56 f14 1"/>
                <a:gd name="f21" fmla="*/ 694 f15 1"/>
                <a:gd name="f22" fmla="*/ 21 f14 1"/>
                <a:gd name="f23" fmla="*/ f16 1 f2"/>
                <a:gd name="f24" fmla="*/ f19 1 45"/>
                <a:gd name="f25" fmla="*/ f20 1 3"/>
                <a:gd name="f26" fmla="*/ f21 1 45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45" h="3">
                  <a:moveTo>
                    <a:pt x="f5" y="f7"/>
                  </a:moveTo>
                  <a:cubicBezTo>
                    <a:pt x="f8" y="f5"/>
                    <a:pt x="f9" y="f10"/>
                    <a:pt x="f6" y="f10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67" name="Freeform 155"/>
            <p:cNvSpPr/>
            <p:nvPr/>
          </p:nvSpPr>
          <p:spPr>
            <a:xfrm>
              <a:off x="1987814" y="2685245"/>
              <a:ext cx="104927" cy="77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3"/>
                <a:gd name="f8" fmla="val 2"/>
                <a:gd name="f9" fmla="val 7"/>
                <a:gd name="f10" fmla="val 33"/>
                <a:gd name="f11" fmla="+- 0 0 -90"/>
                <a:gd name="f12" fmla="*/ f3 1 41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1"/>
                <a:gd name="f19" fmla="*/ 0 f15 1"/>
                <a:gd name="f20" fmla="*/ 35 f14 1"/>
                <a:gd name="f21" fmla="*/ 632 f15 1"/>
                <a:gd name="f22" fmla="*/ 0 f14 1"/>
                <a:gd name="f23" fmla="*/ f16 1 f2"/>
                <a:gd name="f24" fmla="*/ f19 1 41"/>
                <a:gd name="f25" fmla="*/ f20 1 3"/>
                <a:gd name="f26" fmla="*/ f21 1 41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41" h="3">
                  <a:moveTo>
                    <a:pt x="f5" y="f8"/>
                  </a:moveTo>
                  <a:cubicBezTo>
                    <a:pt x="f9" y="f7"/>
                    <a:pt x="f10" y="f8"/>
                    <a:pt x="f6" y="f5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68" name="Freeform 156"/>
            <p:cNvSpPr/>
            <p:nvPr/>
          </p:nvSpPr>
          <p:spPr>
            <a:xfrm>
              <a:off x="2116406" y="2446861"/>
              <a:ext cx="94640" cy="15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6"/>
                <a:gd name="f8" fmla="val 9"/>
                <a:gd name="f9" fmla="val 31"/>
                <a:gd name="f10" fmla="val 2"/>
                <a:gd name="f11" fmla="+- 0 0 -90"/>
                <a:gd name="f12" fmla="*/ f3 1 37"/>
                <a:gd name="f13" fmla="*/ f4 1 6"/>
                <a:gd name="f14" fmla="+- f7 0 f5"/>
                <a:gd name="f15" fmla="+- f6 0 f5"/>
                <a:gd name="f16" fmla="*/ f11 f0 1"/>
                <a:gd name="f17" fmla="*/ f14 1 6"/>
                <a:gd name="f18" fmla="*/ f15 1 37"/>
                <a:gd name="f19" fmla="*/ 0 f15 1"/>
                <a:gd name="f20" fmla="*/ 0 f14 1"/>
                <a:gd name="f21" fmla="*/ 569 f15 1"/>
                <a:gd name="f22" fmla="*/ 115 f14 1"/>
                <a:gd name="f23" fmla="*/ f16 1 f2"/>
                <a:gd name="f24" fmla="*/ f19 1 37"/>
                <a:gd name="f25" fmla="*/ f20 1 6"/>
                <a:gd name="f26" fmla="*/ f21 1 37"/>
                <a:gd name="f27" fmla="*/ f22 1 6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37" h="6">
                  <a:moveTo>
                    <a:pt x="f5" y="f5"/>
                  </a:moveTo>
                  <a:cubicBezTo>
                    <a:pt x="f8" y="f5"/>
                    <a:pt x="f9" y="f10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69" name="Freeform 157"/>
            <p:cNvSpPr/>
            <p:nvPr/>
          </p:nvSpPr>
          <p:spPr>
            <a:xfrm>
              <a:off x="2126693" y="2330577"/>
              <a:ext cx="84353" cy="31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12"/>
                <a:gd name="f8" fmla="val 30"/>
                <a:gd name="f9" fmla="val 6"/>
                <a:gd name="f10" fmla="+- 0 0 -90"/>
                <a:gd name="f11" fmla="*/ f3 1 33"/>
                <a:gd name="f12" fmla="*/ f4 1 12"/>
                <a:gd name="f13" fmla="+- f7 0 f5"/>
                <a:gd name="f14" fmla="+- f6 0 f5"/>
                <a:gd name="f15" fmla="*/ f10 f0 1"/>
                <a:gd name="f16" fmla="*/ f14 1 33"/>
                <a:gd name="f17" fmla="*/ f13 1 12"/>
                <a:gd name="f18" fmla="*/ 0 f14 1"/>
                <a:gd name="f19" fmla="*/ 0 f13 1"/>
                <a:gd name="f20" fmla="*/ 507 f14 1"/>
                <a:gd name="f21" fmla="*/ 227 f13 1"/>
                <a:gd name="f22" fmla="*/ f15 1 f2"/>
                <a:gd name="f23" fmla="*/ f18 1 33"/>
                <a:gd name="f24" fmla="*/ f19 1 12"/>
                <a:gd name="f25" fmla="*/ f20 1 33"/>
                <a:gd name="f26" fmla="*/ f21 1 12"/>
                <a:gd name="f27" fmla="*/ 0 1 f16"/>
                <a:gd name="f28" fmla="*/ f6 1 f16"/>
                <a:gd name="f29" fmla="*/ 0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33" h="12">
                  <a:moveTo>
                    <a:pt x="f5" y="f5"/>
                  </a:moveTo>
                  <a:cubicBezTo>
                    <a:pt x="f7" y="f5"/>
                    <a:pt x="f8" y="f9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0" name="Freeform 158"/>
            <p:cNvSpPr/>
            <p:nvPr/>
          </p:nvSpPr>
          <p:spPr>
            <a:xfrm>
              <a:off x="2154472" y="2229800"/>
              <a:ext cx="64812" cy="21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8"/>
                <a:gd name="f8" fmla="val 10"/>
                <a:gd name="f9" fmla="val 1"/>
                <a:gd name="f10" fmla="+- 0 0 -90"/>
                <a:gd name="f11" fmla="*/ f3 1 25"/>
                <a:gd name="f12" fmla="*/ f4 1 8"/>
                <a:gd name="f13" fmla="+- f7 0 f5"/>
                <a:gd name="f14" fmla="+- f6 0 f5"/>
                <a:gd name="f15" fmla="*/ f10 f0 1"/>
                <a:gd name="f16" fmla="*/ f13 1 8"/>
                <a:gd name="f17" fmla="*/ f14 1 25"/>
                <a:gd name="f18" fmla="*/ 0 f14 1"/>
                <a:gd name="f19" fmla="*/ 0 f13 1"/>
                <a:gd name="f20" fmla="*/ 401 f14 1"/>
                <a:gd name="f21" fmla="*/ 168 f13 1"/>
                <a:gd name="f22" fmla="*/ f15 1 f2"/>
                <a:gd name="f23" fmla="*/ f18 1 25"/>
                <a:gd name="f24" fmla="*/ f19 1 8"/>
                <a:gd name="f25" fmla="*/ f20 1 25"/>
                <a:gd name="f26" fmla="*/ f21 1 8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5" h="8">
                  <a:moveTo>
                    <a:pt x="f5" y="f5"/>
                  </a:moveTo>
                  <a:cubicBezTo>
                    <a:pt x="f8" y="f9"/>
                    <a:pt x="f6" y="f7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1" name="Freeform 159"/>
            <p:cNvSpPr/>
            <p:nvPr/>
          </p:nvSpPr>
          <p:spPr>
            <a:xfrm>
              <a:off x="2152415" y="2124178"/>
              <a:ext cx="56583" cy="10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"/>
                <a:gd name="f8" fmla="val 10"/>
                <a:gd name="f9" fmla="val 3"/>
                <a:gd name="f10" fmla="+- 0 0 -90"/>
                <a:gd name="f11" fmla="*/ f3 1 22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2"/>
                <a:gd name="f18" fmla="*/ 0 f14 1"/>
                <a:gd name="f19" fmla="*/ 83 f13 1"/>
                <a:gd name="f20" fmla="*/ 345 f14 1"/>
                <a:gd name="f21" fmla="*/ 61 f13 1"/>
                <a:gd name="f22" fmla="*/ f15 1 f2"/>
                <a:gd name="f23" fmla="*/ f18 1 22"/>
                <a:gd name="f24" fmla="*/ f19 1 4"/>
                <a:gd name="f25" fmla="*/ f20 1 22"/>
                <a:gd name="f26" fmla="*/ f21 1 4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2" h="4">
                  <a:moveTo>
                    <a:pt x="f5" y="f7"/>
                  </a:moveTo>
                  <a:cubicBezTo>
                    <a:pt x="f8" y="f5"/>
                    <a:pt x="f6" y="f9"/>
                    <a:pt x="f6" y="f9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2" name="Freeform 160"/>
            <p:cNvSpPr/>
            <p:nvPr/>
          </p:nvSpPr>
          <p:spPr>
            <a:xfrm>
              <a:off x="2157554" y="2004986"/>
              <a:ext cx="48353" cy="5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7"/>
                <a:gd name="f9" fmla="+- 0 0 -90"/>
                <a:gd name="f10" fmla="*/ f3 1 19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19"/>
                <a:gd name="f17" fmla="*/ 0 f13 1"/>
                <a:gd name="f18" fmla="*/ 54 f12 1"/>
                <a:gd name="f19" fmla="*/ 287 f13 1"/>
                <a:gd name="f20" fmla="*/ f14 1 f2"/>
                <a:gd name="f21" fmla="*/ f17 1 19"/>
                <a:gd name="f22" fmla="*/ f18 1 2"/>
                <a:gd name="f23" fmla="*/ f19 1 19"/>
                <a:gd name="f24" fmla="*/ 0 1 f16"/>
                <a:gd name="f25" fmla="*/ f6 1 f16"/>
                <a:gd name="f26" fmla="*/ 0 1 f15"/>
                <a:gd name="f27" fmla="*/ f7 1 f15"/>
                <a:gd name="f28" fmla="+- f20 0 f1"/>
                <a:gd name="f29" fmla="*/ f21 1 f16"/>
                <a:gd name="f30" fmla="*/ f22 1 f15"/>
                <a:gd name="f31" fmla="*/ f23 1 f16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19" h="2">
                  <a:moveTo>
                    <a:pt x="f5" y="f7"/>
                  </a:moveTo>
                  <a:cubicBezTo>
                    <a:pt x="f8" y="f5"/>
                    <a:pt x="f6" y="f7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3" name="Freeform 161"/>
            <p:cNvSpPr/>
            <p:nvPr/>
          </p:nvSpPr>
          <p:spPr>
            <a:xfrm>
              <a:off x="2152415" y="2654238"/>
              <a:ext cx="74066" cy="174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7"/>
                <a:gd name="f8" fmla="val 9"/>
                <a:gd name="f9" fmla="val 5"/>
                <a:gd name="f10" fmla="+- 0 0 -90"/>
                <a:gd name="f11" fmla="*/ f3 1 29"/>
                <a:gd name="f12" fmla="*/ f4 1 7"/>
                <a:gd name="f13" fmla="+- f7 0 f5"/>
                <a:gd name="f14" fmla="+- f6 0 f5"/>
                <a:gd name="f15" fmla="*/ f10 f0 1"/>
                <a:gd name="f16" fmla="*/ f14 1 29"/>
                <a:gd name="f17" fmla="*/ f13 1 7"/>
                <a:gd name="f18" fmla="*/ 444 f14 1"/>
                <a:gd name="f19" fmla="*/ 0 f13 1"/>
                <a:gd name="f20" fmla="*/ 0 f14 1"/>
                <a:gd name="f21" fmla="*/ 85 f13 1"/>
                <a:gd name="f22" fmla="*/ f15 1 f2"/>
                <a:gd name="f23" fmla="*/ f18 1 29"/>
                <a:gd name="f24" fmla="*/ f19 1 7"/>
                <a:gd name="f25" fmla="*/ f20 1 29"/>
                <a:gd name="f26" fmla="*/ f21 1 7"/>
                <a:gd name="f27" fmla="*/ 0 1 f16"/>
                <a:gd name="f28" fmla="*/ f6 1 f16"/>
                <a:gd name="f29" fmla="*/ 0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9" h="7">
                  <a:moveTo>
                    <a:pt x="f6" y="f5"/>
                  </a:moveTo>
                  <a:cubicBezTo>
                    <a:pt x="f6" y="f5"/>
                    <a:pt x="f8" y="f7"/>
                    <a:pt x="f5" y="f9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4" name="Freeform 162"/>
            <p:cNvSpPr/>
            <p:nvPr/>
          </p:nvSpPr>
          <p:spPr>
            <a:xfrm>
              <a:off x="2154472" y="2547646"/>
              <a:ext cx="69951" cy="10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4"/>
                <a:gd name="f8" fmla="val 2"/>
                <a:gd name="f9" fmla="val 10"/>
                <a:gd name="f10" fmla="+- 0 0 -90"/>
                <a:gd name="f11" fmla="*/ f3 1 27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7"/>
                <a:gd name="f18" fmla="*/ 0 f14 1"/>
                <a:gd name="f19" fmla="*/ 47 f13 1"/>
                <a:gd name="f20" fmla="*/ 431 f14 1"/>
                <a:gd name="f21" fmla="*/ 83 f13 1"/>
                <a:gd name="f22" fmla="*/ f15 1 f2"/>
                <a:gd name="f23" fmla="*/ f18 1 27"/>
                <a:gd name="f24" fmla="*/ f19 1 4"/>
                <a:gd name="f25" fmla="*/ f20 1 27"/>
                <a:gd name="f26" fmla="*/ f21 1 4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7" h="4">
                  <a:moveTo>
                    <a:pt x="f5" y="f8"/>
                  </a:moveTo>
                  <a:cubicBezTo>
                    <a:pt x="f9" y="f5"/>
                    <a:pt x="f6" y="f7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5" name="Freeform 163"/>
            <p:cNvSpPr/>
            <p:nvPr/>
          </p:nvSpPr>
          <p:spPr>
            <a:xfrm>
              <a:off x="2000158" y="2824782"/>
              <a:ext cx="95673" cy="12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5"/>
                <a:gd name="f8" fmla="val 3"/>
                <a:gd name="f9" fmla="val 9"/>
                <a:gd name="f10" fmla="val 30"/>
                <a:gd name="f11" fmla="+- 0 0 -90"/>
                <a:gd name="f12" fmla="*/ f3 1 37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7"/>
                <a:gd name="f19" fmla="*/ 0 f15 1"/>
                <a:gd name="f20" fmla="*/ 55 f14 1"/>
                <a:gd name="f21" fmla="*/ 588 f15 1"/>
                <a:gd name="f22" fmla="*/ 0 f14 1"/>
                <a:gd name="f23" fmla="*/ f16 1 f2"/>
                <a:gd name="f24" fmla="*/ f19 1 37"/>
                <a:gd name="f25" fmla="*/ f20 1 5"/>
                <a:gd name="f26" fmla="*/ f21 1 37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37" h="5">
                  <a:moveTo>
                    <a:pt x="f5" y="f8"/>
                  </a:moveTo>
                  <a:cubicBezTo>
                    <a:pt x="f9" y="f7"/>
                    <a:pt x="f10" y="f8"/>
                    <a:pt x="f6" y="f5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6" name="Freeform 164"/>
            <p:cNvSpPr/>
            <p:nvPr/>
          </p:nvSpPr>
          <p:spPr>
            <a:xfrm>
              <a:off x="2167841" y="2787959"/>
              <a:ext cx="72009" cy="15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6"/>
                <a:gd name="f8" fmla="val 11"/>
                <a:gd name="f9" fmla="val 5"/>
                <a:gd name="f10" fmla="val 24"/>
                <a:gd name="f11" fmla="val 3"/>
                <a:gd name="f12" fmla="+- 0 0 -90"/>
                <a:gd name="f13" fmla="*/ f3 1 28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28"/>
                <a:gd name="f20" fmla="*/ 0 f16 1"/>
                <a:gd name="f21" fmla="*/ 115 f15 1"/>
                <a:gd name="f22" fmla="*/ 438 f16 1"/>
                <a:gd name="f23" fmla="*/ 0 f15 1"/>
                <a:gd name="f24" fmla="*/ f17 1 f2"/>
                <a:gd name="f25" fmla="*/ f20 1 28"/>
                <a:gd name="f26" fmla="*/ f21 1 6"/>
                <a:gd name="f27" fmla="*/ f22 1 28"/>
                <a:gd name="f28" fmla="*/ f23 1 6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28" h="6">
                  <a:moveTo>
                    <a:pt x="f5" y="f7"/>
                  </a:moveTo>
                  <a:cubicBezTo>
                    <a:pt x="f8" y="f9"/>
                    <a:pt x="f10" y="f11"/>
                    <a:pt x="f6" y="f5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7" name="Freeform 165"/>
            <p:cNvSpPr/>
            <p:nvPr/>
          </p:nvSpPr>
          <p:spPr>
            <a:xfrm>
              <a:off x="2010445" y="2933312"/>
              <a:ext cx="105960" cy="174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7"/>
                <a:gd name="f8" fmla="val 5"/>
                <a:gd name="f9" fmla="val 10"/>
                <a:gd name="f10" fmla="val 35"/>
                <a:gd name="f11" fmla="val 2"/>
                <a:gd name="f12" fmla="+- 0 0 -90"/>
                <a:gd name="f13" fmla="*/ f3 1 41"/>
                <a:gd name="f14" fmla="*/ f4 1 7"/>
                <a:gd name="f15" fmla="+- f7 0 f5"/>
                <a:gd name="f16" fmla="+- f6 0 f5"/>
                <a:gd name="f17" fmla="*/ f12 f0 1"/>
                <a:gd name="f18" fmla="*/ f16 1 41"/>
                <a:gd name="f19" fmla="*/ f15 1 7"/>
                <a:gd name="f20" fmla="*/ 0 f16 1"/>
                <a:gd name="f21" fmla="*/ 85 f15 1"/>
                <a:gd name="f22" fmla="*/ 651 f16 1"/>
                <a:gd name="f23" fmla="*/ 0 f15 1"/>
                <a:gd name="f24" fmla="*/ f17 1 f2"/>
                <a:gd name="f25" fmla="*/ f20 1 41"/>
                <a:gd name="f26" fmla="*/ f21 1 7"/>
                <a:gd name="f27" fmla="*/ f22 1 41"/>
                <a:gd name="f28" fmla="*/ f23 1 7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41" h="7">
                  <a:moveTo>
                    <a:pt x="f5" y="f8"/>
                  </a:moveTo>
                  <a:cubicBezTo>
                    <a:pt x="f9" y="f7"/>
                    <a:pt x="f10" y="f11"/>
                    <a:pt x="f6" y="f5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8" name="Freeform 166"/>
            <p:cNvSpPr/>
            <p:nvPr/>
          </p:nvSpPr>
          <p:spPr>
            <a:xfrm>
              <a:off x="2198702" y="2910059"/>
              <a:ext cx="72009" cy="96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4"/>
                <a:gd name="f8" fmla="val 11"/>
                <a:gd name="f9" fmla="val 2"/>
                <a:gd name="f10" fmla="val 21"/>
                <a:gd name="f11" fmla="+- 0 0 -90"/>
                <a:gd name="f12" fmla="*/ f3 1 28"/>
                <a:gd name="f13" fmla="*/ f4 1 4"/>
                <a:gd name="f14" fmla="+- f7 0 f5"/>
                <a:gd name="f15" fmla="+- f6 0 f5"/>
                <a:gd name="f16" fmla="*/ f11 f0 1"/>
                <a:gd name="f17" fmla="*/ f14 1 4"/>
                <a:gd name="f18" fmla="*/ f15 1 28"/>
                <a:gd name="f19" fmla="*/ 0 f15 1"/>
                <a:gd name="f20" fmla="*/ 63 f14 1"/>
                <a:gd name="f21" fmla="*/ 438 f15 1"/>
                <a:gd name="f22" fmla="*/ 33 f14 1"/>
                <a:gd name="f23" fmla="*/ f16 1 f2"/>
                <a:gd name="f24" fmla="*/ f19 1 28"/>
                <a:gd name="f25" fmla="*/ f20 1 4"/>
                <a:gd name="f26" fmla="*/ f21 1 28"/>
                <a:gd name="f27" fmla="*/ f22 1 4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28" h="4">
                  <a:moveTo>
                    <a:pt x="f5" y="f7"/>
                  </a:moveTo>
                  <a:cubicBezTo>
                    <a:pt x="f8" y="f9"/>
                    <a:pt x="f10" y="f5"/>
                    <a:pt x="f6" y="f9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9" name="Freeform 167"/>
            <p:cNvSpPr/>
            <p:nvPr/>
          </p:nvSpPr>
          <p:spPr>
            <a:xfrm>
              <a:off x="2039249" y="3041843"/>
              <a:ext cx="92583" cy="96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4"/>
                <a:gd name="f8" fmla="val 2"/>
                <a:gd name="f9" fmla="val 7"/>
                <a:gd name="f10" fmla="val 34"/>
                <a:gd name="f11" fmla="val 1"/>
                <a:gd name="f12" fmla="+- 0 0 -90"/>
                <a:gd name="f13" fmla="*/ f3 1 36"/>
                <a:gd name="f14" fmla="*/ f4 1 4"/>
                <a:gd name="f15" fmla="+- f7 0 f5"/>
                <a:gd name="f16" fmla="+- f6 0 f5"/>
                <a:gd name="f17" fmla="*/ f12 f0 1"/>
                <a:gd name="f18" fmla="*/ f15 1 4"/>
                <a:gd name="f19" fmla="*/ f16 1 36"/>
                <a:gd name="f20" fmla="*/ 0 f16 1"/>
                <a:gd name="f21" fmla="*/ 33 f15 1"/>
                <a:gd name="f22" fmla="*/ 563 f16 1"/>
                <a:gd name="f23" fmla="*/ 0 f15 1"/>
                <a:gd name="f24" fmla="*/ f17 1 f2"/>
                <a:gd name="f25" fmla="*/ f20 1 36"/>
                <a:gd name="f26" fmla="*/ f21 1 4"/>
                <a:gd name="f27" fmla="*/ f22 1 36"/>
                <a:gd name="f28" fmla="*/ f23 1 4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36" h="4">
                  <a:moveTo>
                    <a:pt x="f5" y="f8"/>
                  </a:moveTo>
                  <a:cubicBezTo>
                    <a:pt x="f9" y="f7"/>
                    <a:pt x="f10" y="f11"/>
                    <a:pt x="f6" y="f5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0" name="Freeform 168"/>
            <p:cNvSpPr/>
            <p:nvPr/>
          </p:nvSpPr>
          <p:spPr>
            <a:xfrm>
              <a:off x="2221333" y="3007927"/>
              <a:ext cx="69951" cy="12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6"/>
                <a:gd name="f9" fmla="val 4"/>
                <a:gd name="f10" fmla="val 22"/>
                <a:gd name="f11" fmla="+- 0 0 -90"/>
                <a:gd name="f12" fmla="*/ f3 1 27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27"/>
                <a:gd name="f19" fmla="*/ 0 f15 1"/>
                <a:gd name="f20" fmla="*/ 88 f14 1"/>
                <a:gd name="f21" fmla="*/ 431 f15 1"/>
                <a:gd name="f22" fmla="*/ 68 f14 1"/>
                <a:gd name="f23" fmla="*/ f16 1 f2"/>
                <a:gd name="f24" fmla="*/ f19 1 27"/>
                <a:gd name="f25" fmla="*/ f20 1 5"/>
                <a:gd name="f26" fmla="*/ f21 1 27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27" h="5">
                  <a:moveTo>
                    <a:pt x="f5" y="f7"/>
                  </a:moveTo>
                  <a:cubicBezTo>
                    <a:pt x="f8" y="f9"/>
                    <a:pt x="f10" y="f5"/>
                    <a:pt x="f6" y="f9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1" name="Freeform 169"/>
            <p:cNvSpPr/>
            <p:nvPr/>
          </p:nvSpPr>
          <p:spPr>
            <a:xfrm>
              <a:off x="2064971" y="3131966"/>
              <a:ext cx="97731" cy="48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1"/>
                <a:gd name="f9" fmla="val 7"/>
                <a:gd name="f10" fmla="val 32"/>
                <a:gd name="f11" fmla="+- 0 0 -90"/>
                <a:gd name="f12" fmla="*/ f3 1 38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8"/>
                <a:gd name="f19" fmla="*/ 0 f15 1"/>
                <a:gd name="f20" fmla="*/ 20 f14 1"/>
                <a:gd name="f21" fmla="*/ 595 f15 1"/>
                <a:gd name="f22" fmla="*/ 0 f14 1"/>
                <a:gd name="f23" fmla="*/ f16 1 f2"/>
                <a:gd name="f24" fmla="*/ f19 1 38"/>
                <a:gd name="f25" fmla="*/ f20 1 2"/>
                <a:gd name="f26" fmla="*/ f21 1 38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38" h="2">
                  <a:moveTo>
                    <a:pt x="f5" y="f8"/>
                  </a:moveTo>
                  <a:cubicBezTo>
                    <a:pt x="f9" y="f8"/>
                    <a:pt x="f10" y="f7"/>
                    <a:pt x="f6" y="f5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2" name="Freeform 170"/>
            <p:cNvSpPr/>
            <p:nvPr/>
          </p:nvSpPr>
          <p:spPr>
            <a:xfrm>
              <a:off x="2257342" y="3131966"/>
              <a:ext cx="64812" cy="29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1"/>
                <a:gd name="f9" fmla="val 23"/>
                <a:gd name="f10" fmla="+- 0 0 -90"/>
                <a:gd name="f11" fmla="*/ f3 1 25"/>
                <a:gd name="f12" fmla="*/ f4 1 1"/>
                <a:gd name="f13" fmla="+- f7 0 f5"/>
                <a:gd name="f14" fmla="+- f6 0 f5"/>
                <a:gd name="f15" fmla="*/ f10 f0 1"/>
                <a:gd name="f16" fmla="*/ f14 1 25"/>
                <a:gd name="f17" fmla="*/ 0 f14 1"/>
                <a:gd name="f18" fmla="*/ 27 f13 1"/>
                <a:gd name="f19" fmla="*/ 401 f14 1"/>
                <a:gd name="f20" fmla="*/ 0 1 f13"/>
                <a:gd name="f21" fmla="*/ f7 1 f13"/>
                <a:gd name="f22" fmla="*/ f15 1 f2"/>
                <a:gd name="f23" fmla="*/ f17 1 25"/>
                <a:gd name="f24" fmla="*/ f19 1 25"/>
                <a:gd name="f25" fmla="*/ f18 1 f13"/>
                <a:gd name="f26" fmla="*/ 0 1 f16"/>
                <a:gd name="f27" fmla="*/ f6 1 f16"/>
                <a:gd name="f28" fmla="*/ f21 f12 1"/>
                <a:gd name="f29" fmla="*/ f20 f12 1"/>
                <a:gd name="f30" fmla="+- f22 0 f1"/>
                <a:gd name="f31" fmla="*/ f23 1 f16"/>
                <a:gd name="f32" fmla="*/ f24 1 f16"/>
                <a:gd name="f33" fmla="*/ f26 f11 1"/>
                <a:gd name="f34" fmla="*/ f27 f11 1"/>
                <a:gd name="f35" fmla="*/ f25 f12 1"/>
                <a:gd name="f36" fmla="*/ f31 f11 1"/>
                <a:gd name="f37" fmla="*/ f32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6" y="f35"/>
                </a:cxn>
                <a:cxn ang="f30">
                  <a:pos x="f37" y="f35"/>
                </a:cxn>
              </a:cxnLst>
              <a:rect l="f33" t="f29" r="f34" b="f28"/>
              <a:pathLst>
                <a:path w="25" h="1">
                  <a:moveTo>
                    <a:pt x="f5" y="f7"/>
                  </a:moveTo>
                  <a:cubicBezTo>
                    <a:pt x="f8" y="f7"/>
                    <a:pt x="f9" y="f5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3" name="Freeform 171"/>
            <p:cNvSpPr/>
            <p:nvPr/>
          </p:nvSpPr>
          <p:spPr>
            <a:xfrm>
              <a:off x="2085545" y="3222089"/>
              <a:ext cx="104927" cy="15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11"/>
                <a:gd name="f9" fmla="val 3"/>
                <a:gd name="f10" fmla="val 32"/>
                <a:gd name="f11" fmla="val 5"/>
                <a:gd name="f12" fmla="+- 0 0 -90"/>
                <a:gd name="f13" fmla="*/ f3 1 41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41"/>
                <a:gd name="f20" fmla="*/ 0 f16 1"/>
                <a:gd name="f21" fmla="*/ 0 f15 1"/>
                <a:gd name="f22" fmla="*/ 632 f16 1"/>
                <a:gd name="f23" fmla="*/ 93 f15 1"/>
                <a:gd name="f24" fmla="*/ f17 1 f2"/>
                <a:gd name="f25" fmla="*/ f20 1 41"/>
                <a:gd name="f26" fmla="*/ f21 1 6"/>
                <a:gd name="f27" fmla="*/ f22 1 41"/>
                <a:gd name="f28" fmla="*/ f23 1 6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41" h="6">
                  <a:moveTo>
                    <a:pt x="f5" y="f5"/>
                  </a:moveTo>
                  <a:cubicBezTo>
                    <a:pt x="f8" y="f9"/>
                    <a:pt x="f10" y="f7"/>
                    <a:pt x="f6" y="f11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4" name="Freeform 172"/>
            <p:cNvSpPr/>
            <p:nvPr/>
          </p:nvSpPr>
          <p:spPr>
            <a:xfrm>
              <a:off x="2270720" y="3253096"/>
              <a:ext cx="68927" cy="15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6"/>
                <a:gd name="f8" fmla="val 10"/>
                <a:gd name="f9" fmla="val 4"/>
                <a:gd name="f10" fmla="+- 0 0 -90"/>
                <a:gd name="f11" fmla="*/ f3 1 27"/>
                <a:gd name="f12" fmla="*/ f4 1 6"/>
                <a:gd name="f13" fmla="+- f7 0 f5"/>
                <a:gd name="f14" fmla="+- f6 0 f5"/>
                <a:gd name="f15" fmla="*/ f10 f0 1"/>
                <a:gd name="f16" fmla="*/ f13 1 6"/>
                <a:gd name="f17" fmla="*/ f14 1 27"/>
                <a:gd name="f18" fmla="*/ 0 f14 1"/>
                <a:gd name="f19" fmla="*/ 0 f13 1"/>
                <a:gd name="f20" fmla="*/ 412 f14 1"/>
                <a:gd name="f21" fmla="*/ 115 f13 1"/>
                <a:gd name="f22" fmla="*/ f15 1 f2"/>
                <a:gd name="f23" fmla="*/ f18 1 27"/>
                <a:gd name="f24" fmla="*/ f19 1 6"/>
                <a:gd name="f25" fmla="*/ f20 1 27"/>
                <a:gd name="f26" fmla="*/ f21 1 6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7" h="6">
                  <a:moveTo>
                    <a:pt x="f5" y="f5"/>
                  </a:moveTo>
                  <a:cubicBezTo>
                    <a:pt x="f8" y="f9"/>
                    <a:pt x="f6" y="f7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5" name="Freeform 173"/>
            <p:cNvSpPr/>
            <p:nvPr/>
          </p:nvSpPr>
          <p:spPr>
            <a:xfrm>
              <a:off x="2085545" y="3297664"/>
              <a:ext cx="89501" cy="32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13"/>
                <a:gd name="f8" fmla="val 8"/>
                <a:gd name="f9" fmla="val 5"/>
                <a:gd name="f10" fmla="val 27"/>
                <a:gd name="f11" fmla="val 12"/>
                <a:gd name="f12" fmla="+- 0 0 -90"/>
                <a:gd name="f13" fmla="*/ f3 1 35"/>
                <a:gd name="f14" fmla="*/ f4 1 13"/>
                <a:gd name="f15" fmla="+- f7 0 f5"/>
                <a:gd name="f16" fmla="+- f6 0 f5"/>
                <a:gd name="f17" fmla="*/ f12 f0 1"/>
                <a:gd name="f18" fmla="*/ f16 1 35"/>
                <a:gd name="f19" fmla="*/ f15 1 13"/>
                <a:gd name="f20" fmla="*/ 0 f16 1"/>
                <a:gd name="f21" fmla="*/ 0 f15 1"/>
                <a:gd name="f22" fmla="*/ 537 f16 1"/>
                <a:gd name="f23" fmla="*/ 212 f15 1"/>
                <a:gd name="f24" fmla="*/ f17 1 f2"/>
                <a:gd name="f25" fmla="*/ f20 1 35"/>
                <a:gd name="f26" fmla="*/ f21 1 13"/>
                <a:gd name="f27" fmla="*/ f22 1 35"/>
                <a:gd name="f28" fmla="*/ f23 1 13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35" h="13">
                  <a:moveTo>
                    <a:pt x="f5" y="f5"/>
                  </a:moveTo>
                  <a:cubicBezTo>
                    <a:pt x="f8" y="f9"/>
                    <a:pt x="f10" y="f7"/>
                    <a:pt x="f6" y="f11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6" name="Freeform 174"/>
            <p:cNvSpPr/>
            <p:nvPr/>
          </p:nvSpPr>
          <p:spPr>
            <a:xfrm>
              <a:off x="2250137" y="3377126"/>
              <a:ext cx="66870" cy="290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1"/>
                <a:gd name="f8" fmla="val 10"/>
                <a:gd name="f9" fmla="val 4"/>
                <a:gd name="f10" fmla="val 20"/>
                <a:gd name="f11" fmla="val 8"/>
                <a:gd name="f12" fmla="+- 0 0 -90"/>
                <a:gd name="f13" fmla="*/ f3 1 26"/>
                <a:gd name="f14" fmla="*/ f4 1 11"/>
                <a:gd name="f15" fmla="+- f7 0 f5"/>
                <a:gd name="f16" fmla="+- f6 0 f5"/>
                <a:gd name="f17" fmla="*/ f12 f0 1"/>
                <a:gd name="f18" fmla="*/ f16 1 26"/>
                <a:gd name="f19" fmla="*/ f15 1 11"/>
                <a:gd name="f20" fmla="*/ 0 f16 1"/>
                <a:gd name="f21" fmla="*/ 0 f15 1"/>
                <a:gd name="f22" fmla="*/ 408 f16 1"/>
                <a:gd name="f23" fmla="*/ 164 f15 1"/>
                <a:gd name="f24" fmla="*/ f17 1 f2"/>
                <a:gd name="f25" fmla="*/ f20 1 26"/>
                <a:gd name="f26" fmla="*/ f21 1 11"/>
                <a:gd name="f27" fmla="*/ f22 1 26"/>
                <a:gd name="f28" fmla="*/ f23 1 11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26" h="11">
                  <a:moveTo>
                    <a:pt x="f5" y="f5"/>
                  </a:moveTo>
                  <a:cubicBezTo>
                    <a:pt x="f8" y="f9"/>
                    <a:pt x="f10" y="f7"/>
                    <a:pt x="f6" y="f11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7" name="Freeform 175"/>
            <p:cNvSpPr/>
            <p:nvPr/>
          </p:nvSpPr>
          <p:spPr>
            <a:xfrm>
              <a:off x="2056741" y="3377126"/>
              <a:ext cx="61722" cy="445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7"/>
                <a:gd name="f8" fmla="val 5"/>
                <a:gd name="f9" fmla="val 10"/>
                <a:gd name="f10" fmla="val 15"/>
                <a:gd name="f11" fmla="+- 0 0 -90"/>
                <a:gd name="f12" fmla="*/ f3 1 24"/>
                <a:gd name="f13" fmla="*/ f4 1 17"/>
                <a:gd name="f14" fmla="+- f7 0 f5"/>
                <a:gd name="f15" fmla="+- f6 0 f5"/>
                <a:gd name="f16" fmla="*/ f11 f0 1"/>
                <a:gd name="f17" fmla="*/ f15 1 24"/>
                <a:gd name="f18" fmla="*/ f14 1 17"/>
                <a:gd name="f19" fmla="*/ 0 f15 1"/>
                <a:gd name="f20" fmla="*/ 0 f14 1"/>
                <a:gd name="f21" fmla="*/ 375 f15 1"/>
                <a:gd name="f22" fmla="*/ 336 f14 1"/>
                <a:gd name="f23" fmla="*/ f16 1 f2"/>
                <a:gd name="f24" fmla="*/ f19 1 24"/>
                <a:gd name="f25" fmla="*/ f20 1 17"/>
                <a:gd name="f26" fmla="*/ f21 1 24"/>
                <a:gd name="f27" fmla="*/ f22 1 17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24" h="17">
                  <a:moveTo>
                    <a:pt x="f5" y="f5"/>
                  </a:moveTo>
                  <a:cubicBezTo>
                    <a:pt x="f8" y="f9"/>
                    <a:pt x="f7" y="f10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8" name="Freeform 176"/>
            <p:cNvSpPr/>
            <p:nvPr/>
          </p:nvSpPr>
          <p:spPr>
            <a:xfrm>
              <a:off x="2087602" y="3628110"/>
              <a:ext cx="33951" cy="620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24"/>
                <a:gd name="f8" fmla="val 5"/>
                <a:gd name="f9" fmla="val 9"/>
                <a:gd name="f10" fmla="val 11"/>
                <a:gd name="f11" fmla="val 15"/>
                <a:gd name="f12" fmla="+- 0 0 -90"/>
                <a:gd name="f13" fmla="*/ f3 1 13"/>
                <a:gd name="f14" fmla="*/ f4 1 24"/>
                <a:gd name="f15" fmla="+- f7 0 f5"/>
                <a:gd name="f16" fmla="+- f6 0 f5"/>
                <a:gd name="f17" fmla="*/ f12 f0 1"/>
                <a:gd name="f18" fmla="*/ f16 1 13"/>
                <a:gd name="f19" fmla="*/ f15 1 24"/>
                <a:gd name="f20" fmla="*/ 0 f16 1"/>
                <a:gd name="f21" fmla="*/ 0 f15 1"/>
                <a:gd name="f22" fmla="*/ 213 f16 1"/>
                <a:gd name="f23" fmla="*/ 456 f15 1"/>
                <a:gd name="f24" fmla="*/ f17 1 f2"/>
                <a:gd name="f25" fmla="*/ f20 1 13"/>
                <a:gd name="f26" fmla="*/ f21 1 24"/>
                <a:gd name="f27" fmla="*/ f22 1 13"/>
                <a:gd name="f28" fmla="*/ f23 1 24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13" h="24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9" name="Freeform 177"/>
            <p:cNvSpPr/>
            <p:nvPr/>
          </p:nvSpPr>
          <p:spPr>
            <a:xfrm>
              <a:off x="2180185" y="3524417"/>
              <a:ext cx="41148" cy="368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4"/>
                <a:gd name="f8" fmla="val 8"/>
                <a:gd name="f9" fmla="val 5"/>
                <a:gd name="f10" fmla="+- 0 0 -90"/>
                <a:gd name="f11" fmla="*/ f3 1 16"/>
                <a:gd name="f12" fmla="*/ f4 1 14"/>
                <a:gd name="f13" fmla="+- f7 0 f5"/>
                <a:gd name="f14" fmla="+- f6 0 f5"/>
                <a:gd name="f15" fmla="*/ f10 f0 1"/>
                <a:gd name="f16" fmla="*/ f14 1 16"/>
                <a:gd name="f17" fmla="*/ f13 1 14"/>
                <a:gd name="f18" fmla="*/ 0 f14 1"/>
                <a:gd name="f19" fmla="*/ 0 f13 1"/>
                <a:gd name="f20" fmla="*/ 250 f14 1"/>
                <a:gd name="f21" fmla="*/ 280 f13 1"/>
                <a:gd name="f22" fmla="*/ f15 1 f2"/>
                <a:gd name="f23" fmla="*/ f18 1 16"/>
                <a:gd name="f24" fmla="*/ f19 1 14"/>
                <a:gd name="f25" fmla="*/ f20 1 16"/>
                <a:gd name="f26" fmla="*/ f21 1 14"/>
                <a:gd name="f27" fmla="*/ 0 1 f16"/>
                <a:gd name="f28" fmla="*/ f6 1 f16"/>
                <a:gd name="f29" fmla="*/ 0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16" h="14">
                  <a:moveTo>
                    <a:pt x="f5" y="f5"/>
                  </a:moveTo>
                  <a:cubicBezTo>
                    <a:pt x="f8" y="f9"/>
                    <a:pt x="f6" y="f7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0" name="Freeform 178"/>
            <p:cNvSpPr/>
            <p:nvPr/>
          </p:nvSpPr>
          <p:spPr>
            <a:xfrm>
              <a:off x="1979584" y="3752139"/>
              <a:ext cx="10287" cy="668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26"/>
                <a:gd name="f8" fmla="val 8"/>
                <a:gd name="f9" fmla="val 22"/>
                <a:gd name="f10" fmla="val 2"/>
                <a:gd name="f11" fmla="+- 0 0 -90"/>
                <a:gd name="f12" fmla="*/ f3 1 4"/>
                <a:gd name="f13" fmla="*/ f4 1 26"/>
                <a:gd name="f14" fmla="+- f7 0 f5"/>
                <a:gd name="f15" fmla="+- f6 0 f5"/>
                <a:gd name="f16" fmla="*/ f11 f0 1"/>
                <a:gd name="f17" fmla="*/ f15 1 4"/>
                <a:gd name="f18" fmla="*/ f14 1 26"/>
                <a:gd name="f19" fmla="*/ 0 f15 1"/>
                <a:gd name="f20" fmla="*/ 0 f14 1"/>
                <a:gd name="f21" fmla="*/ 33 f15 1"/>
                <a:gd name="f22" fmla="*/ 486 f14 1"/>
                <a:gd name="f23" fmla="*/ f16 1 f2"/>
                <a:gd name="f24" fmla="*/ f19 1 4"/>
                <a:gd name="f25" fmla="*/ f20 1 26"/>
                <a:gd name="f26" fmla="*/ f21 1 4"/>
                <a:gd name="f27" fmla="*/ f22 1 26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4" h="26">
                  <a:moveTo>
                    <a:pt x="f5" y="f5"/>
                  </a:moveTo>
                  <a:cubicBezTo>
                    <a:pt x="f6" y="f8"/>
                    <a:pt x="f6" y="f9"/>
                    <a:pt x="f10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1" name="Freeform 179"/>
            <p:cNvSpPr/>
            <p:nvPr/>
          </p:nvSpPr>
          <p:spPr>
            <a:xfrm>
              <a:off x="1555751" y="3752139"/>
              <a:ext cx="61722" cy="35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4"/>
                <a:gd name="f8" fmla="val 8"/>
                <a:gd name="f9" fmla="val 5"/>
                <a:gd name="f10" fmla="val 11"/>
                <a:gd name="f11" fmla="val 1"/>
                <a:gd name="f12" fmla="+- 0 0 -90"/>
                <a:gd name="f13" fmla="*/ f3 1 24"/>
                <a:gd name="f14" fmla="*/ f4 1 14"/>
                <a:gd name="f15" fmla="+- f7 0 f5"/>
                <a:gd name="f16" fmla="+- f6 0 f5"/>
                <a:gd name="f17" fmla="*/ f12 f0 1"/>
                <a:gd name="f18" fmla="*/ f16 1 24"/>
                <a:gd name="f19" fmla="*/ f15 1 14"/>
                <a:gd name="f20" fmla="*/ 0 f16 1"/>
                <a:gd name="f21" fmla="*/ 259 f15 1"/>
                <a:gd name="f22" fmla="*/ 375 f16 1"/>
                <a:gd name="f23" fmla="*/ 0 f15 1"/>
                <a:gd name="f24" fmla="*/ f17 1 f2"/>
                <a:gd name="f25" fmla="*/ f20 1 24"/>
                <a:gd name="f26" fmla="*/ f21 1 14"/>
                <a:gd name="f27" fmla="*/ f22 1 24"/>
                <a:gd name="f28" fmla="*/ f23 1 14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24" h="14">
                  <a:moveTo>
                    <a:pt x="f5" y="f7"/>
                  </a:moveTo>
                  <a:cubicBezTo>
                    <a:pt x="f8" y="f9"/>
                    <a:pt x="f10" y="f11"/>
                    <a:pt x="f6" y="f5"/>
                  </a:cubicBezTo>
                </a:path>
              </a:pathLst>
            </a:custGeom>
            <a:noFill/>
            <a:ln w="11109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2" name="Freeform 180"/>
            <p:cNvSpPr/>
            <p:nvPr/>
          </p:nvSpPr>
          <p:spPr>
            <a:xfrm>
              <a:off x="606228" y="2330577"/>
              <a:ext cx="69951" cy="465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18"/>
                <a:gd name="f8" fmla="val 6"/>
                <a:gd name="f9" fmla="val 13"/>
                <a:gd name="f10" fmla="val 17"/>
                <a:gd name="f11" fmla="+- 0 0 -90"/>
                <a:gd name="f12" fmla="*/ f3 1 27"/>
                <a:gd name="f13" fmla="*/ f4 1 18"/>
                <a:gd name="f14" fmla="+- f7 0 f5"/>
                <a:gd name="f15" fmla="+- f6 0 f5"/>
                <a:gd name="f16" fmla="*/ f11 f0 1"/>
                <a:gd name="f17" fmla="*/ f15 1 27"/>
                <a:gd name="f18" fmla="*/ f14 1 18"/>
                <a:gd name="f19" fmla="*/ 0 f15 1"/>
                <a:gd name="f20" fmla="*/ 0 f14 1"/>
                <a:gd name="f21" fmla="*/ 431 f15 1"/>
                <a:gd name="f22" fmla="*/ 341 f14 1"/>
                <a:gd name="f23" fmla="*/ f16 1 f2"/>
                <a:gd name="f24" fmla="*/ f19 1 27"/>
                <a:gd name="f25" fmla="*/ f20 1 18"/>
                <a:gd name="f26" fmla="*/ f21 1 27"/>
                <a:gd name="f27" fmla="*/ f22 1 18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27" h="18">
                  <a:moveTo>
                    <a:pt x="f5" y="f5"/>
                  </a:moveTo>
                  <a:cubicBezTo>
                    <a:pt x="f8" y="f9"/>
                    <a:pt x="f10" y="f10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3" name="Freeform 181"/>
            <p:cNvSpPr/>
            <p:nvPr/>
          </p:nvSpPr>
          <p:spPr>
            <a:xfrm>
              <a:off x="652524" y="2351900"/>
              <a:ext cx="414579" cy="1221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"/>
                <a:gd name="f7" fmla="val 473"/>
                <a:gd name="f8" fmla="val 160"/>
                <a:gd name="f9" fmla="val 463"/>
                <a:gd name="f10" fmla="val 157"/>
                <a:gd name="f11" fmla="val 464"/>
                <a:gd name="f12" fmla="val 154"/>
                <a:gd name="f13" fmla="val 462"/>
                <a:gd name="f14" fmla="val 459"/>
                <a:gd name="f15" fmla="val 153"/>
                <a:gd name="f16" fmla="val 456"/>
                <a:gd name="f17" fmla="val 453"/>
                <a:gd name="f18" fmla="val 140"/>
                <a:gd name="f19" fmla="val 458"/>
                <a:gd name="f20" fmla="val 125"/>
                <a:gd name="f21" fmla="val 110"/>
                <a:gd name="f22" fmla="val 448"/>
                <a:gd name="f23" fmla="val 79"/>
                <a:gd name="f24" fmla="val 422"/>
                <a:gd name="f25" fmla="val 72"/>
                <a:gd name="f26" fmla="val 415"/>
                <a:gd name="f27" fmla="val 65"/>
                <a:gd name="f28" fmla="val 408"/>
                <a:gd name="f29" fmla="val 52"/>
                <a:gd name="f30" fmla="val 385"/>
                <a:gd name="f31" fmla="val 44"/>
                <a:gd name="f32" fmla="val 381"/>
                <a:gd name="f33" fmla="val 35"/>
                <a:gd name="f34" fmla="val 378"/>
                <a:gd name="f35" fmla="val 22"/>
                <a:gd name="f36" fmla="val 346"/>
                <a:gd name="f37" fmla="val 24"/>
                <a:gd name="f38" fmla="val 337"/>
                <a:gd name="f39" fmla="val 25"/>
                <a:gd name="f40" fmla="val 329"/>
                <a:gd name="f41" fmla="val 310"/>
                <a:gd name="f42" fmla="val 18"/>
                <a:gd name="f43" fmla="val 304"/>
                <a:gd name="f44" fmla="val 15"/>
                <a:gd name="f45" fmla="val 297"/>
                <a:gd name="f46" fmla="val 13"/>
                <a:gd name="f47" fmla="val 273"/>
                <a:gd name="f48" fmla="val 17"/>
                <a:gd name="f49" fmla="val 268"/>
                <a:gd name="f50" fmla="val 21"/>
                <a:gd name="f51" fmla="val 262"/>
                <a:gd name="f52" fmla="val 248"/>
                <a:gd name="f53" fmla="val 20"/>
                <a:gd name="f54" fmla="val 243"/>
                <a:gd name="f55" fmla="val 237"/>
                <a:gd name="f56" fmla="val 217"/>
                <a:gd name="f57" fmla="val 26"/>
                <a:gd name="f58" fmla="val 213"/>
                <a:gd name="f59" fmla="val 28"/>
                <a:gd name="f60" fmla="val 209"/>
                <a:gd name="f61" fmla="val 31"/>
                <a:gd name="f62" fmla="val 207"/>
                <a:gd name="f63" fmla="val 200"/>
                <a:gd name="f64" fmla="val 192"/>
                <a:gd name="f65" fmla="val 29"/>
                <a:gd name="f66" fmla="val 172"/>
                <a:gd name="f67" fmla="val 37"/>
                <a:gd name="f68" fmla="val 164"/>
                <a:gd name="f69" fmla="val 155"/>
                <a:gd name="f70" fmla="val 40"/>
                <a:gd name="f71" fmla="val 149"/>
                <a:gd name="f72" fmla="val 39"/>
                <a:gd name="f73" fmla="val 141"/>
                <a:gd name="f74" fmla="val 133"/>
                <a:gd name="f75" fmla="val 43"/>
                <a:gd name="f76" fmla="val 113"/>
                <a:gd name="f77" fmla="val 47"/>
                <a:gd name="f78" fmla="val 102"/>
                <a:gd name="f79" fmla="val 89"/>
                <a:gd name="f80" fmla="val 41"/>
                <a:gd name="f81" fmla="val 76"/>
                <a:gd name="f82" fmla="val 62"/>
                <a:gd name="f83" fmla="val 45"/>
                <a:gd name="f84" fmla="val 34"/>
                <a:gd name="f85" fmla="val 42"/>
                <a:gd name="f86" fmla="val 27"/>
                <a:gd name="f87" fmla="val 8"/>
                <a:gd name="f88" fmla="val 7"/>
                <a:gd name="f89" fmla="val 4"/>
                <a:gd name="f90" fmla="val 14"/>
                <a:gd name="f91" fmla="val 30"/>
                <a:gd name="f92" fmla="val 49"/>
                <a:gd name="f93" fmla="val 57"/>
                <a:gd name="f94" fmla="val 66"/>
                <a:gd name="f95" fmla="val 80"/>
                <a:gd name="f96" fmla="val 98"/>
                <a:gd name="f97" fmla="val 105"/>
                <a:gd name="f98" fmla="val 111"/>
                <a:gd name="f99" fmla="val 114"/>
                <a:gd name="f100" fmla="val 117"/>
                <a:gd name="f101" fmla="val 23"/>
                <a:gd name="f102" fmla="val 128"/>
                <a:gd name="f103" fmla="val 139"/>
                <a:gd name="f104" fmla="val 170"/>
                <a:gd name="f105" fmla="val 177"/>
                <a:gd name="f106" fmla="val 181"/>
                <a:gd name="f107" fmla="val 202"/>
                <a:gd name="f108" fmla="val 11"/>
                <a:gd name="f109" fmla="val 210"/>
                <a:gd name="f110" fmla="val 218"/>
                <a:gd name="f111" fmla="val 12"/>
                <a:gd name="f112" fmla="val 226"/>
                <a:gd name="f113" fmla="val 235"/>
                <a:gd name="f114" fmla="val 9"/>
                <a:gd name="f115" fmla="val 254"/>
                <a:gd name="f116" fmla="val 6"/>
                <a:gd name="f117" fmla="val 267"/>
                <a:gd name="f118" fmla="val 5"/>
                <a:gd name="f119" fmla="val 279"/>
                <a:gd name="f120" fmla="val 292"/>
                <a:gd name="f121" fmla="val 303"/>
                <a:gd name="f122" fmla="val 1"/>
                <a:gd name="f123" fmla="val 309"/>
                <a:gd name="f124" fmla="val 2"/>
                <a:gd name="f125" fmla="val 313"/>
                <a:gd name="f126" fmla="val 319"/>
                <a:gd name="f127" fmla="val 323"/>
                <a:gd name="f128" fmla="val 335"/>
                <a:gd name="f129" fmla="val 10"/>
                <a:gd name="f130" fmla="val 348"/>
                <a:gd name="f131" fmla="val 16"/>
                <a:gd name="f132" fmla="val 358"/>
                <a:gd name="f133" fmla="val 371"/>
                <a:gd name="f134" fmla="val 390"/>
                <a:gd name="f135" fmla="val 392"/>
                <a:gd name="f136" fmla="val 405"/>
                <a:gd name="f137" fmla="val 51"/>
                <a:gd name="f138" fmla="val 416"/>
                <a:gd name="f139" fmla="val 56"/>
                <a:gd name="f140" fmla="val 424"/>
                <a:gd name="f141" fmla="val 67"/>
                <a:gd name="f142" fmla="val 431"/>
                <a:gd name="f143" fmla="val 437"/>
                <a:gd name="f144" fmla="val 77"/>
                <a:gd name="f145" fmla="val 442"/>
                <a:gd name="f146" fmla="val 81"/>
                <a:gd name="f147" fmla="val 446"/>
                <a:gd name="f148" fmla="val 99"/>
                <a:gd name="f149" fmla="val 137"/>
                <a:gd name="f150" fmla="val 151"/>
                <a:gd name="f151" fmla="val 469"/>
                <a:gd name="f152" fmla="val 159"/>
                <a:gd name="f153" fmla="val 468"/>
                <a:gd name="f154" fmla="val 465"/>
                <a:gd name="f155" fmla="+- 0 0 -90"/>
                <a:gd name="f156" fmla="*/ f3 1 161"/>
                <a:gd name="f157" fmla="*/ f4 1 473"/>
                <a:gd name="f158" fmla="+- f7 0 f5"/>
                <a:gd name="f159" fmla="+- f6 0 f5"/>
                <a:gd name="f160" fmla="*/ f155 f0 1"/>
                <a:gd name="f161" fmla="*/ f159 1 161"/>
                <a:gd name="f162" fmla="*/ f158 1 473"/>
                <a:gd name="f163" fmla="*/ 2506 f159 1"/>
                <a:gd name="f164" fmla="*/ 8771 f158 1"/>
                <a:gd name="f165" fmla="*/ 2413 f159 1"/>
                <a:gd name="f166" fmla="*/ 8699 f158 1"/>
                <a:gd name="f167" fmla="*/ 2463 f159 1"/>
                <a:gd name="f168" fmla="*/ 8584 f158 1"/>
                <a:gd name="f169" fmla="*/ 1960 f159 1"/>
                <a:gd name="f170" fmla="*/ 1129 f159 1"/>
                <a:gd name="f171" fmla="*/ 7862 f158 1"/>
                <a:gd name="f172" fmla="*/ 688 f159 1"/>
                <a:gd name="f173" fmla="*/ 7222 f158 1"/>
                <a:gd name="f174" fmla="*/ 375 f159 1"/>
                <a:gd name="f175" fmla="*/ 6382 f158 1"/>
                <a:gd name="f176" fmla="*/ 283 f159 1"/>
                <a:gd name="f177" fmla="*/ 5756 f158 1"/>
                <a:gd name="f178" fmla="*/ 270 f159 1"/>
                <a:gd name="f179" fmla="*/ 5073 f158 1"/>
                <a:gd name="f180" fmla="*/ 313 f159 1"/>
                <a:gd name="f181" fmla="*/ 4607 f158 1"/>
                <a:gd name="f182" fmla="*/ 408 f159 1"/>
                <a:gd name="f183" fmla="*/ 4036 f158 1"/>
                <a:gd name="f184" fmla="*/ 488 f159 1"/>
                <a:gd name="f185" fmla="*/ 3788 f158 1"/>
                <a:gd name="f186" fmla="*/ 583 f159 1"/>
                <a:gd name="f187" fmla="*/ 3106 f158 1"/>
                <a:gd name="f188" fmla="*/ 613 f159 1"/>
                <a:gd name="f189" fmla="*/ 2671 f158 1"/>
                <a:gd name="f190" fmla="*/ 676 f159 1"/>
                <a:gd name="f191" fmla="*/ 2138 f158 1"/>
                <a:gd name="f192" fmla="*/ 646 f159 1"/>
                <a:gd name="f193" fmla="*/ 1442 f158 1"/>
                <a:gd name="f194" fmla="*/ 648 f158 1"/>
                <a:gd name="f195" fmla="*/ 626 f159 1"/>
                <a:gd name="f196" fmla="*/ 149 f158 1"/>
                <a:gd name="f197" fmla="*/ 345 f159 1"/>
                <a:gd name="f198" fmla="*/ 0 f158 1"/>
                <a:gd name="f199" fmla="*/ 438 f159 1"/>
                <a:gd name="f200" fmla="*/ 264 f158 1"/>
                <a:gd name="f201" fmla="*/ 471 f159 1"/>
                <a:gd name="f202" fmla="*/ 930 f158 1"/>
                <a:gd name="f203" fmla="*/ 426 f159 1"/>
                <a:gd name="f204" fmla="*/ 1365 f158 1"/>
                <a:gd name="f205" fmla="*/ 1856 f158 1"/>
                <a:gd name="f206" fmla="*/ 2159 f158 1"/>
                <a:gd name="f207" fmla="*/ 2637 f158 1"/>
                <a:gd name="f208" fmla="*/ 333 f159 1"/>
                <a:gd name="f209" fmla="*/ 3354 f158 1"/>
                <a:gd name="f210" fmla="*/ 208 f159 1"/>
                <a:gd name="f211" fmla="*/ 3831 f158 1"/>
                <a:gd name="f212" fmla="*/ 188 f159 1"/>
                <a:gd name="f213" fmla="*/ 4287 f158 1"/>
                <a:gd name="f214" fmla="*/ 145 f159 1"/>
                <a:gd name="f215" fmla="*/ 4697 f158 1"/>
                <a:gd name="f216" fmla="*/ 83 f159 1"/>
                <a:gd name="f217" fmla="*/ 5287 f158 1"/>
                <a:gd name="f218" fmla="*/ 20 f159 1"/>
                <a:gd name="f219" fmla="*/ 5857 f158 1"/>
                <a:gd name="f220" fmla="*/ 95 f159 1"/>
                <a:gd name="f221" fmla="*/ 6118 f158 1"/>
                <a:gd name="f222" fmla="*/ 250 f159 1"/>
                <a:gd name="f223" fmla="*/ 6780 f158 1"/>
                <a:gd name="f224" fmla="*/ 551 f159 1"/>
                <a:gd name="f225" fmla="*/ 7393 f158 1"/>
                <a:gd name="f226" fmla="*/ 801 f159 1"/>
                <a:gd name="f227" fmla="*/ 7883 f158 1"/>
                <a:gd name="f228" fmla="*/ 1054 f159 1"/>
                <a:gd name="f229" fmla="*/ 8166 f158 1"/>
                <a:gd name="f230" fmla="*/ 1272 f159 1"/>
                <a:gd name="f231" fmla="*/ 8451 f158 1"/>
                <a:gd name="f232" fmla="*/ 2368 f159 1"/>
                <a:gd name="f233" fmla="*/ 8883 f158 1"/>
                <a:gd name="f234" fmla="*/ 2526 f159 1"/>
                <a:gd name="f235" fmla="*/ f160 1 f2"/>
                <a:gd name="f236" fmla="*/ f163 1 161"/>
                <a:gd name="f237" fmla="*/ f164 1 473"/>
                <a:gd name="f238" fmla="*/ f165 1 161"/>
                <a:gd name="f239" fmla="*/ f166 1 473"/>
                <a:gd name="f240" fmla="*/ f167 1 161"/>
                <a:gd name="f241" fmla="*/ f168 1 473"/>
                <a:gd name="f242" fmla="*/ f169 1 161"/>
                <a:gd name="f243" fmla="*/ f170 1 161"/>
                <a:gd name="f244" fmla="*/ f171 1 473"/>
                <a:gd name="f245" fmla="*/ f172 1 161"/>
                <a:gd name="f246" fmla="*/ f173 1 473"/>
                <a:gd name="f247" fmla="*/ f174 1 161"/>
                <a:gd name="f248" fmla="*/ f175 1 473"/>
                <a:gd name="f249" fmla="*/ f176 1 161"/>
                <a:gd name="f250" fmla="*/ f177 1 473"/>
                <a:gd name="f251" fmla="*/ f178 1 161"/>
                <a:gd name="f252" fmla="*/ f179 1 473"/>
                <a:gd name="f253" fmla="*/ f180 1 161"/>
                <a:gd name="f254" fmla="*/ f181 1 473"/>
                <a:gd name="f255" fmla="*/ f182 1 161"/>
                <a:gd name="f256" fmla="*/ f183 1 473"/>
                <a:gd name="f257" fmla="*/ f184 1 161"/>
                <a:gd name="f258" fmla="*/ f185 1 473"/>
                <a:gd name="f259" fmla="*/ f186 1 161"/>
                <a:gd name="f260" fmla="*/ f187 1 473"/>
                <a:gd name="f261" fmla="*/ f188 1 161"/>
                <a:gd name="f262" fmla="*/ f189 1 473"/>
                <a:gd name="f263" fmla="*/ f190 1 161"/>
                <a:gd name="f264" fmla="*/ f191 1 473"/>
                <a:gd name="f265" fmla="*/ f192 1 161"/>
                <a:gd name="f266" fmla="*/ f193 1 473"/>
                <a:gd name="f267" fmla="*/ f194 1 473"/>
                <a:gd name="f268" fmla="*/ f195 1 161"/>
                <a:gd name="f269" fmla="*/ f196 1 473"/>
                <a:gd name="f270" fmla="*/ f197 1 161"/>
                <a:gd name="f271" fmla="*/ f198 1 473"/>
                <a:gd name="f272" fmla="*/ f199 1 161"/>
                <a:gd name="f273" fmla="*/ f200 1 473"/>
                <a:gd name="f274" fmla="*/ f201 1 161"/>
                <a:gd name="f275" fmla="*/ f202 1 473"/>
                <a:gd name="f276" fmla="*/ f203 1 161"/>
                <a:gd name="f277" fmla="*/ f204 1 473"/>
                <a:gd name="f278" fmla="*/ f205 1 473"/>
                <a:gd name="f279" fmla="*/ f206 1 473"/>
                <a:gd name="f280" fmla="*/ f207 1 473"/>
                <a:gd name="f281" fmla="*/ f208 1 161"/>
                <a:gd name="f282" fmla="*/ f209 1 473"/>
                <a:gd name="f283" fmla="*/ f210 1 161"/>
                <a:gd name="f284" fmla="*/ f211 1 473"/>
                <a:gd name="f285" fmla="*/ f212 1 161"/>
                <a:gd name="f286" fmla="*/ f213 1 473"/>
                <a:gd name="f287" fmla="*/ f214 1 161"/>
                <a:gd name="f288" fmla="*/ f215 1 473"/>
                <a:gd name="f289" fmla="*/ f216 1 161"/>
                <a:gd name="f290" fmla="*/ f217 1 473"/>
                <a:gd name="f291" fmla="*/ f218 1 161"/>
                <a:gd name="f292" fmla="*/ f219 1 473"/>
                <a:gd name="f293" fmla="*/ f220 1 161"/>
                <a:gd name="f294" fmla="*/ f221 1 473"/>
                <a:gd name="f295" fmla="*/ f222 1 161"/>
                <a:gd name="f296" fmla="*/ f223 1 473"/>
                <a:gd name="f297" fmla="*/ f224 1 161"/>
                <a:gd name="f298" fmla="*/ f225 1 473"/>
                <a:gd name="f299" fmla="*/ f226 1 161"/>
                <a:gd name="f300" fmla="*/ f227 1 473"/>
                <a:gd name="f301" fmla="*/ f228 1 161"/>
                <a:gd name="f302" fmla="*/ f229 1 473"/>
                <a:gd name="f303" fmla="*/ f230 1 161"/>
                <a:gd name="f304" fmla="*/ f231 1 473"/>
                <a:gd name="f305" fmla="*/ f232 1 161"/>
                <a:gd name="f306" fmla="*/ f233 1 473"/>
                <a:gd name="f307" fmla="*/ f234 1 161"/>
                <a:gd name="f308" fmla="*/ 0 1 f161"/>
                <a:gd name="f309" fmla="*/ f6 1 f161"/>
                <a:gd name="f310" fmla="*/ 0 1 f162"/>
                <a:gd name="f311" fmla="*/ f7 1 f162"/>
                <a:gd name="f312" fmla="+- f235 0 f1"/>
                <a:gd name="f313" fmla="*/ f236 1 f161"/>
                <a:gd name="f314" fmla="*/ f237 1 f162"/>
                <a:gd name="f315" fmla="*/ f238 1 f161"/>
                <a:gd name="f316" fmla="*/ f239 1 f162"/>
                <a:gd name="f317" fmla="*/ f240 1 f161"/>
                <a:gd name="f318" fmla="*/ f241 1 f162"/>
                <a:gd name="f319" fmla="*/ f242 1 f161"/>
                <a:gd name="f320" fmla="*/ f243 1 f161"/>
                <a:gd name="f321" fmla="*/ f244 1 f162"/>
                <a:gd name="f322" fmla="*/ f245 1 f161"/>
                <a:gd name="f323" fmla="*/ f246 1 f162"/>
                <a:gd name="f324" fmla="*/ f247 1 f161"/>
                <a:gd name="f325" fmla="*/ f248 1 f162"/>
                <a:gd name="f326" fmla="*/ f249 1 f161"/>
                <a:gd name="f327" fmla="*/ f250 1 f162"/>
                <a:gd name="f328" fmla="*/ f251 1 f161"/>
                <a:gd name="f329" fmla="*/ f252 1 f162"/>
                <a:gd name="f330" fmla="*/ f253 1 f161"/>
                <a:gd name="f331" fmla="*/ f254 1 f162"/>
                <a:gd name="f332" fmla="*/ f255 1 f161"/>
                <a:gd name="f333" fmla="*/ f256 1 f162"/>
                <a:gd name="f334" fmla="*/ f257 1 f161"/>
                <a:gd name="f335" fmla="*/ f258 1 f162"/>
                <a:gd name="f336" fmla="*/ f259 1 f161"/>
                <a:gd name="f337" fmla="*/ f260 1 f162"/>
                <a:gd name="f338" fmla="*/ f261 1 f161"/>
                <a:gd name="f339" fmla="*/ f262 1 f162"/>
                <a:gd name="f340" fmla="*/ f263 1 f161"/>
                <a:gd name="f341" fmla="*/ f264 1 f162"/>
                <a:gd name="f342" fmla="*/ f265 1 f161"/>
                <a:gd name="f343" fmla="*/ f266 1 f162"/>
                <a:gd name="f344" fmla="*/ f267 1 f162"/>
                <a:gd name="f345" fmla="*/ f268 1 f161"/>
                <a:gd name="f346" fmla="*/ f269 1 f162"/>
                <a:gd name="f347" fmla="*/ f270 1 f161"/>
                <a:gd name="f348" fmla="*/ f271 1 f162"/>
                <a:gd name="f349" fmla="*/ f272 1 f161"/>
                <a:gd name="f350" fmla="*/ f273 1 f162"/>
                <a:gd name="f351" fmla="*/ f274 1 f161"/>
                <a:gd name="f352" fmla="*/ f275 1 f162"/>
                <a:gd name="f353" fmla="*/ f276 1 f161"/>
                <a:gd name="f354" fmla="*/ f277 1 f162"/>
                <a:gd name="f355" fmla="*/ f278 1 f162"/>
                <a:gd name="f356" fmla="*/ f279 1 f162"/>
                <a:gd name="f357" fmla="*/ f280 1 f162"/>
                <a:gd name="f358" fmla="*/ f281 1 f161"/>
                <a:gd name="f359" fmla="*/ f282 1 f162"/>
                <a:gd name="f360" fmla="*/ f283 1 f161"/>
                <a:gd name="f361" fmla="*/ f284 1 f162"/>
                <a:gd name="f362" fmla="*/ f285 1 f161"/>
                <a:gd name="f363" fmla="*/ f286 1 f162"/>
                <a:gd name="f364" fmla="*/ f287 1 f161"/>
                <a:gd name="f365" fmla="*/ f288 1 f162"/>
                <a:gd name="f366" fmla="*/ f289 1 f161"/>
                <a:gd name="f367" fmla="*/ f290 1 f162"/>
                <a:gd name="f368" fmla="*/ f291 1 f161"/>
                <a:gd name="f369" fmla="*/ f292 1 f162"/>
                <a:gd name="f370" fmla="*/ f293 1 f161"/>
                <a:gd name="f371" fmla="*/ f294 1 f162"/>
                <a:gd name="f372" fmla="*/ f295 1 f161"/>
                <a:gd name="f373" fmla="*/ f296 1 f162"/>
                <a:gd name="f374" fmla="*/ f297 1 f161"/>
                <a:gd name="f375" fmla="*/ f298 1 f162"/>
                <a:gd name="f376" fmla="*/ f299 1 f161"/>
                <a:gd name="f377" fmla="*/ f300 1 f162"/>
                <a:gd name="f378" fmla="*/ f301 1 f161"/>
                <a:gd name="f379" fmla="*/ f302 1 f162"/>
                <a:gd name="f380" fmla="*/ f303 1 f161"/>
                <a:gd name="f381" fmla="*/ f304 1 f162"/>
                <a:gd name="f382" fmla="*/ f305 1 f161"/>
                <a:gd name="f383" fmla="*/ f306 1 f162"/>
                <a:gd name="f384" fmla="*/ f307 1 f161"/>
                <a:gd name="f385" fmla="*/ f308 f156 1"/>
                <a:gd name="f386" fmla="*/ f309 f156 1"/>
                <a:gd name="f387" fmla="*/ f311 f157 1"/>
                <a:gd name="f388" fmla="*/ f310 f157 1"/>
                <a:gd name="f389" fmla="*/ f313 f156 1"/>
                <a:gd name="f390" fmla="*/ f314 f157 1"/>
                <a:gd name="f391" fmla="*/ f315 f156 1"/>
                <a:gd name="f392" fmla="*/ f316 f157 1"/>
                <a:gd name="f393" fmla="*/ f317 f156 1"/>
                <a:gd name="f394" fmla="*/ f318 f157 1"/>
                <a:gd name="f395" fmla="*/ f319 f156 1"/>
                <a:gd name="f396" fmla="*/ f320 f156 1"/>
                <a:gd name="f397" fmla="*/ f321 f157 1"/>
                <a:gd name="f398" fmla="*/ f322 f156 1"/>
                <a:gd name="f399" fmla="*/ f323 f157 1"/>
                <a:gd name="f400" fmla="*/ f324 f156 1"/>
                <a:gd name="f401" fmla="*/ f325 f157 1"/>
                <a:gd name="f402" fmla="*/ f326 f156 1"/>
                <a:gd name="f403" fmla="*/ f327 f157 1"/>
                <a:gd name="f404" fmla="*/ f328 f156 1"/>
                <a:gd name="f405" fmla="*/ f329 f157 1"/>
                <a:gd name="f406" fmla="*/ f330 f156 1"/>
                <a:gd name="f407" fmla="*/ f331 f157 1"/>
                <a:gd name="f408" fmla="*/ f332 f156 1"/>
                <a:gd name="f409" fmla="*/ f333 f157 1"/>
                <a:gd name="f410" fmla="*/ f334 f156 1"/>
                <a:gd name="f411" fmla="*/ f335 f157 1"/>
                <a:gd name="f412" fmla="*/ f336 f156 1"/>
                <a:gd name="f413" fmla="*/ f337 f157 1"/>
                <a:gd name="f414" fmla="*/ f338 f156 1"/>
                <a:gd name="f415" fmla="*/ f339 f157 1"/>
                <a:gd name="f416" fmla="*/ f340 f156 1"/>
                <a:gd name="f417" fmla="*/ f341 f157 1"/>
                <a:gd name="f418" fmla="*/ f342 f156 1"/>
                <a:gd name="f419" fmla="*/ f343 f157 1"/>
                <a:gd name="f420" fmla="*/ f344 f157 1"/>
                <a:gd name="f421" fmla="*/ f345 f156 1"/>
                <a:gd name="f422" fmla="*/ f346 f157 1"/>
                <a:gd name="f423" fmla="*/ f347 f156 1"/>
                <a:gd name="f424" fmla="*/ f348 f157 1"/>
                <a:gd name="f425" fmla="*/ f349 f156 1"/>
                <a:gd name="f426" fmla="*/ f350 f157 1"/>
                <a:gd name="f427" fmla="*/ f351 f156 1"/>
                <a:gd name="f428" fmla="*/ f352 f157 1"/>
                <a:gd name="f429" fmla="*/ f353 f156 1"/>
                <a:gd name="f430" fmla="*/ f354 f157 1"/>
                <a:gd name="f431" fmla="*/ f355 f157 1"/>
                <a:gd name="f432" fmla="*/ f356 f157 1"/>
                <a:gd name="f433" fmla="*/ f357 f157 1"/>
                <a:gd name="f434" fmla="*/ f358 f156 1"/>
                <a:gd name="f435" fmla="*/ f359 f157 1"/>
                <a:gd name="f436" fmla="*/ f360 f156 1"/>
                <a:gd name="f437" fmla="*/ f361 f157 1"/>
                <a:gd name="f438" fmla="*/ f362 f156 1"/>
                <a:gd name="f439" fmla="*/ f363 f157 1"/>
                <a:gd name="f440" fmla="*/ f364 f156 1"/>
                <a:gd name="f441" fmla="*/ f365 f157 1"/>
                <a:gd name="f442" fmla="*/ f366 f156 1"/>
                <a:gd name="f443" fmla="*/ f367 f157 1"/>
                <a:gd name="f444" fmla="*/ f368 f156 1"/>
                <a:gd name="f445" fmla="*/ f369 f157 1"/>
                <a:gd name="f446" fmla="*/ f370 f156 1"/>
                <a:gd name="f447" fmla="*/ f371 f157 1"/>
                <a:gd name="f448" fmla="*/ f372 f156 1"/>
                <a:gd name="f449" fmla="*/ f373 f157 1"/>
                <a:gd name="f450" fmla="*/ f374 f156 1"/>
                <a:gd name="f451" fmla="*/ f375 f157 1"/>
                <a:gd name="f452" fmla="*/ f376 f156 1"/>
                <a:gd name="f453" fmla="*/ f377 f157 1"/>
                <a:gd name="f454" fmla="*/ f378 f156 1"/>
                <a:gd name="f455" fmla="*/ f379 f157 1"/>
                <a:gd name="f456" fmla="*/ f380 f156 1"/>
                <a:gd name="f457" fmla="*/ f381 f157 1"/>
                <a:gd name="f458" fmla="*/ f382 f156 1"/>
                <a:gd name="f459" fmla="*/ f383 f157 1"/>
                <a:gd name="f460" fmla="*/ f384 f1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2">
                  <a:pos x="f389" y="f390"/>
                </a:cxn>
                <a:cxn ang="f312">
                  <a:pos x="f391" y="f392"/>
                </a:cxn>
                <a:cxn ang="f312">
                  <a:pos x="f393" y="f394"/>
                </a:cxn>
                <a:cxn ang="f312">
                  <a:pos x="f395" y="f394"/>
                </a:cxn>
                <a:cxn ang="f312">
                  <a:pos x="f396" y="f397"/>
                </a:cxn>
                <a:cxn ang="f312">
                  <a:pos x="f398" y="f399"/>
                </a:cxn>
                <a:cxn ang="f312">
                  <a:pos x="f400" y="f401"/>
                </a:cxn>
                <a:cxn ang="f312">
                  <a:pos x="f402" y="f403"/>
                </a:cxn>
                <a:cxn ang="f312">
                  <a:pos x="f404" y="f405"/>
                </a:cxn>
                <a:cxn ang="f312">
                  <a:pos x="f406" y="f407"/>
                </a:cxn>
                <a:cxn ang="f312">
                  <a:pos x="f408" y="f409"/>
                </a:cxn>
                <a:cxn ang="f312">
                  <a:pos x="f410" y="f411"/>
                </a:cxn>
                <a:cxn ang="f312">
                  <a:pos x="f412" y="f413"/>
                </a:cxn>
                <a:cxn ang="f312">
                  <a:pos x="f414" y="f415"/>
                </a:cxn>
                <a:cxn ang="f312">
                  <a:pos x="f416" y="f417"/>
                </a:cxn>
                <a:cxn ang="f312">
                  <a:pos x="f418" y="f419"/>
                </a:cxn>
                <a:cxn ang="f312">
                  <a:pos x="f416" y="f420"/>
                </a:cxn>
                <a:cxn ang="f312">
                  <a:pos x="f421" y="f422"/>
                </a:cxn>
                <a:cxn ang="f312">
                  <a:pos x="f423" y="f424"/>
                </a:cxn>
                <a:cxn ang="f312">
                  <a:pos x="f425" y="f426"/>
                </a:cxn>
                <a:cxn ang="f312">
                  <a:pos x="f427" y="f428"/>
                </a:cxn>
                <a:cxn ang="f312">
                  <a:pos x="f429" y="f430"/>
                </a:cxn>
                <a:cxn ang="f312">
                  <a:pos x="f429" y="f431"/>
                </a:cxn>
                <a:cxn ang="f312">
                  <a:pos x="f408" y="f432"/>
                </a:cxn>
                <a:cxn ang="f312">
                  <a:pos x="f423" y="f433"/>
                </a:cxn>
                <a:cxn ang="f312">
                  <a:pos x="f434" y="f435"/>
                </a:cxn>
                <a:cxn ang="f312">
                  <a:pos x="f436" y="f437"/>
                </a:cxn>
                <a:cxn ang="f312">
                  <a:pos x="f438" y="f439"/>
                </a:cxn>
                <a:cxn ang="f312">
                  <a:pos x="f440" y="f441"/>
                </a:cxn>
                <a:cxn ang="f312">
                  <a:pos x="f442" y="f443"/>
                </a:cxn>
                <a:cxn ang="f312">
                  <a:pos x="f444" y="f445"/>
                </a:cxn>
                <a:cxn ang="f312">
                  <a:pos x="f446" y="f447"/>
                </a:cxn>
                <a:cxn ang="f312">
                  <a:pos x="f448" y="f449"/>
                </a:cxn>
                <a:cxn ang="f312">
                  <a:pos x="f450" y="f451"/>
                </a:cxn>
                <a:cxn ang="f312">
                  <a:pos x="f452" y="f453"/>
                </a:cxn>
                <a:cxn ang="f312">
                  <a:pos x="f454" y="f455"/>
                </a:cxn>
                <a:cxn ang="f312">
                  <a:pos x="f456" y="f457"/>
                </a:cxn>
                <a:cxn ang="f312">
                  <a:pos x="f458" y="f459"/>
                </a:cxn>
                <a:cxn ang="f312">
                  <a:pos x="f460" y="f390"/>
                </a:cxn>
                <a:cxn ang="f312">
                  <a:pos x="f389" y="f390"/>
                </a:cxn>
              </a:cxnLst>
              <a:rect l="f385" t="f388" r="f386" b="f387"/>
              <a:pathLst>
                <a:path w="161" h="473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6"/>
                    <a:pt x="f12" y="f17"/>
                    <a:pt x="f10" y="f17"/>
                  </a:cubicBezTo>
                  <a:cubicBezTo>
                    <a:pt x="f10" y="f17"/>
                    <a:pt x="f18" y="f19"/>
                    <a:pt x="f20" y="f17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35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0" y="f52"/>
                    <a:pt x="f53" y="f54"/>
                  </a:cubicBezTo>
                  <a:cubicBezTo>
                    <a:pt x="f53" y="f55"/>
                    <a:pt x="f37" y="f56"/>
                    <a:pt x="f57" y="f58"/>
                  </a:cubicBezTo>
                  <a:cubicBezTo>
                    <a:pt x="f59" y="f60"/>
                    <a:pt x="f61" y="f62"/>
                    <a:pt x="f61" y="f63"/>
                  </a:cubicBezTo>
                  <a:cubicBezTo>
                    <a:pt x="f61" y="f64"/>
                    <a:pt x="f65" y="f66"/>
                    <a:pt x="f67" y="f68"/>
                  </a:cubicBezTo>
                  <a:cubicBezTo>
                    <a:pt x="f31" y="f69"/>
                    <a:pt x="f70" y="f71"/>
                    <a:pt x="f72" y="f73"/>
                  </a:cubicBezTo>
                  <a:cubicBezTo>
                    <a:pt x="f67" y="f74"/>
                    <a:pt x="f72" y="f20"/>
                    <a:pt x="f75" y="f76"/>
                  </a:cubicBezTo>
                  <a:cubicBezTo>
                    <a:pt x="f77" y="f78"/>
                    <a:pt x="f67" y="f79"/>
                    <a:pt x="f80" y="f81"/>
                  </a:cubicBezTo>
                  <a:cubicBezTo>
                    <a:pt x="f31" y="f82"/>
                    <a:pt x="f31" y="f83"/>
                    <a:pt x="f75" y="f84"/>
                  </a:cubicBezTo>
                  <a:cubicBezTo>
                    <a:pt x="f85" y="f86"/>
                    <a:pt x="f80" y="f44"/>
                    <a:pt x="f70" y="f87"/>
                  </a:cubicBezTo>
                  <a:cubicBezTo>
                    <a:pt x="f84" y="f88"/>
                    <a:pt x="f59" y="f89"/>
                    <a:pt x="f35" y="f5"/>
                  </a:cubicBezTo>
                  <a:cubicBezTo>
                    <a:pt x="f59" y="f90"/>
                    <a:pt x="f59" y="f90"/>
                    <a:pt x="f59" y="f90"/>
                  </a:cubicBezTo>
                  <a:cubicBezTo>
                    <a:pt x="f91" y="f37"/>
                    <a:pt x="f91" y="f67"/>
                    <a:pt x="f91" y="f92"/>
                  </a:cubicBezTo>
                  <a:cubicBezTo>
                    <a:pt x="f91" y="f93"/>
                    <a:pt x="f86" y="f94"/>
                    <a:pt x="f86" y="f25"/>
                  </a:cubicBezTo>
                  <a:cubicBezTo>
                    <a:pt x="f57" y="f95"/>
                    <a:pt x="f86" y="f79"/>
                    <a:pt x="f86" y="f96"/>
                  </a:cubicBezTo>
                  <a:cubicBezTo>
                    <a:pt x="f57" y="f97"/>
                    <a:pt x="f57" y="f98"/>
                    <a:pt x="f57" y="f99"/>
                  </a:cubicBezTo>
                  <a:cubicBezTo>
                    <a:pt x="f57" y="f100"/>
                    <a:pt x="f101" y="f102"/>
                    <a:pt x="f35" y="f103"/>
                  </a:cubicBezTo>
                  <a:cubicBezTo>
                    <a:pt x="f50" y="f12"/>
                    <a:pt x="f101" y="f104"/>
                    <a:pt x="f50" y="f105"/>
                  </a:cubicBezTo>
                  <a:cubicBezTo>
                    <a:pt x="f53" y="f106"/>
                    <a:pt x="f90" y="f64"/>
                    <a:pt x="f46" y="f107"/>
                  </a:cubicBezTo>
                  <a:cubicBezTo>
                    <a:pt x="f108" y="f109"/>
                    <a:pt x="f90" y="f110"/>
                    <a:pt x="f111" y="f112"/>
                  </a:cubicBezTo>
                  <a:cubicBezTo>
                    <a:pt x="f108" y="f113"/>
                    <a:pt x="f114" y="f54"/>
                    <a:pt x="f114" y="f52"/>
                  </a:cubicBezTo>
                  <a:cubicBezTo>
                    <a:pt x="f87" y="f115"/>
                    <a:pt x="f116" y="f117"/>
                    <a:pt x="f118" y="f119"/>
                  </a:cubicBezTo>
                  <a:cubicBezTo>
                    <a:pt x="f89" y="f120"/>
                    <a:pt x="f5" y="f121"/>
                    <a:pt x="f122" y="f123"/>
                  </a:cubicBezTo>
                  <a:cubicBezTo>
                    <a:pt x="f124" y="f125"/>
                    <a:pt x="f116" y="f126"/>
                    <a:pt x="f116" y="f127"/>
                  </a:cubicBezTo>
                  <a:cubicBezTo>
                    <a:pt x="f87" y="f128"/>
                    <a:pt x="f129" y="f130"/>
                    <a:pt x="f131" y="f132"/>
                  </a:cubicBezTo>
                  <a:cubicBezTo>
                    <a:pt x="f37" y="f133"/>
                    <a:pt x="f59" y="f30"/>
                    <a:pt x="f33" y="f134"/>
                  </a:cubicBezTo>
                  <a:cubicBezTo>
                    <a:pt x="f72" y="f135"/>
                    <a:pt x="f75" y="f136"/>
                    <a:pt x="f137" y="f138"/>
                  </a:cubicBezTo>
                  <a:cubicBezTo>
                    <a:pt x="f139" y="f24"/>
                    <a:pt x="f82" y="f140"/>
                    <a:pt x="f141" y="f142"/>
                  </a:cubicBezTo>
                  <a:cubicBezTo>
                    <a:pt x="f25" y="f143"/>
                    <a:pt x="f144" y="f145"/>
                    <a:pt x="f146" y="f147"/>
                  </a:cubicBezTo>
                  <a:cubicBezTo>
                    <a:pt x="f148" y="f9"/>
                    <a:pt x="f149" y="f7"/>
                    <a:pt x="f150" y="f151"/>
                  </a:cubicBezTo>
                  <a:cubicBezTo>
                    <a:pt x="f152" y="f153"/>
                    <a:pt x="f6" y="f154"/>
                    <a:pt x="f6" y="f9"/>
                  </a:cubicBezTo>
                  <a:cubicBezTo>
                    <a:pt x="f6" y="f9"/>
                    <a:pt x="f8" y="f9"/>
                    <a:pt x="f8" y="f9"/>
                  </a:cubicBezTo>
                  <a:close/>
                </a:path>
              </a:pathLst>
            </a:custGeom>
            <a:noFill/>
            <a:ln w="3172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4" name="Freeform 182"/>
            <p:cNvSpPr/>
            <p:nvPr/>
          </p:nvSpPr>
          <p:spPr>
            <a:xfrm>
              <a:off x="1869509" y="3566086"/>
              <a:ext cx="17492" cy="571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22"/>
                <a:gd name="f8" fmla="val 6"/>
                <a:gd name="f9" fmla="+- 0 0 -90"/>
                <a:gd name="f10" fmla="*/ f3 1 7"/>
                <a:gd name="f11" fmla="*/ f4 1 22"/>
                <a:gd name="f12" fmla="+- f7 0 f5"/>
                <a:gd name="f13" fmla="+- f6 0 f5"/>
                <a:gd name="f14" fmla="*/ f9 f0 1"/>
                <a:gd name="f15" fmla="*/ f13 1 7"/>
                <a:gd name="f16" fmla="*/ f12 1 22"/>
                <a:gd name="f17" fmla="*/ 100 f13 1"/>
                <a:gd name="f18" fmla="*/ 0 f12 1"/>
                <a:gd name="f19" fmla="*/ 424 f12 1"/>
                <a:gd name="f20" fmla="*/ f14 1 f2"/>
                <a:gd name="f21" fmla="*/ f17 1 7"/>
                <a:gd name="f22" fmla="*/ f18 1 22"/>
                <a:gd name="f23" fmla="*/ f19 1 22"/>
                <a:gd name="f24" fmla="*/ 0 1 f15"/>
                <a:gd name="f25" fmla="*/ f6 1 f15"/>
                <a:gd name="f26" fmla="*/ 0 1 f16"/>
                <a:gd name="f27" fmla="*/ f7 1 f16"/>
                <a:gd name="f28" fmla="+- f20 0 f1"/>
                <a:gd name="f29" fmla="*/ f21 1 f15"/>
                <a:gd name="f30" fmla="*/ f22 1 f16"/>
                <a:gd name="f31" fmla="*/ f23 1 f16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6" y="f38"/>
                </a:cxn>
              </a:cxnLst>
              <a:rect l="f32" t="f35" r="f33" b="f34"/>
              <a:pathLst>
                <a:path w="7" h="22">
                  <a:moveTo>
                    <a:pt x="f6" y="f5"/>
                  </a:moveTo>
                  <a:cubicBezTo>
                    <a:pt x="f5" y="f8"/>
                    <a:pt x="f6" y="f7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5" name="Freeform 183"/>
            <p:cNvSpPr/>
            <p:nvPr/>
          </p:nvSpPr>
          <p:spPr>
            <a:xfrm>
              <a:off x="1321198" y="3826754"/>
              <a:ext cx="33951" cy="523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20"/>
                <a:gd name="f8" fmla="val 5"/>
                <a:gd name="f9" fmla="val 12"/>
                <a:gd name="f10" fmla="+- 0 0 -90"/>
                <a:gd name="f11" fmla="*/ f3 1 13"/>
                <a:gd name="f12" fmla="*/ f4 1 20"/>
                <a:gd name="f13" fmla="+- f7 0 f5"/>
                <a:gd name="f14" fmla="+- f6 0 f5"/>
                <a:gd name="f15" fmla="*/ f10 f0 1"/>
                <a:gd name="f16" fmla="*/ f14 1 13"/>
                <a:gd name="f17" fmla="*/ f13 1 20"/>
                <a:gd name="f18" fmla="*/ 0 f14 1"/>
                <a:gd name="f19" fmla="*/ 0 f13 1"/>
                <a:gd name="f20" fmla="*/ 213 f14 1"/>
                <a:gd name="f21" fmla="*/ 394 f13 1"/>
                <a:gd name="f22" fmla="*/ f15 1 f2"/>
                <a:gd name="f23" fmla="*/ f18 1 13"/>
                <a:gd name="f24" fmla="*/ f19 1 20"/>
                <a:gd name="f25" fmla="*/ f20 1 13"/>
                <a:gd name="f26" fmla="*/ f21 1 20"/>
                <a:gd name="f27" fmla="*/ 0 1 f16"/>
                <a:gd name="f28" fmla="*/ f6 1 f16"/>
                <a:gd name="f29" fmla="*/ 0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13" h="20">
                  <a:moveTo>
                    <a:pt x="f5" y="f5"/>
                  </a:moveTo>
                  <a:cubicBezTo>
                    <a:pt x="f8" y="f9"/>
                    <a:pt x="f6" y="f7"/>
                    <a:pt x="f6" y="f7"/>
                  </a:cubicBezTo>
                </a:path>
              </a:pathLst>
            </a:custGeom>
            <a:noFill/>
            <a:ln w="11109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6" name="Freeform 184"/>
            <p:cNvSpPr/>
            <p:nvPr/>
          </p:nvSpPr>
          <p:spPr>
            <a:xfrm>
              <a:off x="2041306" y="3442057"/>
              <a:ext cx="28803" cy="387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5"/>
                <a:gd name="f8" fmla="val 2"/>
                <a:gd name="f9" fmla="val 6"/>
                <a:gd name="f10" fmla="val 5"/>
                <a:gd name="f11" fmla="val 12"/>
                <a:gd name="f12" fmla="+- 0 0 -90"/>
                <a:gd name="f13" fmla="*/ f3 1 11"/>
                <a:gd name="f14" fmla="*/ f4 1 15"/>
                <a:gd name="f15" fmla="+- f7 0 f5"/>
                <a:gd name="f16" fmla="+- f6 0 f5"/>
                <a:gd name="f17" fmla="*/ f12 f0 1"/>
                <a:gd name="f18" fmla="*/ f16 1 11"/>
                <a:gd name="f19" fmla="*/ f15 1 15"/>
                <a:gd name="f20" fmla="*/ 0 f16 1"/>
                <a:gd name="f21" fmla="*/ 0 f15 1"/>
                <a:gd name="f22" fmla="*/ 181 f16 1"/>
                <a:gd name="f23" fmla="*/ 285 f15 1"/>
                <a:gd name="f24" fmla="*/ f17 1 f2"/>
                <a:gd name="f25" fmla="*/ f20 1 11"/>
                <a:gd name="f26" fmla="*/ f21 1 15"/>
                <a:gd name="f27" fmla="*/ f22 1 11"/>
                <a:gd name="f28" fmla="*/ f23 1 15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11" h="15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7" name="Freeform 185"/>
            <p:cNvSpPr/>
            <p:nvPr/>
          </p:nvSpPr>
          <p:spPr>
            <a:xfrm>
              <a:off x="1463168" y="1987548"/>
              <a:ext cx="786978" cy="16638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6"/>
                <a:gd name="f7" fmla="val 644"/>
                <a:gd name="f8" fmla="val 577"/>
                <a:gd name="f9" fmla="val 25"/>
                <a:gd name="f10" fmla="val 572"/>
                <a:gd name="f11" fmla="val 46"/>
                <a:gd name="f12" fmla="val 581"/>
                <a:gd name="f13" fmla="val 62"/>
                <a:gd name="f14" fmla="val 591"/>
                <a:gd name="f15" fmla="val 78"/>
                <a:gd name="f16" fmla="val 602"/>
                <a:gd name="f17" fmla="val 90"/>
                <a:gd name="f18" fmla="val 609"/>
                <a:gd name="f19" fmla="val 105"/>
                <a:gd name="f20" fmla="val 613"/>
                <a:gd name="f21" fmla="val 120"/>
                <a:gd name="f22" fmla="val 618"/>
                <a:gd name="f23" fmla="val 122"/>
                <a:gd name="f24" fmla="val 630"/>
                <a:gd name="f25" fmla="val 140"/>
                <a:gd name="f26" fmla="val 634"/>
                <a:gd name="f27" fmla="val 202"/>
                <a:gd name="f28" fmla="val 640"/>
                <a:gd name="f29" fmla="val 219"/>
                <a:gd name="f30" fmla="val 621"/>
                <a:gd name="f31" fmla="val 230"/>
                <a:gd name="f32" fmla="val 610"/>
                <a:gd name="f33" fmla="val 242"/>
                <a:gd name="f34" fmla="val 600"/>
                <a:gd name="f35" fmla="val 251"/>
                <a:gd name="f36" fmla="val 260"/>
                <a:gd name="f37" fmla="val 590"/>
                <a:gd name="f38" fmla="val 268"/>
                <a:gd name="f39" fmla="val 578"/>
                <a:gd name="f40" fmla="val 270"/>
                <a:gd name="f41" fmla="val 569"/>
                <a:gd name="f42" fmla="val 277"/>
                <a:gd name="f43" fmla="val 558"/>
                <a:gd name="f44" fmla="val 284"/>
                <a:gd name="f45" fmla="val 546"/>
                <a:gd name="f46" fmla="val 285"/>
                <a:gd name="f47" fmla="val 524"/>
                <a:gd name="f48" fmla="val 289"/>
                <a:gd name="f49" fmla="val 510"/>
                <a:gd name="f50" fmla="val 293"/>
                <a:gd name="f51" fmla="val 496"/>
                <a:gd name="f52" fmla="val 288"/>
                <a:gd name="f53" fmla="val 474"/>
                <a:gd name="f54" fmla="val 287"/>
                <a:gd name="f55" fmla="val 462"/>
                <a:gd name="f56" fmla="val 286"/>
                <a:gd name="f57" fmla="val 449"/>
                <a:gd name="f58" fmla="val 432"/>
                <a:gd name="f59" fmla="val 281"/>
                <a:gd name="f60" fmla="val 420"/>
                <a:gd name="f61" fmla="val 408"/>
                <a:gd name="f62" fmla="val 397"/>
                <a:gd name="f63" fmla="val 266"/>
                <a:gd name="f64" fmla="val 384"/>
                <a:gd name="f65" fmla="val 262"/>
                <a:gd name="f66" fmla="val 371"/>
                <a:gd name="f67" fmla="val 258"/>
                <a:gd name="f68" fmla="val 352"/>
                <a:gd name="f69" fmla="val 254"/>
                <a:gd name="f70" fmla="val 340"/>
                <a:gd name="f71" fmla="val 328"/>
                <a:gd name="f72" fmla="val 255"/>
                <a:gd name="f73" fmla="val 307"/>
                <a:gd name="f74" fmla="val 253"/>
                <a:gd name="f75" fmla="val 295"/>
                <a:gd name="f76" fmla="val 283"/>
                <a:gd name="f77" fmla="val 246"/>
                <a:gd name="f78" fmla="val 259"/>
                <a:gd name="f79" fmla="val 233"/>
                <a:gd name="f80" fmla="val 239"/>
                <a:gd name="f81" fmla="val 211"/>
                <a:gd name="f82" fmla="val 240"/>
                <a:gd name="f83" fmla="val 241"/>
                <a:gd name="f84" fmla="val 193"/>
                <a:gd name="f85" fmla="val 238"/>
                <a:gd name="f86" fmla="val 175"/>
                <a:gd name="f87" fmla="val 162"/>
                <a:gd name="f88" fmla="val 149"/>
                <a:gd name="f89" fmla="val 245"/>
                <a:gd name="f90" fmla="val 138"/>
                <a:gd name="f91" fmla="val 131"/>
                <a:gd name="f92" fmla="val 124"/>
                <a:gd name="f93" fmla="val 249"/>
                <a:gd name="f94" fmla="val 99"/>
                <a:gd name="f95" fmla="val 250"/>
                <a:gd name="f96" fmla="val 80"/>
                <a:gd name="f97" fmla="val 256"/>
                <a:gd name="f98" fmla="val 52"/>
                <a:gd name="f99" fmla="val 252"/>
                <a:gd name="f100" fmla="val 41"/>
                <a:gd name="f101" fmla="val 39"/>
                <a:gd name="f102" fmla="val 36"/>
                <a:gd name="f103" fmla="val 35"/>
                <a:gd name="f104" fmla="val 31"/>
                <a:gd name="f105" fmla="val 6"/>
                <a:gd name="f106" fmla="val 1"/>
                <a:gd name="f107" fmla="val 3"/>
                <a:gd name="f108" fmla="val 22"/>
                <a:gd name="f109" fmla="val 28"/>
                <a:gd name="f110" fmla="val 261"/>
                <a:gd name="f111" fmla="val 33"/>
                <a:gd name="f112" fmla="val 263"/>
                <a:gd name="f113" fmla="val 53"/>
                <a:gd name="f114" fmla="val 70"/>
                <a:gd name="f115" fmla="val 264"/>
                <a:gd name="f116" fmla="val 88"/>
                <a:gd name="f117" fmla="val 93"/>
                <a:gd name="f118" fmla="val 98"/>
                <a:gd name="f119" fmla="val 116"/>
                <a:gd name="f120" fmla="val 129"/>
                <a:gd name="f121" fmla="val 133"/>
                <a:gd name="f122" fmla="val 135"/>
                <a:gd name="f123" fmla="val 137"/>
                <a:gd name="f124" fmla="val 146"/>
                <a:gd name="f125" fmla="val 155"/>
                <a:gd name="f126" fmla="val 257"/>
                <a:gd name="f127" fmla="val 164"/>
                <a:gd name="f128" fmla="val 176"/>
                <a:gd name="f129" fmla="val 181"/>
                <a:gd name="f130" fmla="val 186"/>
                <a:gd name="f131" fmla="val 196"/>
                <a:gd name="f132" fmla="val 201"/>
                <a:gd name="f133" fmla="val 206"/>
                <a:gd name="f134" fmla="val 215"/>
                <a:gd name="f135" fmla="val 220"/>
                <a:gd name="f136" fmla="val 225"/>
                <a:gd name="f137" fmla="val 265"/>
                <a:gd name="f138" fmla="val 274"/>
                <a:gd name="f139" fmla="val 282"/>
                <a:gd name="f140" fmla="val 301"/>
                <a:gd name="f141" fmla="val 267"/>
                <a:gd name="f142" fmla="val 309"/>
                <a:gd name="f143" fmla="val 269"/>
                <a:gd name="f144" fmla="val 318"/>
                <a:gd name="f145" fmla="val 325"/>
                <a:gd name="f146" fmla="val 271"/>
                <a:gd name="f147" fmla="val 331"/>
                <a:gd name="f148" fmla="val 336"/>
                <a:gd name="f149" fmla="val 272"/>
                <a:gd name="f150" fmla="val 347"/>
                <a:gd name="f151" fmla="val 357"/>
                <a:gd name="f152" fmla="val 363"/>
                <a:gd name="f153" fmla="val 278"/>
                <a:gd name="f154" fmla="val 367"/>
                <a:gd name="f155" fmla="val 279"/>
                <a:gd name="f156" fmla="val 372"/>
                <a:gd name="f157" fmla="val 374"/>
                <a:gd name="f158" fmla="val 395"/>
                <a:gd name="f159" fmla="val 398"/>
                <a:gd name="f160" fmla="val 404"/>
                <a:gd name="f161" fmla="val 290"/>
                <a:gd name="f162" fmla="val 410"/>
                <a:gd name="f163" fmla="val 294"/>
                <a:gd name="f164" fmla="val 417"/>
                <a:gd name="f165" fmla="val 296"/>
                <a:gd name="f166" fmla="val 425"/>
                <a:gd name="f167" fmla="val 298"/>
                <a:gd name="f168" fmla="val 433"/>
                <a:gd name="f169" fmla="val 302"/>
                <a:gd name="f170" fmla="val 457"/>
                <a:gd name="f171" fmla="val 464"/>
                <a:gd name="f172" fmla="val 303"/>
                <a:gd name="f173" fmla="val 471"/>
                <a:gd name="f174" fmla="val 482"/>
                <a:gd name="f175" fmla="val 305"/>
                <a:gd name="f176" fmla="val 490"/>
                <a:gd name="f177" fmla="val 499"/>
                <a:gd name="f178" fmla="val 304"/>
                <a:gd name="f179" fmla="val 517"/>
                <a:gd name="f180" fmla="val 530"/>
                <a:gd name="f181" fmla="val 543"/>
                <a:gd name="f182" fmla="val 556"/>
                <a:gd name="f183" fmla="val 564"/>
                <a:gd name="f184" fmla="val 592"/>
                <a:gd name="f185" fmla="val 599"/>
                <a:gd name="f186" fmla="val 605"/>
                <a:gd name="f187" fmla="val 235"/>
                <a:gd name="f188" fmla="val 223"/>
                <a:gd name="f189" fmla="val 632"/>
                <a:gd name="f190" fmla="val 204"/>
                <a:gd name="f191" fmla="val 638"/>
                <a:gd name="f192" fmla="val 183"/>
                <a:gd name="f193" fmla="val 643"/>
                <a:gd name="f194" fmla="val 167"/>
                <a:gd name="f195" fmla="val 114"/>
                <a:gd name="f196" fmla="val 106"/>
                <a:gd name="f197" fmla="val 95"/>
                <a:gd name="f198" fmla="val 629"/>
                <a:gd name="f199" fmla="val 86"/>
                <a:gd name="f200" fmla="val 619"/>
                <a:gd name="f201" fmla="val 77"/>
                <a:gd name="f202" fmla="val 65"/>
                <a:gd name="f203" fmla="val 606"/>
                <a:gd name="f204" fmla="val 51"/>
                <a:gd name="f205" fmla="val 594"/>
                <a:gd name="f206" fmla="val 37"/>
                <a:gd name="f207" fmla="val 583"/>
                <a:gd name="f208" fmla="val 13"/>
                <a:gd name="f209" fmla="+- 0 0 -90"/>
                <a:gd name="f210" fmla="*/ f3 1 306"/>
                <a:gd name="f211" fmla="*/ f4 1 644"/>
                <a:gd name="f212" fmla="+- f7 0 f5"/>
                <a:gd name="f213" fmla="+- f6 0 f5"/>
                <a:gd name="f214" fmla="*/ f209 f0 1"/>
                <a:gd name="f215" fmla="*/ f213 1 306"/>
                <a:gd name="f216" fmla="*/ f212 1 644"/>
                <a:gd name="f217" fmla="*/ 0 f213 1"/>
                <a:gd name="f218" fmla="*/ 10934 f212 1"/>
                <a:gd name="f219" fmla="*/ 970 f213 1"/>
                <a:gd name="f220" fmla="*/ 11203 f212 1"/>
                <a:gd name="f221" fmla="*/ 1645 f213 1"/>
                <a:gd name="f222" fmla="*/ 11614 f212 1"/>
                <a:gd name="f223" fmla="*/ 2188 f213 1"/>
                <a:gd name="f224" fmla="*/ 12014 f212 1"/>
                <a:gd name="f225" fmla="*/ 3595 f213 1"/>
                <a:gd name="f226" fmla="*/ 11558 f212 1"/>
                <a:gd name="f227" fmla="*/ 4063 f213 1"/>
                <a:gd name="f228" fmla="*/ 11182 f212 1"/>
                <a:gd name="f229" fmla="*/ 4333 f213 1"/>
                <a:gd name="f230" fmla="*/ 10577 f212 1"/>
                <a:gd name="f231" fmla="*/ 4520 f213 1"/>
                <a:gd name="f232" fmla="*/ 9667 f212 1"/>
                <a:gd name="f233" fmla="*/ 4488 f213 1"/>
                <a:gd name="f234" fmla="*/ 8758 f212 1"/>
                <a:gd name="f235" fmla="*/ 4395 f213 1"/>
                <a:gd name="f236" fmla="*/ 7961 f212 1"/>
                <a:gd name="f237" fmla="*/ 4158 f213 1"/>
                <a:gd name="f238" fmla="*/ 7279 f212 1"/>
                <a:gd name="f239" fmla="*/ 3970 f213 1"/>
                <a:gd name="f240" fmla="*/ 6441 f212 1"/>
                <a:gd name="f241" fmla="*/ 3958 f213 1"/>
                <a:gd name="f242" fmla="*/ 5594 f212 1"/>
                <a:gd name="f243" fmla="*/ 3845 f213 1"/>
                <a:gd name="f244" fmla="*/ 4663 f212 1"/>
                <a:gd name="f245" fmla="*/ 3750 f213 1"/>
                <a:gd name="f246" fmla="*/ 3831 f212 1"/>
                <a:gd name="f247" fmla="*/ 3071 f212 1"/>
                <a:gd name="f248" fmla="*/ 2480 f212 1"/>
                <a:gd name="f249" fmla="*/ 3908 f213 1"/>
                <a:gd name="f250" fmla="*/ 1706 f212 1"/>
                <a:gd name="f251" fmla="*/ 3938 f213 1"/>
                <a:gd name="f252" fmla="*/ 776 f212 1"/>
                <a:gd name="f253" fmla="*/ 661 f212 1"/>
                <a:gd name="f254" fmla="*/ 4000 f213 1"/>
                <a:gd name="f255" fmla="*/ 21 f212 1"/>
                <a:gd name="f256" fmla="*/ 4095 f213 1"/>
                <a:gd name="f257" fmla="*/ 533 f212 1"/>
                <a:gd name="f258" fmla="*/ 4113 f213 1"/>
                <a:gd name="f259" fmla="*/ 1173 f212 1"/>
                <a:gd name="f260" fmla="*/ 1762 f212 1"/>
                <a:gd name="f261" fmla="*/ 2309 f212 1"/>
                <a:gd name="f262" fmla="*/ 4033 f213 1"/>
                <a:gd name="f263" fmla="*/ 2560 f212 1"/>
                <a:gd name="f264" fmla="*/ 2935 f212 1"/>
                <a:gd name="f265" fmla="*/ 3925 f213 1"/>
                <a:gd name="f266" fmla="*/ 3434 f212 1"/>
                <a:gd name="f267" fmla="*/ 3810 f212 1"/>
                <a:gd name="f268" fmla="*/ 4173 f212 1"/>
                <a:gd name="f269" fmla="*/ 4083 f213 1"/>
                <a:gd name="f270" fmla="*/ 4642 f212 1"/>
                <a:gd name="f271" fmla="*/ 5196 f212 1"/>
                <a:gd name="f272" fmla="*/ 5708 f212 1"/>
                <a:gd name="f273" fmla="*/ 4220 f213 1"/>
                <a:gd name="f274" fmla="*/ 6156 f212 1"/>
                <a:gd name="f275" fmla="*/ 4250 f213 1"/>
                <a:gd name="f276" fmla="*/ 6575 f212 1"/>
                <a:gd name="f277" fmla="*/ 4345 f213 1"/>
                <a:gd name="f278" fmla="*/ 6951 f212 1"/>
                <a:gd name="f279" fmla="*/ 4500 f213 1"/>
                <a:gd name="f280" fmla="*/ 7655 f212 1"/>
                <a:gd name="f281" fmla="*/ 4625 f213 1"/>
                <a:gd name="f282" fmla="*/ 8054 f212 1"/>
                <a:gd name="f283" fmla="*/ 4720 f213 1"/>
                <a:gd name="f284" fmla="*/ 8793 f212 1"/>
                <a:gd name="f285" fmla="*/ 4770 f213 1"/>
                <a:gd name="f286" fmla="*/ 9284 f212 1"/>
                <a:gd name="f287" fmla="*/ 4708 f213 1"/>
                <a:gd name="f288" fmla="*/ 10043 f212 1"/>
                <a:gd name="f289" fmla="*/ 4458 f213 1"/>
                <a:gd name="f290" fmla="*/ 10691 f212 1"/>
                <a:gd name="f291" fmla="*/ 4145 f213 1"/>
                <a:gd name="f292" fmla="*/ 11352 f212 1"/>
                <a:gd name="f293" fmla="*/ 3675 f213 1"/>
                <a:gd name="f294" fmla="*/ 11715 f212 1"/>
                <a:gd name="f295" fmla="*/ 3020 f213 1"/>
                <a:gd name="f296" fmla="*/ 12091 f212 1"/>
                <a:gd name="f297" fmla="*/ 2333 f213 1"/>
                <a:gd name="f298" fmla="*/ 12184 f212 1"/>
                <a:gd name="f299" fmla="*/ 1783 f213 1"/>
                <a:gd name="f300" fmla="*/ 11976 f212 1"/>
                <a:gd name="f301" fmla="*/ 1345 f213 1"/>
                <a:gd name="f302" fmla="*/ 11728 f212 1"/>
                <a:gd name="f303" fmla="*/ 800 f213 1"/>
                <a:gd name="f304" fmla="*/ 11259 f212 1"/>
                <a:gd name="f305" fmla="*/ f214 1 f2"/>
                <a:gd name="f306" fmla="*/ f217 1 306"/>
                <a:gd name="f307" fmla="*/ f218 1 644"/>
                <a:gd name="f308" fmla="*/ f219 1 306"/>
                <a:gd name="f309" fmla="*/ f220 1 644"/>
                <a:gd name="f310" fmla="*/ f221 1 306"/>
                <a:gd name="f311" fmla="*/ f222 1 644"/>
                <a:gd name="f312" fmla="*/ f223 1 306"/>
                <a:gd name="f313" fmla="*/ f224 1 644"/>
                <a:gd name="f314" fmla="*/ f225 1 306"/>
                <a:gd name="f315" fmla="*/ f226 1 644"/>
                <a:gd name="f316" fmla="*/ f227 1 306"/>
                <a:gd name="f317" fmla="*/ f228 1 644"/>
                <a:gd name="f318" fmla="*/ f229 1 306"/>
                <a:gd name="f319" fmla="*/ f230 1 644"/>
                <a:gd name="f320" fmla="*/ f231 1 306"/>
                <a:gd name="f321" fmla="*/ f232 1 644"/>
                <a:gd name="f322" fmla="*/ f233 1 306"/>
                <a:gd name="f323" fmla="*/ f234 1 644"/>
                <a:gd name="f324" fmla="*/ f235 1 306"/>
                <a:gd name="f325" fmla="*/ f236 1 644"/>
                <a:gd name="f326" fmla="*/ f237 1 306"/>
                <a:gd name="f327" fmla="*/ f238 1 644"/>
                <a:gd name="f328" fmla="*/ f239 1 306"/>
                <a:gd name="f329" fmla="*/ f240 1 644"/>
                <a:gd name="f330" fmla="*/ f241 1 306"/>
                <a:gd name="f331" fmla="*/ f242 1 644"/>
                <a:gd name="f332" fmla="*/ f243 1 306"/>
                <a:gd name="f333" fmla="*/ f244 1 644"/>
                <a:gd name="f334" fmla="*/ f245 1 306"/>
                <a:gd name="f335" fmla="*/ f246 1 644"/>
                <a:gd name="f336" fmla="*/ f247 1 644"/>
                <a:gd name="f337" fmla="*/ f248 1 644"/>
                <a:gd name="f338" fmla="*/ f249 1 306"/>
                <a:gd name="f339" fmla="*/ f250 1 644"/>
                <a:gd name="f340" fmla="*/ f251 1 306"/>
                <a:gd name="f341" fmla="*/ f252 1 644"/>
                <a:gd name="f342" fmla="*/ f253 1 644"/>
                <a:gd name="f343" fmla="*/ f254 1 306"/>
                <a:gd name="f344" fmla="*/ f255 1 644"/>
                <a:gd name="f345" fmla="*/ f256 1 306"/>
                <a:gd name="f346" fmla="*/ f257 1 644"/>
                <a:gd name="f347" fmla="*/ f258 1 306"/>
                <a:gd name="f348" fmla="*/ f259 1 644"/>
                <a:gd name="f349" fmla="*/ f260 1 644"/>
                <a:gd name="f350" fmla="*/ f261 1 644"/>
                <a:gd name="f351" fmla="*/ f262 1 306"/>
                <a:gd name="f352" fmla="*/ f263 1 644"/>
                <a:gd name="f353" fmla="*/ f264 1 644"/>
                <a:gd name="f354" fmla="*/ f265 1 306"/>
                <a:gd name="f355" fmla="*/ f266 1 644"/>
                <a:gd name="f356" fmla="*/ f267 1 644"/>
                <a:gd name="f357" fmla="*/ f268 1 644"/>
                <a:gd name="f358" fmla="*/ f269 1 306"/>
                <a:gd name="f359" fmla="*/ f270 1 644"/>
                <a:gd name="f360" fmla="*/ f271 1 644"/>
                <a:gd name="f361" fmla="*/ f272 1 644"/>
                <a:gd name="f362" fmla="*/ f273 1 306"/>
                <a:gd name="f363" fmla="*/ f274 1 644"/>
                <a:gd name="f364" fmla="*/ f275 1 306"/>
                <a:gd name="f365" fmla="*/ f276 1 644"/>
                <a:gd name="f366" fmla="*/ f277 1 306"/>
                <a:gd name="f367" fmla="*/ f278 1 644"/>
                <a:gd name="f368" fmla="*/ f279 1 306"/>
                <a:gd name="f369" fmla="*/ f280 1 644"/>
                <a:gd name="f370" fmla="*/ f281 1 306"/>
                <a:gd name="f371" fmla="*/ f282 1 644"/>
                <a:gd name="f372" fmla="*/ f283 1 306"/>
                <a:gd name="f373" fmla="*/ f284 1 644"/>
                <a:gd name="f374" fmla="*/ f285 1 306"/>
                <a:gd name="f375" fmla="*/ f286 1 644"/>
                <a:gd name="f376" fmla="*/ f287 1 306"/>
                <a:gd name="f377" fmla="*/ f288 1 644"/>
                <a:gd name="f378" fmla="*/ f289 1 306"/>
                <a:gd name="f379" fmla="*/ f290 1 644"/>
                <a:gd name="f380" fmla="*/ f291 1 306"/>
                <a:gd name="f381" fmla="*/ f292 1 644"/>
                <a:gd name="f382" fmla="*/ f293 1 306"/>
                <a:gd name="f383" fmla="*/ f294 1 644"/>
                <a:gd name="f384" fmla="*/ f295 1 306"/>
                <a:gd name="f385" fmla="*/ f296 1 644"/>
                <a:gd name="f386" fmla="*/ f297 1 306"/>
                <a:gd name="f387" fmla="*/ f298 1 644"/>
                <a:gd name="f388" fmla="*/ f299 1 306"/>
                <a:gd name="f389" fmla="*/ f300 1 644"/>
                <a:gd name="f390" fmla="*/ f301 1 306"/>
                <a:gd name="f391" fmla="*/ f302 1 644"/>
                <a:gd name="f392" fmla="*/ f303 1 306"/>
                <a:gd name="f393" fmla="*/ f304 1 644"/>
                <a:gd name="f394" fmla="*/ 0 1 f215"/>
                <a:gd name="f395" fmla="*/ f6 1 f215"/>
                <a:gd name="f396" fmla="*/ 0 1 f216"/>
                <a:gd name="f397" fmla="*/ f7 1 f216"/>
                <a:gd name="f398" fmla="+- f305 0 f1"/>
                <a:gd name="f399" fmla="*/ f306 1 f215"/>
                <a:gd name="f400" fmla="*/ f307 1 f216"/>
                <a:gd name="f401" fmla="*/ f308 1 f215"/>
                <a:gd name="f402" fmla="*/ f309 1 f216"/>
                <a:gd name="f403" fmla="*/ f310 1 f215"/>
                <a:gd name="f404" fmla="*/ f311 1 f216"/>
                <a:gd name="f405" fmla="*/ f312 1 f215"/>
                <a:gd name="f406" fmla="*/ f313 1 f216"/>
                <a:gd name="f407" fmla="*/ f314 1 f215"/>
                <a:gd name="f408" fmla="*/ f315 1 f216"/>
                <a:gd name="f409" fmla="*/ f316 1 f215"/>
                <a:gd name="f410" fmla="*/ f317 1 f216"/>
                <a:gd name="f411" fmla="*/ f318 1 f215"/>
                <a:gd name="f412" fmla="*/ f319 1 f216"/>
                <a:gd name="f413" fmla="*/ f320 1 f215"/>
                <a:gd name="f414" fmla="*/ f321 1 f216"/>
                <a:gd name="f415" fmla="*/ f322 1 f215"/>
                <a:gd name="f416" fmla="*/ f323 1 f216"/>
                <a:gd name="f417" fmla="*/ f324 1 f215"/>
                <a:gd name="f418" fmla="*/ f325 1 f216"/>
                <a:gd name="f419" fmla="*/ f326 1 f215"/>
                <a:gd name="f420" fmla="*/ f327 1 f216"/>
                <a:gd name="f421" fmla="*/ f328 1 f215"/>
                <a:gd name="f422" fmla="*/ f329 1 f216"/>
                <a:gd name="f423" fmla="*/ f330 1 f215"/>
                <a:gd name="f424" fmla="*/ f331 1 f216"/>
                <a:gd name="f425" fmla="*/ f332 1 f215"/>
                <a:gd name="f426" fmla="*/ f333 1 f216"/>
                <a:gd name="f427" fmla="*/ f334 1 f215"/>
                <a:gd name="f428" fmla="*/ f335 1 f216"/>
                <a:gd name="f429" fmla="*/ f336 1 f216"/>
                <a:gd name="f430" fmla="*/ f337 1 f216"/>
                <a:gd name="f431" fmla="*/ f338 1 f215"/>
                <a:gd name="f432" fmla="*/ f339 1 f216"/>
                <a:gd name="f433" fmla="*/ f340 1 f215"/>
                <a:gd name="f434" fmla="*/ f341 1 f216"/>
                <a:gd name="f435" fmla="*/ f342 1 f216"/>
                <a:gd name="f436" fmla="*/ f343 1 f215"/>
                <a:gd name="f437" fmla="*/ f344 1 f216"/>
                <a:gd name="f438" fmla="*/ f345 1 f215"/>
                <a:gd name="f439" fmla="*/ f346 1 f216"/>
                <a:gd name="f440" fmla="*/ f347 1 f215"/>
                <a:gd name="f441" fmla="*/ f348 1 f216"/>
                <a:gd name="f442" fmla="*/ f349 1 f216"/>
                <a:gd name="f443" fmla="*/ f350 1 f216"/>
                <a:gd name="f444" fmla="*/ f351 1 f215"/>
                <a:gd name="f445" fmla="*/ f352 1 f216"/>
                <a:gd name="f446" fmla="*/ f353 1 f216"/>
                <a:gd name="f447" fmla="*/ f354 1 f215"/>
                <a:gd name="f448" fmla="*/ f355 1 f216"/>
                <a:gd name="f449" fmla="*/ f356 1 f216"/>
                <a:gd name="f450" fmla="*/ f357 1 f216"/>
                <a:gd name="f451" fmla="*/ f358 1 f215"/>
                <a:gd name="f452" fmla="*/ f359 1 f216"/>
                <a:gd name="f453" fmla="*/ f360 1 f216"/>
                <a:gd name="f454" fmla="*/ f361 1 f216"/>
                <a:gd name="f455" fmla="*/ f362 1 f215"/>
                <a:gd name="f456" fmla="*/ f363 1 f216"/>
                <a:gd name="f457" fmla="*/ f364 1 f215"/>
                <a:gd name="f458" fmla="*/ f365 1 f216"/>
                <a:gd name="f459" fmla="*/ f366 1 f215"/>
                <a:gd name="f460" fmla="*/ f367 1 f216"/>
                <a:gd name="f461" fmla="*/ f368 1 f215"/>
                <a:gd name="f462" fmla="*/ f369 1 f216"/>
                <a:gd name="f463" fmla="*/ f370 1 f215"/>
                <a:gd name="f464" fmla="*/ f371 1 f216"/>
                <a:gd name="f465" fmla="*/ f372 1 f215"/>
                <a:gd name="f466" fmla="*/ f373 1 f216"/>
                <a:gd name="f467" fmla="*/ f374 1 f215"/>
                <a:gd name="f468" fmla="*/ f375 1 f216"/>
                <a:gd name="f469" fmla="*/ f376 1 f215"/>
                <a:gd name="f470" fmla="*/ f377 1 f216"/>
                <a:gd name="f471" fmla="*/ f378 1 f215"/>
                <a:gd name="f472" fmla="*/ f379 1 f216"/>
                <a:gd name="f473" fmla="*/ f380 1 f215"/>
                <a:gd name="f474" fmla="*/ f381 1 f216"/>
                <a:gd name="f475" fmla="*/ f382 1 f215"/>
                <a:gd name="f476" fmla="*/ f383 1 f216"/>
                <a:gd name="f477" fmla="*/ f384 1 f215"/>
                <a:gd name="f478" fmla="*/ f385 1 f216"/>
                <a:gd name="f479" fmla="*/ f386 1 f215"/>
                <a:gd name="f480" fmla="*/ f387 1 f216"/>
                <a:gd name="f481" fmla="*/ f388 1 f215"/>
                <a:gd name="f482" fmla="*/ f389 1 f216"/>
                <a:gd name="f483" fmla="*/ f390 1 f215"/>
                <a:gd name="f484" fmla="*/ f391 1 f216"/>
                <a:gd name="f485" fmla="*/ f392 1 f215"/>
                <a:gd name="f486" fmla="*/ f393 1 f216"/>
                <a:gd name="f487" fmla="*/ f394 f210 1"/>
                <a:gd name="f488" fmla="*/ f395 f210 1"/>
                <a:gd name="f489" fmla="*/ f397 f211 1"/>
                <a:gd name="f490" fmla="*/ f396 f211 1"/>
                <a:gd name="f491" fmla="*/ f399 f210 1"/>
                <a:gd name="f492" fmla="*/ f400 f211 1"/>
                <a:gd name="f493" fmla="*/ f401 f210 1"/>
                <a:gd name="f494" fmla="*/ f402 f211 1"/>
                <a:gd name="f495" fmla="*/ f403 f210 1"/>
                <a:gd name="f496" fmla="*/ f404 f211 1"/>
                <a:gd name="f497" fmla="*/ f405 f210 1"/>
                <a:gd name="f498" fmla="*/ f406 f211 1"/>
                <a:gd name="f499" fmla="*/ f407 f210 1"/>
                <a:gd name="f500" fmla="*/ f408 f211 1"/>
                <a:gd name="f501" fmla="*/ f409 f210 1"/>
                <a:gd name="f502" fmla="*/ f410 f211 1"/>
                <a:gd name="f503" fmla="*/ f411 f210 1"/>
                <a:gd name="f504" fmla="*/ f412 f211 1"/>
                <a:gd name="f505" fmla="*/ f413 f210 1"/>
                <a:gd name="f506" fmla="*/ f414 f211 1"/>
                <a:gd name="f507" fmla="*/ f415 f210 1"/>
                <a:gd name="f508" fmla="*/ f416 f211 1"/>
                <a:gd name="f509" fmla="*/ f417 f210 1"/>
                <a:gd name="f510" fmla="*/ f418 f211 1"/>
                <a:gd name="f511" fmla="*/ f419 f210 1"/>
                <a:gd name="f512" fmla="*/ f420 f211 1"/>
                <a:gd name="f513" fmla="*/ f421 f210 1"/>
                <a:gd name="f514" fmla="*/ f422 f211 1"/>
                <a:gd name="f515" fmla="*/ f423 f210 1"/>
                <a:gd name="f516" fmla="*/ f424 f211 1"/>
                <a:gd name="f517" fmla="*/ f425 f210 1"/>
                <a:gd name="f518" fmla="*/ f426 f211 1"/>
                <a:gd name="f519" fmla="*/ f427 f210 1"/>
                <a:gd name="f520" fmla="*/ f428 f211 1"/>
                <a:gd name="f521" fmla="*/ f429 f211 1"/>
                <a:gd name="f522" fmla="*/ f430 f211 1"/>
                <a:gd name="f523" fmla="*/ f431 f210 1"/>
                <a:gd name="f524" fmla="*/ f432 f211 1"/>
                <a:gd name="f525" fmla="*/ f433 f210 1"/>
                <a:gd name="f526" fmla="*/ f434 f211 1"/>
                <a:gd name="f527" fmla="*/ f435 f211 1"/>
                <a:gd name="f528" fmla="*/ f436 f210 1"/>
                <a:gd name="f529" fmla="*/ f437 f211 1"/>
                <a:gd name="f530" fmla="*/ f438 f210 1"/>
                <a:gd name="f531" fmla="*/ f439 f211 1"/>
                <a:gd name="f532" fmla="*/ f440 f210 1"/>
                <a:gd name="f533" fmla="*/ f441 f211 1"/>
                <a:gd name="f534" fmla="*/ f442 f211 1"/>
                <a:gd name="f535" fmla="*/ f443 f211 1"/>
                <a:gd name="f536" fmla="*/ f444 f210 1"/>
                <a:gd name="f537" fmla="*/ f445 f211 1"/>
                <a:gd name="f538" fmla="*/ f446 f211 1"/>
                <a:gd name="f539" fmla="*/ f447 f210 1"/>
                <a:gd name="f540" fmla="*/ f448 f211 1"/>
                <a:gd name="f541" fmla="*/ f449 f211 1"/>
                <a:gd name="f542" fmla="*/ f450 f211 1"/>
                <a:gd name="f543" fmla="*/ f451 f210 1"/>
                <a:gd name="f544" fmla="*/ f452 f211 1"/>
                <a:gd name="f545" fmla="*/ f453 f211 1"/>
                <a:gd name="f546" fmla="*/ f454 f211 1"/>
                <a:gd name="f547" fmla="*/ f455 f210 1"/>
                <a:gd name="f548" fmla="*/ f456 f211 1"/>
                <a:gd name="f549" fmla="*/ f457 f210 1"/>
                <a:gd name="f550" fmla="*/ f458 f211 1"/>
                <a:gd name="f551" fmla="*/ f459 f210 1"/>
                <a:gd name="f552" fmla="*/ f460 f211 1"/>
                <a:gd name="f553" fmla="*/ f461 f210 1"/>
                <a:gd name="f554" fmla="*/ f462 f211 1"/>
                <a:gd name="f555" fmla="*/ f463 f210 1"/>
                <a:gd name="f556" fmla="*/ f464 f211 1"/>
                <a:gd name="f557" fmla="*/ f465 f210 1"/>
                <a:gd name="f558" fmla="*/ f466 f211 1"/>
                <a:gd name="f559" fmla="*/ f467 f210 1"/>
                <a:gd name="f560" fmla="*/ f468 f211 1"/>
                <a:gd name="f561" fmla="*/ f469 f210 1"/>
                <a:gd name="f562" fmla="*/ f470 f211 1"/>
                <a:gd name="f563" fmla="*/ f471 f210 1"/>
                <a:gd name="f564" fmla="*/ f472 f211 1"/>
                <a:gd name="f565" fmla="*/ f473 f210 1"/>
                <a:gd name="f566" fmla="*/ f474 f211 1"/>
                <a:gd name="f567" fmla="*/ f475 f210 1"/>
                <a:gd name="f568" fmla="*/ f476 f211 1"/>
                <a:gd name="f569" fmla="*/ f477 f210 1"/>
                <a:gd name="f570" fmla="*/ f478 f211 1"/>
                <a:gd name="f571" fmla="*/ f479 f210 1"/>
                <a:gd name="f572" fmla="*/ f480 f211 1"/>
                <a:gd name="f573" fmla="*/ f481 f210 1"/>
                <a:gd name="f574" fmla="*/ f482 f211 1"/>
                <a:gd name="f575" fmla="*/ f483 f210 1"/>
                <a:gd name="f576" fmla="*/ f484 f211 1"/>
                <a:gd name="f577" fmla="*/ f485 f210 1"/>
                <a:gd name="f578" fmla="*/ f486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8">
                  <a:pos x="f491" y="f492"/>
                </a:cxn>
                <a:cxn ang="f398">
                  <a:pos x="f493" y="f494"/>
                </a:cxn>
                <a:cxn ang="f398">
                  <a:pos x="f495" y="f496"/>
                </a:cxn>
                <a:cxn ang="f398">
                  <a:pos x="f497" y="f498"/>
                </a:cxn>
                <a:cxn ang="f398">
                  <a:pos x="f499" y="f500"/>
                </a:cxn>
                <a:cxn ang="f398">
                  <a:pos x="f501" y="f502"/>
                </a:cxn>
                <a:cxn ang="f398">
                  <a:pos x="f503" y="f504"/>
                </a:cxn>
                <a:cxn ang="f398">
                  <a:pos x="f505" y="f506"/>
                </a:cxn>
                <a:cxn ang="f398">
                  <a:pos x="f507" y="f508"/>
                </a:cxn>
                <a:cxn ang="f398">
                  <a:pos x="f509" y="f510"/>
                </a:cxn>
                <a:cxn ang="f398">
                  <a:pos x="f511" y="f512"/>
                </a:cxn>
                <a:cxn ang="f398">
                  <a:pos x="f513" y="f514"/>
                </a:cxn>
                <a:cxn ang="f398">
                  <a:pos x="f515" y="f516"/>
                </a:cxn>
                <a:cxn ang="f398">
                  <a:pos x="f517" y="f518"/>
                </a:cxn>
                <a:cxn ang="f398">
                  <a:pos x="f519" y="f520"/>
                </a:cxn>
                <a:cxn ang="f398">
                  <a:pos x="f519" y="f521"/>
                </a:cxn>
                <a:cxn ang="f398">
                  <a:pos x="f517" y="f522"/>
                </a:cxn>
                <a:cxn ang="f398">
                  <a:pos x="f523" y="f524"/>
                </a:cxn>
                <a:cxn ang="f398">
                  <a:pos x="f525" y="f526"/>
                </a:cxn>
                <a:cxn ang="f398">
                  <a:pos x="f525" y="f526"/>
                </a:cxn>
                <a:cxn ang="f398">
                  <a:pos x="f525" y="f527"/>
                </a:cxn>
                <a:cxn ang="f398">
                  <a:pos x="f528" y="f529"/>
                </a:cxn>
                <a:cxn ang="f398">
                  <a:pos x="f528" y="f529"/>
                </a:cxn>
                <a:cxn ang="f398">
                  <a:pos x="f528" y="f529"/>
                </a:cxn>
                <a:cxn ang="f398">
                  <a:pos x="f530" y="f531"/>
                </a:cxn>
                <a:cxn ang="f398">
                  <a:pos x="f532" y="f533"/>
                </a:cxn>
                <a:cxn ang="f398">
                  <a:pos x="f530" y="f534"/>
                </a:cxn>
                <a:cxn ang="f398">
                  <a:pos x="f501" y="f535"/>
                </a:cxn>
                <a:cxn ang="f398">
                  <a:pos x="f536" y="f537"/>
                </a:cxn>
                <a:cxn ang="f398">
                  <a:pos x="f536" y="f538"/>
                </a:cxn>
                <a:cxn ang="f398">
                  <a:pos x="f539" y="f540"/>
                </a:cxn>
                <a:cxn ang="f398">
                  <a:pos x="f513" y="f541"/>
                </a:cxn>
                <a:cxn ang="f398">
                  <a:pos x="f536" y="f542"/>
                </a:cxn>
                <a:cxn ang="f398">
                  <a:pos x="f543" y="f544"/>
                </a:cxn>
                <a:cxn ang="f398">
                  <a:pos x="f530" y="f545"/>
                </a:cxn>
                <a:cxn ang="f398">
                  <a:pos x="f511" y="f546"/>
                </a:cxn>
                <a:cxn ang="f398">
                  <a:pos x="f547" y="f548"/>
                </a:cxn>
                <a:cxn ang="f398">
                  <a:pos x="f549" y="f550"/>
                </a:cxn>
                <a:cxn ang="f398">
                  <a:pos x="f551" y="f552"/>
                </a:cxn>
                <a:cxn ang="f398">
                  <a:pos x="f507" y="f512"/>
                </a:cxn>
                <a:cxn ang="f398">
                  <a:pos x="f553" y="f554"/>
                </a:cxn>
                <a:cxn ang="f398">
                  <a:pos x="f555" y="f556"/>
                </a:cxn>
                <a:cxn ang="f398">
                  <a:pos x="f557" y="f558"/>
                </a:cxn>
                <a:cxn ang="f398">
                  <a:pos x="f559" y="f560"/>
                </a:cxn>
                <a:cxn ang="f398">
                  <a:pos x="f561" y="f562"/>
                </a:cxn>
                <a:cxn ang="f398">
                  <a:pos x="f563" y="f564"/>
                </a:cxn>
                <a:cxn ang="f398">
                  <a:pos x="f565" y="f566"/>
                </a:cxn>
                <a:cxn ang="f398">
                  <a:pos x="f567" y="f568"/>
                </a:cxn>
                <a:cxn ang="f398">
                  <a:pos x="f569" y="f570"/>
                </a:cxn>
                <a:cxn ang="f398">
                  <a:pos x="f571" y="f572"/>
                </a:cxn>
                <a:cxn ang="f398">
                  <a:pos x="f573" y="f574"/>
                </a:cxn>
                <a:cxn ang="f398">
                  <a:pos x="f575" y="f576"/>
                </a:cxn>
                <a:cxn ang="f398">
                  <a:pos x="f577" y="f578"/>
                </a:cxn>
                <a:cxn ang="f398">
                  <a:pos x="f491" y="f492"/>
                </a:cxn>
              </a:cxnLst>
              <a:rect l="f487" t="f490" r="f488" b="f489"/>
              <a:pathLst>
                <a:path w="306" h="64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16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44" y="f58"/>
                    <a:pt x="f59" y="f60"/>
                  </a:cubicBezTo>
                  <a:cubicBezTo>
                    <a:pt x="f42" y="f61"/>
                    <a:pt x="f40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35" y="f71"/>
                    <a:pt x="f72" y="f73"/>
                    <a:pt x="f74" y="f75"/>
                  </a:cubicBezTo>
                  <a:cubicBezTo>
                    <a:pt x="f35" y="f76"/>
                    <a:pt x="f77" y="f78"/>
                    <a:pt x="f77" y="f77"/>
                  </a:cubicBezTo>
                  <a:cubicBezTo>
                    <a:pt x="f77" y="f79"/>
                    <a:pt x="f80" y="f81"/>
                    <a:pt x="f82" y="f27"/>
                  </a:cubicBezTo>
                  <a:cubicBezTo>
                    <a:pt x="f83" y="f84"/>
                    <a:pt x="f85" y="f86"/>
                    <a:pt x="f82" y="f87"/>
                  </a:cubicBezTo>
                  <a:cubicBezTo>
                    <a:pt x="f83" y="f88"/>
                    <a:pt x="f89" y="f90"/>
                    <a:pt x="f77" y="f91"/>
                  </a:cubicBezTo>
                  <a:cubicBezTo>
                    <a:pt x="f77" y="f92"/>
                    <a:pt x="f93" y="f94"/>
                    <a:pt x="f95" y="f17"/>
                  </a:cubicBezTo>
                  <a:cubicBezTo>
                    <a:pt x="f35" y="f96"/>
                    <a:pt x="f97" y="f98"/>
                    <a:pt x="f99" y="f100"/>
                  </a:cubicBezTo>
                  <a:cubicBezTo>
                    <a:pt x="f99" y="f100"/>
                    <a:pt x="f99" y="f100"/>
                    <a:pt x="f99" y="f100"/>
                  </a:cubicBezTo>
                  <a:cubicBezTo>
                    <a:pt x="f99" y="f101"/>
                    <a:pt x="f99" y="f102"/>
                    <a:pt x="f99" y="f103"/>
                  </a:cubicBezTo>
                  <a:cubicBezTo>
                    <a:pt x="f78" y="f104"/>
                    <a:pt x="f67" y="f105"/>
                    <a:pt x="f97" y="f106"/>
                  </a:cubicBezTo>
                  <a:cubicBezTo>
                    <a:pt x="f67" y="f5"/>
                    <a:pt x="f69" y="f107"/>
                    <a:pt x="f97" y="f106"/>
                  </a:cubicBezTo>
                  <a:cubicBezTo>
                    <a:pt x="f97" y="f106"/>
                    <a:pt x="f97" y="f106"/>
                    <a:pt x="f97" y="f106"/>
                  </a:cubicBezTo>
                  <a:cubicBezTo>
                    <a:pt x="f97" y="f106"/>
                    <a:pt x="f65" y="f108"/>
                    <a:pt x="f65" y="f109"/>
                  </a:cubicBezTo>
                  <a:cubicBezTo>
                    <a:pt x="f110" y="f111"/>
                    <a:pt x="f112" y="f113"/>
                    <a:pt x="f112" y="f13"/>
                  </a:cubicBezTo>
                  <a:cubicBezTo>
                    <a:pt x="f65" y="f114"/>
                    <a:pt x="f115" y="f116"/>
                    <a:pt x="f65" y="f117"/>
                  </a:cubicBezTo>
                  <a:cubicBezTo>
                    <a:pt x="f36" y="f118"/>
                    <a:pt x="f110" y="f119"/>
                    <a:pt x="f36" y="f23"/>
                  </a:cubicBezTo>
                  <a:cubicBezTo>
                    <a:pt x="f78" y="f120"/>
                    <a:pt x="f67" y="f121"/>
                    <a:pt x="f67" y="f122"/>
                  </a:cubicBezTo>
                  <a:cubicBezTo>
                    <a:pt x="f67" y="f123"/>
                    <a:pt x="f36" y="f124"/>
                    <a:pt x="f67" y="f125"/>
                  </a:cubicBezTo>
                  <a:cubicBezTo>
                    <a:pt x="f126" y="f127"/>
                    <a:pt x="f35" y="f128"/>
                    <a:pt x="f35" y="f129"/>
                  </a:cubicBezTo>
                  <a:cubicBezTo>
                    <a:pt x="f35" y="f130"/>
                    <a:pt x="f69" y="f131"/>
                    <a:pt x="f69" y="f132"/>
                  </a:cubicBezTo>
                  <a:cubicBezTo>
                    <a:pt x="f69" y="f133"/>
                    <a:pt x="f67" y="f134"/>
                    <a:pt x="f67" y="f135"/>
                  </a:cubicBezTo>
                  <a:cubicBezTo>
                    <a:pt x="f67" y="f136"/>
                    <a:pt x="f110" y="f85"/>
                    <a:pt x="f110" y="f89"/>
                  </a:cubicBezTo>
                  <a:cubicBezTo>
                    <a:pt x="f110" y="f69"/>
                    <a:pt x="f65" y="f137"/>
                    <a:pt x="f65" y="f138"/>
                  </a:cubicBezTo>
                  <a:cubicBezTo>
                    <a:pt x="f65" y="f139"/>
                    <a:pt x="f137" y="f50"/>
                    <a:pt x="f63" y="f140"/>
                  </a:cubicBezTo>
                  <a:cubicBezTo>
                    <a:pt x="f141" y="f142"/>
                    <a:pt x="f143" y="f144"/>
                    <a:pt x="f40" y="f145"/>
                  </a:cubicBezTo>
                  <a:cubicBezTo>
                    <a:pt x="f146" y="f147"/>
                    <a:pt x="f40" y="f148"/>
                    <a:pt x="f149" y="f150"/>
                  </a:cubicBezTo>
                  <a:cubicBezTo>
                    <a:pt x="f138" y="f151"/>
                    <a:pt x="f42" y="f152"/>
                    <a:pt x="f153" y="f154"/>
                  </a:cubicBezTo>
                  <a:cubicBezTo>
                    <a:pt x="f155" y="f156"/>
                    <a:pt x="f44" y="f157"/>
                    <a:pt x="f54" y="f64"/>
                  </a:cubicBezTo>
                  <a:cubicBezTo>
                    <a:pt x="f48" y="f158"/>
                    <a:pt x="f56" y="f159"/>
                    <a:pt x="f52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72" y="f173"/>
                    <a:pt x="f6" y="f174"/>
                    <a:pt x="f175" y="f176"/>
                  </a:cubicBezTo>
                  <a:cubicBezTo>
                    <a:pt x="f175" y="f177"/>
                    <a:pt x="f178" y="f179"/>
                    <a:pt x="f140" y="f180"/>
                  </a:cubicBezTo>
                  <a:cubicBezTo>
                    <a:pt x="f167" y="f181"/>
                    <a:pt x="f48" y="f182"/>
                    <a:pt x="f46" y="f183"/>
                  </a:cubicBezTo>
                  <a:cubicBezTo>
                    <a:pt x="f59" y="f10"/>
                    <a:pt x="f138" y="f184"/>
                    <a:pt x="f137" y="f185"/>
                  </a:cubicBezTo>
                  <a:cubicBezTo>
                    <a:pt x="f97" y="f186"/>
                    <a:pt x="f83" y="f18"/>
                    <a:pt x="f187" y="f22"/>
                  </a:cubicBezTo>
                  <a:cubicBezTo>
                    <a:pt x="f188" y="f189"/>
                    <a:pt x="f190" y="f189"/>
                    <a:pt x="f84" y="f191"/>
                  </a:cubicBezTo>
                  <a:cubicBezTo>
                    <a:pt x="f192" y="f193"/>
                    <a:pt x="f194" y="f193"/>
                    <a:pt x="f88" y="f193"/>
                  </a:cubicBezTo>
                  <a:cubicBezTo>
                    <a:pt x="f91" y="f193"/>
                    <a:pt x="f23" y="f7"/>
                    <a:pt x="f195" y="f189"/>
                  </a:cubicBezTo>
                  <a:cubicBezTo>
                    <a:pt x="f196" y="f30"/>
                    <a:pt x="f197" y="f198"/>
                    <a:pt x="f199" y="f200"/>
                  </a:cubicBezTo>
                  <a:cubicBezTo>
                    <a:pt x="f201" y="f18"/>
                    <a:pt x="f202" y="f203"/>
                    <a:pt x="f204" y="f205"/>
                  </a:cubicBezTo>
                  <a:cubicBezTo>
                    <a:pt x="f206" y="f207"/>
                    <a:pt x="f208" y="f8"/>
                    <a:pt x="f5" y="f8"/>
                  </a:cubicBezTo>
                  <a:close/>
                </a:path>
              </a:pathLst>
            </a:custGeom>
            <a:noFill/>
            <a:ln w="3172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8" name="Freeform 186"/>
            <p:cNvSpPr/>
            <p:nvPr/>
          </p:nvSpPr>
          <p:spPr>
            <a:xfrm>
              <a:off x="1979584" y="3530233"/>
              <a:ext cx="18516" cy="32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13"/>
                <a:gd name="f8" fmla="val 6"/>
                <a:gd name="f9" fmla="val 5"/>
                <a:gd name="f10" fmla="val 9"/>
                <a:gd name="f11" fmla="+- 0 0 -90"/>
                <a:gd name="f12" fmla="*/ f3 1 7"/>
                <a:gd name="f13" fmla="*/ f4 1 13"/>
                <a:gd name="f14" fmla="+- f7 0 f5"/>
                <a:gd name="f15" fmla="+- f6 0 f5"/>
                <a:gd name="f16" fmla="*/ f11 f0 1"/>
                <a:gd name="f17" fmla="*/ f15 1 7"/>
                <a:gd name="f18" fmla="*/ f14 1 13"/>
                <a:gd name="f19" fmla="*/ 0 f15 1"/>
                <a:gd name="f20" fmla="*/ 0 f14 1"/>
                <a:gd name="f21" fmla="*/ 118 f15 1"/>
                <a:gd name="f22" fmla="*/ 233 f14 1"/>
                <a:gd name="f23" fmla="*/ f16 1 f2"/>
                <a:gd name="f24" fmla="*/ f19 1 7"/>
                <a:gd name="f25" fmla="*/ f20 1 13"/>
                <a:gd name="f26" fmla="*/ f21 1 7"/>
                <a:gd name="f27" fmla="*/ f22 1 13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7" h="13">
                  <a:moveTo>
                    <a:pt x="f5" y="f5"/>
                  </a:moveTo>
                  <a:cubicBezTo>
                    <a:pt x="f5" y="f8"/>
                    <a:pt x="f9" y="f10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9" name="Freeform 187"/>
            <p:cNvSpPr/>
            <p:nvPr/>
          </p:nvSpPr>
          <p:spPr>
            <a:xfrm>
              <a:off x="1797500" y="2147431"/>
              <a:ext cx="61722" cy="184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7"/>
                <a:gd name="f8" fmla="val 1"/>
                <a:gd name="f9" fmla="val 11"/>
                <a:gd name="f10" fmla="val 21"/>
                <a:gd name="f11" fmla="val 4"/>
                <a:gd name="f12" fmla="+- 0 0 -90"/>
                <a:gd name="f13" fmla="*/ f3 1 24"/>
                <a:gd name="f14" fmla="*/ f4 1 7"/>
                <a:gd name="f15" fmla="+- f7 0 f5"/>
                <a:gd name="f16" fmla="+- f6 0 f5"/>
                <a:gd name="f17" fmla="*/ f12 f0 1"/>
                <a:gd name="f18" fmla="*/ f16 1 24"/>
                <a:gd name="f19" fmla="*/ f15 1 7"/>
                <a:gd name="f20" fmla="*/ 0 f16 1"/>
                <a:gd name="f21" fmla="*/ 22 f15 1"/>
                <a:gd name="f22" fmla="*/ 375 f16 1"/>
                <a:gd name="f23" fmla="*/ 141 f15 1"/>
                <a:gd name="f24" fmla="*/ f17 1 f2"/>
                <a:gd name="f25" fmla="*/ f20 1 24"/>
                <a:gd name="f26" fmla="*/ f21 1 7"/>
                <a:gd name="f27" fmla="*/ f22 1 24"/>
                <a:gd name="f28" fmla="*/ f23 1 7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24" h="7">
                  <a:moveTo>
                    <a:pt x="f5" y="f8"/>
                  </a:moveTo>
                  <a:cubicBezTo>
                    <a:pt x="f9" y="f5"/>
                    <a:pt x="f10" y="f11"/>
                    <a:pt x="f6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00" name="Freeform 188"/>
            <p:cNvSpPr/>
            <p:nvPr/>
          </p:nvSpPr>
          <p:spPr>
            <a:xfrm>
              <a:off x="1850992" y="2057317"/>
              <a:ext cx="66870" cy="12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"/>
                <a:gd name="f8" fmla="val 16"/>
                <a:gd name="f9" fmla="val 4"/>
                <a:gd name="f10" fmla="+- 0 0 -90"/>
                <a:gd name="f11" fmla="*/ f3 1 26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6"/>
                <a:gd name="f18" fmla="*/ 0 f14 1"/>
                <a:gd name="f19" fmla="*/ 88 f13 1"/>
                <a:gd name="f20" fmla="*/ 408 f14 1"/>
                <a:gd name="f21" fmla="*/ 68 f13 1"/>
                <a:gd name="f22" fmla="*/ f15 1 f2"/>
                <a:gd name="f23" fmla="*/ f18 1 26"/>
                <a:gd name="f24" fmla="*/ f19 1 5"/>
                <a:gd name="f25" fmla="*/ f20 1 26"/>
                <a:gd name="f26" fmla="*/ f21 1 5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6" h="5">
                  <a:moveTo>
                    <a:pt x="f5" y="f7"/>
                  </a:moveTo>
                  <a:cubicBezTo>
                    <a:pt x="f8" y="f5"/>
                    <a:pt x="f6" y="f9"/>
                    <a:pt x="f6" y="f9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01" name="Freeform 189"/>
            <p:cNvSpPr/>
            <p:nvPr/>
          </p:nvSpPr>
          <p:spPr>
            <a:xfrm>
              <a:off x="1884944" y="1979794"/>
              <a:ext cx="61722" cy="12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5"/>
                <a:gd name="f8" fmla="val 2"/>
                <a:gd name="f9" fmla="val 16"/>
                <a:gd name="f10" fmla="+- 0 0 -90"/>
                <a:gd name="f11" fmla="*/ f3 1 24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4"/>
                <a:gd name="f18" fmla="*/ 375 f14 1"/>
                <a:gd name="f19" fmla="*/ 34 f13 1"/>
                <a:gd name="f20" fmla="*/ 0 f14 1"/>
                <a:gd name="f21" fmla="*/ 88 f13 1"/>
                <a:gd name="f22" fmla="*/ f15 1 f2"/>
                <a:gd name="f23" fmla="*/ f18 1 24"/>
                <a:gd name="f24" fmla="*/ f19 1 5"/>
                <a:gd name="f25" fmla="*/ f20 1 24"/>
                <a:gd name="f26" fmla="*/ f21 1 5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4" h="5">
                  <a:moveTo>
                    <a:pt x="f6" y="f8"/>
                  </a:moveTo>
                  <a:cubicBezTo>
                    <a:pt x="f6" y="f8"/>
                    <a:pt x="f9" y="f5"/>
                    <a:pt x="f5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02" name="Freeform 190"/>
            <p:cNvSpPr/>
            <p:nvPr/>
          </p:nvSpPr>
          <p:spPr>
            <a:xfrm>
              <a:off x="2061880" y="2209455"/>
              <a:ext cx="18516" cy="29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1"/>
                <a:gd name="f8" fmla="val 4"/>
                <a:gd name="f9" fmla="+- 0 0 -90"/>
                <a:gd name="f10" fmla="*/ f3 1 7"/>
                <a:gd name="f11" fmla="*/ f4 1 1"/>
                <a:gd name="f12" fmla="+- f7 0 f5"/>
                <a:gd name="f13" fmla="+- f6 0 f5"/>
                <a:gd name="f14" fmla="*/ f9 f0 1"/>
                <a:gd name="f15" fmla="*/ f13 1 7"/>
                <a:gd name="f16" fmla="*/ 0 f13 1"/>
                <a:gd name="f17" fmla="*/ 27 f12 1"/>
                <a:gd name="f18" fmla="*/ 118 f13 1"/>
                <a:gd name="f19" fmla="*/ 0 f12 1"/>
                <a:gd name="f20" fmla="*/ 0 1 f12"/>
                <a:gd name="f21" fmla="*/ f7 1 f12"/>
                <a:gd name="f22" fmla="*/ f14 1 f2"/>
                <a:gd name="f23" fmla="*/ f16 1 7"/>
                <a:gd name="f24" fmla="*/ f18 1 7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9" y="f37"/>
                </a:cxn>
              </a:cxnLst>
              <a:rect l="f34" t="f30" r="f35" b="f29"/>
              <a:pathLst>
                <a:path w="7" h="1">
                  <a:moveTo>
                    <a:pt x="f5" y="f7"/>
                  </a:moveTo>
                  <a:cubicBezTo>
                    <a:pt x="f8" y="f5"/>
                    <a:pt x="f6" y="f5"/>
                    <a:pt x="f6" y="f5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03" name="Freeform 191"/>
            <p:cNvSpPr/>
            <p:nvPr/>
          </p:nvSpPr>
          <p:spPr>
            <a:xfrm>
              <a:off x="1936379" y="2336392"/>
              <a:ext cx="15435" cy="406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6"/>
                <a:gd name="f8" fmla="val 3"/>
                <a:gd name="f9" fmla="val 12"/>
                <a:gd name="f10" fmla="+- 0 0 -90"/>
                <a:gd name="f11" fmla="*/ f3 1 6"/>
                <a:gd name="f12" fmla="*/ f4 1 16"/>
                <a:gd name="f13" fmla="+- f7 0 f5"/>
                <a:gd name="f14" fmla="+- f6 0 f5"/>
                <a:gd name="f15" fmla="*/ f10 f0 1"/>
                <a:gd name="f16" fmla="*/ f14 1 6"/>
                <a:gd name="f17" fmla="*/ f13 1 16"/>
                <a:gd name="f18" fmla="*/ 0 f14 1"/>
                <a:gd name="f19" fmla="*/ 0 f13 1"/>
                <a:gd name="f20" fmla="*/ 50 f14 1"/>
                <a:gd name="f21" fmla="*/ 289 f13 1"/>
                <a:gd name="f22" fmla="*/ f15 1 f2"/>
                <a:gd name="f23" fmla="*/ f18 1 6"/>
                <a:gd name="f24" fmla="*/ f19 1 16"/>
                <a:gd name="f25" fmla="*/ f20 1 6"/>
                <a:gd name="f26" fmla="*/ f21 1 16"/>
                <a:gd name="f27" fmla="*/ 0 1 f16"/>
                <a:gd name="f28" fmla="*/ f6 1 f16"/>
                <a:gd name="f29" fmla="*/ 0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6" h="16">
                  <a:moveTo>
                    <a:pt x="f5" y="f5"/>
                  </a:moveTo>
                  <a:cubicBezTo>
                    <a:pt x="f8" y="f8"/>
                    <a:pt x="f6" y="f9"/>
                    <a:pt x="f8" y="f7"/>
                  </a:cubicBezTo>
                </a:path>
              </a:pathLst>
            </a:custGeom>
            <a:noFill/>
            <a:ln w="7936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04" name="Freeform 192"/>
            <p:cNvSpPr/>
            <p:nvPr/>
          </p:nvSpPr>
          <p:spPr>
            <a:xfrm>
              <a:off x="554793" y="1848002"/>
              <a:ext cx="1803361" cy="24884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1"/>
                <a:gd name="f7" fmla="val 963"/>
                <a:gd name="f8" fmla="val 694"/>
                <a:gd name="f9" fmla="val 550"/>
                <a:gd name="f10" fmla="val 699"/>
                <a:gd name="f11" fmla="val 541"/>
                <a:gd name="f12" fmla="val 697"/>
                <a:gd name="f13" fmla="val 507"/>
                <a:gd name="f14" fmla="val 687"/>
                <a:gd name="f15" fmla="val 498"/>
                <a:gd name="f16" fmla="val 692"/>
                <a:gd name="f17" fmla="val 492"/>
                <a:gd name="f18" fmla="val 688"/>
                <a:gd name="f19" fmla="val 457"/>
                <a:gd name="f20" fmla="val 674"/>
                <a:gd name="f21" fmla="val 453"/>
                <a:gd name="f22" fmla="val 678"/>
                <a:gd name="f23" fmla="val 450"/>
                <a:gd name="f24" fmla="val 680"/>
                <a:gd name="f25" fmla="val 422"/>
                <a:gd name="f26" fmla="val 667"/>
                <a:gd name="f27" fmla="val 413"/>
                <a:gd name="f28" fmla="val 670"/>
                <a:gd name="f29" fmla="val 401"/>
                <a:gd name="f30" fmla="val 664"/>
                <a:gd name="f31" fmla="val 366"/>
                <a:gd name="f32" fmla="val 655"/>
                <a:gd name="f33" fmla="val 365"/>
                <a:gd name="f34" fmla="val 663"/>
                <a:gd name="f35" fmla="val 357"/>
                <a:gd name="f36" fmla="val 323"/>
                <a:gd name="f37" fmla="val 650"/>
                <a:gd name="f38" fmla="val 312"/>
                <a:gd name="f39" fmla="val 654"/>
                <a:gd name="f40" fmla="val 309"/>
                <a:gd name="f41" fmla="val 656"/>
                <a:gd name="f42" fmla="val 278"/>
                <a:gd name="f43" fmla="val 649"/>
                <a:gd name="f44" fmla="val 275"/>
                <a:gd name="f45" fmla="val 266"/>
                <a:gd name="f46" fmla="val 647"/>
                <a:gd name="f47" fmla="val 244"/>
                <a:gd name="f48" fmla="val 644"/>
                <a:gd name="f49" fmla="val 238"/>
                <a:gd name="f50" fmla="val 231"/>
                <a:gd name="f51" fmla="val 648"/>
                <a:gd name="f52" fmla="val 213"/>
                <a:gd name="f53" fmla="val 199"/>
                <a:gd name="f54" fmla="val 166"/>
                <a:gd name="f55" fmla="val 156"/>
                <a:gd name="f56" fmla="val 149"/>
                <a:gd name="f57" fmla="val 112"/>
                <a:gd name="f58" fmla="val 643"/>
                <a:gd name="f59" fmla="val 110"/>
                <a:gd name="f60" fmla="val 101"/>
                <a:gd name="f61" fmla="val 651"/>
                <a:gd name="f62" fmla="val 72"/>
                <a:gd name="f63" fmla="val 642"/>
                <a:gd name="f64" fmla="val 63"/>
                <a:gd name="f65" fmla="val 50"/>
                <a:gd name="f66" fmla="val 625"/>
                <a:gd name="f67" fmla="val 13"/>
                <a:gd name="f68" fmla="val 612"/>
                <a:gd name="f69" fmla="val 6"/>
                <a:gd name="f70" fmla="val 599"/>
                <a:gd name="f71" fmla="val 589"/>
                <a:gd name="f72" fmla="val 5"/>
                <a:gd name="f73" fmla="val 584"/>
                <a:gd name="f74" fmla="val 573"/>
                <a:gd name="f75" fmla="val 3"/>
                <a:gd name="f76" fmla="val 564"/>
                <a:gd name="f77" fmla="val 1"/>
                <a:gd name="f78" fmla="val 547"/>
                <a:gd name="f79" fmla="val 10"/>
                <a:gd name="f80" fmla="val 519"/>
                <a:gd name="f81" fmla="val 23"/>
                <a:gd name="f82" fmla="val 515"/>
                <a:gd name="f83" fmla="val 48"/>
                <a:gd name="f84" fmla="val 518"/>
                <a:gd name="f85" fmla="val 57"/>
                <a:gd name="f86" fmla="val 512"/>
                <a:gd name="f87" fmla="val 496"/>
                <a:gd name="f88" fmla="val 78"/>
                <a:gd name="f89" fmla="val 504"/>
                <a:gd name="f90" fmla="val 87"/>
                <a:gd name="f91" fmla="val 494"/>
                <a:gd name="f92" fmla="val 482"/>
                <a:gd name="f93" fmla="val 103"/>
                <a:gd name="f94" fmla="val 483"/>
                <a:gd name="f95" fmla="val 117"/>
                <a:gd name="f96" fmla="val 473"/>
                <a:gd name="f97" fmla="val 121"/>
                <a:gd name="f98" fmla="val 462"/>
                <a:gd name="f99" fmla="val 133"/>
                <a:gd name="f100" fmla="val 464"/>
                <a:gd name="f101" fmla="val 144"/>
                <a:gd name="f102" fmla="val 452"/>
                <a:gd name="f103" fmla="val 141"/>
                <a:gd name="f104" fmla="val 433"/>
                <a:gd name="f105" fmla="val 426"/>
                <a:gd name="f106" fmla="val 163"/>
                <a:gd name="f107" fmla="val 412"/>
                <a:gd name="f108" fmla="val 153"/>
                <a:gd name="f109" fmla="val 380"/>
                <a:gd name="f110" fmla="val 162"/>
                <a:gd name="f111" fmla="val 375"/>
                <a:gd name="f112" fmla="val 169"/>
                <a:gd name="f113" fmla="val 161"/>
                <a:gd name="f114" fmla="val 329"/>
                <a:gd name="f115" fmla="val 168"/>
                <a:gd name="f116" fmla="val 327"/>
                <a:gd name="f117" fmla="val 175"/>
                <a:gd name="f118" fmla="val 313"/>
                <a:gd name="f119" fmla="val 293"/>
                <a:gd name="f120" fmla="val 167"/>
                <a:gd name="f121" fmla="val 174"/>
                <a:gd name="f122" fmla="val 165"/>
                <a:gd name="f123" fmla="val 243"/>
                <a:gd name="f124" fmla="val 159"/>
                <a:gd name="f125" fmla="val 235"/>
                <a:gd name="f126" fmla="val 225"/>
                <a:gd name="f127" fmla="val 203"/>
                <a:gd name="f128" fmla="val 193"/>
                <a:gd name="f129" fmla="val 145"/>
                <a:gd name="f130" fmla="val 192"/>
                <a:gd name="f131" fmla="val 137"/>
                <a:gd name="f132" fmla="val 173"/>
                <a:gd name="f133" fmla="val 120"/>
                <a:gd name="f134" fmla="val 152"/>
                <a:gd name="f135" fmla="val 109"/>
                <a:gd name="f136" fmla="val 136"/>
                <a:gd name="f137" fmla="val 93"/>
                <a:gd name="f138" fmla="val 122"/>
                <a:gd name="f139" fmla="val 95"/>
                <a:gd name="f140" fmla="val 104"/>
                <a:gd name="f141" fmla="val 74"/>
                <a:gd name="f142" fmla="val 82"/>
                <a:gd name="f143" fmla="val 70"/>
                <a:gd name="f144" fmla="val 84"/>
                <a:gd name="f145" fmla="val 67"/>
                <a:gd name="f146" fmla="val 61"/>
                <a:gd name="f147" fmla="val 55"/>
                <a:gd name="f148" fmla="val 42"/>
                <a:gd name="f149" fmla="val 99"/>
                <a:gd name="f150" fmla="val 28"/>
                <a:gd name="f151" fmla="val 22"/>
                <a:gd name="f152" fmla="val 127"/>
                <a:gd name="f153" fmla="val 16"/>
                <a:gd name="f154" fmla="val 9"/>
                <a:gd name="f155" fmla="val 189"/>
                <a:gd name="f156" fmla="val 14"/>
                <a:gd name="f157" fmla="val 202"/>
                <a:gd name="f158" fmla="val 15"/>
                <a:gd name="f159" fmla="val 247"/>
                <a:gd name="f160" fmla="val 27"/>
                <a:gd name="f161" fmla="val 256"/>
                <a:gd name="f162" fmla="val 269"/>
                <a:gd name="f163" fmla="val 295"/>
                <a:gd name="f164" fmla="val 319"/>
                <a:gd name="f165" fmla="val 359"/>
                <a:gd name="f166" fmla="val 367"/>
                <a:gd name="f167" fmla="val 8"/>
                <a:gd name="f168" fmla="val 376"/>
                <a:gd name="f169" fmla="val 406"/>
                <a:gd name="f170" fmla="val 2"/>
                <a:gd name="f171" fmla="val 435"/>
                <a:gd name="f172" fmla="val 477"/>
                <a:gd name="f173" fmla="val 491"/>
                <a:gd name="f174" fmla="val 529"/>
                <a:gd name="f175" fmla="val 17"/>
                <a:gd name="f176" fmla="val 540"/>
                <a:gd name="f177" fmla="val 567"/>
                <a:gd name="f178" fmla="val 30"/>
                <a:gd name="f179" fmla="val 600"/>
                <a:gd name="f180" fmla="val 45"/>
                <a:gd name="f181" fmla="val 610"/>
                <a:gd name="f182" fmla="val 630"/>
                <a:gd name="f183" fmla="val 668"/>
                <a:gd name="f184" fmla="val 89"/>
                <a:gd name="f185" fmla="val 94"/>
                <a:gd name="f186" fmla="val 135"/>
                <a:gd name="f187" fmla="val 718"/>
                <a:gd name="f188" fmla="val 703"/>
                <a:gd name="f189" fmla="val 183"/>
                <a:gd name="f190" fmla="val 690"/>
                <a:gd name="f191" fmla="val 181"/>
                <a:gd name="f192" fmla="val 682"/>
                <a:gd name="f193" fmla="val 666"/>
                <a:gd name="f194" fmla="val 196"/>
                <a:gd name="f195" fmla="val 662"/>
                <a:gd name="f196" fmla="val 200"/>
                <a:gd name="f197" fmla="val 658"/>
                <a:gd name="f198" fmla="val 198"/>
                <a:gd name="f199" fmla="val 195"/>
                <a:gd name="f200" fmla="val 659"/>
                <a:gd name="f201" fmla="val 657"/>
                <a:gd name="f202" fmla="val 191"/>
                <a:gd name="f203" fmla="val 646"/>
                <a:gd name="f204" fmla="val 207"/>
                <a:gd name="f205" fmla="val 211"/>
                <a:gd name="f206" fmla="val 216"/>
                <a:gd name="f207" fmla="val 634"/>
                <a:gd name="f208" fmla="val 218"/>
                <a:gd name="f209" fmla="val 622"/>
                <a:gd name="f210" fmla="val 222"/>
                <a:gd name="f211" fmla="val 595"/>
                <a:gd name="f212" fmla="val 179"/>
                <a:gd name="f213" fmla="val 554"/>
                <a:gd name="f214" fmla="val 158"/>
                <a:gd name="f215" fmla="val 538"/>
                <a:gd name="f216" fmla="val 138"/>
                <a:gd name="f217" fmla="val 517"/>
                <a:gd name="f218" fmla="val 508"/>
                <a:gd name="f219" fmla="val 489"/>
                <a:gd name="f220" fmla="val 129"/>
                <a:gd name="f221" fmla="val 463"/>
                <a:gd name="f222" fmla="val 131"/>
                <a:gd name="f223" fmla="val 444"/>
                <a:gd name="f224" fmla="val 132"/>
                <a:gd name="f225" fmla="val 432"/>
                <a:gd name="f226" fmla="val 125"/>
                <a:gd name="f227" fmla="val 415"/>
                <a:gd name="f228" fmla="val 134"/>
                <a:gd name="f229" fmla="val 377"/>
                <a:gd name="f230" fmla="val 355"/>
                <a:gd name="f231" fmla="val 328"/>
                <a:gd name="f232" fmla="val 315"/>
                <a:gd name="f233" fmla="val 302"/>
                <a:gd name="f234" fmla="val 291"/>
                <a:gd name="f235" fmla="val 276"/>
                <a:gd name="f236" fmla="val 142"/>
                <a:gd name="f237" fmla="val 265"/>
                <a:gd name="f238" fmla="val 241"/>
                <a:gd name="f239" fmla="val 128"/>
                <a:gd name="f240" fmla="val 232"/>
                <a:gd name="f241" fmla="val 242"/>
                <a:gd name="f242" fmla="val 148"/>
                <a:gd name="f243" fmla="val 264"/>
                <a:gd name="f244" fmla="val 176"/>
                <a:gd name="f245" fmla="val 285"/>
                <a:gd name="f246" fmla="val 280"/>
                <a:gd name="f247" fmla="val 227"/>
                <a:gd name="f248" fmla="val 282"/>
                <a:gd name="f249" fmla="val 233"/>
                <a:gd name="f250" fmla="val 272"/>
                <a:gd name="f251" fmla="val 296"/>
                <a:gd name="f252" fmla="val 288"/>
                <a:gd name="f253" fmla="val 297"/>
                <a:gd name="f254" fmla="val 321"/>
                <a:gd name="f255" fmla="val 305"/>
                <a:gd name="f256" fmla="val 331"/>
                <a:gd name="f257" fmla="val 336"/>
                <a:gd name="f258" fmla="val 294"/>
                <a:gd name="f259" fmla="val 289"/>
                <a:gd name="f260" fmla="val 384"/>
                <a:gd name="f261" fmla="val 292"/>
                <a:gd name="f262" fmla="val 281"/>
                <a:gd name="f263" fmla="val 469"/>
                <a:gd name="f264" fmla="val 267"/>
                <a:gd name="f265" fmla="val 475"/>
                <a:gd name="f266" fmla="val 274"/>
                <a:gd name="f267" fmla="val 509"/>
                <a:gd name="f268" fmla="val 250"/>
                <a:gd name="f269" fmla="val 239"/>
                <a:gd name="f270" fmla="val 514"/>
                <a:gd name="f271" fmla="val 537"/>
                <a:gd name="f272" fmla="val 217"/>
                <a:gd name="f273" fmla="val 204"/>
                <a:gd name="f274" fmla="val 534"/>
                <a:gd name="f275" fmla="val 536"/>
                <a:gd name="f276" fmla="val 548"/>
                <a:gd name="f277" fmla="val 287"/>
                <a:gd name="f278" fmla="val 556"/>
                <a:gd name="f279" fmla="val 326"/>
                <a:gd name="f280" fmla="val 333"/>
                <a:gd name="f281" fmla="val 549"/>
                <a:gd name="f282" fmla="val 371"/>
                <a:gd name="f283" fmla="val 562"/>
                <a:gd name="f284" fmla="val 382"/>
                <a:gd name="f285" fmla="val 397"/>
                <a:gd name="f286" fmla="val 558"/>
                <a:gd name="f287" fmla="val 421"/>
                <a:gd name="f288" fmla="val 566"/>
                <a:gd name="f289" fmla="val 425"/>
                <a:gd name="f290" fmla="val 577"/>
                <a:gd name="f291" fmla="val 568"/>
                <a:gd name="f292" fmla="val 500"/>
                <a:gd name="f293" fmla="val 587"/>
                <a:gd name="f294" fmla="val 583"/>
                <a:gd name="f295" fmla="val 511"/>
                <a:gd name="f296" fmla="val 585"/>
                <a:gd name="f297" fmla="val 528"/>
                <a:gd name="f298" fmla="val 532"/>
                <a:gd name="f299" fmla="val 590"/>
                <a:gd name="f300" fmla="val 588"/>
                <a:gd name="f301" fmla="val 557"/>
                <a:gd name="f302" fmla="val 596"/>
                <a:gd name="f303" fmla="val 561"/>
                <a:gd name="f304" fmla="val 560"/>
                <a:gd name="f305" fmla="val 592"/>
                <a:gd name="f306" fmla="val 579"/>
                <a:gd name="f307" fmla="val 574"/>
                <a:gd name="f308" fmla="val 605"/>
                <a:gd name="f309" fmla="val 578"/>
                <a:gd name="f310" fmla="val 617"/>
                <a:gd name="f311" fmla="val 616"/>
                <a:gd name="f312" fmla="val 551"/>
                <a:gd name="f313" fmla="val 638"/>
                <a:gd name="f314" fmla="val 553"/>
                <a:gd name="f315" fmla="val 545"/>
                <a:gd name="f316" fmla="val 525"/>
                <a:gd name="f317" fmla="val 661"/>
                <a:gd name="f318" fmla="val 458"/>
                <a:gd name="f319" fmla="val 652"/>
                <a:gd name="f320" fmla="val 424"/>
                <a:gd name="f321" fmla="val 395"/>
                <a:gd name="f322" fmla="val 598"/>
                <a:gd name="f323" fmla="val 271"/>
                <a:gd name="f324" fmla="val 686"/>
                <a:gd name="f325" fmla="val 743"/>
                <a:gd name="f326" fmla="val 298"/>
                <a:gd name="f327" fmla="val 766"/>
                <a:gd name="f328" fmla="val 773"/>
                <a:gd name="f329" fmla="val 796"/>
                <a:gd name="f330" fmla="val 831"/>
                <a:gd name="f331" fmla="val 861"/>
                <a:gd name="f332" fmla="val 899"/>
                <a:gd name="f333" fmla="val 914"/>
                <a:gd name="f334" fmla="val 339"/>
                <a:gd name="f335" fmla="val 930"/>
                <a:gd name="f336" fmla="val 347"/>
                <a:gd name="f337" fmla="val 940"/>
                <a:gd name="f338" fmla="val 952"/>
                <a:gd name="f339" fmla="val 962"/>
                <a:gd name="f340" fmla="val 368"/>
                <a:gd name="f341" fmla="val 938"/>
                <a:gd name="f342" fmla="val 372"/>
                <a:gd name="f343" fmla="val 932"/>
                <a:gd name="f344" fmla="val 388"/>
                <a:gd name="f345" fmla="val 909"/>
                <a:gd name="f346" fmla="val 405"/>
                <a:gd name="f347" fmla="val 886"/>
                <a:gd name="f348" fmla="val 419"/>
                <a:gd name="f349" fmla="val 852"/>
                <a:gd name="f350" fmla="val 418"/>
                <a:gd name="f351" fmla="val 817"/>
                <a:gd name="f352" fmla="val 798"/>
                <a:gd name="f353" fmla="val 794"/>
                <a:gd name="f354" fmla="val 779"/>
                <a:gd name="f355" fmla="val 758"/>
                <a:gd name="f356" fmla="val 750"/>
                <a:gd name="f357" fmla="val 411"/>
                <a:gd name="f358" fmla="val 737"/>
                <a:gd name="f359" fmla="val 734"/>
                <a:gd name="f360" fmla="val 459"/>
                <a:gd name="f361" fmla="val 761"/>
                <a:gd name="f362" fmla="val 768"/>
                <a:gd name="f363" fmla="val 774"/>
                <a:gd name="f364" fmla="val 776"/>
                <a:gd name="f365" fmla="val 763"/>
                <a:gd name="f366" fmla="val 614"/>
                <a:gd name="f367" fmla="val 731"/>
                <a:gd name="f368" fmla="val 609"/>
                <a:gd name="f369" fmla="val 712"/>
                <a:gd name="f370" fmla="val 717"/>
                <a:gd name="f371" fmla="val 665"/>
                <a:gd name="f372" fmla="val 623"/>
                <a:gd name="f373" fmla="val 685"/>
                <a:gd name="f374" fmla="val 601"/>
                <a:gd name="f375" fmla="+- 0 0 -90"/>
                <a:gd name="f376" fmla="*/ f3 1 701"/>
                <a:gd name="f377" fmla="*/ f4 1 963"/>
                <a:gd name="f378" fmla="+- f7 0 f5"/>
                <a:gd name="f379" fmla="+- f6 0 f5"/>
                <a:gd name="f380" fmla="*/ f375 f0 1"/>
                <a:gd name="f381" fmla="*/ f379 1 701"/>
                <a:gd name="f382" fmla="*/ f378 1 963"/>
                <a:gd name="f383" fmla="*/ 10743 f379 1"/>
                <a:gd name="f384" fmla="*/ 9443 f378 1"/>
                <a:gd name="f385" fmla="*/ 10430 f379 1"/>
                <a:gd name="f386" fmla="*/ 7829 f378 1"/>
                <a:gd name="f387" fmla="*/ 10163 f379 1"/>
                <a:gd name="f388" fmla="*/ 5917 f378 1"/>
                <a:gd name="f389" fmla="*/ 10068 f379 1"/>
                <a:gd name="f390" fmla="*/ 4515 f378 1"/>
                <a:gd name="f391" fmla="*/ 10118 f379 1"/>
                <a:gd name="f392" fmla="*/ 2957 f378 1"/>
                <a:gd name="f393" fmla="*/ 10038 f379 1"/>
                <a:gd name="f394" fmla="*/ 1195 f378 1"/>
                <a:gd name="f395" fmla="*/ 9130 f379 1"/>
                <a:gd name="f396" fmla="*/ 93 f378 1"/>
                <a:gd name="f397" fmla="*/ 8097 f379 1"/>
                <a:gd name="f398" fmla="*/ 1080 f378 1"/>
                <a:gd name="f399" fmla="*/ 7555 f379 1"/>
                <a:gd name="f400" fmla="*/ 2219 f378 1"/>
                <a:gd name="f401" fmla="*/ 6659 f379 1"/>
                <a:gd name="f402" fmla="*/ 3093 f378 1"/>
                <a:gd name="f403" fmla="*/ 5116 f379 1"/>
                <a:gd name="f404" fmla="*/ 3320 f378 1"/>
                <a:gd name="f405" fmla="*/ 3676 f379 1"/>
                <a:gd name="f406" fmla="*/ 3165 f378 1"/>
                <a:gd name="f407" fmla="*/ 2521 f379 1"/>
                <a:gd name="f408" fmla="*/ 2275 f378 1"/>
                <a:gd name="f409" fmla="*/ 1095 f379 1"/>
                <a:gd name="f410" fmla="*/ 1592 f378 1"/>
                <a:gd name="f411" fmla="*/ 345 f379 1"/>
                <a:gd name="f412" fmla="*/ 2411 f378 1"/>
                <a:gd name="f413" fmla="*/ 425 f379 1"/>
                <a:gd name="f414" fmla="*/ 4856 f378 1"/>
                <a:gd name="f415" fmla="*/ 6963 f378 1"/>
                <a:gd name="f416" fmla="*/ 208 f379 1"/>
                <a:gd name="f417" fmla="*/ 9045 f378 1"/>
                <a:gd name="f418" fmla="*/ 708 f379 1"/>
                <a:gd name="f419" fmla="*/ 11571 f378 1"/>
                <a:gd name="f420" fmla="*/ 2533 f379 1"/>
                <a:gd name="f421" fmla="*/ 13333 f378 1"/>
                <a:gd name="f422" fmla="*/ 3126 f379 1"/>
                <a:gd name="f423" fmla="*/ 12480 f378 1"/>
                <a:gd name="f424" fmla="*/ 3001 f379 1"/>
                <a:gd name="f425" fmla="*/ 12403 f378 1"/>
                <a:gd name="f426" fmla="*/ 3238 f379 1"/>
                <a:gd name="f427" fmla="*/ 12309 f378 1"/>
                <a:gd name="f428" fmla="*/ 2471 f379 1"/>
                <a:gd name="f429" fmla="*/ 10432 f378 1"/>
                <a:gd name="f430" fmla="*/ 2021 f379 1"/>
                <a:gd name="f431" fmla="*/ 8781 f378 1"/>
                <a:gd name="f432" fmla="*/ 1958 f379 1"/>
                <a:gd name="f433" fmla="*/ 6941 f378 1"/>
                <a:gd name="f434" fmla="*/ 2063 f379 1"/>
                <a:gd name="f435" fmla="*/ 5235 f378 1"/>
                <a:gd name="f436" fmla="*/ 2751 f379 1"/>
                <a:gd name="f437" fmla="*/ 5027 f378 1"/>
                <a:gd name="f438" fmla="*/ 4409 f379 1"/>
                <a:gd name="f439" fmla="*/ 5461 f378 1"/>
                <a:gd name="f440" fmla="*/ 5879 f379 1"/>
                <a:gd name="f441" fmla="*/ 5483 f378 1"/>
                <a:gd name="f442" fmla="*/ 7335 f379 1"/>
                <a:gd name="f443" fmla="*/ 5064 f378 1"/>
                <a:gd name="f444" fmla="*/ 8460 f379 1"/>
                <a:gd name="f445" fmla="*/ 3869 f378 1"/>
                <a:gd name="f446" fmla="*/ 8567 f379 1"/>
                <a:gd name="f447" fmla="*/ 5312 f378 1"/>
                <a:gd name="f448" fmla="*/ 8788 f379 1"/>
                <a:gd name="f449" fmla="*/ 7245 f378 1"/>
                <a:gd name="f450" fmla="*/ 9025 f379 1"/>
                <a:gd name="f451" fmla="*/ 8797 f378 1"/>
                <a:gd name="f452" fmla="*/ 9693 f378 1"/>
                <a:gd name="f453" fmla="*/ 9318 f379 1"/>
                <a:gd name="f454" fmla="*/ 10637 f378 1"/>
                <a:gd name="f455" fmla="*/ 9038 f379 1"/>
                <a:gd name="f456" fmla="*/ 11699 f378 1"/>
                <a:gd name="f457" fmla="*/ 8647 f379 1"/>
                <a:gd name="f458" fmla="*/ 12323 f378 1"/>
                <a:gd name="f459" fmla="*/ 7160 f379 1"/>
                <a:gd name="f460" fmla="*/ 12365 f378 1"/>
                <a:gd name="f461" fmla="*/ 4659 f379 1"/>
                <a:gd name="f462" fmla="*/ 14528 f378 1"/>
                <a:gd name="f463" fmla="*/ 5096 f379 1"/>
                <a:gd name="f464" fmla="*/ 17331 f378 1"/>
                <a:gd name="f465" fmla="*/ 5754 f379 1"/>
                <a:gd name="f466" fmla="*/ 18056 f378 1"/>
                <a:gd name="f467" fmla="*/ 6534 f379 1"/>
                <a:gd name="f468" fmla="*/ 15496 f378 1"/>
                <a:gd name="f469" fmla="*/ 6429 f379 1"/>
                <a:gd name="f470" fmla="*/ 13973 f378 1"/>
                <a:gd name="f471" fmla="*/ 8692 f379 1"/>
                <a:gd name="f472" fmla="*/ 14472 f378 1"/>
                <a:gd name="f473" fmla="*/ 10130 f379 1"/>
                <a:gd name="f474" fmla="*/ 12573 f378 1"/>
                <a:gd name="f475" fmla="*/ 10851 f379 1"/>
                <a:gd name="f476" fmla="*/ f380 1 f2"/>
                <a:gd name="f477" fmla="*/ f383 1 701"/>
                <a:gd name="f478" fmla="*/ f384 1 963"/>
                <a:gd name="f479" fmla="*/ f385 1 701"/>
                <a:gd name="f480" fmla="*/ f386 1 963"/>
                <a:gd name="f481" fmla="*/ f387 1 701"/>
                <a:gd name="f482" fmla="*/ f388 1 963"/>
                <a:gd name="f483" fmla="*/ f389 1 701"/>
                <a:gd name="f484" fmla="*/ f390 1 963"/>
                <a:gd name="f485" fmla="*/ f391 1 701"/>
                <a:gd name="f486" fmla="*/ f392 1 963"/>
                <a:gd name="f487" fmla="*/ f393 1 701"/>
                <a:gd name="f488" fmla="*/ f394 1 963"/>
                <a:gd name="f489" fmla="*/ f395 1 701"/>
                <a:gd name="f490" fmla="*/ f396 1 963"/>
                <a:gd name="f491" fmla="*/ f397 1 701"/>
                <a:gd name="f492" fmla="*/ f398 1 963"/>
                <a:gd name="f493" fmla="*/ f399 1 701"/>
                <a:gd name="f494" fmla="*/ f400 1 963"/>
                <a:gd name="f495" fmla="*/ f401 1 701"/>
                <a:gd name="f496" fmla="*/ f402 1 963"/>
                <a:gd name="f497" fmla="*/ f403 1 701"/>
                <a:gd name="f498" fmla="*/ f404 1 963"/>
                <a:gd name="f499" fmla="*/ f405 1 701"/>
                <a:gd name="f500" fmla="*/ f406 1 963"/>
                <a:gd name="f501" fmla="*/ f407 1 701"/>
                <a:gd name="f502" fmla="*/ f408 1 963"/>
                <a:gd name="f503" fmla="*/ f409 1 701"/>
                <a:gd name="f504" fmla="*/ f410 1 963"/>
                <a:gd name="f505" fmla="*/ f411 1 701"/>
                <a:gd name="f506" fmla="*/ f412 1 963"/>
                <a:gd name="f507" fmla="*/ f413 1 701"/>
                <a:gd name="f508" fmla="*/ f414 1 963"/>
                <a:gd name="f509" fmla="*/ f415 1 963"/>
                <a:gd name="f510" fmla="*/ f416 1 701"/>
                <a:gd name="f511" fmla="*/ f417 1 963"/>
                <a:gd name="f512" fmla="*/ f418 1 701"/>
                <a:gd name="f513" fmla="*/ f419 1 963"/>
                <a:gd name="f514" fmla="*/ f420 1 701"/>
                <a:gd name="f515" fmla="*/ f421 1 963"/>
                <a:gd name="f516" fmla="*/ f422 1 701"/>
                <a:gd name="f517" fmla="*/ f423 1 963"/>
                <a:gd name="f518" fmla="*/ f424 1 701"/>
                <a:gd name="f519" fmla="*/ f425 1 963"/>
                <a:gd name="f520" fmla="*/ f426 1 701"/>
                <a:gd name="f521" fmla="*/ f427 1 963"/>
                <a:gd name="f522" fmla="*/ f428 1 701"/>
                <a:gd name="f523" fmla="*/ f429 1 963"/>
                <a:gd name="f524" fmla="*/ f430 1 701"/>
                <a:gd name="f525" fmla="*/ f431 1 963"/>
                <a:gd name="f526" fmla="*/ f432 1 701"/>
                <a:gd name="f527" fmla="*/ f433 1 963"/>
                <a:gd name="f528" fmla="*/ f434 1 701"/>
                <a:gd name="f529" fmla="*/ f435 1 963"/>
                <a:gd name="f530" fmla="*/ f436 1 701"/>
                <a:gd name="f531" fmla="*/ f437 1 963"/>
                <a:gd name="f532" fmla="*/ f438 1 701"/>
                <a:gd name="f533" fmla="*/ f439 1 963"/>
                <a:gd name="f534" fmla="*/ f440 1 701"/>
                <a:gd name="f535" fmla="*/ f441 1 963"/>
                <a:gd name="f536" fmla="*/ f442 1 701"/>
                <a:gd name="f537" fmla="*/ f443 1 963"/>
                <a:gd name="f538" fmla="*/ f444 1 701"/>
                <a:gd name="f539" fmla="*/ f445 1 963"/>
                <a:gd name="f540" fmla="*/ f446 1 701"/>
                <a:gd name="f541" fmla="*/ f447 1 963"/>
                <a:gd name="f542" fmla="*/ f448 1 701"/>
                <a:gd name="f543" fmla="*/ f449 1 963"/>
                <a:gd name="f544" fmla="*/ f450 1 701"/>
                <a:gd name="f545" fmla="*/ f451 1 963"/>
                <a:gd name="f546" fmla="*/ f452 1 963"/>
                <a:gd name="f547" fmla="*/ f453 1 701"/>
                <a:gd name="f548" fmla="*/ f454 1 963"/>
                <a:gd name="f549" fmla="*/ f455 1 701"/>
                <a:gd name="f550" fmla="*/ f456 1 963"/>
                <a:gd name="f551" fmla="*/ f457 1 701"/>
                <a:gd name="f552" fmla="*/ f458 1 963"/>
                <a:gd name="f553" fmla="*/ f459 1 701"/>
                <a:gd name="f554" fmla="*/ f460 1 963"/>
                <a:gd name="f555" fmla="*/ f461 1 701"/>
                <a:gd name="f556" fmla="*/ f462 1 963"/>
                <a:gd name="f557" fmla="*/ f463 1 701"/>
                <a:gd name="f558" fmla="*/ f464 1 963"/>
                <a:gd name="f559" fmla="*/ f465 1 701"/>
                <a:gd name="f560" fmla="*/ f466 1 963"/>
                <a:gd name="f561" fmla="*/ f467 1 701"/>
                <a:gd name="f562" fmla="*/ f468 1 963"/>
                <a:gd name="f563" fmla="*/ f469 1 701"/>
                <a:gd name="f564" fmla="*/ f470 1 963"/>
                <a:gd name="f565" fmla="*/ f471 1 701"/>
                <a:gd name="f566" fmla="*/ f472 1 963"/>
                <a:gd name="f567" fmla="*/ f473 1 701"/>
                <a:gd name="f568" fmla="*/ f474 1 963"/>
                <a:gd name="f569" fmla="*/ f475 1 701"/>
                <a:gd name="f570" fmla="*/ 0 1 f381"/>
                <a:gd name="f571" fmla="*/ f6 1 f381"/>
                <a:gd name="f572" fmla="*/ 0 1 f382"/>
                <a:gd name="f573" fmla="*/ f7 1 f382"/>
                <a:gd name="f574" fmla="+- f476 0 f1"/>
                <a:gd name="f575" fmla="*/ f477 1 f381"/>
                <a:gd name="f576" fmla="*/ f478 1 f382"/>
                <a:gd name="f577" fmla="*/ f479 1 f381"/>
                <a:gd name="f578" fmla="*/ f480 1 f382"/>
                <a:gd name="f579" fmla="*/ f481 1 f381"/>
                <a:gd name="f580" fmla="*/ f482 1 f382"/>
                <a:gd name="f581" fmla="*/ f483 1 f381"/>
                <a:gd name="f582" fmla="*/ f484 1 f382"/>
                <a:gd name="f583" fmla="*/ f485 1 f381"/>
                <a:gd name="f584" fmla="*/ f486 1 f382"/>
                <a:gd name="f585" fmla="*/ f487 1 f381"/>
                <a:gd name="f586" fmla="*/ f488 1 f382"/>
                <a:gd name="f587" fmla="*/ f489 1 f381"/>
                <a:gd name="f588" fmla="*/ f490 1 f382"/>
                <a:gd name="f589" fmla="*/ f491 1 f381"/>
                <a:gd name="f590" fmla="*/ f492 1 f382"/>
                <a:gd name="f591" fmla="*/ f493 1 f381"/>
                <a:gd name="f592" fmla="*/ f494 1 f382"/>
                <a:gd name="f593" fmla="*/ f495 1 f381"/>
                <a:gd name="f594" fmla="*/ f496 1 f382"/>
                <a:gd name="f595" fmla="*/ f497 1 f381"/>
                <a:gd name="f596" fmla="*/ f498 1 f382"/>
                <a:gd name="f597" fmla="*/ f499 1 f381"/>
                <a:gd name="f598" fmla="*/ f500 1 f382"/>
                <a:gd name="f599" fmla="*/ f501 1 f381"/>
                <a:gd name="f600" fmla="*/ f502 1 f382"/>
                <a:gd name="f601" fmla="*/ f503 1 f381"/>
                <a:gd name="f602" fmla="*/ f504 1 f382"/>
                <a:gd name="f603" fmla="*/ f505 1 f381"/>
                <a:gd name="f604" fmla="*/ f506 1 f382"/>
                <a:gd name="f605" fmla="*/ f507 1 f381"/>
                <a:gd name="f606" fmla="*/ f508 1 f382"/>
                <a:gd name="f607" fmla="*/ f509 1 f382"/>
                <a:gd name="f608" fmla="*/ f510 1 f381"/>
                <a:gd name="f609" fmla="*/ f511 1 f382"/>
                <a:gd name="f610" fmla="*/ f512 1 f381"/>
                <a:gd name="f611" fmla="*/ f513 1 f382"/>
                <a:gd name="f612" fmla="*/ f514 1 f381"/>
                <a:gd name="f613" fmla="*/ f515 1 f382"/>
                <a:gd name="f614" fmla="*/ f516 1 f381"/>
                <a:gd name="f615" fmla="*/ f517 1 f382"/>
                <a:gd name="f616" fmla="*/ f518 1 f381"/>
                <a:gd name="f617" fmla="*/ f519 1 f382"/>
                <a:gd name="f618" fmla="*/ f520 1 f381"/>
                <a:gd name="f619" fmla="*/ f521 1 f382"/>
                <a:gd name="f620" fmla="*/ f522 1 f381"/>
                <a:gd name="f621" fmla="*/ f523 1 f382"/>
                <a:gd name="f622" fmla="*/ f524 1 f381"/>
                <a:gd name="f623" fmla="*/ f525 1 f382"/>
                <a:gd name="f624" fmla="*/ f526 1 f381"/>
                <a:gd name="f625" fmla="*/ f527 1 f382"/>
                <a:gd name="f626" fmla="*/ f528 1 f381"/>
                <a:gd name="f627" fmla="*/ f529 1 f382"/>
                <a:gd name="f628" fmla="*/ f530 1 f381"/>
                <a:gd name="f629" fmla="*/ f531 1 f382"/>
                <a:gd name="f630" fmla="*/ f532 1 f381"/>
                <a:gd name="f631" fmla="*/ f533 1 f382"/>
                <a:gd name="f632" fmla="*/ f534 1 f381"/>
                <a:gd name="f633" fmla="*/ f535 1 f382"/>
                <a:gd name="f634" fmla="*/ f536 1 f381"/>
                <a:gd name="f635" fmla="*/ f537 1 f382"/>
                <a:gd name="f636" fmla="*/ f538 1 f381"/>
                <a:gd name="f637" fmla="*/ f539 1 f382"/>
                <a:gd name="f638" fmla="*/ f540 1 f381"/>
                <a:gd name="f639" fmla="*/ f541 1 f382"/>
                <a:gd name="f640" fmla="*/ f542 1 f381"/>
                <a:gd name="f641" fmla="*/ f543 1 f382"/>
                <a:gd name="f642" fmla="*/ f544 1 f381"/>
                <a:gd name="f643" fmla="*/ f545 1 f382"/>
                <a:gd name="f644" fmla="*/ f546 1 f382"/>
                <a:gd name="f645" fmla="*/ f547 1 f381"/>
                <a:gd name="f646" fmla="*/ f548 1 f382"/>
                <a:gd name="f647" fmla="*/ f549 1 f381"/>
                <a:gd name="f648" fmla="*/ f550 1 f382"/>
                <a:gd name="f649" fmla="*/ f551 1 f381"/>
                <a:gd name="f650" fmla="*/ f552 1 f382"/>
                <a:gd name="f651" fmla="*/ f553 1 f381"/>
                <a:gd name="f652" fmla="*/ f554 1 f382"/>
                <a:gd name="f653" fmla="*/ f555 1 f381"/>
                <a:gd name="f654" fmla="*/ f556 1 f382"/>
                <a:gd name="f655" fmla="*/ f557 1 f381"/>
                <a:gd name="f656" fmla="*/ f558 1 f382"/>
                <a:gd name="f657" fmla="*/ f559 1 f381"/>
                <a:gd name="f658" fmla="*/ f560 1 f382"/>
                <a:gd name="f659" fmla="*/ f561 1 f381"/>
                <a:gd name="f660" fmla="*/ f562 1 f382"/>
                <a:gd name="f661" fmla="*/ f563 1 f381"/>
                <a:gd name="f662" fmla="*/ f564 1 f382"/>
                <a:gd name="f663" fmla="*/ f565 1 f381"/>
                <a:gd name="f664" fmla="*/ f566 1 f382"/>
                <a:gd name="f665" fmla="*/ f567 1 f381"/>
                <a:gd name="f666" fmla="*/ f568 1 f382"/>
                <a:gd name="f667" fmla="*/ f569 1 f381"/>
                <a:gd name="f668" fmla="*/ f570 f376 1"/>
                <a:gd name="f669" fmla="*/ f571 f376 1"/>
                <a:gd name="f670" fmla="*/ f573 f377 1"/>
                <a:gd name="f671" fmla="*/ f572 f377 1"/>
                <a:gd name="f672" fmla="*/ f575 f376 1"/>
                <a:gd name="f673" fmla="*/ f576 f377 1"/>
                <a:gd name="f674" fmla="*/ f577 f376 1"/>
                <a:gd name="f675" fmla="*/ f578 f377 1"/>
                <a:gd name="f676" fmla="*/ f579 f376 1"/>
                <a:gd name="f677" fmla="*/ f580 f377 1"/>
                <a:gd name="f678" fmla="*/ f581 f376 1"/>
                <a:gd name="f679" fmla="*/ f582 f377 1"/>
                <a:gd name="f680" fmla="*/ f583 f376 1"/>
                <a:gd name="f681" fmla="*/ f584 f377 1"/>
                <a:gd name="f682" fmla="*/ f585 f376 1"/>
                <a:gd name="f683" fmla="*/ f586 f377 1"/>
                <a:gd name="f684" fmla="*/ f587 f376 1"/>
                <a:gd name="f685" fmla="*/ f588 f377 1"/>
                <a:gd name="f686" fmla="*/ f589 f376 1"/>
                <a:gd name="f687" fmla="*/ f590 f377 1"/>
                <a:gd name="f688" fmla="*/ f591 f376 1"/>
                <a:gd name="f689" fmla="*/ f592 f377 1"/>
                <a:gd name="f690" fmla="*/ f593 f376 1"/>
                <a:gd name="f691" fmla="*/ f594 f377 1"/>
                <a:gd name="f692" fmla="*/ f595 f376 1"/>
                <a:gd name="f693" fmla="*/ f596 f377 1"/>
                <a:gd name="f694" fmla="*/ f597 f376 1"/>
                <a:gd name="f695" fmla="*/ f598 f377 1"/>
                <a:gd name="f696" fmla="*/ f599 f376 1"/>
                <a:gd name="f697" fmla="*/ f600 f377 1"/>
                <a:gd name="f698" fmla="*/ f601 f376 1"/>
                <a:gd name="f699" fmla="*/ f602 f377 1"/>
                <a:gd name="f700" fmla="*/ f603 f376 1"/>
                <a:gd name="f701" fmla="*/ f604 f377 1"/>
                <a:gd name="f702" fmla="*/ f605 f376 1"/>
                <a:gd name="f703" fmla="*/ f606 f377 1"/>
                <a:gd name="f704" fmla="*/ f607 f377 1"/>
                <a:gd name="f705" fmla="*/ f608 f376 1"/>
                <a:gd name="f706" fmla="*/ f609 f377 1"/>
                <a:gd name="f707" fmla="*/ f610 f376 1"/>
                <a:gd name="f708" fmla="*/ f611 f377 1"/>
                <a:gd name="f709" fmla="*/ f612 f376 1"/>
                <a:gd name="f710" fmla="*/ f613 f377 1"/>
                <a:gd name="f711" fmla="*/ f614 f376 1"/>
                <a:gd name="f712" fmla="*/ f615 f377 1"/>
                <a:gd name="f713" fmla="*/ f616 f376 1"/>
                <a:gd name="f714" fmla="*/ f617 f377 1"/>
                <a:gd name="f715" fmla="*/ f618 f376 1"/>
                <a:gd name="f716" fmla="*/ f619 f377 1"/>
                <a:gd name="f717" fmla="*/ f620 f376 1"/>
                <a:gd name="f718" fmla="*/ f621 f377 1"/>
                <a:gd name="f719" fmla="*/ f622 f376 1"/>
                <a:gd name="f720" fmla="*/ f623 f377 1"/>
                <a:gd name="f721" fmla="*/ f624 f376 1"/>
                <a:gd name="f722" fmla="*/ f625 f377 1"/>
                <a:gd name="f723" fmla="*/ f626 f376 1"/>
                <a:gd name="f724" fmla="*/ f627 f377 1"/>
                <a:gd name="f725" fmla="*/ f628 f376 1"/>
                <a:gd name="f726" fmla="*/ f629 f377 1"/>
                <a:gd name="f727" fmla="*/ f630 f376 1"/>
                <a:gd name="f728" fmla="*/ f631 f377 1"/>
                <a:gd name="f729" fmla="*/ f632 f376 1"/>
                <a:gd name="f730" fmla="*/ f633 f377 1"/>
                <a:gd name="f731" fmla="*/ f634 f376 1"/>
                <a:gd name="f732" fmla="*/ f635 f377 1"/>
                <a:gd name="f733" fmla="*/ f636 f376 1"/>
                <a:gd name="f734" fmla="*/ f637 f377 1"/>
                <a:gd name="f735" fmla="*/ f638 f376 1"/>
                <a:gd name="f736" fmla="*/ f639 f377 1"/>
                <a:gd name="f737" fmla="*/ f640 f376 1"/>
                <a:gd name="f738" fmla="*/ f641 f377 1"/>
                <a:gd name="f739" fmla="*/ f642 f376 1"/>
                <a:gd name="f740" fmla="*/ f643 f377 1"/>
                <a:gd name="f741" fmla="*/ f644 f377 1"/>
                <a:gd name="f742" fmla="*/ f645 f376 1"/>
                <a:gd name="f743" fmla="*/ f646 f377 1"/>
                <a:gd name="f744" fmla="*/ f647 f376 1"/>
                <a:gd name="f745" fmla="*/ f648 f377 1"/>
                <a:gd name="f746" fmla="*/ f649 f376 1"/>
                <a:gd name="f747" fmla="*/ f650 f377 1"/>
                <a:gd name="f748" fmla="*/ f651 f376 1"/>
                <a:gd name="f749" fmla="*/ f652 f377 1"/>
                <a:gd name="f750" fmla="*/ f653 f376 1"/>
                <a:gd name="f751" fmla="*/ f654 f377 1"/>
                <a:gd name="f752" fmla="*/ f655 f376 1"/>
                <a:gd name="f753" fmla="*/ f656 f377 1"/>
                <a:gd name="f754" fmla="*/ f657 f376 1"/>
                <a:gd name="f755" fmla="*/ f658 f377 1"/>
                <a:gd name="f756" fmla="*/ f659 f376 1"/>
                <a:gd name="f757" fmla="*/ f660 f377 1"/>
                <a:gd name="f758" fmla="*/ f661 f376 1"/>
                <a:gd name="f759" fmla="*/ f662 f377 1"/>
                <a:gd name="f760" fmla="*/ f663 f376 1"/>
                <a:gd name="f761" fmla="*/ f664 f377 1"/>
                <a:gd name="f762" fmla="*/ f665 f376 1"/>
                <a:gd name="f763" fmla="*/ f666 f377 1"/>
                <a:gd name="f764" fmla="*/ f667 f3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4">
                  <a:pos x="f672" y="f673"/>
                </a:cxn>
                <a:cxn ang="f574">
                  <a:pos x="f674" y="f675"/>
                </a:cxn>
                <a:cxn ang="f574">
                  <a:pos x="f676" y="f677"/>
                </a:cxn>
                <a:cxn ang="f574">
                  <a:pos x="f678" y="f679"/>
                </a:cxn>
                <a:cxn ang="f574">
                  <a:pos x="f680" y="f681"/>
                </a:cxn>
                <a:cxn ang="f574">
                  <a:pos x="f682" y="f683"/>
                </a:cxn>
                <a:cxn ang="f574">
                  <a:pos x="f684" y="f685"/>
                </a:cxn>
                <a:cxn ang="f574">
                  <a:pos x="f686" y="f687"/>
                </a:cxn>
                <a:cxn ang="f574">
                  <a:pos x="f688" y="f689"/>
                </a:cxn>
                <a:cxn ang="f574">
                  <a:pos x="f690" y="f691"/>
                </a:cxn>
                <a:cxn ang="f574">
                  <a:pos x="f692" y="f693"/>
                </a:cxn>
                <a:cxn ang="f574">
                  <a:pos x="f694" y="f695"/>
                </a:cxn>
                <a:cxn ang="f574">
                  <a:pos x="f696" y="f697"/>
                </a:cxn>
                <a:cxn ang="f574">
                  <a:pos x="f698" y="f699"/>
                </a:cxn>
                <a:cxn ang="f574">
                  <a:pos x="f700" y="f701"/>
                </a:cxn>
                <a:cxn ang="f574">
                  <a:pos x="f702" y="f703"/>
                </a:cxn>
                <a:cxn ang="f574">
                  <a:pos x="f700" y="f704"/>
                </a:cxn>
                <a:cxn ang="f574">
                  <a:pos x="f705" y="f706"/>
                </a:cxn>
                <a:cxn ang="f574">
                  <a:pos x="f707" y="f708"/>
                </a:cxn>
                <a:cxn ang="f574">
                  <a:pos x="f709" y="f710"/>
                </a:cxn>
                <a:cxn ang="f574">
                  <a:pos x="f711" y="f712"/>
                </a:cxn>
                <a:cxn ang="f574">
                  <a:pos x="f713" y="f714"/>
                </a:cxn>
                <a:cxn ang="f574">
                  <a:pos x="f715" y="f716"/>
                </a:cxn>
                <a:cxn ang="f574">
                  <a:pos x="f717" y="f718"/>
                </a:cxn>
                <a:cxn ang="f574">
                  <a:pos x="f719" y="f720"/>
                </a:cxn>
                <a:cxn ang="f574">
                  <a:pos x="f721" y="f722"/>
                </a:cxn>
                <a:cxn ang="f574">
                  <a:pos x="f723" y="f724"/>
                </a:cxn>
                <a:cxn ang="f574">
                  <a:pos x="f725" y="f726"/>
                </a:cxn>
                <a:cxn ang="f574">
                  <a:pos x="f727" y="f728"/>
                </a:cxn>
                <a:cxn ang="f574">
                  <a:pos x="f729" y="f730"/>
                </a:cxn>
                <a:cxn ang="f574">
                  <a:pos x="f731" y="f732"/>
                </a:cxn>
                <a:cxn ang="f574">
                  <a:pos x="f733" y="f734"/>
                </a:cxn>
                <a:cxn ang="f574">
                  <a:pos x="f735" y="f736"/>
                </a:cxn>
                <a:cxn ang="f574">
                  <a:pos x="f737" y="f738"/>
                </a:cxn>
                <a:cxn ang="f574">
                  <a:pos x="f739" y="f740"/>
                </a:cxn>
                <a:cxn ang="f574">
                  <a:pos x="f684" y="f741"/>
                </a:cxn>
                <a:cxn ang="f574">
                  <a:pos x="f742" y="f743"/>
                </a:cxn>
                <a:cxn ang="f574">
                  <a:pos x="f744" y="f745"/>
                </a:cxn>
                <a:cxn ang="f574">
                  <a:pos x="f746" y="f747"/>
                </a:cxn>
                <a:cxn ang="f574">
                  <a:pos x="f748" y="f749"/>
                </a:cxn>
                <a:cxn ang="f574">
                  <a:pos x="f750" y="f751"/>
                </a:cxn>
                <a:cxn ang="f574">
                  <a:pos x="f752" y="f753"/>
                </a:cxn>
                <a:cxn ang="f574">
                  <a:pos x="f754" y="f755"/>
                </a:cxn>
                <a:cxn ang="f574">
                  <a:pos x="f756" y="f757"/>
                </a:cxn>
                <a:cxn ang="f574">
                  <a:pos x="f758" y="f759"/>
                </a:cxn>
                <a:cxn ang="f574">
                  <a:pos x="f760" y="f761"/>
                </a:cxn>
                <a:cxn ang="f574">
                  <a:pos x="f762" y="f763"/>
                </a:cxn>
                <a:cxn ang="f574">
                  <a:pos x="f764" y="f718"/>
                </a:cxn>
              </a:cxnLst>
              <a:rect l="f668" t="f671" r="f669" b="f670"/>
              <a:pathLst>
                <a:path w="701" h="96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2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32" y="f45"/>
                    <a:pt x="f46" y="f47"/>
                    <a:pt x="f48" y="f49"/>
                  </a:cubicBezTo>
                  <a:cubicBezTo>
                    <a:pt x="f37" y="f50"/>
                    <a:pt x="f51" y="f52"/>
                    <a:pt x="f48" y="f53"/>
                  </a:cubicBezTo>
                  <a:cubicBezTo>
                    <a:pt x="f37" y="f53"/>
                    <a:pt x="f41" y="f54"/>
                    <a:pt x="f46" y="f55"/>
                  </a:cubicBezTo>
                  <a:cubicBezTo>
                    <a:pt x="f41" y="f56"/>
                    <a:pt x="f39" y="f57"/>
                    <a:pt x="f58" y="f59"/>
                  </a:cubicBezTo>
                  <a:cubicBezTo>
                    <a:pt x="f37" y="f60"/>
                    <a:pt x="f61" y="f62"/>
                    <a:pt x="f63" y="f64"/>
                  </a:cubicBezTo>
                  <a:cubicBezTo>
                    <a:pt x="f46" y="f65"/>
                    <a:pt x="f66" y="f67"/>
                    <a:pt x="f68" y="f69"/>
                  </a:cubicBezTo>
                  <a:cubicBezTo>
                    <a:pt x="f70" y="f5"/>
                    <a:pt x="f71" y="f72"/>
                    <a:pt x="f73" y="f72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5"/>
                    <a:pt x="f87" y="f88"/>
                    <a:pt x="f89" y="f90"/>
                  </a:cubicBezTo>
                  <a:cubicBezTo>
                    <a:pt x="f91" y="f90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55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33" y="f113"/>
                    <a:pt x="f114" y="f115"/>
                    <a:pt x="f116" y="f117"/>
                  </a:cubicBezTo>
                  <a:cubicBezTo>
                    <a:pt x="f118" y="f54"/>
                    <a:pt x="f119" y="f120"/>
                    <a:pt x="f42" y="f121"/>
                  </a:cubicBezTo>
                  <a:cubicBezTo>
                    <a:pt x="f44" y="f122"/>
                    <a:pt x="f123" y="f124"/>
                    <a:pt x="f125" y="f120"/>
                  </a:cubicBezTo>
                  <a:cubicBezTo>
                    <a:pt x="f126" y="f108"/>
                    <a:pt x="f127" y="f103"/>
                    <a:pt x="f128" y="f129"/>
                  </a:cubicBezTo>
                  <a:cubicBezTo>
                    <a:pt x="f130" y="f131"/>
                    <a:pt x="f132" y="f97"/>
                    <a:pt x="f113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1" y="f142"/>
                    <a:pt x="f143" y="f144"/>
                  </a:cubicBezTo>
                  <a:cubicBezTo>
                    <a:pt x="f145" y="f90"/>
                    <a:pt x="f146" y="f137"/>
                    <a:pt x="f147" y="f139"/>
                  </a:cubicBezTo>
                  <a:cubicBezTo>
                    <a:pt x="f148" y="f149"/>
                    <a:pt x="f150" y="f135"/>
                    <a:pt x="f151" y="f152"/>
                  </a:cubicBezTo>
                  <a:cubicBezTo>
                    <a:pt x="f153" y="f101"/>
                    <a:pt x="f154" y="f115"/>
                    <a:pt x="f151" y="f155"/>
                  </a:cubicBezTo>
                  <a:cubicBezTo>
                    <a:pt x="f156" y="f157"/>
                    <a:pt x="f158" y="f159"/>
                    <a:pt x="f160" y="f161"/>
                  </a:cubicBezTo>
                  <a:cubicBezTo>
                    <a:pt x="f153" y="f162"/>
                    <a:pt x="f81" y="f163"/>
                    <a:pt x="f150" y="f40"/>
                  </a:cubicBezTo>
                  <a:cubicBezTo>
                    <a:pt x="f153" y="f164"/>
                    <a:pt x="f153" y="f165"/>
                    <a:pt x="f151" y="f166"/>
                  </a:cubicBezTo>
                  <a:cubicBezTo>
                    <a:pt x="f167" y="f168"/>
                    <a:pt x="f154" y="f169"/>
                    <a:pt x="f153" y="f25"/>
                  </a:cubicBezTo>
                  <a:cubicBezTo>
                    <a:pt x="f170" y="f171"/>
                    <a:pt x="f75" y="f100"/>
                    <a:pt x="f67" y="f172"/>
                  </a:cubicBezTo>
                  <a:cubicBezTo>
                    <a:pt x="f170" y="f173"/>
                    <a:pt x="f5" y="f174"/>
                    <a:pt x="f175" y="f176"/>
                  </a:cubicBezTo>
                  <a:cubicBezTo>
                    <a:pt x="f67" y="f177"/>
                    <a:pt x="f178" y="f179"/>
                    <a:pt x="f180" y="f181"/>
                  </a:cubicBezTo>
                  <a:cubicBezTo>
                    <a:pt x="f148" y="f182"/>
                    <a:pt x="f64" y="f183"/>
                    <a:pt x="f184" y="f183"/>
                  </a:cubicBezTo>
                  <a:cubicBezTo>
                    <a:pt x="f185" y="f14"/>
                    <a:pt x="f186" y="f187"/>
                    <a:pt x="f110" y="f188"/>
                  </a:cubicBezTo>
                  <a:cubicBezTo>
                    <a:pt x="f189" y="f190"/>
                    <a:pt x="f191" y="f192"/>
                    <a:pt x="f155" y="f28"/>
                  </a:cubicBezTo>
                  <a:cubicBezTo>
                    <a:pt x="f130" y="f193"/>
                    <a:pt x="f194" y="f195"/>
                    <a:pt x="f196" y="f197"/>
                  </a:cubicBezTo>
                  <a:cubicBezTo>
                    <a:pt x="f53" y="f197"/>
                    <a:pt x="f53" y="f197"/>
                    <a:pt x="f198" y="f197"/>
                  </a:cubicBezTo>
                  <a:cubicBezTo>
                    <a:pt x="f199" y="f200"/>
                    <a:pt x="f130" y="f201"/>
                    <a:pt x="f130" y="f39"/>
                  </a:cubicBezTo>
                  <a:cubicBezTo>
                    <a:pt x="f202" y="f61"/>
                    <a:pt x="f130" y="f51"/>
                    <a:pt x="f199" y="f51"/>
                  </a:cubicBezTo>
                  <a:cubicBezTo>
                    <a:pt x="f53" y="f203"/>
                    <a:pt x="f127" y="f46"/>
                    <a:pt x="f204" y="f43"/>
                  </a:cubicBezTo>
                  <a:cubicBezTo>
                    <a:pt x="f205" y="f63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9"/>
                  </a:cubicBezTo>
                  <a:cubicBezTo>
                    <a:pt x="f56" y="f215"/>
                    <a:pt x="f216" y="f217"/>
                    <a:pt x="f152" y="f218"/>
                  </a:cubicBezTo>
                  <a:cubicBezTo>
                    <a:pt x="f216" y="f219"/>
                    <a:pt x="f220" y="f221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9"/>
                    <a:pt x="f99" y="f229"/>
                    <a:pt x="f226" y="f31"/>
                  </a:cubicBezTo>
                  <a:cubicBezTo>
                    <a:pt x="f99" y="f230"/>
                    <a:pt x="f131" y="f231"/>
                    <a:pt x="f99" y="f232"/>
                  </a:cubicBezTo>
                  <a:cubicBezTo>
                    <a:pt x="f136" y="f233"/>
                    <a:pt x="f131" y="f234"/>
                    <a:pt x="f224" y="f235"/>
                  </a:cubicBezTo>
                  <a:cubicBezTo>
                    <a:pt x="f236" y="f237"/>
                    <a:pt x="f224" y="f238"/>
                    <a:pt x="f239" y="f240"/>
                  </a:cubicBezTo>
                  <a:cubicBezTo>
                    <a:pt x="f186" y="f241"/>
                    <a:pt x="f242" y="f243"/>
                    <a:pt x="f244" y="f237"/>
                  </a:cubicBezTo>
                  <a:cubicBezTo>
                    <a:pt x="f196" y="f245"/>
                    <a:pt x="f204" y="f246"/>
                    <a:pt x="f247" y="f248"/>
                  </a:cubicBezTo>
                  <a:cubicBezTo>
                    <a:pt x="f249" y="f163"/>
                    <a:pt x="f250" y="f251"/>
                    <a:pt x="f248" y="f252"/>
                  </a:cubicBezTo>
                  <a:cubicBezTo>
                    <a:pt x="f252" y="f253"/>
                    <a:pt x="f254" y="f255"/>
                    <a:pt x="f256" y="f234"/>
                  </a:cubicBezTo>
                  <a:cubicBezTo>
                    <a:pt x="f257" y="f258"/>
                    <a:pt x="f31" y="f233"/>
                    <a:pt x="f168" y="f259"/>
                  </a:cubicBezTo>
                  <a:cubicBezTo>
                    <a:pt x="f260" y="f261"/>
                    <a:pt x="f27" y="f258"/>
                    <a:pt x="f25" y="f42"/>
                  </a:cubicBezTo>
                  <a:cubicBezTo>
                    <a:pt x="f225" y="f262"/>
                    <a:pt x="f19" y="f42"/>
                    <a:pt x="f263" y="f264"/>
                  </a:cubicBezTo>
                  <a:cubicBezTo>
                    <a:pt x="f265" y="f266"/>
                    <a:pt x="f267" y="f268"/>
                    <a:pt x="f267" y="f269"/>
                  </a:cubicBezTo>
                  <a:cubicBezTo>
                    <a:pt x="f270" y="f159"/>
                    <a:pt x="f271" y="f272"/>
                    <a:pt x="f11" y="f273"/>
                  </a:cubicBezTo>
                  <a:cubicBezTo>
                    <a:pt x="f11" y="f273"/>
                    <a:pt x="f274" y="f240"/>
                    <a:pt x="f11" y="f125"/>
                  </a:cubicBezTo>
                  <a:cubicBezTo>
                    <a:pt x="f275" y="f49"/>
                    <a:pt x="f215" y="f44"/>
                    <a:pt x="f276" y="f246"/>
                  </a:cubicBezTo>
                  <a:cubicBezTo>
                    <a:pt x="f11" y="f277"/>
                    <a:pt x="f78" y="f36"/>
                    <a:pt x="f278" y="f279"/>
                  </a:cubicBezTo>
                  <a:cubicBezTo>
                    <a:pt x="f9" y="f280"/>
                    <a:pt x="f281" y="f282"/>
                    <a:pt x="f283" y="f284"/>
                  </a:cubicBezTo>
                  <a:cubicBezTo>
                    <a:pt x="f278" y="f285"/>
                    <a:pt x="f286" y="f287"/>
                    <a:pt x="f288" y="f289"/>
                  </a:cubicBezTo>
                  <a:cubicBezTo>
                    <a:pt x="f283" y="f225"/>
                    <a:pt x="f76" y="f100"/>
                    <a:pt x="f290" y="f100"/>
                  </a:cubicBezTo>
                  <a:cubicBezTo>
                    <a:pt x="f291" y="f263"/>
                    <a:pt x="f290" y="f292"/>
                    <a:pt x="f293" y="f15"/>
                  </a:cubicBezTo>
                  <a:cubicBezTo>
                    <a:pt x="f293" y="f15"/>
                    <a:pt x="f294" y="f89"/>
                    <a:pt x="f73" y="f295"/>
                  </a:cubicBezTo>
                  <a:cubicBezTo>
                    <a:pt x="f296" y="f80"/>
                    <a:pt x="f71" y="f297"/>
                    <a:pt x="f211" y="f298"/>
                  </a:cubicBezTo>
                  <a:cubicBezTo>
                    <a:pt x="f299" y="f274"/>
                    <a:pt x="f300" y="f301"/>
                    <a:pt x="f302" y="f303"/>
                  </a:cubicBezTo>
                  <a:cubicBezTo>
                    <a:pt x="f299" y="f304"/>
                    <a:pt x="f294" y="f73"/>
                    <a:pt x="f73" y="f305"/>
                  </a:cubicBezTo>
                  <a:cubicBezTo>
                    <a:pt x="f306" y="f211"/>
                    <a:pt x="f307" y="f308"/>
                    <a:pt x="f309" y="f310"/>
                  </a:cubicBezTo>
                  <a:cubicBezTo>
                    <a:pt x="f288" y="f311"/>
                    <a:pt x="f312" y="f313"/>
                    <a:pt x="f213" y="f37"/>
                  </a:cubicBezTo>
                  <a:cubicBezTo>
                    <a:pt x="f314" y="f37"/>
                    <a:pt x="f314" y="f37"/>
                    <a:pt x="f314" y="f37"/>
                  </a:cubicBezTo>
                  <a:cubicBezTo>
                    <a:pt x="f315" y="f43"/>
                    <a:pt x="f316" y="f200"/>
                    <a:pt x="f217" y="f193"/>
                  </a:cubicBezTo>
                  <a:cubicBezTo>
                    <a:pt x="f15" y="f39"/>
                    <a:pt x="f17" y="f317"/>
                    <a:pt x="f318" y="f319"/>
                  </a:cubicBezTo>
                  <a:cubicBezTo>
                    <a:pt x="f320" y="f58"/>
                    <a:pt x="f321" y="f322"/>
                    <a:pt x="f231" y="f203"/>
                  </a:cubicBezTo>
                  <a:cubicBezTo>
                    <a:pt x="f323" y="f324"/>
                    <a:pt x="f277" y="f325"/>
                    <a:pt x="f326" y="f327"/>
                  </a:cubicBezTo>
                  <a:cubicBezTo>
                    <a:pt x="f119" y="f328"/>
                    <a:pt x="f245" y="f329"/>
                    <a:pt x="f245" y="f330"/>
                  </a:cubicBezTo>
                  <a:cubicBezTo>
                    <a:pt x="f245" y="f331"/>
                    <a:pt x="f232" y="f332"/>
                    <a:pt x="f279" y="f333"/>
                  </a:cubicBezTo>
                  <a:cubicBezTo>
                    <a:pt x="f334" y="f335"/>
                    <a:pt x="f336" y="f337"/>
                    <a:pt x="f336" y="f338"/>
                  </a:cubicBezTo>
                  <a:cubicBezTo>
                    <a:pt x="f336" y="f339"/>
                    <a:pt x="f340" y="f7"/>
                    <a:pt x="f340" y="f338"/>
                  </a:cubicBezTo>
                  <a:cubicBezTo>
                    <a:pt x="f340" y="f341"/>
                    <a:pt x="f342" y="f343"/>
                    <a:pt x="f344" y="f345"/>
                  </a:cubicBezTo>
                  <a:cubicBezTo>
                    <a:pt x="f346" y="f347"/>
                    <a:pt x="f348" y="f349"/>
                    <a:pt x="f350" y="f351"/>
                  </a:cubicBezTo>
                  <a:cubicBezTo>
                    <a:pt x="f350" y="f352"/>
                    <a:pt x="f169" y="f353"/>
                    <a:pt x="f107" y="f354"/>
                  </a:cubicBezTo>
                  <a:cubicBezTo>
                    <a:pt x="f287" y="f355"/>
                    <a:pt x="f227" y="f356"/>
                    <a:pt x="f357" y="f358"/>
                  </a:cubicBezTo>
                  <a:cubicBezTo>
                    <a:pt x="f287" y="f359"/>
                    <a:pt x="f360" y="f361"/>
                    <a:pt x="f94" y="f362"/>
                  </a:cubicBezTo>
                  <a:cubicBezTo>
                    <a:pt x="f218" y="f363"/>
                    <a:pt x="f78" y="f364"/>
                    <a:pt x="f278" y="f365"/>
                  </a:cubicBezTo>
                  <a:cubicBezTo>
                    <a:pt x="f76" y="f327"/>
                    <a:pt x="f366" y="f367"/>
                    <a:pt x="f368" y="f369"/>
                  </a:cubicBezTo>
                  <a:cubicBezTo>
                    <a:pt x="f66" y="f370"/>
                    <a:pt x="f201" y="f324"/>
                    <a:pt x="f51" y="f34"/>
                  </a:cubicBezTo>
                  <a:cubicBezTo>
                    <a:pt x="f34" y="f371"/>
                    <a:pt x="f14" y="f372"/>
                    <a:pt x="f373" y="f179"/>
                  </a:cubicBezTo>
                  <a:cubicBezTo>
                    <a:pt x="f16" y="f374"/>
                    <a:pt x="f6" y="f303"/>
                    <a:pt x="f8" y="f9"/>
                  </a:cubicBezTo>
                  <a:close/>
                </a:path>
              </a:pathLst>
            </a:custGeom>
            <a:noFill/>
            <a:ln w="11109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05" name="Freeform 193"/>
            <p:cNvSpPr/>
            <p:nvPr/>
          </p:nvSpPr>
          <p:spPr>
            <a:xfrm>
              <a:off x="681328" y="1852848"/>
              <a:ext cx="1373355" cy="6250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4"/>
                <a:gd name="f7" fmla="val 242"/>
                <a:gd name="f8" fmla="val 529"/>
                <a:gd name="f9" fmla="val 15"/>
                <a:gd name="f10" fmla="val 528"/>
                <a:gd name="f11" fmla="val 25"/>
                <a:gd name="f12" fmla="val 514"/>
                <a:gd name="f13" fmla="val 37"/>
                <a:gd name="f14" fmla="val 49"/>
                <a:gd name="f15" fmla="val 513"/>
                <a:gd name="f16" fmla="val 61"/>
                <a:gd name="f17" fmla="val 510"/>
                <a:gd name="f18" fmla="val 67"/>
                <a:gd name="f19" fmla="val 506"/>
                <a:gd name="f20" fmla="val 75"/>
                <a:gd name="f21" fmla="val 503"/>
                <a:gd name="f22" fmla="val 84"/>
                <a:gd name="f23" fmla="val 504"/>
                <a:gd name="f24" fmla="val 93"/>
                <a:gd name="f25" fmla="val 499"/>
                <a:gd name="f26" fmla="val 105"/>
                <a:gd name="f27" fmla="val 495"/>
                <a:gd name="f28" fmla="val 116"/>
                <a:gd name="f29" fmla="val 494"/>
                <a:gd name="f30" fmla="val 127"/>
                <a:gd name="f31" fmla="val 487"/>
                <a:gd name="f32" fmla="val 133"/>
                <a:gd name="f33" fmla="val 479"/>
                <a:gd name="f34" fmla="val 139"/>
                <a:gd name="f35" fmla="val 476"/>
                <a:gd name="f36" fmla="val 145"/>
                <a:gd name="f37" fmla="val 471"/>
                <a:gd name="f38" fmla="val 152"/>
                <a:gd name="f39" fmla="val 467"/>
                <a:gd name="f40" fmla="val 160"/>
                <a:gd name="f41" fmla="val 463"/>
                <a:gd name="f42" fmla="val 177"/>
                <a:gd name="f43" fmla="val 458"/>
                <a:gd name="f44" fmla="val 184"/>
                <a:gd name="f45" fmla="val 452"/>
                <a:gd name="f46" fmla="val 190"/>
                <a:gd name="f47" fmla="val 447"/>
                <a:gd name="f48" fmla="val 197"/>
                <a:gd name="f49" fmla="val 429"/>
                <a:gd name="f50" fmla="val 198"/>
                <a:gd name="f51" fmla="val 415"/>
                <a:gd name="f52" fmla="val 213"/>
                <a:gd name="f53" fmla="val 410"/>
                <a:gd name="f54" fmla="val 220"/>
                <a:gd name="f55" fmla="val 401"/>
                <a:gd name="f56" fmla="val 218"/>
                <a:gd name="f57" fmla="val 381"/>
                <a:gd name="f58" fmla="val 226"/>
                <a:gd name="f59" fmla="val 374"/>
                <a:gd name="f60" fmla="val 235"/>
                <a:gd name="f61" fmla="val 365"/>
                <a:gd name="f62" fmla="val 231"/>
                <a:gd name="f63" fmla="val 339"/>
                <a:gd name="f64" fmla="val 328"/>
                <a:gd name="f65" fmla="val 240"/>
                <a:gd name="f66" fmla="val 320"/>
                <a:gd name="f67" fmla="val 296"/>
                <a:gd name="f68" fmla="val 238"/>
                <a:gd name="f69" fmla="val 283"/>
                <a:gd name="f70" fmla="val 277"/>
                <a:gd name="f71" fmla="val 253"/>
                <a:gd name="f72" fmla="val 229"/>
                <a:gd name="f73" fmla="val 234"/>
                <a:gd name="f74" fmla="val 201"/>
                <a:gd name="f75" fmla="val 233"/>
                <a:gd name="f76" fmla="val 193"/>
                <a:gd name="f77" fmla="val 183"/>
                <a:gd name="f78" fmla="val 223"/>
                <a:gd name="f79" fmla="val 174"/>
                <a:gd name="f80" fmla="val 221"/>
                <a:gd name="f81" fmla="val 164"/>
                <a:gd name="f82" fmla="val 219"/>
                <a:gd name="f83" fmla="val 153"/>
                <a:gd name="f84" fmla="val 217"/>
                <a:gd name="f85" fmla="val 146"/>
                <a:gd name="f86" fmla="val 209"/>
                <a:gd name="f87" fmla="val 138"/>
                <a:gd name="f88" fmla="val 200"/>
                <a:gd name="f89" fmla="val 117"/>
                <a:gd name="f90" fmla="val 169"/>
                <a:gd name="f91" fmla="val 103"/>
                <a:gd name="f92" fmla="val 167"/>
                <a:gd name="f93" fmla="val 98"/>
                <a:gd name="f94" fmla="val 87"/>
                <a:gd name="f95" fmla="val 70"/>
                <a:gd name="f96" fmla="val 65"/>
                <a:gd name="f97" fmla="val 46"/>
                <a:gd name="f98" fmla="val 121"/>
                <a:gd name="f99" fmla="val 33"/>
                <a:gd name="f100" fmla="val 29"/>
                <a:gd name="f101" fmla="val 110"/>
                <a:gd name="f102" fmla="val 20"/>
                <a:gd name="f103" fmla="val 101"/>
                <a:gd name="f104" fmla="val 4"/>
                <a:gd name="f105" fmla="val 99"/>
                <a:gd name="f106" fmla="val 95"/>
                <a:gd name="f107" fmla="val 2"/>
                <a:gd name="f108" fmla="val 94"/>
                <a:gd name="f109" fmla="val 6"/>
                <a:gd name="f110" fmla="val 10"/>
                <a:gd name="f111" fmla="val 91"/>
                <a:gd name="f112" fmla="val 88"/>
                <a:gd name="f113" fmla="val 18"/>
                <a:gd name="f114" fmla="val 85"/>
                <a:gd name="f115" fmla="val 28"/>
                <a:gd name="f116" fmla="val 89"/>
                <a:gd name="f117" fmla="val 52"/>
                <a:gd name="f118" fmla="val 107"/>
                <a:gd name="f119" fmla="val 56"/>
                <a:gd name="f120" fmla="val 109"/>
                <a:gd name="f121" fmla="val 111"/>
                <a:gd name="f122" fmla="val 73"/>
                <a:gd name="f123" fmla="val 120"/>
                <a:gd name="f124" fmla="val 76"/>
                <a:gd name="f125" fmla="val 123"/>
                <a:gd name="f126" fmla="val 79"/>
                <a:gd name="f127" fmla="val 132"/>
                <a:gd name="f128" fmla="val 97"/>
                <a:gd name="f129" fmla="val 135"/>
                <a:gd name="f130" fmla="val 147"/>
                <a:gd name="f131" fmla="val 114"/>
                <a:gd name="f132" fmla="val 150"/>
                <a:gd name="f133" fmla="val 178"/>
                <a:gd name="f134" fmla="val 181"/>
                <a:gd name="f135" fmla="val 156"/>
                <a:gd name="f136" fmla="val 182"/>
                <a:gd name="f137" fmla="val 191"/>
                <a:gd name="f138" fmla="val 203"/>
                <a:gd name="f139" fmla="val 199"/>
                <a:gd name="f140" fmla="val 206"/>
                <a:gd name="f141" fmla="val 211"/>
                <a:gd name="f142" fmla="val 239"/>
                <a:gd name="f143" fmla="val 249"/>
                <a:gd name="f144" fmla="val 259"/>
                <a:gd name="f145" fmla="val 273"/>
                <a:gd name="f146" fmla="val 281"/>
                <a:gd name="f147" fmla="val 224"/>
                <a:gd name="f148" fmla="val 288"/>
                <a:gd name="f149" fmla="val 289"/>
                <a:gd name="f150" fmla="val 222"/>
                <a:gd name="f151" fmla="val 301"/>
                <a:gd name="f152" fmla="val 312"/>
                <a:gd name="f153" fmla="val 216"/>
                <a:gd name="f154" fmla="val 323"/>
                <a:gd name="f155" fmla="val 354"/>
                <a:gd name="f156" fmla="val 214"/>
                <a:gd name="f157" fmla="val 215"/>
                <a:gd name="f158" fmla="val 375"/>
                <a:gd name="f159" fmla="val 210"/>
                <a:gd name="f160" fmla="val 386"/>
                <a:gd name="f161" fmla="val 205"/>
                <a:gd name="f162" fmla="val 407"/>
                <a:gd name="f163" fmla="val 202"/>
                <a:gd name="f164" fmla="val 413"/>
                <a:gd name="f165" fmla="val 195"/>
                <a:gd name="f166" fmla="val 428"/>
                <a:gd name="f167" fmla="val 185"/>
                <a:gd name="f168" fmla="val 440"/>
                <a:gd name="f169" fmla="val 442"/>
                <a:gd name="f170" fmla="val 171"/>
                <a:gd name="f171" fmla="val 456"/>
                <a:gd name="f172" fmla="val 157"/>
                <a:gd name="f173" fmla="val 457"/>
                <a:gd name="f174" fmla="val 468"/>
                <a:gd name="f175" fmla="val 140"/>
                <a:gd name="f176" fmla="val 473"/>
                <a:gd name="f177" fmla="val 478"/>
                <a:gd name="f178" fmla="val 125"/>
                <a:gd name="f179" fmla="val 486"/>
                <a:gd name="f180" fmla="val 490"/>
                <a:gd name="f181" fmla="val 62"/>
                <a:gd name="f182" fmla="val 502"/>
                <a:gd name="f183" fmla="val 54"/>
                <a:gd name="f184" fmla="val 507"/>
                <a:gd name="f185" fmla="val 48"/>
                <a:gd name="f186" fmla="val 511"/>
                <a:gd name="f187" fmla="val 40"/>
                <a:gd name="f188" fmla="val 512"/>
                <a:gd name="f189" fmla="val 30"/>
                <a:gd name="f190" fmla="val 517"/>
                <a:gd name="f191" fmla="val 24"/>
                <a:gd name="f192" fmla="val 519"/>
                <a:gd name="f193" fmla="val 522"/>
                <a:gd name="f194" fmla="val 526"/>
                <a:gd name="f195" fmla="val 5"/>
                <a:gd name="f196" fmla="val 533"/>
                <a:gd name="f197" fmla="val 532"/>
                <a:gd name="f198" fmla="val 12"/>
                <a:gd name="f199" fmla="+- 0 0 -90"/>
                <a:gd name="f200" fmla="*/ f3 1 534"/>
                <a:gd name="f201" fmla="*/ f4 1 242"/>
                <a:gd name="f202" fmla="+- f7 0 f5"/>
                <a:gd name="f203" fmla="+- f6 0 f5"/>
                <a:gd name="f204" fmla="*/ f199 f0 1"/>
                <a:gd name="f205" fmla="*/ f203 1 534"/>
                <a:gd name="f206" fmla="*/ f202 1 242"/>
                <a:gd name="f207" fmla="*/ 8270 f203 1"/>
                <a:gd name="f208" fmla="*/ 285 f202 1"/>
                <a:gd name="f209" fmla="*/ 8033 f203 1"/>
                <a:gd name="f210" fmla="*/ 930 f202 1"/>
                <a:gd name="f211" fmla="*/ 7908 f203 1"/>
                <a:gd name="f212" fmla="*/ 1421 f202 1"/>
                <a:gd name="f213" fmla="*/ 7800 f203 1"/>
                <a:gd name="f214" fmla="*/ 1988 f202 1"/>
                <a:gd name="f215" fmla="*/ 7613 f203 1"/>
                <a:gd name="f216" fmla="*/ 2516 f202 1"/>
                <a:gd name="f217" fmla="*/ 7363 f203 1"/>
                <a:gd name="f218" fmla="*/ 2876 f202 1"/>
                <a:gd name="f219" fmla="*/ 7158 f203 1"/>
                <a:gd name="f220" fmla="*/ 3481 f202 1"/>
                <a:gd name="f221" fmla="*/ 6988 f203 1"/>
                <a:gd name="f222" fmla="*/ 3729 f202 1"/>
                <a:gd name="f223" fmla="*/ 6408 f203 1"/>
                <a:gd name="f224" fmla="*/ 4163 f202 1"/>
                <a:gd name="f225" fmla="*/ 5845 f203 1"/>
                <a:gd name="f226" fmla="*/ 4446 f202 1"/>
                <a:gd name="f227" fmla="*/ 5125 f203 1"/>
                <a:gd name="f228" fmla="*/ 4547 f202 1"/>
                <a:gd name="f229" fmla="*/ 4425 f203 1"/>
                <a:gd name="f230" fmla="*/ 4582 f202 1"/>
                <a:gd name="f231" fmla="*/ 3720 f203 1"/>
                <a:gd name="f232" fmla="*/ 4504 f202 1"/>
                <a:gd name="f233" fmla="*/ 3083 f203 1"/>
                <a:gd name="f234" fmla="*/ 4411 f202 1"/>
                <a:gd name="f235" fmla="*/ 2720 f203 1"/>
                <a:gd name="f236" fmla="*/ 4185 f202 1"/>
                <a:gd name="f237" fmla="*/ 2283 f203 1"/>
                <a:gd name="f238" fmla="*/ 3958 f202 1"/>
                <a:gd name="f239" fmla="*/ 1613 f203 1"/>
                <a:gd name="f240" fmla="*/ 3161 f202 1"/>
                <a:gd name="f241" fmla="*/ 1095 f203 1"/>
                <a:gd name="f242" fmla="*/ 2743 f202 1"/>
                <a:gd name="f243" fmla="*/ 520 f203 1"/>
                <a:gd name="f244" fmla="*/ 2196 f202 1"/>
                <a:gd name="f245" fmla="*/ 63 f203 1"/>
                <a:gd name="f246" fmla="*/ 1876 f202 1"/>
                <a:gd name="f247" fmla="*/ 0 f203 1"/>
                <a:gd name="f248" fmla="*/ 1796 f202 1"/>
                <a:gd name="f249" fmla="*/ 95 f203 1"/>
                <a:gd name="f250" fmla="*/ 1762 f202 1"/>
                <a:gd name="f251" fmla="*/ 283 f203 1"/>
                <a:gd name="f252" fmla="*/ 1613 f202 1"/>
                <a:gd name="f253" fmla="*/ 875 f203 1"/>
                <a:gd name="f254" fmla="*/ 2068 f202 1"/>
                <a:gd name="f255" fmla="*/ 1188 f203 1"/>
                <a:gd name="f256" fmla="*/ 2329 f202 1"/>
                <a:gd name="f257" fmla="*/ 1520 f203 1"/>
                <a:gd name="f258" fmla="*/ 2559 f202 1"/>
                <a:gd name="f259" fmla="*/ 1783 f203 1"/>
                <a:gd name="f260" fmla="*/ 2841 f202 1"/>
                <a:gd name="f261" fmla="*/ 2175 f203 1"/>
                <a:gd name="f262" fmla="*/ 3425 f202 1"/>
                <a:gd name="f263" fmla="*/ 2500 f203 1"/>
                <a:gd name="f264" fmla="*/ 2988 f203 1"/>
                <a:gd name="f265" fmla="*/ 3843 f202 1"/>
                <a:gd name="f266" fmla="*/ 3458 f203 1"/>
                <a:gd name="f267" fmla="*/ 4150 f202 1"/>
                <a:gd name="f268" fmla="*/ 3895 f203 1"/>
                <a:gd name="f269" fmla="*/ 4129 f202 1"/>
                <a:gd name="f270" fmla="*/ 4395 f203 1"/>
                <a:gd name="f271" fmla="*/ 4240 f202 1"/>
                <a:gd name="f272" fmla="*/ 4708 f203 1"/>
                <a:gd name="f273" fmla="*/ 5300 f203 1"/>
                <a:gd name="f274" fmla="*/ 4091 f202 1"/>
                <a:gd name="f275" fmla="*/ 5863 f203 1"/>
                <a:gd name="f276" fmla="*/ 3979 f202 1"/>
                <a:gd name="f277" fmla="*/ 6363 f203 1"/>
                <a:gd name="f278" fmla="*/ 3822 f202 1"/>
                <a:gd name="f279" fmla="*/ 6875 f203 1"/>
                <a:gd name="f280" fmla="*/ 3366 f202 1"/>
                <a:gd name="f281" fmla="*/ 7145 f203 1"/>
                <a:gd name="f282" fmla="*/ 2956 f202 1"/>
                <a:gd name="f283" fmla="*/ 7395 f203 1"/>
                <a:gd name="f284" fmla="*/ 7658 f203 1"/>
                <a:gd name="f285" fmla="*/ 1839 f202 1"/>
                <a:gd name="f286" fmla="*/ 7845 f203 1"/>
                <a:gd name="f287" fmla="*/ 1023 f202 1"/>
                <a:gd name="f288" fmla="*/ 8000 f203 1"/>
                <a:gd name="f289" fmla="*/ 568 f202 1"/>
                <a:gd name="f290" fmla="*/ 8158 f203 1"/>
                <a:gd name="f291" fmla="*/ 8345 f203 1"/>
                <a:gd name="f292" fmla="*/ 93 f202 1"/>
                <a:gd name="f293" fmla="*/ f204 1 f2"/>
                <a:gd name="f294" fmla="*/ f207 1 534"/>
                <a:gd name="f295" fmla="*/ f208 1 242"/>
                <a:gd name="f296" fmla="*/ f209 1 534"/>
                <a:gd name="f297" fmla="*/ f210 1 242"/>
                <a:gd name="f298" fmla="*/ f211 1 534"/>
                <a:gd name="f299" fmla="*/ f212 1 242"/>
                <a:gd name="f300" fmla="*/ f213 1 534"/>
                <a:gd name="f301" fmla="*/ f214 1 242"/>
                <a:gd name="f302" fmla="*/ f215 1 534"/>
                <a:gd name="f303" fmla="*/ f216 1 242"/>
                <a:gd name="f304" fmla="*/ f217 1 534"/>
                <a:gd name="f305" fmla="*/ f218 1 242"/>
                <a:gd name="f306" fmla="*/ f219 1 534"/>
                <a:gd name="f307" fmla="*/ f220 1 242"/>
                <a:gd name="f308" fmla="*/ f221 1 534"/>
                <a:gd name="f309" fmla="*/ f222 1 242"/>
                <a:gd name="f310" fmla="*/ f223 1 534"/>
                <a:gd name="f311" fmla="*/ f224 1 242"/>
                <a:gd name="f312" fmla="*/ f225 1 534"/>
                <a:gd name="f313" fmla="*/ f226 1 242"/>
                <a:gd name="f314" fmla="*/ f227 1 534"/>
                <a:gd name="f315" fmla="*/ f228 1 242"/>
                <a:gd name="f316" fmla="*/ f229 1 534"/>
                <a:gd name="f317" fmla="*/ f230 1 242"/>
                <a:gd name="f318" fmla="*/ f231 1 534"/>
                <a:gd name="f319" fmla="*/ f232 1 242"/>
                <a:gd name="f320" fmla="*/ f233 1 534"/>
                <a:gd name="f321" fmla="*/ f234 1 242"/>
                <a:gd name="f322" fmla="*/ f235 1 534"/>
                <a:gd name="f323" fmla="*/ f236 1 242"/>
                <a:gd name="f324" fmla="*/ f237 1 534"/>
                <a:gd name="f325" fmla="*/ f238 1 242"/>
                <a:gd name="f326" fmla="*/ f239 1 534"/>
                <a:gd name="f327" fmla="*/ f240 1 242"/>
                <a:gd name="f328" fmla="*/ f241 1 534"/>
                <a:gd name="f329" fmla="*/ f242 1 242"/>
                <a:gd name="f330" fmla="*/ f243 1 534"/>
                <a:gd name="f331" fmla="*/ f244 1 242"/>
                <a:gd name="f332" fmla="*/ f245 1 534"/>
                <a:gd name="f333" fmla="*/ f246 1 242"/>
                <a:gd name="f334" fmla="*/ f247 1 534"/>
                <a:gd name="f335" fmla="*/ f248 1 242"/>
                <a:gd name="f336" fmla="*/ f249 1 534"/>
                <a:gd name="f337" fmla="*/ f250 1 242"/>
                <a:gd name="f338" fmla="*/ f251 1 534"/>
                <a:gd name="f339" fmla="*/ f252 1 242"/>
                <a:gd name="f340" fmla="*/ f253 1 534"/>
                <a:gd name="f341" fmla="*/ f254 1 242"/>
                <a:gd name="f342" fmla="*/ f255 1 534"/>
                <a:gd name="f343" fmla="*/ f256 1 242"/>
                <a:gd name="f344" fmla="*/ f257 1 534"/>
                <a:gd name="f345" fmla="*/ f258 1 242"/>
                <a:gd name="f346" fmla="*/ f259 1 534"/>
                <a:gd name="f347" fmla="*/ f260 1 242"/>
                <a:gd name="f348" fmla="*/ f261 1 534"/>
                <a:gd name="f349" fmla="*/ f262 1 242"/>
                <a:gd name="f350" fmla="*/ f263 1 534"/>
                <a:gd name="f351" fmla="*/ f264 1 534"/>
                <a:gd name="f352" fmla="*/ f265 1 242"/>
                <a:gd name="f353" fmla="*/ f266 1 534"/>
                <a:gd name="f354" fmla="*/ f267 1 242"/>
                <a:gd name="f355" fmla="*/ f268 1 534"/>
                <a:gd name="f356" fmla="*/ f269 1 242"/>
                <a:gd name="f357" fmla="*/ f270 1 534"/>
                <a:gd name="f358" fmla="*/ f271 1 242"/>
                <a:gd name="f359" fmla="*/ f272 1 534"/>
                <a:gd name="f360" fmla="*/ f273 1 534"/>
                <a:gd name="f361" fmla="*/ f274 1 242"/>
                <a:gd name="f362" fmla="*/ f275 1 534"/>
                <a:gd name="f363" fmla="*/ f276 1 242"/>
                <a:gd name="f364" fmla="*/ f277 1 534"/>
                <a:gd name="f365" fmla="*/ f278 1 242"/>
                <a:gd name="f366" fmla="*/ f279 1 534"/>
                <a:gd name="f367" fmla="*/ f280 1 242"/>
                <a:gd name="f368" fmla="*/ f281 1 534"/>
                <a:gd name="f369" fmla="*/ f282 1 242"/>
                <a:gd name="f370" fmla="*/ f283 1 534"/>
                <a:gd name="f371" fmla="*/ f284 1 534"/>
                <a:gd name="f372" fmla="*/ f285 1 242"/>
                <a:gd name="f373" fmla="*/ f286 1 534"/>
                <a:gd name="f374" fmla="*/ f287 1 242"/>
                <a:gd name="f375" fmla="*/ f288 1 534"/>
                <a:gd name="f376" fmla="*/ f289 1 242"/>
                <a:gd name="f377" fmla="*/ f290 1 534"/>
                <a:gd name="f378" fmla="*/ f291 1 534"/>
                <a:gd name="f379" fmla="*/ f292 1 242"/>
                <a:gd name="f380" fmla="*/ 0 1 f205"/>
                <a:gd name="f381" fmla="*/ f6 1 f205"/>
                <a:gd name="f382" fmla="*/ 0 1 f206"/>
                <a:gd name="f383" fmla="*/ f7 1 f206"/>
                <a:gd name="f384" fmla="+- f293 0 f1"/>
                <a:gd name="f385" fmla="*/ f294 1 f205"/>
                <a:gd name="f386" fmla="*/ f295 1 f206"/>
                <a:gd name="f387" fmla="*/ f296 1 f205"/>
                <a:gd name="f388" fmla="*/ f297 1 f206"/>
                <a:gd name="f389" fmla="*/ f298 1 f205"/>
                <a:gd name="f390" fmla="*/ f299 1 f206"/>
                <a:gd name="f391" fmla="*/ f300 1 f205"/>
                <a:gd name="f392" fmla="*/ f301 1 f206"/>
                <a:gd name="f393" fmla="*/ f302 1 f205"/>
                <a:gd name="f394" fmla="*/ f303 1 f206"/>
                <a:gd name="f395" fmla="*/ f304 1 f205"/>
                <a:gd name="f396" fmla="*/ f305 1 f206"/>
                <a:gd name="f397" fmla="*/ f306 1 f205"/>
                <a:gd name="f398" fmla="*/ f307 1 f206"/>
                <a:gd name="f399" fmla="*/ f308 1 f205"/>
                <a:gd name="f400" fmla="*/ f309 1 f206"/>
                <a:gd name="f401" fmla="*/ f310 1 f205"/>
                <a:gd name="f402" fmla="*/ f311 1 f206"/>
                <a:gd name="f403" fmla="*/ f312 1 f205"/>
                <a:gd name="f404" fmla="*/ f313 1 f206"/>
                <a:gd name="f405" fmla="*/ f314 1 f205"/>
                <a:gd name="f406" fmla="*/ f315 1 f206"/>
                <a:gd name="f407" fmla="*/ f316 1 f205"/>
                <a:gd name="f408" fmla="*/ f317 1 f206"/>
                <a:gd name="f409" fmla="*/ f318 1 f205"/>
                <a:gd name="f410" fmla="*/ f319 1 f206"/>
                <a:gd name="f411" fmla="*/ f320 1 f205"/>
                <a:gd name="f412" fmla="*/ f321 1 f206"/>
                <a:gd name="f413" fmla="*/ f322 1 f205"/>
                <a:gd name="f414" fmla="*/ f323 1 f206"/>
                <a:gd name="f415" fmla="*/ f324 1 f205"/>
                <a:gd name="f416" fmla="*/ f325 1 f206"/>
                <a:gd name="f417" fmla="*/ f326 1 f205"/>
                <a:gd name="f418" fmla="*/ f327 1 f206"/>
                <a:gd name="f419" fmla="*/ f328 1 f205"/>
                <a:gd name="f420" fmla="*/ f329 1 f206"/>
                <a:gd name="f421" fmla="*/ f330 1 f205"/>
                <a:gd name="f422" fmla="*/ f331 1 f206"/>
                <a:gd name="f423" fmla="*/ f332 1 f205"/>
                <a:gd name="f424" fmla="*/ f333 1 f206"/>
                <a:gd name="f425" fmla="*/ f334 1 f205"/>
                <a:gd name="f426" fmla="*/ f335 1 f206"/>
                <a:gd name="f427" fmla="*/ f336 1 f205"/>
                <a:gd name="f428" fmla="*/ f337 1 f206"/>
                <a:gd name="f429" fmla="*/ f338 1 f205"/>
                <a:gd name="f430" fmla="*/ f339 1 f206"/>
                <a:gd name="f431" fmla="*/ f340 1 f205"/>
                <a:gd name="f432" fmla="*/ f341 1 f206"/>
                <a:gd name="f433" fmla="*/ f342 1 f205"/>
                <a:gd name="f434" fmla="*/ f343 1 f206"/>
                <a:gd name="f435" fmla="*/ f344 1 f205"/>
                <a:gd name="f436" fmla="*/ f345 1 f206"/>
                <a:gd name="f437" fmla="*/ f346 1 f205"/>
                <a:gd name="f438" fmla="*/ f347 1 f206"/>
                <a:gd name="f439" fmla="*/ f348 1 f205"/>
                <a:gd name="f440" fmla="*/ f349 1 f206"/>
                <a:gd name="f441" fmla="*/ f350 1 f205"/>
                <a:gd name="f442" fmla="*/ f351 1 f205"/>
                <a:gd name="f443" fmla="*/ f352 1 f206"/>
                <a:gd name="f444" fmla="*/ f353 1 f205"/>
                <a:gd name="f445" fmla="*/ f354 1 f206"/>
                <a:gd name="f446" fmla="*/ f355 1 f205"/>
                <a:gd name="f447" fmla="*/ f356 1 f206"/>
                <a:gd name="f448" fmla="*/ f357 1 f205"/>
                <a:gd name="f449" fmla="*/ f358 1 f206"/>
                <a:gd name="f450" fmla="*/ f359 1 f205"/>
                <a:gd name="f451" fmla="*/ f360 1 f205"/>
                <a:gd name="f452" fmla="*/ f361 1 f206"/>
                <a:gd name="f453" fmla="*/ f362 1 f205"/>
                <a:gd name="f454" fmla="*/ f363 1 f206"/>
                <a:gd name="f455" fmla="*/ f364 1 f205"/>
                <a:gd name="f456" fmla="*/ f365 1 f206"/>
                <a:gd name="f457" fmla="*/ f366 1 f205"/>
                <a:gd name="f458" fmla="*/ f367 1 f206"/>
                <a:gd name="f459" fmla="*/ f368 1 f205"/>
                <a:gd name="f460" fmla="*/ f369 1 f206"/>
                <a:gd name="f461" fmla="*/ f370 1 f205"/>
                <a:gd name="f462" fmla="*/ f371 1 f205"/>
                <a:gd name="f463" fmla="*/ f372 1 f206"/>
                <a:gd name="f464" fmla="*/ f373 1 f205"/>
                <a:gd name="f465" fmla="*/ f374 1 f206"/>
                <a:gd name="f466" fmla="*/ f375 1 f205"/>
                <a:gd name="f467" fmla="*/ f376 1 f206"/>
                <a:gd name="f468" fmla="*/ f377 1 f205"/>
                <a:gd name="f469" fmla="*/ f378 1 f205"/>
                <a:gd name="f470" fmla="*/ f379 1 f206"/>
                <a:gd name="f471" fmla="*/ f380 f200 1"/>
                <a:gd name="f472" fmla="*/ f381 f200 1"/>
                <a:gd name="f473" fmla="*/ f383 f201 1"/>
                <a:gd name="f474" fmla="*/ f382 f201 1"/>
                <a:gd name="f475" fmla="*/ f385 f200 1"/>
                <a:gd name="f476" fmla="*/ f386 f201 1"/>
                <a:gd name="f477" fmla="*/ f387 f200 1"/>
                <a:gd name="f478" fmla="*/ f388 f201 1"/>
                <a:gd name="f479" fmla="*/ f389 f200 1"/>
                <a:gd name="f480" fmla="*/ f390 f201 1"/>
                <a:gd name="f481" fmla="*/ f391 f200 1"/>
                <a:gd name="f482" fmla="*/ f392 f201 1"/>
                <a:gd name="f483" fmla="*/ f393 f200 1"/>
                <a:gd name="f484" fmla="*/ f394 f201 1"/>
                <a:gd name="f485" fmla="*/ f395 f200 1"/>
                <a:gd name="f486" fmla="*/ f396 f201 1"/>
                <a:gd name="f487" fmla="*/ f397 f200 1"/>
                <a:gd name="f488" fmla="*/ f398 f201 1"/>
                <a:gd name="f489" fmla="*/ f399 f200 1"/>
                <a:gd name="f490" fmla="*/ f400 f201 1"/>
                <a:gd name="f491" fmla="*/ f401 f200 1"/>
                <a:gd name="f492" fmla="*/ f402 f201 1"/>
                <a:gd name="f493" fmla="*/ f403 f200 1"/>
                <a:gd name="f494" fmla="*/ f404 f201 1"/>
                <a:gd name="f495" fmla="*/ f405 f200 1"/>
                <a:gd name="f496" fmla="*/ f406 f201 1"/>
                <a:gd name="f497" fmla="*/ f407 f200 1"/>
                <a:gd name="f498" fmla="*/ f408 f201 1"/>
                <a:gd name="f499" fmla="*/ f409 f200 1"/>
                <a:gd name="f500" fmla="*/ f410 f201 1"/>
                <a:gd name="f501" fmla="*/ f411 f200 1"/>
                <a:gd name="f502" fmla="*/ f412 f201 1"/>
                <a:gd name="f503" fmla="*/ f413 f200 1"/>
                <a:gd name="f504" fmla="*/ f414 f201 1"/>
                <a:gd name="f505" fmla="*/ f415 f200 1"/>
                <a:gd name="f506" fmla="*/ f416 f201 1"/>
                <a:gd name="f507" fmla="*/ f417 f200 1"/>
                <a:gd name="f508" fmla="*/ f418 f201 1"/>
                <a:gd name="f509" fmla="*/ f419 f200 1"/>
                <a:gd name="f510" fmla="*/ f420 f201 1"/>
                <a:gd name="f511" fmla="*/ f421 f200 1"/>
                <a:gd name="f512" fmla="*/ f422 f201 1"/>
                <a:gd name="f513" fmla="*/ f423 f200 1"/>
                <a:gd name="f514" fmla="*/ f424 f201 1"/>
                <a:gd name="f515" fmla="*/ f425 f200 1"/>
                <a:gd name="f516" fmla="*/ f426 f201 1"/>
                <a:gd name="f517" fmla="*/ f427 f200 1"/>
                <a:gd name="f518" fmla="*/ f428 f201 1"/>
                <a:gd name="f519" fmla="*/ f429 f200 1"/>
                <a:gd name="f520" fmla="*/ f430 f201 1"/>
                <a:gd name="f521" fmla="*/ f431 f200 1"/>
                <a:gd name="f522" fmla="*/ f432 f201 1"/>
                <a:gd name="f523" fmla="*/ f433 f200 1"/>
                <a:gd name="f524" fmla="*/ f434 f201 1"/>
                <a:gd name="f525" fmla="*/ f435 f200 1"/>
                <a:gd name="f526" fmla="*/ f436 f201 1"/>
                <a:gd name="f527" fmla="*/ f437 f200 1"/>
                <a:gd name="f528" fmla="*/ f438 f201 1"/>
                <a:gd name="f529" fmla="*/ f439 f200 1"/>
                <a:gd name="f530" fmla="*/ f440 f201 1"/>
                <a:gd name="f531" fmla="*/ f441 f200 1"/>
                <a:gd name="f532" fmla="*/ f442 f200 1"/>
                <a:gd name="f533" fmla="*/ f443 f201 1"/>
                <a:gd name="f534" fmla="*/ f444 f200 1"/>
                <a:gd name="f535" fmla="*/ f445 f201 1"/>
                <a:gd name="f536" fmla="*/ f446 f200 1"/>
                <a:gd name="f537" fmla="*/ f447 f201 1"/>
                <a:gd name="f538" fmla="*/ f448 f200 1"/>
                <a:gd name="f539" fmla="*/ f449 f201 1"/>
                <a:gd name="f540" fmla="*/ f450 f200 1"/>
                <a:gd name="f541" fmla="*/ f451 f200 1"/>
                <a:gd name="f542" fmla="*/ f452 f201 1"/>
                <a:gd name="f543" fmla="*/ f453 f200 1"/>
                <a:gd name="f544" fmla="*/ f454 f201 1"/>
                <a:gd name="f545" fmla="*/ f455 f200 1"/>
                <a:gd name="f546" fmla="*/ f456 f201 1"/>
                <a:gd name="f547" fmla="*/ f457 f200 1"/>
                <a:gd name="f548" fmla="*/ f458 f201 1"/>
                <a:gd name="f549" fmla="*/ f459 f200 1"/>
                <a:gd name="f550" fmla="*/ f460 f201 1"/>
                <a:gd name="f551" fmla="*/ f461 f200 1"/>
                <a:gd name="f552" fmla="*/ f462 f200 1"/>
                <a:gd name="f553" fmla="*/ f463 f201 1"/>
                <a:gd name="f554" fmla="*/ f464 f200 1"/>
                <a:gd name="f555" fmla="*/ f465 f201 1"/>
                <a:gd name="f556" fmla="*/ f466 f200 1"/>
                <a:gd name="f557" fmla="*/ f467 f201 1"/>
                <a:gd name="f558" fmla="*/ f468 f200 1"/>
                <a:gd name="f559" fmla="*/ f469 f200 1"/>
                <a:gd name="f560" fmla="*/ f470 f2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4">
                  <a:pos x="f475" y="f476"/>
                </a:cxn>
                <a:cxn ang="f384">
                  <a:pos x="f477" y="f478"/>
                </a:cxn>
                <a:cxn ang="f384">
                  <a:pos x="f479" y="f480"/>
                </a:cxn>
                <a:cxn ang="f384">
                  <a:pos x="f481" y="f482"/>
                </a:cxn>
                <a:cxn ang="f384">
                  <a:pos x="f483" y="f484"/>
                </a:cxn>
                <a:cxn ang="f384">
                  <a:pos x="f485" y="f486"/>
                </a:cxn>
                <a:cxn ang="f384">
                  <a:pos x="f487" y="f488"/>
                </a:cxn>
                <a:cxn ang="f384">
                  <a:pos x="f489" y="f490"/>
                </a:cxn>
                <a:cxn ang="f384">
                  <a:pos x="f491" y="f492"/>
                </a:cxn>
                <a:cxn ang="f384">
                  <a:pos x="f493" y="f494"/>
                </a:cxn>
                <a:cxn ang="f384">
                  <a:pos x="f495" y="f496"/>
                </a:cxn>
                <a:cxn ang="f384">
                  <a:pos x="f497" y="f498"/>
                </a:cxn>
                <a:cxn ang="f384">
                  <a:pos x="f499" y="f500"/>
                </a:cxn>
                <a:cxn ang="f384">
                  <a:pos x="f501" y="f502"/>
                </a:cxn>
                <a:cxn ang="f384">
                  <a:pos x="f503" y="f504"/>
                </a:cxn>
                <a:cxn ang="f384">
                  <a:pos x="f505" y="f506"/>
                </a:cxn>
                <a:cxn ang="f384">
                  <a:pos x="f507" y="f508"/>
                </a:cxn>
                <a:cxn ang="f384">
                  <a:pos x="f509" y="f510"/>
                </a:cxn>
                <a:cxn ang="f384">
                  <a:pos x="f511" y="f512"/>
                </a:cxn>
                <a:cxn ang="f384">
                  <a:pos x="f513" y="f514"/>
                </a:cxn>
                <a:cxn ang="f384">
                  <a:pos x="f515" y="f516"/>
                </a:cxn>
                <a:cxn ang="f384">
                  <a:pos x="f517" y="f518"/>
                </a:cxn>
                <a:cxn ang="f384">
                  <a:pos x="f519" y="f520"/>
                </a:cxn>
                <a:cxn ang="f384">
                  <a:pos x="f521" y="f522"/>
                </a:cxn>
                <a:cxn ang="f384">
                  <a:pos x="f523" y="f524"/>
                </a:cxn>
                <a:cxn ang="f384">
                  <a:pos x="f525" y="f526"/>
                </a:cxn>
                <a:cxn ang="f384">
                  <a:pos x="f527" y="f528"/>
                </a:cxn>
                <a:cxn ang="f384">
                  <a:pos x="f529" y="f530"/>
                </a:cxn>
                <a:cxn ang="f384">
                  <a:pos x="f531" y="f490"/>
                </a:cxn>
                <a:cxn ang="f384">
                  <a:pos x="f532" y="f533"/>
                </a:cxn>
                <a:cxn ang="f384">
                  <a:pos x="f534" y="f535"/>
                </a:cxn>
                <a:cxn ang="f384">
                  <a:pos x="f536" y="f537"/>
                </a:cxn>
                <a:cxn ang="f384">
                  <a:pos x="f538" y="f539"/>
                </a:cxn>
                <a:cxn ang="f384">
                  <a:pos x="f540" y="f535"/>
                </a:cxn>
                <a:cxn ang="f384">
                  <a:pos x="f541" y="f542"/>
                </a:cxn>
                <a:cxn ang="f384">
                  <a:pos x="f543" y="f544"/>
                </a:cxn>
                <a:cxn ang="f384">
                  <a:pos x="f545" y="f546"/>
                </a:cxn>
                <a:cxn ang="f384">
                  <a:pos x="f547" y="f548"/>
                </a:cxn>
                <a:cxn ang="f384">
                  <a:pos x="f549" y="f550"/>
                </a:cxn>
                <a:cxn ang="f384">
                  <a:pos x="f551" y="f484"/>
                </a:cxn>
                <a:cxn ang="f384">
                  <a:pos x="f552" y="f553"/>
                </a:cxn>
                <a:cxn ang="f384">
                  <a:pos x="f554" y="f555"/>
                </a:cxn>
                <a:cxn ang="f384">
                  <a:pos x="f556" y="f557"/>
                </a:cxn>
                <a:cxn ang="f384">
                  <a:pos x="f558" y="f476"/>
                </a:cxn>
                <a:cxn ang="f384">
                  <a:pos x="f559" y="f560"/>
                </a:cxn>
                <a:cxn ang="f384">
                  <a:pos x="f475" y="f476"/>
                </a:cxn>
              </a:cxnLst>
              <a:rect l="f471" t="f474" r="f472" b="f473"/>
              <a:pathLst>
                <a:path w="534" h="242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2"/>
                    <a:pt x="f64" y="f65"/>
                  </a:cubicBezTo>
                  <a:cubicBezTo>
                    <a:pt x="f66" y="f60"/>
                    <a:pt x="f67" y="f68"/>
                    <a:pt x="f69" y="f7"/>
                  </a:cubicBezTo>
                  <a:cubicBezTo>
                    <a:pt x="f70" y="f65"/>
                    <a:pt x="f71" y="f60"/>
                    <a:pt x="f68" y="f68"/>
                  </a:cubicBezTo>
                  <a:cubicBezTo>
                    <a:pt x="f72" y="f73"/>
                    <a:pt x="f74" y="f60"/>
                    <a:pt x="f48" y="f75"/>
                  </a:cubicBezTo>
                  <a:cubicBezTo>
                    <a:pt x="f76" y="f62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40"/>
                    <a:pt x="f94" y="f38"/>
                    <a:pt x="f95" y="f36"/>
                  </a:cubicBezTo>
                  <a:cubicBezTo>
                    <a:pt x="f96" y="f87"/>
                    <a:pt x="f97" y="f98"/>
                    <a:pt x="f99" y="f28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5" y="f106"/>
                    <a:pt x="f5" y="f106"/>
                    <a:pt x="f5" y="f106"/>
                  </a:cubicBezTo>
                  <a:cubicBezTo>
                    <a:pt x="f107" y="f106"/>
                    <a:pt x="f104" y="f108"/>
                    <a:pt x="f109" y="f24"/>
                  </a:cubicBezTo>
                  <a:cubicBezTo>
                    <a:pt x="f110" y="f111"/>
                    <a:pt x="f9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6" y="f121"/>
                    <a:pt x="f122" y="f123"/>
                    <a:pt x="f124" y="f125"/>
                  </a:cubicBezTo>
                  <a:cubicBezTo>
                    <a:pt x="f126" y="f30"/>
                    <a:pt x="f111" y="f127"/>
                    <a:pt x="f128" y="f129"/>
                  </a:cubicBezTo>
                  <a:cubicBezTo>
                    <a:pt x="f91" y="f87"/>
                    <a:pt x="f121" y="f130"/>
                    <a:pt x="f131" y="f132"/>
                  </a:cubicBezTo>
                  <a:cubicBezTo>
                    <a:pt x="f28" y="f83"/>
                    <a:pt x="f32" y="f133"/>
                    <a:pt x="f34" y="f134"/>
                  </a:cubicBezTo>
                  <a:cubicBezTo>
                    <a:pt x="f85" y="f44"/>
                    <a:pt x="f135" y="f76"/>
                    <a:pt x="f40" y="f48"/>
                  </a:cubicBezTo>
                  <a:cubicBezTo>
                    <a:pt x="f81" y="f88"/>
                    <a:pt x="f136" y="f88"/>
                    <a:pt x="f137" y="f138"/>
                  </a:cubicBezTo>
                  <a:cubicBezTo>
                    <a:pt x="f139" y="f140"/>
                    <a:pt x="f141" y="f82"/>
                    <a:pt x="f80" y="f82"/>
                  </a:cubicBezTo>
                  <a:cubicBezTo>
                    <a:pt x="f62" y="f82"/>
                    <a:pt x="f142" y="f82"/>
                    <a:pt x="f143" y="f56"/>
                  </a:cubicBezTo>
                  <a:cubicBezTo>
                    <a:pt x="f144" y="f56"/>
                    <a:pt x="f145" y="f58"/>
                    <a:pt x="f146" y="f147"/>
                  </a:cubicBezTo>
                  <a:cubicBezTo>
                    <a:pt x="f148" y="f78"/>
                    <a:pt x="f149" y="f150"/>
                    <a:pt x="f151" y="f82"/>
                  </a:cubicBezTo>
                  <a:cubicBezTo>
                    <a:pt x="f152" y="f153"/>
                    <a:pt x="f154" y="f56"/>
                    <a:pt x="f63" y="f153"/>
                  </a:cubicBezTo>
                  <a:cubicBezTo>
                    <a:pt x="f155" y="f156"/>
                    <a:pt x="f61" y="f157"/>
                    <a:pt x="f158" y="f159"/>
                  </a:cubicBezTo>
                  <a:cubicBezTo>
                    <a:pt x="f160" y="f161"/>
                    <a:pt x="f55" y="f86"/>
                    <a:pt x="f162" y="f163"/>
                  </a:cubicBezTo>
                  <a:cubicBezTo>
                    <a:pt x="f164" y="f165"/>
                    <a:pt x="f166" y="f167"/>
                    <a:pt x="f168" y="f133"/>
                  </a:cubicBezTo>
                  <a:cubicBezTo>
                    <a:pt x="f169" y="f170"/>
                    <a:pt x="f171" y="f172"/>
                    <a:pt x="f173" y="f135"/>
                  </a:cubicBezTo>
                  <a:cubicBezTo>
                    <a:pt x="f174" y="f85"/>
                    <a:pt x="f174" y="f175"/>
                    <a:pt x="f176" y="f32"/>
                  </a:cubicBezTo>
                  <a:cubicBezTo>
                    <a:pt x="f177" y="f178"/>
                    <a:pt x="f179" y="f120"/>
                    <a:pt x="f180" y="f128"/>
                  </a:cubicBezTo>
                  <a:cubicBezTo>
                    <a:pt x="f27" y="f114"/>
                    <a:pt x="f27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1"/>
                    <a:pt x="f193" y="f9"/>
                  </a:cubicBezTo>
                  <a:cubicBezTo>
                    <a:pt x="f194" y="f195"/>
                    <a:pt x="f196" y="f5"/>
                    <a:pt x="f6" y="f195"/>
                  </a:cubicBezTo>
                  <a:cubicBezTo>
                    <a:pt x="f197" y="f109"/>
                    <a:pt x="f8" y="f198"/>
                    <a:pt x="f8" y="f9"/>
                  </a:cubicBezTo>
                  <a:close/>
                </a:path>
              </a:pathLst>
            </a:custGeom>
            <a:noFill/>
            <a:ln w="3172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06" name="Freeform 194"/>
            <p:cNvSpPr/>
            <p:nvPr/>
          </p:nvSpPr>
          <p:spPr>
            <a:xfrm>
              <a:off x="2121554" y="1919709"/>
              <a:ext cx="10287" cy="755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29"/>
                <a:gd name="f8" fmla="val 1"/>
                <a:gd name="f9" fmla="val 20"/>
                <a:gd name="f10" fmla="val 2"/>
                <a:gd name="f11" fmla="+- 0 0 -90"/>
                <a:gd name="f12" fmla="*/ f3 1 4"/>
                <a:gd name="f13" fmla="*/ f4 1 29"/>
                <a:gd name="f14" fmla="+- f7 0 f5"/>
                <a:gd name="f15" fmla="+- f6 0 f5"/>
                <a:gd name="f16" fmla="*/ f11 f0 1"/>
                <a:gd name="f17" fmla="*/ f15 1 4"/>
                <a:gd name="f18" fmla="*/ f14 1 29"/>
                <a:gd name="f19" fmla="*/ 20 f15 1"/>
                <a:gd name="f20" fmla="*/ 565 f14 1"/>
                <a:gd name="f21" fmla="*/ 0 f15 1"/>
                <a:gd name="f22" fmla="*/ 0 f14 1"/>
                <a:gd name="f23" fmla="*/ f16 1 f2"/>
                <a:gd name="f24" fmla="*/ f19 1 4"/>
                <a:gd name="f25" fmla="*/ f20 1 29"/>
                <a:gd name="f26" fmla="*/ f21 1 4"/>
                <a:gd name="f27" fmla="*/ f22 1 29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4" h="29">
                  <a:moveTo>
                    <a:pt x="f8" y="f7"/>
                  </a:moveTo>
                  <a:cubicBezTo>
                    <a:pt x="f6" y="f9"/>
                    <a:pt x="f10" y="f6"/>
                    <a:pt x="f5" y="f5"/>
                  </a:cubicBezTo>
                </a:path>
              </a:pathLst>
            </a:custGeom>
            <a:noFill/>
            <a:ln w="11109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07" name="Freeform 195"/>
            <p:cNvSpPr/>
            <p:nvPr/>
          </p:nvSpPr>
          <p:spPr>
            <a:xfrm>
              <a:off x="2128750" y="1938125"/>
              <a:ext cx="28803" cy="26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0"/>
                <a:gd name="f8" fmla="val 4"/>
                <a:gd name="f9" fmla="+- 0 0 -90"/>
                <a:gd name="f10" fmla="*/ f3 1 11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1"/>
                <a:gd name="f17" fmla="*/ 0 f13 1"/>
                <a:gd name="f18" fmla="*/ 197 f12 1"/>
                <a:gd name="f19" fmla="*/ 181 f13 1"/>
                <a:gd name="f20" fmla="*/ 0 f12 1"/>
                <a:gd name="f21" fmla="*/ f14 1 f2"/>
                <a:gd name="f22" fmla="*/ f17 1 11"/>
                <a:gd name="f23" fmla="*/ f18 1 10"/>
                <a:gd name="f24" fmla="*/ f19 1 11"/>
                <a:gd name="f25" fmla="*/ f20 1 10"/>
                <a:gd name="f26" fmla="*/ 0 1 f16"/>
                <a:gd name="f27" fmla="*/ f6 1 f16"/>
                <a:gd name="f28" fmla="*/ 0 1 f15"/>
                <a:gd name="f29" fmla="*/ f7 1 f15"/>
                <a:gd name="f30" fmla="+- f21 0 f1"/>
                <a:gd name="f31" fmla="*/ f22 1 f16"/>
                <a:gd name="f32" fmla="*/ f23 1 f15"/>
                <a:gd name="f33" fmla="*/ f24 1 f16"/>
                <a:gd name="f34" fmla="*/ f25 1 f15"/>
                <a:gd name="f35" fmla="*/ f26 f10 1"/>
                <a:gd name="f36" fmla="*/ f27 f10 1"/>
                <a:gd name="f37" fmla="*/ f29 f11 1"/>
                <a:gd name="f38" fmla="*/ f28 f11 1"/>
                <a:gd name="f39" fmla="*/ f31 f10 1"/>
                <a:gd name="f40" fmla="*/ f32 f11 1"/>
                <a:gd name="f41" fmla="*/ f33 f10 1"/>
                <a:gd name="f42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9" y="f40"/>
                </a:cxn>
                <a:cxn ang="f30">
                  <a:pos x="f41" y="f42"/>
                </a:cxn>
              </a:cxnLst>
              <a:rect l="f35" t="f38" r="f36" b="f37"/>
              <a:pathLst>
                <a:path w="11" h="10">
                  <a:moveTo>
                    <a:pt x="f5" y="f7"/>
                  </a:moveTo>
                  <a:cubicBezTo>
                    <a:pt x="f8" y="f8"/>
                    <a:pt x="f6" y="f5"/>
                    <a:pt x="f6" y="f5"/>
                  </a:cubicBezTo>
                </a:path>
              </a:pathLst>
            </a:custGeom>
            <a:noFill/>
            <a:ln w="11109" cap="rnd">
              <a:solidFill>
                <a:srgbClr val="1A171B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08" name="Freeform 196"/>
            <p:cNvSpPr/>
            <p:nvPr/>
          </p:nvSpPr>
          <p:spPr>
            <a:xfrm>
              <a:off x="1643195" y="2286978"/>
              <a:ext cx="36009" cy="23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9"/>
                <a:gd name="f8" fmla="val 4"/>
                <a:gd name="f9" fmla="val 8"/>
                <a:gd name="f10" fmla="val 5"/>
                <a:gd name="f11" fmla="val 13"/>
                <a:gd name="f12" fmla="val 3"/>
                <a:gd name="f13" fmla="+- 0 0 -90"/>
                <a:gd name="f14" fmla="*/ f3 1 14"/>
                <a:gd name="f15" fmla="*/ f4 1 9"/>
                <a:gd name="f16" fmla="+- f7 0 f5"/>
                <a:gd name="f17" fmla="+- f6 0 f5"/>
                <a:gd name="f18" fmla="*/ f13 f0 1"/>
                <a:gd name="f19" fmla="*/ f17 1 14"/>
                <a:gd name="f20" fmla="*/ f16 1 9"/>
                <a:gd name="f21" fmla="*/ 63 f17 1"/>
                <a:gd name="f22" fmla="*/ 149 f16 1"/>
                <a:gd name="f23" fmla="*/ 208 f17 1"/>
                <a:gd name="f24" fmla="*/ 0 f16 1"/>
                <a:gd name="f25" fmla="*/ 0 f17 1"/>
                <a:gd name="f26" fmla="*/ 77 f16 1"/>
                <a:gd name="f27" fmla="*/ f18 1 f2"/>
                <a:gd name="f28" fmla="*/ f21 1 14"/>
                <a:gd name="f29" fmla="*/ f22 1 9"/>
                <a:gd name="f30" fmla="*/ f23 1 14"/>
                <a:gd name="f31" fmla="*/ f24 1 9"/>
                <a:gd name="f32" fmla="*/ f25 1 14"/>
                <a:gd name="f33" fmla="*/ f26 1 9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</a:cxnLst>
              <a:rect l="f45" t="f48" r="f46" b="f47"/>
              <a:pathLst>
                <a:path w="14" h="9">
                  <a:moveTo>
                    <a:pt x="f8" y="f9"/>
                  </a:moveTo>
                  <a:cubicBezTo>
                    <a:pt x="f9" y="f7"/>
                    <a:pt x="f6" y="f10"/>
                    <a:pt x="f11" y="f5"/>
                  </a:cubicBezTo>
                  <a:cubicBezTo>
                    <a:pt x="f7" y="f5"/>
                    <a:pt x="f8" y="f12"/>
                    <a:pt x="f5" y="f8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09" name="Freeform 197"/>
            <p:cNvSpPr/>
            <p:nvPr/>
          </p:nvSpPr>
          <p:spPr>
            <a:xfrm>
              <a:off x="1761491" y="2240462"/>
              <a:ext cx="36009" cy="33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3"/>
                <a:gd name="f8" fmla="val 6"/>
                <a:gd name="f9" fmla="val 10"/>
                <a:gd name="f10" fmla="val 7"/>
                <a:gd name="f11" fmla="val 2"/>
                <a:gd name="f12" fmla="val 9"/>
                <a:gd name="f13" fmla="val 4"/>
                <a:gd name="f14" fmla="val 3"/>
                <a:gd name="f15" fmla="val 5"/>
                <a:gd name="f16" fmla="+- 0 0 -90"/>
                <a:gd name="f17" fmla="*/ f3 1 14"/>
                <a:gd name="f18" fmla="*/ f4 1 13"/>
                <a:gd name="f19" fmla="+- f7 0 f5"/>
                <a:gd name="f20" fmla="+- f6 0 f5"/>
                <a:gd name="f21" fmla="*/ f16 f0 1"/>
                <a:gd name="f22" fmla="*/ f20 1 14"/>
                <a:gd name="f23" fmla="*/ f19 1 13"/>
                <a:gd name="f24" fmla="*/ 95 f20 1"/>
                <a:gd name="f25" fmla="*/ 253 f19 1"/>
                <a:gd name="f26" fmla="*/ 208 f20 1"/>
                <a:gd name="f27" fmla="*/ 35 f19 1"/>
                <a:gd name="f28" fmla="*/ 0 f20 1"/>
                <a:gd name="f29" fmla="*/ 94 f19 1"/>
                <a:gd name="f30" fmla="*/ f21 1 f2"/>
                <a:gd name="f31" fmla="*/ f24 1 14"/>
                <a:gd name="f32" fmla="*/ f25 1 13"/>
                <a:gd name="f33" fmla="*/ f26 1 14"/>
                <a:gd name="f34" fmla="*/ f27 1 13"/>
                <a:gd name="f35" fmla="*/ f28 1 14"/>
                <a:gd name="f36" fmla="*/ f29 1 13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</a:cxnLst>
              <a:rect l="f48" t="f51" r="f49" b="f50"/>
              <a:pathLst>
                <a:path w="14" h="13">
                  <a:moveTo>
                    <a:pt x="f8" y="f7"/>
                  </a:moveTo>
                  <a:cubicBezTo>
                    <a:pt x="f9" y="f9"/>
                    <a:pt x="f6" y="f10"/>
                    <a:pt x="f7" y="f11"/>
                  </a:cubicBezTo>
                  <a:cubicBezTo>
                    <a:pt x="f12" y="f5"/>
                    <a:pt x="f13" y="f14"/>
                    <a:pt x="f5" y="f1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0" name="Freeform 198"/>
            <p:cNvSpPr/>
            <p:nvPr/>
          </p:nvSpPr>
          <p:spPr>
            <a:xfrm>
              <a:off x="1828361" y="2131932"/>
              <a:ext cx="36009" cy="465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8"/>
                <a:gd name="f8" fmla="val 8"/>
                <a:gd name="f9" fmla="val 10"/>
                <a:gd name="f10" fmla="val 13"/>
                <a:gd name="f11" fmla="val 9"/>
                <a:gd name="f12" fmla="val 4"/>
                <a:gd name="f13" fmla="val 2"/>
                <a:gd name="f14" fmla="+- 0 0 -90"/>
                <a:gd name="f15" fmla="*/ f3 1 14"/>
                <a:gd name="f16" fmla="*/ f4 1 18"/>
                <a:gd name="f17" fmla="+- f7 0 f5"/>
                <a:gd name="f18" fmla="+- f6 0 f5"/>
                <a:gd name="f19" fmla="*/ f14 f0 1"/>
                <a:gd name="f20" fmla="*/ f18 1 14"/>
                <a:gd name="f21" fmla="*/ f17 1 18"/>
                <a:gd name="f22" fmla="*/ 125 f18 1"/>
                <a:gd name="f23" fmla="*/ 341 f17 1"/>
                <a:gd name="f24" fmla="*/ 220 f18 1"/>
                <a:gd name="f25" fmla="*/ 77 f17 1"/>
                <a:gd name="f26" fmla="*/ 0 f18 1"/>
                <a:gd name="f27" fmla="*/ 248 f17 1"/>
                <a:gd name="f28" fmla="*/ f19 1 f2"/>
                <a:gd name="f29" fmla="*/ f22 1 14"/>
                <a:gd name="f30" fmla="*/ f23 1 18"/>
                <a:gd name="f31" fmla="*/ f24 1 14"/>
                <a:gd name="f32" fmla="*/ f25 1 18"/>
                <a:gd name="f33" fmla="*/ f26 1 14"/>
                <a:gd name="f34" fmla="*/ f27 1 18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</a:cxnLst>
              <a:rect l="f46" t="f49" r="f47" b="f48"/>
              <a:pathLst>
                <a:path w="14" h="18">
                  <a:moveTo>
                    <a:pt x="f8" y="f7"/>
                  </a:moveTo>
                  <a:cubicBezTo>
                    <a:pt x="f9" y="f10"/>
                    <a:pt x="f10" y="f11"/>
                    <a:pt x="f6" y="f12"/>
                  </a:cubicBezTo>
                  <a:cubicBezTo>
                    <a:pt x="f11" y="f5"/>
                    <a:pt x="f13" y="f9"/>
                    <a:pt x="f5" y="f10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1" name="Freeform 199"/>
            <p:cNvSpPr/>
            <p:nvPr/>
          </p:nvSpPr>
          <p:spPr>
            <a:xfrm>
              <a:off x="1905518" y="2059256"/>
              <a:ext cx="7205" cy="135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5"/>
                <a:gd name="f8" fmla="val 1"/>
                <a:gd name="f9" fmla="+- 0 0 -90"/>
                <a:gd name="f10" fmla="*/ f3 1 3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3"/>
                <a:gd name="f17" fmla="*/ 37 f13 1"/>
                <a:gd name="f18" fmla="*/ 0 f12 1"/>
                <a:gd name="f19" fmla="*/ 0 f13 1"/>
                <a:gd name="f20" fmla="*/ 109 f12 1"/>
                <a:gd name="f21" fmla="*/ f14 1 f2"/>
                <a:gd name="f22" fmla="*/ f17 1 3"/>
                <a:gd name="f23" fmla="*/ f18 1 5"/>
                <a:gd name="f24" fmla="*/ f19 1 3"/>
                <a:gd name="f25" fmla="*/ f20 1 5"/>
                <a:gd name="f26" fmla="*/ 0 1 f16"/>
                <a:gd name="f27" fmla="*/ f6 1 f16"/>
                <a:gd name="f28" fmla="*/ 0 1 f15"/>
                <a:gd name="f29" fmla="*/ f7 1 f15"/>
                <a:gd name="f30" fmla="+- f21 0 f1"/>
                <a:gd name="f31" fmla="*/ f22 1 f16"/>
                <a:gd name="f32" fmla="*/ f23 1 f15"/>
                <a:gd name="f33" fmla="*/ f24 1 f16"/>
                <a:gd name="f34" fmla="*/ f25 1 f15"/>
                <a:gd name="f35" fmla="*/ f26 f10 1"/>
                <a:gd name="f36" fmla="*/ f27 f10 1"/>
                <a:gd name="f37" fmla="*/ f29 f11 1"/>
                <a:gd name="f38" fmla="*/ f28 f11 1"/>
                <a:gd name="f39" fmla="*/ f31 f10 1"/>
                <a:gd name="f40" fmla="*/ f32 f11 1"/>
                <a:gd name="f41" fmla="*/ f33 f10 1"/>
                <a:gd name="f42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9" y="f40"/>
                </a:cxn>
                <a:cxn ang="f30">
                  <a:pos x="f41" y="f42"/>
                </a:cxn>
              </a:cxnLst>
              <a:rect l="f35" t="f38" r="f36" b="f37"/>
              <a:pathLst>
                <a:path w="3" h="5">
                  <a:moveTo>
                    <a:pt x="f6" y="f5"/>
                  </a:moveTo>
                  <a:cubicBezTo>
                    <a:pt x="f8" y="f8"/>
                    <a:pt x="f5" y="f6"/>
                    <a:pt x="f5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2" name="Freeform 200"/>
            <p:cNvSpPr/>
            <p:nvPr/>
          </p:nvSpPr>
          <p:spPr>
            <a:xfrm>
              <a:off x="1987814" y="2096079"/>
              <a:ext cx="32918" cy="43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7"/>
                <a:gd name="f8" fmla="val 3"/>
                <a:gd name="f9" fmla="val 6"/>
                <a:gd name="f10" fmla="val 9"/>
                <a:gd name="f11" fmla="+- 0 0 -90"/>
                <a:gd name="f12" fmla="*/ f3 1 13"/>
                <a:gd name="f13" fmla="*/ f4 1 17"/>
                <a:gd name="f14" fmla="+- f7 0 f5"/>
                <a:gd name="f15" fmla="+- f6 0 f5"/>
                <a:gd name="f16" fmla="*/ f11 f0 1"/>
                <a:gd name="f17" fmla="*/ f15 1 13"/>
                <a:gd name="f18" fmla="*/ f14 1 17"/>
                <a:gd name="f19" fmla="*/ 0 f15 1"/>
                <a:gd name="f20" fmla="*/ 238 f14 1"/>
                <a:gd name="f21" fmla="*/ 133 f15 1"/>
                <a:gd name="f22" fmla="*/ 315 f14 1"/>
                <a:gd name="f23" fmla="*/ f16 1 f2"/>
                <a:gd name="f24" fmla="*/ f19 1 13"/>
                <a:gd name="f25" fmla="*/ f20 1 17"/>
                <a:gd name="f26" fmla="*/ f21 1 13"/>
                <a:gd name="f27" fmla="*/ f22 1 17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13" h="17">
                  <a:moveTo>
                    <a:pt x="f5" y="f6"/>
                  </a:moveTo>
                  <a:cubicBezTo>
                    <a:pt x="f8" y="f5"/>
                    <a:pt x="f6" y="f9"/>
                    <a:pt x="f10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3" name="Freeform 201"/>
            <p:cNvSpPr/>
            <p:nvPr/>
          </p:nvSpPr>
          <p:spPr>
            <a:xfrm>
              <a:off x="2023823" y="2026310"/>
              <a:ext cx="10287" cy="15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6"/>
                <a:gd name="f8" fmla="val 2"/>
                <a:gd name="f9" fmla="val 1"/>
                <a:gd name="f10" fmla="+- 0 0 -90"/>
                <a:gd name="f11" fmla="*/ f3 1 4"/>
                <a:gd name="f12" fmla="*/ f4 1 6"/>
                <a:gd name="f13" fmla="+- f7 0 f5"/>
                <a:gd name="f14" fmla="+- f6 0 f5"/>
                <a:gd name="f15" fmla="*/ f10 f0 1"/>
                <a:gd name="f16" fmla="*/ f13 1 6"/>
                <a:gd name="f17" fmla="*/ f14 1 4"/>
                <a:gd name="f18" fmla="*/ 63 f14 1"/>
                <a:gd name="f19" fmla="*/ 0 f13 1"/>
                <a:gd name="f20" fmla="*/ 0 f14 1"/>
                <a:gd name="f21" fmla="*/ 115 f13 1"/>
                <a:gd name="f22" fmla="*/ f15 1 f2"/>
                <a:gd name="f23" fmla="*/ f18 1 4"/>
                <a:gd name="f24" fmla="*/ f19 1 6"/>
                <a:gd name="f25" fmla="*/ f20 1 4"/>
                <a:gd name="f26" fmla="*/ f21 1 6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4" h="6">
                  <a:moveTo>
                    <a:pt x="f6" y="f5"/>
                  </a:moveTo>
                  <a:cubicBezTo>
                    <a:pt x="f8" y="f9"/>
                    <a:pt x="f9" y="f6"/>
                    <a:pt x="f5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4" name="Freeform 202"/>
            <p:cNvSpPr/>
            <p:nvPr/>
          </p:nvSpPr>
          <p:spPr>
            <a:xfrm>
              <a:off x="2054684" y="1933279"/>
              <a:ext cx="32918" cy="32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6"/>
                <a:gd name="f8" fmla="val 1"/>
                <a:gd name="f9" fmla="val 12"/>
                <a:gd name="f10" fmla="val 11"/>
                <a:gd name="f11" fmla="+- 0 0 -90"/>
                <a:gd name="f12" fmla="*/ f3 1 13"/>
                <a:gd name="f13" fmla="*/ f4 1 13"/>
                <a:gd name="f14" fmla="+- f6 0 f5"/>
                <a:gd name="f15" fmla="*/ f11 f0 1"/>
                <a:gd name="f16" fmla="*/ f14 1 13"/>
                <a:gd name="f17" fmla="*/ 91 f14 1"/>
                <a:gd name="f18" fmla="*/ 21 f14 1"/>
                <a:gd name="f19" fmla="*/ 194 f14 1"/>
                <a:gd name="f20" fmla="*/ 0 f14 1"/>
                <a:gd name="f21" fmla="*/ f15 1 f2"/>
                <a:gd name="f22" fmla="*/ f17 1 13"/>
                <a:gd name="f23" fmla="*/ f18 1 13"/>
                <a:gd name="f24" fmla="*/ f19 1 13"/>
                <a:gd name="f25" fmla="*/ f20 1 13"/>
                <a:gd name="f26" fmla="*/ 0 1 f16"/>
                <a:gd name="f27" fmla="*/ f6 1 f16"/>
                <a:gd name="f28" fmla="+- f21 0 f1"/>
                <a:gd name="f29" fmla="*/ f22 1 f16"/>
                <a:gd name="f30" fmla="*/ f23 1 f16"/>
                <a:gd name="f31" fmla="*/ f24 1 f16"/>
                <a:gd name="f32" fmla="*/ f25 1 f16"/>
                <a:gd name="f33" fmla="*/ f26 f12 1"/>
                <a:gd name="f34" fmla="*/ f27 f12 1"/>
                <a:gd name="f35" fmla="*/ f27 f13 1"/>
                <a:gd name="f36" fmla="*/ f26 f13 1"/>
                <a:gd name="f37" fmla="*/ f29 f12 1"/>
                <a:gd name="f38" fmla="*/ f30 f13 1"/>
                <a:gd name="f39" fmla="*/ f31 f12 1"/>
                <a:gd name="f40" fmla="*/ f3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7" y="f38"/>
                </a:cxn>
                <a:cxn ang="f28">
                  <a:pos x="f39" y="f40"/>
                </a:cxn>
              </a:cxnLst>
              <a:rect l="f33" t="f36" r="f34" b="f35"/>
              <a:pathLst>
                <a:path w="13" h="13">
                  <a:moveTo>
                    <a:pt x="f7" y="f8"/>
                  </a:moveTo>
                  <a:cubicBezTo>
                    <a:pt x="f5" y="f9"/>
                    <a:pt x="f10" y="f6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5" name="Freeform 203"/>
            <p:cNvSpPr/>
            <p:nvPr/>
          </p:nvSpPr>
          <p:spPr>
            <a:xfrm>
              <a:off x="2111267" y="1930371"/>
              <a:ext cx="22631" cy="48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2"/>
                <a:gd name="f8" fmla="val 6"/>
                <a:gd name="f9" fmla="val 3"/>
                <a:gd name="f10" fmla="+- 0 0 -90"/>
                <a:gd name="f11" fmla="*/ f3 1 9"/>
                <a:gd name="f12" fmla="*/ f4 1 2"/>
                <a:gd name="f13" fmla="+- f7 0 f5"/>
                <a:gd name="f14" fmla="+- f6 0 f5"/>
                <a:gd name="f15" fmla="*/ f10 f0 1"/>
                <a:gd name="f16" fmla="*/ f13 1 2"/>
                <a:gd name="f17" fmla="*/ f14 1 9"/>
                <a:gd name="f18" fmla="*/ 132 f14 1"/>
                <a:gd name="f19" fmla="*/ 0 f13 1"/>
                <a:gd name="f20" fmla="*/ 0 f14 1"/>
                <a:gd name="f21" fmla="*/ 33 f13 1"/>
                <a:gd name="f22" fmla="*/ f15 1 f2"/>
                <a:gd name="f23" fmla="*/ f18 1 9"/>
                <a:gd name="f24" fmla="*/ f19 1 2"/>
                <a:gd name="f25" fmla="*/ f20 1 9"/>
                <a:gd name="f26" fmla="*/ f21 1 2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9" h="2">
                  <a:moveTo>
                    <a:pt x="f6" y="f5"/>
                  </a:moveTo>
                  <a:cubicBezTo>
                    <a:pt x="f8" y="f5"/>
                    <a:pt x="f9" y="f5"/>
                    <a:pt x="f5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6" name="Freeform 204"/>
            <p:cNvSpPr/>
            <p:nvPr/>
          </p:nvSpPr>
          <p:spPr>
            <a:xfrm>
              <a:off x="2159611" y="1995293"/>
              <a:ext cx="20574" cy="43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7"/>
                <a:gd name="f8" fmla="val 2"/>
                <a:gd name="f9" fmla="val 12"/>
                <a:gd name="f10" fmla="val 1"/>
                <a:gd name="f11" fmla="val 5"/>
                <a:gd name="f12" fmla="val 7"/>
                <a:gd name="f13" fmla="val 11"/>
                <a:gd name="f14" fmla="+- 0 0 -90"/>
                <a:gd name="f15" fmla="*/ f3 1 8"/>
                <a:gd name="f16" fmla="*/ f4 1 17"/>
                <a:gd name="f17" fmla="+- f7 0 f5"/>
                <a:gd name="f18" fmla="+- f6 0 f5"/>
                <a:gd name="f19" fmla="*/ f14 f0 1"/>
                <a:gd name="f20" fmla="*/ f18 1 8"/>
                <a:gd name="f21" fmla="*/ f17 1 17"/>
                <a:gd name="f22" fmla="*/ 33 f18 1"/>
                <a:gd name="f23" fmla="*/ 225 f17 1"/>
                <a:gd name="f24" fmla="*/ 83 f18 1"/>
                <a:gd name="f25" fmla="*/ 0 f17 1"/>
                <a:gd name="f26" fmla="*/ 113 f18 1"/>
                <a:gd name="f27" fmla="*/ 315 f17 1"/>
                <a:gd name="f28" fmla="*/ f19 1 f2"/>
                <a:gd name="f29" fmla="*/ f22 1 8"/>
                <a:gd name="f30" fmla="*/ f23 1 17"/>
                <a:gd name="f31" fmla="*/ f24 1 8"/>
                <a:gd name="f32" fmla="*/ f25 1 17"/>
                <a:gd name="f33" fmla="*/ f26 1 8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</a:cxnLst>
              <a:rect l="f46" t="f49" r="f47" b="f48"/>
              <a:pathLst>
                <a:path w="8" h="17">
                  <a:moveTo>
                    <a:pt x="f8" y="f9"/>
                  </a:moveTo>
                  <a:cubicBezTo>
                    <a:pt x="f5" y="f6"/>
                    <a:pt x="f5" y="f10"/>
                    <a:pt x="f11" y="f5"/>
                  </a:cubicBezTo>
                  <a:cubicBezTo>
                    <a:pt x="f6" y="f11"/>
                    <a:pt x="f12" y="f13"/>
                    <a:pt x="f12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7" name="Freeform 205"/>
            <p:cNvSpPr/>
            <p:nvPr/>
          </p:nvSpPr>
          <p:spPr>
            <a:xfrm>
              <a:off x="2159611" y="2121270"/>
              <a:ext cx="3081" cy="290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"/>
                <a:gd name="f7" fmla="val 11"/>
                <a:gd name="f8" fmla="val 4"/>
                <a:gd name="f9" fmla="val 8"/>
                <a:gd name="f10" fmla="+- 0 0 -90"/>
                <a:gd name="f11" fmla="*/ f3 1 1"/>
                <a:gd name="f12" fmla="*/ f4 1 11"/>
                <a:gd name="f13" fmla="+- f7 0 f5"/>
                <a:gd name="f14" fmla="+- f6 0 f5"/>
                <a:gd name="f15" fmla="*/ f10 f0 1"/>
                <a:gd name="f16" fmla="*/ f13 1 11"/>
                <a:gd name="f17" fmla="*/ 0 f14 1"/>
                <a:gd name="f18" fmla="*/ 0 f13 1"/>
                <a:gd name="f19" fmla="*/ 224 f13 1"/>
                <a:gd name="f20" fmla="*/ 0 1 f14"/>
                <a:gd name="f21" fmla="*/ f6 1 f14"/>
                <a:gd name="f22" fmla="*/ f15 1 f2"/>
                <a:gd name="f23" fmla="*/ f18 1 11"/>
                <a:gd name="f24" fmla="*/ f19 1 11"/>
                <a:gd name="f25" fmla="*/ f17 1 f14"/>
                <a:gd name="f26" fmla="*/ 0 1 f16"/>
                <a:gd name="f27" fmla="*/ f7 1 f16"/>
                <a:gd name="f28" fmla="*/ f20 f11 1"/>
                <a:gd name="f29" fmla="*/ f21 f11 1"/>
                <a:gd name="f30" fmla="+- f22 0 f1"/>
                <a:gd name="f31" fmla="*/ f23 1 f16"/>
                <a:gd name="f32" fmla="*/ f24 1 f16"/>
                <a:gd name="f33" fmla="*/ f27 f12 1"/>
                <a:gd name="f34" fmla="*/ f26 f12 1"/>
                <a:gd name="f35" fmla="*/ f25 f11 1"/>
                <a:gd name="f36" fmla="*/ f31 f12 1"/>
                <a:gd name="f37" fmla="*/ f3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5" y="f36"/>
                </a:cxn>
                <a:cxn ang="f30">
                  <a:pos x="f35" y="f37"/>
                </a:cxn>
              </a:cxnLst>
              <a:rect l="f28" t="f34" r="f29" b="f33"/>
              <a:pathLst>
                <a:path w="1" h="11">
                  <a:moveTo>
                    <a:pt x="f5" y="f5"/>
                  </a:moveTo>
                  <a:cubicBezTo>
                    <a:pt x="f6" y="f8"/>
                    <a:pt x="f5" y="f9"/>
                    <a:pt x="f5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8" name="Freeform 206"/>
            <p:cNvSpPr/>
            <p:nvPr/>
          </p:nvSpPr>
          <p:spPr>
            <a:xfrm>
              <a:off x="2159611" y="2222046"/>
              <a:ext cx="5148" cy="184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7"/>
                <a:gd name="f8" fmla="val 1"/>
                <a:gd name="f9" fmla="val 5"/>
                <a:gd name="f10" fmla="+- 0 0 -90"/>
                <a:gd name="f11" fmla="*/ f3 1 2"/>
                <a:gd name="f12" fmla="*/ f4 1 7"/>
                <a:gd name="f13" fmla="+- f7 0 f5"/>
                <a:gd name="f14" fmla="+- f6 0 f5"/>
                <a:gd name="f15" fmla="*/ f10 f0 1"/>
                <a:gd name="f16" fmla="*/ f14 1 2"/>
                <a:gd name="f17" fmla="*/ f13 1 7"/>
                <a:gd name="f18" fmla="*/ 33 f14 1"/>
                <a:gd name="f19" fmla="*/ 0 f13 1"/>
                <a:gd name="f20" fmla="*/ 20 f14 1"/>
                <a:gd name="f21" fmla="*/ 141 f13 1"/>
                <a:gd name="f22" fmla="*/ f15 1 f2"/>
                <a:gd name="f23" fmla="*/ f18 1 2"/>
                <a:gd name="f24" fmla="*/ f19 1 7"/>
                <a:gd name="f25" fmla="*/ f20 1 2"/>
                <a:gd name="f26" fmla="*/ f21 1 7"/>
                <a:gd name="f27" fmla="*/ 0 1 f16"/>
                <a:gd name="f28" fmla="*/ f6 1 f16"/>
                <a:gd name="f29" fmla="*/ 0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" h="7">
                  <a:moveTo>
                    <a:pt x="f6" y="f5"/>
                  </a:moveTo>
                  <a:cubicBezTo>
                    <a:pt x="f8" y="f6"/>
                    <a:pt x="f5" y="f9"/>
                    <a:pt x="f8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9" name="Freeform 207"/>
            <p:cNvSpPr/>
            <p:nvPr/>
          </p:nvSpPr>
          <p:spPr>
            <a:xfrm>
              <a:off x="2116406" y="2437168"/>
              <a:ext cx="22631" cy="251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0"/>
                <a:gd name="f8" fmla="val 3"/>
                <a:gd name="f9" fmla="val 2"/>
                <a:gd name="f10" fmla="val 1"/>
                <a:gd name="f11" fmla="val 4"/>
                <a:gd name="f12" fmla="val 7"/>
                <a:gd name="f13" fmla="val 6"/>
                <a:gd name="f14" fmla="+- 0 0 -90"/>
                <a:gd name="f15" fmla="*/ f3 1 9"/>
                <a:gd name="f16" fmla="*/ f4 1 10"/>
                <a:gd name="f17" fmla="+- f7 0 f5"/>
                <a:gd name="f18" fmla="+- f6 0 f5"/>
                <a:gd name="f19" fmla="*/ f14 f0 1"/>
                <a:gd name="f20" fmla="*/ f17 1 10"/>
                <a:gd name="f21" fmla="*/ f18 1 9"/>
                <a:gd name="f22" fmla="*/ 42 f18 1"/>
                <a:gd name="f23" fmla="*/ 34 f17 1"/>
                <a:gd name="f24" fmla="*/ 12 f18 1"/>
                <a:gd name="f25" fmla="*/ 177 f17 1"/>
                <a:gd name="f26" fmla="*/ 132 f18 1"/>
                <a:gd name="f27" fmla="*/ 0 f17 1"/>
                <a:gd name="f28" fmla="*/ f19 1 f2"/>
                <a:gd name="f29" fmla="*/ f22 1 9"/>
                <a:gd name="f30" fmla="*/ f23 1 10"/>
                <a:gd name="f31" fmla="*/ f24 1 9"/>
                <a:gd name="f32" fmla="*/ f25 1 10"/>
                <a:gd name="f33" fmla="*/ f26 1 9"/>
                <a:gd name="f34" fmla="*/ f27 1 10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</a:cxnLst>
              <a:rect l="f46" t="f49" r="f47" b="f48"/>
              <a:pathLst>
                <a:path w="9" h="10">
                  <a:moveTo>
                    <a:pt x="f8" y="f9"/>
                  </a:moveTo>
                  <a:cubicBezTo>
                    <a:pt x="f10" y="f11"/>
                    <a:pt x="f5" y="f12"/>
                    <a:pt x="f10" y="f7"/>
                  </a:cubicBezTo>
                  <a:cubicBezTo>
                    <a:pt x="f13" y="f6"/>
                    <a:pt x="f13" y="f8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20" name="Freeform 208"/>
            <p:cNvSpPr/>
            <p:nvPr/>
          </p:nvSpPr>
          <p:spPr>
            <a:xfrm>
              <a:off x="2049536" y="2553452"/>
              <a:ext cx="2057" cy="32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"/>
                <a:gd name="f7" fmla="val 13"/>
                <a:gd name="f8" fmla="val 5"/>
                <a:gd name="f9" fmla="val 9"/>
                <a:gd name="f10" fmla="+- 0 0 -90"/>
                <a:gd name="f11" fmla="*/ f3 1 1"/>
                <a:gd name="f12" fmla="*/ f4 1 13"/>
                <a:gd name="f13" fmla="+- f7 0 f5"/>
                <a:gd name="f14" fmla="+- f6 0 f5"/>
                <a:gd name="f15" fmla="*/ f10 f0 1"/>
                <a:gd name="f16" fmla="*/ f13 1 13"/>
                <a:gd name="f17" fmla="*/ 8 f14 1"/>
                <a:gd name="f18" fmla="*/ 0 f13 1"/>
                <a:gd name="f19" fmla="*/ 0 f14 1"/>
                <a:gd name="f20" fmla="*/ 233 f13 1"/>
                <a:gd name="f21" fmla="*/ 0 1 f14"/>
                <a:gd name="f22" fmla="*/ f6 1 f14"/>
                <a:gd name="f23" fmla="*/ f15 1 f2"/>
                <a:gd name="f24" fmla="*/ f18 1 13"/>
                <a:gd name="f25" fmla="*/ f20 1 13"/>
                <a:gd name="f26" fmla="*/ f17 1 f14"/>
                <a:gd name="f27" fmla="*/ f19 1 f14"/>
                <a:gd name="f28" fmla="*/ 0 1 f16"/>
                <a:gd name="f29" fmla="*/ f7 1 f16"/>
                <a:gd name="f30" fmla="*/ f21 f11 1"/>
                <a:gd name="f31" fmla="*/ f22 f11 1"/>
                <a:gd name="f32" fmla="+- f23 0 f1"/>
                <a:gd name="f33" fmla="*/ f24 1 f16"/>
                <a:gd name="f34" fmla="*/ f25 1 f16"/>
                <a:gd name="f35" fmla="*/ f29 f12 1"/>
                <a:gd name="f36" fmla="*/ f28 f12 1"/>
                <a:gd name="f37" fmla="*/ f26 f11 1"/>
                <a:gd name="f38" fmla="*/ f27 f11 1"/>
                <a:gd name="f39" fmla="*/ f33 f12 1"/>
                <a:gd name="f40" fmla="*/ f3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7" y="f39"/>
                </a:cxn>
                <a:cxn ang="f32">
                  <a:pos x="f38" y="f40"/>
                </a:cxn>
              </a:cxnLst>
              <a:rect l="f30" t="f36" r="f31" b="f35"/>
              <a:pathLst>
                <a:path w="1" h="13">
                  <a:moveTo>
                    <a:pt x="f6" y="f5"/>
                  </a:moveTo>
                  <a:cubicBezTo>
                    <a:pt x="f6" y="f8"/>
                    <a:pt x="f5" y="f9"/>
                    <a:pt x="f5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21" name="Freeform 209"/>
            <p:cNvSpPr/>
            <p:nvPr/>
          </p:nvSpPr>
          <p:spPr>
            <a:xfrm>
              <a:off x="2041306" y="2677491"/>
              <a:ext cx="33951" cy="387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5"/>
                <a:gd name="f8" fmla="val 9"/>
                <a:gd name="f9" fmla="val 3"/>
                <a:gd name="f10" fmla="val 8"/>
                <a:gd name="f11" fmla="val 14"/>
                <a:gd name="f12" fmla="val 4"/>
                <a:gd name="f13" fmla="val 1"/>
                <a:gd name="f14" fmla="+- 0 0 -90"/>
                <a:gd name="f15" fmla="*/ f3 1 13"/>
                <a:gd name="f16" fmla="*/ f4 1 15"/>
                <a:gd name="f17" fmla="+- f7 0 f5"/>
                <a:gd name="f18" fmla="+- f6 0 f5"/>
                <a:gd name="f19" fmla="*/ f14 f0 1"/>
                <a:gd name="f20" fmla="*/ f18 1 13"/>
                <a:gd name="f21" fmla="*/ f17 1 15"/>
                <a:gd name="f22" fmla="*/ 147 f18 1"/>
                <a:gd name="f23" fmla="*/ 0 f17 1"/>
                <a:gd name="f24" fmla="*/ 129 f18 1"/>
                <a:gd name="f25" fmla="*/ 264 f17 1"/>
                <a:gd name="f26" fmla="*/ 20 f18 1"/>
                <a:gd name="f27" fmla="*/ 21 f17 1"/>
                <a:gd name="f28" fmla="*/ f19 1 f2"/>
                <a:gd name="f29" fmla="*/ f22 1 13"/>
                <a:gd name="f30" fmla="*/ f23 1 15"/>
                <a:gd name="f31" fmla="*/ f24 1 13"/>
                <a:gd name="f32" fmla="*/ f25 1 15"/>
                <a:gd name="f33" fmla="*/ f26 1 13"/>
                <a:gd name="f34" fmla="*/ f27 1 15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</a:cxnLst>
              <a:rect l="f46" t="f49" r="f47" b="f48"/>
              <a:pathLst>
                <a:path w="13" h="15">
                  <a:moveTo>
                    <a:pt x="f8" y="f5"/>
                  </a:moveTo>
                  <a:cubicBezTo>
                    <a:pt x="f8" y="f9"/>
                    <a:pt x="f6" y="f6"/>
                    <a:pt x="f10" y="f11"/>
                  </a:cubicBezTo>
                  <a:cubicBezTo>
                    <a:pt x="f9" y="f7"/>
                    <a:pt x="f5" y="f12"/>
                    <a:pt x="f13" y="f13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22" name="Freeform 210"/>
            <p:cNvSpPr/>
            <p:nvPr/>
          </p:nvSpPr>
          <p:spPr>
            <a:xfrm>
              <a:off x="2164759" y="2539892"/>
              <a:ext cx="3081" cy="184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"/>
                <a:gd name="f7" fmla="val 7"/>
                <a:gd name="f8" fmla="val 4"/>
                <a:gd name="f9" fmla="val 2"/>
                <a:gd name="f10" fmla="+- 0 0 -90"/>
                <a:gd name="f11" fmla="*/ f3 1 1"/>
                <a:gd name="f12" fmla="*/ f4 1 7"/>
                <a:gd name="f13" fmla="+- f7 0 f5"/>
                <a:gd name="f14" fmla="+- f6 0 f5"/>
                <a:gd name="f15" fmla="*/ f10 f0 1"/>
                <a:gd name="f16" fmla="*/ f13 1 7"/>
                <a:gd name="f17" fmla="*/ 0 f14 1"/>
                <a:gd name="f18" fmla="*/ 141 f13 1"/>
                <a:gd name="f19" fmla="*/ 27 f14 1"/>
                <a:gd name="f20" fmla="*/ 0 f13 1"/>
                <a:gd name="f21" fmla="*/ 0 1 f14"/>
                <a:gd name="f22" fmla="*/ f6 1 f14"/>
                <a:gd name="f23" fmla="*/ f15 1 f2"/>
                <a:gd name="f24" fmla="*/ f18 1 7"/>
                <a:gd name="f25" fmla="*/ f20 1 7"/>
                <a:gd name="f26" fmla="*/ f17 1 f14"/>
                <a:gd name="f27" fmla="*/ f19 1 f14"/>
                <a:gd name="f28" fmla="*/ 0 1 f16"/>
                <a:gd name="f29" fmla="*/ f7 1 f16"/>
                <a:gd name="f30" fmla="*/ f21 f11 1"/>
                <a:gd name="f31" fmla="*/ f22 f11 1"/>
                <a:gd name="f32" fmla="+- f23 0 f1"/>
                <a:gd name="f33" fmla="*/ f24 1 f16"/>
                <a:gd name="f34" fmla="*/ f25 1 f16"/>
                <a:gd name="f35" fmla="*/ f29 f12 1"/>
                <a:gd name="f36" fmla="*/ f28 f12 1"/>
                <a:gd name="f37" fmla="*/ f26 f11 1"/>
                <a:gd name="f38" fmla="*/ f27 f11 1"/>
                <a:gd name="f39" fmla="*/ f33 f12 1"/>
                <a:gd name="f40" fmla="*/ f3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7" y="f39"/>
                </a:cxn>
                <a:cxn ang="f32">
                  <a:pos x="f38" y="f40"/>
                </a:cxn>
              </a:cxnLst>
              <a:rect l="f30" t="f36" r="f31" b="f35"/>
              <a:pathLst>
                <a:path w="1" h="7">
                  <a:moveTo>
                    <a:pt x="f5" y="f7"/>
                  </a:moveTo>
                  <a:cubicBezTo>
                    <a:pt x="f5" y="f8"/>
                    <a:pt x="f5" y="f9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23" name="Freeform 211"/>
            <p:cNvSpPr/>
            <p:nvPr/>
          </p:nvSpPr>
          <p:spPr>
            <a:xfrm>
              <a:off x="2172989" y="2786021"/>
              <a:ext cx="27779" cy="251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0"/>
                <a:gd name="f8" fmla="val 2"/>
                <a:gd name="f9" fmla="val 7"/>
                <a:gd name="f10" fmla="val 1"/>
                <a:gd name="f11" fmla="val 3"/>
                <a:gd name="f12" fmla="val 5"/>
                <a:gd name="f13" fmla="val 8"/>
                <a:gd name="f14" fmla="val 9"/>
                <a:gd name="f15" fmla="+- 0 0 -90"/>
                <a:gd name="f16" fmla="*/ f3 1 11"/>
                <a:gd name="f17" fmla="*/ f4 1 10"/>
                <a:gd name="f18" fmla="+- f7 0 f5"/>
                <a:gd name="f19" fmla="+- f6 0 f5"/>
                <a:gd name="f20" fmla="*/ f15 f0 1"/>
                <a:gd name="f21" fmla="*/ f18 1 10"/>
                <a:gd name="f22" fmla="*/ f19 1 11"/>
                <a:gd name="f23" fmla="*/ 29 f19 1"/>
                <a:gd name="f24" fmla="*/ 177 f18 1"/>
                <a:gd name="f25" fmla="*/ 42 f19 1"/>
                <a:gd name="f26" fmla="*/ 0 f18 1"/>
                <a:gd name="f27" fmla="*/ 162 f19 1"/>
                <a:gd name="f28" fmla="*/ 156 f18 1"/>
                <a:gd name="f29" fmla="*/ f20 1 f2"/>
                <a:gd name="f30" fmla="*/ f23 1 11"/>
                <a:gd name="f31" fmla="*/ f24 1 10"/>
                <a:gd name="f32" fmla="*/ f25 1 11"/>
                <a:gd name="f33" fmla="*/ f26 1 10"/>
                <a:gd name="f34" fmla="*/ f27 1 11"/>
                <a:gd name="f35" fmla="*/ f28 1 10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</a:cxnLst>
              <a:rect l="f47" t="f50" r="f48" b="f49"/>
              <a:pathLst>
                <a:path w="11" h="10">
                  <a:moveTo>
                    <a:pt x="f8" y="f7"/>
                  </a:moveTo>
                  <a:cubicBezTo>
                    <a:pt x="f5" y="f9"/>
                    <a:pt x="f10" y="f11"/>
                    <a:pt x="f11" y="f5"/>
                  </a:cubicBezTo>
                  <a:cubicBezTo>
                    <a:pt x="f12" y="f11"/>
                    <a:pt x="f13" y="f9"/>
                    <a:pt x="f6" y="f14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24" name="Freeform 212"/>
            <p:cNvSpPr/>
            <p:nvPr/>
          </p:nvSpPr>
          <p:spPr>
            <a:xfrm>
              <a:off x="2095832" y="3023436"/>
              <a:ext cx="30861" cy="280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1"/>
                <a:gd name="f8" fmla="val 10"/>
                <a:gd name="f9" fmla="val 4"/>
                <a:gd name="f10" fmla="val 6"/>
                <a:gd name="f11" fmla="+- 0 0 -90"/>
                <a:gd name="f12" fmla="*/ f3 1 12"/>
                <a:gd name="f13" fmla="*/ f4 1 11"/>
                <a:gd name="f14" fmla="+- f7 0 f5"/>
                <a:gd name="f15" fmla="+- f6 0 f5"/>
                <a:gd name="f16" fmla="*/ f11 f0 1"/>
                <a:gd name="f17" fmla="*/ f15 1 12"/>
                <a:gd name="f18" fmla="*/ f14 1 11"/>
                <a:gd name="f19" fmla="*/ 188 f15 1"/>
                <a:gd name="f20" fmla="*/ 200 f14 1"/>
                <a:gd name="f21" fmla="*/ 95 f15 1"/>
                <a:gd name="f22" fmla="*/ f16 1 f2"/>
                <a:gd name="f23" fmla="*/ f19 1 12"/>
                <a:gd name="f24" fmla="*/ f20 1 11"/>
                <a:gd name="f25" fmla="*/ f21 1 12"/>
                <a:gd name="f26" fmla="*/ 0 1 f17"/>
                <a:gd name="f27" fmla="*/ f6 1 f17"/>
                <a:gd name="f28" fmla="*/ 0 1 f18"/>
                <a:gd name="f29" fmla="*/ f7 1 f18"/>
                <a:gd name="f30" fmla="+- f22 0 f1"/>
                <a:gd name="f31" fmla="*/ f23 1 f17"/>
                <a:gd name="f32" fmla="*/ f24 1 f18"/>
                <a:gd name="f33" fmla="*/ f25 1 f17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40" y="f39"/>
                </a:cxn>
              </a:cxnLst>
              <a:rect l="f34" t="f37" r="f35" b="f36"/>
              <a:pathLst>
                <a:path w="12" h="11">
                  <a:moveTo>
                    <a:pt x="f6" y="f7"/>
                  </a:moveTo>
                  <a:cubicBezTo>
                    <a:pt x="f8" y="f5"/>
                    <a:pt x="f5" y="f9"/>
                    <a:pt x="f10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25" name="Freeform 213"/>
            <p:cNvSpPr/>
            <p:nvPr/>
          </p:nvSpPr>
          <p:spPr>
            <a:xfrm>
              <a:off x="2147267" y="3124212"/>
              <a:ext cx="10287" cy="26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0"/>
                <a:gd name="f8" fmla="val 1"/>
                <a:gd name="f9" fmla="val 8"/>
                <a:gd name="f10" fmla="+- 0 0 -90"/>
                <a:gd name="f11" fmla="*/ f3 1 4"/>
                <a:gd name="f12" fmla="*/ f4 1 10"/>
                <a:gd name="f13" fmla="+- f7 0 f5"/>
                <a:gd name="f14" fmla="+- f6 0 f5"/>
                <a:gd name="f15" fmla="*/ f10 f0 1"/>
                <a:gd name="f16" fmla="*/ f13 1 10"/>
                <a:gd name="f17" fmla="*/ f14 1 4"/>
                <a:gd name="f18" fmla="*/ 20 f14 1"/>
                <a:gd name="f19" fmla="*/ 0 f13 1"/>
                <a:gd name="f20" fmla="*/ 63 f14 1"/>
                <a:gd name="f21" fmla="*/ 197 f13 1"/>
                <a:gd name="f22" fmla="*/ f15 1 f2"/>
                <a:gd name="f23" fmla="*/ f18 1 4"/>
                <a:gd name="f24" fmla="*/ f19 1 10"/>
                <a:gd name="f25" fmla="*/ f20 1 4"/>
                <a:gd name="f26" fmla="*/ f21 1 10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4" h="10">
                  <a:moveTo>
                    <a:pt x="f8" y="f5"/>
                  </a:moveTo>
                  <a:cubicBezTo>
                    <a:pt x="f5" y="f6"/>
                    <a:pt x="f8" y="f9"/>
                    <a:pt x="f6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26" name="Freeform 214"/>
            <p:cNvSpPr/>
            <p:nvPr/>
          </p:nvSpPr>
          <p:spPr>
            <a:xfrm>
              <a:off x="2180185" y="3222089"/>
              <a:ext cx="5148" cy="31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12"/>
                <a:gd name="f8" fmla="val 1"/>
                <a:gd name="f9" fmla="val 4"/>
                <a:gd name="f10" fmla="val 8"/>
                <a:gd name="f11" fmla="+- 0 0 -90"/>
                <a:gd name="f12" fmla="*/ f3 1 2"/>
                <a:gd name="f13" fmla="*/ f4 1 12"/>
                <a:gd name="f14" fmla="+- f7 0 f5"/>
                <a:gd name="f15" fmla="+- f6 0 f5"/>
                <a:gd name="f16" fmla="*/ f11 f0 1"/>
                <a:gd name="f17" fmla="*/ f15 1 2"/>
                <a:gd name="f18" fmla="*/ f14 1 12"/>
                <a:gd name="f19" fmla="*/ 20 f15 1"/>
                <a:gd name="f20" fmla="*/ 0 f14 1"/>
                <a:gd name="f21" fmla="*/ 33 f15 1"/>
                <a:gd name="f22" fmla="*/ 227 f14 1"/>
                <a:gd name="f23" fmla="*/ f16 1 f2"/>
                <a:gd name="f24" fmla="*/ f19 1 2"/>
                <a:gd name="f25" fmla="*/ f20 1 12"/>
                <a:gd name="f26" fmla="*/ f21 1 2"/>
                <a:gd name="f27" fmla="*/ f22 1 12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2" h="12">
                  <a:moveTo>
                    <a:pt x="f8" y="f5"/>
                  </a:moveTo>
                  <a:cubicBezTo>
                    <a:pt x="f8" y="f9"/>
                    <a:pt x="f5" y="f10"/>
                    <a:pt x="f6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27" name="Freeform 215"/>
            <p:cNvSpPr/>
            <p:nvPr/>
          </p:nvSpPr>
          <p:spPr>
            <a:xfrm>
              <a:off x="2272768" y="3253096"/>
              <a:ext cx="10287" cy="10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2"/>
                <a:gd name="f8" fmla="val 3"/>
                <a:gd name="f9" fmla="val 1"/>
                <a:gd name="f10" fmla="+- 0 0 -90"/>
                <a:gd name="f11" fmla="*/ f3 1 4"/>
                <a:gd name="f12" fmla="*/ f4 1 4"/>
                <a:gd name="f13" fmla="+- f6 0 f5"/>
                <a:gd name="f14" fmla="*/ f10 f0 1"/>
                <a:gd name="f15" fmla="*/ f13 1 4"/>
                <a:gd name="f16" fmla="*/ 0 f13 1"/>
                <a:gd name="f17" fmla="*/ 83 f13 1"/>
                <a:gd name="f18" fmla="*/ 63 f13 1"/>
                <a:gd name="f19" fmla="*/ f14 1 f2"/>
                <a:gd name="f20" fmla="*/ f16 1 4"/>
                <a:gd name="f21" fmla="*/ f17 1 4"/>
                <a:gd name="f22" fmla="*/ f18 1 4"/>
                <a:gd name="f23" fmla="*/ 0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8 f11 1"/>
                <a:gd name="f36" fmla="*/ f26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</a:cxnLst>
              <a:rect l="f29" t="f32" r="f30" b="f31"/>
              <a:pathLst>
                <a:path w="4" h="4">
                  <a:moveTo>
                    <a:pt x="f5" y="f6"/>
                  </a:moveTo>
                  <a:cubicBezTo>
                    <a:pt x="f7" y="f8"/>
                    <a:pt x="f8" y="f9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28" name="Freeform 216"/>
            <p:cNvSpPr/>
            <p:nvPr/>
          </p:nvSpPr>
          <p:spPr>
            <a:xfrm>
              <a:off x="2270720" y="3124212"/>
              <a:ext cx="2057" cy="184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"/>
                <a:gd name="f7" fmla="val 7"/>
                <a:gd name="f8" fmla="val 4"/>
                <a:gd name="f9" fmla="val 2"/>
                <a:gd name="f10" fmla="+- 0 0 -90"/>
                <a:gd name="f11" fmla="*/ f3 1 1"/>
                <a:gd name="f12" fmla="*/ f4 1 7"/>
                <a:gd name="f13" fmla="+- f7 0 f5"/>
                <a:gd name="f14" fmla="+- f6 0 f5"/>
                <a:gd name="f15" fmla="*/ f10 f0 1"/>
                <a:gd name="f16" fmla="*/ f13 1 7"/>
                <a:gd name="f17" fmla="*/ 0 f14 1"/>
                <a:gd name="f18" fmla="*/ 141 f13 1"/>
                <a:gd name="f19" fmla="*/ 8 f14 1"/>
                <a:gd name="f20" fmla="*/ 0 f13 1"/>
                <a:gd name="f21" fmla="*/ 0 1 f14"/>
                <a:gd name="f22" fmla="*/ f6 1 f14"/>
                <a:gd name="f23" fmla="*/ f15 1 f2"/>
                <a:gd name="f24" fmla="*/ f18 1 7"/>
                <a:gd name="f25" fmla="*/ f20 1 7"/>
                <a:gd name="f26" fmla="*/ f17 1 f14"/>
                <a:gd name="f27" fmla="*/ f19 1 f14"/>
                <a:gd name="f28" fmla="*/ 0 1 f16"/>
                <a:gd name="f29" fmla="*/ f7 1 f16"/>
                <a:gd name="f30" fmla="*/ f21 f11 1"/>
                <a:gd name="f31" fmla="*/ f22 f11 1"/>
                <a:gd name="f32" fmla="+- f23 0 f1"/>
                <a:gd name="f33" fmla="*/ f24 1 f16"/>
                <a:gd name="f34" fmla="*/ f25 1 f16"/>
                <a:gd name="f35" fmla="*/ f29 f12 1"/>
                <a:gd name="f36" fmla="*/ f28 f12 1"/>
                <a:gd name="f37" fmla="*/ f26 f11 1"/>
                <a:gd name="f38" fmla="*/ f27 f11 1"/>
                <a:gd name="f39" fmla="*/ f33 f12 1"/>
                <a:gd name="f40" fmla="*/ f3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7" y="f39"/>
                </a:cxn>
                <a:cxn ang="f32">
                  <a:pos x="f38" y="f40"/>
                </a:cxn>
              </a:cxnLst>
              <a:rect l="f30" t="f36" r="f31" b="f35"/>
              <a:pathLst>
                <a:path w="1" h="7">
                  <a:moveTo>
                    <a:pt x="f5" y="f7"/>
                  </a:moveTo>
                  <a:cubicBezTo>
                    <a:pt x="f6" y="f8"/>
                    <a:pt x="f6" y="f9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29" name="Freeform 217"/>
            <p:cNvSpPr/>
            <p:nvPr/>
          </p:nvSpPr>
          <p:spPr>
            <a:xfrm>
              <a:off x="2226481" y="2997266"/>
              <a:ext cx="20574" cy="33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3"/>
                <a:gd name="f8" fmla="val 1"/>
                <a:gd name="f9" fmla="val 6"/>
                <a:gd name="f10" fmla="val 10"/>
                <a:gd name="f11" fmla="val 12"/>
                <a:gd name="f12" fmla="val 5"/>
                <a:gd name="f13" fmla="val 7"/>
                <a:gd name="f14" fmla="+- 0 0 -90"/>
                <a:gd name="f15" fmla="*/ f3 1 8"/>
                <a:gd name="f16" fmla="*/ f4 1 13"/>
                <a:gd name="f17" fmla="+- f7 0 f5"/>
                <a:gd name="f18" fmla="+- f6 0 f5"/>
                <a:gd name="f19" fmla="*/ f14 f0 1"/>
                <a:gd name="f20" fmla="*/ f18 1 8"/>
                <a:gd name="f21" fmla="*/ f17 1 13"/>
                <a:gd name="f22" fmla="*/ 20 f18 1"/>
                <a:gd name="f23" fmla="*/ 116 f17 1"/>
                <a:gd name="f24" fmla="*/ 232 f17 1"/>
                <a:gd name="f25" fmla="*/ 113 f18 1"/>
                <a:gd name="f26" fmla="*/ 0 f17 1"/>
                <a:gd name="f27" fmla="*/ f19 1 f2"/>
                <a:gd name="f28" fmla="*/ f22 1 8"/>
                <a:gd name="f29" fmla="*/ f23 1 13"/>
                <a:gd name="f30" fmla="*/ f24 1 13"/>
                <a:gd name="f31" fmla="*/ f25 1 8"/>
                <a:gd name="f32" fmla="*/ f26 1 13"/>
                <a:gd name="f33" fmla="*/ 0 1 f20"/>
                <a:gd name="f34" fmla="*/ f6 1 f20"/>
                <a:gd name="f35" fmla="*/ 0 1 f21"/>
                <a:gd name="f36" fmla="*/ f7 1 f21"/>
                <a:gd name="f37" fmla="+- f27 0 f1"/>
                <a:gd name="f38" fmla="*/ f28 1 f20"/>
                <a:gd name="f39" fmla="*/ f29 1 f21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6 1"/>
                <a:gd name="f50" fmla="*/ f41 f15 1"/>
                <a:gd name="f51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9"/>
                </a:cxn>
                <a:cxn ang="f37">
                  <a:pos x="f50" y="f51"/>
                </a:cxn>
              </a:cxnLst>
              <a:rect l="f43" t="f46" r="f44" b="f45"/>
              <a:pathLst>
                <a:path w="8" h="13">
                  <a:moveTo>
                    <a:pt x="f8" y="f9"/>
                  </a:moveTo>
                  <a:cubicBezTo>
                    <a:pt x="f5" y="f6"/>
                    <a:pt x="f5" y="f10"/>
                    <a:pt x="f8" y="f11"/>
                  </a:cubicBezTo>
                  <a:cubicBezTo>
                    <a:pt x="f6" y="f7"/>
                    <a:pt x="f6" y="f12"/>
                    <a:pt x="f13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0" name="Freeform 218"/>
            <p:cNvSpPr/>
            <p:nvPr/>
          </p:nvSpPr>
          <p:spPr>
            <a:xfrm>
              <a:off x="2205907" y="2911998"/>
              <a:ext cx="1033" cy="15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"/>
                <a:gd name="f7" fmla="val 6"/>
                <a:gd name="f8" fmla="val 2"/>
                <a:gd name="f9" fmla="val 4"/>
                <a:gd name="f10" fmla="+- 0 0 -90"/>
                <a:gd name="f11" fmla="*/ f3 1 1"/>
                <a:gd name="f12" fmla="*/ f4 1 6"/>
                <a:gd name="f13" fmla="+- f7 0 f5"/>
                <a:gd name="f14" fmla="+- f6 0 f5"/>
                <a:gd name="f15" fmla="*/ f10 f0 1"/>
                <a:gd name="f16" fmla="*/ f13 1 6"/>
                <a:gd name="f17" fmla="*/ 0 f14 1"/>
                <a:gd name="f18" fmla="*/ 0 f13 1"/>
                <a:gd name="f19" fmla="*/ 115 f13 1"/>
                <a:gd name="f20" fmla="*/ 0 1 f14"/>
                <a:gd name="f21" fmla="*/ f6 1 f14"/>
                <a:gd name="f22" fmla="*/ f15 1 f2"/>
                <a:gd name="f23" fmla="*/ f18 1 6"/>
                <a:gd name="f24" fmla="*/ f19 1 6"/>
                <a:gd name="f25" fmla="*/ f17 1 f14"/>
                <a:gd name="f26" fmla="*/ 0 1 f16"/>
                <a:gd name="f27" fmla="*/ f7 1 f16"/>
                <a:gd name="f28" fmla="*/ f20 f11 1"/>
                <a:gd name="f29" fmla="*/ f21 f11 1"/>
                <a:gd name="f30" fmla="+- f22 0 f1"/>
                <a:gd name="f31" fmla="*/ f23 1 f16"/>
                <a:gd name="f32" fmla="*/ f24 1 f16"/>
                <a:gd name="f33" fmla="*/ f27 f12 1"/>
                <a:gd name="f34" fmla="*/ f26 f12 1"/>
                <a:gd name="f35" fmla="*/ f25 f11 1"/>
                <a:gd name="f36" fmla="*/ f31 f12 1"/>
                <a:gd name="f37" fmla="*/ f3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5" y="f36"/>
                </a:cxn>
                <a:cxn ang="f30">
                  <a:pos x="f35" y="f37"/>
                </a:cxn>
              </a:cxnLst>
              <a:rect l="f28" t="f34" r="f29" b="f33"/>
              <a:pathLst>
                <a:path w="1" h="6">
                  <a:moveTo>
                    <a:pt x="f5" y="f5"/>
                  </a:moveTo>
                  <a:cubicBezTo>
                    <a:pt x="f5" y="f8"/>
                    <a:pt x="f5" y="f9"/>
                    <a:pt x="f5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1" name="Freeform 219"/>
            <p:cNvSpPr/>
            <p:nvPr/>
          </p:nvSpPr>
          <p:spPr>
            <a:xfrm>
              <a:off x="2147267" y="3310265"/>
              <a:ext cx="22631" cy="23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6"/>
                <a:gd name="f8" fmla="val 8"/>
                <a:gd name="f9" fmla="val 3"/>
                <a:gd name="f10" fmla="val 7"/>
                <a:gd name="f11" fmla="val 1"/>
                <a:gd name="f12" fmla="val 5"/>
                <a:gd name="f13" fmla="+- 0 0 -90"/>
                <a:gd name="f14" fmla="*/ f3 1 9"/>
                <a:gd name="f15" fmla="*/ f4 1 9"/>
                <a:gd name="f16" fmla="+- f6 0 f5"/>
                <a:gd name="f17" fmla="*/ f13 f0 1"/>
                <a:gd name="f18" fmla="*/ f16 1 9"/>
                <a:gd name="f19" fmla="*/ 90 f16 1"/>
                <a:gd name="f20" fmla="*/ 171 f16 1"/>
                <a:gd name="f21" fmla="*/ 103 f16 1"/>
                <a:gd name="f22" fmla="*/ 0 f16 1"/>
                <a:gd name="f23" fmla="*/ f17 1 f2"/>
                <a:gd name="f24" fmla="*/ f19 1 9"/>
                <a:gd name="f25" fmla="*/ f20 1 9"/>
                <a:gd name="f26" fmla="*/ f21 1 9"/>
                <a:gd name="f27" fmla="*/ f22 1 9"/>
                <a:gd name="f28" fmla="*/ 0 1 f18"/>
                <a:gd name="f29" fmla="*/ f6 1 f18"/>
                <a:gd name="f30" fmla="+- f23 0 f1"/>
                <a:gd name="f31" fmla="*/ f24 1 f18"/>
                <a:gd name="f32" fmla="*/ f25 1 f18"/>
                <a:gd name="f33" fmla="*/ f26 1 f18"/>
                <a:gd name="f34" fmla="*/ f27 1 f18"/>
                <a:gd name="f35" fmla="*/ f28 f14 1"/>
                <a:gd name="f36" fmla="*/ f29 f14 1"/>
                <a:gd name="f37" fmla="*/ f29 f15 1"/>
                <a:gd name="f38" fmla="*/ f28 f15 1"/>
                <a:gd name="f39" fmla="*/ f31 f14 1"/>
                <a:gd name="f40" fmla="*/ f32 f15 1"/>
                <a:gd name="f41" fmla="*/ f33 f14 1"/>
                <a:gd name="f42" fmla="*/ f34 f15 1"/>
                <a:gd name="f43" fmla="*/ f3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9" y="f40"/>
                </a:cxn>
                <a:cxn ang="f30">
                  <a:pos x="f41" y="f42"/>
                </a:cxn>
                <a:cxn ang="f30">
                  <a:pos x="f43" y="f40"/>
                </a:cxn>
              </a:cxnLst>
              <a:rect l="f35" t="f38" r="f36" b="f37"/>
              <a:pathLst>
                <a:path w="9" h="9">
                  <a:moveTo>
                    <a:pt x="f7" y="f6"/>
                  </a:moveTo>
                  <a:cubicBezTo>
                    <a:pt x="f8" y="f7"/>
                    <a:pt x="f6" y="f9"/>
                    <a:pt x="f10" y="f5"/>
                  </a:cubicBezTo>
                  <a:cubicBezTo>
                    <a:pt x="f9" y="f11"/>
                    <a:pt x="f11" y="f12"/>
                    <a:pt x="f5" y="f6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2" name="Freeform 220"/>
            <p:cNvSpPr/>
            <p:nvPr/>
          </p:nvSpPr>
          <p:spPr>
            <a:xfrm>
              <a:off x="2247055" y="3364534"/>
              <a:ext cx="33951" cy="35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4"/>
                <a:gd name="f8" fmla="val 9"/>
                <a:gd name="f9" fmla="val 2"/>
                <a:gd name="f10" fmla="val 7"/>
                <a:gd name="f11" fmla="val 6"/>
                <a:gd name="f12" fmla="val 10"/>
                <a:gd name="f13" fmla="val 4"/>
                <a:gd name="f14" fmla="val 12"/>
                <a:gd name="f15" fmla="val 8"/>
                <a:gd name="f16" fmla="+- 0 0 -90"/>
                <a:gd name="f17" fmla="*/ f3 1 13"/>
                <a:gd name="f18" fmla="*/ f4 1 14"/>
                <a:gd name="f19" fmla="+- f7 0 f5"/>
                <a:gd name="f20" fmla="+- f6 0 f5"/>
                <a:gd name="f21" fmla="*/ f16 f0 1"/>
                <a:gd name="f22" fmla="*/ f20 1 13"/>
                <a:gd name="f23" fmla="*/ f19 1 14"/>
                <a:gd name="f24" fmla="*/ 0 f20 1"/>
                <a:gd name="f25" fmla="*/ 167 f19 1"/>
                <a:gd name="f26" fmla="*/ 160 f20 1"/>
                <a:gd name="f27" fmla="*/ 34 f19 1"/>
                <a:gd name="f28" fmla="*/ 129 f20 1"/>
                <a:gd name="f29" fmla="*/ 259 f19 1"/>
                <a:gd name="f30" fmla="*/ f21 1 f2"/>
                <a:gd name="f31" fmla="*/ f24 1 13"/>
                <a:gd name="f32" fmla="*/ f25 1 14"/>
                <a:gd name="f33" fmla="*/ f26 1 13"/>
                <a:gd name="f34" fmla="*/ f27 1 14"/>
                <a:gd name="f35" fmla="*/ f28 1 13"/>
                <a:gd name="f36" fmla="*/ f29 1 14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</a:cxnLst>
              <a:rect l="f48" t="f51" r="f49" b="f50"/>
              <a:pathLst>
                <a:path w="13" h="14">
                  <a:moveTo>
                    <a:pt x="f5" y="f8"/>
                  </a:moveTo>
                  <a:cubicBezTo>
                    <a:pt x="f9" y="f10"/>
                    <a:pt x="f11" y="f5"/>
                    <a:pt x="f12" y="f9"/>
                  </a:cubicBezTo>
                  <a:cubicBezTo>
                    <a:pt x="f6" y="f13"/>
                    <a:pt x="f8" y="f14"/>
                    <a:pt x="f15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3" name="Freeform 221"/>
            <p:cNvSpPr/>
            <p:nvPr/>
          </p:nvSpPr>
          <p:spPr>
            <a:xfrm>
              <a:off x="2178128" y="3504072"/>
              <a:ext cx="41148" cy="51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0"/>
                <a:gd name="f8" fmla="val 13"/>
                <a:gd name="f9" fmla="val 5"/>
                <a:gd name="f10" fmla="val 4"/>
                <a:gd name="f11" fmla="+- 0 0 -90"/>
                <a:gd name="f12" fmla="*/ f3 1 16"/>
                <a:gd name="f13" fmla="*/ f4 1 20"/>
                <a:gd name="f14" fmla="+- f7 0 f5"/>
                <a:gd name="f15" fmla="+- f6 0 f5"/>
                <a:gd name="f16" fmla="*/ f11 f0 1"/>
                <a:gd name="f17" fmla="*/ f15 1 16"/>
                <a:gd name="f18" fmla="*/ f14 1 20"/>
                <a:gd name="f19" fmla="*/ 0 f15 1"/>
                <a:gd name="f20" fmla="*/ 239 f14 1"/>
                <a:gd name="f21" fmla="*/ 63 f15 1"/>
                <a:gd name="f22" fmla="*/ 371 f14 1"/>
                <a:gd name="f23" fmla="*/ f16 1 f2"/>
                <a:gd name="f24" fmla="*/ f19 1 16"/>
                <a:gd name="f25" fmla="*/ f20 1 20"/>
                <a:gd name="f26" fmla="*/ f21 1 16"/>
                <a:gd name="f27" fmla="*/ f22 1 20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16" h="20">
                  <a:moveTo>
                    <a:pt x="f5" y="f8"/>
                  </a:moveTo>
                  <a:cubicBezTo>
                    <a:pt x="f9" y="f5"/>
                    <a:pt x="f6" y="f8"/>
                    <a:pt x="f10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4" name="Freeform 222"/>
            <p:cNvSpPr/>
            <p:nvPr/>
          </p:nvSpPr>
          <p:spPr>
            <a:xfrm>
              <a:off x="2077315" y="3392634"/>
              <a:ext cx="51435" cy="33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3"/>
                <a:gd name="f8" fmla="val 11"/>
                <a:gd name="f9" fmla="val 3"/>
                <a:gd name="f10" fmla="val 4"/>
                <a:gd name="f11" fmla="val 9"/>
                <a:gd name="f12" fmla="+- 0 0 -90"/>
                <a:gd name="f13" fmla="*/ f3 1 20"/>
                <a:gd name="f14" fmla="*/ f4 1 13"/>
                <a:gd name="f15" fmla="+- f7 0 f5"/>
                <a:gd name="f16" fmla="+- f6 0 f5"/>
                <a:gd name="f17" fmla="*/ f12 f0 1"/>
                <a:gd name="f18" fmla="*/ f16 1 20"/>
                <a:gd name="f19" fmla="*/ f15 1 13"/>
                <a:gd name="f20" fmla="*/ 175 f16 1"/>
                <a:gd name="f21" fmla="*/ 253 f15 1"/>
                <a:gd name="f22" fmla="*/ 0 f16 1"/>
                <a:gd name="f23" fmla="*/ 175 f15 1"/>
                <a:gd name="f24" fmla="*/ f17 1 f2"/>
                <a:gd name="f25" fmla="*/ f20 1 20"/>
                <a:gd name="f26" fmla="*/ f21 1 13"/>
                <a:gd name="f27" fmla="*/ f22 1 20"/>
                <a:gd name="f28" fmla="*/ f23 1 13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20" h="13">
                  <a:moveTo>
                    <a:pt x="f8" y="f7"/>
                  </a:moveTo>
                  <a:cubicBezTo>
                    <a:pt x="f6" y="f9"/>
                    <a:pt x="f10" y="f5"/>
                    <a:pt x="f5" y="f11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5" name="Freeform 223"/>
            <p:cNvSpPr/>
            <p:nvPr/>
          </p:nvSpPr>
          <p:spPr>
            <a:xfrm>
              <a:off x="2054684" y="3465310"/>
              <a:ext cx="25722" cy="203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8"/>
                <a:gd name="f8" fmla="val 1"/>
                <a:gd name="f9" fmla="val 3"/>
                <a:gd name="f10" fmla="val 6"/>
                <a:gd name="f11" fmla="val 2"/>
                <a:gd name="f12" fmla="+- 0 0 -90"/>
                <a:gd name="f13" fmla="*/ f3 1 10"/>
                <a:gd name="f14" fmla="*/ f4 1 8"/>
                <a:gd name="f15" fmla="+- f7 0 f5"/>
                <a:gd name="f16" fmla="+- f6 0 f5"/>
                <a:gd name="f17" fmla="*/ f12 f0 1"/>
                <a:gd name="f18" fmla="*/ f15 1 8"/>
                <a:gd name="f19" fmla="*/ f16 1 10"/>
                <a:gd name="f20" fmla="*/ 0 f16 1"/>
                <a:gd name="f21" fmla="*/ 144 f15 1"/>
                <a:gd name="f22" fmla="*/ 158 f16 1"/>
                <a:gd name="f23" fmla="*/ 0 f15 1"/>
                <a:gd name="f24" fmla="*/ f17 1 f2"/>
                <a:gd name="f25" fmla="*/ f20 1 10"/>
                <a:gd name="f26" fmla="*/ f21 1 8"/>
                <a:gd name="f27" fmla="*/ f22 1 10"/>
                <a:gd name="f28" fmla="*/ f23 1 8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10" h="8">
                  <a:moveTo>
                    <a:pt x="f5" y="f7"/>
                  </a:moveTo>
                  <a:cubicBezTo>
                    <a:pt x="f8" y="f9"/>
                    <a:pt x="f10" y="f11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6" name="Freeform 224"/>
            <p:cNvSpPr/>
            <p:nvPr/>
          </p:nvSpPr>
          <p:spPr>
            <a:xfrm>
              <a:off x="1987814" y="3539925"/>
              <a:ext cx="22631" cy="23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2"/>
                <a:gd name="f8" fmla="val 6"/>
                <a:gd name="f9" fmla="val 5"/>
                <a:gd name="f10" fmla="+- 0 0 -90"/>
                <a:gd name="f11" fmla="*/ f3 1 9"/>
                <a:gd name="f12" fmla="*/ f4 1 9"/>
                <a:gd name="f13" fmla="+- f6 0 f5"/>
                <a:gd name="f14" fmla="*/ f10 f0 1"/>
                <a:gd name="f15" fmla="*/ f13 1 9"/>
                <a:gd name="f16" fmla="*/ 0 f13 1"/>
                <a:gd name="f17" fmla="*/ 171 f13 1"/>
                <a:gd name="f18" fmla="*/ 132 f13 1"/>
                <a:gd name="f19" fmla="*/ f14 1 f2"/>
                <a:gd name="f20" fmla="*/ f16 1 9"/>
                <a:gd name="f21" fmla="*/ f17 1 9"/>
                <a:gd name="f22" fmla="*/ f18 1 9"/>
                <a:gd name="f23" fmla="*/ 0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8 f11 1"/>
                <a:gd name="f36" fmla="*/ f26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</a:cxnLst>
              <a:rect l="f29" t="f32" r="f30" b="f31"/>
              <a:pathLst>
                <a:path w="9" h="9">
                  <a:moveTo>
                    <a:pt x="f5" y="f6"/>
                  </a:moveTo>
                  <a:cubicBezTo>
                    <a:pt x="f7" y="f8"/>
                    <a:pt x="f9" y="f7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7" name="Freeform 225"/>
            <p:cNvSpPr/>
            <p:nvPr/>
          </p:nvSpPr>
          <p:spPr>
            <a:xfrm>
              <a:off x="2087602" y="3617448"/>
              <a:ext cx="18516" cy="21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8"/>
                <a:gd name="f8" fmla="val 3"/>
                <a:gd name="f9" fmla="val 6"/>
                <a:gd name="f10" fmla="val 5"/>
                <a:gd name="f11" fmla="+- 0 0 -90"/>
                <a:gd name="f12" fmla="*/ f3 1 7"/>
                <a:gd name="f13" fmla="*/ f4 1 8"/>
                <a:gd name="f14" fmla="+- f7 0 f5"/>
                <a:gd name="f15" fmla="+- f6 0 f5"/>
                <a:gd name="f16" fmla="*/ f11 f0 1"/>
                <a:gd name="f17" fmla="*/ f14 1 8"/>
                <a:gd name="f18" fmla="*/ f15 1 7"/>
                <a:gd name="f19" fmla="*/ 0 f15 1"/>
                <a:gd name="f20" fmla="*/ 168 f14 1"/>
                <a:gd name="f21" fmla="*/ 118 f15 1"/>
                <a:gd name="f22" fmla="*/ 0 f14 1"/>
                <a:gd name="f23" fmla="*/ f16 1 f2"/>
                <a:gd name="f24" fmla="*/ f19 1 7"/>
                <a:gd name="f25" fmla="*/ f20 1 8"/>
                <a:gd name="f26" fmla="*/ f21 1 7"/>
                <a:gd name="f27" fmla="*/ f22 1 8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7" h="8">
                  <a:moveTo>
                    <a:pt x="f5" y="f7"/>
                  </a:moveTo>
                  <a:cubicBezTo>
                    <a:pt x="f8" y="f9"/>
                    <a:pt x="f10" y="f8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8" name="Freeform 226"/>
            <p:cNvSpPr/>
            <p:nvPr/>
          </p:nvSpPr>
          <p:spPr>
            <a:xfrm>
              <a:off x="1977527" y="3762801"/>
              <a:ext cx="15435" cy="48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2"/>
                <a:gd name="f8" fmla="val 4"/>
                <a:gd name="f9" fmla="val 1"/>
                <a:gd name="f10" fmla="+- 0 0 -90"/>
                <a:gd name="f11" fmla="*/ f3 1 6"/>
                <a:gd name="f12" fmla="*/ f4 1 2"/>
                <a:gd name="f13" fmla="+- f7 0 f5"/>
                <a:gd name="f14" fmla="+- f6 0 f5"/>
                <a:gd name="f15" fmla="*/ f10 f0 1"/>
                <a:gd name="f16" fmla="*/ f13 1 2"/>
                <a:gd name="f17" fmla="*/ f14 1 6"/>
                <a:gd name="f18" fmla="*/ 0 f14 1"/>
                <a:gd name="f19" fmla="*/ 33 f13 1"/>
                <a:gd name="f20" fmla="*/ 95 f14 1"/>
                <a:gd name="f21" fmla="*/ 0 f13 1"/>
                <a:gd name="f22" fmla="*/ f15 1 f2"/>
                <a:gd name="f23" fmla="*/ f18 1 6"/>
                <a:gd name="f24" fmla="*/ f19 1 2"/>
                <a:gd name="f25" fmla="*/ f20 1 6"/>
                <a:gd name="f26" fmla="*/ f21 1 2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6" h="2">
                  <a:moveTo>
                    <a:pt x="f5" y="f7"/>
                  </a:moveTo>
                  <a:cubicBezTo>
                    <a:pt x="f7" y="f7"/>
                    <a:pt x="f8" y="f9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9" name="Freeform 227"/>
            <p:cNvSpPr/>
            <p:nvPr/>
          </p:nvSpPr>
          <p:spPr>
            <a:xfrm>
              <a:off x="1557808" y="3762801"/>
              <a:ext cx="25722" cy="23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9"/>
                <a:gd name="f8" fmla="val 5"/>
                <a:gd name="f9" fmla="val 8"/>
                <a:gd name="f10" fmla="val 3"/>
                <a:gd name="f11" fmla="val 1"/>
                <a:gd name="f12" fmla="val 4"/>
                <a:gd name="f13" fmla="+- 0 0 -90"/>
                <a:gd name="f14" fmla="*/ f3 1 10"/>
                <a:gd name="f15" fmla="*/ f4 1 9"/>
                <a:gd name="f16" fmla="+- f7 0 f5"/>
                <a:gd name="f17" fmla="+- f6 0 f5"/>
                <a:gd name="f18" fmla="*/ f13 f0 1"/>
                <a:gd name="f19" fmla="*/ f17 1 10"/>
                <a:gd name="f20" fmla="*/ f16 1 9"/>
                <a:gd name="f21" fmla="*/ 83 f17 1"/>
                <a:gd name="f22" fmla="*/ 171 f16 1"/>
                <a:gd name="f23" fmla="*/ 20 f17 1"/>
                <a:gd name="f24" fmla="*/ 0 f16 1"/>
                <a:gd name="f25" fmla="*/ 158 f17 1"/>
                <a:gd name="f26" fmla="*/ 56 f16 1"/>
                <a:gd name="f27" fmla="*/ f18 1 f2"/>
                <a:gd name="f28" fmla="*/ f21 1 10"/>
                <a:gd name="f29" fmla="*/ f22 1 9"/>
                <a:gd name="f30" fmla="*/ f23 1 10"/>
                <a:gd name="f31" fmla="*/ f24 1 9"/>
                <a:gd name="f32" fmla="*/ f25 1 10"/>
                <a:gd name="f33" fmla="*/ f26 1 9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</a:cxnLst>
              <a:rect l="f45" t="f48" r="f46" b="f47"/>
              <a:pathLst>
                <a:path w="10" h="9">
                  <a:moveTo>
                    <a:pt x="f8" y="f7"/>
                  </a:moveTo>
                  <a:cubicBezTo>
                    <a:pt x="f5" y="f9"/>
                    <a:pt x="f5" y="f10"/>
                    <a:pt x="f11" y="f5"/>
                  </a:cubicBezTo>
                  <a:cubicBezTo>
                    <a:pt x="f12" y="f5"/>
                    <a:pt x="f9" y="f5"/>
                    <a:pt x="f6" y="f10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40" name="Freeform 228"/>
            <p:cNvSpPr/>
            <p:nvPr/>
          </p:nvSpPr>
          <p:spPr>
            <a:xfrm>
              <a:off x="1341772" y="3848078"/>
              <a:ext cx="23664" cy="280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1"/>
                <a:gd name="f8" fmla="val 4"/>
                <a:gd name="f9" fmla="val 6"/>
                <a:gd name="f10" fmla="+- 0 0 -90"/>
                <a:gd name="f11" fmla="*/ f3 1 9"/>
                <a:gd name="f12" fmla="*/ f4 1 11"/>
                <a:gd name="f13" fmla="+- f7 0 f5"/>
                <a:gd name="f14" fmla="+- f6 0 f5"/>
                <a:gd name="f15" fmla="*/ f10 f0 1"/>
                <a:gd name="f16" fmla="*/ f14 1 9"/>
                <a:gd name="f17" fmla="*/ f13 1 11"/>
                <a:gd name="f18" fmla="*/ 0 f14 1"/>
                <a:gd name="f19" fmla="*/ 200 f13 1"/>
                <a:gd name="f20" fmla="*/ 151 f14 1"/>
                <a:gd name="f21" fmla="*/ 0 f13 1"/>
                <a:gd name="f22" fmla="*/ f15 1 f2"/>
                <a:gd name="f23" fmla="*/ f18 1 9"/>
                <a:gd name="f24" fmla="*/ f19 1 11"/>
                <a:gd name="f25" fmla="*/ f20 1 9"/>
                <a:gd name="f26" fmla="*/ f21 1 11"/>
                <a:gd name="f27" fmla="*/ 0 1 f16"/>
                <a:gd name="f28" fmla="*/ f6 1 f16"/>
                <a:gd name="f29" fmla="*/ 0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9" h="11">
                  <a:moveTo>
                    <a:pt x="f5" y="f7"/>
                  </a:moveTo>
                  <a:cubicBezTo>
                    <a:pt x="f8" y="f6"/>
                    <a:pt x="f9" y="f8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41" name="Freeform 229"/>
            <p:cNvSpPr/>
            <p:nvPr/>
          </p:nvSpPr>
          <p:spPr>
            <a:xfrm>
              <a:off x="753337" y="3147474"/>
              <a:ext cx="25722" cy="33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3"/>
                <a:gd name="f8" fmla="val 1"/>
                <a:gd name="f9" fmla="val 9"/>
                <a:gd name="f10" fmla="val 4"/>
                <a:gd name="f11" fmla="val 2"/>
                <a:gd name="f12" fmla="val 5"/>
                <a:gd name="f13" fmla="val 3"/>
                <a:gd name="f14" fmla="val 8"/>
                <a:gd name="f15" fmla="val 7"/>
                <a:gd name="f16" fmla="val 11"/>
                <a:gd name="f17" fmla="+- 0 0 -90"/>
                <a:gd name="f18" fmla="*/ f3 1 10"/>
                <a:gd name="f19" fmla="*/ f4 1 13"/>
                <a:gd name="f20" fmla="+- f7 0 f5"/>
                <a:gd name="f21" fmla="+- f6 0 f5"/>
                <a:gd name="f22" fmla="*/ f17 f0 1"/>
                <a:gd name="f23" fmla="*/ f21 1 10"/>
                <a:gd name="f24" fmla="*/ f20 1 13"/>
                <a:gd name="f25" fmla="*/ 20 f21 1"/>
                <a:gd name="f26" fmla="*/ 253 f20 1"/>
                <a:gd name="f27" fmla="*/ 33 f21 1"/>
                <a:gd name="f28" fmla="*/ 0 f20 1"/>
                <a:gd name="f29" fmla="*/ 158 f21 1"/>
                <a:gd name="f30" fmla="*/ 218 f20 1"/>
                <a:gd name="f31" fmla="*/ f22 1 f2"/>
                <a:gd name="f32" fmla="*/ f25 1 10"/>
                <a:gd name="f33" fmla="*/ f26 1 13"/>
                <a:gd name="f34" fmla="*/ f27 1 10"/>
                <a:gd name="f35" fmla="*/ f28 1 13"/>
                <a:gd name="f36" fmla="*/ f29 1 10"/>
                <a:gd name="f37" fmla="*/ f30 1 13"/>
                <a:gd name="f38" fmla="*/ 0 1 f23"/>
                <a:gd name="f39" fmla="*/ f6 1 f23"/>
                <a:gd name="f40" fmla="*/ 0 1 f24"/>
                <a:gd name="f41" fmla="*/ f7 1 f24"/>
                <a:gd name="f42" fmla="+- f31 0 f1"/>
                <a:gd name="f43" fmla="*/ f32 1 f23"/>
                <a:gd name="f44" fmla="*/ f33 1 f24"/>
                <a:gd name="f45" fmla="*/ f34 1 f23"/>
                <a:gd name="f46" fmla="*/ f35 1 f24"/>
                <a:gd name="f47" fmla="*/ f36 1 f23"/>
                <a:gd name="f48" fmla="*/ f37 1 f24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</a:cxnLst>
              <a:rect l="f49" t="f52" r="f50" b="f51"/>
              <a:pathLst>
                <a:path w="10" h="13">
                  <a:moveTo>
                    <a:pt x="f8" y="f7"/>
                  </a:moveTo>
                  <a:cubicBezTo>
                    <a:pt x="f8" y="f9"/>
                    <a:pt x="f5" y="f10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42" name="Freeform 230"/>
            <p:cNvSpPr/>
            <p:nvPr/>
          </p:nvSpPr>
          <p:spPr>
            <a:xfrm>
              <a:off x="743050" y="2997266"/>
              <a:ext cx="22631" cy="290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1"/>
                <a:gd name="f8" fmla="val 1"/>
                <a:gd name="f9" fmla="val 6"/>
                <a:gd name="f10" fmla="val 2"/>
                <a:gd name="f11" fmla="val 5"/>
                <a:gd name="f12" fmla="val 7"/>
                <a:gd name="f13" fmla="val 3"/>
                <a:gd name="f14" fmla="+- 0 0 -90"/>
                <a:gd name="f15" fmla="*/ f3 1 9"/>
                <a:gd name="f16" fmla="*/ f4 1 11"/>
                <a:gd name="f17" fmla="+- f7 0 f5"/>
                <a:gd name="f18" fmla="+- f6 0 f5"/>
                <a:gd name="f19" fmla="*/ f14 f0 1"/>
                <a:gd name="f20" fmla="*/ f18 1 9"/>
                <a:gd name="f21" fmla="*/ f17 1 11"/>
                <a:gd name="f22" fmla="*/ 0 f18 1"/>
                <a:gd name="f23" fmla="*/ 185 f17 1"/>
                <a:gd name="f24" fmla="*/ 71 f18 1"/>
                <a:gd name="f25" fmla="*/ 0 f17 1"/>
                <a:gd name="f26" fmla="*/ 132 f18 1"/>
                <a:gd name="f27" fmla="*/ 224 f17 1"/>
                <a:gd name="f28" fmla="*/ f19 1 f2"/>
                <a:gd name="f29" fmla="*/ f22 1 9"/>
                <a:gd name="f30" fmla="*/ f23 1 11"/>
                <a:gd name="f31" fmla="*/ f24 1 9"/>
                <a:gd name="f32" fmla="*/ f25 1 11"/>
                <a:gd name="f33" fmla="*/ f26 1 9"/>
                <a:gd name="f34" fmla="*/ f27 1 11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</a:cxnLst>
              <a:rect l="f46" t="f49" r="f47" b="f48"/>
              <a:pathLst>
                <a:path w="9" h="11">
                  <a:moveTo>
                    <a:pt x="f5" y="f6"/>
                  </a:moveTo>
                  <a:cubicBezTo>
                    <a:pt x="f8" y="f9"/>
                    <a:pt x="f10" y="f10"/>
                    <a:pt x="f11" y="f5"/>
                  </a:cubicBezTo>
                  <a:cubicBezTo>
                    <a:pt x="f12" y="f13"/>
                    <a:pt x="f6" y="f12"/>
                    <a:pt x="f6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43" name="Freeform 231"/>
            <p:cNvSpPr/>
            <p:nvPr/>
          </p:nvSpPr>
          <p:spPr>
            <a:xfrm>
              <a:off x="755394" y="2880990"/>
              <a:ext cx="23664" cy="26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0"/>
                <a:gd name="f8" fmla="val 1"/>
                <a:gd name="f9" fmla="val 6"/>
                <a:gd name="f10" fmla="val 2"/>
                <a:gd name="f11" fmla="val 5"/>
                <a:gd name="f12" fmla="val 7"/>
                <a:gd name="f13" fmla="val 8"/>
                <a:gd name="f14" fmla="val 4"/>
                <a:gd name="f15" fmla="+- 0 0 -90"/>
                <a:gd name="f16" fmla="*/ f3 1 9"/>
                <a:gd name="f17" fmla="*/ f4 1 10"/>
                <a:gd name="f18" fmla="+- f7 0 f5"/>
                <a:gd name="f19" fmla="+- f6 0 f5"/>
                <a:gd name="f20" fmla="*/ f15 f0 1"/>
                <a:gd name="f21" fmla="*/ f18 1 10"/>
                <a:gd name="f22" fmla="*/ f19 1 9"/>
                <a:gd name="f23" fmla="*/ 0 f19 1"/>
                <a:gd name="f24" fmla="*/ 197 f18 1"/>
                <a:gd name="f25" fmla="*/ 84 f19 1"/>
                <a:gd name="f26" fmla="*/ 0 f18 1"/>
                <a:gd name="f27" fmla="*/ 151 f19 1"/>
                <a:gd name="f28" fmla="*/ 159 f18 1"/>
                <a:gd name="f29" fmla="*/ f20 1 f2"/>
                <a:gd name="f30" fmla="*/ f23 1 9"/>
                <a:gd name="f31" fmla="*/ f24 1 10"/>
                <a:gd name="f32" fmla="*/ f25 1 9"/>
                <a:gd name="f33" fmla="*/ f26 1 10"/>
                <a:gd name="f34" fmla="*/ f27 1 9"/>
                <a:gd name="f35" fmla="*/ f28 1 10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</a:cxnLst>
              <a:rect l="f47" t="f50" r="f48" b="f49"/>
              <a:pathLst>
                <a:path w="9" h="10">
                  <a:moveTo>
                    <a:pt x="f5" y="f7"/>
                  </a:moveTo>
                  <a:cubicBezTo>
                    <a:pt x="f8" y="f9"/>
                    <a:pt x="f8" y="f10"/>
                    <a:pt x="f11" y="f5"/>
                  </a:cubicBezTo>
                  <a:cubicBezTo>
                    <a:pt x="f12" y="f10"/>
                    <a:pt x="f13" y="f14"/>
                    <a:pt x="f6" y="f13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44" name="Freeform 232"/>
            <p:cNvSpPr/>
            <p:nvPr/>
          </p:nvSpPr>
          <p:spPr>
            <a:xfrm>
              <a:off x="770830" y="2747259"/>
              <a:ext cx="23664" cy="32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3"/>
                <a:gd name="f8" fmla="val 1"/>
                <a:gd name="f9" fmla="val 5"/>
                <a:gd name="f10" fmla="val 8"/>
                <a:gd name="f11" fmla="val 11"/>
                <a:gd name="f12" fmla="val 3"/>
                <a:gd name="f13" fmla="val 7"/>
                <a:gd name="f14" fmla="+- 0 0 -90"/>
                <a:gd name="f15" fmla="*/ f3 1 9"/>
                <a:gd name="f16" fmla="*/ f4 1 13"/>
                <a:gd name="f17" fmla="+- f7 0 f5"/>
                <a:gd name="f18" fmla="+- f6 0 f5"/>
                <a:gd name="f19" fmla="*/ f14 f0 1"/>
                <a:gd name="f20" fmla="*/ f18 1 9"/>
                <a:gd name="f21" fmla="*/ f17 1 13"/>
                <a:gd name="f22" fmla="*/ 20 f18 1"/>
                <a:gd name="f23" fmla="*/ 89 f17 1"/>
                <a:gd name="f24" fmla="*/ 51 f18 1"/>
                <a:gd name="f25" fmla="*/ 233 f17 1"/>
                <a:gd name="f26" fmla="*/ 118 f18 1"/>
                <a:gd name="f27" fmla="*/ 0 f17 1"/>
                <a:gd name="f28" fmla="*/ f19 1 f2"/>
                <a:gd name="f29" fmla="*/ f22 1 9"/>
                <a:gd name="f30" fmla="*/ f23 1 13"/>
                <a:gd name="f31" fmla="*/ f24 1 9"/>
                <a:gd name="f32" fmla="*/ f25 1 13"/>
                <a:gd name="f33" fmla="*/ f26 1 9"/>
                <a:gd name="f34" fmla="*/ f27 1 13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</a:cxnLst>
              <a:rect l="f46" t="f49" r="f47" b="f48"/>
              <a:pathLst>
                <a:path w="9" h="13">
                  <a:moveTo>
                    <a:pt x="f8" y="f9"/>
                  </a:moveTo>
                  <a:cubicBezTo>
                    <a:pt x="f5" y="f10"/>
                    <a:pt x="f5" y="f11"/>
                    <a:pt x="f12" y="f7"/>
                  </a:cubicBezTo>
                  <a:cubicBezTo>
                    <a:pt x="f13" y="f11"/>
                    <a:pt x="f6" y="f9"/>
                    <a:pt x="f13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45" name="Freeform 233"/>
            <p:cNvSpPr/>
            <p:nvPr/>
          </p:nvSpPr>
          <p:spPr>
            <a:xfrm>
              <a:off x="825355" y="2643576"/>
              <a:ext cx="2057" cy="10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"/>
                <a:gd name="f7" fmla="val 4"/>
                <a:gd name="f8" fmla="val 2"/>
                <a:gd name="f9" fmla="+- 0 0 -90"/>
                <a:gd name="f10" fmla="*/ f3 1 1"/>
                <a:gd name="f11" fmla="*/ f4 1 4"/>
                <a:gd name="f12" fmla="+- f7 0 f5"/>
                <a:gd name="f13" fmla="+- f6 0 f5"/>
                <a:gd name="f14" fmla="*/ f9 f0 1"/>
                <a:gd name="f15" fmla="*/ f12 1 4"/>
                <a:gd name="f16" fmla="*/ 8 f13 1"/>
                <a:gd name="f17" fmla="*/ 0 f12 1"/>
                <a:gd name="f18" fmla="*/ 0 f13 1"/>
                <a:gd name="f19" fmla="*/ 83 f12 1"/>
                <a:gd name="f20" fmla="*/ 0 1 f13"/>
                <a:gd name="f21" fmla="*/ f6 1 f13"/>
                <a:gd name="f22" fmla="*/ f14 1 f2"/>
                <a:gd name="f23" fmla="*/ f17 1 4"/>
                <a:gd name="f24" fmla="*/ f19 1 4"/>
                <a:gd name="f25" fmla="*/ f16 1 f13"/>
                <a:gd name="f26" fmla="*/ f18 1 f13"/>
                <a:gd name="f27" fmla="*/ 0 1 f15"/>
                <a:gd name="f28" fmla="*/ f7 1 f15"/>
                <a:gd name="f29" fmla="*/ f20 f10 1"/>
                <a:gd name="f30" fmla="*/ f21 f10 1"/>
                <a:gd name="f31" fmla="+- f22 0 f1"/>
                <a:gd name="f32" fmla="*/ f23 1 f15"/>
                <a:gd name="f33" fmla="*/ f24 1 f15"/>
                <a:gd name="f34" fmla="*/ f28 f11 1"/>
                <a:gd name="f35" fmla="*/ f27 f11 1"/>
                <a:gd name="f36" fmla="*/ f25 f10 1"/>
                <a:gd name="f37" fmla="*/ f26 f10 1"/>
                <a:gd name="f38" fmla="*/ f32 f11 1"/>
                <a:gd name="f39" fmla="*/ f33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6" y="f38"/>
                </a:cxn>
                <a:cxn ang="f31">
                  <a:pos x="f37" y="f39"/>
                </a:cxn>
              </a:cxnLst>
              <a:rect l="f29" t="f35" r="f30" b="f34"/>
              <a:pathLst>
                <a:path w="1" h="4">
                  <a:moveTo>
                    <a:pt x="f6" y="f5"/>
                  </a:moveTo>
                  <a:cubicBezTo>
                    <a:pt x="f5" y="f6"/>
                    <a:pt x="f5" y="f8"/>
                    <a:pt x="f5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46" name="Freeform 234"/>
            <p:cNvSpPr/>
            <p:nvPr/>
          </p:nvSpPr>
          <p:spPr>
            <a:xfrm>
              <a:off x="825355" y="2537953"/>
              <a:ext cx="2057" cy="174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"/>
                <a:gd name="f7" fmla="val 7"/>
                <a:gd name="f8" fmla="val 3"/>
                <a:gd name="f9" fmla="val 5"/>
                <a:gd name="f10" fmla="+- 0 0 -90"/>
                <a:gd name="f11" fmla="*/ f3 1 1"/>
                <a:gd name="f12" fmla="*/ f4 1 7"/>
                <a:gd name="f13" fmla="+- f7 0 f5"/>
                <a:gd name="f14" fmla="+- f6 0 f5"/>
                <a:gd name="f15" fmla="*/ f10 f0 1"/>
                <a:gd name="f16" fmla="*/ f13 1 7"/>
                <a:gd name="f17" fmla="*/ 0 f14 1"/>
                <a:gd name="f18" fmla="*/ 0 f13 1"/>
                <a:gd name="f19" fmla="*/ 8 f14 1"/>
                <a:gd name="f20" fmla="*/ 118 f13 1"/>
                <a:gd name="f21" fmla="*/ 0 1 f14"/>
                <a:gd name="f22" fmla="*/ f6 1 f14"/>
                <a:gd name="f23" fmla="*/ f15 1 f2"/>
                <a:gd name="f24" fmla="*/ f18 1 7"/>
                <a:gd name="f25" fmla="*/ f20 1 7"/>
                <a:gd name="f26" fmla="*/ f17 1 f14"/>
                <a:gd name="f27" fmla="*/ f19 1 f14"/>
                <a:gd name="f28" fmla="*/ 0 1 f16"/>
                <a:gd name="f29" fmla="*/ f7 1 f16"/>
                <a:gd name="f30" fmla="*/ f21 f11 1"/>
                <a:gd name="f31" fmla="*/ f22 f11 1"/>
                <a:gd name="f32" fmla="+- f23 0 f1"/>
                <a:gd name="f33" fmla="*/ f24 1 f16"/>
                <a:gd name="f34" fmla="*/ f25 1 f16"/>
                <a:gd name="f35" fmla="*/ f29 f12 1"/>
                <a:gd name="f36" fmla="*/ f28 f12 1"/>
                <a:gd name="f37" fmla="*/ f26 f11 1"/>
                <a:gd name="f38" fmla="*/ f27 f11 1"/>
                <a:gd name="f39" fmla="*/ f33 f12 1"/>
                <a:gd name="f40" fmla="*/ f3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7" y="f39"/>
                </a:cxn>
                <a:cxn ang="f32">
                  <a:pos x="f38" y="f40"/>
                </a:cxn>
              </a:cxnLst>
              <a:rect l="f30" t="f36" r="f31" b="f35"/>
              <a:pathLst>
                <a:path w="1" h="7">
                  <a:moveTo>
                    <a:pt x="f5" y="f5"/>
                  </a:moveTo>
                  <a:cubicBezTo>
                    <a:pt x="f5" y="f8"/>
                    <a:pt x="f5" y="f9"/>
                    <a:pt x="f6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47" name="Freeform 235"/>
            <p:cNvSpPr/>
            <p:nvPr/>
          </p:nvSpPr>
          <p:spPr>
            <a:xfrm>
              <a:off x="650467" y="3349026"/>
              <a:ext cx="43205" cy="571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22"/>
                <a:gd name="f8" fmla="val 15"/>
                <a:gd name="f9" fmla="val 13"/>
                <a:gd name="f10" fmla="val 16"/>
                <a:gd name="f11" fmla="val 21"/>
                <a:gd name="f12" fmla="+- 0 0 -90"/>
                <a:gd name="f13" fmla="*/ f3 1 17"/>
                <a:gd name="f14" fmla="*/ f4 1 22"/>
                <a:gd name="f15" fmla="+- f7 0 f5"/>
                <a:gd name="f16" fmla="+- f6 0 f5"/>
                <a:gd name="f17" fmla="*/ f12 f0 1"/>
                <a:gd name="f18" fmla="*/ f16 1 17"/>
                <a:gd name="f19" fmla="*/ f15 1 22"/>
                <a:gd name="f20" fmla="*/ 257 f16 1"/>
                <a:gd name="f21" fmla="*/ 287 f15 1"/>
                <a:gd name="f22" fmla="*/ 245 f16 1"/>
                <a:gd name="f23" fmla="*/ 402 f15 1"/>
                <a:gd name="f24" fmla="*/ f17 1 f2"/>
                <a:gd name="f25" fmla="*/ f20 1 17"/>
                <a:gd name="f26" fmla="*/ f21 1 22"/>
                <a:gd name="f27" fmla="*/ f22 1 17"/>
                <a:gd name="f28" fmla="*/ f23 1 22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17" h="22">
                  <a:moveTo>
                    <a:pt x="f6" y="f8"/>
                  </a:moveTo>
                  <a:cubicBezTo>
                    <a:pt x="f9" y="f5"/>
                    <a:pt x="f5" y="f7"/>
                    <a:pt x="f10" y="f11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48" name="Freeform 236"/>
            <p:cNvSpPr/>
            <p:nvPr/>
          </p:nvSpPr>
          <p:spPr>
            <a:xfrm>
              <a:off x="779059" y="3483717"/>
              <a:ext cx="32918" cy="513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20"/>
                <a:gd name="f8" fmla="val 8"/>
                <a:gd name="f9" fmla="val 7"/>
                <a:gd name="f10" fmla="val 3"/>
                <a:gd name="f11" fmla="val 6"/>
                <a:gd name="f12" fmla="val 4"/>
                <a:gd name="f13" fmla="val 11"/>
                <a:gd name="f14" fmla="val 14"/>
                <a:gd name="f15" fmla="val 9"/>
                <a:gd name="f16" fmla="val 18"/>
                <a:gd name="f17" fmla="val 1"/>
                <a:gd name="f18" fmla="val 19"/>
                <a:gd name="f19" fmla="+- 0 0 -90"/>
                <a:gd name="f20" fmla="*/ f3 1 13"/>
                <a:gd name="f21" fmla="*/ f4 1 20"/>
                <a:gd name="f22" fmla="+- f7 0 f5"/>
                <a:gd name="f23" fmla="+- f6 0 f5"/>
                <a:gd name="f24" fmla="*/ f19 f0 1"/>
                <a:gd name="f25" fmla="*/ f23 1 13"/>
                <a:gd name="f26" fmla="*/ f22 1 20"/>
                <a:gd name="f27" fmla="*/ 121 f23 1"/>
                <a:gd name="f28" fmla="*/ 133 f22 1"/>
                <a:gd name="f29" fmla="*/ 62 f23 1"/>
                <a:gd name="f30" fmla="*/ 204 f22 1"/>
                <a:gd name="f31" fmla="*/ 133 f23 1"/>
                <a:gd name="f32" fmla="*/ 337 f22 1"/>
                <a:gd name="f33" fmla="*/ 0 f23 1"/>
                <a:gd name="f34" fmla="*/ f24 1 f2"/>
                <a:gd name="f35" fmla="*/ f27 1 13"/>
                <a:gd name="f36" fmla="*/ f28 1 20"/>
                <a:gd name="f37" fmla="*/ f29 1 13"/>
                <a:gd name="f38" fmla="*/ f30 1 20"/>
                <a:gd name="f39" fmla="*/ f31 1 13"/>
                <a:gd name="f40" fmla="*/ f32 1 20"/>
                <a:gd name="f41" fmla="*/ f33 1 13"/>
                <a:gd name="f42" fmla="*/ 0 1 f25"/>
                <a:gd name="f43" fmla="*/ f6 1 f25"/>
                <a:gd name="f44" fmla="*/ 0 1 f26"/>
                <a:gd name="f45" fmla="*/ f7 1 f26"/>
                <a:gd name="f46" fmla="+- f34 0 f1"/>
                <a:gd name="f47" fmla="*/ f35 1 f25"/>
                <a:gd name="f48" fmla="*/ f36 1 f26"/>
                <a:gd name="f49" fmla="*/ f37 1 f25"/>
                <a:gd name="f50" fmla="*/ f38 1 f26"/>
                <a:gd name="f51" fmla="*/ f39 1 f25"/>
                <a:gd name="f52" fmla="*/ f40 1 f26"/>
                <a:gd name="f53" fmla="*/ f41 1 f25"/>
                <a:gd name="f54" fmla="*/ f42 f20 1"/>
                <a:gd name="f55" fmla="*/ f43 f20 1"/>
                <a:gd name="f56" fmla="*/ f45 f21 1"/>
                <a:gd name="f57" fmla="*/ f44 f21 1"/>
                <a:gd name="f58" fmla="*/ f47 f20 1"/>
                <a:gd name="f59" fmla="*/ f48 f21 1"/>
                <a:gd name="f60" fmla="*/ f49 f20 1"/>
                <a:gd name="f61" fmla="*/ f50 f21 1"/>
                <a:gd name="f62" fmla="*/ f51 f20 1"/>
                <a:gd name="f63" fmla="*/ f52 f21 1"/>
                <a:gd name="f64" fmla="*/ f5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8" y="f59"/>
                </a:cxn>
                <a:cxn ang="f46">
                  <a:pos x="f60" y="f61"/>
                </a:cxn>
                <a:cxn ang="f46">
                  <a:pos x="f62" y="f63"/>
                </a:cxn>
                <a:cxn ang="f46">
                  <a:pos x="f64" y="f63"/>
                </a:cxn>
              </a:cxnLst>
              <a:rect l="f54" t="f57" r="f55" b="f56"/>
              <a:pathLst>
                <a:path w="13" h="20">
                  <a:moveTo>
                    <a:pt x="f8" y="f9"/>
                  </a:moveTo>
                  <a:cubicBezTo>
                    <a:pt x="f10" y="f5"/>
                    <a:pt x="f5" y="f11"/>
                    <a:pt x="f12" y="f13"/>
                  </a:cubicBezTo>
                  <a:cubicBezTo>
                    <a:pt x="f11" y="f14"/>
                    <a:pt x="f6" y="f6"/>
                    <a:pt x="f15" y="f16"/>
                  </a:cubicBezTo>
                  <a:cubicBezTo>
                    <a:pt x="f8" y="f7"/>
                    <a:pt x="f17" y="f18"/>
                    <a:pt x="f5" y="f16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49" name="Freeform 237"/>
            <p:cNvSpPr/>
            <p:nvPr/>
          </p:nvSpPr>
          <p:spPr>
            <a:xfrm>
              <a:off x="1144261" y="2470123"/>
              <a:ext cx="12344" cy="5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2"/>
                <a:gd name="f8" fmla="val 3"/>
                <a:gd name="f9" fmla="val 1"/>
                <a:gd name="f10" fmla="+- 0 0 -90"/>
                <a:gd name="f11" fmla="*/ f3 1 5"/>
                <a:gd name="f12" fmla="*/ f4 1 2"/>
                <a:gd name="f13" fmla="+- f7 0 f5"/>
                <a:gd name="f14" fmla="+- f6 0 f5"/>
                <a:gd name="f15" fmla="*/ f10 f0 1"/>
                <a:gd name="f16" fmla="*/ f13 1 2"/>
                <a:gd name="f17" fmla="*/ f14 1 5"/>
                <a:gd name="f18" fmla="*/ 70 f14 1"/>
                <a:gd name="f19" fmla="*/ 54 f13 1"/>
                <a:gd name="f20" fmla="*/ 0 f14 1"/>
                <a:gd name="f21" fmla="*/ 0 f13 1"/>
                <a:gd name="f22" fmla="*/ f15 1 f2"/>
                <a:gd name="f23" fmla="*/ f18 1 5"/>
                <a:gd name="f24" fmla="*/ f19 1 2"/>
                <a:gd name="f25" fmla="*/ f20 1 5"/>
                <a:gd name="f26" fmla="*/ f21 1 2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5" h="2">
                  <a:moveTo>
                    <a:pt x="f6" y="f7"/>
                  </a:moveTo>
                  <a:cubicBezTo>
                    <a:pt x="f8" y="f7"/>
                    <a:pt x="f9" y="f7"/>
                    <a:pt x="f5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0" name="Freeform 238"/>
            <p:cNvSpPr/>
            <p:nvPr/>
          </p:nvSpPr>
          <p:spPr>
            <a:xfrm>
              <a:off x="1277992" y="2493376"/>
              <a:ext cx="20574" cy="29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val 5"/>
                <a:gd name="f10" fmla="+- 0 0 -90"/>
                <a:gd name="f11" fmla="*/ f3 1 8"/>
                <a:gd name="f12" fmla="*/ f4 1 1"/>
                <a:gd name="f13" fmla="+- f7 0 f5"/>
                <a:gd name="f14" fmla="+- f6 0 f5"/>
                <a:gd name="f15" fmla="*/ f10 f0 1"/>
                <a:gd name="f16" fmla="*/ f14 1 8"/>
                <a:gd name="f17" fmla="*/ 0 f14 1"/>
                <a:gd name="f18" fmla="*/ 27 f13 1"/>
                <a:gd name="f19" fmla="*/ 125 f14 1"/>
                <a:gd name="f20" fmla="*/ 0 f13 1"/>
                <a:gd name="f21" fmla="*/ 0 1 f13"/>
                <a:gd name="f22" fmla="*/ f7 1 f13"/>
                <a:gd name="f23" fmla="*/ f15 1 f2"/>
                <a:gd name="f24" fmla="*/ f17 1 8"/>
                <a:gd name="f25" fmla="*/ f19 1 8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40" y="f38"/>
                </a:cxn>
              </a:cxnLst>
              <a:rect l="f35" t="f31" r="f36" b="f30"/>
              <a:pathLst>
                <a:path w="8" h="1">
                  <a:moveTo>
                    <a:pt x="f5" y="f7"/>
                  </a:moveTo>
                  <a:cubicBezTo>
                    <a:pt x="f8" y="f7"/>
                    <a:pt x="f9" y="f7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1" name="Freeform 239"/>
            <p:cNvSpPr/>
            <p:nvPr/>
          </p:nvSpPr>
          <p:spPr>
            <a:xfrm>
              <a:off x="1398355" y="2499192"/>
              <a:ext cx="23664" cy="251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0"/>
                <a:gd name="f8" fmla="val 7"/>
                <a:gd name="f9" fmla="val 2"/>
                <a:gd name="f10" fmla="val 5"/>
                <a:gd name="f11" fmla="val 4"/>
                <a:gd name="f12" fmla="+- 0 0 -90"/>
                <a:gd name="f13" fmla="*/ f3 1 9"/>
                <a:gd name="f14" fmla="*/ f4 1 10"/>
                <a:gd name="f15" fmla="+- f7 0 f5"/>
                <a:gd name="f16" fmla="+- f6 0 f5"/>
                <a:gd name="f17" fmla="*/ f12 f0 1"/>
                <a:gd name="f18" fmla="*/ f15 1 10"/>
                <a:gd name="f19" fmla="*/ f16 1 9"/>
                <a:gd name="f20" fmla="*/ 118 f16 1"/>
                <a:gd name="f21" fmla="*/ 0 f15 1"/>
                <a:gd name="f22" fmla="*/ 33 f16 1"/>
                <a:gd name="f23" fmla="*/ 156 f15 1"/>
                <a:gd name="f24" fmla="*/ 151 f16 1"/>
                <a:gd name="f25" fmla="*/ 122 f15 1"/>
                <a:gd name="f26" fmla="*/ f17 1 f2"/>
                <a:gd name="f27" fmla="*/ f20 1 9"/>
                <a:gd name="f28" fmla="*/ f21 1 10"/>
                <a:gd name="f29" fmla="*/ f22 1 9"/>
                <a:gd name="f30" fmla="*/ f23 1 10"/>
                <a:gd name="f31" fmla="*/ f24 1 9"/>
                <a:gd name="f32" fmla="*/ f25 1 10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</a:cxnLst>
              <a:rect l="f44" t="f47" r="f45" b="f46"/>
              <a:pathLst>
                <a:path w="9" h="10">
                  <a:moveTo>
                    <a:pt x="f8" y="f5"/>
                  </a:moveTo>
                  <a:cubicBezTo>
                    <a:pt x="f9" y="f5"/>
                    <a:pt x="f5" y="f10"/>
                    <a:pt x="f9" y="f6"/>
                  </a:cubicBezTo>
                  <a:cubicBezTo>
                    <a:pt x="f11" y="f7"/>
                    <a:pt x="f8" y="f6"/>
                    <a:pt x="f6" y="f8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2" name="Freeform 240"/>
            <p:cNvSpPr/>
            <p:nvPr/>
          </p:nvSpPr>
          <p:spPr>
            <a:xfrm>
              <a:off x="1519741" y="2491438"/>
              <a:ext cx="20574" cy="23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9"/>
                <a:gd name="f8" fmla="val 5"/>
                <a:gd name="f9" fmla="val 4"/>
                <a:gd name="f10" fmla="val 3"/>
                <a:gd name="f11" fmla="val 1"/>
                <a:gd name="f12" fmla="val 7"/>
                <a:gd name="f13" fmla="+- 0 0 -90"/>
                <a:gd name="f14" fmla="*/ f3 1 8"/>
                <a:gd name="f15" fmla="*/ f4 1 9"/>
                <a:gd name="f16" fmla="+- f7 0 f5"/>
                <a:gd name="f17" fmla="+- f6 0 f5"/>
                <a:gd name="f18" fmla="*/ f13 f0 1"/>
                <a:gd name="f19" fmla="*/ f17 1 8"/>
                <a:gd name="f20" fmla="*/ f16 1 9"/>
                <a:gd name="f21" fmla="*/ 83 f17 1"/>
                <a:gd name="f22" fmla="*/ 0 f16 1"/>
                <a:gd name="f23" fmla="*/ 20 f17 1"/>
                <a:gd name="f24" fmla="*/ 136 f16 1"/>
                <a:gd name="f25" fmla="*/ 125 f17 1"/>
                <a:gd name="f26" fmla="*/ f18 1 f2"/>
                <a:gd name="f27" fmla="*/ f21 1 8"/>
                <a:gd name="f28" fmla="*/ f22 1 9"/>
                <a:gd name="f29" fmla="*/ f23 1 8"/>
                <a:gd name="f30" fmla="*/ f24 1 9"/>
                <a:gd name="f31" fmla="*/ f25 1 8"/>
                <a:gd name="f32" fmla="*/ 0 1 f19"/>
                <a:gd name="f33" fmla="*/ f6 1 f19"/>
                <a:gd name="f34" fmla="*/ 0 1 f20"/>
                <a:gd name="f35" fmla="*/ f7 1 f20"/>
                <a:gd name="f36" fmla="+- f26 0 f1"/>
                <a:gd name="f37" fmla="*/ f27 1 f19"/>
                <a:gd name="f38" fmla="*/ f28 1 f20"/>
                <a:gd name="f39" fmla="*/ f29 1 f19"/>
                <a:gd name="f40" fmla="*/ f30 1 f20"/>
                <a:gd name="f41" fmla="*/ f31 1 f19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9"/>
                </a:cxn>
              </a:cxnLst>
              <a:rect l="f42" t="f45" r="f43" b="f44"/>
              <a:pathLst>
                <a:path w="8" h="9">
                  <a:moveTo>
                    <a:pt x="f8" y="f5"/>
                  </a:moveTo>
                  <a:cubicBezTo>
                    <a:pt x="f9" y="f10"/>
                    <a:pt x="f5" y="f10"/>
                    <a:pt x="f11" y="f12"/>
                  </a:cubicBezTo>
                  <a:cubicBezTo>
                    <a:pt x="f10" y="f6"/>
                    <a:pt x="f8" y="f7"/>
                    <a:pt x="f6" y="f12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3" name="Freeform 241"/>
            <p:cNvSpPr/>
            <p:nvPr/>
          </p:nvSpPr>
          <p:spPr>
            <a:xfrm>
              <a:off x="1638047" y="2496284"/>
              <a:ext cx="15435" cy="77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3"/>
                <a:gd name="f8" fmla="val 5"/>
                <a:gd name="f9" fmla="val 2"/>
                <a:gd name="f10" fmla="+- 0 0 -90"/>
                <a:gd name="f11" fmla="*/ f3 1 6"/>
                <a:gd name="f12" fmla="*/ f4 1 3"/>
                <a:gd name="f13" fmla="+- f7 0 f5"/>
                <a:gd name="f14" fmla="+- f6 0 f5"/>
                <a:gd name="f15" fmla="*/ f10 f0 1"/>
                <a:gd name="f16" fmla="*/ f13 1 3"/>
                <a:gd name="f17" fmla="*/ f14 1 6"/>
                <a:gd name="f18" fmla="*/ 0 f14 1"/>
                <a:gd name="f19" fmla="*/ 56 f13 1"/>
                <a:gd name="f20" fmla="*/ 95 f14 1"/>
                <a:gd name="f21" fmla="*/ 0 f13 1"/>
                <a:gd name="f22" fmla="*/ f15 1 f2"/>
                <a:gd name="f23" fmla="*/ f18 1 6"/>
                <a:gd name="f24" fmla="*/ f19 1 3"/>
                <a:gd name="f25" fmla="*/ f20 1 6"/>
                <a:gd name="f26" fmla="*/ f21 1 3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6" h="3">
                  <a:moveTo>
                    <a:pt x="f5" y="f7"/>
                  </a:moveTo>
                  <a:cubicBezTo>
                    <a:pt x="f7" y="f7"/>
                    <a:pt x="f8" y="f9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4" name="Freeform 242"/>
            <p:cNvSpPr/>
            <p:nvPr/>
          </p:nvSpPr>
          <p:spPr>
            <a:xfrm>
              <a:off x="1737835" y="2442014"/>
              <a:ext cx="39090" cy="280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"/>
                <a:gd name="f8" fmla="val 13"/>
                <a:gd name="f9" fmla="val 1"/>
                <a:gd name="f10" fmla="val 5"/>
                <a:gd name="f11" fmla="val 4"/>
                <a:gd name="f12" fmla="+- 0 0 -90"/>
                <a:gd name="f13" fmla="*/ f3 1 15"/>
                <a:gd name="f14" fmla="*/ f4 1 11"/>
                <a:gd name="f15" fmla="+- f7 0 f5"/>
                <a:gd name="f16" fmla="+- f6 0 f5"/>
                <a:gd name="f17" fmla="*/ f12 f0 1"/>
                <a:gd name="f18" fmla="*/ f16 1 15"/>
                <a:gd name="f19" fmla="*/ f15 1 11"/>
                <a:gd name="f20" fmla="*/ 213 f16 1"/>
                <a:gd name="f21" fmla="*/ 0 f15 1"/>
                <a:gd name="f22" fmla="*/ 243 f16 1"/>
                <a:gd name="f23" fmla="*/ 76 f15 1"/>
                <a:gd name="f24" fmla="*/ f17 1 f2"/>
                <a:gd name="f25" fmla="*/ f20 1 15"/>
                <a:gd name="f26" fmla="*/ f21 1 11"/>
                <a:gd name="f27" fmla="*/ f22 1 15"/>
                <a:gd name="f28" fmla="*/ f23 1 11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15" h="11">
                  <a:moveTo>
                    <a:pt x="f8" y="f5"/>
                  </a:moveTo>
                  <a:cubicBezTo>
                    <a:pt x="f5" y="f9"/>
                    <a:pt x="f10" y="f7"/>
                    <a:pt x="f6" y="f11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5" name="Freeform 243"/>
            <p:cNvSpPr/>
            <p:nvPr/>
          </p:nvSpPr>
          <p:spPr>
            <a:xfrm>
              <a:off x="1866427" y="2384846"/>
              <a:ext cx="5148" cy="58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1"/>
                <a:gd name="f8" fmla="+- 0 0 -90"/>
                <a:gd name="f9" fmla="*/ f3 1 2"/>
                <a:gd name="f10" fmla="*/ f4 1 2"/>
                <a:gd name="f11" fmla="+- f6 0 f5"/>
                <a:gd name="f12" fmla="*/ f8 f0 1"/>
                <a:gd name="f13" fmla="*/ f11 1 2"/>
                <a:gd name="f14" fmla="*/ 33 f11 1"/>
                <a:gd name="f15" fmla="*/ 0 f11 1"/>
                <a:gd name="f16" fmla="*/ 54 f11 1"/>
                <a:gd name="f17" fmla="*/ f12 1 f2"/>
                <a:gd name="f18" fmla="*/ f14 1 2"/>
                <a:gd name="f19" fmla="*/ f15 1 2"/>
                <a:gd name="f20" fmla="*/ f16 1 2"/>
                <a:gd name="f21" fmla="*/ 0 1 f13"/>
                <a:gd name="f22" fmla="*/ f6 1 f13"/>
                <a:gd name="f23" fmla="+- f17 0 f1"/>
                <a:gd name="f24" fmla="*/ f18 1 f13"/>
                <a:gd name="f25" fmla="*/ f19 1 f13"/>
                <a:gd name="f26" fmla="*/ f20 1 f13"/>
                <a:gd name="f27" fmla="*/ f21 f9 1"/>
                <a:gd name="f28" fmla="*/ f22 f9 1"/>
                <a:gd name="f29" fmla="*/ f22 f10 1"/>
                <a:gd name="f30" fmla="*/ f21 f10 1"/>
                <a:gd name="f31" fmla="*/ f24 f9 1"/>
                <a:gd name="f32" fmla="*/ f25 f10 1"/>
                <a:gd name="f33" fmla="*/ f25 f9 1"/>
                <a:gd name="f34" fmla="*/ f2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1" y="f32"/>
                </a:cxn>
                <a:cxn ang="f23">
                  <a:pos x="f33" y="f34"/>
                </a:cxn>
              </a:cxnLst>
              <a:rect l="f27" t="f30" r="f28" b="f29"/>
              <a:pathLst>
                <a:path w="2" h="2">
                  <a:moveTo>
                    <a:pt x="f6" y="f5"/>
                  </a:moveTo>
                  <a:cubicBezTo>
                    <a:pt x="f6" y="f7"/>
                    <a:pt x="f7" y="f6"/>
                    <a:pt x="f5" y="f6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6" name="Freeform 244"/>
            <p:cNvSpPr/>
            <p:nvPr/>
          </p:nvSpPr>
          <p:spPr>
            <a:xfrm>
              <a:off x="1936379" y="2338331"/>
              <a:ext cx="7205" cy="135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5"/>
                <a:gd name="f8" fmla="val 2"/>
                <a:gd name="f9" fmla="val 1"/>
                <a:gd name="f10" fmla="val 4"/>
                <a:gd name="f11" fmla="+- 0 0 -90"/>
                <a:gd name="f12" fmla="*/ f3 1 3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"/>
                <a:gd name="f19" fmla="*/ 37 f15 1"/>
                <a:gd name="f20" fmla="*/ 0 f14 1"/>
                <a:gd name="f21" fmla="*/ 0 f15 1"/>
                <a:gd name="f22" fmla="*/ 109 f14 1"/>
                <a:gd name="f23" fmla="*/ f16 1 f2"/>
                <a:gd name="f24" fmla="*/ f19 1 3"/>
                <a:gd name="f25" fmla="*/ f20 1 5"/>
                <a:gd name="f26" fmla="*/ f21 1 3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3" h="5">
                  <a:moveTo>
                    <a:pt x="f6" y="f5"/>
                  </a:moveTo>
                  <a:cubicBezTo>
                    <a:pt x="f8" y="f8"/>
                    <a:pt x="f9" y="f10"/>
                    <a:pt x="f5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7" name="Freeform 245"/>
            <p:cNvSpPr/>
            <p:nvPr/>
          </p:nvSpPr>
          <p:spPr>
            <a:xfrm>
              <a:off x="1953862" y="2224954"/>
              <a:ext cx="10287" cy="15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6"/>
                <a:gd name="f8" fmla="val 2"/>
                <a:gd name="f9" fmla="val 1"/>
                <a:gd name="f10" fmla="val 3"/>
                <a:gd name="f11" fmla="+- 0 0 -90"/>
                <a:gd name="f12" fmla="*/ f3 1 4"/>
                <a:gd name="f13" fmla="*/ f4 1 6"/>
                <a:gd name="f14" fmla="+- f7 0 f5"/>
                <a:gd name="f15" fmla="+- f6 0 f5"/>
                <a:gd name="f16" fmla="*/ f11 f0 1"/>
                <a:gd name="f17" fmla="*/ f14 1 6"/>
                <a:gd name="f18" fmla="*/ f15 1 4"/>
                <a:gd name="f19" fmla="*/ 63 f15 1"/>
                <a:gd name="f20" fmla="*/ 0 f14 1"/>
                <a:gd name="f21" fmla="*/ 0 f15 1"/>
                <a:gd name="f22" fmla="*/ 115 f14 1"/>
                <a:gd name="f23" fmla="*/ f16 1 f2"/>
                <a:gd name="f24" fmla="*/ f19 1 4"/>
                <a:gd name="f25" fmla="*/ f20 1 6"/>
                <a:gd name="f26" fmla="*/ f21 1 4"/>
                <a:gd name="f27" fmla="*/ f22 1 6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4" h="6">
                  <a:moveTo>
                    <a:pt x="f6" y="f5"/>
                  </a:moveTo>
                  <a:cubicBezTo>
                    <a:pt x="f8" y="f9"/>
                    <a:pt x="f9" y="f10"/>
                    <a:pt x="f5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8" name="Freeform 246"/>
            <p:cNvSpPr/>
            <p:nvPr/>
          </p:nvSpPr>
          <p:spPr>
            <a:xfrm>
              <a:off x="1524890" y="2328638"/>
              <a:ext cx="15435" cy="9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4"/>
                <a:gd name="f9" fmla="val 2"/>
                <a:gd name="f10" fmla="+- 0 0 -90"/>
                <a:gd name="f11" fmla="*/ f3 1 6"/>
                <a:gd name="f12" fmla="*/ f4 1 1"/>
                <a:gd name="f13" fmla="+- f7 0 f5"/>
                <a:gd name="f14" fmla="+- f6 0 f5"/>
                <a:gd name="f15" fmla="*/ f10 f0 1"/>
                <a:gd name="f16" fmla="*/ f14 1 6"/>
                <a:gd name="f17" fmla="*/ 95 f14 1"/>
                <a:gd name="f18" fmla="*/ 0 f13 1"/>
                <a:gd name="f19" fmla="*/ 0 f14 1"/>
                <a:gd name="f20" fmla="*/ 0 1 f13"/>
                <a:gd name="f21" fmla="*/ f7 1 f13"/>
                <a:gd name="f22" fmla="*/ f15 1 f2"/>
                <a:gd name="f23" fmla="*/ f17 1 6"/>
                <a:gd name="f24" fmla="*/ f19 1 6"/>
                <a:gd name="f25" fmla="*/ f18 1 f13"/>
                <a:gd name="f26" fmla="*/ 0 1 f16"/>
                <a:gd name="f27" fmla="*/ f6 1 f16"/>
                <a:gd name="f28" fmla="*/ f21 f12 1"/>
                <a:gd name="f29" fmla="*/ f20 f12 1"/>
                <a:gd name="f30" fmla="+- f22 0 f1"/>
                <a:gd name="f31" fmla="*/ f23 1 f16"/>
                <a:gd name="f32" fmla="*/ f24 1 f16"/>
                <a:gd name="f33" fmla="*/ f26 f11 1"/>
                <a:gd name="f34" fmla="*/ f27 f11 1"/>
                <a:gd name="f35" fmla="*/ f25 f12 1"/>
                <a:gd name="f36" fmla="*/ f31 f11 1"/>
                <a:gd name="f37" fmla="*/ f32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6" y="f35"/>
                </a:cxn>
                <a:cxn ang="f30">
                  <a:pos x="f37" y="f35"/>
                </a:cxn>
              </a:cxnLst>
              <a:rect l="f33" t="f29" r="f34" b="f28"/>
              <a:pathLst>
                <a:path w="6" h="1">
                  <a:moveTo>
                    <a:pt x="f6" y="f5"/>
                  </a:moveTo>
                  <a:cubicBezTo>
                    <a:pt x="f8" y="f5"/>
                    <a:pt x="f9" y="f5"/>
                    <a:pt x="f5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9" name="Freeform 247"/>
            <p:cNvSpPr/>
            <p:nvPr/>
          </p:nvSpPr>
          <p:spPr>
            <a:xfrm>
              <a:off x="1386010" y="2328638"/>
              <a:ext cx="30861" cy="32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3"/>
                <a:gd name="f8" fmla="val 11"/>
                <a:gd name="f9" fmla="val 8"/>
                <a:gd name="f10" fmla="val 2"/>
                <a:gd name="f11" fmla="val 9"/>
                <a:gd name="f12" fmla="val 5"/>
                <a:gd name="f13" fmla="val 6"/>
                <a:gd name="f14" fmla="val 10"/>
                <a:gd name="f15" fmla="+- 0 0 -90"/>
                <a:gd name="f16" fmla="*/ f3 1 12"/>
                <a:gd name="f17" fmla="*/ f4 1 13"/>
                <a:gd name="f18" fmla="+- f7 0 f5"/>
                <a:gd name="f19" fmla="+- f6 0 f5"/>
                <a:gd name="f20" fmla="*/ f15 f0 1"/>
                <a:gd name="f21" fmla="*/ f19 1 12"/>
                <a:gd name="f22" fmla="*/ f18 1 13"/>
                <a:gd name="f23" fmla="*/ 175 f19 1"/>
                <a:gd name="f24" fmla="*/ 199 f18 1"/>
                <a:gd name="f25" fmla="*/ 0 f19 1"/>
                <a:gd name="f26" fmla="*/ 165 f18 1"/>
                <a:gd name="f27" fmla="*/ 158 f19 1"/>
                <a:gd name="f28" fmla="*/ 0 f18 1"/>
                <a:gd name="f29" fmla="*/ f20 1 f2"/>
                <a:gd name="f30" fmla="*/ f23 1 12"/>
                <a:gd name="f31" fmla="*/ f24 1 13"/>
                <a:gd name="f32" fmla="*/ f25 1 12"/>
                <a:gd name="f33" fmla="*/ f26 1 13"/>
                <a:gd name="f34" fmla="*/ f27 1 12"/>
                <a:gd name="f35" fmla="*/ f28 1 13"/>
                <a:gd name="f36" fmla="*/ 0 1 f21"/>
                <a:gd name="f37" fmla="*/ f6 1 f21"/>
                <a:gd name="f38" fmla="*/ 0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</a:cxnLst>
              <a:rect l="f47" t="f50" r="f48" b="f49"/>
              <a:pathLst>
                <a:path w="12" h="13">
                  <a:moveTo>
                    <a:pt x="f8" y="f8"/>
                  </a:moveTo>
                  <a:cubicBezTo>
                    <a:pt x="f9" y="f6"/>
                    <a:pt x="f10" y="f7"/>
                    <a:pt x="f5" y="f11"/>
                  </a:cubicBezTo>
                  <a:cubicBezTo>
                    <a:pt x="f10" y="f12"/>
                    <a:pt x="f6" y="f13"/>
                    <a:pt x="f14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0" name="Freeform 248"/>
            <p:cNvSpPr/>
            <p:nvPr/>
          </p:nvSpPr>
          <p:spPr>
            <a:xfrm>
              <a:off x="1236844" y="2313139"/>
              <a:ext cx="43205" cy="387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5"/>
                <a:gd name="f8" fmla="val 9"/>
                <a:gd name="f9" fmla="val 5"/>
                <a:gd name="f10" fmla="val 1"/>
                <a:gd name="f11" fmla="val 14"/>
                <a:gd name="f12" fmla="val 10"/>
                <a:gd name="f13" fmla="val 3"/>
                <a:gd name="f14" fmla="val 7"/>
                <a:gd name="f15" fmla="val 8"/>
                <a:gd name="f16" fmla="val 11"/>
                <a:gd name="f17" fmla="val 2"/>
                <a:gd name="f18" fmla="+- 0 0 -90"/>
                <a:gd name="f19" fmla="*/ f3 1 17"/>
                <a:gd name="f20" fmla="*/ f4 1 15"/>
                <a:gd name="f21" fmla="+- f7 0 f5"/>
                <a:gd name="f22" fmla="+- f6 0 f5"/>
                <a:gd name="f23" fmla="*/ f18 f0 1"/>
                <a:gd name="f24" fmla="*/ f22 1 17"/>
                <a:gd name="f25" fmla="*/ f21 1 15"/>
                <a:gd name="f26" fmla="*/ 133 f22 1"/>
                <a:gd name="f27" fmla="*/ 285 f21 1"/>
                <a:gd name="f28" fmla="*/ 0 f22 1"/>
                <a:gd name="f29" fmla="*/ 192 f21 1"/>
                <a:gd name="f30" fmla="*/ 166 f22 1"/>
                <a:gd name="f31" fmla="*/ 136 f21 1"/>
                <a:gd name="f32" fmla="*/ 30 f22 1"/>
                <a:gd name="f33" fmla="*/ 0 f21 1"/>
                <a:gd name="f34" fmla="*/ f23 1 f2"/>
                <a:gd name="f35" fmla="*/ f26 1 17"/>
                <a:gd name="f36" fmla="*/ f27 1 15"/>
                <a:gd name="f37" fmla="*/ f28 1 17"/>
                <a:gd name="f38" fmla="*/ f29 1 15"/>
                <a:gd name="f39" fmla="*/ f30 1 17"/>
                <a:gd name="f40" fmla="*/ f31 1 15"/>
                <a:gd name="f41" fmla="*/ f32 1 17"/>
                <a:gd name="f42" fmla="*/ f33 1 15"/>
                <a:gd name="f43" fmla="*/ 0 1 f24"/>
                <a:gd name="f44" fmla="*/ f6 1 f24"/>
                <a:gd name="f45" fmla="*/ 0 1 f25"/>
                <a:gd name="f46" fmla="*/ f7 1 f25"/>
                <a:gd name="f47" fmla="+- f34 0 f1"/>
                <a:gd name="f48" fmla="*/ f35 1 f24"/>
                <a:gd name="f49" fmla="*/ f36 1 f25"/>
                <a:gd name="f50" fmla="*/ f37 1 f24"/>
                <a:gd name="f51" fmla="*/ f38 1 f25"/>
                <a:gd name="f52" fmla="*/ f39 1 f24"/>
                <a:gd name="f53" fmla="*/ f40 1 f25"/>
                <a:gd name="f54" fmla="*/ f41 1 f24"/>
                <a:gd name="f55" fmla="*/ f42 1 f25"/>
                <a:gd name="f56" fmla="*/ f43 f19 1"/>
                <a:gd name="f57" fmla="*/ f44 f19 1"/>
                <a:gd name="f58" fmla="*/ f46 f20 1"/>
                <a:gd name="f59" fmla="*/ f45 f20 1"/>
                <a:gd name="f60" fmla="*/ f48 f19 1"/>
                <a:gd name="f61" fmla="*/ f49 f20 1"/>
                <a:gd name="f62" fmla="*/ f50 f19 1"/>
                <a:gd name="f63" fmla="*/ f51 f20 1"/>
                <a:gd name="f64" fmla="*/ f52 f19 1"/>
                <a:gd name="f65" fmla="*/ f53 f20 1"/>
                <a:gd name="f66" fmla="*/ f54 f19 1"/>
                <a:gd name="f67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60" y="f61"/>
                </a:cxn>
                <a:cxn ang="f47">
                  <a:pos x="f62" y="f63"/>
                </a:cxn>
                <a:cxn ang="f47">
                  <a:pos x="f64" y="f65"/>
                </a:cxn>
                <a:cxn ang="f47">
                  <a:pos x="f66" y="f67"/>
                </a:cxn>
              </a:cxnLst>
              <a:rect l="f56" t="f59" r="f57" b="f58"/>
              <a:pathLst>
                <a:path w="17" h="15">
                  <a:moveTo>
                    <a:pt x="f8" y="f7"/>
                  </a:moveTo>
                  <a:cubicBezTo>
                    <a:pt x="f9" y="f7"/>
                    <a:pt x="f10" y="f11"/>
                    <a:pt x="f5" y="f12"/>
                  </a:cubicBezTo>
                  <a:cubicBezTo>
                    <a:pt x="f13" y="f14"/>
                    <a:pt x="f15" y="f8"/>
                    <a:pt x="f16" y="f14"/>
                  </a:cubicBezTo>
                  <a:cubicBezTo>
                    <a:pt x="f6" y="f17"/>
                    <a:pt x="f14" y="f10"/>
                    <a:pt x="f17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1" name="Freeform 249"/>
            <p:cNvSpPr/>
            <p:nvPr/>
          </p:nvSpPr>
          <p:spPr>
            <a:xfrm>
              <a:off x="1113391" y="2302477"/>
              <a:ext cx="15435" cy="10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4"/>
                <a:gd name="f8" fmla="val 3"/>
                <a:gd name="f9" fmla="val 1"/>
                <a:gd name="f10" fmla="+- 0 0 -90"/>
                <a:gd name="f11" fmla="*/ f3 1 6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6"/>
                <a:gd name="f18" fmla="*/ 95 f14 1"/>
                <a:gd name="f19" fmla="*/ 83 f13 1"/>
                <a:gd name="f20" fmla="*/ 0 f14 1"/>
                <a:gd name="f21" fmla="*/ 0 f13 1"/>
                <a:gd name="f22" fmla="*/ f15 1 f2"/>
                <a:gd name="f23" fmla="*/ f18 1 6"/>
                <a:gd name="f24" fmla="*/ f19 1 4"/>
                <a:gd name="f25" fmla="*/ f20 1 6"/>
                <a:gd name="f26" fmla="*/ f21 1 4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6" h="4">
                  <a:moveTo>
                    <a:pt x="f6" y="f7"/>
                  </a:moveTo>
                  <a:cubicBezTo>
                    <a:pt x="f8" y="f7"/>
                    <a:pt x="f9" y="f8"/>
                    <a:pt x="f5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2" name="Freeform 250"/>
            <p:cNvSpPr/>
            <p:nvPr/>
          </p:nvSpPr>
          <p:spPr>
            <a:xfrm>
              <a:off x="1017727" y="2222046"/>
              <a:ext cx="15435" cy="15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3"/>
                <a:gd name="f8" fmla="val 2"/>
                <a:gd name="f9" fmla="val 5"/>
                <a:gd name="f10" fmla="+- 0 0 -90"/>
                <a:gd name="f11" fmla="*/ f3 1 6"/>
                <a:gd name="f12" fmla="*/ f4 1 6"/>
                <a:gd name="f13" fmla="+- f6 0 f5"/>
                <a:gd name="f14" fmla="*/ f10 f0 1"/>
                <a:gd name="f15" fmla="*/ f13 1 6"/>
                <a:gd name="f16" fmla="*/ 0 f13 1"/>
                <a:gd name="f17" fmla="*/ 95 f13 1"/>
                <a:gd name="f18" fmla="*/ 115 f13 1"/>
                <a:gd name="f19" fmla="*/ f14 1 f2"/>
                <a:gd name="f20" fmla="*/ f16 1 6"/>
                <a:gd name="f21" fmla="*/ f17 1 6"/>
                <a:gd name="f22" fmla="*/ f18 1 6"/>
                <a:gd name="f23" fmla="*/ 0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6 f12 1"/>
                <a:gd name="f35" fmla="*/ f27 f11 1"/>
                <a:gd name="f36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</a:cxnLst>
              <a:rect l="f29" t="f32" r="f30" b="f31"/>
              <a:pathLst>
                <a:path w="6" h="6">
                  <a:moveTo>
                    <a:pt x="f5" y="f5"/>
                  </a:moveTo>
                  <a:cubicBezTo>
                    <a:pt x="f5" y="f7"/>
                    <a:pt x="f8" y="f9"/>
                    <a:pt x="f6" y="f6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3" name="Freeform 251"/>
            <p:cNvSpPr/>
            <p:nvPr/>
          </p:nvSpPr>
          <p:spPr>
            <a:xfrm>
              <a:off x="907651" y="2289877"/>
              <a:ext cx="32918" cy="358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4"/>
                <a:gd name="f8" fmla="val 9"/>
                <a:gd name="f9" fmla="val 7"/>
                <a:gd name="f10" fmla="val 11"/>
                <a:gd name="f11" fmla="+- 0 0 -90"/>
                <a:gd name="f12" fmla="*/ f3 1 13"/>
                <a:gd name="f13" fmla="*/ f4 1 14"/>
                <a:gd name="f14" fmla="+- f7 0 f5"/>
                <a:gd name="f15" fmla="+- f6 0 f5"/>
                <a:gd name="f16" fmla="*/ f11 f0 1"/>
                <a:gd name="f17" fmla="*/ f15 1 13"/>
                <a:gd name="f18" fmla="*/ f14 1 14"/>
                <a:gd name="f19" fmla="*/ 194 f15 1"/>
                <a:gd name="f20" fmla="*/ 167 f14 1"/>
                <a:gd name="f21" fmla="*/ 162 f15 1"/>
                <a:gd name="f22" fmla="*/ 238 f14 1"/>
                <a:gd name="f23" fmla="*/ f16 1 f2"/>
                <a:gd name="f24" fmla="*/ f19 1 13"/>
                <a:gd name="f25" fmla="*/ f20 1 14"/>
                <a:gd name="f26" fmla="*/ f21 1 13"/>
                <a:gd name="f27" fmla="*/ f22 1 14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13" h="14">
                  <a:moveTo>
                    <a:pt x="f6" y="f8"/>
                  </a:moveTo>
                  <a:cubicBezTo>
                    <a:pt x="f9" y="f5"/>
                    <a:pt x="f5" y="f7"/>
                    <a:pt x="f10" y="f6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4" name="Freeform 252"/>
            <p:cNvSpPr/>
            <p:nvPr/>
          </p:nvSpPr>
          <p:spPr>
            <a:xfrm>
              <a:off x="1046530" y="2415853"/>
              <a:ext cx="27779" cy="21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8"/>
                <a:gd name="f8" fmla="val 3"/>
                <a:gd name="f9" fmla="val 4"/>
                <a:gd name="f10" fmla="val 1"/>
                <a:gd name="f11" fmla="val 7"/>
                <a:gd name="f12" fmla="+- 0 0 -90"/>
                <a:gd name="f13" fmla="*/ f3 1 11"/>
                <a:gd name="f14" fmla="*/ f4 1 8"/>
                <a:gd name="f15" fmla="+- f7 0 f5"/>
                <a:gd name="f16" fmla="+- f6 0 f5"/>
                <a:gd name="f17" fmla="*/ f12 f0 1"/>
                <a:gd name="f18" fmla="*/ f15 1 8"/>
                <a:gd name="f19" fmla="*/ f16 1 11"/>
                <a:gd name="f20" fmla="*/ 162 f16 1"/>
                <a:gd name="f21" fmla="*/ 61 f15 1"/>
                <a:gd name="f22" fmla="*/ 0 f16 1"/>
                <a:gd name="f23" fmla="*/ 22 f15 1"/>
                <a:gd name="f24" fmla="*/ 120 f16 1"/>
                <a:gd name="f25" fmla="*/ 168 f15 1"/>
                <a:gd name="f26" fmla="*/ f17 1 f2"/>
                <a:gd name="f27" fmla="*/ f20 1 11"/>
                <a:gd name="f28" fmla="*/ f21 1 8"/>
                <a:gd name="f29" fmla="*/ f22 1 11"/>
                <a:gd name="f30" fmla="*/ f23 1 8"/>
                <a:gd name="f31" fmla="*/ f24 1 11"/>
                <a:gd name="f32" fmla="*/ f25 1 8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</a:cxnLst>
              <a:rect l="f44" t="f47" r="f45" b="f46"/>
              <a:pathLst>
                <a:path w="11" h="8">
                  <a:moveTo>
                    <a:pt x="f6" y="f8"/>
                  </a:moveTo>
                  <a:cubicBezTo>
                    <a:pt x="f7" y="f5"/>
                    <a:pt x="f9" y="f5"/>
                    <a:pt x="f5" y="f10"/>
                  </a:cubicBezTo>
                  <a:cubicBezTo>
                    <a:pt x="f10" y="f9"/>
                    <a:pt x="f9" y="f11"/>
                    <a:pt x="f7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5" name="Freeform 253"/>
            <p:cNvSpPr/>
            <p:nvPr/>
          </p:nvSpPr>
          <p:spPr>
            <a:xfrm>
              <a:off x="703959" y="2142585"/>
              <a:ext cx="41148" cy="465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8"/>
                <a:gd name="f8" fmla="val 12"/>
                <a:gd name="f9" fmla="val 10"/>
                <a:gd name="f10" fmla="val 13"/>
                <a:gd name="f11" fmla="+- 0 0 -90"/>
                <a:gd name="f12" fmla="*/ f3 1 16"/>
                <a:gd name="f13" fmla="*/ f4 1 18"/>
                <a:gd name="f14" fmla="+- f7 0 f5"/>
                <a:gd name="f15" fmla="+- f6 0 f5"/>
                <a:gd name="f16" fmla="*/ f11 f0 1"/>
                <a:gd name="f17" fmla="*/ f15 1 16"/>
                <a:gd name="f18" fmla="*/ f14 1 18"/>
                <a:gd name="f19" fmla="*/ 250 f15 1"/>
                <a:gd name="f20" fmla="*/ 227 f14 1"/>
                <a:gd name="f21" fmla="*/ 208 f15 1"/>
                <a:gd name="f22" fmla="*/ 341 f14 1"/>
                <a:gd name="f23" fmla="*/ f16 1 f2"/>
                <a:gd name="f24" fmla="*/ f19 1 16"/>
                <a:gd name="f25" fmla="*/ f20 1 18"/>
                <a:gd name="f26" fmla="*/ f21 1 16"/>
                <a:gd name="f27" fmla="*/ f22 1 18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16" h="18">
                  <a:moveTo>
                    <a:pt x="f6" y="f8"/>
                  </a:moveTo>
                  <a:cubicBezTo>
                    <a:pt x="f9" y="f5"/>
                    <a:pt x="f5" y="f6"/>
                    <a:pt x="f10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6" name="Freeform 254"/>
            <p:cNvSpPr/>
            <p:nvPr/>
          </p:nvSpPr>
          <p:spPr>
            <a:xfrm>
              <a:off x="619606" y="2251115"/>
              <a:ext cx="17492" cy="174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4"/>
                <a:gd name="f8" fmla="val 1"/>
                <a:gd name="f9" fmla="+- 0 0 -90"/>
                <a:gd name="f10" fmla="*/ f3 1 7"/>
                <a:gd name="f11" fmla="*/ f4 1 7"/>
                <a:gd name="f12" fmla="+- f6 0 f5"/>
                <a:gd name="f13" fmla="*/ f9 f0 1"/>
                <a:gd name="f14" fmla="*/ f12 1 7"/>
                <a:gd name="f15" fmla="*/ 100 f12 1"/>
                <a:gd name="f16" fmla="*/ 0 f12 1"/>
                <a:gd name="f17" fmla="*/ 118 f12 1"/>
                <a:gd name="f18" fmla="*/ f13 1 f2"/>
                <a:gd name="f19" fmla="*/ f15 1 7"/>
                <a:gd name="f20" fmla="*/ f16 1 7"/>
                <a:gd name="f21" fmla="*/ f17 1 7"/>
                <a:gd name="f22" fmla="*/ 0 1 f14"/>
                <a:gd name="f23" fmla="*/ f6 1 f14"/>
                <a:gd name="f24" fmla="+- f18 0 f1"/>
                <a:gd name="f25" fmla="*/ f19 1 f14"/>
                <a:gd name="f26" fmla="*/ f20 1 f14"/>
                <a:gd name="f27" fmla="*/ f21 1 f14"/>
                <a:gd name="f28" fmla="*/ f22 f10 1"/>
                <a:gd name="f29" fmla="*/ f23 f10 1"/>
                <a:gd name="f30" fmla="*/ f23 f11 1"/>
                <a:gd name="f31" fmla="*/ f22 f11 1"/>
                <a:gd name="f32" fmla="*/ f25 f10 1"/>
                <a:gd name="f33" fmla="*/ f26 f11 1"/>
                <a:gd name="f34" fmla="*/ f26 f10 1"/>
                <a:gd name="f35" fmla="*/ f2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2" y="f33"/>
                </a:cxn>
                <a:cxn ang="f24">
                  <a:pos x="f34" y="f35"/>
                </a:cxn>
              </a:cxnLst>
              <a:rect l="f28" t="f31" r="f29" b="f30"/>
              <a:pathLst>
                <a:path w="7" h="7">
                  <a:moveTo>
                    <a:pt x="f6" y="f5"/>
                  </a:moveTo>
                  <a:cubicBezTo>
                    <a:pt x="f7" y="f8"/>
                    <a:pt x="f8" y="f7"/>
                    <a:pt x="f5" y="f6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7" name="Freeform 255"/>
            <p:cNvSpPr/>
            <p:nvPr/>
          </p:nvSpPr>
          <p:spPr>
            <a:xfrm>
              <a:off x="637089" y="2351900"/>
              <a:ext cx="33951" cy="43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7"/>
                <a:gd name="f8" fmla="val 11"/>
                <a:gd name="f9" fmla="val 7"/>
                <a:gd name="f10" fmla="val 10"/>
                <a:gd name="f11" fmla="val 16"/>
                <a:gd name="f12" fmla="val 1"/>
                <a:gd name="f13" fmla="val 4"/>
                <a:gd name="f14" fmla="+- 0 0 -90"/>
                <a:gd name="f15" fmla="*/ f3 1 13"/>
                <a:gd name="f16" fmla="*/ f4 1 17"/>
                <a:gd name="f17" fmla="+- f7 0 f5"/>
                <a:gd name="f18" fmla="+- f6 0 f5"/>
                <a:gd name="f19" fmla="*/ f14 f0 1"/>
                <a:gd name="f20" fmla="*/ f18 1 13"/>
                <a:gd name="f21" fmla="*/ f17 1 17"/>
                <a:gd name="f22" fmla="*/ 180 f18 1"/>
                <a:gd name="f23" fmla="*/ 132 f17 1"/>
                <a:gd name="f24" fmla="*/ 117 f18 1"/>
                <a:gd name="f25" fmla="*/ 315 f17 1"/>
                <a:gd name="f26" fmla="*/ 63 f18 1"/>
                <a:gd name="f27" fmla="*/ 0 f17 1"/>
                <a:gd name="f28" fmla="*/ f19 1 f2"/>
                <a:gd name="f29" fmla="*/ f22 1 13"/>
                <a:gd name="f30" fmla="*/ f23 1 17"/>
                <a:gd name="f31" fmla="*/ f24 1 13"/>
                <a:gd name="f32" fmla="*/ f25 1 17"/>
                <a:gd name="f33" fmla="*/ f26 1 13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</a:cxnLst>
              <a:rect l="f46" t="f49" r="f47" b="f48"/>
              <a:pathLst>
                <a:path w="13" h="17">
                  <a:moveTo>
                    <a:pt x="f8" y="f9"/>
                  </a:moveTo>
                  <a:cubicBezTo>
                    <a:pt x="f10" y="f10"/>
                    <a:pt x="f6" y="f7"/>
                    <a:pt x="f9" y="f7"/>
                  </a:cubicBezTo>
                  <a:cubicBezTo>
                    <a:pt x="f5" y="f11"/>
                    <a:pt x="f12" y="f13"/>
                    <a:pt x="f13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8" name="Freeform 256"/>
            <p:cNvSpPr/>
            <p:nvPr/>
          </p:nvSpPr>
          <p:spPr>
            <a:xfrm>
              <a:off x="817126" y="2096079"/>
              <a:ext cx="30861" cy="174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7"/>
                <a:gd name="f8" fmla="val 2"/>
                <a:gd name="f9" fmla="val 5"/>
                <a:gd name="f10" fmla="val 9"/>
                <a:gd name="f11" fmla="val 3"/>
                <a:gd name="f12" fmla="+- 0 0 -90"/>
                <a:gd name="f13" fmla="*/ f3 1 12"/>
                <a:gd name="f14" fmla="*/ f4 1 7"/>
                <a:gd name="f15" fmla="+- f7 0 f5"/>
                <a:gd name="f16" fmla="+- f6 0 f5"/>
                <a:gd name="f17" fmla="*/ f12 f0 1"/>
                <a:gd name="f18" fmla="*/ f16 1 12"/>
                <a:gd name="f19" fmla="*/ f15 1 7"/>
                <a:gd name="f20" fmla="*/ 0 f16 1"/>
                <a:gd name="f21" fmla="*/ 0 f15 1"/>
                <a:gd name="f22" fmla="*/ 188 f16 1"/>
                <a:gd name="f23" fmla="*/ 118 f15 1"/>
                <a:gd name="f24" fmla="*/ f17 1 f2"/>
                <a:gd name="f25" fmla="*/ f20 1 12"/>
                <a:gd name="f26" fmla="*/ f21 1 7"/>
                <a:gd name="f27" fmla="*/ f22 1 12"/>
                <a:gd name="f28" fmla="*/ f23 1 7"/>
                <a:gd name="f29" fmla="*/ 0 1 f18"/>
                <a:gd name="f30" fmla="*/ f6 1 f18"/>
                <a:gd name="f31" fmla="*/ 0 1 f19"/>
                <a:gd name="f32" fmla="*/ f7 1 f19"/>
                <a:gd name="f33" fmla="+- f24 0 f1"/>
                <a:gd name="f34" fmla="*/ f25 1 f18"/>
                <a:gd name="f35" fmla="*/ f26 1 f19"/>
                <a:gd name="f36" fmla="*/ f27 1 f18"/>
                <a:gd name="f37" fmla="*/ f28 1 f19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12" h="7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9" name="Freeform 257"/>
            <p:cNvSpPr/>
            <p:nvPr/>
          </p:nvSpPr>
          <p:spPr>
            <a:xfrm>
              <a:off x="925135" y="2160032"/>
              <a:ext cx="20574" cy="15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6"/>
                <a:gd name="f8" fmla="val 3"/>
                <a:gd name="f9" fmla="val 2"/>
                <a:gd name="f10" fmla="val 5"/>
                <a:gd name="f11" fmla="val 4"/>
                <a:gd name="f12" fmla="+- 0 0 -90"/>
                <a:gd name="f13" fmla="*/ f3 1 8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8"/>
                <a:gd name="f20" fmla="*/ 0 f16 1"/>
                <a:gd name="f21" fmla="*/ 0 f15 1"/>
                <a:gd name="f22" fmla="*/ 125 f16 1"/>
                <a:gd name="f23" fmla="*/ 115 f15 1"/>
                <a:gd name="f24" fmla="*/ f17 1 f2"/>
                <a:gd name="f25" fmla="*/ f20 1 8"/>
                <a:gd name="f26" fmla="*/ f21 1 6"/>
                <a:gd name="f27" fmla="*/ f22 1 8"/>
                <a:gd name="f28" fmla="*/ f23 1 6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8" h="6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0" name="Freeform 258"/>
            <p:cNvSpPr/>
            <p:nvPr/>
          </p:nvSpPr>
          <p:spPr>
            <a:xfrm>
              <a:off x="830494" y="3322865"/>
              <a:ext cx="41148" cy="445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7"/>
                <a:gd name="f8" fmla="val 14"/>
                <a:gd name="f9" fmla="val 12"/>
                <a:gd name="f10" fmla="val 10"/>
                <a:gd name="f11" fmla="+- 0 0 -90"/>
                <a:gd name="f12" fmla="*/ f3 1 16"/>
                <a:gd name="f13" fmla="*/ f4 1 17"/>
                <a:gd name="f14" fmla="+- f7 0 f5"/>
                <a:gd name="f15" fmla="+- f6 0 f5"/>
                <a:gd name="f16" fmla="*/ f11 f0 1"/>
                <a:gd name="f17" fmla="*/ f15 1 16"/>
                <a:gd name="f18" fmla="*/ f14 1 17"/>
                <a:gd name="f19" fmla="*/ 220 f15 1"/>
                <a:gd name="f20" fmla="*/ 336 f14 1"/>
                <a:gd name="f21" fmla="*/ 250 f15 1"/>
                <a:gd name="f22" fmla="*/ 198 f14 1"/>
                <a:gd name="f23" fmla="*/ f16 1 f2"/>
                <a:gd name="f24" fmla="*/ f19 1 16"/>
                <a:gd name="f25" fmla="*/ f20 1 17"/>
                <a:gd name="f26" fmla="*/ f21 1 16"/>
                <a:gd name="f27" fmla="*/ f22 1 17"/>
                <a:gd name="f28" fmla="*/ 0 1 f17"/>
                <a:gd name="f29" fmla="*/ f6 1 f17"/>
                <a:gd name="f30" fmla="*/ 0 1 f18"/>
                <a:gd name="f31" fmla="*/ f7 1 f18"/>
                <a:gd name="f32" fmla="+- f23 0 f1"/>
                <a:gd name="f33" fmla="*/ f24 1 f17"/>
                <a:gd name="f34" fmla="*/ f25 1 f18"/>
                <a:gd name="f35" fmla="*/ f26 1 f17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3" y="f44"/>
                </a:cxn>
              </a:cxnLst>
              <a:rect l="f37" t="f40" r="f38" b="f39"/>
              <a:pathLst>
                <a:path w="16" h="17">
                  <a:moveTo>
                    <a:pt x="f8" y="f7"/>
                  </a:moveTo>
                  <a:cubicBezTo>
                    <a:pt x="f5" y="f8"/>
                    <a:pt x="f9" y="f5"/>
                    <a:pt x="f6" y="f10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1" name="Freeform 259"/>
            <p:cNvSpPr/>
            <p:nvPr/>
          </p:nvSpPr>
          <p:spPr>
            <a:xfrm>
              <a:off x="611376" y="3214335"/>
              <a:ext cx="25722" cy="416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6"/>
                <a:gd name="f8" fmla="val 7"/>
                <a:gd name="f9" fmla="val 8"/>
                <a:gd name="f10" fmla="val 2"/>
                <a:gd name="f11" fmla="val 6"/>
                <a:gd name="f12" fmla="val 3"/>
                <a:gd name="f13" fmla="val 1"/>
                <a:gd name="f14" fmla="+- 0 0 -90"/>
                <a:gd name="f15" fmla="*/ f3 1 10"/>
                <a:gd name="f16" fmla="*/ f4 1 16"/>
                <a:gd name="f17" fmla="+- f7 0 f5"/>
                <a:gd name="f18" fmla="+- f6 0 f5"/>
                <a:gd name="f19" fmla="*/ f14 f0 1"/>
                <a:gd name="f20" fmla="*/ f18 1 10"/>
                <a:gd name="f21" fmla="*/ f17 1 16"/>
                <a:gd name="f22" fmla="*/ 113 f18 1"/>
                <a:gd name="f23" fmla="*/ 0 f17 1"/>
                <a:gd name="f24" fmla="*/ 125 f18 1"/>
                <a:gd name="f25" fmla="*/ 159 f17 1"/>
                <a:gd name="f26" fmla="*/ 0 f18 1"/>
                <a:gd name="f27" fmla="*/ f19 1 f2"/>
                <a:gd name="f28" fmla="*/ f22 1 10"/>
                <a:gd name="f29" fmla="*/ f23 1 16"/>
                <a:gd name="f30" fmla="*/ f24 1 10"/>
                <a:gd name="f31" fmla="*/ f25 1 16"/>
                <a:gd name="f32" fmla="*/ f26 1 10"/>
                <a:gd name="f33" fmla="*/ 0 1 f20"/>
                <a:gd name="f34" fmla="*/ f6 1 f20"/>
                <a:gd name="f35" fmla="*/ 0 1 f21"/>
                <a:gd name="f36" fmla="*/ f7 1 f21"/>
                <a:gd name="f37" fmla="+- f27 0 f1"/>
                <a:gd name="f38" fmla="*/ f28 1 f20"/>
                <a:gd name="f39" fmla="*/ f29 1 f21"/>
                <a:gd name="f40" fmla="*/ f30 1 f20"/>
                <a:gd name="f41" fmla="*/ f31 1 f21"/>
                <a:gd name="f42" fmla="*/ f32 1 f20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</a:cxnLst>
              <a:rect l="f43" t="f46" r="f44" b="f45"/>
              <a:pathLst>
                <a:path w="10" h="16">
                  <a:moveTo>
                    <a:pt x="f8" y="f5"/>
                  </a:moveTo>
                  <a:cubicBezTo>
                    <a:pt x="f9" y="f10"/>
                    <a:pt x="f6" y="f11"/>
                    <a:pt x="f9" y="f9"/>
                  </a:cubicBezTo>
                  <a:cubicBezTo>
                    <a:pt x="f12" y="f7"/>
                    <a:pt x="f13" y="f12"/>
                    <a:pt x="f5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2" name="Freeform 260"/>
            <p:cNvSpPr/>
            <p:nvPr/>
          </p:nvSpPr>
          <p:spPr>
            <a:xfrm>
              <a:off x="635032" y="3054443"/>
              <a:ext cx="1033" cy="23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"/>
                <a:gd name="f7" fmla="val 9"/>
                <a:gd name="f8" fmla="val 6"/>
                <a:gd name="f9" fmla="val 3"/>
                <a:gd name="f10" fmla="+- 0 0 -90"/>
                <a:gd name="f11" fmla="*/ f3 1 1"/>
                <a:gd name="f12" fmla="*/ f4 1 9"/>
                <a:gd name="f13" fmla="+- f7 0 f5"/>
                <a:gd name="f14" fmla="+- f6 0 f5"/>
                <a:gd name="f15" fmla="*/ f10 f0 1"/>
                <a:gd name="f16" fmla="*/ f13 1 9"/>
                <a:gd name="f17" fmla="*/ 0 f14 1"/>
                <a:gd name="f18" fmla="*/ 171 f13 1"/>
                <a:gd name="f19" fmla="*/ 0 f13 1"/>
                <a:gd name="f20" fmla="*/ 0 1 f14"/>
                <a:gd name="f21" fmla="*/ f6 1 f14"/>
                <a:gd name="f22" fmla="*/ f15 1 f2"/>
                <a:gd name="f23" fmla="*/ f18 1 9"/>
                <a:gd name="f24" fmla="*/ f19 1 9"/>
                <a:gd name="f25" fmla="*/ f17 1 f14"/>
                <a:gd name="f26" fmla="*/ 0 1 f16"/>
                <a:gd name="f27" fmla="*/ f7 1 f16"/>
                <a:gd name="f28" fmla="*/ f20 f11 1"/>
                <a:gd name="f29" fmla="*/ f21 f11 1"/>
                <a:gd name="f30" fmla="+- f22 0 f1"/>
                <a:gd name="f31" fmla="*/ f23 1 f16"/>
                <a:gd name="f32" fmla="*/ f24 1 f16"/>
                <a:gd name="f33" fmla="*/ f27 f12 1"/>
                <a:gd name="f34" fmla="*/ f26 f12 1"/>
                <a:gd name="f35" fmla="*/ f25 f11 1"/>
                <a:gd name="f36" fmla="*/ f31 f12 1"/>
                <a:gd name="f37" fmla="*/ f3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5" y="f36"/>
                </a:cxn>
                <a:cxn ang="f30">
                  <a:pos x="f35" y="f37"/>
                </a:cxn>
              </a:cxnLst>
              <a:rect l="f28" t="f34" r="f29" b="f33"/>
              <a:pathLst>
                <a:path w="1" h="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3" name="Freeform 261"/>
            <p:cNvSpPr/>
            <p:nvPr/>
          </p:nvSpPr>
          <p:spPr>
            <a:xfrm>
              <a:off x="2049536" y="2315077"/>
              <a:ext cx="5148" cy="184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7"/>
                <a:gd name="f8" fmla="val 1"/>
                <a:gd name="f9" fmla="val 4"/>
                <a:gd name="f10" fmla="+- 0 0 -90"/>
                <a:gd name="f11" fmla="*/ f3 1 2"/>
                <a:gd name="f12" fmla="*/ f4 1 7"/>
                <a:gd name="f13" fmla="+- f7 0 f5"/>
                <a:gd name="f14" fmla="+- f6 0 f5"/>
                <a:gd name="f15" fmla="*/ f10 f0 1"/>
                <a:gd name="f16" fmla="*/ f14 1 2"/>
                <a:gd name="f17" fmla="*/ f13 1 7"/>
                <a:gd name="f18" fmla="*/ 20 f14 1"/>
                <a:gd name="f19" fmla="*/ 141 f13 1"/>
                <a:gd name="f20" fmla="*/ 33 f14 1"/>
                <a:gd name="f21" fmla="*/ 0 f13 1"/>
                <a:gd name="f22" fmla="*/ f15 1 f2"/>
                <a:gd name="f23" fmla="*/ f18 1 2"/>
                <a:gd name="f24" fmla="*/ f19 1 7"/>
                <a:gd name="f25" fmla="*/ f20 1 2"/>
                <a:gd name="f26" fmla="*/ f21 1 7"/>
                <a:gd name="f27" fmla="*/ 0 1 f16"/>
                <a:gd name="f28" fmla="*/ f6 1 f16"/>
                <a:gd name="f29" fmla="*/ 0 1 f17"/>
                <a:gd name="f30" fmla="*/ f7 1 f17"/>
                <a:gd name="f31" fmla="+- f22 0 f1"/>
                <a:gd name="f32" fmla="*/ f23 1 f16"/>
                <a:gd name="f33" fmla="*/ f24 1 f17"/>
                <a:gd name="f34" fmla="*/ f25 1 f16"/>
                <a:gd name="f35" fmla="*/ f26 1 f17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" h="7">
                  <a:moveTo>
                    <a:pt x="f8" y="f7"/>
                  </a:moveTo>
                  <a:cubicBezTo>
                    <a:pt x="f5" y="f9"/>
                    <a:pt x="f5" y="f6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7C2B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4" name="Freeform 262"/>
            <p:cNvSpPr/>
            <p:nvPr/>
          </p:nvSpPr>
          <p:spPr>
            <a:xfrm>
              <a:off x="2059823" y="2439107"/>
              <a:ext cx="2057" cy="15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"/>
                <a:gd name="f7" fmla="val 6"/>
                <a:gd name="f8" fmla="val 4"/>
                <a:gd name="f9" fmla="val 2"/>
                <a:gd name="f10" fmla="+- 0 0 -90"/>
                <a:gd name="f11" fmla="*/ f3 1 1"/>
                <a:gd name="f12" fmla="*/ f4 1 6"/>
                <a:gd name="f13" fmla="+- f7 0 f5"/>
                <a:gd name="f14" fmla="+- f6 0 f5"/>
                <a:gd name="f15" fmla="*/ f10 f0 1"/>
                <a:gd name="f16" fmla="*/ f13 1 6"/>
                <a:gd name="f17" fmla="*/ 8 f14 1"/>
                <a:gd name="f18" fmla="*/ 115 f13 1"/>
                <a:gd name="f19" fmla="*/ 0 f13 1"/>
                <a:gd name="f20" fmla="*/ 0 1 f14"/>
                <a:gd name="f21" fmla="*/ f6 1 f14"/>
                <a:gd name="f22" fmla="*/ f15 1 f2"/>
                <a:gd name="f23" fmla="*/ f18 1 6"/>
                <a:gd name="f24" fmla="*/ f19 1 6"/>
                <a:gd name="f25" fmla="*/ f17 1 f14"/>
                <a:gd name="f26" fmla="*/ 0 1 f16"/>
                <a:gd name="f27" fmla="*/ f7 1 f16"/>
                <a:gd name="f28" fmla="*/ f20 f11 1"/>
                <a:gd name="f29" fmla="*/ f21 f11 1"/>
                <a:gd name="f30" fmla="+- f22 0 f1"/>
                <a:gd name="f31" fmla="*/ f23 1 f16"/>
                <a:gd name="f32" fmla="*/ f24 1 f16"/>
                <a:gd name="f33" fmla="*/ f27 f12 1"/>
                <a:gd name="f34" fmla="*/ f26 f12 1"/>
                <a:gd name="f35" fmla="*/ f25 f11 1"/>
                <a:gd name="f36" fmla="*/ f31 f12 1"/>
                <a:gd name="f37" fmla="*/ f3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5" y="f36"/>
                </a:cxn>
                <a:cxn ang="f30">
                  <a:pos x="f35" y="f37"/>
                </a:cxn>
              </a:cxnLst>
              <a:rect l="f28" t="f34" r="f29" b="f33"/>
              <a:pathLst>
                <a:path w="1" h="6">
                  <a:moveTo>
                    <a:pt x="f6" y="f7"/>
                  </a:moveTo>
                  <a:cubicBezTo>
                    <a:pt x="f5" y="f8"/>
                    <a:pt x="f5" y="f9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7C2B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5" name="Freeform 263"/>
            <p:cNvSpPr/>
            <p:nvPr/>
          </p:nvSpPr>
          <p:spPr>
            <a:xfrm>
              <a:off x="2103028" y="2930405"/>
              <a:ext cx="8229" cy="10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4"/>
                <a:gd name="f8" fmla="val 2"/>
                <a:gd name="f9" fmla="val 1"/>
                <a:gd name="f10" fmla="+- 0 0 -90"/>
                <a:gd name="f11" fmla="*/ f3 1 3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"/>
                <a:gd name="f18" fmla="*/ 56 f14 1"/>
                <a:gd name="f19" fmla="*/ 61 f13 1"/>
                <a:gd name="f20" fmla="*/ 21 f14 1"/>
                <a:gd name="f21" fmla="*/ 83 f13 1"/>
                <a:gd name="f22" fmla="*/ 0 f14 1"/>
                <a:gd name="f23" fmla="*/ 0 f13 1"/>
                <a:gd name="f24" fmla="*/ f15 1 f2"/>
                <a:gd name="f25" fmla="*/ f18 1 3"/>
                <a:gd name="f26" fmla="*/ f19 1 4"/>
                <a:gd name="f27" fmla="*/ f20 1 3"/>
                <a:gd name="f28" fmla="*/ f21 1 4"/>
                <a:gd name="f29" fmla="*/ f22 1 3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</a:cxnLst>
              <a:rect l="f42" t="f45" r="f43" b="f44"/>
              <a:pathLst>
                <a:path w="3" h="4">
                  <a:moveTo>
                    <a:pt x="f6" y="f6"/>
                  </a:moveTo>
                  <a:cubicBezTo>
                    <a:pt x="f6" y="f7"/>
                    <a:pt x="f8" y="f7"/>
                    <a:pt x="f9" y="f7"/>
                  </a:cubicBezTo>
                  <a:cubicBezTo>
                    <a:pt x="f9" y="f6"/>
                    <a:pt x="f5" y="f9"/>
                    <a:pt x="f5" y="f5"/>
                  </a:cubicBezTo>
                </a:path>
              </a:pathLst>
            </a:custGeom>
            <a:noFill/>
            <a:ln w="15873" cap="flat">
              <a:solidFill>
                <a:srgbClr val="F7C2B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6" name="Freeform 264"/>
            <p:cNvSpPr/>
            <p:nvPr/>
          </p:nvSpPr>
          <p:spPr>
            <a:xfrm>
              <a:off x="686476" y="2620322"/>
              <a:ext cx="5148" cy="15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6"/>
                <a:gd name="f8" fmla="val 1"/>
                <a:gd name="f9" fmla="val 4"/>
                <a:gd name="f10" fmla="+- 0 0 -90"/>
                <a:gd name="f11" fmla="*/ f3 1 2"/>
                <a:gd name="f12" fmla="*/ f4 1 6"/>
                <a:gd name="f13" fmla="+- f7 0 f5"/>
                <a:gd name="f14" fmla="+- f6 0 f5"/>
                <a:gd name="f15" fmla="*/ f10 f0 1"/>
                <a:gd name="f16" fmla="*/ f13 1 6"/>
                <a:gd name="f17" fmla="*/ f14 1 2"/>
                <a:gd name="f18" fmla="*/ 33 f14 1"/>
                <a:gd name="f19" fmla="*/ 115 f13 1"/>
                <a:gd name="f20" fmla="*/ 0 f14 1"/>
                <a:gd name="f21" fmla="*/ 0 f13 1"/>
                <a:gd name="f22" fmla="*/ f15 1 f2"/>
                <a:gd name="f23" fmla="*/ f18 1 2"/>
                <a:gd name="f24" fmla="*/ f19 1 6"/>
                <a:gd name="f25" fmla="*/ f20 1 2"/>
                <a:gd name="f26" fmla="*/ f21 1 6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" h="6">
                  <a:moveTo>
                    <a:pt x="f6" y="f7"/>
                  </a:moveTo>
                  <a:cubicBezTo>
                    <a:pt x="f8" y="f9"/>
                    <a:pt x="f5" y="f6"/>
                    <a:pt x="f5" y="f5"/>
                  </a:cubicBezTo>
                </a:path>
              </a:pathLst>
            </a:custGeom>
            <a:noFill/>
            <a:ln w="15873" cap="flat">
              <a:solidFill>
                <a:srgbClr val="F7C2B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7" name="Freeform 265"/>
            <p:cNvSpPr/>
            <p:nvPr/>
          </p:nvSpPr>
          <p:spPr>
            <a:xfrm>
              <a:off x="678247" y="2485622"/>
              <a:ext cx="5148" cy="10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4"/>
                <a:gd name="f8" fmla="val 1"/>
                <a:gd name="f9" fmla="val 3"/>
                <a:gd name="f10" fmla="+- 0 0 -90"/>
                <a:gd name="f11" fmla="*/ f3 1 2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"/>
                <a:gd name="f18" fmla="*/ 33 f14 1"/>
                <a:gd name="f19" fmla="*/ 0 f13 1"/>
                <a:gd name="f20" fmla="*/ 20 f14 1"/>
                <a:gd name="f21" fmla="*/ 83 f13 1"/>
                <a:gd name="f22" fmla="*/ f15 1 f2"/>
                <a:gd name="f23" fmla="*/ f18 1 2"/>
                <a:gd name="f24" fmla="*/ f19 1 4"/>
                <a:gd name="f25" fmla="*/ f20 1 2"/>
                <a:gd name="f26" fmla="*/ f21 1 4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" h="4">
                  <a:moveTo>
                    <a:pt x="f6" y="f5"/>
                  </a:moveTo>
                  <a:cubicBezTo>
                    <a:pt x="f8" y="f8"/>
                    <a:pt x="f5" y="f9"/>
                    <a:pt x="f8" y="f7"/>
                  </a:cubicBezTo>
                </a:path>
              </a:pathLst>
            </a:custGeom>
            <a:noFill/>
            <a:ln w="15873" cap="flat">
              <a:solidFill>
                <a:srgbClr val="F7C2B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8" name="Freeform 266"/>
            <p:cNvSpPr/>
            <p:nvPr/>
          </p:nvSpPr>
          <p:spPr>
            <a:xfrm>
              <a:off x="650467" y="2927497"/>
              <a:ext cx="5148" cy="21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8"/>
                <a:gd name="f8" fmla="val 1"/>
                <a:gd name="f9" fmla="val 5"/>
                <a:gd name="f10" fmla="+- 0 0 -90"/>
                <a:gd name="f11" fmla="*/ f3 1 2"/>
                <a:gd name="f12" fmla="*/ f4 1 8"/>
                <a:gd name="f13" fmla="+- f7 0 f5"/>
                <a:gd name="f14" fmla="+- f6 0 f5"/>
                <a:gd name="f15" fmla="*/ f10 f0 1"/>
                <a:gd name="f16" fmla="*/ f13 1 8"/>
                <a:gd name="f17" fmla="*/ f14 1 2"/>
                <a:gd name="f18" fmla="*/ 0 f14 1"/>
                <a:gd name="f19" fmla="*/ 168 f13 1"/>
                <a:gd name="f20" fmla="*/ 33 f14 1"/>
                <a:gd name="f21" fmla="*/ 0 f13 1"/>
                <a:gd name="f22" fmla="*/ f15 1 f2"/>
                <a:gd name="f23" fmla="*/ f18 1 2"/>
                <a:gd name="f24" fmla="*/ f19 1 8"/>
                <a:gd name="f25" fmla="*/ f20 1 2"/>
                <a:gd name="f26" fmla="*/ f21 1 8"/>
                <a:gd name="f27" fmla="*/ 0 1 f17"/>
                <a:gd name="f28" fmla="*/ f6 1 f17"/>
                <a:gd name="f29" fmla="*/ 0 1 f16"/>
                <a:gd name="f30" fmla="*/ f7 1 f16"/>
                <a:gd name="f31" fmla="+- f22 0 f1"/>
                <a:gd name="f32" fmla="*/ f23 1 f17"/>
                <a:gd name="f33" fmla="*/ f24 1 f16"/>
                <a:gd name="f34" fmla="*/ f25 1 f17"/>
                <a:gd name="f35" fmla="*/ f26 1 f16"/>
                <a:gd name="f36" fmla="*/ f27 f11 1"/>
                <a:gd name="f37" fmla="*/ f28 f11 1"/>
                <a:gd name="f38" fmla="*/ f30 f12 1"/>
                <a:gd name="f39" fmla="*/ f29 f12 1"/>
                <a:gd name="f40" fmla="*/ f32 f11 1"/>
                <a:gd name="f41" fmla="*/ f33 f12 1"/>
                <a:gd name="f42" fmla="*/ f34 f11 1"/>
                <a:gd name="f43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0" y="f41"/>
                </a:cxn>
                <a:cxn ang="f31">
                  <a:pos x="f42" y="f43"/>
                </a:cxn>
              </a:cxnLst>
              <a:rect l="f36" t="f39" r="f37" b="f38"/>
              <a:pathLst>
                <a:path w="2" h="8">
                  <a:moveTo>
                    <a:pt x="f5" y="f7"/>
                  </a:moveTo>
                  <a:cubicBezTo>
                    <a:pt x="f8" y="f9"/>
                    <a:pt x="f8" y="f6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7C2B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9" name="Freeform 267"/>
            <p:cNvSpPr/>
            <p:nvPr/>
          </p:nvSpPr>
          <p:spPr>
            <a:xfrm>
              <a:off x="688534" y="2780205"/>
              <a:ext cx="10287" cy="26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0"/>
                <a:gd name="f8" fmla="val 1"/>
                <a:gd name="f9" fmla="val 7"/>
                <a:gd name="f10" fmla="val 2"/>
                <a:gd name="f11" fmla="val 3"/>
                <a:gd name="f12" fmla="+- 0 0 -90"/>
                <a:gd name="f13" fmla="*/ f3 1 4"/>
                <a:gd name="f14" fmla="*/ f4 1 10"/>
                <a:gd name="f15" fmla="+- f7 0 f5"/>
                <a:gd name="f16" fmla="+- f6 0 f5"/>
                <a:gd name="f17" fmla="*/ f12 f0 1"/>
                <a:gd name="f18" fmla="*/ f15 1 10"/>
                <a:gd name="f19" fmla="*/ f16 1 4"/>
                <a:gd name="f20" fmla="*/ 0 f16 1"/>
                <a:gd name="f21" fmla="*/ 197 f15 1"/>
                <a:gd name="f22" fmla="*/ 63 f16 1"/>
                <a:gd name="f23" fmla="*/ 0 f15 1"/>
                <a:gd name="f24" fmla="*/ f17 1 f2"/>
                <a:gd name="f25" fmla="*/ f20 1 4"/>
                <a:gd name="f26" fmla="*/ f21 1 10"/>
                <a:gd name="f27" fmla="*/ f22 1 4"/>
                <a:gd name="f28" fmla="*/ f23 1 10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4" y="f45"/>
                </a:cxn>
              </a:cxnLst>
              <a:rect l="f38" t="f41" r="f39" b="f40"/>
              <a:pathLst>
                <a:path w="4" h="10">
                  <a:moveTo>
                    <a:pt x="f5" y="f7"/>
                  </a:moveTo>
                  <a:cubicBezTo>
                    <a:pt x="f8" y="f9"/>
                    <a:pt x="f10" y="f11"/>
                    <a:pt x="f6" y="f5"/>
                  </a:cubicBezTo>
                </a:path>
              </a:pathLst>
            </a:custGeom>
            <a:noFill/>
            <a:ln w="15873" cap="flat">
              <a:solidFill>
                <a:srgbClr val="F7C2B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80" name="Freeform 268"/>
            <p:cNvSpPr/>
            <p:nvPr/>
          </p:nvSpPr>
          <p:spPr>
            <a:xfrm>
              <a:off x="804772" y="2235616"/>
              <a:ext cx="41148" cy="31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2"/>
                <a:gd name="f8" fmla="val 3"/>
                <a:gd name="f9" fmla="val 9"/>
                <a:gd name="f10" fmla="val 5"/>
                <a:gd name="f11" fmla="val 8"/>
                <a:gd name="f12" fmla="val 4"/>
                <a:gd name="f13" fmla="val 7"/>
                <a:gd name="f14" fmla="+- 0 0 -90"/>
                <a:gd name="f15" fmla="*/ f3 1 16"/>
                <a:gd name="f16" fmla="*/ f4 1 12"/>
                <a:gd name="f17" fmla="+- f7 0 f5"/>
                <a:gd name="f18" fmla="+- f6 0 f5"/>
                <a:gd name="f19" fmla="*/ f14 f0 1"/>
                <a:gd name="f20" fmla="*/ f18 1 16"/>
                <a:gd name="f21" fmla="*/ f17 1 12"/>
                <a:gd name="f22" fmla="*/ 250 f18 1"/>
                <a:gd name="f23" fmla="*/ 56 f17 1"/>
                <a:gd name="f24" fmla="*/ 188 f18 1"/>
                <a:gd name="f25" fmla="*/ 149 f17 1"/>
                <a:gd name="f26" fmla="*/ 0 f18 1"/>
                <a:gd name="f27" fmla="*/ 136 f17 1"/>
                <a:gd name="f28" fmla="*/ f19 1 f2"/>
                <a:gd name="f29" fmla="*/ f22 1 16"/>
                <a:gd name="f30" fmla="*/ f23 1 12"/>
                <a:gd name="f31" fmla="*/ f24 1 16"/>
                <a:gd name="f32" fmla="*/ f25 1 12"/>
                <a:gd name="f33" fmla="*/ f26 1 16"/>
                <a:gd name="f34" fmla="*/ f27 1 12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</a:cxnLst>
              <a:rect l="f46" t="f49" r="f47" b="f48"/>
              <a:pathLst>
                <a:path w="16" h="12">
                  <a:moveTo>
                    <a:pt x="f6" y="f8"/>
                  </a:moveTo>
                  <a:cubicBezTo>
                    <a:pt x="f9" y="f5"/>
                    <a:pt x="f10" y="f8"/>
                    <a:pt x="f7" y="f11"/>
                  </a:cubicBezTo>
                  <a:cubicBezTo>
                    <a:pt x="f11" y="f7"/>
                    <a:pt x="f12" y="f9"/>
                    <a:pt x="f5" y="f13"/>
                  </a:cubicBezTo>
                </a:path>
              </a:pathLst>
            </a:custGeom>
            <a:noFill/>
            <a:ln w="15873" cap="flat">
              <a:solidFill>
                <a:srgbClr val="FADED4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281" name="CuadroTexto 298"/>
          <p:cNvSpPr txBox="1"/>
          <p:nvPr/>
        </p:nvSpPr>
        <p:spPr>
          <a:xfrm>
            <a:off x="1785762" y="2726947"/>
            <a:ext cx="667594" cy="784829"/>
          </a:xfrm>
          <a:prstGeom prst="rect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5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cxnSp>
        <p:nvCxnSpPr>
          <p:cNvPr id="282" name="Conector recto de flecha 299"/>
          <p:cNvCxnSpPr/>
          <p:nvPr/>
        </p:nvCxnSpPr>
        <p:spPr>
          <a:xfrm>
            <a:off x="2460497" y="3110520"/>
            <a:ext cx="254844" cy="2057"/>
          </a:xfrm>
          <a:prstGeom prst="straightConnector1">
            <a:avLst/>
          </a:prstGeom>
          <a:noFill/>
          <a:ln w="19046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83" name="CuadroTexto 302"/>
          <p:cNvSpPr txBox="1"/>
          <p:nvPr/>
        </p:nvSpPr>
        <p:spPr>
          <a:xfrm>
            <a:off x="3216666" y="2672615"/>
            <a:ext cx="1269018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Cholesterol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(1 g/day)</a:t>
            </a:r>
          </a:p>
        </p:txBody>
      </p:sp>
      <p:sp>
        <p:nvSpPr>
          <p:cNvPr id="287" name="Título 12">
            <a:extLst>
              <a:ext uri="{FF2B5EF4-FFF2-40B4-BE49-F238E27FC236}">
                <a16:creationId xmlns:a16="http://schemas.microsoft.com/office/drawing/2014/main" id="{40E5D84D-9451-4F63-A2DD-86B9F7558C5E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89" name="Título 12">
            <a:extLst>
              <a:ext uri="{FF2B5EF4-FFF2-40B4-BE49-F238E27FC236}">
                <a16:creationId xmlns:a16="http://schemas.microsoft.com/office/drawing/2014/main" id="{96DCA3FB-570B-43D0-B61E-438D647E6C98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284" name="CuadroTexto 302">
            <a:extLst>
              <a:ext uri="{FF2B5EF4-FFF2-40B4-BE49-F238E27FC236}">
                <a16:creationId xmlns:a16="http://schemas.microsoft.com/office/drawing/2014/main" id="{4814067E-C325-4683-9F0E-013BCBA67FC5}"/>
              </a:ext>
            </a:extLst>
          </p:cNvPr>
          <p:cNvSpPr txBox="1"/>
          <p:nvPr/>
        </p:nvSpPr>
        <p:spPr>
          <a:xfrm>
            <a:off x="2920762" y="3561859"/>
            <a:ext cx="4536266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Colonic microbiota: </a:t>
            </a:r>
            <a:r>
              <a:rPr lang="es-ES" sz="1600" i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Eubacterium </a:t>
            </a:r>
            <a:r>
              <a:rPr lang="es-E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and </a:t>
            </a:r>
            <a:r>
              <a:rPr lang="es-ES" sz="1600" i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Bacteroides</a:t>
            </a:r>
            <a:endParaRPr lang="es-ES" sz="1600" b="0" i="1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88" name="CuadroTexto 287">
            <a:extLst>
              <a:ext uri="{FF2B5EF4-FFF2-40B4-BE49-F238E27FC236}">
                <a16:creationId xmlns:a16="http://schemas.microsoft.com/office/drawing/2014/main" id="{F6673181-4B5B-420E-BB6C-B64EF8FB3100}"/>
              </a:ext>
            </a:extLst>
          </p:cNvPr>
          <p:cNvSpPr txBox="1"/>
          <p:nvPr/>
        </p:nvSpPr>
        <p:spPr>
          <a:xfrm>
            <a:off x="6101438" y="4765301"/>
            <a:ext cx="2579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/>
            <a:r>
              <a:rPr lang="es-ES" sz="8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800" b="0" i="0" u="none" strike="noStrike" kern="1200" cap="none" spc="0" baseline="0" dirty="0">
                <a:solidFill>
                  <a:srgbClr val="0070C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1</a:t>
            </a:r>
            <a:r>
              <a:rPr lang="es-ES" sz="8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</a:t>
            </a:r>
            <a:r>
              <a:rPr lang="en-GB" sz="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Hill et al., 1971. Lancet 1971. 297: 95-100</a:t>
            </a:r>
            <a:r>
              <a:rPr lang="en-GB" sz="8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; </a:t>
            </a:r>
            <a:r>
              <a:rPr lang="es-ES" sz="8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2</a:t>
            </a:r>
            <a:r>
              <a:rPr lang="es-ES" sz="8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</a:t>
            </a:r>
            <a:r>
              <a:rPr lang="en-GB" sz="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Reddy &amp; Wynder, 1977. Cancer. 39: 2533-39.</a:t>
            </a:r>
            <a:r>
              <a:rPr lang="es-ES" sz="8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s-ES" sz="8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8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3</a:t>
            </a:r>
            <a:r>
              <a:rPr lang="es-ES" sz="8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</a:t>
            </a:r>
            <a:r>
              <a:rPr lang="pt-PT" sz="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Korpela et al., 1988. </a:t>
            </a:r>
            <a:r>
              <a:rPr lang="es-ES" sz="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Scand J Gastroenterol. 23: 277-83.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/>
          <p:nvPr/>
        </p:nvSpPr>
        <p:spPr>
          <a:xfrm>
            <a:off x="604839" y="615190"/>
            <a:ext cx="8005764" cy="48870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285750" marR="0" lvl="0" indent="-285750" algn="l" defTabSz="378012" rtl="0" fontAlgn="auto" hangingPunct="1">
              <a:lnSpc>
                <a:spcPct val="200000"/>
              </a:lnSpc>
              <a:spcBef>
                <a:spcPts val="825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88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285750" marR="0" lvl="0" indent="-285750" algn="l" defTabSz="378012" rtl="0" fontAlgn="auto" hangingPunct="1">
              <a:lnSpc>
                <a:spcPct val="200000"/>
              </a:lnSpc>
              <a:spcBef>
                <a:spcPts val="825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88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Preliminary study           </a:t>
            </a:r>
            <a:r>
              <a:rPr lang="en-US" sz="1488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 greater number of analytical repetitions is needed</a:t>
            </a:r>
            <a:endParaRPr lang="es-ES" sz="1488" b="0" i="0" u="none" strike="noStrike" kern="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285750" indent="-285750" defTabSz="378012">
              <a:lnSpc>
                <a:spcPct val="200000"/>
              </a:lnSpc>
              <a:spcBef>
                <a:spcPts val="825"/>
              </a:spcBef>
              <a:buClr>
                <a:srgbClr val="92D050"/>
              </a:buClr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88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Molecular mechanisms have not been studied           </a:t>
            </a:r>
            <a:r>
              <a:rPr lang="en-US" sz="149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</a:t>
            </a:r>
            <a:r>
              <a:rPr lang="en-US" sz="149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ell death and cell cycle progression</a:t>
            </a:r>
          </a:p>
          <a:p>
            <a:pPr marL="285750" marR="0" lvl="0" indent="-285750" algn="l" defTabSz="378012" rtl="0" fontAlgn="auto" hangingPunct="1">
              <a:lnSpc>
                <a:spcPct val="200000"/>
              </a:lnSpc>
              <a:spcBef>
                <a:spcPts val="825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88" b="1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Hypothesis on compensatory response </a:t>
            </a:r>
            <a:r>
              <a:rPr lang="en-US" sz="1488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and cellular sensitivity without experimental support</a:t>
            </a:r>
          </a:p>
          <a:p>
            <a:pPr marR="0" lvl="0" algn="l" defTabSz="378012" rtl="0" fontAlgn="auto" hangingPunct="1">
              <a:lnSpc>
                <a:spcPct val="250000"/>
              </a:lnSpc>
              <a:spcBef>
                <a:spcPts val="825"/>
              </a:spcBef>
              <a:spcAft>
                <a:spcPts val="0"/>
              </a:spcAft>
              <a:buClr>
                <a:srgbClr val="92D050"/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88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      Structural similarity to secondary bile acids </a:t>
            </a:r>
            <a:r>
              <a:rPr lang="en-US" sz="1488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(</a:t>
            </a:r>
            <a:r>
              <a:rPr lang="en-US" sz="1488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same activity?)</a:t>
            </a:r>
            <a:r>
              <a:rPr lang="es-ES" sz="1488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    </a:t>
            </a:r>
          </a:p>
        </p:txBody>
      </p:sp>
      <p:cxnSp>
        <p:nvCxnSpPr>
          <p:cNvPr id="8" name="Conector recto de flecha 13"/>
          <p:cNvCxnSpPr/>
          <p:nvPr/>
        </p:nvCxnSpPr>
        <p:spPr>
          <a:xfrm flipV="1">
            <a:off x="2429440" y="1500342"/>
            <a:ext cx="309004" cy="1563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9" name="Conector recto de flecha 13"/>
          <p:cNvCxnSpPr>
            <a:cxnSpLocks/>
          </p:cNvCxnSpPr>
          <p:nvPr/>
        </p:nvCxnSpPr>
        <p:spPr>
          <a:xfrm>
            <a:off x="2448360" y="2732075"/>
            <a:ext cx="0" cy="347016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pic>
        <p:nvPicPr>
          <p:cNvPr id="10" name="Picture 4" descr="Ácido litocólico - Wikipedia, a enciclopedia libr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49612" y="3432972"/>
            <a:ext cx="2421478" cy="16223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CuadroTexto 28"/>
          <p:cNvSpPr txBox="1"/>
          <p:nvPr/>
        </p:nvSpPr>
        <p:spPr>
          <a:xfrm>
            <a:off x="2440807" y="5074544"/>
            <a:ext cx="140927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Deoxycholic acid</a:t>
            </a:r>
          </a:p>
        </p:txBody>
      </p:sp>
      <p:sp>
        <p:nvSpPr>
          <p:cNvPr id="12" name="CuadroTexto 28"/>
          <p:cNvSpPr txBox="1"/>
          <p:nvPr/>
        </p:nvSpPr>
        <p:spPr>
          <a:xfrm>
            <a:off x="5686048" y="5055360"/>
            <a:ext cx="140927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Lithocholic acid</a:t>
            </a:r>
          </a:p>
        </p:txBody>
      </p:sp>
      <p:pic>
        <p:nvPicPr>
          <p:cNvPr id="13" name="Picture 6" descr="Ácido desoxicólico - Wikipedia, la enciclopedia libr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58324" y="3607901"/>
            <a:ext cx="2667570" cy="14123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uadroTexto 28"/>
          <p:cNvSpPr txBox="1"/>
          <p:nvPr/>
        </p:nvSpPr>
        <p:spPr>
          <a:xfrm>
            <a:off x="2448360" y="2664579"/>
            <a:ext cx="140927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16" name="CuadroTexto 28"/>
          <p:cNvSpPr txBox="1"/>
          <p:nvPr/>
        </p:nvSpPr>
        <p:spPr>
          <a:xfrm>
            <a:off x="2448360" y="2774212"/>
            <a:ext cx="140927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Based</a:t>
            </a:r>
          </a:p>
        </p:txBody>
      </p:sp>
      <p:cxnSp>
        <p:nvCxnSpPr>
          <p:cNvPr id="29" name="Conector recto de flecha 13">
            <a:extLst>
              <a:ext uri="{FF2B5EF4-FFF2-40B4-BE49-F238E27FC236}">
                <a16:creationId xmlns:a16="http://schemas.microsoft.com/office/drawing/2014/main" id="{75EC8B2B-FB7B-4E9F-852B-D2D25A3E509B}"/>
              </a:ext>
            </a:extLst>
          </p:cNvPr>
          <p:cNvCxnSpPr/>
          <p:nvPr/>
        </p:nvCxnSpPr>
        <p:spPr>
          <a:xfrm flipV="1">
            <a:off x="4651498" y="2062649"/>
            <a:ext cx="309004" cy="1563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3" name="Título 12">
            <a:extLst>
              <a:ext uri="{FF2B5EF4-FFF2-40B4-BE49-F238E27FC236}">
                <a16:creationId xmlns:a16="http://schemas.microsoft.com/office/drawing/2014/main" id="{A2EA86F1-D828-4ADC-B9B1-F31E53D174AC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20271D14-6BEC-42E2-8B95-A99C8AA371EC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1" i="0" u="none" strike="noStrike" kern="1200" cap="none" spc="0" baseline="0" dirty="0"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F0CEAFD7-0FFC-4AB8-9B2D-13B85525104E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7" name="Título 12">
            <a:extLst>
              <a:ext uri="{FF2B5EF4-FFF2-40B4-BE49-F238E27FC236}">
                <a16:creationId xmlns:a16="http://schemas.microsoft.com/office/drawing/2014/main" id="{F1A70553-BF16-44EF-ABDA-071FDD5E8EF3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15" name="Título 12">
            <a:extLst>
              <a:ext uri="{FF2B5EF4-FFF2-40B4-BE49-F238E27FC236}">
                <a16:creationId xmlns:a16="http://schemas.microsoft.com/office/drawing/2014/main" id="{B7E0CBCC-C5AC-4F6E-BF6D-88E4C4FFACDD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17" name="Título 12">
            <a:extLst>
              <a:ext uri="{FF2B5EF4-FFF2-40B4-BE49-F238E27FC236}">
                <a16:creationId xmlns:a16="http://schemas.microsoft.com/office/drawing/2014/main" id="{F72CBB7A-9BD5-401A-9AEA-194E3AC11C9F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E3EFF4DF-84D3-4067-9BD5-06AD883296B4}"/>
              </a:ext>
            </a:extLst>
          </p:cNvPr>
          <p:cNvSpPr txBox="1">
            <a:spLocks/>
          </p:cNvSpPr>
          <p:nvPr/>
        </p:nvSpPr>
        <p:spPr>
          <a:xfrm>
            <a:off x="604839" y="615190"/>
            <a:ext cx="7107923" cy="58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06" indent="-151205" algn="l" defTabSz="756026" rtl="0" eaLnBrk="1" latinLnBrk="0" hangingPunct="1">
              <a:lnSpc>
                <a:spcPct val="90000"/>
              </a:lnSpc>
              <a:spcBef>
                <a:spcPts val="1158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81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8013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04821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629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58436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2288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7092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1896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6700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LIMITATIONS OF STUDY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idx="1"/>
          </p:nvPr>
        </p:nvSpPr>
        <p:spPr>
          <a:xfrm>
            <a:off x="558817" y="1356356"/>
            <a:ext cx="7575685" cy="4221483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endParaRPr lang="es-ES" sz="149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150000"/>
              </a:lnSpc>
            </a:pPr>
            <a:endParaRPr lang="es-ES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Marcador de contenido 2"/>
          <p:cNvSpPr txBox="1"/>
          <p:nvPr/>
        </p:nvSpPr>
        <p:spPr>
          <a:xfrm>
            <a:off x="558817" y="781445"/>
            <a:ext cx="9087801" cy="5055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42900" algn="just" defTabSz="914400" rtl="0" fontAlgn="auto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Metabolites produced by intestinal bacteria from cholesterol, mainly those of a hydrophobic nature (cholestenone and coprostanone), could be involved in colorectal carcinogenesis through their cytotoxic activity.</a:t>
            </a:r>
          </a:p>
          <a:p>
            <a:pPr marL="342900" marR="0" lvl="0" indent="-342900" algn="just" defTabSz="914400" rtl="0" fontAlgn="auto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AFABAB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Further studies are needed to determine the molecular mechanisms that mediate the cytotoxicity of cholesterol metabolites, and to define the selectivity of this effect.</a:t>
            </a:r>
          </a:p>
          <a:p>
            <a:pPr marL="342900" marR="0" lvl="0" indent="-342900" algn="just" defTabSz="914400" rtl="0" fontAlgn="auto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AFABAB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The study of pathways involved in the compensatory response is needed, since this could contribute to the development of CRC.</a:t>
            </a:r>
          </a:p>
        </p:txBody>
      </p:sp>
      <p:sp>
        <p:nvSpPr>
          <p:cNvPr id="3" name="Título 12">
            <a:extLst>
              <a:ext uri="{FF2B5EF4-FFF2-40B4-BE49-F238E27FC236}">
                <a16:creationId xmlns:a16="http://schemas.microsoft.com/office/drawing/2014/main" id="{D1F2F25A-6598-4A02-A2C5-C86C22421C90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42FD878D-1923-4DEF-9FE6-9F3A6D7AB33E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7" name="Título 12">
            <a:extLst>
              <a:ext uri="{FF2B5EF4-FFF2-40B4-BE49-F238E27FC236}">
                <a16:creationId xmlns:a16="http://schemas.microsoft.com/office/drawing/2014/main" id="{51BAB7D0-2BEB-4F0E-B2B1-1F2E2AEACC93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AFF181BD-C98C-4453-BEBE-6A498A8A68C9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9" name="Título 12">
            <a:extLst>
              <a:ext uri="{FF2B5EF4-FFF2-40B4-BE49-F238E27FC236}">
                <a16:creationId xmlns:a16="http://schemas.microsoft.com/office/drawing/2014/main" id="{E4FAD5E7-D704-4C31-9EF6-C396AEAD8E9C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25" name="Título 12">
            <a:extLst>
              <a:ext uri="{FF2B5EF4-FFF2-40B4-BE49-F238E27FC236}">
                <a16:creationId xmlns:a16="http://schemas.microsoft.com/office/drawing/2014/main" id="{6A90D623-8F81-4AEE-A2B3-C5B0210A26B3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idx="1"/>
          </p:nvPr>
        </p:nvSpPr>
        <p:spPr>
          <a:xfrm>
            <a:off x="558817" y="1356356"/>
            <a:ext cx="7575685" cy="4221483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endParaRPr lang="es-ES" sz="149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150000"/>
              </a:lnSpc>
            </a:pPr>
            <a:endParaRPr lang="es-ES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Marcador de contenido 2"/>
          <p:cNvSpPr txBox="1"/>
          <p:nvPr/>
        </p:nvSpPr>
        <p:spPr>
          <a:xfrm>
            <a:off x="558817" y="781445"/>
            <a:ext cx="9087801" cy="5055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42900" algn="just" defTabSz="914400" rtl="0" fontAlgn="auto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chemeClr val="accent6">
                    <a:lumMod val="60000"/>
                    <a:lumOff val="40000"/>
                  </a:schemeClr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Metabolites produced by intestinal bacteria from cholesterol, mainly those of a hydrophobic nature (cholestenone and coprostanone), could be involved in colorectal carcinogenesis through their cytotoxic activity.</a:t>
            </a:r>
          </a:p>
          <a:p>
            <a:pPr marL="342900" marR="0" lvl="0" indent="-342900" algn="just" defTabSz="914400" rtl="0" fontAlgn="auto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Further studies are needed to determine the molecular mechanisms that mediate the cytotoxicity of cholesterol metabolites, and to define the selectivity of this effect.</a:t>
            </a:r>
          </a:p>
          <a:p>
            <a:pPr marL="342900" marR="0" lvl="0" indent="-342900" algn="just" defTabSz="914400" rtl="0" fontAlgn="auto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AFABAB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The study of pathways involved in the compensatory response is needed, since this could contribute to the development of CRC.</a:t>
            </a:r>
          </a:p>
        </p:txBody>
      </p:sp>
      <p:sp>
        <p:nvSpPr>
          <p:cNvPr id="3" name="Título 12">
            <a:extLst>
              <a:ext uri="{FF2B5EF4-FFF2-40B4-BE49-F238E27FC236}">
                <a16:creationId xmlns:a16="http://schemas.microsoft.com/office/drawing/2014/main" id="{D1F2F25A-6598-4A02-A2C5-C86C22421C90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42FD878D-1923-4DEF-9FE6-9F3A6D7AB33E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7" name="Título 12">
            <a:extLst>
              <a:ext uri="{FF2B5EF4-FFF2-40B4-BE49-F238E27FC236}">
                <a16:creationId xmlns:a16="http://schemas.microsoft.com/office/drawing/2014/main" id="{51BAB7D0-2BEB-4F0E-B2B1-1F2E2AEACC93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AFF181BD-C98C-4453-BEBE-6A498A8A68C9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9" name="Título 12">
            <a:extLst>
              <a:ext uri="{FF2B5EF4-FFF2-40B4-BE49-F238E27FC236}">
                <a16:creationId xmlns:a16="http://schemas.microsoft.com/office/drawing/2014/main" id="{E4FAD5E7-D704-4C31-9EF6-C396AEAD8E9C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25" name="Título 12">
            <a:extLst>
              <a:ext uri="{FF2B5EF4-FFF2-40B4-BE49-F238E27FC236}">
                <a16:creationId xmlns:a16="http://schemas.microsoft.com/office/drawing/2014/main" id="{6A90D623-8F81-4AEE-A2B3-C5B0210A26B3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191800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idx="1"/>
          </p:nvPr>
        </p:nvSpPr>
        <p:spPr>
          <a:xfrm>
            <a:off x="558817" y="1356356"/>
            <a:ext cx="7575685" cy="4221483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endParaRPr lang="es-ES" sz="149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150000"/>
              </a:lnSpc>
            </a:pPr>
            <a:endParaRPr lang="es-ES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Marcador de contenido 2"/>
          <p:cNvSpPr txBox="1"/>
          <p:nvPr/>
        </p:nvSpPr>
        <p:spPr>
          <a:xfrm>
            <a:off x="558817" y="781445"/>
            <a:ext cx="9087801" cy="5055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marR="0" lvl="0" indent="-342900" algn="just" defTabSz="914400" rtl="0" fontAlgn="auto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chemeClr val="bg1">
                    <a:lumMod val="65000"/>
                  </a:schemeClr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Metabolites produced by intestinal bacteria from cholesterol, mainly those of a hydrophobic nature (cholestenone and coprostanone), could be involved in colorectal carcinogenesis through their cytotoxic activity.</a:t>
            </a:r>
          </a:p>
          <a:p>
            <a:pPr marL="342900" marR="0" lvl="0" indent="-342900" algn="just" defTabSz="914400" rtl="0" fontAlgn="auto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AFABAB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Further studies are needed to determine the molecular mechanisms that mediate the cytotoxicity of cholesterol metabolites, and to define the selectivity of this effect.</a:t>
            </a:r>
          </a:p>
          <a:p>
            <a:pPr marL="342900" marR="0" lvl="0" indent="-342900" algn="just" defTabSz="914400" rtl="0" fontAlgn="auto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0" u="none" strike="noStrike" kern="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The study of pathways involved in the compensatory response is needed, since this could contribute to the development of CRC.</a:t>
            </a:r>
          </a:p>
          <a:p>
            <a:pPr marR="0" lvl="0" algn="just" defTabSz="914400" rtl="0" fontAlgn="auto" hangingPunct="1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i="0" u="none" strike="noStrike" kern="0" cap="none" spc="0" baseline="0" dirty="0"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3" name="Título 12">
            <a:extLst>
              <a:ext uri="{FF2B5EF4-FFF2-40B4-BE49-F238E27FC236}">
                <a16:creationId xmlns:a16="http://schemas.microsoft.com/office/drawing/2014/main" id="{D1F2F25A-6598-4A02-A2C5-C86C22421C90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42FD878D-1923-4DEF-9FE6-9F3A6D7AB33E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7" name="Título 12">
            <a:extLst>
              <a:ext uri="{FF2B5EF4-FFF2-40B4-BE49-F238E27FC236}">
                <a16:creationId xmlns:a16="http://schemas.microsoft.com/office/drawing/2014/main" id="{51BAB7D0-2BEB-4F0E-B2B1-1F2E2AEACC93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AFF181BD-C98C-4453-BEBE-6A498A8A68C9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9" name="Título 12">
            <a:extLst>
              <a:ext uri="{FF2B5EF4-FFF2-40B4-BE49-F238E27FC236}">
                <a16:creationId xmlns:a16="http://schemas.microsoft.com/office/drawing/2014/main" id="{E4FAD5E7-D704-4C31-9EF6-C396AEAD8E9C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25" name="Título 12">
            <a:extLst>
              <a:ext uri="{FF2B5EF4-FFF2-40B4-BE49-F238E27FC236}">
                <a16:creationId xmlns:a16="http://schemas.microsoft.com/office/drawing/2014/main" id="{6A90D623-8F81-4AEE-A2B3-C5B0210A26B3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864816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 noGrp="1"/>
          </p:cNvSpPr>
          <p:nvPr>
            <p:ph type="ctrTitle"/>
          </p:nvPr>
        </p:nvSpPr>
        <p:spPr>
          <a:xfrm>
            <a:off x="1455030" y="1280161"/>
            <a:ext cx="7339113" cy="1821790"/>
          </a:xfrm>
        </p:spPr>
        <p:txBody>
          <a:bodyPr anchorCtr="1">
            <a:normAutofit/>
          </a:bodyPr>
          <a:lstStyle/>
          <a:p>
            <a:pPr lvl="0" algn="ctr"/>
            <a:r>
              <a:rPr lang="en-US" sz="2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Cytotoxic effect of cholesterol metabolites on human colonic tumor (Caco-2) and non-tumor (CCD-18Co) cells and their potential implication in colorectal carcinogenesis </a:t>
            </a:r>
            <a:endParaRPr lang="es-ES" sz="26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F7CB35-D41A-48E0-B889-A74794B6D756}"/>
              </a:ext>
            </a:extLst>
          </p:cNvPr>
          <p:cNvSpPr txBox="1"/>
          <p:nvPr/>
        </p:nvSpPr>
        <p:spPr>
          <a:xfrm>
            <a:off x="2094865" y="464209"/>
            <a:ext cx="421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4A4A4A"/>
                </a:solidFill>
                <a:effectLst/>
                <a:latin typeface="Source Sans Pro" panose="020B0503030403020204" pitchFamily="34" charset="0"/>
              </a:rPr>
              <a:t>1st International Electronic Conference on Food Science and Functional Foods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CFE7FF-E769-4A80-A571-108CE86EA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6442" r="85722" b="64433"/>
          <a:stretch/>
        </p:blipFill>
        <p:spPr bwMode="auto">
          <a:xfrm>
            <a:off x="917999" y="191329"/>
            <a:ext cx="1176866" cy="11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A8E5F3BF-C3D5-4145-A4F1-6AE1AD67DBD4}"/>
              </a:ext>
            </a:extLst>
          </p:cNvPr>
          <p:cNvSpPr txBox="1"/>
          <p:nvPr/>
        </p:nvSpPr>
        <p:spPr>
          <a:xfrm>
            <a:off x="1760399" y="3484744"/>
            <a:ext cx="7146534" cy="1519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500" b="1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THANKS FOR YOUR ATTENTION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5DB96C-5CA2-4320-BB7B-416B4D0F2CDD}"/>
              </a:ext>
            </a:extLst>
          </p:cNvPr>
          <p:cNvSpPr txBox="1"/>
          <p:nvPr/>
        </p:nvSpPr>
        <p:spPr>
          <a:xfrm>
            <a:off x="2601117" y="4328249"/>
            <a:ext cx="5465097" cy="54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78012" rtl="0" fontAlgn="auto" hangingPunct="1">
              <a:lnSpc>
                <a:spcPct val="150000"/>
              </a:lnSpc>
              <a:spcBef>
                <a:spcPts val="8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1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Mussa Makran Ali (makran@alumni.uv.es)</a:t>
            </a:r>
            <a:endParaRPr lang="es-ES" sz="2200" b="1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12109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F338BDDC-4603-4946-A9D6-36B030353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t="7993" r="12060" b="8489"/>
          <a:stretch/>
        </p:blipFill>
        <p:spPr>
          <a:xfrm>
            <a:off x="1597198" y="1148754"/>
            <a:ext cx="6397631" cy="4035504"/>
          </a:xfrm>
          <a:prstGeom prst="rect">
            <a:avLst/>
          </a:prstGeom>
        </p:spPr>
      </p:pic>
      <p:sp>
        <p:nvSpPr>
          <p:cNvPr id="7" name="CuadroTexto 9"/>
          <p:cNvSpPr txBox="1"/>
          <p:nvPr/>
        </p:nvSpPr>
        <p:spPr>
          <a:xfrm>
            <a:off x="2700524" y="5180514"/>
            <a:ext cx="4190977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 "/>
                <a:cs typeface="Times New Roman" pitchFamily="18"/>
              </a:rPr>
              <a:t>Adapted </a:t>
            </a:r>
            <a:r>
              <a:rPr lang="es-ES" sz="900" dirty="0">
                <a:solidFill>
                  <a:srgbClr val="000000"/>
                </a:solidFill>
                <a:latin typeface="Source Sans Pro "/>
                <a:cs typeface="Times New Roman" pitchFamily="18"/>
              </a:rPr>
              <a:t>from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 "/>
                <a:cs typeface="Times New Roman" pitchFamily="18"/>
              </a:rPr>
              <a:t> Cuevas-Tena et al., 2018. Eur J Lipid Sci Technol. 120: 1800054.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BDEA7BE-5374-4B5B-9EAE-26C4ACD95C93}"/>
              </a:ext>
            </a:extLst>
          </p:cNvPr>
          <p:cNvSpPr/>
          <p:nvPr/>
        </p:nvSpPr>
        <p:spPr>
          <a:xfrm>
            <a:off x="6337761" y="3743592"/>
            <a:ext cx="722947" cy="180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46A0418-75D0-41D0-8294-47A78528542E}"/>
              </a:ext>
            </a:extLst>
          </p:cNvPr>
          <p:cNvSpPr/>
          <p:nvPr/>
        </p:nvSpPr>
        <p:spPr>
          <a:xfrm>
            <a:off x="3196736" y="3792292"/>
            <a:ext cx="756000" cy="144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2">
            <a:extLst>
              <a:ext uri="{FF2B5EF4-FFF2-40B4-BE49-F238E27FC236}">
                <a16:creationId xmlns:a16="http://schemas.microsoft.com/office/drawing/2014/main" id="{0B299F6A-0962-4D19-A2EA-CE30D8349CF8}"/>
              </a:ext>
            </a:extLst>
          </p:cNvPr>
          <p:cNvSpPr txBox="1"/>
          <p:nvPr/>
        </p:nvSpPr>
        <p:spPr>
          <a:xfrm>
            <a:off x="604171" y="247463"/>
            <a:ext cx="1465287" cy="278672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158CEE47-4408-4291-B3F5-49C585B4CA3B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10" name="Título 12">
            <a:extLst>
              <a:ext uri="{FF2B5EF4-FFF2-40B4-BE49-F238E27FC236}">
                <a16:creationId xmlns:a16="http://schemas.microsoft.com/office/drawing/2014/main" id="{F9159EF9-68B1-4057-9295-1DB142570BE4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11" name="Título 12">
            <a:extLst>
              <a:ext uri="{FF2B5EF4-FFF2-40B4-BE49-F238E27FC236}">
                <a16:creationId xmlns:a16="http://schemas.microsoft.com/office/drawing/2014/main" id="{1854F6C0-92E7-42FC-A1C1-6BC711BA64B0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17" name="Título 12">
            <a:extLst>
              <a:ext uri="{FF2B5EF4-FFF2-40B4-BE49-F238E27FC236}">
                <a16:creationId xmlns:a16="http://schemas.microsoft.com/office/drawing/2014/main" id="{87C43E46-F6E3-4855-83B8-CA8E296FBAD1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19" name="Título 12">
            <a:extLst>
              <a:ext uri="{FF2B5EF4-FFF2-40B4-BE49-F238E27FC236}">
                <a16:creationId xmlns:a16="http://schemas.microsoft.com/office/drawing/2014/main" id="{7E7B5D87-2C3D-4C5D-89A0-090906B370EE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67685186-200D-4EFF-9C48-01B8B7BC0AC8}"/>
              </a:ext>
            </a:extLst>
          </p:cNvPr>
          <p:cNvSpPr txBox="1">
            <a:spLocks/>
          </p:cNvSpPr>
          <p:nvPr/>
        </p:nvSpPr>
        <p:spPr>
          <a:xfrm>
            <a:off x="499628" y="590626"/>
            <a:ext cx="8795447" cy="1029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56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378012" rtl="0"/>
            <a:r>
              <a:rPr lang="es-ES" sz="26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CHOLESTEROL METABOLISM BY COLONIC MICROBIOTA</a:t>
            </a:r>
            <a:br>
              <a:rPr lang="es-ES" sz="22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</a:br>
            <a:endParaRPr lang="es-ES" sz="2200" kern="0" dirty="0">
              <a:solidFill>
                <a:srgbClr val="455F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6860EE-131F-4DD7-AC93-CB636FAB03F2}"/>
              </a:ext>
            </a:extLst>
          </p:cNvPr>
          <p:cNvSpPr txBox="1"/>
          <p:nvPr/>
        </p:nvSpPr>
        <p:spPr>
          <a:xfrm>
            <a:off x="3387011" y="2523581"/>
            <a:ext cx="104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Direct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F07382-7ABA-4A99-BF3A-8B14AD6A1727}"/>
              </a:ext>
            </a:extLst>
          </p:cNvPr>
          <p:cNvSpPr txBox="1"/>
          <p:nvPr/>
        </p:nvSpPr>
        <p:spPr>
          <a:xfrm>
            <a:off x="2044430" y="2476987"/>
            <a:ext cx="104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Indirect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E3E7FF-FDDE-4327-9645-565A278BDD20}"/>
              </a:ext>
            </a:extLst>
          </p:cNvPr>
          <p:cNvSpPr txBox="1"/>
          <p:nvPr/>
        </p:nvSpPr>
        <p:spPr>
          <a:xfrm>
            <a:off x="3434119" y="1699458"/>
            <a:ext cx="1206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70E538-6822-46BC-872D-7461A70BAD5E}"/>
              </a:ext>
            </a:extLst>
          </p:cNvPr>
          <p:cNvSpPr txBox="1"/>
          <p:nvPr/>
        </p:nvSpPr>
        <p:spPr>
          <a:xfrm>
            <a:off x="3165218" y="1889226"/>
            <a:ext cx="75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Indirect</a:t>
            </a:r>
          </a:p>
        </p:txBody>
      </p:sp>
      <p:pic>
        <p:nvPicPr>
          <p:cNvPr id="20" name="Imagen 19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4CBB5336-37D2-4B24-A1E9-5A46DBB76E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3" t="23510" r="47368" b="73863"/>
          <a:stretch/>
        </p:blipFill>
        <p:spPr>
          <a:xfrm>
            <a:off x="3350419" y="1804403"/>
            <a:ext cx="167399" cy="1269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Marcador de conteni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385953"/>
              </p:ext>
            </p:extLst>
          </p:nvPr>
        </p:nvGraphicFramePr>
        <p:xfrm>
          <a:off x="1033670" y="1253387"/>
          <a:ext cx="7903884" cy="36909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780">
                  <a:extLst>
                    <a:ext uri="{9D8B030D-6E8A-4147-A177-3AD203B41FA5}">
                      <a16:colId xmlns:a16="http://schemas.microsoft.com/office/drawing/2014/main" val="837015315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587693691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866607130"/>
                    </a:ext>
                  </a:extLst>
                </a:gridCol>
                <a:gridCol w="974654">
                  <a:extLst>
                    <a:ext uri="{9D8B030D-6E8A-4147-A177-3AD203B41FA5}">
                      <a16:colId xmlns:a16="http://schemas.microsoft.com/office/drawing/2014/main" val="3034402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Metabolite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Conditions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Fecal </a:t>
                      </a:r>
                      <a:r>
                        <a:rPr lang="es-ES" sz="1300" b="1" i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r>
                        <a:rPr lang="es-ES" sz="13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. control (mg/g dry or wet* feces)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Referencia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9195137"/>
                  </a:ext>
                </a:extLst>
              </a:tr>
              <a:tr h="123613">
                <a:tc rowSpan="4">
                  <a:txBody>
                    <a:bodyPr/>
                    <a:lstStyle/>
                    <a:p>
                      <a:pPr algn="ctr"/>
                      <a:r>
                        <a:rPr lang="es-ES" sz="1300" b="1" dirty="0">
                          <a:solidFill>
                            <a:srgbClr val="00B05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Coprostanol</a:t>
                      </a:r>
                      <a:endParaRPr lang="es-ES" sz="1300" b="1" dirty="0">
                        <a:solidFill>
                          <a:srgbClr val="00B050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CRC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14.2-26.4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 </a:t>
                      </a:r>
                      <a:r>
                        <a:rPr lang="it-IT" sz="1300" i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vs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. 6.8-14.7 </a:t>
                      </a:r>
                      <a:endParaRPr lang="es-ES" sz="1000" dirty="0">
                        <a:solidFill>
                          <a:srgbClr val="000000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[</a:t>
                      </a:r>
                      <a:r>
                        <a:rPr lang="es-ES" sz="1300" dirty="0">
                          <a:solidFill>
                            <a:srgbClr val="0070C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1-4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]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225886"/>
                  </a:ext>
                </a:extLst>
              </a:tr>
              <a:tr h="2933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aseline="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Ulcerative colitis</a:t>
                      </a:r>
                      <a:endParaRPr lang="es-ES" sz="1300" dirty="0">
                        <a:solidFill>
                          <a:srgbClr val="000000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19.9-26.6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 </a:t>
                      </a:r>
                      <a:r>
                        <a:rPr lang="it-IT" sz="1300" i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vs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. 6.7-12.9 </a:t>
                      </a:r>
                      <a:endParaRPr lang="es-ES" sz="1000" dirty="0">
                        <a:solidFill>
                          <a:srgbClr val="000000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[</a:t>
                      </a:r>
                      <a:r>
                        <a:rPr lang="es-ES" sz="1300" dirty="0">
                          <a:solidFill>
                            <a:srgbClr val="0070C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5, 6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]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1955057"/>
                  </a:ext>
                </a:extLst>
              </a:tr>
              <a:tr h="1236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3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Adenomatous polyps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19.7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 </a:t>
                      </a:r>
                      <a:r>
                        <a:rPr lang="it-IT" sz="1300" i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vs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. 12.4</a:t>
                      </a:r>
                      <a:endParaRPr lang="es-ES" sz="1000" dirty="0">
                        <a:solidFill>
                          <a:srgbClr val="000000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[</a:t>
                      </a:r>
                      <a:r>
                        <a:rPr lang="es-ES" sz="1300" dirty="0">
                          <a:solidFill>
                            <a:srgbClr val="0070C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3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]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9703302"/>
                  </a:ext>
                </a:extLst>
              </a:tr>
              <a:tr h="123613">
                <a:tc vMerge="1">
                  <a:txBody>
                    <a:bodyPr/>
                    <a:lstStyle/>
                    <a:p>
                      <a:pPr algn="ctr"/>
                      <a:endParaRPr lang="es-ES" sz="1300" dirty="0"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3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Western diet </a:t>
                      </a:r>
                      <a:r>
                        <a:rPr lang="es-ES" sz="1300" i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vs.</a:t>
                      </a:r>
                      <a:r>
                        <a:rPr lang="es-ES" sz="13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rich </a:t>
                      </a:r>
                      <a:r>
                        <a:rPr lang="es-ES" sz="13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vegetables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3.7-6.6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 </a:t>
                      </a:r>
                      <a:r>
                        <a:rPr lang="pt-BR" sz="1300" i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vs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. 1.2-1.4* </a:t>
                      </a:r>
                      <a:endParaRPr lang="es-ES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[</a:t>
                      </a:r>
                      <a:r>
                        <a:rPr lang="es-ES" sz="1300" dirty="0">
                          <a:solidFill>
                            <a:srgbClr val="0070C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7, 8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]</a:t>
                      </a:r>
                      <a:endParaRPr lang="es-ES" sz="1300" dirty="0"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451441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s-ES" sz="1300" b="1" dirty="0">
                          <a:solidFill>
                            <a:srgbClr val="00B05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Coprostanone</a:t>
                      </a:r>
                    </a:p>
                    <a:p>
                      <a:pPr algn="ctr"/>
                      <a:endParaRPr lang="es-ES" sz="1300" dirty="0"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25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CRC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3.1-3.6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 </a:t>
                      </a:r>
                      <a:r>
                        <a:rPr lang="it-IT" sz="1300" i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vs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. 4.2-2.1</a:t>
                      </a:r>
                      <a:endParaRPr lang="it-IT" sz="1000" dirty="0">
                        <a:solidFill>
                          <a:srgbClr val="000000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[</a:t>
                      </a:r>
                      <a:r>
                        <a:rPr lang="es-ES" sz="1300" dirty="0">
                          <a:solidFill>
                            <a:srgbClr val="0070C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3, 4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]</a:t>
                      </a:r>
                      <a:endParaRPr lang="it-IT" sz="1300" dirty="0">
                        <a:solidFill>
                          <a:srgbClr val="000000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8853016"/>
                  </a:ext>
                </a:extLst>
              </a:tr>
              <a:tr h="209360">
                <a:tc vMerge="1">
                  <a:txBody>
                    <a:bodyPr/>
                    <a:lstStyle/>
                    <a:p>
                      <a:pPr algn="ctr"/>
                      <a:endParaRPr lang="es-ES" sz="1600" dirty="0"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aseline="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Ulcerative colitis</a:t>
                      </a:r>
                      <a:endParaRPr lang="es-ES" sz="1300" dirty="0">
                        <a:solidFill>
                          <a:srgbClr val="000000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3.4 </a:t>
                      </a:r>
                      <a:r>
                        <a:rPr lang="it-IT" sz="1300" i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vs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. 2</a:t>
                      </a:r>
                      <a:endParaRPr lang="it-IT" sz="1000" dirty="0">
                        <a:solidFill>
                          <a:srgbClr val="000000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[</a:t>
                      </a:r>
                      <a:r>
                        <a:rPr lang="it-IT" sz="1300" dirty="0">
                          <a:solidFill>
                            <a:srgbClr val="0070C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6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]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06343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ES" sz="1600" dirty="0"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Adenomatous polyps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4.2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 </a:t>
                      </a:r>
                      <a:r>
                        <a:rPr lang="it-IT" sz="1300" i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vs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. 2.1</a:t>
                      </a:r>
                      <a:endParaRPr lang="it-IT" sz="1000" dirty="0">
                        <a:solidFill>
                          <a:srgbClr val="000000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/>
                      </a:endParaRPr>
                    </a:p>
                  </a:txBody>
                  <a:tcPr marT="46800" marB="468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[</a:t>
                      </a:r>
                      <a:r>
                        <a:rPr lang="it-IT" sz="1300" dirty="0">
                          <a:solidFill>
                            <a:srgbClr val="0070C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6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]</a:t>
                      </a:r>
                    </a:p>
                  </a:txBody>
                  <a:tcPr marT="46800" marB="468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7417021"/>
                  </a:ext>
                </a:extLst>
              </a:tr>
              <a:tr h="209360">
                <a:tc vMerge="1">
                  <a:txBody>
                    <a:bodyPr/>
                    <a:lstStyle/>
                    <a:p>
                      <a:pPr algn="ctr"/>
                      <a:endParaRPr lang="es-ES" sz="1600" dirty="0"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252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3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Western diet </a:t>
                      </a:r>
                      <a:r>
                        <a:rPr lang="es-ES" sz="1300" i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vs.</a:t>
                      </a:r>
                      <a:r>
                        <a:rPr lang="es-ES" sz="13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300" i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rich</a:t>
                      </a:r>
                      <a:r>
                        <a:rPr lang="es-ES" sz="13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 vegetables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2.1-3.4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 </a:t>
                      </a:r>
                      <a:r>
                        <a:rPr lang="it-IT" sz="1300" i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vs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. 0.2-2 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/ </a:t>
                      </a: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0.65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 </a:t>
                      </a:r>
                      <a:r>
                        <a:rPr lang="es-ES" sz="1300" i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vs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. 0.12*</a:t>
                      </a:r>
                      <a:endParaRPr lang="it-IT" sz="1000" dirty="0">
                        <a:solidFill>
                          <a:srgbClr val="000000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[</a:t>
                      </a:r>
                      <a:r>
                        <a:rPr lang="es-ES" sz="1300" dirty="0">
                          <a:solidFill>
                            <a:srgbClr val="0070C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3, 9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]/[</a:t>
                      </a:r>
                      <a:r>
                        <a:rPr lang="es-ES" sz="1300" dirty="0">
                          <a:solidFill>
                            <a:srgbClr val="0070C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8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]</a:t>
                      </a:r>
                      <a:endParaRPr lang="it-IT" sz="1300" dirty="0">
                        <a:solidFill>
                          <a:srgbClr val="000000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0711174"/>
                  </a:ext>
                </a:extLst>
              </a:tr>
              <a:tr h="4588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300" b="1" dirty="0">
                          <a:solidFill>
                            <a:srgbClr val="00B05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Cholestanol</a:t>
                      </a:r>
                      <a:r>
                        <a:rPr lang="es-ES" sz="1300" dirty="0">
                          <a:solidFill>
                            <a:srgbClr val="00B05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 </a:t>
                      </a:r>
                      <a:endParaRPr lang="es-ES" sz="1300" dirty="0">
                        <a:solidFill>
                          <a:srgbClr val="00B050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3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CRC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0.6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 </a:t>
                      </a:r>
                      <a:r>
                        <a:rPr lang="es-ES" sz="1300" i="1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vs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. 0.4</a:t>
                      </a:r>
                      <a:endParaRPr lang="es-ES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[</a:t>
                      </a:r>
                      <a:r>
                        <a:rPr lang="es-ES" sz="1300" dirty="0">
                          <a:solidFill>
                            <a:srgbClr val="0070C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10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/>
                        </a:rPr>
                        <a:t>]</a:t>
                      </a:r>
                      <a:endParaRPr lang="es-ES" sz="1300" dirty="0"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0961274"/>
                  </a:ext>
                </a:extLst>
              </a:tr>
            </a:tbl>
          </a:graphicData>
        </a:graphic>
      </p:graphicFrame>
      <p:sp>
        <p:nvSpPr>
          <p:cNvPr id="15" name="CuadroTexto 9"/>
          <p:cNvSpPr txBox="1"/>
          <p:nvPr/>
        </p:nvSpPr>
        <p:spPr>
          <a:xfrm>
            <a:off x="1085227" y="4944304"/>
            <a:ext cx="7852328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900" b="0" i="0" u="none" strike="noStrike" kern="1200" cap="none" spc="0" baseline="0" dirty="0">
                <a:solidFill>
                  <a:srgbClr val="0070C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1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Reddy et al., 1975. Cancer Res. 35: 3403-06; [</a:t>
            </a:r>
            <a:r>
              <a:rPr lang="es-ES" sz="900" b="0" i="0" u="none" strike="noStrike" kern="1200" cap="none" spc="0" baseline="0" dirty="0">
                <a:solidFill>
                  <a:srgbClr val="0070C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2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Reddy et al., 1977. Cancer. 39: 1815-19; [</a:t>
            </a:r>
            <a:r>
              <a:rPr lang="es-ES" sz="900" b="0" i="0" u="none" strike="noStrike" kern="1200" cap="none" spc="0" baseline="0" dirty="0">
                <a:solidFill>
                  <a:srgbClr val="0070C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3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Reddy &amp; Wynder, 1977. Cancer. 39: 2533-39; [</a:t>
            </a:r>
            <a:r>
              <a:rPr lang="es-ES" sz="900" b="0" i="0" u="none" strike="noStrike" kern="1200" cap="none" spc="0" baseline="0" dirty="0">
                <a:solidFill>
                  <a:srgbClr val="0070C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4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Peuchant et al., 1984. </a:t>
            </a:r>
            <a:r>
              <a:rPr lang="en-GB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Clin Chim Acia. 141:151-68;</a:t>
            </a:r>
            <a:r>
              <a:rPr lang="es-ES" sz="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[</a:t>
            </a:r>
            <a:r>
              <a:rPr lang="es-ES" sz="9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5</a:t>
            </a:r>
            <a:r>
              <a:rPr lang="es-ES" sz="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Reddy et al., 1977. </a:t>
            </a:r>
            <a:r>
              <a:rPr lang="es-ES" sz="900" kern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Cancer Res. </a:t>
            </a:r>
            <a:r>
              <a:rPr lang="es-ES" sz="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37: 1697-701; [</a:t>
            </a:r>
            <a:r>
              <a:rPr lang="es-ES" sz="9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6</a:t>
            </a:r>
            <a:r>
              <a:rPr lang="es-ES" sz="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Reddy &amp; Wynder, 1973. J Natl Cancer Inst. 50: 1437-42; [</a:t>
            </a:r>
            <a:r>
              <a:rPr lang="es-ES" sz="9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7</a:t>
            </a:r>
            <a:r>
              <a:rPr lang="es-ES" sz="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van Faassen et al., 1987. Am J Clin Nutr. 45: 962-7; [</a:t>
            </a:r>
            <a:r>
              <a:rPr lang="es-ES" sz="9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8</a:t>
            </a:r>
            <a:r>
              <a:rPr lang="es-ES" sz="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Hill et al., 1971. Lancet. 297: 95-10; [</a:t>
            </a:r>
            <a:r>
              <a:rPr lang="es-ES" sz="9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9</a:t>
            </a:r>
            <a:r>
              <a:rPr lang="es-ES" sz="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Reddy et al., 1978. Cancer Lett. 4: 217-22; 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9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10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Kanazawa et al., 1996. Cancer. 77: </a:t>
            </a:r>
            <a:r>
              <a:rPr lang="es-ES" sz="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1701-06.</a:t>
            </a:r>
            <a:endParaRPr lang="es-ES" sz="9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7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6" name="Título 12">
            <a:extLst>
              <a:ext uri="{FF2B5EF4-FFF2-40B4-BE49-F238E27FC236}">
                <a16:creationId xmlns:a16="http://schemas.microsoft.com/office/drawing/2014/main" id="{C7B900B4-5F52-4E9F-BE4F-33D7C263BCAC}"/>
              </a:ext>
            </a:extLst>
          </p:cNvPr>
          <p:cNvSpPr txBox="1"/>
          <p:nvPr/>
        </p:nvSpPr>
        <p:spPr>
          <a:xfrm>
            <a:off x="604171" y="247463"/>
            <a:ext cx="1465287" cy="278672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36E8DE60-6D41-41AD-9689-BFCA43BC78C2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9" name="Título 12">
            <a:extLst>
              <a:ext uri="{FF2B5EF4-FFF2-40B4-BE49-F238E27FC236}">
                <a16:creationId xmlns:a16="http://schemas.microsoft.com/office/drawing/2014/main" id="{72F51216-2A27-4BDE-8CA4-65BB6B6E8B74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10" name="Título 12">
            <a:extLst>
              <a:ext uri="{FF2B5EF4-FFF2-40B4-BE49-F238E27FC236}">
                <a16:creationId xmlns:a16="http://schemas.microsoft.com/office/drawing/2014/main" id="{22FF47F9-7A8D-40C1-B2D8-94D4B013B76A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18" name="Título 12">
            <a:extLst>
              <a:ext uri="{FF2B5EF4-FFF2-40B4-BE49-F238E27FC236}">
                <a16:creationId xmlns:a16="http://schemas.microsoft.com/office/drawing/2014/main" id="{D0DDA782-F468-48F1-B015-02041C988201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2" name="Título 12">
            <a:extLst>
              <a:ext uri="{FF2B5EF4-FFF2-40B4-BE49-F238E27FC236}">
                <a16:creationId xmlns:a16="http://schemas.microsoft.com/office/drawing/2014/main" id="{AFE8FCB0-844F-46B1-BFCA-CAAADDFBD5E9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8F45BBC-AB7E-491A-B3BA-CE3F37E99F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628" y="590626"/>
            <a:ext cx="9229239" cy="1029111"/>
          </a:xfrm>
        </p:spPr>
        <p:txBody>
          <a:bodyPr>
            <a:noAutofit/>
          </a:bodyPr>
          <a:lstStyle/>
          <a:p>
            <a:pPr lvl="1" algn="l" defTabSz="378012" rtl="0"/>
            <a:r>
              <a:rPr lang="en-US" sz="2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CHOLESTEROL METABOLITES AND COLORECTAL CANCER</a:t>
            </a:r>
            <a:br>
              <a:rPr lang="es-ES" sz="2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</a:br>
            <a:endParaRPr lang="es-ES" sz="2200" dirty="0">
              <a:solidFill>
                <a:srgbClr val="455F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2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558817" y="1194947"/>
            <a:ext cx="8893730" cy="3903747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Animal studies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[LDL-C],</a:t>
            </a:r>
            <a:r>
              <a:rPr lang="en-U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    </a:t>
            </a:r>
            <a:r>
              <a:rPr lang="en-US" sz="16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[metabolites] </a:t>
            </a:r>
            <a:r>
              <a:rPr lang="en-U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 feces and No. of </a:t>
            </a:r>
            <a:r>
              <a:rPr lang="en-US" sz="16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chemoinduced large intestine </a:t>
            </a:r>
            <a:r>
              <a:rPr lang="en-U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tumors in rats with a diet rich in unsaturated fat </a:t>
            </a:r>
            <a:r>
              <a:rPr lang="en-US" sz="1600" i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vs</a:t>
            </a:r>
            <a:r>
              <a:rPr lang="en-U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. saturated fat </a:t>
            </a:r>
            <a:r>
              <a:rPr lang="es-ES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12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1</a:t>
            </a:r>
            <a:r>
              <a:rPr lang="es-ES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</a:t>
            </a:r>
          </a:p>
          <a:p>
            <a:pPr lvl="0" algn="just">
              <a:lnSpc>
                <a:spcPct val="150000"/>
              </a:lnSpc>
            </a:pPr>
            <a:r>
              <a:rPr lang="en-US" sz="16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Cholestanone </a:t>
            </a:r>
            <a:r>
              <a:rPr lang="en-U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and</a:t>
            </a:r>
            <a:r>
              <a:rPr lang="en-US" sz="16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cholestenone          </a:t>
            </a:r>
            <a:r>
              <a:rPr lang="en-U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nuclear aberrations in mice colonic epithelium</a:t>
            </a:r>
            <a:r>
              <a:rPr lang="en-US" sz="16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12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2</a:t>
            </a:r>
            <a:r>
              <a:rPr lang="es-ES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</a:t>
            </a:r>
            <a:endParaRPr lang="en-US" sz="16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r>
              <a:rPr lang="en-US" sz="16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Cholestenone        </a:t>
            </a:r>
            <a:r>
              <a:rPr lang="en-U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sister chromatid exchange in mice colonic epithelium </a:t>
            </a:r>
            <a:r>
              <a:rPr lang="es-ES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12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3</a:t>
            </a:r>
            <a:r>
              <a:rPr lang="es-ES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</a:t>
            </a:r>
          </a:p>
          <a:p>
            <a:pPr lvl="0" algn="just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 Incidence of </a:t>
            </a:r>
            <a:r>
              <a:rPr lang="en-US" sz="16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chemoinduced large intestine </a:t>
            </a:r>
            <a:r>
              <a:rPr lang="en-U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tumors in rats with a diet rich in unsaturated fat + neomycin + cholesterol (</a:t>
            </a:r>
            <a:r>
              <a:rPr lang="en-US" sz="1600" i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vs</a:t>
            </a:r>
            <a:r>
              <a:rPr lang="en-US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. basal diet) </a:t>
            </a:r>
            <a:r>
              <a:rPr lang="es-ES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12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4</a:t>
            </a:r>
            <a:r>
              <a:rPr lang="es-ES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</a:t>
            </a:r>
          </a:p>
          <a:p>
            <a:pPr marL="37801" lvl="0" indent="0" algn="just">
              <a:lnSpc>
                <a:spcPct val="150000"/>
              </a:lnSpc>
              <a:buNone/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149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lvl="0">
              <a:lnSpc>
                <a:spcPct val="150000"/>
              </a:lnSpc>
            </a:pPr>
            <a:endParaRPr lang="es-ES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7" name="CuadroTexto 17"/>
          <p:cNvSpPr txBox="1"/>
          <p:nvPr/>
        </p:nvSpPr>
        <p:spPr>
          <a:xfrm>
            <a:off x="1574800" y="4602219"/>
            <a:ext cx="4310188" cy="321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Inhibitor of intestinal cholesterol absorption</a:t>
            </a:r>
            <a:endParaRPr lang="es-ES" sz="150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8" name="CuadroTexto 14"/>
          <p:cNvSpPr txBox="1"/>
          <p:nvPr/>
        </p:nvSpPr>
        <p:spPr>
          <a:xfrm>
            <a:off x="628076" y="5250393"/>
            <a:ext cx="8824471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900" b="0" i="0" u="none" strike="noStrike" kern="1200" cap="none" spc="0" baseline="0" dirty="0">
                <a:solidFill>
                  <a:srgbClr val="0070C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1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Broitman et al., 1977. Cancer. 40:2455-63; [</a:t>
            </a:r>
            <a:r>
              <a:rPr lang="es-ES" sz="900" b="0" i="0" u="none" strike="noStrike" kern="1200" cap="none" spc="0" baseline="0" dirty="0">
                <a:solidFill>
                  <a:srgbClr val="0070C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2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Suzuki et al., 1986. Cancer Lett. 33: 307-16; [</a:t>
            </a:r>
            <a:r>
              <a:rPr lang="es-ES" sz="900" b="0" i="0" u="none" strike="noStrike" kern="1200" cap="none" spc="0" baseline="0" dirty="0">
                <a:solidFill>
                  <a:srgbClr val="0070C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3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Kaul et al., 1987. Mutagenesis. 2: 441-4; [</a:t>
            </a:r>
            <a:r>
              <a:rPr lang="es-ES" sz="900" b="0" i="0" u="none" strike="noStrike" kern="1200" cap="none" spc="0" baseline="0" dirty="0">
                <a:solidFill>
                  <a:srgbClr val="0070C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4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Panda et al., 1999. Br J Cancer. 80: 1132-36.</a:t>
            </a:r>
          </a:p>
        </p:txBody>
      </p:sp>
      <p:cxnSp>
        <p:nvCxnSpPr>
          <p:cNvPr id="9" name="Conector recto 4"/>
          <p:cNvCxnSpPr/>
          <p:nvPr/>
        </p:nvCxnSpPr>
        <p:spPr>
          <a:xfrm>
            <a:off x="860523" y="4439620"/>
            <a:ext cx="810241" cy="4207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</a:ln>
        </p:spPr>
      </p:cxnSp>
      <p:cxnSp>
        <p:nvCxnSpPr>
          <p:cNvPr id="12" name="Conector recto de flecha 13"/>
          <p:cNvCxnSpPr>
            <a:cxnSpLocks/>
          </p:cNvCxnSpPr>
          <p:nvPr/>
        </p:nvCxnSpPr>
        <p:spPr>
          <a:xfrm>
            <a:off x="1242065" y="4769971"/>
            <a:ext cx="332735" cy="0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13" name="Conector recto 4"/>
          <p:cNvCxnSpPr>
            <a:cxnSpLocks/>
          </p:cNvCxnSpPr>
          <p:nvPr/>
        </p:nvCxnSpPr>
        <p:spPr>
          <a:xfrm flipH="1">
            <a:off x="1238013" y="4444772"/>
            <a:ext cx="4052" cy="325199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</a:ln>
        </p:spPr>
      </p:cxnSp>
      <p:sp>
        <p:nvSpPr>
          <p:cNvPr id="18" name="Título 12">
            <a:extLst>
              <a:ext uri="{FF2B5EF4-FFF2-40B4-BE49-F238E27FC236}">
                <a16:creationId xmlns:a16="http://schemas.microsoft.com/office/drawing/2014/main" id="{B06CC7D4-BBE0-4078-BD7E-00FB6C35F875}"/>
              </a:ext>
            </a:extLst>
          </p:cNvPr>
          <p:cNvSpPr txBox="1"/>
          <p:nvPr/>
        </p:nvSpPr>
        <p:spPr>
          <a:xfrm>
            <a:off x="604171" y="247463"/>
            <a:ext cx="1465287" cy="278672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</a:p>
        </p:txBody>
      </p:sp>
      <p:sp>
        <p:nvSpPr>
          <p:cNvPr id="20" name="Título 12">
            <a:extLst>
              <a:ext uri="{FF2B5EF4-FFF2-40B4-BE49-F238E27FC236}">
                <a16:creationId xmlns:a16="http://schemas.microsoft.com/office/drawing/2014/main" id="{3ED7B54A-8323-4A94-8905-04E8E80D36A3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21" name="Título 12">
            <a:extLst>
              <a:ext uri="{FF2B5EF4-FFF2-40B4-BE49-F238E27FC236}">
                <a16:creationId xmlns:a16="http://schemas.microsoft.com/office/drawing/2014/main" id="{5B6CD952-D83D-42E7-AD52-7B0A0842ADF0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22" name="Título 12">
            <a:extLst>
              <a:ext uri="{FF2B5EF4-FFF2-40B4-BE49-F238E27FC236}">
                <a16:creationId xmlns:a16="http://schemas.microsoft.com/office/drawing/2014/main" id="{CFDF88AC-9B59-47C7-8125-D21732D93CA9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24" name="Título 12">
            <a:extLst>
              <a:ext uri="{FF2B5EF4-FFF2-40B4-BE49-F238E27FC236}">
                <a16:creationId xmlns:a16="http://schemas.microsoft.com/office/drawing/2014/main" id="{7D106E12-52DB-4F9F-908E-83DC7C0FBBF6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5" name="Título 12">
            <a:extLst>
              <a:ext uri="{FF2B5EF4-FFF2-40B4-BE49-F238E27FC236}">
                <a16:creationId xmlns:a16="http://schemas.microsoft.com/office/drawing/2014/main" id="{D107AC92-48A8-422C-ACA5-5DCA43E5AF6B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4BC137C3-E441-472F-885A-96C5469438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628" y="590626"/>
            <a:ext cx="9229239" cy="1029111"/>
          </a:xfrm>
        </p:spPr>
        <p:txBody>
          <a:bodyPr>
            <a:noAutofit/>
          </a:bodyPr>
          <a:lstStyle/>
          <a:p>
            <a:pPr lvl="1" algn="l" defTabSz="378012" rtl="0"/>
            <a:r>
              <a:rPr lang="en-US" sz="2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CHOLESTEROL METABOLITES AND COLORECTAL CANCER</a:t>
            </a:r>
            <a:br>
              <a:rPr lang="es-ES" sz="2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</a:br>
            <a:endParaRPr lang="es-ES" sz="2200" dirty="0">
              <a:solidFill>
                <a:srgbClr val="455F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5125E782-F41D-4C70-AF24-07339C7F887F}"/>
              </a:ext>
            </a:extLst>
          </p:cNvPr>
          <p:cNvCxnSpPr>
            <a:cxnSpLocks/>
          </p:cNvCxnSpPr>
          <p:nvPr/>
        </p:nvCxnSpPr>
        <p:spPr>
          <a:xfrm>
            <a:off x="860523" y="1902024"/>
            <a:ext cx="0" cy="2576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637CA42-F6FD-4D38-AD4D-61CEAD06C48E}"/>
              </a:ext>
            </a:extLst>
          </p:cNvPr>
          <p:cNvCxnSpPr>
            <a:cxnSpLocks/>
          </p:cNvCxnSpPr>
          <p:nvPr/>
        </p:nvCxnSpPr>
        <p:spPr>
          <a:xfrm flipV="1">
            <a:off x="860523" y="3770685"/>
            <a:ext cx="0" cy="2611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13">
            <a:extLst>
              <a:ext uri="{FF2B5EF4-FFF2-40B4-BE49-F238E27FC236}">
                <a16:creationId xmlns:a16="http://schemas.microsoft.com/office/drawing/2014/main" id="{82D5927B-C2C4-4750-8E63-D1F1662E66BD}"/>
              </a:ext>
            </a:extLst>
          </p:cNvPr>
          <p:cNvCxnSpPr>
            <a:cxnSpLocks/>
          </p:cNvCxnSpPr>
          <p:nvPr/>
        </p:nvCxnSpPr>
        <p:spPr>
          <a:xfrm>
            <a:off x="3729894" y="2903071"/>
            <a:ext cx="332735" cy="0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27" name="Conector recto de flecha 13">
            <a:extLst>
              <a:ext uri="{FF2B5EF4-FFF2-40B4-BE49-F238E27FC236}">
                <a16:creationId xmlns:a16="http://schemas.microsoft.com/office/drawing/2014/main" id="{AB916BD6-21E4-41D4-BF07-F9463CE8E07C}"/>
              </a:ext>
            </a:extLst>
          </p:cNvPr>
          <p:cNvCxnSpPr>
            <a:cxnSpLocks/>
          </p:cNvCxnSpPr>
          <p:nvPr/>
        </p:nvCxnSpPr>
        <p:spPr>
          <a:xfrm>
            <a:off x="2090084" y="3436471"/>
            <a:ext cx="332735" cy="0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76D93ED2-1016-46DC-932D-6582B3456AD7}"/>
              </a:ext>
            </a:extLst>
          </p:cNvPr>
          <p:cNvCxnSpPr>
            <a:cxnSpLocks/>
          </p:cNvCxnSpPr>
          <p:nvPr/>
        </p:nvCxnSpPr>
        <p:spPr>
          <a:xfrm flipV="1">
            <a:off x="1813737" y="1866265"/>
            <a:ext cx="0" cy="2611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8"/>
          <p:cNvPicPr>
            <a:picLocks noChangeAspect="1"/>
          </p:cNvPicPr>
          <p:nvPr/>
        </p:nvPicPr>
        <p:blipFill>
          <a:blip r:embed="rId3"/>
          <a:srcRect l="48115" t="24938" r="15742" b="27333"/>
          <a:stretch>
            <a:fillRect/>
          </a:stretch>
        </p:blipFill>
        <p:spPr>
          <a:xfrm>
            <a:off x="5152986" y="2560057"/>
            <a:ext cx="2094225" cy="15634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13"/>
          <p:cNvPicPr>
            <a:picLocks noChangeAspect="1"/>
          </p:cNvPicPr>
          <p:nvPr/>
        </p:nvPicPr>
        <p:blipFill>
          <a:blip r:embed="rId4"/>
          <a:srcRect l="14375" t="19283" r="49818" b="37706"/>
          <a:stretch>
            <a:fillRect/>
          </a:stretch>
        </p:blipFill>
        <p:spPr>
          <a:xfrm>
            <a:off x="2836450" y="2673872"/>
            <a:ext cx="2297098" cy="15520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Marcador de contenido 2"/>
          <p:cNvSpPr txBox="1">
            <a:spLocks noGrp="1"/>
          </p:cNvSpPr>
          <p:nvPr>
            <p:ph idx="1"/>
          </p:nvPr>
        </p:nvSpPr>
        <p:spPr>
          <a:xfrm>
            <a:off x="558817" y="1356356"/>
            <a:ext cx="7575685" cy="4221483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s-ES" sz="18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Plant sterols </a:t>
            </a:r>
            <a:r>
              <a:rPr lang="es-ES" sz="1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lower the risk of CRC</a:t>
            </a:r>
          </a:p>
          <a:p>
            <a:pPr lvl="0" algn="just">
              <a:lnSpc>
                <a:spcPct val="150000"/>
              </a:lnSpc>
            </a:pPr>
            <a:endParaRPr lang="es-ES" sz="22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lvl="0" algn="just">
              <a:lnSpc>
                <a:spcPct val="150000"/>
              </a:lnSpc>
            </a:pPr>
            <a:endParaRPr lang="es-ES" sz="220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s-ES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cxnSp>
        <p:nvCxnSpPr>
          <p:cNvPr id="9" name="Conector recto 4"/>
          <p:cNvCxnSpPr>
            <a:cxnSpLocks/>
          </p:cNvCxnSpPr>
          <p:nvPr/>
        </p:nvCxnSpPr>
        <p:spPr>
          <a:xfrm>
            <a:off x="661988" y="1741017"/>
            <a:ext cx="1258252" cy="3138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Conector recto de flecha 13"/>
          <p:cNvCxnSpPr/>
          <p:nvPr/>
        </p:nvCxnSpPr>
        <p:spPr>
          <a:xfrm>
            <a:off x="1240443" y="1744155"/>
            <a:ext cx="1938" cy="278279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1" name="CuadroTexto 10"/>
          <p:cNvSpPr txBox="1"/>
          <p:nvPr/>
        </p:nvSpPr>
        <p:spPr>
          <a:xfrm>
            <a:off x="558817" y="2078970"/>
            <a:ext cx="7816833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By reducing the biotransformation of cholesterol by the colonic microbiota</a:t>
            </a:r>
            <a:endParaRPr lang="es-ES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pic>
        <p:nvPicPr>
          <p:cNvPr id="12" name="Imagen 13"/>
          <p:cNvPicPr>
            <a:picLocks noChangeAspect="1"/>
          </p:cNvPicPr>
          <p:nvPr/>
        </p:nvPicPr>
        <p:blipFill>
          <a:blip r:embed="rId4"/>
          <a:srcRect l="14375" t="19283" r="49818" b="37706"/>
          <a:stretch>
            <a:fillRect/>
          </a:stretch>
        </p:blipFill>
        <p:spPr>
          <a:xfrm>
            <a:off x="714327" y="2673872"/>
            <a:ext cx="2054632" cy="13882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CuadroTexto 15"/>
          <p:cNvSpPr txBox="1"/>
          <p:nvPr/>
        </p:nvSpPr>
        <p:spPr>
          <a:xfrm>
            <a:off x="576236" y="4118419"/>
            <a:ext cx="1547914" cy="3231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5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β</a:t>
            </a:r>
            <a:r>
              <a:rPr lang="es-ES" sz="15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-Sitosterol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2286348" y="3751888"/>
            <a:ext cx="505315" cy="5222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5" name="CuadroTexto 18"/>
          <p:cNvSpPr txBox="1"/>
          <p:nvPr/>
        </p:nvSpPr>
        <p:spPr>
          <a:xfrm>
            <a:off x="3152340" y="3028610"/>
            <a:ext cx="347993" cy="64633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CuadroTexto 20"/>
          <p:cNvSpPr txBox="1"/>
          <p:nvPr/>
        </p:nvSpPr>
        <p:spPr>
          <a:xfrm>
            <a:off x="4602195" y="3795252"/>
            <a:ext cx="345414" cy="646334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CuadroTexto 22"/>
          <p:cNvSpPr txBox="1"/>
          <p:nvPr/>
        </p:nvSpPr>
        <p:spPr>
          <a:xfrm>
            <a:off x="2868081" y="4130052"/>
            <a:ext cx="1547914" cy="3231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5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Sitostenone</a:t>
            </a:r>
          </a:p>
        </p:txBody>
      </p:sp>
      <p:pic>
        <p:nvPicPr>
          <p:cNvPr id="18" name="Imagen 19"/>
          <p:cNvPicPr>
            <a:picLocks noChangeAspect="1"/>
          </p:cNvPicPr>
          <p:nvPr/>
        </p:nvPicPr>
        <p:blipFill>
          <a:blip r:embed="rId3"/>
          <a:srcRect l="13085" t="21683" r="52264" b="30588"/>
          <a:stretch>
            <a:fillRect/>
          </a:stretch>
        </p:blipFill>
        <p:spPr>
          <a:xfrm>
            <a:off x="7427585" y="2528951"/>
            <a:ext cx="2094224" cy="16307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Imagen 24"/>
          <p:cNvPicPr>
            <a:picLocks noChangeAspect="1"/>
          </p:cNvPicPr>
          <p:nvPr/>
        </p:nvPicPr>
        <p:blipFill>
          <a:blip r:embed="rId4"/>
          <a:srcRect l="14639" t="57614" r="83321" b="37501"/>
          <a:stretch>
            <a:fillRect/>
          </a:stretch>
        </p:blipFill>
        <p:spPr>
          <a:xfrm>
            <a:off x="7401772" y="3985786"/>
            <a:ext cx="157111" cy="211638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0" name="Conector recto de flecha 13"/>
          <p:cNvCxnSpPr/>
          <p:nvPr/>
        </p:nvCxnSpPr>
        <p:spPr>
          <a:xfrm>
            <a:off x="4428377" y="3760221"/>
            <a:ext cx="505315" cy="5222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1" name="CuadroTexto 26"/>
          <p:cNvSpPr txBox="1"/>
          <p:nvPr/>
        </p:nvSpPr>
        <p:spPr>
          <a:xfrm>
            <a:off x="5040312" y="4118419"/>
            <a:ext cx="1909128" cy="3231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5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Ethylcoprostanone</a:t>
            </a:r>
          </a:p>
        </p:txBody>
      </p:sp>
      <p:cxnSp>
        <p:nvCxnSpPr>
          <p:cNvPr id="22" name="Conector recto de flecha 13"/>
          <p:cNvCxnSpPr/>
          <p:nvPr/>
        </p:nvCxnSpPr>
        <p:spPr>
          <a:xfrm>
            <a:off x="6851997" y="3746658"/>
            <a:ext cx="505316" cy="5230"/>
          </a:xfrm>
          <a:prstGeom prst="straightConnector1">
            <a:avLst/>
          </a:prstGeom>
          <a:noFill/>
          <a:ln w="12701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3" name="CuadroTexto 30"/>
          <p:cNvSpPr txBox="1"/>
          <p:nvPr/>
        </p:nvSpPr>
        <p:spPr>
          <a:xfrm>
            <a:off x="7419734" y="4130051"/>
            <a:ext cx="1686166" cy="3231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5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Ethylcoprostanol</a:t>
            </a:r>
          </a:p>
        </p:txBody>
      </p:sp>
      <p:sp>
        <p:nvSpPr>
          <p:cNvPr id="24" name="CuadroTexto 46"/>
          <p:cNvSpPr txBox="1"/>
          <p:nvPr/>
        </p:nvSpPr>
        <p:spPr>
          <a:xfrm>
            <a:off x="2985976" y="5180514"/>
            <a:ext cx="3866021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Adapted </a:t>
            </a:r>
            <a:r>
              <a:rPr lang="es-ES" sz="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from </a:t>
            </a:r>
            <a:r>
              <a:rPr lang="es-ES" sz="9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Cuevas-Tena et al., 2018. Eur J Lipid Sci Technol. 120: 1800054.</a:t>
            </a:r>
          </a:p>
        </p:txBody>
      </p:sp>
      <p:pic>
        <p:nvPicPr>
          <p:cNvPr id="27" name="Imagen 28"/>
          <p:cNvPicPr>
            <a:picLocks noChangeAspect="1"/>
          </p:cNvPicPr>
          <p:nvPr/>
        </p:nvPicPr>
        <p:blipFill>
          <a:blip r:embed="rId3"/>
          <a:srcRect l="47820" t="64900" r="48716" b="29607"/>
          <a:stretch>
            <a:fillRect/>
          </a:stretch>
        </p:blipFill>
        <p:spPr>
          <a:xfrm>
            <a:off x="2868081" y="3957932"/>
            <a:ext cx="247857" cy="2221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0" name="Título 12">
            <a:extLst>
              <a:ext uri="{FF2B5EF4-FFF2-40B4-BE49-F238E27FC236}">
                <a16:creationId xmlns:a16="http://schemas.microsoft.com/office/drawing/2014/main" id="{59AA996B-E0E9-477D-AB5D-9302A18BEAEA}"/>
              </a:ext>
            </a:extLst>
          </p:cNvPr>
          <p:cNvSpPr txBox="1"/>
          <p:nvPr/>
        </p:nvSpPr>
        <p:spPr>
          <a:xfrm>
            <a:off x="604171" y="247463"/>
            <a:ext cx="1465287" cy="278672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</a:p>
        </p:txBody>
      </p:sp>
      <p:sp>
        <p:nvSpPr>
          <p:cNvPr id="32" name="Título 12">
            <a:extLst>
              <a:ext uri="{FF2B5EF4-FFF2-40B4-BE49-F238E27FC236}">
                <a16:creationId xmlns:a16="http://schemas.microsoft.com/office/drawing/2014/main" id="{D6870828-5403-4176-9DC0-279F3173CAC8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34" name="Título 12">
            <a:extLst>
              <a:ext uri="{FF2B5EF4-FFF2-40B4-BE49-F238E27FC236}">
                <a16:creationId xmlns:a16="http://schemas.microsoft.com/office/drawing/2014/main" id="{01580D92-5A05-4621-985A-A5BAEEA3290C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35" name="Título 12">
            <a:extLst>
              <a:ext uri="{FF2B5EF4-FFF2-40B4-BE49-F238E27FC236}">
                <a16:creationId xmlns:a16="http://schemas.microsoft.com/office/drawing/2014/main" id="{139D2407-6D61-47FF-8121-4793ADDBDA3A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36" name="Título 12">
            <a:extLst>
              <a:ext uri="{FF2B5EF4-FFF2-40B4-BE49-F238E27FC236}">
                <a16:creationId xmlns:a16="http://schemas.microsoft.com/office/drawing/2014/main" id="{A9B17373-D2D7-4049-ABED-D49418B335E6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38" name="Título 12">
            <a:extLst>
              <a:ext uri="{FF2B5EF4-FFF2-40B4-BE49-F238E27FC236}">
                <a16:creationId xmlns:a16="http://schemas.microsoft.com/office/drawing/2014/main" id="{C33CF659-F9FE-4A92-A8C9-C0D63EAB89AA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F1FDACB2-809D-4C2F-81EB-3C2D124573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628" y="590626"/>
            <a:ext cx="9229239" cy="1029111"/>
          </a:xfrm>
        </p:spPr>
        <p:txBody>
          <a:bodyPr>
            <a:noAutofit/>
          </a:bodyPr>
          <a:lstStyle/>
          <a:p>
            <a:pPr lvl="1" algn="l" defTabSz="378012" rtl="0"/>
            <a:r>
              <a:rPr lang="en-US" sz="2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CHOLESTEROL METABOLITES AND COLORECTAL CANCER</a:t>
            </a:r>
            <a:br>
              <a:rPr lang="es-ES" sz="2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</a:br>
            <a:endParaRPr lang="es-ES" sz="2200" dirty="0">
              <a:solidFill>
                <a:srgbClr val="455F5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Imagen 28">
            <a:extLst>
              <a:ext uri="{FF2B5EF4-FFF2-40B4-BE49-F238E27FC236}">
                <a16:creationId xmlns:a16="http://schemas.microsoft.com/office/drawing/2014/main" id="{ADD51294-7601-4C2E-B49E-791C3916A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87" t="70832" r="41316" b="27285"/>
          <a:stretch/>
        </p:blipFill>
        <p:spPr>
          <a:xfrm>
            <a:off x="7912790" y="4118419"/>
            <a:ext cx="196850" cy="616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9"/>
          <p:cNvSpPr/>
          <p:nvPr/>
        </p:nvSpPr>
        <p:spPr>
          <a:xfrm>
            <a:off x="681865" y="831854"/>
            <a:ext cx="8716893" cy="338208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1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</a:t>
            </a:r>
          </a:p>
          <a:p>
            <a:pPr marL="0" marR="0" lvl="0" indent="0" algn="just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To evaluate the cytotoxic activity of the main cholesterol-</a:t>
            </a:r>
            <a:r>
              <a:rPr lang="es-ES" sz="2200" b="0" i="0" u="none" strike="noStrike" kern="1200" cap="none" spc="0" baseline="0" dirty="0" err="1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derived</a:t>
            </a:r>
            <a:r>
              <a:rPr lang="es-ES" sz="22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metabolites (coprostanol, cholestanol, coprostanone, and cholestenone) at physiologically relevant concentrations on tumoral (Caco-2) and non-tumoral (CCD-18Co) human colon cells</a:t>
            </a:r>
            <a:r>
              <a:rPr lang="es-ES" sz="20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.</a:t>
            </a:r>
          </a:p>
        </p:txBody>
      </p:sp>
      <p:sp>
        <p:nvSpPr>
          <p:cNvPr id="25" name="Título 12">
            <a:extLst>
              <a:ext uri="{FF2B5EF4-FFF2-40B4-BE49-F238E27FC236}">
                <a16:creationId xmlns:a16="http://schemas.microsoft.com/office/drawing/2014/main" id="{31CF791F-4203-4978-99F1-87DB572927CC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27" name="Título 12">
            <a:extLst>
              <a:ext uri="{FF2B5EF4-FFF2-40B4-BE49-F238E27FC236}">
                <a16:creationId xmlns:a16="http://schemas.microsoft.com/office/drawing/2014/main" id="{50B7AFDF-61AD-4F6D-A571-9EC94AC66413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29" name="Título 12">
            <a:extLst>
              <a:ext uri="{FF2B5EF4-FFF2-40B4-BE49-F238E27FC236}">
                <a16:creationId xmlns:a16="http://schemas.microsoft.com/office/drawing/2014/main" id="{FF77ECA0-6A10-473F-9BC8-415D8747D788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30" name="Título 12">
            <a:extLst>
              <a:ext uri="{FF2B5EF4-FFF2-40B4-BE49-F238E27FC236}">
                <a16:creationId xmlns:a16="http://schemas.microsoft.com/office/drawing/2014/main" id="{DD23547F-F666-4D7E-906E-672811A8DC7A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31" name="Título 12">
            <a:extLst>
              <a:ext uri="{FF2B5EF4-FFF2-40B4-BE49-F238E27FC236}">
                <a16:creationId xmlns:a16="http://schemas.microsoft.com/office/drawing/2014/main" id="{604040C3-C740-4E5B-8C9C-70624F95A93D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10" name="Título 12">
            <a:extLst>
              <a:ext uri="{FF2B5EF4-FFF2-40B4-BE49-F238E27FC236}">
                <a16:creationId xmlns:a16="http://schemas.microsoft.com/office/drawing/2014/main" id="{89012A54-8930-41CB-870B-EC6AF025ED04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46" y="1963247"/>
            <a:ext cx="1779026" cy="52439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ángulo 9"/>
          <p:cNvSpPr/>
          <p:nvPr/>
        </p:nvSpPr>
        <p:spPr>
          <a:xfrm>
            <a:off x="592207" y="2588435"/>
            <a:ext cx="2464007" cy="115608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Caco-2 and CCD-18Co cells 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cultured in 75 </a:t>
            </a: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cm</a:t>
            </a:r>
            <a:r>
              <a:rPr lang="es-ES" sz="1600" b="0" i="0" u="none" strike="noStrike" kern="0" cap="none" spc="0" baseline="3000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2</a:t>
            </a: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Falcon flasks</a:t>
            </a: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2843865" y="2324959"/>
            <a:ext cx="721892" cy="7279"/>
          </a:xfrm>
          <a:prstGeom prst="straightConnector1">
            <a:avLst/>
          </a:prstGeom>
          <a:noFill/>
          <a:ln w="28575" cap="rnd">
            <a:solidFill>
              <a:srgbClr val="000000"/>
            </a:solidFill>
            <a:prstDash val="solid"/>
            <a:miter/>
            <a:tailEnd type="arrow"/>
          </a:ln>
        </p:spPr>
      </p:cxnSp>
      <p:pic>
        <p:nvPicPr>
          <p:cNvPr id="9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952" y="1672335"/>
            <a:ext cx="1810816" cy="11062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2775134" y="1892706"/>
            <a:ext cx="885299" cy="4021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5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Seeded</a:t>
            </a:r>
          </a:p>
        </p:txBody>
      </p:sp>
      <p:sp>
        <p:nvSpPr>
          <p:cNvPr id="11" name="Rectángulo 9"/>
          <p:cNvSpPr/>
          <p:nvPr/>
        </p:nvSpPr>
        <p:spPr>
          <a:xfrm>
            <a:off x="3834055" y="2671245"/>
            <a:ext cx="1644200" cy="7867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96-well plates at 25,000 cells/ well</a:t>
            </a:r>
            <a:endParaRPr lang="es-ES" sz="1600" b="0" i="0" u="none" strike="noStrike" kern="1200" cap="none" spc="0" baseline="0" dirty="0">
              <a:solidFill>
                <a:srgbClr val="000000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cxnSp>
        <p:nvCxnSpPr>
          <p:cNvPr id="12" name="Conector recto de flecha 7"/>
          <p:cNvCxnSpPr/>
          <p:nvPr/>
        </p:nvCxnSpPr>
        <p:spPr>
          <a:xfrm flipV="1">
            <a:off x="5469554" y="2332238"/>
            <a:ext cx="721892" cy="7279"/>
          </a:xfrm>
          <a:prstGeom prst="straightConnector1">
            <a:avLst/>
          </a:prstGeom>
          <a:noFill/>
          <a:ln w="28575" cap="rnd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3" name="Rectángulo 9"/>
          <p:cNvSpPr/>
          <p:nvPr/>
        </p:nvSpPr>
        <p:spPr>
          <a:xfrm>
            <a:off x="5523421" y="1935142"/>
            <a:ext cx="816568" cy="4021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5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24 h</a:t>
            </a:r>
          </a:p>
        </p:txBody>
      </p:sp>
      <p:sp>
        <p:nvSpPr>
          <p:cNvPr id="14" name="Rectángulo 9"/>
          <p:cNvSpPr/>
          <p:nvPr/>
        </p:nvSpPr>
        <p:spPr>
          <a:xfrm>
            <a:off x="6191446" y="1492070"/>
            <a:ext cx="3629668" cy="455265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                       TREATMENT</a:t>
            </a:r>
          </a:p>
          <a:p>
            <a:pPr marL="171450" marR="0" lvl="0" indent="-143999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Cholesterol metabolites </a:t>
            </a:r>
          </a:p>
          <a:p>
            <a:pPr marL="171450" marR="0" lvl="0" indent="-143999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9.4-300 </a:t>
            </a:r>
            <a:r>
              <a:rPr lang="el-GR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μ</a:t>
            </a: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 </a:t>
            </a:r>
            <a:r>
              <a:rPr lang="es-ES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12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1, 2</a:t>
            </a:r>
            <a:r>
              <a:rPr lang="es-ES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</a:t>
            </a:r>
          </a:p>
          <a:p>
            <a:pPr marL="171450" marR="0" lvl="0" indent="-143999" algn="just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24-72 h</a:t>
            </a:r>
          </a:p>
          <a:p>
            <a:pPr marL="171450" marR="0" lvl="0" indent="-143999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D-MEM with ethanol 1.4% (v/v)</a:t>
            </a:r>
            <a:r>
              <a:rPr lang="es-ES" sz="1600" b="0" i="0" u="none" strike="noStrike" kern="0" cap="none" spc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               </a:t>
            </a: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(control)</a:t>
            </a:r>
          </a:p>
          <a:p>
            <a:pPr marL="171450" indent="-143999" defTabSz="914400">
              <a:lnSpc>
                <a:spcPct val="200000"/>
              </a:lnSpc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5-Fluorouracil (25 µM): </a:t>
            </a:r>
            <a:r>
              <a:rPr lang="en-US" sz="16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chemotherapeutic drug for CRC </a:t>
            </a:r>
            <a:r>
              <a:rPr lang="es-ES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12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3</a:t>
            </a:r>
            <a:r>
              <a:rPr lang="es-ES" sz="12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</a:t>
            </a:r>
          </a:p>
          <a:p>
            <a:pPr marL="171450" marR="0" lvl="0" indent="-143999" algn="just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200" b="0" i="0" u="none" strike="noStrike" kern="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1" i="0" u="none" strike="noStrike" kern="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</a:p>
          <a:p>
            <a:pPr marL="0" marR="0" lvl="0" indent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2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7CAB68FB-5DDB-45A0-9008-715C32FA7096}"/>
              </a:ext>
            </a:extLst>
          </p:cNvPr>
          <p:cNvSpPr txBox="1"/>
          <p:nvPr/>
        </p:nvSpPr>
        <p:spPr>
          <a:xfrm>
            <a:off x="3401298" y="259204"/>
            <a:ext cx="1712950" cy="278672"/>
          </a:xfrm>
          <a:prstGeom prst="rect">
            <a:avLst/>
          </a:prstGeom>
          <a:solidFill>
            <a:schemeClr val="accent1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1" i="0" u="none" strike="noStrike" kern="1200" cap="none" spc="0" baseline="0" dirty="0"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MATERIAL AND METHODS</a:t>
            </a:r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74E993CE-F0BA-4212-8CE3-67A29C3B9CF1}"/>
              </a:ext>
            </a:extLst>
          </p:cNvPr>
          <p:cNvSpPr txBox="1"/>
          <p:nvPr/>
        </p:nvSpPr>
        <p:spPr>
          <a:xfrm>
            <a:off x="7648638" y="254568"/>
            <a:ext cx="1159465" cy="271567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CONCLUSIONS</a:t>
            </a:r>
          </a:p>
        </p:txBody>
      </p:sp>
      <p:sp>
        <p:nvSpPr>
          <p:cNvPr id="15" name="Título 12">
            <a:extLst>
              <a:ext uri="{FF2B5EF4-FFF2-40B4-BE49-F238E27FC236}">
                <a16:creationId xmlns:a16="http://schemas.microsoft.com/office/drawing/2014/main" id="{DD93A8CE-B6A9-4C97-BB2B-B5C63353E135}"/>
              </a:ext>
            </a:extLst>
          </p:cNvPr>
          <p:cNvSpPr txBox="1"/>
          <p:nvPr/>
        </p:nvSpPr>
        <p:spPr>
          <a:xfrm>
            <a:off x="6425261" y="259204"/>
            <a:ext cx="1058736" cy="27414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DISCUS</a:t>
            </a: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SION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16" name="Título 12">
            <a:extLst>
              <a:ext uri="{FF2B5EF4-FFF2-40B4-BE49-F238E27FC236}">
                <a16:creationId xmlns:a16="http://schemas.microsoft.com/office/drawing/2014/main" id="{EFCBF2EB-7B21-4441-9998-9C5E6E0798BB}"/>
              </a:ext>
            </a:extLst>
          </p:cNvPr>
          <p:cNvSpPr txBox="1"/>
          <p:nvPr/>
        </p:nvSpPr>
        <p:spPr>
          <a:xfrm>
            <a:off x="5285020" y="259203"/>
            <a:ext cx="975600" cy="274255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RESULTS</a:t>
            </a:r>
          </a:p>
        </p:txBody>
      </p:sp>
      <p:sp>
        <p:nvSpPr>
          <p:cNvPr id="17" name="Título 12">
            <a:extLst>
              <a:ext uri="{FF2B5EF4-FFF2-40B4-BE49-F238E27FC236}">
                <a16:creationId xmlns:a16="http://schemas.microsoft.com/office/drawing/2014/main" id="{905E7FF8-5F4B-406E-8C43-93552E6A456C}"/>
              </a:ext>
            </a:extLst>
          </p:cNvPr>
          <p:cNvSpPr txBox="1"/>
          <p:nvPr/>
        </p:nvSpPr>
        <p:spPr>
          <a:xfrm>
            <a:off x="592207" y="247353"/>
            <a:ext cx="1477251" cy="278672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37801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dirty="0">
                <a:solidFill>
                  <a:srgbClr val="BBB48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INTRODUCTION</a:t>
            </a:r>
            <a:endParaRPr lang="es-ES" sz="1000" b="0" i="0" u="none" strike="noStrike" kern="1200" cap="none" spc="0" baseline="0" dirty="0">
              <a:solidFill>
                <a:srgbClr val="BBB487"/>
              </a:solidFill>
              <a:uFillTx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19" name="Título 12">
            <a:extLst>
              <a:ext uri="{FF2B5EF4-FFF2-40B4-BE49-F238E27FC236}">
                <a16:creationId xmlns:a16="http://schemas.microsoft.com/office/drawing/2014/main" id="{4DC31BC3-F7D0-4DA2-8737-E4F8A7FD92AB}"/>
              </a:ext>
            </a:extLst>
          </p:cNvPr>
          <p:cNvSpPr txBox="1"/>
          <p:nvPr/>
        </p:nvSpPr>
        <p:spPr>
          <a:xfrm>
            <a:off x="2249476" y="247353"/>
            <a:ext cx="977936" cy="285996"/>
          </a:xfrm>
          <a:prstGeom prst="rect">
            <a:avLst/>
          </a:prstGeom>
          <a:solidFill>
            <a:srgbClr val="D6EAAF"/>
          </a:solidFill>
          <a:ln w="19046" cap="rnd">
            <a:solidFill>
              <a:srgbClr val="6F952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37801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1200" cap="none" spc="0" baseline="0" dirty="0">
                <a:solidFill>
                  <a:srgbClr val="BBB487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OBJECTIVE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B4DB09D2-E5C3-459D-AA22-E9CA8FC33606}"/>
              </a:ext>
            </a:extLst>
          </p:cNvPr>
          <p:cNvSpPr txBox="1">
            <a:spLocks/>
          </p:cNvSpPr>
          <p:nvPr/>
        </p:nvSpPr>
        <p:spPr>
          <a:xfrm>
            <a:off x="604839" y="615190"/>
            <a:ext cx="7107923" cy="58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06" indent="-151205" algn="l" defTabSz="756026" rtl="0" eaLnBrk="1" latinLnBrk="0" hangingPunct="1">
              <a:lnSpc>
                <a:spcPct val="90000"/>
              </a:lnSpc>
              <a:spcBef>
                <a:spcPts val="1158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819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8013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04821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629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58436" indent="-151205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2288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57092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81896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067000" indent="-189006" algn="l" defTabSz="756026" rtl="0" eaLnBrk="1" latinLnBrk="0" hangingPunct="1">
              <a:lnSpc>
                <a:spcPct val="90000"/>
              </a:lnSpc>
              <a:spcBef>
                <a:spcPts val="165"/>
              </a:spcBef>
              <a:spcAft>
                <a:spcPts val="331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2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CELL CULTURE AND TREATMENT</a:t>
            </a: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  <a:p>
            <a:pPr marL="0" indent="0">
              <a:lnSpc>
                <a:spcPct val="150000"/>
              </a:lnSpc>
              <a:buFont typeface="Corbel" pitchFamily="34" charset="0"/>
              <a:buNone/>
            </a:pPr>
            <a:endParaRPr lang="es-ES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4A5C265-A6F1-48AF-A583-9F6AF0BC9523}"/>
              </a:ext>
            </a:extLst>
          </p:cNvPr>
          <p:cNvSpPr txBox="1"/>
          <p:nvPr/>
        </p:nvSpPr>
        <p:spPr>
          <a:xfrm>
            <a:off x="406400" y="5099407"/>
            <a:ext cx="9177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SzPts val="900"/>
            </a:pPr>
            <a:r>
              <a:rPr lang="es-ES" sz="1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 [</a:t>
            </a:r>
            <a:r>
              <a:rPr lang="es-ES" sz="10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1</a:t>
            </a:r>
            <a:r>
              <a:rPr lang="es-ES" sz="1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</a:t>
            </a:r>
            <a:r>
              <a:rPr lang="es-ES" sz="10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Cuevas-Tena et al., 2018. Eur J Lipid Sci Technol. 120: 1800054; </a:t>
            </a:r>
            <a:r>
              <a:rPr lang="es-ES" sz="1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10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2</a:t>
            </a:r>
            <a:r>
              <a:rPr lang="es-ES" sz="1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</a:t>
            </a:r>
            <a:r>
              <a:rPr lang="en-US" sz="1000" b="0" i="0" u="none" strike="noStrike" kern="120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Pem et al., 2018, Water Research, 132, 222-240; </a:t>
            </a:r>
            <a:r>
              <a:rPr lang="es-ES" sz="1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[</a:t>
            </a:r>
            <a:r>
              <a:rPr lang="es-ES" sz="10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3</a:t>
            </a:r>
            <a:r>
              <a:rPr lang="es-ES" sz="1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] </a:t>
            </a:r>
            <a:r>
              <a:rPr lang="en-GB" sz="1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Álvarez-Sala et al., 2018. J Funct Foods</a:t>
            </a:r>
            <a:r>
              <a:rPr lang="en-GB" sz="1000" i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. </a:t>
            </a:r>
            <a:r>
              <a:rPr lang="en-GB" sz="1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49: 52-60. </a:t>
            </a:r>
            <a:r>
              <a:rPr lang="en-GB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endParaRPr lang="es-ES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E5308B7-366D-4E7B-AA42-68F7B1E1918A}"/>
              </a:ext>
            </a:extLst>
          </p:cNvPr>
          <p:cNvSpPr txBox="1"/>
          <p:nvPr/>
        </p:nvSpPr>
        <p:spPr>
          <a:xfrm>
            <a:off x="8407199" y="1979938"/>
            <a:ext cx="1838957" cy="356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51" marR="0" lvl="0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0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/>
              </a:rPr>
              <a:t>(commercially available)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5802</TotalTime>
  <Words>3448</Words>
  <Application>Microsoft Office PowerPoint</Application>
  <PresentationFormat>Personalizado</PresentationFormat>
  <Paragraphs>779</Paragraphs>
  <Slides>34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5" baseType="lpstr">
      <vt:lpstr>Arial</vt:lpstr>
      <vt:lpstr>Calibri</vt:lpstr>
      <vt:lpstr>Corbel</vt:lpstr>
      <vt:lpstr>Liberation Sans</vt:lpstr>
      <vt:lpstr>Liberation Serif</vt:lpstr>
      <vt:lpstr>Source Sans Pro</vt:lpstr>
      <vt:lpstr>Source Sans Pro </vt:lpstr>
      <vt:lpstr>Times New Roman</vt:lpstr>
      <vt:lpstr>Wingdings</vt:lpstr>
      <vt:lpstr>Wingdings 3</vt:lpstr>
      <vt:lpstr>Base</vt:lpstr>
      <vt:lpstr>Cytotoxic effect of cholesterol metabolites on human colonic tumor (Caco-2) and non-tumor (CCD-18Co) cells and their potential implication in colorectal carcinogenesis </vt:lpstr>
      <vt:lpstr>INDEX</vt:lpstr>
      <vt:lpstr>CHOLESTEROL METABOLISM BY COLONIC MICROBIOTA </vt:lpstr>
      <vt:lpstr>Presentación de PowerPoint</vt:lpstr>
      <vt:lpstr>CHOLESTEROL METABOLITES AND COLORECTAL CANCER </vt:lpstr>
      <vt:lpstr>CHOLESTEROL METABOLITES AND COLORECTAL CANCER </vt:lpstr>
      <vt:lpstr>CHOLESTEROL METABOLITES AND COLORECTAL CANCER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Cytotoxic effect of cholesterol metabolites on human colonic tumor (Caco-2) and non-tumor (CCD-18Co) cells and their potential implication in colorectal carcinogenesis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EFECTO CITOTÓXICO DE LOS METABOLITOS DEL COLESTEROL EN CÉLULAS DE COLON HUMANAS TUMORALES (CACO-2) Y NO TUMORALES (CCD-18CO) Y SU IMPLICACIÓN EN LA CARCINOGÉNESIS COLORRECTAL</dc:title>
  <dc:creator>Mussa Makran</dc:creator>
  <cp:lastModifiedBy>Mussa Makran</cp:lastModifiedBy>
  <cp:revision>277</cp:revision>
  <cp:lastPrinted>2020-10-22T08:28:35Z</cp:lastPrinted>
  <dcterms:created xsi:type="dcterms:W3CDTF">2017-10-20T23:41:18Z</dcterms:created>
  <dcterms:modified xsi:type="dcterms:W3CDTF">2020-10-24T21:56:40Z</dcterms:modified>
</cp:coreProperties>
</file>