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8" r:id="rId2"/>
    <p:sldId id="273" r:id="rId3"/>
    <p:sldId id="272" r:id="rId4"/>
    <p:sldId id="274" r:id="rId5"/>
    <p:sldId id="276" r:id="rId6"/>
    <p:sldId id="275" r:id="rId7"/>
    <p:sldId id="384" r:id="rId8"/>
    <p:sldId id="262" r:id="rId9"/>
    <p:sldId id="279" r:id="rId10"/>
    <p:sldId id="278" r:id="rId11"/>
    <p:sldId id="277" r:id="rId12"/>
    <p:sldId id="280" r:id="rId13"/>
    <p:sldId id="281" r:id="rId14"/>
    <p:sldId id="282" r:id="rId15"/>
    <p:sldId id="270" r:id="rId16"/>
    <p:sldId id="283" r:id="rId17"/>
    <p:sldId id="27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VER" initials="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Μεσαίο στυλ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Φωτεινό στυλ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Φωτεινό στυλ 1 - Έμφαση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Φωτεινό στυλ 1 - Έμφαση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4" d="100"/>
          <a:sy n="114" d="100"/>
        </p:scale>
        <p:origin x="474" y="11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EA52CA-F55C-4482-9219-EBECD70104D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l-GR"/>
        </a:p>
      </dgm:t>
    </dgm:pt>
    <dgm:pt modelId="{D5036B1F-56B7-4F95-98F0-BBE936604473}">
      <dgm:prSet custT="1"/>
      <dgm:spPr/>
      <dgm:t>
        <a:bodyPr/>
        <a:lstStyle/>
        <a:p>
          <a:r>
            <a:rPr lang="en-US" sz="2000" dirty="0">
              <a:latin typeface="Arial" panose="020B0604020202020204" pitchFamily="34" charset="0"/>
              <a:cs typeface="Arial" panose="020B0604020202020204" pitchFamily="34" charset="0"/>
            </a:rPr>
            <a:t>The environmental impacts of the process and transfer of raw materials from the resource location to the construction site is enormous </a:t>
          </a:r>
          <a:endParaRPr lang="el-GR" sz="2000" dirty="0">
            <a:latin typeface="Arial" panose="020B0604020202020204" pitchFamily="34" charset="0"/>
            <a:cs typeface="Arial" panose="020B0604020202020204" pitchFamily="34" charset="0"/>
          </a:endParaRPr>
        </a:p>
      </dgm:t>
    </dgm:pt>
    <dgm:pt modelId="{F039FC8B-BDFD-43CA-B171-5BF7E18C098A}" type="parTrans" cxnId="{90ACD8E0-1CA1-40E2-9916-DAAAF78E6CD6}">
      <dgm:prSet/>
      <dgm:spPr/>
      <dgm:t>
        <a:bodyPr/>
        <a:lstStyle/>
        <a:p>
          <a:endParaRPr lang="el-GR" sz="2000"/>
        </a:p>
      </dgm:t>
    </dgm:pt>
    <dgm:pt modelId="{392312A9-C83C-45FD-9BEC-CC83F566F45A}" type="sibTrans" cxnId="{90ACD8E0-1CA1-40E2-9916-DAAAF78E6CD6}">
      <dgm:prSet/>
      <dgm:spPr/>
      <dgm:t>
        <a:bodyPr/>
        <a:lstStyle/>
        <a:p>
          <a:endParaRPr lang="el-GR" sz="2000"/>
        </a:p>
      </dgm:t>
    </dgm:pt>
    <dgm:pt modelId="{1F923A42-A1E2-4A6A-B0DE-FBE9AB8191BE}">
      <dgm:prSet custT="1"/>
      <dgm:spPr/>
      <dgm:t>
        <a:bodyPr/>
        <a:lstStyle/>
        <a:p>
          <a:r>
            <a:rPr lang="en-US" sz="2000" dirty="0">
              <a:latin typeface="Arial" panose="020B0604020202020204" pitchFamily="34" charset="0"/>
              <a:cs typeface="Arial" panose="020B0604020202020204" pitchFamily="34" charset="0"/>
            </a:rPr>
            <a:t>Additionally, the natural resources become more limited and harder to obtain</a:t>
          </a:r>
          <a:endParaRPr lang="el-GR" sz="2000" dirty="0">
            <a:latin typeface="Arial" panose="020B0604020202020204" pitchFamily="34" charset="0"/>
            <a:cs typeface="Arial" panose="020B0604020202020204" pitchFamily="34" charset="0"/>
          </a:endParaRPr>
        </a:p>
      </dgm:t>
    </dgm:pt>
    <dgm:pt modelId="{E27AE680-6768-4BB0-9312-F229AB5FFB0A}" type="parTrans" cxnId="{16049267-D2A3-4957-BEF2-8C5DD69D16A5}">
      <dgm:prSet/>
      <dgm:spPr/>
      <dgm:t>
        <a:bodyPr/>
        <a:lstStyle/>
        <a:p>
          <a:endParaRPr lang="el-GR" sz="2000"/>
        </a:p>
      </dgm:t>
    </dgm:pt>
    <dgm:pt modelId="{DD6F7CF5-983E-42E4-BD7D-AA25AC4F8777}" type="sibTrans" cxnId="{16049267-D2A3-4957-BEF2-8C5DD69D16A5}">
      <dgm:prSet/>
      <dgm:spPr/>
      <dgm:t>
        <a:bodyPr/>
        <a:lstStyle/>
        <a:p>
          <a:endParaRPr lang="el-GR" sz="2000"/>
        </a:p>
      </dgm:t>
    </dgm:pt>
    <dgm:pt modelId="{A51CD298-CAE1-4C05-9463-E8E74C52633B}" type="pres">
      <dgm:prSet presAssocID="{31EA52CA-F55C-4482-9219-EBECD70104DA}" presName="linear" presStyleCnt="0">
        <dgm:presLayoutVars>
          <dgm:animLvl val="lvl"/>
          <dgm:resizeHandles val="exact"/>
        </dgm:presLayoutVars>
      </dgm:prSet>
      <dgm:spPr/>
    </dgm:pt>
    <dgm:pt modelId="{E89CB05F-1E7D-44B2-93A7-B78941565AFA}" type="pres">
      <dgm:prSet presAssocID="{D5036B1F-56B7-4F95-98F0-BBE936604473}" presName="parentText" presStyleLbl="node1" presStyleIdx="0" presStyleCnt="2">
        <dgm:presLayoutVars>
          <dgm:chMax val="0"/>
          <dgm:bulletEnabled val="1"/>
        </dgm:presLayoutVars>
      </dgm:prSet>
      <dgm:spPr/>
    </dgm:pt>
    <dgm:pt modelId="{55D56C3E-BECF-4C59-A691-3649D8C605D1}" type="pres">
      <dgm:prSet presAssocID="{392312A9-C83C-45FD-9BEC-CC83F566F45A}" presName="spacer" presStyleCnt="0"/>
      <dgm:spPr/>
    </dgm:pt>
    <dgm:pt modelId="{72302D12-25BE-4E16-8EA8-D10D498D6170}" type="pres">
      <dgm:prSet presAssocID="{1F923A42-A1E2-4A6A-B0DE-FBE9AB8191BE}" presName="parentText" presStyleLbl="node1" presStyleIdx="1" presStyleCnt="2">
        <dgm:presLayoutVars>
          <dgm:chMax val="0"/>
          <dgm:bulletEnabled val="1"/>
        </dgm:presLayoutVars>
      </dgm:prSet>
      <dgm:spPr/>
    </dgm:pt>
  </dgm:ptLst>
  <dgm:cxnLst>
    <dgm:cxn modelId="{4CB95937-7DE6-4936-818C-C82BA1CB21DE}" type="presOf" srcId="{D5036B1F-56B7-4F95-98F0-BBE936604473}" destId="{E89CB05F-1E7D-44B2-93A7-B78941565AFA}" srcOrd="0" destOrd="0" presId="urn:microsoft.com/office/officeart/2005/8/layout/vList2"/>
    <dgm:cxn modelId="{16049267-D2A3-4957-BEF2-8C5DD69D16A5}" srcId="{31EA52CA-F55C-4482-9219-EBECD70104DA}" destId="{1F923A42-A1E2-4A6A-B0DE-FBE9AB8191BE}" srcOrd="1" destOrd="0" parTransId="{E27AE680-6768-4BB0-9312-F229AB5FFB0A}" sibTransId="{DD6F7CF5-983E-42E4-BD7D-AA25AC4F8777}"/>
    <dgm:cxn modelId="{28B05A59-9B7E-4FF4-BB4D-458556410AEA}" type="presOf" srcId="{1F923A42-A1E2-4A6A-B0DE-FBE9AB8191BE}" destId="{72302D12-25BE-4E16-8EA8-D10D498D6170}" srcOrd="0" destOrd="0" presId="urn:microsoft.com/office/officeart/2005/8/layout/vList2"/>
    <dgm:cxn modelId="{43D836CD-2254-4ECF-A2B6-6CAB9033095A}" type="presOf" srcId="{31EA52CA-F55C-4482-9219-EBECD70104DA}" destId="{A51CD298-CAE1-4C05-9463-E8E74C52633B}" srcOrd="0" destOrd="0" presId="urn:microsoft.com/office/officeart/2005/8/layout/vList2"/>
    <dgm:cxn modelId="{90ACD8E0-1CA1-40E2-9916-DAAAF78E6CD6}" srcId="{31EA52CA-F55C-4482-9219-EBECD70104DA}" destId="{D5036B1F-56B7-4F95-98F0-BBE936604473}" srcOrd="0" destOrd="0" parTransId="{F039FC8B-BDFD-43CA-B171-5BF7E18C098A}" sibTransId="{392312A9-C83C-45FD-9BEC-CC83F566F45A}"/>
    <dgm:cxn modelId="{F05D43DE-7BA3-43E5-9271-1D92F6E8ED0A}" type="presParOf" srcId="{A51CD298-CAE1-4C05-9463-E8E74C52633B}" destId="{E89CB05F-1E7D-44B2-93A7-B78941565AFA}" srcOrd="0" destOrd="0" presId="urn:microsoft.com/office/officeart/2005/8/layout/vList2"/>
    <dgm:cxn modelId="{93120247-4AB8-4E7F-8F04-B07174967812}" type="presParOf" srcId="{A51CD298-CAE1-4C05-9463-E8E74C52633B}" destId="{55D56C3E-BECF-4C59-A691-3649D8C605D1}" srcOrd="1" destOrd="0" presId="urn:microsoft.com/office/officeart/2005/8/layout/vList2"/>
    <dgm:cxn modelId="{479A8A36-CACB-4DEA-9CC2-2EDCE7A5B2D9}" type="presParOf" srcId="{A51CD298-CAE1-4C05-9463-E8E74C52633B}" destId="{72302D12-25BE-4E16-8EA8-D10D498D6170}"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786418B-19E0-4C61-AE56-E5432B31F5E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l-GR"/>
        </a:p>
      </dgm:t>
    </dgm:pt>
    <dgm:pt modelId="{2021D298-DE9F-4FA3-BA7F-2EB7599147C3}">
      <dgm:prSet custT="1"/>
      <dgm:spPr/>
      <dgm:t>
        <a:bodyPr/>
        <a:lstStyle/>
        <a:p>
          <a:pPr algn="just"/>
          <a:r>
            <a:rPr lang="en-US" sz="1800" dirty="0">
              <a:latin typeface="Arial" panose="020B0604020202020204" pitchFamily="34" charset="0"/>
              <a:cs typeface="Arial" panose="020B0604020202020204" pitchFamily="34" charset="0"/>
            </a:rPr>
            <a:t>The fiber-reinforced specimens (</a:t>
          </a:r>
          <a:r>
            <a:rPr lang="en-US" sz="1800" dirty="0" err="1">
              <a:latin typeface="Arial" panose="020B0604020202020204" pitchFamily="34" charset="0"/>
              <a:cs typeface="Arial" panose="020B0604020202020204" pitchFamily="34" charset="0"/>
            </a:rPr>
            <a:t>Sx</a:t>
          </a:r>
          <a:r>
            <a:rPr lang="en-US" sz="1800" dirty="0">
              <a:latin typeface="Arial" panose="020B0604020202020204" pitchFamily="34" charset="0"/>
              <a:cs typeface="Arial" panose="020B0604020202020204" pitchFamily="34" charset="0"/>
            </a:rPr>
            <a:t> group) exhibit higher flexural strength amongst all types, and they are followed by the plain mortar (</a:t>
          </a:r>
          <a:r>
            <a:rPr lang="en-US" sz="1800" dirty="0" err="1">
              <a:latin typeface="Arial" panose="020B0604020202020204" pitchFamily="34" charset="0"/>
              <a:cs typeface="Arial" panose="020B0604020202020204" pitchFamily="34" charset="0"/>
            </a:rPr>
            <a:t>PxT</a:t>
          </a:r>
          <a:r>
            <a:rPr lang="en-US" sz="1800" dirty="0">
              <a:latin typeface="Arial" panose="020B0604020202020204" pitchFamily="34" charset="0"/>
              <a:cs typeface="Arial" panose="020B0604020202020204" pitchFamily="34" charset="0"/>
            </a:rPr>
            <a:t> group) as expected. </a:t>
          </a:r>
          <a:endParaRPr lang="el-GR" sz="1800" dirty="0">
            <a:latin typeface="Arial" panose="020B0604020202020204" pitchFamily="34" charset="0"/>
            <a:cs typeface="Arial" panose="020B0604020202020204" pitchFamily="34" charset="0"/>
          </a:endParaRPr>
        </a:p>
      </dgm:t>
    </dgm:pt>
    <dgm:pt modelId="{E4B2AB7E-8388-4EAA-996C-A2F9DCCE57FF}" type="parTrans" cxnId="{FEDC82C1-9BD1-4911-99D3-CA19C5B27FE8}">
      <dgm:prSet/>
      <dgm:spPr/>
      <dgm:t>
        <a:bodyPr/>
        <a:lstStyle/>
        <a:p>
          <a:endParaRPr lang="el-GR"/>
        </a:p>
      </dgm:t>
    </dgm:pt>
    <dgm:pt modelId="{016FD938-6F4E-4370-8832-EB2982E1A7A9}" type="sibTrans" cxnId="{FEDC82C1-9BD1-4911-99D3-CA19C5B27FE8}">
      <dgm:prSet/>
      <dgm:spPr/>
      <dgm:t>
        <a:bodyPr/>
        <a:lstStyle/>
        <a:p>
          <a:endParaRPr lang="el-GR"/>
        </a:p>
      </dgm:t>
    </dgm:pt>
    <dgm:pt modelId="{922E0014-1260-4F3C-ADA2-4FB3628164F3}">
      <dgm:prSet custT="1"/>
      <dgm:spPr/>
      <dgm:t>
        <a:bodyPr/>
        <a:lstStyle/>
        <a:p>
          <a:pPr algn="just"/>
          <a:r>
            <a:rPr lang="en-US" sz="1800" dirty="0">
              <a:latin typeface="Arial" panose="020B0604020202020204" pitchFamily="34" charset="0"/>
              <a:cs typeface="Arial" panose="020B0604020202020204" pitchFamily="34" charset="0"/>
            </a:rPr>
            <a:t>The two groups of recycled concrete aggregates have minor Flexural strength</a:t>
          </a:r>
          <a:endParaRPr lang="el-GR" sz="1800" dirty="0">
            <a:latin typeface="Arial" panose="020B0604020202020204" pitchFamily="34" charset="0"/>
            <a:cs typeface="Arial" panose="020B0604020202020204" pitchFamily="34" charset="0"/>
          </a:endParaRPr>
        </a:p>
      </dgm:t>
    </dgm:pt>
    <dgm:pt modelId="{DBD97AC4-2CD6-4C0F-B954-5D77682C6039}" type="parTrans" cxnId="{ECE5F443-AC25-43C1-87EC-163E58395B42}">
      <dgm:prSet/>
      <dgm:spPr/>
      <dgm:t>
        <a:bodyPr/>
        <a:lstStyle/>
        <a:p>
          <a:endParaRPr lang="el-GR"/>
        </a:p>
      </dgm:t>
    </dgm:pt>
    <dgm:pt modelId="{53DF989B-CE6D-4C92-8E94-F0EE3F77F3BA}" type="sibTrans" cxnId="{ECE5F443-AC25-43C1-87EC-163E58395B42}">
      <dgm:prSet/>
      <dgm:spPr/>
      <dgm:t>
        <a:bodyPr/>
        <a:lstStyle/>
        <a:p>
          <a:endParaRPr lang="el-GR"/>
        </a:p>
      </dgm:t>
    </dgm:pt>
    <dgm:pt modelId="{B13A7851-F5D7-4520-8C9C-4971173B03A9}" type="pres">
      <dgm:prSet presAssocID="{C786418B-19E0-4C61-AE56-E5432B31F5EE}" presName="linear" presStyleCnt="0">
        <dgm:presLayoutVars>
          <dgm:animLvl val="lvl"/>
          <dgm:resizeHandles val="exact"/>
        </dgm:presLayoutVars>
      </dgm:prSet>
      <dgm:spPr/>
    </dgm:pt>
    <dgm:pt modelId="{3DBB45E9-0FCE-437B-B122-E0B6EFD34C2D}" type="pres">
      <dgm:prSet presAssocID="{2021D298-DE9F-4FA3-BA7F-2EB7599147C3}" presName="parentText" presStyleLbl="node1" presStyleIdx="0" presStyleCnt="2" custScaleY="115286" custLinFactY="-19786" custLinFactNeighborX="-768" custLinFactNeighborY="-100000">
        <dgm:presLayoutVars>
          <dgm:chMax val="0"/>
          <dgm:bulletEnabled val="1"/>
        </dgm:presLayoutVars>
      </dgm:prSet>
      <dgm:spPr/>
    </dgm:pt>
    <dgm:pt modelId="{E5E98415-F61F-4F0D-9C93-6EE06C94C84D}" type="pres">
      <dgm:prSet presAssocID="{016FD938-6F4E-4370-8832-EB2982E1A7A9}" presName="spacer" presStyleCnt="0"/>
      <dgm:spPr/>
    </dgm:pt>
    <dgm:pt modelId="{0A216F65-B0D7-4A59-81FA-0D9A2560822A}" type="pres">
      <dgm:prSet presAssocID="{922E0014-1260-4F3C-ADA2-4FB3628164F3}" presName="parentText" presStyleLbl="node1" presStyleIdx="1" presStyleCnt="2">
        <dgm:presLayoutVars>
          <dgm:chMax val="0"/>
          <dgm:bulletEnabled val="1"/>
        </dgm:presLayoutVars>
      </dgm:prSet>
      <dgm:spPr/>
    </dgm:pt>
  </dgm:ptLst>
  <dgm:cxnLst>
    <dgm:cxn modelId="{6D70DB19-EA89-44EC-9454-0B19D1F53727}" type="presOf" srcId="{922E0014-1260-4F3C-ADA2-4FB3628164F3}" destId="{0A216F65-B0D7-4A59-81FA-0D9A2560822A}" srcOrd="0" destOrd="0" presId="urn:microsoft.com/office/officeart/2005/8/layout/vList2"/>
    <dgm:cxn modelId="{ECE5F443-AC25-43C1-87EC-163E58395B42}" srcId="{C786418B-19E0-4C61-AE56-E5432B31F5EE}" destId="{922E0014-1260-4F3C-ADA2-4FB3628164F3}" srcOrd="1" destOrd="0" parTransId="{DBD97AC4-2CD6-4C0F-B954-5D77682C6039}" sibTransId="{53DF989B-CE6D-4C92-8E94-F0EE3F77F3BA}"/>
    <dgm:cxn modelId="{71B92B56-1EA4-464D-A6B0-523811DC2013}" type="presOf" srcId="{2021D298-DE9F-4FA3-BA7F-2EB7599147C3}" destId="{3DBB45E9-0FCE-437B-B122-E0B6EFD34C2D}" srcOrd="0" destOrd="0" presId="urn:microsoft.com/office/officeart/2005/8/layout/vList2"/>
    <dgm:cxn modelId="{FEDC82C1-9BD1-4911-99D3-CA19C5B27FE8}" srcId="{C786418B-19E0-4C61-AE56-E5432B31F5EE}" destId="{2021D298-DE9F-4FA3-BA7F-2EB7599147C3}" srcOrd="0" destOrd="0" parTransId="{E4B2AB7E-8388-4EAA-996C-A2F9DCCE57FF}" sibTransId="{016FD938-6F4E-4370-8832-EB2982E1A7A9}"/>
    <dgm:cxn modelId="{792EBAC5-91D3-4985-8A39-BDB3BB3BB901}" type="presOf" srcId="{C786418B-19E0-4C61-AE56-E5432B31F5EE}" destId="{B13A7851-F5D7-4520-8C9C-4971173B03A9}" srcOrd="0" destOrd="0" presId="urn:microsoft.com/office/officeart/2005/8/layout/vList2"/>
    <dgm:cxn modelId="{5E78DFB8-1AFA-4CD1-824D-CE9A8E85C362}" type="presParOf" srcId="{B13A7851-F5D7-4520-8C9C-4971173B03A9}" destId="{3DBB45E9-0FCE-437B-B122-E0B6EFD34C2D}" srcOrd="0" destOrd="0" presId="urn:microsoft.com/office/officeart/2005/8/layout/vList2"/>
    <dgm:cxn modelId="{7E9247ED-838B-4AF5-B623-7D1A31A916F9}" type="presParOf" srcId="{B13A7851-F5D7-4520-8C9C-4971173B03A9}" destId="{E5E98415-F61F-4F0D-9C93-6EE06C94C84D}" srcOrd="1" destOrd="0" presId="urn:microsoft.com/office/officeart/2005/8/layout/vList2"/>
    <dgm:cxn modelId="{4BBCB015-93D3-42A2-B171-4C5D192282F1}" type="presParOf" srcId="{B13A7851-F5D7-4520-8C9C-4971173B03A9}" destId="{0A216F65-B0D7-4A59-81FA-0D9A2560822A}"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02D3B08-B6DE-4091-80A5-978050B5A47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l-GR"/>
        </a:p>
      </dgm:t>
    </dgm:pt>
    <dgm:pt modelId="{3BAB3037-08DE-45EE-8760-E0F5AED5582E}">
      <dgm:prSet custT="1"/>
      <dgm:spPr/>
      <dgm:t>
        <a:bodyPr/>
        <a:lstStyle/>
        <a:p>
          <a:pPr algn="just"/>
          <a:r>
            <a:rPr lang="en-US" sz="2000" dirty="0">
              <a:latin typeface="Arial" panose="020B0604020202020204" pitchFamily="34" charset="0"/>
              <a:cs typeface="Arial" panose="020B0604020202020204" pitchFamily="34" charset="0"/>
            </a:rPr>
            <a:t>The two recycled groups exhibit higher AMP values</a:t>
          </a:r>
          <a:endParaRPr lang="el-GR" sz="2000" dirty="0">
            <a:latin typeface="Arial" panose="020B0604020202020204" pitchFamily="34" charset="0"/>
            <a:cs typeface="Arial" panose="020B0604020202020204" pitchFamily="34" charset="0"/>
          </a:endParaRPr>
        </a:p>
      </dgm:t>
    </dgm:pt>
    <dgm:pt modelId="{6B10932E-2E96-4371-ABD3-DA84EF50986D}" type="parTrans" cxnId="{983A5810-13F1-415E-A437-C1B4F7D97569}">
      <dgm:prSet/>
      <dgm:spPr/>
      <dgm:t>
        <a:bodyPr/>
        <a:lstStyle/>
        <a:p>
          <a:endParaRPr lang="el-GR"/>
        </a:p>
      </dgm:t>
    </dgm:pt>
    <dgm:pt modelId="{2C7EC151-C795-4CF2-B335-14D2E043F49C}" type="sibTrans" cxnId="{983A5810-13F1-415E-A437-C1B4F7D97569}">
      <dgm:prSet/>
      <dgm:spPr/>
      <dgm:t>
        <a:bodyPr/>
        <a:lstStyle/>
        <a:p>
          <a:endParaRPr lang="el-GR"/>
        </a:p>
      </dgm:t>
    </dgm:pt>
    <dgm:pt modelId="{9C3E9DF9-CE34-4BE3-9E49-F96EDAC1BE5B}">
      <dgm:prSet custT="1"/>
      <dgm:spPr/>
      <dgm:t>
        <a:bodyPr/>
        <a:lstStyle/>
        <a:p>
          <a:pPr algn="just"/>
          <a:r>
            <a:rPr lang="en-US" sz="2000" dirty="0">
              <a:latin typeface="Arial" panose="020B0604020202020204" pitchFamily="34" charset="0"/>
              <a:cs typeface="Arial" panose="020B0604020202020204" pitchFamily="34" charset="0"/>
            </a:rPr>
            <a:t>The specimens from the </a:t>
          </a:r>
          <a:r>
            <a:rPr lang="en-US" sz="2000" dirty="0" err="1">
              <a:latin typeface="Arial" panose="020B0604020202020204" pitchFamily="34" charset="0"/>
              <a:cs typeface="Arial" panose="020B0604020202020204" pitchFamily="34" charset="0"/>
            </a:rPr>
            <a:t>RCxS</a:t>
          </a:r>
          <a:r>
            <a:rPr lang="en-US" sz="2000" dirty="0">
              <a:latin typeface="Arial" panose="020B0604020202020204" pitchFamily="34" charset="0"/>
              <a:cs typeface="Arial" panose="020B0604020202020204" pitchFamily="34" charset="0"/>
            </a:rPr>
            <a:t> group shows the highest AMP values with not overlap</a:t>
          </a:r>
          <a:endParaRPr lang="el-GR" sz="2000" dirty="0">
            <a:latin typeface="Arial" panose="020B0604020202020204" pitchFamily="34" charset="0"/>
            <a:cs typeface="Arial" panose="020B0604020202020204" pitchFamily="34" charset="0"/>
          </a:endParaRPr>
        </a:p>
      </dgm:t>
    </dgm:pt>
    <dgm:pt modelId="{16636EFA-2F46-41D4-AD26-60C556A93ACF}" type="parTrans" cxnId="{410AF039-DF46-47E7-A9A0-31B0DDA4EC5C}">
      <dgm:prSet/>
      <dgm:spPr/>
      <dgm:t>
        <a:bodyPr/>
        <a:lstStyle/>
        <a:p>
          <a:endParaRPr lang="el-GR"/>
        </a:p>
      </dgm:t>
    </dgm:pt>
    <dgm:pt modelId="{777BCBA3-54FF-4F0A-B3EE-F69B8554C438}" type="sibTrans" cxnId="{410AF039-DF46-47E7-A9A0-31B0DDA4EC5C}">
      <dgm:prSet/>
      <dgm:spPr/>
      <dgm:t>
        <a:bodyPr/>
        <a:lstStyle/>
        <a:p>
          <a:endParaRPr lang="el-GR"/>
        </a:p>
      </dgm:t>
    </dgm:pt>
    <dgm:pt modelId="{E074ABA6-F16C-432D-BC59-9AE88E0089FD}" type="pres">
      <dgm:prSet presAssocID="{502D3B08-B6DE-4091-80A5-978050B5A472}" presName="linear" presStyleCnt="0">
        <dgm:presLayoutVars>
          <dgm:animLvl val="lvl"/>
          <dgm:resizeHandles val="exact"/>
        </dgm:presLayoutVars>
      </dgm:prSet>
      <dgm:spPr/>
    </dgm:pt>
    <dgm:pt modelId="{6F215364-6596-4CE7-A17A-FDB775648E14}" type="pres">
      <dgm:prSet presAssocID="{3BAB3037-08DE-45EE-8760-E0F5AED5582E}" presName="parentText" presStyleLbl="node1" presStyleIdx="0" presStyleCnt="2">
        <dgm:presLayoutVars>
          <dgm:chMax val="0"/>
          <dgm:bulletEnabled val="1"/>
        </dgm:presLayoutVars>
      </dgm:prSet>
      <dgm:spPr/>
    </dgm:pt>
    <dgm:pt modelId="{655BCB90-3E7B-4E68-8FCE-7C9ADF98193D}" type="pres">
      <dgm:prSet presAssocID="{2C7EC151-C795-4CF2-B335-14D2E043F49C}" presName="spacer" presStyleCnt="0"/>
      <dgm:spPr/>
    </dgm:pt>
    <dgm:pt modelId="{94C32DD1-D40A-433A-959C-24C6B81D5584}" type="pres">
      <dgm:prSet presAssocID="{9C3E9DF9-CE34-4BE3-9E49-F96EDAC1BE5B}" presName="parentText" presStyleLbl="node1" presStyleIdx="1" presStyleCnt="2">
        <dgm:presLayoutVars>
          <dgm:chMax val="0"/>
          <dgm:bulletEnabled val="1"/>
        </dgm:presLayoutVars>
      </dgm:prSet>
      <dgm:spPr/>
    </dgm:pt>
  </dgm:ptLst>
  <dgm:cxnLst>
    <dgm:cxn modelId="{983A5810-13F1-415E-A437-C1B4F7D97569}" srcId="{502D3B08-B6DE-4091-80A5-978050B5A472}" destId="{3BAB3037-08DE-45EE-8760-E0F5AED5582E}" srcOrd="0" destOrd="0" parTransId="{6B10932E-2E96-4371-ABD3-DA84EF50986D}" sibTransId="{2C7EC151-C795-4CF2-B335-14D2E043F49C}"/>
    <dgm:cxn modelId="{410AF039-DF46-47E7-A9A0-31B0DDA4EC5C}" srcId="{502D3B08-B6DE-4091-80A5-978050B5A472}" destId="{9C3E9DF9-CE34-4BE3-9E49-F96EDAC1BE5B}" srcOrd="1" destOrd="0" parTransId="{16636EFA-2F46-41D4-AD26-60C556A93ACF}" sibTransId="{777BCBA3-54FF-4F0A-B3EE-F69B8554C438}"/>
    <dgm:cxn modelId="{4428E77E-1326-4293-A7B3-A7E703F8B815}" type="presOf" srcId="{3BAB3037-08DE-45EE-8760-E0F5AED5582E}" destId="{6F215364-6596-4CE7-A17A-FDB775648E14}" srcOrd="0" destOrd="0" presId="urn:microsoft.com/office/officeart/2005/8/layout/vList2"/>
    <dgm:cxn modelId="{53BFA1A3-D35B-49E0-B14C-EFBC7DC0C012}" type="presOf" srcId="{502D3B08-B6DE-4091-80A5-978050B5A472}" destId="{E074ABA6-F16C-432D-BC59-9AE88E0089FD}" srcOrd="0" destOrd="0" presId="urn:microsoft.com/office/officeart/2005/8/layout/vList2"/>
    <dgm:cxn modelId="{3AE567D8-C20E-4B96-A6F6-444627D12F03}" type="presOf" srcId="{9C3E9DF9-CE34-4BE3-9E49-F96EDAC1BE5B}" destId="{94C32DD1-D40A-433A-959C-24C6B81D5584}" srcOrd="0" destOrd="0" presId="urn:microsoft.com/office/officeart/2005/8/layout/vList2"/>
    <dgm:cxn modelId="{F661FA49-E762-4EDE-BA72-C9B5BDD6F0E2}" type="presParOf" srcId="{E074ABA6-F16C-432D-BC59-9AE88E0089FD}" destId="{6F215364-6596-4CE7-A17A-FDB775648E14}" srcOrd="0" destOrd="0" presId="urn:microsoft.com/office/officeart/2005/8/layout/vList2"/>
    <dgm:cxn modelId="{E6974068-C8C9-4641-822B-80D7EEB1111C}" type="presParOf" srcId="{E074ABA6-F16C-432D-BC59-9AE88E0089FD}" destId="{655BCB90-3E7B-4E68-8FCE-7C9ADF98193D}" srcOrd="1" destOrd="0" presId="urn:microsoft.com/office/officeart/2005/8/layout/vList2"/>
    <dgm:cxn modelId="{2AF70CC5-22C5-4B9D-9C54-7D5783E61882}" type="presParOf" srcId="{E074ABA6-F16C-432D-BC59-9AE88E0089FD}" destId="{94C32DD1-D40A-433A-959C-24C6B81D5584}"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D709C2B-A655-4252-ABE6-E3DB1E56E92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l-GR"/>
        </a:p>
      </dgm:t>
    </dgm:pt>
    <dgm:pt modelId="{9746AC94-C4FE-4965-BBA6-522D32A66C13}">
      <dgm:prSet custT="1"/>
      <dgm:spPr/>
      <dgm:t>
        <a:bodyPr/>
        <a:lstStyle/>
        <a:p>
          <a:pPr algn="just"/>
          <a:r>
            <a:rPr lang="en-US" sz="1800" dirty="0">
              <a:latin typeface="Arial" panose="020B0604020202020204" pitchFamily="34" charset="0"/>
              <a:cs typeface="Arial" panose="020B0604020202020204" pitchFamily="34" charset="0"/>
            </a:rPr>
            <a:t>The specific behavior of Mode I tensile microcracking of the two groups of the recycled concrete aggregate mortars, appear more evident </a:t>
          </a:r>
          <a:endParaRPr lang="el-GR" sz="1800" dirty="0">
            <a:latin typeface="Arial" panose="020B0604020202020204" pitchFamily="34" charset="0"/>
            <a:cs typeface="Arial" panose="020B0604020202020204" pitchFamily="34" charset="0"/>
          </a:endParaRPr>
        </a:p>
      </dgm:t>
    </dgm:pt>
    <dgm:pt modelId="{32317FA2-571A-4254-A226-F5577B5CA301}" type="parTrans" cxnId="{C3BD9DBA-8F28-40C9-BCF5-81D4CC23FB21}">
      <dgm:prSet/>
      <dgm:spPr/>
      <dgm:t>
        <a:bodyPr/>
        <a:lstStyle/>
        <a:p>
          <a:endParaRPr lang="el-GR"/>
        </a:p>
      </dgm:t>
    </dgm:pt>
    <dgm:pt modelId="{DFE3AC0F-1714-4266-9BC8-77761B4A3377}" type="sibTrans" cxnId="{C3BD9DBA-8F28-40C9-BCF5-81D4CC23FB21}">
      <dgm:prSet/>
      <dgm:spPr/>
      <dgm:t>
        <a:bodyPr/>
        <a:lstStyle/>
        <a:p>
          <a:endParaRPr lang="el-GR"/>
        </a:p>
      </dgm:t>
    </dgm:pt>
    <dgm:pt modelId="{65DDCB73-080C-41B4-A9E1-A5178F305507}">
      <dgm:prSet custT="1"/>
      <dgm:spPr/>
      <dgm:t>
        <a:bodyPr/>
        <a:lstStyle/>
        <a:p>
          <a:pPr algn="just"/>
          <a:r>
            <a:rPr lang="en-US" sz="1800" dirty="0">
              <a:latin typeface="Arial" panose="020B0604020202020204" pitchFamily="34" charset="0"/>
              <a:cs typeface="Arial" panose="020B0604020202020204" pitchFamily="34" charset="0"/>
            </a:rPr>
            <a:t>The lower values of the RA, together with the high AMP, can confirm the more </a:t>
          </a:r>
          <a:r>
            <a:rPr lang="en-US" sz="1800" b="1" dirty="0">
              <a:latin typeface="Arial" panose="020B0604020202020204" pitchFamily="34" charset="0"/>
              <a:cs typeface="Arial" panose="020B0604020202020204" pitchFamily="34" charset="0"/>
            </a:rPr>
            <a:t>tensile</a:t>
          </a:r>
          <a:r>
            <a:rPr lang="en-US" sz="1800" dirty="0">
              <a:latin typeface="Arial" panose="020B0604020202020204" pitchFamily="34" charset="0"/>
              <a:cs typeface="Arial" panose="020B0604020202020204" pitchFamily="34" charset="0"/>
            </a:rPr>
            <a:t> microcracking emitted by the two groups that represent the recycled concrete aggregates samples</a:t>
          </a:r>
          <a:endParaRPr lang="el-GR" sz="1800" dirty="0">
            <a:latin typeface="Arial" panose="020B0604020202020204" pitchFamily="34" charset="0"/>
            <a:cs typeface="Arial" panose="020B0604020202020204" pitchFamily="34" charset="0"/>
          </a:endParaRPr>
        </a:p>
      </dgm:t>
    </dgm:pt>
    <dgm:pt modelId="{6829E4FD-05C9-44B2-9DA7-128B35918BC7}" type="parTrans" cxnId="{9C2CBEF3-8D60-4560-BA19-0DFCAE73F2C8}">
      <dgm:prSet/>
      <dgm:spPr/>
      <dgm:t>
        <a:bodyPr/>
        <a:lstStyle/>
        <a:p>
          <a:endParaRPr lang="el-GR"/>
        </a:p>
      </dgm:t>
    </dgm:pt>
    <dgm:pt modelId="{84496093-2741-4F4A-93AD-7FAE7B5F280F}" type="sibTrans" cxnId="{9C2CBEF3-8D60-4560-BA19-0DFCAE73F2C8}">
      <dgm:prSet/>
      <dgm:spPr/>
      <dgm:t>
        <a:bodyPr/>
        <a:lstStyle/>
        <a:p>
          <a:endParaRPr lang="el-GR"/>
        </a:p>
      </dgm:t>
    </dgm:pt>
    <dgm:pt modelId="{B18E5E45-6FC0-417B-A02D-E4F777041B01}" type="pres">
      <dgm:prSet presAssocID="{7D709C2B-A655-4252-ABE6-E3DB1E56E923}" presName="linear" presStyleCnt="0">
        <dgm:presLayoutVars>
          <dgm:animLvl val="lvl"/>
          <dgm:resizeHandles val="exact"/>
        </dgm:presLayoutVars>
      </dgm:prSet>
      <dgm:spPr/>
    </dgm:pt>
    <dgm:pt modelId="{451BEE3A-2BE8-404F-9754-84EB28F6D005}" type="pres">
      <dgm:prSet presAssocID="{9746AC94-C4FE-4965-BBA6-522D32A66C13}" presName="parentText" presStyleLbl="node1" presStyleIdx="0" presStyleCnt="2" custLinFactY="-12275" custLinFactNeighborX="0" custLinFactNeighborY="-100000">
        <dgm:presLayoutVars>
          <dgm:chMax val="0"/>
          <dgm:bulletEnabled val="1"/>
        </dgm:presLayoutVars>
      </dgm:prSet>
      <dgm:spPr/>
    </dgm:pt>
    <dgm:pt modelId="{DBAD0461-E593-4CDD-93F6-0EC913556E12}" type="pres">
      <dgm:prSet presAssocID="{DFE3AC0F-1714-4266-9BC8-77761B4A3377}" presName="spacer" presStyleCnt="0"/>
      <dgm:spPr/>
    </dgm:pt>
    <dgm:pt modelId="{7964171E-D820-491A-B5BE-D511DA5ADAF8}" type="pres">
      <dgm:prSet presAssocID="{65DDCB73-080C-41B4-A9E1-A5178F305507}" presName="parentText" presStyleLbl="node1" presStyleIdx="1" presStyleCnt="2">
        <dgm:presLayoutVars>
          <dgm:chMax val="0"/>
          <dgm:bulletEnabled val="1"/>
        </dgm:presLayoutVars>
      </dgm:prSet>
      <dgm:spPr/>
    </dgm:pt>
  </dgm:ptLst>
  <dgm:cxnLst>
    <dgm:cxn modelId="{27DD6784-AA03-4FED-8BC2-218C8798B2BC}" type="presOf" srcId="{9746AC94-C4FE-4965-BBA6-522D32A66C13}" destId="{451BEE3A-2BE8-404F-9754-84EB28F6D005}" srcOrd="0" destOrd="0" presId="urn:microsoft.com/office/officeart/2005/8/layout/vList2"/>
    <dgm:cxn modelId="{7462D0A1-B088-4B07-BB3A-2AB850A5D5A7}" type="presOf" srcId="{7D709C2B-A655-4252-ABE6-E3DB1E56E923}" destId="{B18E5E45-6FC0-417B-A02D-E4F777041B01}" srcOrd="0" destOrd="0" presId="urn:microsoft.com/office/officeart/2005/8/layout/vList2"/>
    <dgm:cxn modelId="{C3BD9DBA-8F28-40C9-BCF5-81D4CC23FB21}" srcId="{7D709C2B-A655-4252-ABE6-E3DB1E56E923}" destId="{9746AC94-C4FE-4965-BBA6-522D32A66C13}" srcOrd="0" destOrd="0" parTransId="{32317FA2-571A-4254-A226-F5577B5CA301}" sibTransId="{DFE3AC0F-1714-4266-9BC8-77761B4A3377}"/>
    <dgm:cxn modelId="{AC0C90E8-2277-481A-9820-F2FB50ED6D7A}" type="presOf" srcId="{65DDCB73-080C-41B4-A9E1-A5178F305507}" destId="{7964171E-D820-491A-B5BE-D511DA5ADAF8}" srcOrd="0" destOrd="0" presId="urn:microsoft.com/office/officeart/2005/8/layout/vList2"/>
    <dgm:cxn modelId="{9C2CBEF3-8D60-4560-BA19-0DFCAE73F2C8}" srcId="{7D709C2B-A655-4252-ABE6-E3DB1E56E923}" destId="{65DDCB73-080C-41B4-A9E1-A5178F305507}" srcOrd="1" destOrd="0" parTransId="{6829E4FD-05C9-44B2-9DA7-128B35918BC7}" sibTransId="{84496093-2741-4F4A-93AD-7FAE7B5F280F}"/>
    <dgm:cxn modelId="{66537345-37A3-4286-B1E8-58C9161E8D61}" type="presParOf" srcId="{B18E5E45-6FC0-417B-A02D-E4F777041B01}" destId="{451BEE3A-2BE8-404F-9754-84EB28F6D005}" srcOrd="0" destOrd="0" presId="urn:microsoft.com/office/officeart/2005/8/layout/vList2"/>
    <dgm:cxn modelId="{55C1BCD1-7FA6-4BA9-94E9-9808BC932EED}" type="presParOf" srcId="{B18E5E45-6FC0-417B-A02D-E4F777041B01}" destId="{DBAD0461-E593-4CDD-93F6-0EC913556E12}" srcOrd="1" destOrd="0" presId="urn:microsoft.com/office/officeart/2005/8/layout/vList2"/>
    <dgm:cxn modelId="{9515DBF5-ADBF-475B-8CEA-ED605162A9E7}" type="presParOf" srcId="{B18E5E45-6FC0-417B-A02D-E4F777041B01}" destId="{7964171E-D820-491A-B5BE-D511DA5ADAF8}"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215D08C-59DB-4884-903B-ECDCD1600BA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l-GR"/>
        </a:p>
      </dgm:t>
    </dgm:pt>
    <dgm:pt modelId="{00026087-0C94-4B96-A98C-C9E85668B1D4}">
      <dgm:prSet custT="1"/>
      <dgm:spPr/>
      <dgm:t>
        <a:bodyPr/>
        <a:lstStyle/>
        <a:p>
          <a:pPr algn="just"/>
          <a:r>
            <a:rPr lang="en-US" sz="1800" dirty="0">
              <a:latin typeface="Arial" panose="020B0604020202020204" pitchFamily="34" charset="0"/>
              <a:cs typeface="Arial" panose="020B0604020202020204" pitchFamily="34" charset="0"/>
            </a:rPr>
            <a:t>The higher values of the AF, together with the high AMP, can confirm the more tensile microcracking emitted by the two groups that represent the recycled concrete aggregates samples</a:t>
          </a:r>
          <a:endParaRPr lang="el-GR" sz="1800" dirty="0">
            <a:latin typeface="Arial" panose="020B0604020202020204" pitchFamily="34" charset="0"/>
            <a:cs typeface="Arial" panose="020B0604020202020204" pitchFamily="34" charset="0"/>
          </a:endParaRPr>
        </a:p>
      </dgm:t>
    </dgm:pt>
    <dgm:pt modelId="{61780BD4-A1B7-4ADF-BAC8-94C72A7C7EDC}" type="parTrans" cxnId="{588E8A4F-693B-4DEE-8919-0D4FE663D367}">
      <dgm:prSet/>
      <dgm:spPr/>
      <dgm:t>
        <a:bodyPr/>
        <a:lstStyle/>
        <a:p>
          <a:endParaRPr lang="el-GR"/>
        </a:p>
      </dgm:t>
    </dgm:pt>
    <dgm:pt modelId="{C4D2C6F4-61B4-4E3A-B946-3C226B419AEF}" type="sibTrans" cxnId="{588E8A4F-693B-4DEE-8919-0D4FE663D367}">
      <dgm:prSet/>
      <dgm:spPr/>
      <dgm:t>
        <a:bodyPr/>
        <a:lstStyle/>
        <a:p>
          <a:endParaRPr lang="el-GR"/>
        </a:p>
      </dgm:t>
    </dgm:pt>
    <dgm:pt modelId="{23122FB0-315D-4BE6-A795-140A8B708624}">
      <dgm:prSet custT="1"/>
      <dgm:spPr/>
      <dgm:t>
        <a:bodyPr/>
        <a:lstStyle/>
        <a:p>
          <a:pPr algn="just"/>
          <a:r>
            <a:rPr lang="en-US" sz="1800" dirty="0">
              <a:latin typeface="Arial" panose="020B0604020202020204" pitchFamily="34" charset="0"/>
              <a:cs typeface="Arial" panose="020B0604020202020204" pitchFamily="34" charset="0"/>
            </a:rPr>
            <a:t>The trend is more obvious for the </a:t>
          </a:r>
          <a:r>
            <a:rPr lang="en-US" sz="1800" dirty="0" err="1">
              <a:latin typeface="Arial" panose="020B0604020202020204" pitchFamily="34" charset="0"/>
              <a:cs typeface="Arial" panose="020B0604020202020204" pitchFamily="34" charset="0"/>
            </a:rPr>
            <a:t>RCxS</a:t>
          </a:r>
          <a:r>
            <a:rPr lang="en-US" sz="1800" dirty="0">
              <a:latin typeface="Arial" panose="020B0604020202020204" pitchFamily="34" charset="0"/>
              <a:cs typeface="Arial" panose="020B0604020202020204" pitchFamily="34" charset="0"/>
            </a:rPr>
            <a:t> that also have the addition of the standard sand which also favors the more brittle fracture and the tensile microcracking</a:t>
          </a:r>
          <a:endParaRPr lang="el-GR" sz="1800" dirty="0">
            <a:latin typeface="Arial" panose="020B0604020202020204" pitchFamily="34" charset="0"/>
            <a:cs typeface="Arial" panose="020B0604020202020204" pitchFamily="34" charset="0"/>
          </a:endParaRPr>
        </a:p>
      </dgm:t>
    </dgm:pt>
    <dgm:pt modelId="{D5B58482-E201-4D6A-8F1C-3F3CF5492635}" type="parTrans" cxnId="{8AACBBBF-214E-4CB0-BE04-B27594D3324A}">
      <dgm:prSet/>
      <dgm:spPr/>
      <dgm:t>
        <a:bodyPr/>
        <a:lstStyle/>
        <a:p>
          <a:endParaRPr lang="el-GR"/>
        </a:p>
      </dgm:t>
    </dgm:pt>
    <dgm:pt modelId="{95CB13A6-FA50-4EC9-9448-0FDCF22714FE}" type="sibTrans" cxnId="{8AACBBBF-214E-4CB0-BE04-B27594D3324A}">
      <dgm:prSet/>
      <dgm:spPr/>
      <dgm:t>
        <a:bodyPr/>
        <a:lstStyle/>
        <a:p>
          <a:endParaRPr lang="el-GR"/>
        </a:p>
      </dgm:t>
    </dgm:pt>
    <dgm:pt modelId="{9418B0EB-2B08-4A66-8FA8-E76839A00259}" type="pres">
      <dgm:prSet presAssocID="{9215D08C-59DB-4884-903B-ECDCD1600BA1}" presName="linear" presStyleCnt="0">
        <dgm:presLayoutVars>
          <dgm:animLvl val="lvl"/>
          <dgm:resizeHandles val="exact"/>
        </dgm:presLayoutVars>
      </dgm:prSet>
      <dgm:spPr/>
    </dgm:pt>
    <dgm:pt modelId="{6E224D74-31D7-4533-A2F3-79D276C36066}" type="pres">
      <dgm:prSet presAssocID="{00026087-0C94-4B96-A98C-C9E85668B1D4}" presName="parentText" presStyleLbl="node1" presStyleIdx="0" presStyleCnt="2">
        <dgm:presLayoutVars>
          <dgm:chMax val="0"/>
          <dgm:bulletEnabled val="1"/>
        </dgm:presLayoutVars>
      </dgm:prSet>
      <dgm:spPr/>
    </dgm:pt>
    <dgm:pt modelId="{CA668B1D-2F3C-485A-BDD4-9BC94525939C}" type="pres">
      <dgm:prSet presAssocID="{C4D2C6F4-61B4-4E3A-B946-3C226B419AEF}" presName="spacer" presStyleCnt="0"/>
      <dgm:spPr/>
    </dgm:pt>
    <dgm:pt modelId="{DA804057-AB83-4BF9-A856-312EEF1AE7A2}" type="pres">
      <dgm:prSet presAssocID="{23122FB0-315D-4BE6-A795-140A8B708624}" presName="parentText" presStyleLbl="node1" presStyleIdx="1" presStyleCnt="2">
        <dgm:presLayoutVars>
          <dgm:chMax val="0"/>
          <dgm:bulletEnabled val="1"/>
        </dgm:presLayoutVars>
      </dgm:prSet>
      <dgm:spPr/>
    </dgm:pt>
  </dgm:ptLst>
  <dgm:cxnLst>
    <dgm:cxn modelId="{B2D5F134-A17D-4364-9F2B-F41714034D66}" type="presOf" srcId="{9215D08C-59DB-4884-903B-ECDCD1600BA1}" destId="{9418B0EB-2B08-4A66-8FA8-E76839A00259}" srcOrd="0" destOrd="0" presId="urn:microsoft.com/office/officeart/2005/8/layout/vList2"/>
    <dgm:cxn modelId="{588E8A4F-693B-4DEE-8919-0D4FE663D367}" srcId="{9215D08C-59DB-4884-903B-ECDCD1600BA1}" destId="{00026087-0C94-4B96-A98C-C9E85668B1D4}" srcOrd="0" destOrd="0" parTransId="{61780BD4-A1B7-4ADF-BAC8-94C72A7C7EDC}" sibTransId="{C4D2C6F4-61B4-4E3A-B946-3C226B419AEF}"/>
    <dgm:cxn modelId="{792EC2A6-755E-417C-BEBA-2423DDAF137D}" type="presOf" srcId="{23122FB0-315D-4BE6-A795-140A8B708624}" destId="{DA804057-AB83-4BF9-A856-312EEF1AE7A2}" srcOrd="0" destOrd="0" presId="urn:microsoft.com/office/officeart/2005/8/layout/vList2"/>
    <dgm:cxn modelId="{8AACBBBF-214E-4CB0-BE04-B27594D3324A}" srcId="{9215D08C-59DB-4884-903B-ECDCD1600BA1}" destId="{23122FB0-315D-4BE6-A795-140A8B708624}" srcOrd="1" destOrd="0" parTransId="{D5B58482-E201-4D6A-8F1C-3F3CF5492635}" sibTransId="{95CB13A6-FA50-4EC9-9448-0FDCF22714FE}"/>
    <dgm:cxn modelId="{F2C099D3-26F3-42E9-BFCD-CA3ED4C48CE0}" type="presOf" srcId="{00026087-0C94-4B96-A98C-C9E85668B1D4}" destId="{6E224D74-31D7-4533-A2F3-79D276C36066}" srcOrd="0" destOrd="0" presId="urn:microsoft.com/office/officeart/2005/8/layout/vList2"/>
    <dgm:cxn modelId="{DD81FE94-D5B1-42DD-8476-2E5EC41403C5}" type="presParOf" srcId="{9418B0EB-2B08-4A66-8FA8-E76839A00259}" destId="{6E224D74-31D7-4533-A2F3-79D276C36066}" srcOrd="0" destOrd="0" presId="urn:microsoft.com/office/officeart/2005/8/layout/vList2"/>
    <dgm:cxn modelId="{5A2EAE94-67E6-436F-93FA-FFB92DFD284F}" type="presParOf" srcId="{9418B0EB-2B08-4A66-8FA8-E76839A00259}" destId="{CA668B1D-2F3C-485A-BDD4-9BC94525939C}" srcOrd="1" destOrd="0" presId="urn:microsoft.com/office/officeart/2005/8/layout/vList2"/>
    <dgm:cxn modelId="{924FCDD3-4BAA-4623-9ECB-91C7C955B407}" type="presParOf" srcId="{9418B0EB-2B08-4A66-8FA8-E76839A00259}" destId="{DA804057-AB83-4BF9-A856-312EEF1AE7A2}"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00AF0A3-7142-4D25-B46C-0F12CE1404C4}"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l-GR"/>
        </a:p>
      </dgm:t>
    </dgm:pt>
    <dgm:pt modelId="{463D773E-1AB1-452F-A840-9FD8A2504ABF}">
      <dgm:prSet custT="1"/>
      <dgm:spPr/>
      <dgm:t>
        <a:bodyPr/>
        <a:lstStyle/>
        <a:p>
          <a:pPr algn="just"/>
          <a:r>
            <a:rPr lang="en-US" sz="2000" dirty="0">
              <a:latin typeface="Arial" panose="020B0604020202020204" pitchFamily="34" charset="0"/>
              <a:cs typeface="Arial" panose="020B0604020202020204" pitchFamily="34" charset="0"/>
            </a:rPr>
            <a:t>The maximum flexural strength of the four groups corresponds well with the literature. The fiber-reinforced mortars exhibit better performance followed by the mortars fabricated with 100% natural sand, and lastly, by the recycled concrete aggregates mortars. </a:t>
          </a:r>
          <a:endParaRPr lang="el-GR" sz="2000" dirty="0">
            <a:latin typeface="Arial" panose="020B0604020202020204" pitchFamily="34" charset="0"/>
            <a:cs typeface="Arial" panose="020B0604020202020204" pitchFamily="34" charset="0"/>
          </a:endParaRPr>
        </a:p>
      </dgm:t>
    </dgm:pt>
    <dgm:pt modelId="{FDD54AE0-F932-4108-8983-9CFBF6209060}" type="parTrans" cxnId="{BC40B7A3-E9F3-4846-9178-4E387D03E548}">
      <dgm:prSet/>
      <dgm:spPr/>
      <dgm:t>
        <a:bodyPr/>
        <a:lstStyle/>
        <a:p>
          <a:endParaRPr lang="el-GR"/>
        </a:p>
      </dgm:t>
    </dgm:pt>
    <dgm:pt modelId="{2CA19947-E428-458B-8B2D-37AF8388719E}" type="sibTrans" cxnId="{BC40B7A3-E9F3-4846-9178-4E387D03E548}">
      <dgm:prSet/>
      <dgm:spPr/>
      <dgm:t>
        <a:bodyPr/>
        <a:lstStyle/>
        <a:p>
          <a:endParaRPr lang="el-GR"/>
        </a:p>
      </dgm:t>
    </dgm:pt>
    <dgm:pt modelId="{79913A61-4128-43D7-BF36-C6BD5B5C4862}">
      <dgm:prSet custT="1"/>
      <dgm:spPr/>
      <dgm:t>
        <a:bodyPr/>
        <a:lstStyle/>
        <a:p>
          <a:pPr algn="just"/>
          <a:r>
            <a:rPr lang="en-US" sz="2000" dirty="0">
              <a:latin typeface="Arial" panose="020B0604020202020204" pitchFamily="34" charset="0"/>
              <a:cs typeface="Arial" panose="020B0604020202020204" pitchFamily="34" charset="0"/>
            </a:rPr>
            <a:t>The difference between the flexural strength of the standard and the limestone recycled mortars groups is being justified by the stiffer nature of the standard sand grains compared with the limestone ones. </a:t>
          </a:r>
          <a:endParaRPr lang="el-GR" sz="2000" dirty="0">
            <a:latin typeface="Arial" panose="020B0604020202020204" pitchFamily="34" charset="0"/>
            <a:cs typeface="Arial" panose="020B0604020202020204" pitchFamily="34" charset="0"/>
          </a:endParaRPr>
        </a:p>
      </dgm:t>
    </dgm:pt>
    <dgm:pt modelId="{8A3B4093-D00F-4444-9C79-3D73293BF4FF}" type="parTrans" cxnId="{EDD9949A-2CB2-4A9D-9812-53A3715D98D0}">
      <dgm:prSet/>
      <dgm:spPr/>
      <dgm:t>
        <a:bodyPr/>
        <a:lstStyle/>
        <a:p>
          <a:endParaRPr lang="el-GR"/>
        </a:p>
      </dgm:t>
    </dgm:pt>
    <dgm:pt modelId="{31831655-2D45-45F8-8267-EB3F21D44588}" type="sibTrans" cxnId="{EDD9949A-2CB2-4A9D-9812-53A3715D98D0}">
      <dgm:prSet/>
      <dgm:spPr/>
      <dgm:t>
        <a:bodyPr/>
        <a:lstStyle/>
        <a:p>
          <a:endParaRPr lang="el-GR"/>
        </a:p>
      </dgm:t>
    </dgm:pt>
    <dgm:pt modelId="{569F78CD-BF08-4D21-88E9-FF26129666AF}">
      <dgm:prSet custT="1"/>
      <dgm:spPr/>
      <dgm:t>
        <a:bodyPr/>
        <a:lstStyle/>
        <a:p>
          <a:pPr algn="just"/>
          <a:r>
            <a:rPr lang="en-US" sz="2000" dirty="0">
              <a:latin typeface="Arial" panose="020B0604020202020204" pitchFamily="34" charset="0"/>
              <a:cs typeface="Arial" panose="020B0604020202020204" pitchFamily="34" charset="0"/>
            </a:rPr>
            <a:t>The Fiber-reinforced mortar, except for the better mechanical properties, doesn't seem to follow a specific AE trend. Even though a Mode II shear cracking is expected because of the fibers pull out from the matrix, the AE monitoring hasn't proved a precise type of failure at the microstructure because of the fiber's straight shape. </a:t>
          </a:r>
          <a:endParaRPr lang="el-GR" sz="2000" dirty="0">
            <a:latin typeface="Arial" panose="020B0604020202020204" pitchFamily="34" charset="0"/>
            <a:cs typeface="Arial" panose="020B0604020202020204" pitchFamily="34" charset="0"/>
          </a:endParaRPr>
        </a:p>
      </dgm:t>
    </dgm:pt>
    <dgm:pt modelId="{7149ECD5-6348-4DAC-AE6A-A48B86F716AF}" type="parTrans" cxnId="{54746B23-9FB0-4097-8D87-A3C262269077}">
      <dgm:prSet/>
      <dgm:spPr/>
      <dgm:t>
        <a:bodyPr/>
        <a:lstStyle/>
        <a:p>
          <a:endParaRPr lang="el-GR"/>
        </a:p>
      </dgm:t>
    </dgm:pt>
    <dgm:pt modelId="{D3BED088-0CE5-4350-B441-C61334E77D50}" type="sibTrans" cxnId="{54746B23-9FB0-4097-8D87-A3C262269077}">
      <dgm:prSet/>
      <dgm:spPr/>
      <dgm:t>
        <a:bodyPr/>
        <a:lstStyle/>
        <a:p>
          <a:endParaRPr lang="el-GR"/>
        </a:p>
      </dgm:t>
    </dgm:pt>
    <dgm:pt modelId="{08A4C150-2C0A-4DAB-9F75-DE4E48F5FA87}" type="pres">
      <dgm:prSet presAssocID="{400AF0A3-7142-4D25-B46C-0F12CE1404C4}" presName="linear" presStyleCnt="0">
        <dgm:presLayoutVars>
          <dgm:animLvl val="lvl"/>
          <dgm:resizeHandles val="exact"/>
        </dgm:presLayoutVars>
      </dgm:prSet>
      <dgm:spPr/>
    </dgm:pt>
    <dgm:pt modelId="{B1B984AB-C8E7-46DF-9771-197E8FC43DD9}" type="pres">
      <dgm:prSet presAssocID="{463D773E-1AB1-452F-A840-9FD8A2504ABF}" presName="parentText" presStyleLbl="node1" presStyleIdx="0" presStyleCnt="3" custScaleX="99587" custScaleY="129413" custLinFactY="-40865" custLinFactNeighborY="-100000">
        <dgm:presLayoutVars>
          <dgm:chMax val="0"/>
          <dgm:bulletEnabled val="1"/>
        </dgm:presLayoutVars>
      </dgm:prSet>
      <dgm:spPr/>
    </dgm:pt>
    <dgm:pt modelId="{ABF0A0FF-BF4E-4C82-A5EB-FD2C070BE156}" type="pres">
      <dgm:prSet presAssocID="{2CA19947-E428-458B-8B2D-37AF8388719E}" presName="spacer" presStyleCnt="0"/>
      <dgm:spPr/>
    </dgm:pt>
    <dgm:pt modelId="{D2847DE0-4EC5-4C44-B06D-3EDF4C98845E}" type="pres">
      <dgm:prSet presAssocID="{79913A61-4128-43D7-BF36-C6BD5B5C4862}" presName="parentText" presStyleLbl="node1" presStyleIdx="1" presStyleCnt="3" custLinFactY="-12133" custLinFactNeighborX="-86" custLinFactNeighborY="-100000">
        <dgm:presLayoutVars>
          <dgm:chMax val="0"/>
          <dgm:bulletEnabled val="1"/>
        </dgm:presLayoutVars>
      </dgm:prSet>
      <dgm:spPr/>
    </dgm:pt>
    <dgm:pt modelId="{ACDE3ECA-273C-4DCE-823B-9CA4E1BF2BB2}" type="pres">
      <dgm:prSet presAssocID="{31831655-2D45-45F8-8267-EB3F21D44588}" presName="spacer" presStyleCnt="0"/>
      <dgm:spPr/>
    </dgm:pt>
    <dgm:pt modelId="{696D9D3E-D513-44E6-8D51-6283052176C7}" type="pres">
      <dgm:prSet presAssocID="{569F78CD-BF08-4D21-88E9-FF26129666AF}" presName="parentText" presStyleLbl="node1" presStyleIdx="2" presStyleCnt="3" custScaleX="99100" custScaleY="140069">
        <dgm:presLayoutVars>
          <dgm:chMax val="0"/>
          <dgm:bulletEnabled val="1"/>
        </dgm:presLayoutVars>
      </dgm:prSet>
      <dgm:spPr/>
    </dgm:pt>
  </dgm:ptLst>
  <dgm:cxnLst>
    <dgm:cxn modelId="{54746B23-9FB0-4097-8D87-A3C262269077}" srcId="{400AF0A3-7142-4D25-B46C-0F12CE1404C4}" destId="{569F78CD-BF08-4D21-88E9-FF26129666AF}" srcOrd="2" destOrd="0" parTransId="{7149ECD5-6348-4DAC-AE6A-A48B86F716AF}" sibTransId="{D3BED088-0CE5-4350-B441-C61334E77D50}"/>
    <dgm:cxn modelId="{B8826228-C186-4827-8372-C693E27AF2C6}" type="presOf" srcId="{79913A61-4128-43D7-BF36-C6BD5B5C4862}" destId="{D2847DE0-4EC5-4C44-B06D-3EDF4C98845E}" srcOrd="0" destOrd="0" presId="urn:microsoft.com/office/officeart/2005/8/layout/vList2"/>
    <dgm:cxn modelId="{C0AD613F-7796-46D8-9EBF-E40EAF262B04}" type="presOf" srcId="{400AF0A3-7142-4D25-B46C-0F12CE1404C4}" destId="{08A4C150-2C0A-4DAB-9F75-DE4E48F5FA87}" srcOrd="0" destOrd="0" presId="urn:microsoft.com/office/officeart/2005/8/layout/vList2"/>
    <dgm:cxn modelId="{EDD9949A-2CB2-4A9D-9812-53A3715D98D0}" srcId="{400AF0A3-7142-4D25-B46C-0F12CE1404C4}" destId="{79913A61-4128-43D7-BF36-C6BD5B5C4862}" srcOrd="1" destOrd="0" parTransId="{8A3B4093-D00F-4444-9C79-3D73293BF4FF}" sibTransId="{31831655-2D45-45F8-8267-EB3F21D44588}"/>
    <dgm:cxn modelId="{BC40B7A3-E9F3-4846-9178-4E387D03E548}" srcId="{400AF0A3-7142-4D25-B46C-0F12CE1404C4}" destId="{463D773E-1AB1-452F-A840-9FD8A2504ABF}" srcOrd="0" destOrd="0" parTransId="{FDD54AE0-F932-4108-8983-9CFBF6209060}" sibTransId="{2CA19947-E428-458B-8B2D-37AF8388719E}"/>
    <dgm:cxn modelId="{A33665F7-3B63-435F-B4D8-EA45EAA2E847}" type="presOf" srcId="{463D773E-1AB1-452F-A840-9FD8A2504ABF}" destId="{B1B984AB-C8E7-46DF-9771-197E8FC43DD9}" srcOrd="0" destOrd="0" presId="urn:microsoft.com/office/officeart/2005/8/layout/vList2"/>
    <dgm:cxn modelId="{CC274CF9-AC03-4CCD-B0F9-AE6AFBED62AB}" type="presOf" srcId="{569F78CD-BF08-4D21-88E9-FF26129666AF}" destId="{696D9D3E-D513-44E6-8D51-6283052176C7}" srcOrd="0" destOrd="0" presId="urn:microsoft.com/office/officeart/2005/8/layout/vList2"/>
    <dgm:cxn modelId="{E7CD8319-38AF-479B-8CB8-25F20D27AD09}" type="presParOf" srcId="{08A4C150-2C0A-4DAB-9F75-DE4E48F5FA87}" destId="{B1B984AB-C8E7-46DF-9771-197E8FC43DD9}" srcOrd="0" destOrd="0" presId="urn:microsoft.com/office/officeart/2005/8/layout/vList2"/>
    <dgm:cxn modelId="{03D01594-681D-4570-B5D5-9B25E64DEFB4}" type="presParOf" srcId="{08A4C150-2C0A-4DAB-9F75-DE4E48F5FA87}" destId="{ABF0A0FF-BF4E-4C82-A5EB-FD2C070BE156}" srcOrd="1" destOrd="0" presId="urn:microsoft.com/office/officeart/2005/8/layout/vList2"/>
    <dgm:cxn modelId="{E5F0E382-1188-45CE-9ACB-F63DE6EDDB44}" type="presParOf" srcId="{08A4C150-2C0A-4DAB-9F75-DE4E48F5FA87}" destId="{D2847DE0-4EC5-4C44-B06D-3EDF4C98845E}" srcOrd="2" destOrd="0" presId="urn:microsoft.com/office/officeart/2005/8/layout/vList2"/>
    <dgm:cxn modelId="{4B91A424-93CE-42A1-9836-6245C1219E5F}" type="presParOf" srcId="{08A4C150-2C0A-4DAB-9F75-DE4E48F5FA87}" destId="{ACDE3ECA-273C-4DCE-823B-9CA4E1BF2BB2}" srcOrd="3" destOrd="0" presId="urn:microsoft.com/office/officeart/2005/8/layout/vList2"/>
    <dgm:cxn modelId="{BEBC15F7-BF08-45DD-B99A-ACA08233A639}" type="presParOf" srcId="{08A4C150-2C0A-4DAB-9F75-DE4E48F5FA87}" destId="{696D9D3E-D513-44E6-8D51-6283052176C7}"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052E1A8-B905-4888-9EAA-FC85CF977E71}"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l-GR"/>
        </a:p>
      </dgm:t>
    </dgm:pt>
    <dgm:pt modelId="{2CFC62B6-C5F6-4197-8672-4B10DE2EDAC7}">
      <dgm:prSet custT="1"/>
      <dgm:spPr/>
      <dgm:t>
        <a:bodyPr/>
        <a:lstStyle/>
        <a:p>
          <a:pPr algn="just"/>
          <a:r>
            <a:rPr lang="en-US" sz="1800" dirty="0">
              <a:latin typeface="Arial" panose="020B0604020202020204" pitchFamily="34" charset="0"/>
              <a:cs typeface="Arial" panose="020B0604020202020204" pitchFamily="34" charset="0"/>
            </a:rPr>
            <a:t>The higher acoustic emission activity of the </a:t>
          </a:r>
          <a:r>
            <a:rPr lang="en-US" sz="1800" dirty="0" err="1">
              <a:latin typeface="Arial" panose="020B0604020202020204" pitchFamily="34" charset="0"/>
              <a:cs typeface="Arial" panose="020B0604020202020204" pitchFamily="34" charset="0"/>
            </a:rPr>
            <a:t>RCxS</a:t>
          </a:r>
          <a:r>
            <a:rPr lang="en-US" sz="1800" dirty="0">
              <a:latin typeface="Arial" panose="020B0604020202020204" pitchFamily="34" charset="0"/>
              <a:cs typeface="Arial" panose="020B0604020202020204" pitchFamily="34" charset="0"/>
            </a:rPr>
            <a:t> group compared with the </a:t>
          </a:r>
          <a:r>
            <a:rPr lang="en-US" sz="1800" dirty="0" err="1">
              <a:latin typeface="Arial" panose="020B0604020202020204" pitchFamily="34" charset="0"/>
              <a:cs typeface="Arial" panose="020B0604020202020204" pitchFamily="34" charset="0"/>
            </a:rPr>
            <a:t>RCxL</a:t>
          </a:r>
          <a:r>
            <a:rPr lang="en-US" sz="1800" dirty="0">
              <a:latin typeface="Arial" panose="020B0604020202020204" pitchFamily="34" charset="0"/>
              <a:cs typeface="Arial" panose="020B0604020202020204" pitchFamily="34" charset="0"/>
            </a:rPr>
            <a:t>, can be explained by the potentially extensive microcrack propagation path generated. More investigation should be made with a scanning electron microscope for proofing the crack network grow.</a:t>
          </a:r>
          <a:endParaRPr lang="el-GR" sz="1800" dirty="0">
            <a:latin typeface="Arial" panose="020B0604020202020204" pitchFamily="34" charset="0"/>
            <a:cs typeface="Arial" panose="020B0604020202020204" pitchFamily="34" charset="0"/>
          </a:endParaRPr>
        </a:p>
      </dgm:t>
    </dgm:pt>
    <dgm:pt modelId="{AD04D812-08C4-4E77-BBBB-01FB79E22D91}" type="parTrans" cxnId="{BDD74572-3C84-4350-A21C-38BACA8BB347}">
      <dgm:prSet/>
      <dgm:spPr/>
      <dgm:t>
        <a:bodyPr/>
        <a:lstStyle/>
        <a:p>
          <a:endParaRPr lang="el-GR"/>
        </a:p>
      </dgm:t>
    </dgm:pt>
    <dgm:pt modelId="{793161CE-1689-46DB-ADB5-0FC8F8FD61DD}" type="sibTrans" cxnId="{BDD74572-3C84-4350-A21C-38BACA8BB347}">
      <dgm:prSet/>
      <dgm:spPr/>
      <dgm:t>
        <a:bodyPr/>
        <a:lstStyle/>
        <a:p>
          <a:endParaRPr lang="el-GR"/>
        </a:p>
      </dgm:t>
    </dgm:pt>
    <dgm:pt modelId="{C10A47C2-2DAF-47E7-ACB3-989E71F3653A}">
      <dgm:prSet custT="1"/>
      <dgm:spPr/>
      <dgm:t>
        <a:bodyPr/>
        <a:lstStyle/>
        <a:p>
          <a:pPr algn="just"/>
          <a:r>
            <a:rPr lang="en-US" sz="1800" dirty="0">
              <a:latin typeface="Arial" panose="020B0604020202020204" pitchFamily="34" charset="0"/>
              <a:cs typeface="Arial" panose="020B0604020202020204" pitchFamily="34" charset="0"/>
            </a:rPr>
            <a:t>The higher water absorption of the recycled aggregates leads to increased porosity at the mortar specimens, respectively. The specific tensile microcracking behavior of the recycled mortars microstructure is being favored by the expanded porosity. </a:t>
          </a:r>
        </a:p>
        <a:p>
          <a:pPr algn="just"/>
          <a:r>
            <a:rPr lang="en-US" sz="1800" dirty="0">
              <a:latin typeface="Arial" panose="020B0604020202020204" pitchFamily="34" charset="0"/>
              <a:cs typeface="Arial" panose="020B0604020202020204" pitchFamily="34" charset="0"/>
            </a:rPr>
            <a:t>	</a:t>
          </a:r>
          <a:endParaRPr lang="el-GR" sz="1800" dirty="0">
            <a:latin typeface="Arial" panose="020B0604020202020204" pitchFamily="34" charset="0"/>
            <a:cs typeface="Arial" panose="020B0604020202020204" pitchFamily="34" charset="0"/>
          </a:endParaRPr>
        </a:p>
      </dgm:t>
    </dgm:pt>
    <dgm:pt modelId="{AB56D8B6-4BC0-48CC-AC58-597BDEB8A7D7}" type="parTrans" cxnId="{ADB4D0DF-8C13-4F1D-A9D7-045F7D8CA335}">
      <dgm:prSet/>
      <dgm:spPr/>
      <dgm:t>
        <a:bodyPr/>
        <a:lstStyle/>
        <a:p>
          <a:endParaRPr lang="el-GR"/>
        </a:p>
      </dgm:t>
    </dgm:pt>
    <dgm:pt modelId="{DDD713FB-0DB5-466D-9433-07DC09FB256F}" type="sibTrans" cxnId="{ADB4D0DF-8C13-4F1D-A9D7-045F7D8CA335}">
      <dgm:prSet/>
      <dgm:spPr/>
      <dgm:t>
        <a:bodyPr/>
        <a:lstStyle/>
        <a:p>
          <a:endParaRPr lang="el-GR"/>
        </a:p>
      </dgm:t>
    </dgm:pt>
    <dgm:pt modelId="{11F8A4E3-B534-4165-B101-E0694200D9EA}">
      <dgm:prSet custT="1"/>
      <dgm:spPr/>
      <dgm:t>
        <a:bodyPr/>
        <a:lstStyle/>
        <a:p>
          <a:pPr algn="just"/>
          <a:r>
            <a:rPr lang="en-US" sz="1800" dirty="0">
              <a:latin typeface="Arial" panose="020B0604020202020204" pitchFamily="34" charset="0"/>
              <a:cs typeface="Arial" panose="020B0604020202020204" pitchFamily="34" charset="0"/>
            </a:rPr>
            <a:t>The more spherical grains of the limestone mortar tends to slip each other at the microcracks initiating the shear movement with results, the increase of the RA, and the decrease of the AF values if directly compared with the standard sand samples, which exhibits much more clear Mode I tensile microcracking.</a:t>
          </a:r>
          <a:endParaRPr lang="el-GR" sz="1800" dirty="0">
            <a:latin typeface="Arial" panose="020B0604020202020204" pitchFamily="34" charset="0"/>
            <a:cs typeface="Arial" panose="020B0604020202020204" pitchFamily="34" charset="0"/>
          </a:endParaRPr>
        </a:p>
      </dgm:t>
    </dgm:pt>
    <dgm:pt modelId="{1A99FA83-50AB-45E8-B70F-74D3062197C5}" type="parTrans" cxnId="{CB1D72A9-24A6-4949-A82B-020FE3E61E83}">
      <dgm:prSet/>
      <dgm:spPr/>
      <dgm:t>
        <a:bodyPr/>
        <a:lstStyle/>
        <a:p>
          <a:endParaRPr lang="el-GR"/>
        </a:p>
      </dgm:t>
    </dgm:pt>
    <dgm:pt modelId="{85132AA3-FF95-4568-8F11-C549C5454171}" type="sibTrans" cxnId="{CB1D72A9-24A6-4949-A82B-020FE3E61E83}">
      <dgm:prSet/>
      <dgm:spPr/>
      <dgm:t>
        <a:bodyPr/>
        <a:lstStyle/>
        <a:p>
          <a:endParaRPr lang="el-GR"/>
        </a:p>
      </dgm:t>
    </dgm:pt>
    <dgm:pt modelId="{41A04FA0-8CE0-4420-8BA3-1F2E3F42BD5D}">
      <dgm:prSet custT="1"/>
      <dgm:spPr/>
      <dgm:t>
        <a:bodyPr/>
        <a:lstStyle/>
        <a:p>
          <a:pPr algn="just"/>
          <a:r>
            <a:rPr lang="en-US" sz="1800" dirty="0">
              <a:latin typeface="Arial" panose="020B0604020202020204" pitchFamily="34" charset="0"/>
              <a:cs typeface="Arial" panose="020B0604020202020204" pitchFamily="34" charset="0"/>
            </a:rPr>
            <a:t>More specifically, the volumetric change at the microstructure because of the pore's increment affects the microcrack initiation and propagation network that is responsible for the increase at longitudinal elastic waves emitted during loading.</a:t>
          </a:r>
          <a:endParaRPr lang="el-GR" sz="1800" dirty="0">
            <a:latin typeface="Arial" panose="020B0604020202020204" pitchFamily="34" charset="0"/>
            <a:cs typeface="Arial" panose="020B0604020202020204" pitchFamily="34" charset="0"/>
          </a:endParaRPr>
        </a:p>
      </dgm:t>
    </dgm:pt>
    <dgm:pt modelId="{B8CB39F0-A00B-4BAE-97E7-A98C28EE55F8}" type="parTrans" cxnId="{3B878A82-BA9E-41A5-9967-9FBD49301F53}">
      <dgm:prSet/>
      <dgm:spPr/>
      <dgm:t>
        <a:bodyPr/>
        <a:lstStyle/>
        <a:p>
          <a:endParaRPr lang="el-GR"/>
        </a:p>
      </dgm:t>
    </dgm:pt>
    <dgm:pt modelId="{12CC401E-4BF3-4591-80AF-D9CA354CF2EC}" type="sibTrans" cxnId="{3B878A82-BA9E-41A5-9967-9FBD49301F53}">
      <dgm:prSet/>
      <dgm:spPr/>
      <dgm:t>
        <a:bodyPr/>
        <a:lstStyle/>
        <a:p>
          <a:endParaRPr lang="el-GR"/>
        </a:p>
      </dgm:t>
    </dgm:pt>
    <dgm:pt modelId="{18470655-B3DF-4BF3-B3D9-FF6B50A8FDD1}">
      <dgm:prSet custT="1"/>
      <dgm:spPr/>
      <dgm:t>
        <a:bodyPr/>
        <a:lstStyle/>
        <a:p>
          <a:pPr algn="just"/>
          <a:r>
            <a:rPr lang="en-US" sz="1800" dirty="0">
              <a:latin typeface="Arial" panose="020B0604020202020204" pitchFamily="34" charset="0"/>
              <a:cs typeface="Arial" panose="020B0604020202020204" pitchFamily="34" charset="0"/>
            </a:rPr>
            <a:t>Moreover, the remaining touched old cement paste at the surface of the recycled grains preventing the shear microcracking because of the friction resistance increment. </a:t>
          </a:r>
          <a:endParaRPr lang="el-GR" sz="1800" dirty="0">
            <a:latin typeface="Arial" panose="020B0604020202020204" pitchFamily="34" charset="0"/>
            <a:cs typeface="Arial" panose="020B0604020202020204" pitchFamily="34" charset="0"/>
          </a:endParaRPr>
        </a:p>
      </dgm:t>
    </dgm:pt>
    <dgm:pt modelId="{85EDBDE9-67A0-4520-90A2-08B21563C4C9}" type="parTrans" cxnId="{79D882C8-6F3B-404E-BC9B-BF4619EC3B78}">
      <dgm:prSet/>
      <dgm:spPr/>
      <dgm:t>
        <a:bodyPr/>
        <a:lstStyle/>
        <a:p>
          <a:endParaRPr lang="el-GR"/>
        </a:p>
      </dgm:t>
    </dgm:pt>
    <dgm:pt modelId="{57F8BF49-2A60-4060-B6EE-85372D3E3018}" type="sibTrans" cxnId="{79D882C8-6F3B-404E-BC9B-BF4619EC3B78}">
      <dgm:prSet/>
      <dgm:spPr/>
      <dgm:t>
        <a:bodyPr/>
        <a:lstStyle/>
        <a:p>
          <a:endParaRPr lang="el-GR"/>
        </a:p>
      </dgm:t>
    </dgm:pt>
    <dgm:pt modelId="{8A7AC81C-233B-4020-A6F4-0A6590473649}" type="pres">
      <dgm:prSet presAssocID="{E052E1A8-B905-4888-9EAA-FC85CF977E71}" presName="linear" presStyleCnt="0">
        <dgm:presLayoutVars>
          <dgm:animLvl val="lvl"/>
          <dgm:resizeHandles val="exact"/>
        </dgm:presLayoutVars>
      </dgm:prSet>
      <dgm:spPr/>
    </dgm:pt>
    <dgm:pt modelId="{12C66415-A92E-47F5-9A1F-BBEFABC507E4}" type="pres">
      <dgm:prSet presAssocID="{2CFC62B6-C5F6-4197-8672-4B10DE2EDAC7}" presName="parentText" presStyleLbl="node1" presStyleIdx="0" presStyleCnt="3" custLinFactY="-3858" custLinFactNeighborX="162" custLinFactNeighborY="-100000">
        <dgm:presLayoutVars>
          <dgm:chMax val="0"/>
          <dgm:bulletEnabled val="1"/>
        </dgm:presLayoutVars>
      </dgm:prSet>
      <dgm:spPr/>
    </dgm:pt>
    <dgm:pt modelId="{D1D4156E-8478-4F2A-8FB2-41B841A33DA3}" type="pres">
      <dgm:prSet presAssocID="{793161CE-1689-46DB-ADB5-0FC8F8FD61DD}" presName="spacer" presStyleCnt="0"/>
      <dgm:spPr/>
    </dgm:pt>
    <dgm:pt modelId="{00183DF3-9CDB-4AB6-8A71-908F226A1556}" type="pres">
      <dgm:prSet presAssocID="{C10A47C2-2DAF-47E7-ACB3-989E71F3653A}" presName="parentText" presStyleLbl="node1" presStyleIdx="1" presStyleCnt="3" custScaleY="83312" custLinFactNeighborX="-324" custLinFactNeighborY="-20747">
        <dgm:presLayoutVars>
          <dgm:chMax val="0"/>
          <dgm:bulletEnabled val="1"/>
        </dgm:presLayoutVars>
      </dgm:prSet>
      <dgm:spPr/>
    </dgm:pt>
    <dgm:pt modelId="{4056875A-FF5F-4258-852C-9087B84E81B7}" type="pres">
      <dgm:prSet presAssocID="{C10A47C2-2DAF-47E7-ACB3-989E71F3653A}" presName="childText" presStyleLbl="revTx" presStyleIdx="0" presStyleCnt="1" custLinFactNeighborX="162" custLinFactNeighborY="-9803">
        <dgm:presLayoutVars>
          <dgm:bulletEnabled val="1"/>
        </dgm:presLayoutVars>
      </dgm:prSet>
      <dgm:spPr/>
    </dgm:pt>
    <dgm:pt modelId="{7DF5D2A6-228A-4ED2-8846-778B9C2E6B1C}" type="pres">
      <dgm:prSet presAssocID="{11F8A4E3-B534-4165-B101-E0694200D9EA}" presName="parentText" presStyleLbl="node1" presStyleIdx="2" presStyleCnt="3" custScaleX="98712" custScaleY="80881">
        <dgm:presLayoutVars>
          <dgm:chMax val="0"/>
          <dgm:bulletEnabled val="1"/>
        </dgm:presLayoutVars>
      </dgm:prSet>
      <dgm:spPr/>
    </dgm:pt>
  </dgm:ptLst>
  <dgm:cxnLst>
    <dgm:cxn modelId="{BDD74572-3C84-4350-A21C-38BACA8BB347}" srcId="{E052E1A8-B905-4888-9EAA-FC85CF977E71}" destId="{2CFC62B6-C5F6-4197-8672-4B10DE2EDAC7}" srcOrd="0" destOrd="0" parTransId="{AD04D812-08C4-4E77-BBBB-01FB79E22D91}" sibTransId="{793161CE-1689-46DB-ADB5-0FC8F8FD61DD}"/>
    <dgm:cxn modelId="{3B878A82-BA9E-41A5-9967-9FBD49301F53}" srcId="{C10A47C2-2DAF-47E7-ACB3-989E71F3653A}" destId="{41A04FA0-8CE0-4420-8BA3-1F2E3F42BD5D}" srcOrd="0" destOrd="0" parTransId="{B8CB39F0-A00B-4BAE-97E7-A98C28EE55F8}" sibTransId="{12CC401E-4BF3-4591-80AF-D9CA354CF2EC}"/>
    <dgm:cxn modelId="{2C053290-5707-4E23-AE4F-73EAC72D2F31}" type="presOf" srcId="{18470655-B3DF-4BF3-B3D9-FF6B50A8FDD1}" destId="{4056875A-FF5F-4258-852C-9087B84E81B7}" srcOrd="0" destOrd="1" presId="urn:microsoft.com/office/officeart/2005/8/layout/vList2"/>
    <dgm:cxn modelId="{CB1D72A9-24A6-4949-A82B-020FE3E61E83}" srcId="{E052E1A8-B905-4888-9EAA-FC85CF977E71}" destId="{11F8A4E3-B534-4165-B101-E0694200D9EA}" srcOrd="2" destOrd="0" parTransId="{1A99FA83-50AB-45E8-B70F-74D3062197C5}" sibTransId="{85132AA3-FF95-4568-8F11-C549C5454171}"/>
    <dgm:cxn modelId="{238905AB-18F6-460D-81D8-548C6A014DC4}" type="presOf" srcId="{C10A47C2-2DAF-47E7-ACB3-989E71F3653A}" destId="{00183DF3-9CDB-4AB6-8A71-908F226A1556}" srcOrd="0" destOrd="0" presId="urn:microsoft.com/office/officeart/2005/8/layout/vList2"/>
    <dgm:cxn modelId="{80895EBE-E303-4B35-8837-C3DCCE13A1D4}" type="presOf" srcId="{2CFC62B6-C5F6-4197-8672-4B10DE2EDAC7}" destId="{12C66415-A92E-47F5-9A1F-BBEFABC507E4}" srcOrd="0" destOrd="0" presId="urn:microsoft.com/office/officeart/2005/8/layout/vList2"/>
    <dgm:cxn modelId="{79D882C8-6F3B-404E-BC9B-BF4619EC3B78}" srcId="{C10A47C2-2DAF-47E7-ACB3-989E71F3653A}" destId="{18470655-B3DF-4BF3-B3D9-FF6B50A8FDD1}" srcOrd="1" destOrd="0" parTransId="{85EDBDE9-67A0-4520-90A2-08B21563C4C9}" sibTransId="{57F8BF49-2A60-4060-B6EE-85372D3E3018}"/>
    <dgm:cxn modelId="{BB3718C9-3342-4DEF-AB1A-19C39D48CEB9}" type="presOf" srcId="{E052E1A8-B905-4888-9EAA-FC85CF977E71}" destId="{8A7AC81C-233B-4020-A6F4-0A6590473649}" srcOrd="0" destOrd="0" presId="urn:microsoft.com/office/officeart/2005/8/layout/vList2"/>
    <dgm:cxn modelId="{3ECA2CCC-78D2-4679-B1AD-7750471999B7}" type="presOf" srcId="{41A04FA0-8CE0-4420-8BA3-1F2E3F42BD5D}" destId="{4056875A-FF5F-4258-852C-9087B84E81B7}" srcOrd="0" destOrd="0" presId="urn:microsoft.com/office/officeart/2005/8/layout/vList2"/>
    <dgm:cxn modelId="{ADB4D0DF-8C13-4F1D-A9D7-045F7D8CA335}" srcId="{E052E1A8-B905-4888-9EAA-FC85CF977E71}" destId="{C10A47C2-2DAF-47E7-ACB3-989E71F3653A}" srcOrd="1" destOrd="0" parTransId="{AB56D8B6-4BC0-48CC-AC58-597BDEB8A7D7}" sibTransId="{DDD713FB-0DB5-466D-9433-07DC09FB256F}"/>
    <dgm:cxn modelId="{8D08EFF5-BC0F-4E77-9B09-354E8DE35D44}" type="presOf" srcId="{11F8A4E3-B534-4165-B101-E0694200D9EA}" destId="{7DF5D2A6-228A-4ED2-8846-778B9C2E6B1C}" srcOrd="0" destOrd="0" presId="urn:microsoft.com/office/officeart/2005/8/layout/vList2"/>
    <dgm:cxn modelId="{B8E01EBC-527D-4B87-83EC-17A54F09E65E}" type="presParOf" srcId="{8A7AC81C-233B-4020-A6F4-0A6590473649}" destId="{12C66415-A92E-47F5-9A1F-BBEFABC507E4}" srcOrd="0" destOrd="0" presId="urn:microsoft.com/office/officeart/2005/8/layout/vList2"/>
    <dgm:cxn modelId="{10CDC71D-E406-4CC3-8A54-D02DE7638CD5}" type="presParOf" srcId="{8A7AC81C-233B-4020-A6F4-0A6590473649}" destId="{D1D4156E-8478-4F2A-8FB2-41B841A33DA3}" srcOrd="1" destOrd="0" presId="urn:microsoft.com/office/officeart/2005/8/layout/vList2"/>
    <dgm:cxn modelId="{D7510A8A-338C-41BC-A5F4-4CB9F9A9FCD7}" type="presParOf" srcId="{8A7AC81C-233B-4020-A6F4-0A6590473649}" destId="{00183DF3-9CDB-4AB6-8A71-908F226A1556}" srcOrd="2" destOrd="0" presId="urn:microsoft.com/office/officeart/2005/8/layout/vList2"/>
    <dgm:cxn modelId="{CA77661A-D0BC-4E9B-8D57-EA9747905542}" type="presParOf" srcId="{8A7AC81C-233B-4020-A6F4-0A6590473649}" destId="{4056875A-FF5F-4258-852C-9087B84E81B7}" srcOrd="3" destOrd="0" presId="urn:microsoft.com/office/officeart/2005/8/layout/vList2"/>
    <dgm:cxn modelId="{20390120-C5E9-4324-B42A-B6AFAE782A68}" type="presParOf" srcId="{8A7AC81C-233B-4020-A6F4-0A6590473649}" destId="{7DF5D2A6-228A-4ED2-8846-778B9C2E6B1C}"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FC51AB-3487-496C-B656-EB87B2425B7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l-GR"/>
        </a:p>
      </dgm:t>
    </dgm:pt>
    <dgm:pt modelId="{F6DE0789-7B99-4FBF-9E99-90A7D18B2978}">
      <dgm:prSet custT="1"/>
      <dgm:spPr/>
      <dgm:t>
        <a:bodyPr/>
        <a:lstStyle/>
        <a:p>
          <a:r>
            <a:rPr lang="en-US" sz="2000" kern="1200" dirty="0">
              <a:solidFill>
                <a:prstClr val="white"/>
              </a:solidFill>
              <a:latin typeface="Arial" panose="020B0604020202020204" pitchFamily="34" charset="0"/>
              <a:ea typeface="+mn-ea"/>
              <a:cs typeface="Arial" panose="020B0604020202020204" pitchFamily="34" charset="0"/>
            </a:rPr>
            <a:t>develop an alternative solution, like the process of Recycled Concrete Aggregate (RCA)</a:t>
          </a:r>
          <a:endParaRPr lang="el-GR" sz="2000" kern="1200" dirty="0">
            <a:solidFill>
              <a:prstClr val="white"/>
            </a:solidFill>
            <a:latin typeface="Arial" panose="020B0604020202020204" pitchFamily="34" charset="0"/>
            <a:ea typeface="+mn-ea"/>
            <a:cs typeface="Arial" panose="020B0604020202020204" pitchFamily="34" charset="0"/>
          </a:endParaRPr>
        </a:p>
      </dgm:t>
    </dgm:pt>
    <dgm:pt modelId="{F73A1CD4-BC23-4891-9132-26B6457D3DFA}" type="parTrans" cxnId="{37B8D50E-3853-4CD3-8EE5-9BCA3FB0FAB4}">
      <dgm:prSet/>
      <dgm:spPr/>
      <dgm:t>
        <a:bodyPr/>
        <a:lstStyle/>
        <a:p>
          <a:endParaRPr lang="el-GR"/>
        </a:p>
      </dgm:t>
    </dgm:pt>
    <dgm:pt modelId="{0D8B8905-CAC2-4646-AA4C-262A9F3E9495}" type="sibTrans" cxnId="{37B8D50E-3853-4CD3-8EE5-9BCA3FB0FAB4}">
      <dgm:prSet/>
      <dgm:spPr/>
      <dgm:t>
        <a:bodyPr/>
        <a:lstStyle/>
        <a:p>
          <a:endParaRPr lang="el-GR"/>
        </a:p>
      </dgm:t>
    </dgm:pt>
    <dgm:pt modelId="{71348FE4-DE83-496A-9DEF-BB8C21EB787E}" type="pres">
      <dgm:prSet presAssocID="{72FC51AB-3487-496C-B656-EB87B2425B7D}" presName="linear" presStyleCnt="0">
        <dgm:presLayoutVars>
          <dgm:animLvl val="lvl"/>
          <dgm:resizeHandles val="exact"/>
        </dgm:presLayoutVars>
      </dgm:prSet>
      <dgm:spPr/>
    </dgm:pt>
    <dgm:pt modelId="{BF5396A1-2ABE-4DAE-A18A-5611CC7FE31D}" type="pres">
      <dgm:prSet presAssocID="{F6DE0789-7B99-4FBF-9E99-90A7D18B2978}" presName="parentText" presStyleLbl="node1" presStyleIdx="0" presStyleCnt="1" custLinFactNeighborX="5983" custLinFactNeighborY="-18615">
        <dgm:presLayoutVars>
          <dgm:chMax val="0"/>
          <dgm:bulletEnabled val="1"/>
        </dgm:presLayoutVars>
      </dgm:prSet>
      <dgm:spPr/>
    </dgm:pt>
  </dgm:ptLst>
  <dgm:cxnLst>
    <dgm:cxn modelId="{37B8D50E-3853-4CD3-8EE5-9BCA3FB0FAB4}" srcId="{72FC51AB-3487-496C-B656-EB87B2425B7D}" destId="{F6DE0789-7B99-4FBF-9E99-90A7D18B2978}" srcOrd="0" destOrd="0" parTransId="{F73A1CD4-BC23-4891-9132-26B6457D3DFA}" sibTransId="{0D8B8905-CAC2-4646-AA4C-262A9F3E9495}"/>
    <dgm:cxn modelId="{0672562C-1798-4663-8D43-82084ED46BC4}" type="presOf" srcId="{72FC51AB-3487-496C-B656-EB87B2425B7D}" destId="{71348FE4-DE83-496A-9DEF-BB8C21EB787E}" srcOrd="0" destOrd="0" presId="urn:microsoft.com/office/officeart/2005/8/layout/vList2"/>
    <dgm:cxn modelId="{721AF483-0042-443A-BD0D-496EDB97E2C9}" type="presOf" srcId="{F6DE0789-7B99-4FBF-9E99-90A7D18B2978}" destId="{BF5396A1-2ABE-4DAE-A18A-5611CC7FE31D}" srcOrd="0" destOrd="0" presId="urn:microsoft.com/office/officeart/2005/8/layout/vList2"/>
    <dgm:cxn modelId="{78D4CE55-E597-418E-B708-C3EDD1C4FCFE}" type="presParOf" srcId="{71348FE4-DE83-496A-9DEF-BB8C21EB787E}" destId="{BF5396A1-2ABE-4DAE-A18A-5611CC7FE31D}"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828A01-DF1D-40BA-B755-01B07A64387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l-GR"/>
        </a:p>
      </dgm:t>
    </dgm:pt>
    <dgm:pt modelId="{C825DD83-41A5-4E2A-878C-B7C3370035A2}">
      <dgm:prSet custT="1"/>
      <dgm:spPr/>
      <dgm:t>
        <a:bodyPr/>
        <a:lstStyle/>
        <a:p>
          <a:r>
            <a:rPr lang="en-US" sz="1800" dirty="0">
              <a:latin typeface="Arial" panose="020B0604020202020204" pitchFamily="34" charset="0"/>
              <a:cs typeface="Arial" panose="020B0604020202020204" pitchFamily="34" charset="0"/>
            </a:rPr>
            <a:t>Coarse (CRCA)</a:t>
          </a:r>
          <a:endParaRPr lang="el-GR" sz="1800" dirty="0">
            <a:latin typeface="Arial" panose="020B0604020202020204" pitchFamily="34" charset="0"/>
            <a:cs typeface="Arial" panose="020B0604020202020204" pitchFamily="34" charset="0"/>
          </a:endParaRPr>
        </a:p>
      </dgm:t>
    </dgm:pt>
    <dgm:pt modelId="{CB4C8218-80A5-4061-BF59-95256FB011F7}" type="parTrans" cxnId="{210404E3-07B6-4FDA-84DB-A5D6F5EB8352}">
      <dgm:prSet/>
      <dgm:spPr/>
      <dgm:t>
        <a:bodyPr/>
        <a:lstStyle/>
        <a:p>
          <a:endParaRPr lang="el-GR"/>
        </a:p>
      </dgm:t>
    </dgm:pt>
    <dgm:pt modelId="{CB53467A-4094-4B4E-B659-6D3A253EAE0B}" type="sibTrans" cxnId="{210404E3-07B6-4FDA-84DB-A5D6F5EB8352}">
      <dgm:prSet/>
      <dgm:spPr/>
      <dgm:t>
        <a:bodyPr/>
        <a:lstStyle/>
        <a:p>
          <a:endParaRPr lang="el-GR"/>
        </a:p>
      </dgm:t>
    </dgm:pt>
    <dgm:pt modelId="{0B748DD3-2858-4D65-8E89-C66B5FE1B93E}" type="pres">
      <dgm:prSet presAssocID="{62828A01-DF1D-40BA-B755-01B07A64387F}" presName="linear" presStyleCnt="0">
        <dgm:presLayoutVars>
          <dgm:animLvl val="lvl"/>
          <dgm:resizeHandles val="exact"/>
        </dgm:presLayoutVars>
      </dgm:prSet>
      <dgm:spPr/>
    </dgm:pt>
    <dgm:pt modelId="{F5CBDD7E-8282-4B71-A8FC-F2A1625D2269}" type="pres">
      <dgm:prSet presAssocID="{C825DD83-41A5-4E2A-878C-B7C3370035A2}" presName="parentText" presStyleLbl="node1" presStyleIdx="0" presStyleCnt="1" custLinFactNeighborX="624" custLinFactNeighborY="-68172">
        <dgm:presLayoutVars>
          <dgm:chMax val="0"/>
          <dgm:bulletEnabled val="1"/>
        </dgm:presLayoutVars>
      </dgm:prSet>
      <dgm:spPr/>
    </dgm:pt>
  </dgm:ptLst>
  <dgm:cxnLst>
    <dgm:cxn modelId="{3CCBC5D8-C42B-4A7A-B111-10911F255300}" type="presOf" srcId="{C825DD83-41A5-4E2A-878C-B7C3370035A2}" destId="{F5CBDD7E-8282-4B71-A8FC-F2A1625D2269}" srcOrd="0" destOrd="0" presId="urn:microsoft.com/office/officeart/2005/8/layout/vList2"/>
    <dgm:cxn modelId="{210404E3-07B6-4FDA-84DB-A5D6F5EB8352}" srcId="{62828A01-DF1D-40BA-B755-01B07A64387F}" destId="{C825DD83-41A5-4E2A-878C-B7C3370035A2}" srcOrd="0" destOrd="0" parTransId="{CB4C8218-80A5-4061-BF59-95256FB011F7}" sibTransId="{CB53467A-4094-4B4E-B659-6D3A253EAE0B}"/>
    <dgm:cxn modelId="{EBDE56F9-AE60-4D66-87ED-B6816995BCE4}" type="presOf" srcId="{62828A01-DF1D-40BA-B755-01B07A64387F}" destId="{0B748DD3-2858-4D65-8E89-C66B5FE1B93E}" srcOrd="0" destOrd="0" presId="urn:microsoft.com/office/officeart/2005/8/layout/vList2"/>
    <dgm:cxn modelId="{793D62C6-F745-4009-AE06-375C236A5C08}" type="presParOf" srcId="{0B748DD3-2858-4D65-8E89-C66B5FE1B93E}" destId="{F5CBDD7E-8282-4B71-A8FC-F2A1625D2269}" srcOrd="0" destOrd="0" presId="urn:microsoft.com/office/officeart/2005/8/layout/vList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D6EC60-FB3D-47C6-8BDF-0DDA3031F02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l-GR"/>
        </a:p>
      </dgm:t>
    </dgm:pt>
    <dgm:pt modelId="{74CFC59D-A1FF-4A45-A115-AE10D8445791}">
      <dgm:prSet custT="1"/>
      <dgm:spPr/>
      <dgm:t>
        <a:bodyPr/>
        <a:lstStyle/>
        <a:p>
          <a:r>
            <a:rPr lang="en-US" sz="1800" dirty="0">
              <a:latin typeface="Arial" panose="020B0604020202020204" pitchFamily="34" charset="0"/>
              <a:cs typeface="Arial" panose="020B0604020202020204" pitchFamily="34" charset="0"/>
            </a:rPr>
            <a:t>Fine (FRCA)</a:t>
          </a:r>
          <a:endParaRPr lang="el-GR" sz="1800" dirty="0">
            <a:latin typeface="Arial" panose="020B0604020202020204" pitchFamily="34" charset="0"/>
            <a:cs typeface="Arial" panose="020B0604020202020204" pitchFamily="34" charset="0"/>
          </a:endParaRPr>
        </a:p>
      </dgm:t>
    </dgm:pt>
    <dgm:pt modelId="{A6BAA146-35C8-4D98-B8A9-CD11B27A3CEB}" type="parTrans" cxnId="{0D8855C1-0805-4B0F-8EF3-788B93279F9E}">
      <dgm:prSet/>
      <dgm:spPr/>
      <dgm:t>
        <a:bodyPr/>
        <a:lstStyle/>
        <a:p>
          <a:endParaRPr lang="el-GR"/>
        </a:p>
      </dgm:t>
    </dgm:pt>
    <dgm:pt modelId="{07DBC5C9-F882-4148-9741-626FD31FE695}" type="sibTrans" cxnId="{0D8855C1-0805-4B0F-8EF3-788B93279F9E}">
      <dgm:prSet/>
      <dgm:spPr/>
      <dgm:t>
        <a:bodyPr/>
        <a:lstStyle/>
        <a:p>
          <a:endParaRPr lang="el-GR"/>
        </a:p>
      </dgm:t>
    </dgm:pt>
    <dgm:pt modelId="{21257E0F-8B85-4008-BF57-5DDFB507972F}" type="pres">
      <dgm:prSet presAssocID="{8BD6EC60-FB3D-47C6-8BDF-0DDA3031F028}" presName="linear" presStyleCnt="0">
        <dgm:presLayoutVars>
          <dgm:animLvl val="lvl"/>
          <dgm:resizeHandles val="exact"/>
        </dgm:presLayoutVars>
      </dgm:prSet>
      <dgm:spPr/>
    </dgm:pt>
    <dgm:pt modelId="{D621730A-C412-405C-BBD3-E10CE988BBDE}" type="pres">
      <dgm:prSet presAssocID="{74CFC59D-A1FF-4A45-A115-AE10D8445791}" presName="parentText" presStyleLbl="node1" presStyleIdx="0" presStyleCnt="1">
        <dgm:presLayoutVars>
          <dgm:chMax val="0"/>
          <dgm:bulletEnabled val="1"/>
        </dgm:presLayoutVars>
      </dgm:prSet>
      <dgm:spPr/>
    </dgm:pt>
  </dgm:ptLst>
  <dgm:cxnLst>
    <dgm:cxn modelId="{011F1E37-7647-4293-A234-321F86CACF90}" type="presOf" srcId="{74CFC59D-A1FF-4A45-A115-AE10D8445791}" destId="{D621730A-C412-405C-BBD3-E10CE988BBDE}" srcOrd="0" destOrd="0" presId="urn:microsoft.com/office/officeart/2005/8/layout/vList2"/>
    <dgm:cxn modelId="{6799EC5B-3FC0-48BE-ACA3-6E482B3F4773}" type="presOf" srcId="{8BD6EC60-FB3D-47C6-8BDF-0DDA3031F028}" destId="{21257E0F-8B85-4008-BF57-5DDFB507972F}" srcOrd="0" destOrd="0" presId="urn:microsoft.com/office/officeart/2005/8/layout/vList2"/>
    <dgm:cxn modelId="{0D8855C1-0805-4B0F-8EF3-788B93279F9E}" srcId="{8BD6EC60-FB3D-47C6-8BDF-0DDA3031F028}" destId="{74CFC59D-A1FF-4A45-A115-AE10D8445791}" srcOrd="0" destOrd="0" parTransId="{A6BAA146-35C8-4D98-B8A9-CD11B27A3CEB}" sibTransId="{07DBC5C9-F882-4148-9741-626FD31FE695}"/>
    <dgm:cxn modelId="{E8DE4165-C334-4B30-84BE-8FAC736BCC58}" type="presParOf" srcId="{21257E0F-8B85-4008-BF57-5DDFB507972F}" destId="{D621730A-C412-405C-BBD3-E10CE988BBDE}" srcOrd="0" destOrd="0" presId="urn:microsoft.com/office/officeart/2005/8/layout/vList2"/>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1EA52CA-F55C-4482-9219-EBECD70104D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l-GR"/>
        </a:p>
      </dgm:t>
    </dgm:pt>
    <dgm:pt modelId="{627DBBF2-D3B7-4AE3-A244-B110836CB245}">
      <dgm:prSet custT="1"/>
      <dgm:spPr/>
      <dgm:t>
        <a:bodyPr/>
        <a:lstStyle/>
        <a:p>
          <a:pPr marL="0" lvl="0" indent="0" algn="just" defTabSz="933450">
            <a:lnSpc>
              <a:spcPct val="90000"/>
            </a:lnSpc>
            <a:spcBef>
              <a:spcPct val="0"/>
            </a:spcBef>
            <a:spcAft>
              <a:spcPct val="35000"/>
            </a:spcAft>
            <a:buNone/>
          </a:pPr>
          <a:r>
            <a:rPr lang="en-US" sz="2000" kern="1200" dirty="0">
              <a:solidFill>
                <a:prstClr val="white"/>
              </a:solidFill>
              <a:latin typeface="Arial" panose="020B0604020202020204" pitchFamily="34" charset="0"/>
              <a:ea typeface="+mn-ea"/>
              <a:cs typeface="Arial" panose="020B0604020202020204" pitchFamily="34" charset="0"/>
            </a:rPr>
            <a:t>In the present study we wish to </a:t>
          </a:r>
          <a:r>
            <a:rPr lang="en-US" sz="2000" kern="1200" dirty="0" err="1">
              <a:solidFill>
                <a:prstClr val="white"/>
              </a:solidFill>
              <a:latin typeface="Arial" panose="020B0604020202020204" pitchFamily="34" charset="0"/>
              <a:ea typeface="+mn-ea"/>
              <a:cs typeface="Arial" panose="020B0604020202020204" pitchFamily="34" charset="0"/>
            </a:rPr>
            <a:t>monitore</a:t>
          </a:r>
          <a:r>
            <a:rPr lang="en-US" sz="2000" kern="1200" dirty="0">
              <a:solidFill>
                <a:prstClr val="white"/>
              </a:solidFill>
              <a:latin typeface="Arial" panose="020B0604020202020204" pitchFamily="34" charset="0"/>
              <a:ea typeface="+mn-ea"/>
              <a:cs typeface="Arial" panose="020B0604020202020204" pitchFamily="34" charset="0"/>
            </a:rPr>
            <a:t> the fracture behavior of recycled mortar specimens using the acoustic emission technique</a:t>
          </a:r>
        </a:p>
      </dgm:t>
    </dgm:pt>
    <dgm:pt modelId="{F2396B87-E7D7-4AB5-94DF-ABC23D0C294E}" type="parTrans" cxnId="{431B9D78-2FC7-4FE7-B8C0-470475B35214}">
      <dgm:prSet/>
      <dgm:spPr/>
      <dgm:t>
        <a:bodyPr/>
        <a:lstStyle/>
        <a:p>
          <a:endParaRPr lang="el-GR" sz="2000">
            <a:latin typeface="Arial" panose="020B0604020202020204" pitchFamily="34" charset="0"/>
            <a:cs typeface="Arial" panose="020B0604020202020204" pitchFamily="34" charset="0"/>
          </a:endParaRPr>
        </a:p>
      </dgm:t>
    </dgm:pt>
    <dgm:pt modelId="{4B5ACF22-B641-4035-8306-6F590D682460}" type="sibTrans" cxnId="{431B9D78-2FC7-4FE7-B8C0-470475B35214}">
      <dgm:prSet/>
      <dgm:spPr/>
      <dgm:t>
        <a:bodyPr/>
        <a:lstStyle/>
        <a:p>
          <a:endParaRPr lang="el-GR" sz="2000">
            <a:latin typeface="Arial" panose="020B0604020202020204" pitchFamily="34" charset="0"/>
            <a:cs typeface="Arial" panose="020B0604020202020204" pitchFamily="34" charset="0"/>
          </a:endParaRPr>
        </a:p>
      </dgm:t>
    </dgm:pt>
    <dgm:pt modelId="{3F427A77-6E12-49D0-8F98-FF241E11CCDC}">
      <dgm:prSet custT="1"/>
      <dgm:spPr/>
      <dgm:t>
        <a:bodyPr/>
        <a:lstStyle/>
        <a:p>
          <a:pPr marL="0" lvl="0" indent="0" algn="l" defTabSz="933450">
            <a:lnSpc>
              <a:spcPct val="90000"/>
            </a:lnSpc>
            <a:spcBef>
              <a:spcPct val="0"/>
            </a:spcBef>
            <a:spcAft>
              <a:spcPct val="35000"/>
            </a:spcAft>
            <a:buNone/>
          </a:pPr>
          <a:r>
            <a:rPr lang="en-US" sz="2000" kern="1200" dirty="0">
              <a:solidFill>
                <a:prstClr val="white"/>
              </a:solidFill>
              <a:latin typeface="Arial" panose="020B0604020202020204" pitchFamily="34" charset="0"/>
              <a:ea typeface="+mn-ea"/>
              <a:cs typeface="Arial" panose="020B0604020202020204" pitchFamily="34" charset="0"/>
            </a:rPr>
            <a:t>To produce the recycled mortar beams, a portion of fine recycled concrete aggregates has been used, and the specimens were tested in three-point bending</a:t>
          </a:r>
          <a:endParaRPr lang="el-GR" sz="2000" kern="1200" dirty="0">
            <a:solidFill>
              <a:prstClr val="white"/>
            </a:solidFill>
            <a:latin typeface="Arial" panose="020B0604020202020204" pitchFamily="34" charset="0"/>
            <a:ea typeface="+mn-ea"/>
            <a:cs typeface="Arial" panose="020B0604020202020204" pitchFamily="34" charset="0"/>
          </a:endParaRPr>
        </a:p>
      </dgm:t>
    </dgm:pt>
    <dgm:pt modelId="{BEF55821-128E-46B8-AD19-23D841683278}" type="parTrans" cxnId="{0645E725-F637-48D5-BD3C-92837199F7B9}">
      <dgm:prSet/>
      <dgm:spPr/>
      <dgm:t>
        <a:bodyPr/>
        <a:lstStyle/>
        <a:p>
          <a:endParaRPr lang="el-GR" sz="2000">
            <a:latin typeface="Arial" panose="020B0604020202020204" pitchFamily="34" charset="0"/>
            <a:cs typeface="Arial" panose="020B0604020202020204" pitchFamily="34" charset="0"/>
          </a:endParaRPr>
        </a:p>
      </dgm:t>
    </dgm:pt>
    <dgm:pt modelId="{E3FFD2DB-1835-403A-B0BB-8552CFE597B2}" type="sibTrans" cxnId="{0645E725-F637-48D5-BD3C-92837199F7B9}">
      <dgm:prSet/>
      <dgm:spPr/>
      <dgm:t>
        <a:bodyPr/>
        <a:lstStyle/>
        <a:p>
          <a:endParaRPr lang="el-GR" sz="2000">
            <a:latin typeface="Arial" panose="020B0604020202020204" pitchFamily="34" charset="0"/>
            <a:cs typeface="Arial" panose="020B0604020202020204" pitchFamily="34" charset="0"/>
          </a:endParaRPr>
        </a:p>
      </dgm:t>
    </dgm:pt>
    <dgm:pt modelId="{E80A02BD-A336-4359-9CD6-759E565AD37C}">
      <dgm:prSet custT="1"/>
      <dgm:spPr/>
      <dgm:t>
        <a:bodyPr/>
        <a:lstStyle/>
        <a:p>
          <a:pPr marL="0" lvl="0" indent="0" algn="just" defTabSz="933450">
            <a:lnSpc>
              <a:spcPct val="90000"/>
            </a:lnSpc>
            <a:spcBef>
              <a:spcPct val="0"/>
            </a:spcBef>
            <a:spcAft>
              <a:spcPct val="35000"/>
            </a:spcAft>
            <a:buNone/>
          </a:pPr>
          <a:r>
            <a:rPr lang="en-US" sz="2000" kern="1200" dirty="0">
              <a:solidFill>
                <a:prstClr val="white"/>
              </a:solidFill>
              <a:latin typeface="Arial" panose="020B0604020202020204" pitchFamily="34" charset="0"/>
              <a:ea typeface="+mn-ea"/>
              <a:cs typeface="Arial" panose="020B0604020202020204" pitchFamily="34" charset="0"/>
            </a:rPr>
            <a:t>Acoustic Emission has been used for the fracture investigation of mortars fabricated with different types and combinations of Fine recycled concrete aggregates (FRCA), limestone, natural, and standard sand as components of the specimens tested as well as the addition of fiber reinforcement</a:t>
          </a:r>
          <a:endParaRPr lang="el-GR" sz="2000" kern="1200" dirty="0">
            <a:solidFill>
              <a:prstClr val="white"/>
            </a:solidFill>
            <a:latin typeface="Arial" panose="020B0604020202020204" pitchFamily="34" charset="0"/>
            <a:ea typeface="+mn-ea"/>
            <a:cs typeface="Arial" panose="020B0604020202020204" pitchFamily="34" charset="0"/>
          </a:endParaRPr>
        </a:p>
      </dgm:t>
    </dgm:pt>
    <dgm:pt modelId="{2A7BB486-4F54-4C16-8F7B-44C4C7E4E04F}" type="parTrans" cxnId="{8B11AEC4-22AD-4A01-B376-B522BDA1DFDB}">
      <dgm:prSet/>
      <dgm:spPr/>
      <dgm:t>
        <a:bodyPr/>
        <a:lstStyle/>
        <a:p>
          <a:endParaRPr lang="el-GR" sz="2000"/>
        </a:p>
      </dgm:t>
    </dgm:pt>
    <dgm:pt modelId="{431286E2-264A-4A65-AC20-E6D8FA888AC9}" type="sibTrans" cxnId="{8B11AEC4-22AD-4A01-B376-B522BDA1DFDB}">
      <dgm:prSet/>
      <dgm:spPr/>
      <dgm:t>
        <a:bodyPr/>
        <a:lstStyle/>
        <a:p>
          <a:endParaRPr lang="el-GR" sz="2000"/>
        </a:p>
      </dgm:t>
    </dgm:pt>
    <dgm:pt modelId="{A51CD298-CAE1-4C05-9463-E8E74C52633B}" type="pres">
      <dgm:prSet presAssocID="{31EA52CA-F55C-4482-9219-EBECD70104DA}" presName="linear" presStyleCnt="0">
        <dgm:presLayoutVars>
          <dgm:animLvl val="lvl"/>
          <dgm:resizeHandles val="exact"/>
        </dgm:presLayoutVars>
      </dgm:prSet>
      <dgm:spPr/>
    </dgm:pt>
    <dgm:pt modelId="{DD47DD74-794E-4C0E-A753-2F715FD4CDBB}" type="pres">
      <dgm:prSet presAssocID="{627DBBF2-D3B7-4AE3-A244-B110836CB245}" presName="parentText" presStyleLbl="node1" presStyleIdx="0" presStyleCnt="3" custScaleY="71863">
        <dgm:presLayoutVars>
          <dgm:chMax val="0"/>
          <dgm:bulletEnabled val="1"/>
        </dgm:presLayoutVars>
      </dgm:prSet>
      <dgm:spPr/>
    </dgm:pt>
    <dgm:pt modelId="{4A711D51-4740-4B03-90D4-405F38A1199D}" type="pres">
      <dgm:prSet presAssocID="{4B5ACF22-B641-4035-8306-6F590D682460}" presName="spacer" presStyleCnt="0"/>
      <dgm:spPr/>
    </dgm:pt>
    <dgm:pt modelId="{4F7DD013-CB8B-4A28-A260-55205A20D7E9}" type="pres">
      <dgm:prSet presAssocID="{E80A02BD-A336-4359-9CD6-759E565AD37C}" presName="parentText" presStyleLbl="node1" presStyleIdx="1" presStyleCnt="3" custLinFactY="2650" custLinFactNeighborX="-807" custLinFactNeighborY="100000">
        <dgm:presLayoutVars>
          <dgm:chMax val="0"/>
          <dgm:bulletEnabled val="1"/>
        </dgm:presLayoutVars>
      </dgm:prSet>
      <dgm:spPr/>
    </dgm:pt>
    <dgm:pt modelId="{14E10E61-93AF-4328-B01D-A42486D4DA2A}" type="pres">
      <dgm:prSet presAssocID="{431286E2-264A-4A65-AC20-E6D8FA888AC9}" presName="spacer" presStyleCnt="0"/>
      <dgm:spPr/>
    </dgm:pt>
    <dgm:pt modelId="{B663C884-4D02-4A9F-90D7-0CC37147C15F}" type="pres">
      <dgm:prSet presAssocID="{3F427A77-6E12-49D0-8F98-FF241E11CCDC}" presName="parentText" presStyleLbl="node1" presStyleIdx="2" presStyleCnt="3" custLinFactNeighborX="829" custLinFactNeighborY="76592">
        <dgm:presLayoutVars>
          <dgm:chMax val="0"/>
          <dgm:bulletEnabled val="1"/>
        </dgm:presLayoutVars>
      </dgm:prSet>
      <dgm:spPr/>
    </dgm:pt>
  </dgm:ptLst>
  <dgm:cxnLst>
    <dgm:cxn modelId="{0645E725-F637-48D5-BD3C-92837199F7B9}" srcId="{31EA52CA-F55C-4482-9219-EBECD70104DA}" destId="{3F427A77-6E12-49D0-8F98-FF241E11CCDC}" srcOrd="2" destOrd="0" parTransId="{BEF55821-128E-46B8-AD19-23D841683278}" sibTransId="{E3FFD2DB-1835-403A-B0BB-8552CFE597B2}"/>
    <dgm:cxn modelId="{37AD9D37-4F84-405D-BEF5-FA2D6CFBCFA8}" type="presOf" srcId="{E80A02BD-A336-4359-9CD6-759E565AD37C}" destId="{4F7DD013-CB8B-4A28-A260-55205A20D7E9}" srcOrd="0" destOrd="0" presId="urn:microsoft.com/office/officeart/2005/8/layout/vList2"/>
    <dgm:cxn modelId="{431B9D78-2FC7-4FE7-B8C0-470475B35214}" srcId="{31EA52CA-F55C-4482-9219-EBECD70104DA}" destId="{627DBBF2-D3B7-4AE3-A244-B110836CB245}" srcOrd="0" destOrd="0" parTransId="{F2396B87-E7D7-4AB5-94DF-ABC23D0C294E}" sibTransId="{4B5ACF22-B641-4035-8306-6F590D682460}"/>
    <dgm:cxn modelId="{56776B95-9929-4E8A-A548-C8FAFD06C5F0}" type="presOf" srcId="{627DBBF2-D3B7-4AE3-A244-B110836CB245}" destId="{DD47DD74-794E-4C0E-A753-2F715FD4CDBB}" srcOrd="0" destOrd="0" presId="urn:microsoft.com/office/officeart/2005/8/layout/vList2"/>
    <dgm:cxn modelId="{8B11AEC4-22AD-4A01-B376-B522BDA1DFDB}" srcId="{31EA52CA-F55C-4482-9219-EBECD70104DA}" destId="{E80A02BD-A336-4359-9CD6-759E565AD37C}" srcOrd="1" destOrd="0" parTransId="{2A7BB486-4F54-4C16-8F7B-44C4C7E4E04F}" sibTransId="{431286E2-264A-4A65-AC20-E6D8FA888AC9}"/>
    <dgm:cxn modelId="{43D836CD-2254-4ECF-A2B6-6CAB9033095A}" type="presOf" srcId="{31EA52CA-F55C-4482-9219-EBECD70104DA}" destId="{A51CD298-CAE1-4C05-9463-E8E74C52633B}" srcOrd="0" destOrd="0" presId="urn:microsoft.com/office/officeart/2005/8/layout/vList2"/>
    <dgm:cxn modelId="{6FC555D4-9EC8-4AD1-9029-CAC57BA0C4CF}" type="presOf" srcId="{3F427A77-6E12-49D0-8F98-FF241E11CCDC}" destId="{B663C884-4D02-4A9F-90D7-0CC37147C15F}" srcOrd="0" destOrd="0" presId="urn:microsoft.com/office/officeart/2005/8/layout/vList2"/>
    <dgm:cxn modelId="{069F0838-7638-4E80-A561-FF68AF897589}" type="presParOf" srcId="{A51CD298-CAE1-4C05-9463-E8E74C52633B}" destId="{DD47DD74-794E-4C0E-A753-2F715FD4CDBB}" srcOrd="0" destOrd="0" presId="urn:microsoft.com/office/officeart/2005/8/layout/vList2"/>
    <dgm:cxn modelId="{688CF4DA-D6DD-4966-A3D1-40D5437466C0}" type="presParOf" srcId="{A51CD298-CAE1-4C05-9463-E8E74C52633B}" destId="{4A711D51-4740-4B03-90D4-405F38A1199D}" srcOrd="1" destOrd="0" presId="urn:microsoft.com/office/officeart/2005/8/layout/vList2"/>
    <dgm:cxn modelId="{6DD32D9E-EBDF-4C72-BB1D-99B51F1C47DA}" type="presParOf" srcId="{A51CD298-CAE1-4C05-9463-E8E74C52633B}" destId="{4F7DD013-CB8B-4A28-A260-55205A20D7E9}" srcOrd="2" destOrd="0" presId="urn:microsoft.com/office/officeart/2005/8/layout/vList2"/>
    <dgm:cxn modelId="{6FE761A8-AA7A-4B19-90D4-918860B98407}" type="presParOf" srcId="{A51CD298-CAE1-4C05-9463-E8E74C52633B}" destId="{14E10E61-93AF-4328-B01D-A42486D4DA2A}" srcOrd="3" destOrd="0" presId="urn:microsoft.com/office/officeart/2005/8/layout/vList2"/>
    <dgm:cxn modelId="{43B83292-10D0-4C9A-90CF-DA0D92D0B4DA}" type="presParOf" srcId="{A51CD298-CAE1-4C05-9463-E8E74C52633B}" destId="{B663C884-4D02-4A9F-90D7-0CC37147C15F}"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0FDD534-BA3F-468E-97C4-8706C2F0541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l-GR"/>
        </a:p>
      </dgm:t>
    </dgm:pt>
    <dgm:pt modelId="{C2791917-C693-4087-AED2-3CA011AEF5DE}">
      <dgm:prSet custT="1"/>
      <dgm:spPr>
        <a:solidFill>
          <a:schemeClr val="tx1">
            <a:lumMod val="75000"/>
            <a:lumOff val="25000"/>
          </a:schemeClr>
        </a:solidFill>
      </dgm:spPr>
      <dgm:t>
        <a:bodyPr/>
        <a:lstStyle/>
        <a:p>
          <a:r>
            <a:rPr lang="en-US" sz="2000" kern="1200" dirty="0">
              <a:solidFill>
                <a:prstClr val="white"/>
              </a:solidFill>
              <a:latin typeface="Arial" panose="020B0604020202020204" pitchFamily="34" charset="0"/>
              <a:ea typeface="+mn-ea"/>
              <a:cs typeface="Arial" panose="020B0604020202020204" pitchFamily="34" charset="0"/>
            </a:rPr>
            <a:t>This work led to a comparison between the fracture behavior of recycled mortar specimens with steel fiber-reinforced and baseline mortars fabricated with 100% natural sand </a:t>
          </a:r>
          <a:endParaRPr lang="el-GR" sz="2000" kern="1200" dirty="0">
            <a:solidFill>
              <a:prstClr val="white"/>
            </a:solidFill>
            <a:latin typeface="Arial" panose="020B0604020202020204" pitchFamily="34" charset="0"/>
            <a:ea typeface="+mn-ea"/>
            <a:cs typeface="Arial" panose="020B0604020202020204" pitchFamily="34" charset="0"/>
          </a:endParaRPr>
        </a:p>
      </dgm:t>
    </dgm:pt>
    <dgm:pt modelId="{E7184133-F101-4314-9D37-CCB1D5D33DB3}" type="parTrans" cxnId="{878E855A-F29F-4B59-BD7F-6E9BB9453ADE}">
      <dgm:prSet/>
      <dgm:spPr/>
      <dgm:t>
        <a:bodyPr/>
        <a:lstStyle/>
        <a:p>
          <a:endParaRPr lang="el-GR"/>
        </a:p>
      </dgm:t>
    </dgm:pt>
    <dgm:pt modelId="{611D3505-55B9-4F47-AF8A-05D3A52A757E}" type="sibTrans" cxnId="{878E855A-F29F-4B59-BD7F-6E9BB9453ADE}">
      <dgm:prSet/>
      <dgm:spPr/>
      <dgm:t>
        <a:bodyPr/>
        <a:lstStyle/>
        <a:p>
          <a:endParaRPr lang="el-GR"/>
        </a:p>
      </dgm:t>
    </dgm:pt>
    <dgm:pt modelId="{230B99BA-BFBC-4B9E-8CC2-8331CD434784}" type="pres">
      <dgm:prSet presAssocID="{B0FDD534-BA3F-468E-97C4-8706C2F05413}" presName="linear" presStyleCnt="0">
        <dgm:presLayoutVars>
          <dgm:animLvl val="lvl"/>
          <dgm:resizeHandles val="exact"/>
        </dgm:presLayoutVars>
      </dgm:prSet>
      <dgm:spPr/>
    </dgm:pt>
    <dgm:pt modelId="{162D853E-DF99-4B86-88D4-7E2642A1E306}" type="pres">
      <dgm:prSet presAssocID="{C2791917-C693-4087-AED2-3CA011AEF5DE}" presName="parentText" presStyleLbl="node1" presStyleIdx="0" presStyleCnt="1">
        <dgm:presLayoutVars>
          <dgm:chMax val="0"/>
          <dgm:bulletEnabled val="1"/>
        </dgm:presLayoutVars>
      </dgm:prSet>
      <dgm:spPr/>
    </dgm:pt>
  </dgm:ptLst>
  <dgm:cxnLst>
    <dgm:cxn modelId="{C5A9C136-CD7D-4600-A3F5-6D4A6192B459}" type="presOf" srcId="{B0FDD534-BA3F-468E-97C4-8706C2F05413}" destId="{230B99BA-BFBC-4B9E-8CC2-8331CD434784}" srcOrd="0" destOrd="0" presId="urn:microsoft.com/office/officeart/2005/8/layout/vList2"/>
    <dgm:cxn modelId="{878E855A-F29F-4B59-BD7F-6E9BB9453ADE}" srcId="{B0FDD534-BA3F-468E-97C4-8706C2F05413}" destId="{C2791917-C693-4087-AED2-3CA011AEF5DE}" srcOrd="0" destOrd="0" parTransId="{E7184133-F101-4314-9D37-CCB1D5D33DB3}" sibTransId="{611D3505-55B9-4F47-AF8A-05D3A52A757E}"/>
    <dgm:cxn modelId="{E96FD8A5-13F6-459F-A658-4F82DC2EADC5}" type="presOf" srcId="{C2791917-C693-4087-AED2-3CA011AEF5DE}" destId="{162D853E-DF99-4B86-88D4-7E2642A1E306}" srcOrd="0" destOrd="0" presId="urn:microsoft.com/office/officeart/2005/8/layout/vList2"/>
    <dgm:cxn modelId="{739E9FC9-83BD-4D4A-B86E-CD7CE127361C}" type="presParOf" srcId="{230B99BA-BFBC-4B9E-8CC2-8331CD434784}" destId="{162D853E-DF99-4B86-88D4-7E2642A1E306}"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C819F8A-E2B7-4FA8-9DAF-EC1C7C2731F1}"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l-GR"/>
        </a:p>
      </dgm:t>
    </dgm:pt>
    <dgm:pt modelId="{092D1276-62A4-42DE-997B-6D466721A157}">
      <dgm:prSet custT="1"/>
      <dgm:spPr/>
      <dgm:t>
        <a:bodyPr/>
        <a:lstStyle/>
        <a:p>
          <a:r>
            <a:rPr lang="en-US" sz="1800" b="1" dirty="0" err="1">
              <a:latin typeface="Arial" panose="020B0604020202020204" pitchFamily="34" charset="0"/>
              <a:cs typeface="Arial" panose="020B0604020202020204" pitchFamily="34" charset="0"/>
            </a:rPr>
            <a:t>RCxS</a:t>
          </a:r>
          <a:r>
            <a:rPr lang="en-US" sz="1800" dirty="0">
              <a:latin typeface="Arial" panose="020B0604020202020204" pitchFamily="34" charset="0"/>
              <a:cs typeface="Arial" panose="020B0604020202020204" pitchFamily="34" charset="0"/>
            </a:rPr>
            <a:t>  mortar from 20% per weight from </a:t>
          </a:r>
          <a:r>
            <a:rPr lang="en-US" sz="1800" b="1" dirty="0">
              <a:latin typeface="Arial" panose="020B0604020202020204" pitchFamily="34" charset="0"/>
              <a:cs typeface="Arial" panose="020B0604020202020204" pitchFamily="34" charset="0"/>
            </a:rPr>
            <a:t>fine recycled concrete aggregates </a:t>
          </a:r>
          <a:r>
            <a:rPr lang="en-US" sz="1800" dirty="0">
              <a:latin typeface="Arial" panose="020B0604020202020204" pitchFamily="34" charset="0"/>
              <a:cs typeface="Arial" panose="020B0604020202020204" pitchFamily="34" charset="0"/>
            </a:rPr>
            <a:t>see and 80% from </a:t>
          </a:r>
          <a:r>
            <a:rPr lang="en-US" sz="1800" b="1" dirty="0">
              <a:latin typeface="Arial" panose="020B0604020202020204" pitchFamily="34" charset="0"/>
              <a:cs typeface="Arial" panose="020B0604020202020204" pitchFamily="34" charset="0"/>
            </a:rPr>
            <a:t>standard sand</a:t>
          </a:r>
          <a:endParaRPr lang="el-GR" sz="1800" dirty="0">
            <a:latin typeface="Arial" panose="020B0604020202020204" pitchFamily="34" charset="0"/>
            <a:cs typeface="Arial" panose="020B0604020202020204" pitchFamily="34" charset="0"/>
          </a:endParaRPr>
        </a:p>
      </dgm:t>
    </dgm:pt>
    <dgm:pt modelId="{E76896AE-F813-4652-A6AC-C018117D07D2}" type="parTrans" cxnId="{D1DAB81A-5B1E-45E5-8518-F258956C73DF}">
      <dgm:prSet/>
      <dgm:spPr/>
      <dgm:t>
        <a:bodyPr/>
        <a:lstStyle/>
        <a:p>
          <a:endParaRPr lang="el-GR" sz="1800"/>
        </a:p>
      </dgm:t>
    </dgm:pt>
    <dgm:pt modelId="{F6017F4C-8A43-49CB-9E86-4DA6FA0104A8}" type="sibTrans" cxnId="{D1DAB81A-5B1E-45E5-8518-F258956C73DF}">
      <dgm:prSet/>
      <dgm:spPr/>
      <dgm:t>
        <a:bodyPr/>
        <a:lstStyle/>
        <a:p>
          <a:endParaRPr lang="el-GR" sz="1800"/>
        </a:p>
      </dgm:t>
    </dgm:pt>
    <dgm:pt modelId="{EFCBCAFD-8133-41F5-9203-F7F38FEC3620}">
      <dgm:prSet custT="1"/>
      <dgm:spPr/>
      <dgm:t>
        <a:bodyPr/>
        <a:lstStyle/>
        <a:p>
          <a:r>
            <a:rPr lang="en-US" sz="1800" b="1" dirty="0" err="1">
              <a:latin typeface="Arial" panose="020B0604020202020204" pitchFamily="34" charset="0"/>
              <a:cs typeface="Arial" panose="020B0604020202020204" pitchFamily="34" charset="0"/>
            </a:rPr>
            <a:t>RCxL</a:t>
          </a:r>
          <a:r>
            <a:rPr lang="en-US" sz="1800" dirty="0">
              <a:latin typeface="Arial" panose="020B0604020202020204" pitchFamily="34" charset="0"/>
              <a:cs typeface="Arial" panose="020B0604020202020204" pitchFamily="34" charset="0"/>
            </a:rPr>
            <a:t> and consists of mortar from 20% per weight </a:t>
          </a:r>
          <a:r>
            <a:rPr lang="en-US" sz="1800" b="1" dirty="0">
              <a:latin typeface="Arial" panose="020B0604020202020204" pitchFamily="34" charset="0"/>
              <a:cs typeface="Arial" panose="020B0604020202020204" pitchFamily="34" charset="0"/>
            </a:rPr>
            <a:t>fine recycled concrete aggregates</a:t>
          </a:r>
          <a:r>
            <a:rPr lang="en-US" sz="1800" dirty="0">
              <a:latin typeface="Arial" panose="020B0604020202020204" pitchFamily="34" charset="0"/>
              <a:cs typeface="Arial" panose="020B0604020202020204" pitchFamily="34" charset="0"/>
            </a:rPr>
            <a:t> and 80% from </a:t>
          </a:r>
          <a:r>
            <a:rPr lang="en-US" sz="1800" b="1" dirty="0">
              <a:latin typeface="Arial" panose="020B0604020202020204" pitchFamily="34" charset="0"/>
              <a:cs typeface="Arial" panose="020B0604020202020204" pitchFamily="34" charset="0"/>
            </a:rPr>
            <a:t>limestone</a:t>
          </a:r>
          <a:endParaRPr lang="el-GR" sz="1800" dirty="0">
            <a:latin typeface="Arial" panose="020B0604020202020204" pitchFamily="34" charset="0"/>
            <a:cs typeface="Arial" panose="020B0604020202020204" pitchFamily="34" charset="0"/>
          </a:endParaRPr>
        </a:p>
      </dgm:t>
    </dgm:pt>
    <dgm:pt modelId="{9339B011-697A-4127-9897-C80E91393AB4}" type="parTrans" cxnId="{0B18CBE7-C236-4BD5-A264-CA138BD77B1A}">
      <dgm:prSet/>
      <dgm:spPr/>
      <dgm:t>
        <a:bodyPr/>
        <a:lstStyle/>
        <a:p>
          <a:endParaRPr lang="el-GR" sz="1800"/>
        </a:p>
      </dgm:t>
    </dgm:pt>
    <dgm:pt modelId="{62ABC98A-488C-499A-B95E-67CB38D304C7}" type="sibTrans" cxnId="{0B18CBE7-C236-4BD5-A264-CA138BD77B1A}">
      <dgm:prSet/>
      <dgm:spPr/>
      <dgm:t>
        <a:bodyPr/>
        <a:lstStyle/>
        <a:p>
          <a:endParaRPr lang="el-GR" sz="1800"/>
        </a:p>
      </dgm:t>
    </dgm:pt>
    <dgm:pt modelId="{062637C8-29BE-43A0-9453-E42562F5F0B3}">
      <dgm:prSet custT="1"/>
      <dgm:spPr/>
      <dgm:t>
        <a:bodyPr/>
        <a:lstStyle/>
        <a:p>
          <a:r>
            <a:rPr lang="en-US" sz="1800" b="1" dirty="0" err="1">
              <a:latin typeface="Arial" panose="020B0604020202020204" pitchFamily="34" charset="0"/>
              <a:cs typeface="Arial" panose="020B0604020202020204" pitchFamily="34" charset="0"/>
            </a:rPr>
            <a:t>PxT</a:t>
          </a:r>
          <a:r>
            <a:rPr lang="en-US" sz="1800" dirty="0">
              <a:latin typeface="Arial" panose="020B0604020202020204" pitchFamily="34" charset="0"/>
              <a:cs typeface="Arial" panose="020B0604020202020204" pitchFamily="34" charset="0"/>
            </a:rPr>
            <a:t> and consists of a mortar fabricated from 100% </a:t>
          </a:r>
          <a:r>
            <a:rPr lang="en-US" sz="1800" b="1" dirty="0">
              <a:latin typeface="Arial" panose="020B0604020202020204" pitchFamily="34" charset="0"/>
              <a:cs typeface="Arial" panose="020B0604020202020204" pitchFamily="34" charset="0"/>
            </a:rPr>
            <a:t>natural crushed sand </a:t>
          </a:r>
          <a:endParaRPr lang="el-GR" sz="1800" b="1" dirty="0">
            <a:latin typeface="Arial" panose="020B0604020202020204" pitchFamily="34" charset="0"/>
            <a:cs typeface="Arial" panose="020B0604020202020204" pitchFamily="34" charset="0"/>
          </a:endParaRPr>
        </a:p>
      </dgm:t>
    </dgm:pt>
    <dgm:pt modelId="{7ECC933B-EB56-4B28-94C4-FAA38A6AA91E}" type="parTrans" cxnId="{C4C68107-B2ED-4625-8C3D-C7CAACA5B125}">
      <dgm:prSet/>
      <dgm:spPr/>
      <dgm:t>
        <a:bodyPr/>
        <a:lstStyle/>
        <a:p>
          <a:endParaRPr lang="el-GR" sz="1800"/>
        </a:p>
      </dgm:t>
    </dgm:pt>
    <dgm:pt modelId="{12F59CA1-6E4A-46C0-BB75-321D2374F30B}" type="sibTrans" cxnId="{C4C68107-B2ED-4625-8C3D-C7CAACA5B125}">
      <dgm:prSet/>
      <dgm:spPr/>
      <dgm:t>
        <a:bodyPr/>
        <a:lstStyle/>
        <a:p>
          <a:endParaRPr lang="el-GR" sz="1800"/>
        </a:p>
      </dgm:t>
    </dgm:pt>
    <dgm:pt modelId="{F7666624-3A9B-4E1C-8C0B-DE2B21FE7DFD}">
      <dgm:prSet custT="1"/>
      <dgm:spPr/>
      <dgm:t>
        <a:bodyPr/>
        <a:lstStyle/>
        <a:p>
          <a:r>
            <a:rPr lang="en-US" sz="1800" b="1" dirty="0" err="1">
              <a:latin typeface="Arial" panose="020B0604020202020204" pitchFamily="34" charset="0"/>
              <a:cs typeface="Arial" panose="020B0604020202020204" pitchFamily="34" charset="0"/>
            </a:rPr>
            <a:t>Sx</a:t>
          </a:r>
          <a:r>
            <a:rPr lang="en-US" sz="1800" dirty="0">
              <a:latin typeface="Arial" panose="020B0604020202020204" pitchFamily="34" charset="0"/>
              <a:cs typeface="Arial" panose="020B0604020202020204" pitchFamily="34" charset="0"/>
            </a:rPr>
            <a:t>, consists of </a:t>
          </a:r>
          <a:r>
            <a:rPr lang="en-US" sz="1800" b="1" dirty="0">
              <a:latin typeface="Arial" panose="020B0604020202020204" pitchFamily="34" charset="0"/>
              <a:cs typeface="Arial" panose="020B0604020202020204" pitchFamily="34" charset="0"/>
            </a:rPr>
            <a:t>steel fiber </a:t>
          </a:r>
          <a:r>
            <a:rPr lang="en-US" sz="1800" dirty="0">
              <a:latin typeface="Arial" panose="020B0604020202020204" pitchFamily="34" charset="0"/>
              <a:cs typeface="Arial" panose="020B0604020202020204" pitchFamily="34" charset="0"/>
            </a:rPr>
            <a:t>reinforced mortar also fabricated from 100% </a:t>
          </a:r>
          <a:r>
            <a:rPr lang="en-US" sz="1800" b="1" dirty="0">
              <a:latin typeface="Arial" panose="020B0604020202020204" pitchFamily="34" charset="0"/>
              <a:cs typeface="Arial" panose="020B0604020202020204" pitchFamily="34" charset="0"/>
            </a:rPr>
            <a:t>natural crushed sand</a:t>
          </a:r>
          <a:endParaRPr lang="el-GR" sz="1800" b="1" dirty="0">
            <a:latin typeface="Arial" panose="020B0604020202020204" pitchFamily="34" charset="0"/>
            <a:cs typeface="Arial" panose="020B0604020202020204" pitchFamily="34" charset="0"/>
          </a:endParaRPr>
        </a:p>
      </dgm:t>
    </dgm:pt>
    <dgm:pt modelId="{1B7FF111-32C0-404C-9CA3-CCDA911C88CA}" type="parTrans" cxnId="{664E44FC-C3CB-424F-A782-1217D652885F}">
      <dgm:prSet/>
      <dgm:spPr/>
      <dgm:t>
        <a:bodyPr/>
        <a:lstStyle/>
        <a:p>
          <a:endParaRPr lang="el-GR" sz="1800"/>
        </a:p>
      </dgm:t>
    </dgm:pt>
    <dgm:pt modelId="{23BEDCD8-81D0-432F-A4A3-807C7BF289AE}" type="sibTrans" cxnId="{664E44FC-C3CB-424F-A782-1217D652885F}">
      <dgm:prSet/>
      <dgm:spPr/>
      <dgm:t>
        <a:bodyPr/>
        <a:lstStyle/>
        <a:p>
          <a:endParaRPr lang="el-GR" sz="1800"/>
        </a:p>
      </dgm:t>
    </dgm:pt>
    <dgm:pt modelId="{770BB4CC-2728-4D41-8D14-7E2893A78EDF}" type="pres">
      <dgm:prSet presAssocID="{2C819F8A-E2B7-4FA8-9DAF-EC1C7C2731F1}" presName="linear" presStyleCnt="0">
        <dgm:presLayoutVars>
          <dgm:animLvl val="lvl"/>
          <dgm:resizeHandles val="exact"/>
        </dgm:presLayoutVars>
      </dgm:prSet>
      <dgm:spPr/>
    </dgm:pt>
    <dgm:pt modelId="{BBFEFD40-EC12-45DF-9A38-9D08A5794AD4}" type="pres">
      <dgm:prSet presAssocID="{092D1276-62A4-42DE-997B-6D466721A157}" presName="parentText" presStyleLbl="node1" presStyleIdx="0" presStyleCnt="4" custLinFactNeighborY="-36731">
        <dgm:presLayoutVars>
          <dgm:chMax val="0"/>
          <dgm:bulletEnabled val="1"/>
        </dgm:presLayoutVars>
      </dgm:prSet>
      <dgm:spPr/>
    </dgm:pt>
    <dgm:pt modelId="{86871425-ED24-4E8C-A9B1-DEBAA3A1F759}" type="pres">
      <dgm:prSet presAssocID="{F6017F4C-8A43-49CB-9E86-4DA6FA0104A8}" presName="spacer" presStyleCnt="0"/>
      <dgm:spPr/>
    </dgm:pt>
    <dgm:pt modelId="{2FDACE88-DAF9-4EDD-8316-30F7E1DFE8B7}" type="pres">
      <dgm:prSet presAssocID="{EFCBCAFD-8133-41F5-9203-F7F38FEC3620}" presName="parentText" presStyleLbl="node1" presStyleIdx="1" presStyleCnt="4">
        <dgm:presLayoutVars>
          <dgm:chMax val="0"/>
          <dgm:bulletEnabled val="1"/>
        </dgm:presLayoutVars>
      </dgm:prSet>
      <dgm:spPr/>
    </dgm:pt>
    <dgm:pt modelId="{0DC36F77-C4AF-4F94-B57E-2BB71103BBD9}" type="pres">
      <dgm:prSet presAssocID="{62ABC98A-488C-499A-B95E-67CB38D304C7}" presName="spacer" presStyleCnt="0"/>
      <dgm:spPr/>
    </dgm:pt>
    <dgm:pt modelId="{6CA0E2CB-16E4-4AC5-87F6-201ACC7F1738}" type="pres">
      <dgm:prSet presAssocID="{062637C8-29BE-43A0-9453-E42562F5F0B3}" presName="parentText" presStyleLbl="node1" presStyleIdx="2" presStyleCnt="4">
        <dgm:presLayoutVars>
          <dgm:chMax val="0"/>
          <dgm:bulletEnabled val="1"/>
        </dgm:presLayoutVars>
      </dgm:prSet>
      <dgm:spPr/>
    </dgm:pt>
    <dgm:pt modelId="{5DC8786A-CA24-4D33-87BA-1EE4379149D9}" type="pres">
      <dgm:prSet presAssocID="{12F59CA1-6E4A-46C0-BB75-321D2374F30B}" presName="spacer" presStyleCnt="0"/>
      <dgm:spPr/>
    </dgm:pt>
    <dgm:pt modelId="{C31852F3-5B41-402C-98E9-F304DE57DCD1}" type="pres">
      <dgm:prSet presAssocID="{F7666624-3A9B-4E1C-8C0B-DE2B21FE7DFD}" presName="parentText" presStyleLbl="node1" presStyleIdx="3" presStyleCnt="4">
        <dgm:presLayoutVars>
          <dgm:chMax val="0"/>
          <dgm:bulletEnabled val="1"/>
        </dgm:presLayoutVars>
      </dgm:prSet>
      <dgm:spPr/>
    </dgm:pt>
  </dgm:ptLst>
  <dgm:cxnLst>
    <dgm:cxn modelId="{C4C68107-B2ED-4625-8C3D-C7CAACA5B125}" srcId="{2C819F8A-E2B7-4FA8-9DAF-EC1C7C2731F1}" destId="{062637C8-29BE-43A0-9453-E42562F5F0B3}" srcOrd="2" destOrd="0" parTransId="{7ECC933B-EB56-4B28-94C4-FAA38A6AA91E}" sibTransId="{12F59CA1-6E4A-46C0-BB75-321D2374F30B}"/>
    <dgm:cxn modelId="{D1DAB81A-5B1E-45E5-8518-F258956C73DF}" srcId="{2C819F8A-E2B7-4FA8-9DAF-EC1C7C2731F1}" destId="{092D1276-62A4-42DE-997B-6D466721A157}" srcOrd="0" destOrd="0" parTransId="{E76896AE-F813-4652-A6AC-C018117D07D2}" sibTransId="{F6017F4C-8A43-49CB-9E86-4DA6FA0104A8}"/>
    <dgm:cxn modelId="{753AAC5C-6F9F-46BB-B253-F85E862F3AAB}" type="presOf" srcId="{062637C8-29BE-43A0-9453-E42562F5F0B3}" destId="{6CA0E2CB-16E4-4AC5-87F6-201ACC7F1738}" srcOrd="0" destOrd="0" presId="urn:microsoft.com/office/officeart/2005/8/layout/vList2"/>
    <dgm:cxn modelId="{3E285443-4F0E-4A94-A5B1-BBAF5AA04846}" type="presOf" srcId="{F7666624-3A9B-4E1C-8C0B-DE2B21FE7DFD}" destId="{C31852F3-5B41-402C-98E9-F304DE57DCD1}" srcOrd="0" destOrd="0" presId="urn:microsoft.com/office/officeart/2005/8/layout/vList2"/>
    <dgm:cxn modelId="{70362A53-7910-4923-8C39-92E1D0738A56}" type="presOf" srcId="{EFCBCAFD-8133-41F5-9203-F7F38FEC3620}" destId="{2FDACE88-DAF9-4EDD-8316-30F7E1DFE8B7}" srcOrd="0" destOrd="0" presId="urn:microsoft.com/office/officeart/2005/8/layout/vList2"/>
    <dgm:cxn modelId="{E40EE07C-DC42-488C-A1CD-F0D12A4EE0DC}" type="presOf" srcId="{2C819F8A-E2B7-4FA8-9DAF-EC1C7C2731F1}" destId="{770BB4CC-2728-4D41-8D14-7E2893A78EDF}" srcOrd="0" destOrd="0" presId="urn:microsoft.com/office/officeart/2005/8/layout/vList2"/>
    <dgm:cxn modelId="{2CB9BEA7-4ECF-49D9-97FD-E7C52F3353C7}" type="presOf" srcId="{092D1276-62A4-42DE-997B-6D466721A157}" destId="{BBFEFD40-EC12-45DF-9A38-9D08A5794AD4}" srcOrd="0" destOrd="0" presId="urn:microsoft.com/office/officeart/2005/8/layout/vList2"/>
    <dgm:cxn modelId="{0B18CBE7-C236-4BD5-A264-CA138BD77B1A}" srcId="{2C819F8A-E2B7-4FA8-9DAF-EC1C7C2731F1}" destId="{EFCBCAFD-8133-41F5-9203-F7F38FEC3620}" srcOrd="1" destOrd="0" parTransId="{9339B011-697A-4127-9897-C80E91393AB4}" sibTransId="{62ABC98A-488C-499A-B95E-67CB38D304C7}"/>
    <dgm:cxn modelId="{664E44FC-C3CB-424F-A782-1217D652885F}" srcId="{2C819F8A-E2B7-4FA8-9DAF-EC1C7C2731F1}" destId="{F7666624-3A9B-4E1C-8C0B-DE2B21FE7DFD}" srcOrd="3" destOrd="0" parTransId="{1B7FF111-32C0-404C-9CA3-CCDA911C88CA}" sibTransId="{23BEDCD8-81D0-432F-A4A3-807C7BF289AE}"/>
    <dgm:cxn modelId="{61DFB08E-722A-47EA-A29D-CCB5CDEC38FF}" type="presParOf" srcId="{770BB4CC-2728-4D41-8D14-7E2893A78EDF}" destId="{BBFEFD40-EC12-45DF-9A38-9D08A5794AD4}" srcOrd="0" destOrd="0" presId="urn:microsoft.com/office/officeart/2005/8/layout/vList2"/>
    <dgm:cxn modelId="{CCB30ED1-9E23-41AB-8D5F-CFAFD082AD1A}" type="presParOf" srcId="{770BB4CC-2728-4D41-8D14-7E2893A78EDF}" destId="{86871425-ED24-4E8C-A9B1-DEBAA3A1F759}" srcOrd="1" destOrd="0" presId="urn:microsoft.com/office/officeart/2005/8/layout/vList2"/>
    <dgm:cxn modelId="{6A800A25-3511-49D7-AF0F-2B9DBC33FA6C}" type="presParOf" srcId="{770BB4CC-2728-4D41-8D14-7E2893A78EDF}" destId="{2FDACE88-DAF9-4EDD-8316-30F7E1DFE8B7}" srcOrd="2" destOrd="0" presId="urn:microsoft.com/office/officeart/2005/8/layout/vList2"/>
    <dgm:cxn modelId="{5A1D6313-0727-4DAC-A049-CECE8E689514}" type="presParOf" srcId="{770BB4CC-2728-4D41-8D14-7E2893A78EDF}" destId="{0DC36F77-C4AF-4F94-B57E-2BB71103BBD9}" srcOrd="3" destOrd="0" presId="urn:microsoft.com/office/officeart/2005/8/layout/vList2"/>
    <dgm:cxn modelId="{CAE60E7D-9F4D-4C02-B2E3-942DF2187449}" type="presParOf" srcId="{770BB4CC-2728-4D41-8D14-7E2893A78EDF}" destId="{6CA0E2CB-16E4-4AC5-87F6-201ACC7F1738}" srcOrd="4" destOrd="0" presId="urn:microsoft.com/office/officeart/2005/8/layout/vList2"/>
    <dgm:cxn modelId="{A6BAF864-9D29-4F3E-BB9E-A9DFA073B098}" type="presParOf" srcId="{770BB4CC-2728-4D41-8D14-7E2893A78EDF}" destId="{5DC8786A-CA24-4D33-87BA-1EE4379149D9}" srcOrd="5" destOrd="0" presId="urn:microsoft.com/office/officeart/2005/8/layout/vList2"/>
    <dgm:cxn modelId="{9274EFC0-5B59-4332-B441-EE2DA725AF6E}" type="presParOf" srcId="{770BB4CC-2728-4D41-8D14-7E2893A78EDF}" destId="{C31852F3-5B41-402C-98E9-F304DE57DCD1}"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376B8E6-1E46-4494-B00F-1403A692BB7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l-GR"/>
        </a:p>
      </dgm:t>
    </dgm:pt>
    <dgm:pt modelId="{DF85E073-E311-4F8A-AC0D-8853ED2A0D9E}">
      <dgm:prSet custT="1"/>
      <dgm:spPr/>
      <dgm:t>
        <a:bodyPr/>
        <a:lstStyle/>
        <a:p>
          <a:r>
            <a:rPr lang="en-US" sz="1800">
              <a:latin typeface="Arial" panose="020B0604020202020204" pitchFamily="34" charset="0"/>
              <a:cs typeface="Arial" panose="020B0604020202020204" pitchFamily="34" charset="0"/>
            </a:rPr>
            <a:t>Main features </a:t>
          </a:r>
          <a:endParaRPr lang="el-GR" sz="1800">
            <a:latin typeface="Arial" panose="020B0604020202020204" pitchFamily="34" charset="0"/>
            <a:cs typeface="Arial" panose="020B0604020202020204" pitchFamily="34" charset="0"/>
          </a:endParaRPr>
        </a:p>
      </dgm:t>
    </dgm:pt>
    <dgm:pt modelId="{90FB0A4F-FB48-47CD-B75E-1D8D940E50C1}" type="parTrans" cxnId="{B72EFA68-FD41-4F5A-8E8F-2E98B2F2D195}">
      <dgm:prSet/>
      <dgm:spPr/>
      <dgm:t>
        <a:bodyPr/>
        <a:lstStyle/>
        <a:p>
          <a:endParaRPr lang="el-GR"/>
        </a:p>
      </dgm:t>
    </dgm:pt>
    <dgm:pt modelId="{74516C6A-D0E6-4B01-8B27-C0B15DCA28FB}" type="sibTrans" cxnId="{B72EFA68-FD41-4F5A-8E8F-2E98B2F2D195}">
      <dgm:prSet/>
      <dgm:spPr/>
      <dgm:t>
        <a:bodyPr/>
        <a:lstStyle/>
        <a:p>
          <a:endParaRPr lang="el-GR"/>
        </a:p>
      </dgm:t>
    </dgm:pt>
    <dgm:pt modelId="{DBC52D5D-58C8-4CEB-869E-E2E3F53F1D8D}">
      <dgm:prSet custT="1"/>
      <dgm:spPr/>
      <dgm:t>
        <a:bodyPr/>
        <a:lstStyle/>
        <a:p>
          <a:r>
            <a:rPr lang="en-US" sz="1800" dirty="0">
              <a:latin typeface="Arial" panose="020B0604020202020204" pitchFamily="34" charset="0"/>
              <a:cs typeface="Arial" panose="020B0604020202020204" pitchFamily="34" charset="0"/>
            </a:rPr>
            <a:t>the maximum amplitude AMP (dB). </a:t>
          </a:r>
          <a:endParaRPr lang="el-GR" sz="1800" dirty="0">
            <a:latin typeface="Arial" panose="020B0604020202020204" pitchFamily="34" charset="0"/>
            <a:cs typeface="Arial" panose="020B0604020202020204" pitchFamily="34" charset="0"/>
          </a:endParaRPr>
        </a:p>
      </dgm:t>
    </dgm:pt>
    <dgm:pt modelId="{C2D904E6-E112-4A8D-8ABB-A48CC6DA8EF0}" type="parTrans" cxnId="{A715B24A-0454-4CE6-A674-58F91EFD2C8F}">
      <dgm:prSet/>
      <dgm:spPr/>
      <dgm:t>
        <a:bodyPr/>
        <a:lstStyle/>
        <a:p>
          <a:endParaRPr lang="el-GR"/>
        </a:p>
      </dgm:t>
    </dgm:pt>
    <dgm:pt modelId="{A0D6AA2E-6A24-4796-B32E-A0C8E727E55A}" type="sibTrans" cxnId="{A715B24A-0454-4CE6-A674-58F91EFD2C8F}">
      <dgm:prSet/>
      <dgm:spPr/>
      <dgm:t>
        <a:bodyPr/>
        <a:lstStyle/>
        <a:p>
          <a:endParaRPr lang="el-GR"/>
        </a:p>
      </dgm:t>
    </dgm:pt>
    <dgm:pt modelId="{738E980F-1A85-4E5A-9580-0B47D8BE9A6A}">
      <dgm:prSet custT="1"/>
      <dgm:spPr/>
      <dgm:t>
        <a:bodyPr/>
        <a:lstStyle/>
        <a:p>
          <a:r>
            <a:rPr lang="en-US" sz="1800" dirty="0">
              <a:latin typeface="Arial" panose="020B0604020202020204" pitchFamily="34" charset="0"/>
              <a:cs typeface="Arial" panose="020B0604020202020204" pitchFamily="34" charset="0"/>
            </a:rPr>
            <a:t>the "rise time" (RT) (which is the time between the first threshold crossing and the point of peak amplitude in µs). Rise Time is related to the fracture mode of the crack, and so is the inverse of the slope of the initial part of the signal (RA value, RT/A in µs/V). </a:t>
          </a:r>
          <a:endParaRPr lang="el-GR" sz="1800" dirty="0">
            <a:latin typeface="Arial" panose="020B0604020202020204" pitchFamily="34" charset="0"/>
            <a:cs typeface="Arial" panose="020B0604020202020204" pitchFamily="34" charset="0"/>
          </a:endParaRPr>
        </a:p>
      </dgm:t>
    </dgm:pt>
    <dgm:pt modelId="{663C254D-722F-4A19-8D0B-406E865B5D87}" type="parTrans" cxnId="{38048D49-2FDD-4B05-A588-D886D2D9EEAD}">
      <dgm:prSet/>
      <dgm:spPr/>
      <dgm:t>
        <a:bodyPr/>
        <a:lstStyle/>
        <a:p>
          <a:endParaRPr lang="el-GR"/>
        </a:p>
      </dgm:t>
    </dgm:pt>
    <dgm:pt modelId="{F00A76DA-2D56-4415-902A-317062C1870D}" type="sibTrans" cxnId="{38048D49-2FDD-4B05-A588-D886D2D9EEAD}">
      <dgm:prSet/>
      <dgm:spPr/>
      <dgm:t>
        <a:bodyPr/>
        <a:lstStyle/>
        <a:p>
          <a:endParaRPr lang="el-GR"/>
        </a:p>
      </dgm:t>
    </dgm:pt>
    <dgm:pt modelId="{F036CFF6-4954-4BC4-99F9-7F42105090BF}">
      <dgm:prSet custT="1"/>
      <dgm:spPr/>
      <dgm:t>
        <a:bodyPr/>
        <a:lstStyle/>
        <a:p>
          <a:r>
            <a:rPr lang="en-US" sz="1800" dirty="0">
              <a:latin typeface="Arial" panose="020B0604020202020204" pitchFamily="34" charset="0"/>
              <a:cs typeface="Arial" panose="020B0604020202020204" pitchFamily="34" charset="0"/>
            </a:rPr>
            <a:t>AF (average frequency) can be measured by the total number of threshold crossings divided by the duration and can characterize the Frequency content </a:t>
          </a:r>
          <a:endParaRPr lang="el-GR" sz="1800" dirty="0">
            <a:latin typeface="Arial" panose="020B0604020202020204" pitchFamily="34" charset="0"/>
            <a:cs typeface="Arial" panose="020B0604020202020204" pitchFamily="34" charset="0"/>
          </a:endParaRPr>
        </a:p>
      </dgm:t>
    </dgm:pt>
    <dgm:pt modelId="{BA4DEC10-87D4-4053-85C1-04834337A2FF}" type="parTrans" cxnId="{EE66A800-9A10-4B83-8625-D0990E25C072}">
      <dgm:prSet/>
      <dgm:spPr/>
      <dgm:t>
        <a:bodyPr/>
        <a:lstStyle/>
        <a:p>
          <a:endParaRPr lang="el-GR"/>
        </a:p>
      </dgm:t>
    </dgm:pt>
    <dgm:pt modelId="{8D409F28-D6B6-4CA0-9C2A-E8685EB0CF02}" type="sibTrans" cxnId="{EE66A800-9A10-4B83-8625-D0990E25C072}">
      <dgm:prSet/>
      <dgm:spPr/>
      <dgm:t>
        <a:bodyPr/>
        <a:lstStyle/>
        <a:p>
          <a:endParaRPr lang="el-GR"/>
        </a:p>
      </dgm:t>
    </dgm:pt>
    <dgm:pt modelId="{F5D17896-4ED7-4B82-86AA-37673A12D191}">
      <dgm:prSet custT="1"/>
      <dgm:spPr/>
      <dgm:t>
        <a:bodyPr/>
        <a:lstStyle/>
        <a:p>
          <a:r>
            <a:rPr lang="en-US" sz="1800" dirty="0">
              <a:latin typeface="Arial" panose="020B0604020202020204" pitchFamily="34" charset="0"/>
              <a:cs typeface="Arial" panose="020B0604020202020204" pitchFamily="34" charset="0"/>
            </a:rPr>
            <a:t>the duration DUR (the period between the first and the last threshold crossing), </a:t>
          </a:r>
          <a:endParaRPr lang="el-GR" sz="1800" dirty="0">
            <a:latin typeface="Arial" panose="020B0604020202020204" pitchFamily="34" charset="0"/>
            <a:cs typeface="Arial" panose="020B0604020202020204" pitchFamily="34" charset="0"/>
          </a:endParaRPr>
        </a:p>
      </dgm:t>
    </dgm:pt>
    <dgm:pt modelId="{D53560DE-FEB6-46BE-80E0-0925F2706F6B}" type="parTrans" cxnId="{4A0B1CE8-BB19-4BBB-9D83-6DB018F619D4}">
      <dgm:prSet/>
      <dgm:spPr/>
      <dgm:t>
        <a:bodyPr/>
        <a:lstStyle/>
        <a:p>
          <a:endParaRPr lang="el-GR"/>
        </a:p>
      </dgm:t>
    </dgm:pt>
    <dgm:pt modelId="{22F7E943-7C84-4B43-97EF-603864D71F9D}" type="sibTrans" cxnId="{4A0B1CE8-BB19-4BBB-9D83-6DB018F619D4}">
      <dgm:prSet/>
      <dgm:spPr/>
      <dgm:t>
        <a:bodyPr/>
        <a:lstStyle/>
        <a:p>
          <a:endParaRPr lang="el-GR"/>
        </a:p>
      </dgm:t>
    </dgm:pt>
    <dgm:pt modelId="{E1A52BB5-3643-43FD-85A4-E1700254FDF3}" type="pres">
      <dgm:prSet presAssocID="{4376B8E6-1E46-4494-B00F-1403A692BB79}" presName="linear" presStyleCnt="0">
        <dgm:presLayoutVars>
          <dgm:animLvl val="lvl"/>
          <dgm:resizeHandles val="exact"/>
        </dgm:presLayoutVars>
      </dgm:prSet>
      <dgm:spPr/>
    </dgm:pt>
    <dgm:pt modelId="{F615A3B2-4BBE-463E-9BA7-17A587BB7F11}" type="pres">
      <dgm:prSet presAssocID="{DF85E073-E311-4F8A-AC0D-8853ED2A0D9E}" presName="parentText" presStyleLbl="node1" presStyleIdx="0" presStyleCnt="1">
        <dgm:presLayoutVars>
          <dgm:chMax val="0"/>
          <dgm:bulletEnabled val="1"/>
        </dgm:presLayoutVars>
      </dgm:prSet>
      <dgm:spPr/>
    </dgm:pt>
    <dgm:pt modelId="{FEC61AC3-B6E9-4587-87C9-48D78D5591A9}" type="pres">
      <dgm:prSet presAssocID="{DF85E073-E311-4F8A-AC0D-8853ED2A0D9E}" presName="childText" presStyleLbl="revTx" presStyleIdx="0" presStyleCnt="1">
        <dgm:presLayoutVars>
          <dgm:bulletEnabled val="1"/>
        </dgm:presLayoutVars>
      </dgm:prSet>
      <dgm:spPr/>
    </dgm:pt>
  </dgm:ptLst>
  <dgm:cxnLst>
    <dgm:cxn modelId="{EE66A800-9A10-4B83-8625-D0990E25C072}" srcId="{DF85E073-E311-4F8A-AC0D-8853ED2A0D9E}" destId="{F036CFF6-4954-4BC4-99F9-7F42105090BF}" srcOrd="3" destOrd="0" parTransId="{BA4DEC10-87D4-4053-85C1-04834337A2FF}" sibTransId="{8D409F28-D6B6-4CA0-9C2A-E8685EB0CF02}"/>
    <dgm:cxn modelId="{65048425-FA19-4CC1-8F86-E4BAB455E619}" type="presOf" srcId="{F036CFF6-4954-4BC4-99F9-7F42105090BF}" destId="{FEC61AC3-B6E9-4587-87C9-48D78D5591A9}" srcOrd="0" destOrd="3" presId="urn:microsoft.com/office/officeart/2005/8/layout/vList2"/>
    <dgm:cxn modelId="{5C6CB63C-EF6D-4AF9-A540-B51A7B9C82EF}" type="presOf" srcId="{738E980F-1A85-4E5A-9580-0B47D8BE9A6A}" destId="{FEC61AC3-B6E9-4587-87C9-48D78D5591A9}" srcOrd="0" destOrd="2" presId="urn:microsoft.com/office/officeart/2005/8/layout/vList2"/>
    <dgm:cxn modelId="{B72EFA68-FD41-4F5A-8E8F-2E98B2F2D195}" srcId="{4376B8E6-1E46-4494-B00F-1403A692BB79}" destId="{DF85E073-E311-4F8A-AC0D-8853ED2A0D9E}" srcOrd="0" destOrd="0" parTransId="{90FB0A4F-FB48-47CD-B75E-1D8D940E50C1}" sibTransId="{74516C6A-D0E6-4B01-8B27-C0B15DCA28FB}"/>
    <dgm:cxn modelId="{38048D49-2FDD-4B05-A588-D886D2D9EEAD}" srcId="{DF85E073-E311-4F8A-AC0D-8853ED2A0D9E}" destId="{738E980F-1A85-4E5A-9580-0B47D8BE9A6A}" srcOrd="2" destOrd="0" parTransId="{663C254D-722F-4A19-8D0B-406E865B5D87}" sibTransId="{F00A76DA-2D56-4415-902A-317062C1870D}"/>
    <dgm:cxn modelId="{A715B24A-0454-4CE6-A674-58F91EFD2C8F}" srcId="{DF85E073-E311-4F8A-AC0D-8853ED2A0D9E}" destId="{DBC52D5D-58C8-4CEB-869E-E2E3F53F1D8D}" srcOrd="1" destOrd="0" parTransId="{C2D904E6-E112-4A8D-8ABB-A48CC6DA8EF0}" sibTransId="{A0D6AA2E-6A24-4796-B32E-A0C8E727E55A}"/>
    <dgm:cxn modelId="{878705A7-FCA6-48E7-96E4-14B911576B3C}" type="presOf" srcId="{DF85E073-E311-4F8A-AC0D-8853ED2A0D9E}" destId="{F615A3B2-4BBE-463E-9BA7-17A587BB7F11}" srcOrd="0" destOrd="0" presId="urn:microsoft.com/office/officeart/2005/8/layout/vList2"/>
    <dgm:cxn modelId="{318F2EAB-85A6-459D-BDE5-6B949CEF1A65}" type="presOf" srcId="{F5D17896-4ED7-4B82-86AA-37673A12D191}" destId="{FEC61AC3-B6E9-4587-87C9-48D78D5591A9}" srcOrd="0" destOrd="0" presId="urn:microsoft.com/office/officeart/2005/8/layout/vList2"/>
    <dgm:cxn modelId="{DCD5F4AB-7B77-46BB-8746-EFE3BC4E91F9}" type="presOf" srcId="{DBC52D5D-58C8-4CEB-869E-E2E3F53F1D8D}" destId="{FEC61AC3-B6E9-4587-87C9-48D78D5591A9}" srcOrd="0" destOrd="1" presId="urn:microsoft.com/office/officeart/2005/8/layout/vList2"/>
    <dgm:cxn modelId="{10A3ADE2-3CD4-485C-B1A7-5CCC40F0B37E}" type="presOf" srcId="{4376B8E6-1E46-4494-B00F-1403A692BB79}" destId="{E1A52BB5-3643-43FD-85A4-E1700254FDF3}" srcOrd="0" destOrd="0" presId="urn:microsoft.com/office/officeart/2005/8/layout/vList2"/>
    <dgm:cxn modelId="{4A0B1CE8-BB19-4BBB-9D83-6DB018F619D4}" srcId="{DF85E073-E311-4F8A-AC0D-8853ED2A0D9E}" destId="{F5D17896-4ED7-4B82-86AA-37673A12D191}" srcOrd="0" destOrd="0" parTransId="{D53560DE-FEB6-46BE-80E0-0925F2706F6B}" sibTransId="{22F7E943-7C84-4B43-97EF-603864D71F9D}"/>
    <dgm:cxn modelId="{2D331666-B5A3-4BCD-8828-389E4A931FD9}" type="presParOf" srcId="{E1A52BB5-3643-43FD-85A4-E1700254FDF3}" destId="{F615A3B2-4BBE-463E-9BA7-17A587BB7F11}" srcOrd="0" destOrd="0" presId="urn:microsoft.com/office/officeart/2005/8/layout/vList2"/>
    <dgm:cxn modelId="{1B595530-DF29-41A3-AF64-939264609D21}" type="presParOf" srcId="{E1A52BB5-3643-43FD-85A4-E1700254FDF3}" destId="{FEC61AC3-B6E9-4587-87C9-48D78D5591A9}" srcOrd="1"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8584DA1-C777-4CE2-81E9-0620D3175C9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l-GR"/>
        </a:p>
      </dgm:t>
    </dgm:pt>
    <dgm:pt modelId="{BDC5B97E-CA73-47FF-B5C0-8F28FDD53BA5}">
      <dgm:prSet custT="1"/>
      <dgm:spPr/>
      <dgm:t>
        <a:bodyPr/>
        <a:lstStyle/>
        <a:p>
          <a:pPr algn="l"/>
          <a:r>
            <a:rPr lang="en-US" sz="2400" dirty="0">
              <a:latin typeface="Arial" panose="020B0604020202020204" pitchFamily="34" charset="0"/>
              <a:cs typeface="Arial" panose="020B0604020202020204" pitchFamily="34" charset="0"/>
            </a:rPr>
            <a:t>A schematic representation of a waveform</a:t>
          </a:r>
          <a:endParaRPr lang="el-GR" sz="2400" dirty="0">
            <a:latin typeface="Arial" panose="020B0604020202020204" pitchFamily="34" charset="0"/>
            <a:cs typeface="Arial" panose="020B0604020202020204" pitchFamily="34" charset="0"/>
          </a:endParaRPr>
        </a:p>
      </dgm:t>
    </dgm:pt>
    <dgm:pt modelId="{F5B8A383-5F19-42C3-8BA3-054F46C44B0D}" type="parTrans" cxnId="{06583165-DA64-4F4D-AC6D-153250C3DBB9}">
      <dgm:prSet/>
      <dgm:spPr/>
      <dgm:t>
        <a:bodyPr/>
        <a:lstStyle/>
        <a:p>
          <a:endParaRPr lang="el-GR"/>
        </a:p>
      </dgm:t>
    </dgm:pt>
    <dgm:pt modelId="{02AB6D44-F9F1-46F5-83FA-3A61BCA4359E}" type="sibTrans" cxnId="{06583165-DA64-4F4D-AC6D-153250C3DBB9}">
      <dgm:prSet/>
      <dgm:spPr/>
      <dgm:t>
        <a:bodyPr/>
        <a:lstStyle/>
        <a:p>
          <a:endParaRPr lang="el-GR"/>
        </a:p>
      </dgm:t>
    </dgm:pt>
    <dgm:pt modelId="{9A994B11-BAE6-42C3-931C-31402AEDF5F6}" type="pres">
      <dgm:prSet presAssocID="{C8584DA1-C777-4CE2-81E9-0620D3175C95}" presName="linear" presStyleCnt="0">
        <dgm:presLayoutVars>
          <dgm:animLvl val="lvl"/>
          <dgm:resizeHandles val="exact"/>
        </dgm:presLayoutVars>
      </dgm:prSet>
      <dgm:spPr/>
    </dgm:pt>
    <dgm:pt modelId="{547BED3F-3848-4AC7-814F-7623401CCCBC}" type="pres">
      <dgm:prSet presAssocID="{BDC5B97E-CA73-47FF-B5C0-8F28FDD53BA5}" presName="parentText" presStyleLbl="node1" presStyleIdx="0" presStyleCnt="1" custLinFactNeighborX="3275" custLinFactNeighborY="5382">
        <dgm:presLayoutVars>
          <dgm:chMax val="0"/>
          <dgm:bulletEnabled val="1"/>
        </dgm:presLayoutVars>
      </dgm:prSet>
      <dgm:spPr/>
    </dgm:pt>
  </dgm:ptLst>
  <dgm:cxnLst>
    <dgm:cxn modelId="{06583165-DA64-4F4D-AC6D-153250C3DBB9}" srcId="{C8584DA1-C777-4CE2-81E9-0620D3175C95}" destId="{BDC5B97E-CA73-47FF-B5C0-8F28FDD53BA5}" srcOrd="0" destOrd="0" parTransId="{F5B8A383-5F19-42C3-8BA3-054F46C44B0D}" sibTransId="{02AB6D44-F9F1-46F5-83FA-3A61BCA4359E}"/>
    <dgm:cxn modelId="{22C55897-99D1-4A7D-A476-4B6AAA83C7C6}" type="presOf" srcId="{BDC5B97E-CA73-47FF-B5C0-8F28FDD53BA5}" destId="{547BED3F-3848-4AC7-814F-7623401CCCBC}" srcOrd="0" destOrd="0" presId="urn:microsoft.com/office/officeart/2005/8/layout/vList2"/>
    <dgm:cxn modelId="{FFB8FBF9-C2A5-4447-A00B-5F3BAC8532AA}" type="presOf" srcId="{C8584DA1-C777-4CE2-81E9-0620D3175C95}" destId="{9A994B11-BAE6-42C3-931C-31402AEDF5F6}" srcOrd="0" destOrd="0" presId="urn:microsoft.com/office/officeart/2005/8/layout/vList2"/>
    <dgm:cxn modelId="{8B39C4A6-D119-45BC-8D13-EEBC06D08B42}" type="presParOf" srcId="{9A994B11-BAE6-42C3-931C-31402AEDF5F6}" destId="{547BED3F-3848-4AC7-814F-7623401CCCBC}" srcOrd="0" destOrd="0" presId="urn:microsoft.com/office/officeart/2005/8/layout/vList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9CB05F-1E7D-44B2-93A7-B78941565AFA}">
      <dsp:nvSpPr>
        <dsp:cNvPr id="0" name=""/>
        <dsp:cNvSpPr/>
      </dsp:nvSpPr>
      <dsp:spPr>
        <a:xfrm>
          <a:off x="0" y="16323"/>
          <a:ext cx="9469250" cy="11606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The environmental impacts of the process and transfer of raw materials from the resource location to the construction site is enormous </a:t>
          </a:r>
          <a:endParaRPr lang="el-GR" sz="2000" kern="1200" dirty="0">
            <a:latin typeface="Arial" panose="020B0604020202020204" pitchFamily="34" charset="0"/>
            <a:cs typeface="Arial" panose="020B0604020202020204" pitchFamily="34" charset="0"/>
          </a:endParaRPr>
        </a:p>
      </dsp:txBody>
      <dsp:txXfrm>
        <a:off x="56658" y="72981"/>
        <a:ext cx="9355934" cy="1047324"/>
      </dsp:txXfrm>
    </dsp:sp>
    <dsp:sp modelId="{72302D12-25BE-4E16-8EA8-D10D498D6170}">
      <dsp:nvSpPr>
        <dsp:cNvPr id="0" name=""/>
        <dsp:cNvSpPr/>
      </dsp:nvSpPr>
      <dsp:spPr>
        <a:xfrm>
          <a:off x="0" y="1355523"/>
          <a:ext cx="9469250" cy="11606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Additionally, the natural resources become more limited and harder to obtain</a:t>
          </a:r>
          <a:endParaRPr lang="el-GR" sz="2000" kern="1200" dirty="0">
            <a:latin typeface="Arial" panose="020B0604020202020204" pitchFamily="34" charset="0"/>
            <a:cs typeface="Arial" panose="020B0604020202020204" pitchFamily="34" charset="0"/>
          </a:endParaRPr>
        </a:p>
      </dsp:txBody>
      <dsp:txXfrm>
        <a:off x="56658" y="1412181"/>
        <a:ext cx="9355934" cy="104732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B45E9-0FCE-437B-B122-E0B6EFD34C2D}">
      <dsp:nvSpPr>
        <dsp:cNvPr id="0" name=""/>
        <dsp:cNvSpPr/>
      </dsp:nvSpPr>
      <dsp:spPr>
        <a:xfrm>
          <a:off x="0" y="0"/>
          <a:ext cx="4367681" cy="15418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The fiber-reinforced specimens (</a:t>
          </a:r>
          <a:r>
            <a:rPr lang="en-US" sz="1800" kern="1200" dirty="0" err="1">
              <a:latin typeface="Arial" panose="020B0604020202020204" pitchFamily="34" charset="0"/>
              <a:cs typeface="Arial" panose="020B0604020202020204" pitchFamily="34" charset="0"/>
            </a:rPr>
            <a:t>Sx</a:t>
          </a:r>
          <a:r>
            <a:rPr lang="en-US" sz="1800" kern="1200" dirty="0">
              <a:latin typeface="Arial" panose="020B0604020202020204" pitchFamily="34" charset="0"/>
              <a:cs typeface="Arial" panose="020B0604020202020204" pitchFamily="34" charset="0"/>
            </a:rPr>
            <a:t> group) exhibit higher flexural strength amongst all types, and they are followed by the plain mortar (</a:t>
          </a:r>
          <a:r>
            <a:rPr lang="en-US" sz="1800" kern="1200" dirty="0" err="1">
              <a:latin typeface="Arial" panose="020B0604020202020204" pitchFamily="34" charset="0"/>
              <a:cs typeface="Arial" panose="020B0604020202020204" pitchFamily="34" charset="0"/>
            </a:rPr>
            <a:t>PxT</a:t>
          </a:r>
          <a:r>
            <a:rPr lang="en-US" sz="1800" kern="1200" dirty="0">
              <a:latin typeface="Arial" panose="020B0604020202020204" pitchFamily="34" charset="0"/>
              <a:cs typeface="Arial" panose="020B0604020202020204" pitchFamily="34" charset="0"/>
            </a:rPr>
            <a:t> group) as expected. </a:t>
          </a:r>
          <a:endParaRPr lang="el-GR" sz="1800" kern="1200" dirty="0">
            <a:latin typeface="Arial" panose="020B0604020202020204" pitchFamily="34" charset="0"/>
            <a:cs typeface="Arial" panose="020B0604020202020204" pitchFamily="34" charset="0"/>
          </a:endParaRPr>
        </a:p>
      </dsp:txBody>
      <dsp:txXfrm>
        <a:off x="75268" y="75268"/>
        <a:ext cx="4217145" cy="1391337"/>
      </dsp:txXfrm>
    </dsp:sp>
    <dsp:sp modelId="{0A216F65-B0D7-4A59-81FA-0D9A2560822A}">
      <dsp:nvSpPr>
        <dsp:cNvPr id="0" name=""/>
        <dsp:cNvSpPr/>
      </dsp:nvSpPr>
      <dsp:spPr>
        <a:xfrm>
          <a:off x="0" y="1555131"/>
          <a:ext cx="4367681" cy="13374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The two groups of recycled concrete aggregates have minor Flexural strength</a:t>
          </a:r>
          <a:endParaRPr lang="el-GR" sz="1800" kern="1200" dirty="0">
            <a:latin typeface="Arial" panose="020B0604020202020204" pitchFamily="34" charset="0"/>
            <a:cs typeface="Arial" panose="020B0604020202020204" pitchFamily="34" charset="0"/>
          </a:endParaRPr>
        </a:p>
      </dsp:txBody>
      <dsp:txXfrm>
        <a:off x="65288" y="1620419"/>
        <a:ext cx="4237105" cy="120685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215364-6596-4CE7-A17A-FDB775648E14}">
      <dsp:nvSpPr>
        <dsp:cNvPr id="0" name=""/>
        <dsp:cNvSpPr/>
      </dsp:nvSpPr>
      <dsp:spPr>
        <a:xfrm>
          <a:off x="0" y="10873"/>
          <a:ext cx="4480470" cy="10541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The two recycled groups exhibit higher AMP values</a:t>
          </a:r>
          <a:endParaRPr lang="el-GR" sz="2000" kern="1200" dirty="0">
            <a:latin typeface="Arial" panose="020B0604020202020204" pitchFamily="34" charset="0"/>
            <a:cs typeface="Arial" panose="020B0604020202020204" pitchFamily="34" charset="0"/>
          </a:endParaRPr>
        </a:p>
      </dsp:txBody>
      <dsp:txXfrm>
        <a:off x="51460" y="62333"/>
        <a:ext cx="4377550" cy="951250"/>
      </dsp:txXfrm>
    </dsp:sp>
    <dsp:sp modelId="{94C32DD1-D40A-433A-959C-24C6B81D5584}">
      <dsp:nvSpPr>
        <dsp:cNvPr id="0" name=""/>
        <dsp:cNvSpPr/>
      </dsp:nvSpPr>
      <dsp:spPr>
        <a:xfrm>
          <a:off x="0" y="1217683"/>
          <a:ext cx="4480470" cy="10541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The specimens from the </a:t>
          </a:r>
          <a:r>
            <a:rPr lang="en-US" sz="2000" kern="1200" dirty="0" err="1">
              <a:latin typeface="Arial" panose="020B0604020202020204" pitchFamily="34" charset="0"/>
              <a:cs typeface="Arial" panose="020B0604020202020204" pitchFamily="34" charset="0"/>
            </a:rPr>
            <a:t>RCxS</a:t>
          </a:r>
          <a:r>
            <a:rPr lang="en-US" sz="2000" kern="1200" dirty="0">
              <a:latin typeface="Arial" panose="020B0604020202020204" pitchFamily="34" charset="0"/>
              <a:cs typeface="Arial" panose="020B0604020202020204" pitchFamily="34" charset="0"/>
            </a:rPr>
            <a:t> group shows the highest AMP values with not overlap</a:t>
          </a:r>
          <a:endParaRPr lang="el-GR" sz="2000" kern="1200" dirty="0">
            <a:latin typeface="Arial" panose="020B0604020202020204" pitchFamily="34" charset="0"/>
            <a:cs typeface="Arial" panose="020B0604020202020204" pitchFamily="34" charset="0"/>
          </a:endParaRPr>
        </a:p>
      </dsp:txBody>
      <dsp:txXfrm>
        <a:off x="51460" y="1269143"/>
        <a:ext cx="4377550" cy="95125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1BEE3A-2BE8-404F-9754-84EB28F6D005}">
      <dsp:nvSpPr>
        <dsp:cNvPr id="0" name=""/>
        <dsp:cNvSpPr/>
      </dsp:nvSpPr>
      <dsp:spPr>
        <a:xfrm>
          <a:off x="0" y="0"/>
          <a:ext cx="3674378" cy="202380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The specific behavior of Mode I tensile microcracking of the two groups of the recycled concrete aggregate mortars, appear more evident </a:t>
          </a:r>
          <a:endParaRPr lang="el-GR" sz="1800" kern="1200" dirty="0">
            <a:latin typeface="Arial" panose="020B0604020202020204" pitchFamily="34" charset="0"/>
            <a:cs typeface="Arial" panose="020B0604020202020204" pitchFamily="34" charset="0"/>
          </a:endParaRPr>
        </a:p>
      </dsp:txBody>
      <dsp:txXfrm>
        <a:off x="98794" y="98794"/>
        <a:ext cx="3476790" cy="1826219"/>
      </dsp:txXfrm>
    </dsp:sp>
    <dsp:sp modelId="{7964171E-D820-491A-B5BE-D511DA5ADAF8}">
      <dsp:nvSpPr>
        <dsp:cNvPr id="0" name=""/>
        <dsp:cNvSpPr/>
      </dsp:nvSpPr>
      <dsp:spPr>
        <a:xfrm>
          <a:off x="0" y="2074866"/>
          <a:ext cx="3674378" cy="202380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The lower values of the RA, together with the high AMP, can confirm the more </a:t>
          </a:r>
          <a:r>
            <a:rPr lang="en-US" sz="1800" b="1" kern="1200" dirty="0">
              <a:latin typeface="Arial" panose="020B0604020202020204" pitchFamily="34" charset="0"/>
              <a:cs typeface="Arial" panose="020B0604020202020204" pitchFamily="34" charset="0"/>
            </a:rPr>
            <a:t>tensile</a:t>
          </a:r>
          <a:r>
            <a:rPr lang="en-US" sz="1800" kern="1200" dirty="0">
              <a:latin typeface="Arial" panose="020B0604020202020204" pitchFamily="34" charset="0"/>
              <a:cs typeface="Arial" panose="020B0604020202020204" pitchFamily="34" charset="0"/>
            </a:rPr>
            <a:t> microcracking emitted by the two groups that represent the recycled concrete aggregates samples</a:t>
          </a:r>
          <a:endParaRPr lang="el-GR" sz="1800" kern="1200" dirty="0">
            <a:latin typeface="Arial" panose="020B0604020202020204" pitchFamily="34" charset="0"/>
            <a:cs typeface="Arial" panose="020B0604020202020204" pitchFamily="34" charset="0"/>
          </a:endParaRPr>
        </a:p>
      </dsp:txBody>
      <dsp:txXfrm>
        <a:off x="98794" y="2173660"/>
        <a:ext cx="3476790" cy="182621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224D74-31D7-4533-A2F3-79D276C36066}">
      <dsp:nvSpPr>
        <dsp:cNvPr id="0" name=""/>
        <dsp:cNvSpPr/>
      </dsp:nvSpPr>
      <dsp:spPr>
        <a:xfrm>
          <a:off x="0" y="394"/>
          <a:ext cx="4294910" cy="142381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The higher values of the AF, together with the high AMP, can confirm the more tensile microcracking emitted by the two groups that represent the recycled concrete aggregates samples</a:t>
          </a:r>
          <a:endParaRPr lang="el-GR" sz="1800" kern="1200" dirty="0">
            <a:latin typeface="Arial" panose="020B0604020202020204" pitchFamily="34" charset="0"/>
            <a:cs typeface="Arial" panose="020B0604020202020204" pitchFamily="34" charset="0"/>
          </a:endParaRPr>
        </a:p>
      </dsp:txBody>
      <dsp:txXfrm>
        <a:off x="69505" y="69899"/>
        <a:ext cx="4155900" cy="1284802"/>
      </dsp:txXfrm>
    </dsp:sp>
    <dsp:sp modelId="{DA804057-AB83-4BF9-A856-312EEF1AE7A2}">
      <dsp:nvSpPr>
        <dsp:cNvPr id="0" name=""/>
        <dsp:cNvSpPr/>
      </dsp:nvSpPr>
      <dsp:spPr>
        <a:xfrm>
          <a:off x="0" y="1438114"/>
          <a:ext cx="4294910" cy="142381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The trend is more obvious for the </a:t>
          </a:r>
          <a:r>
            <a:rPr lang="en-US" sz="1800" kern="1200" dirty="0" err="1">
              <a:latin typeface="Arial" panose="020B0604020202020204" pitchFamily="34" charset="0"/>
              <a:cs typeface="Arial" panose="020B0604020202020204" pitchFamily="34" charset="0"/>
            </a:rPr>
            <a:t>RCxS</a:t>
          </a:r>
          <a:r>
            <a:rPr lang="en-US" sz="1800" kern="1200" dirty="0">
              <a:latin typeface="Arial" panose="020B0604020202020204" pitchFamily="34" charset="0"/>
              <a:cs typeface="Arial" panose="020B0604020202020204" pitchFamily="34" charset="0"/>
            </a:rPr>
            <a:t> that also have the addition of the standard sand which also favors the more brittle fracture and the tensile microcracking</a:t>
          </a:r>
          <a:endParaRPr lang="el-GR" sz="1800" kern="1200" dirty="0">
            <a:latin typeface="Arial" panose="020B0604020202020204" pitchFamily="34" charset="0"/>
            <a:cs typeface="Arial" panose="020B0604020202020204" pitchFamily="34" charset="0"/>
          </a:endParaRPr>
        </a:p>
      </dsp:txBody>
      <dsp:txXfrm>
        <a:off x="69505" y="1507619"/>
        <a:ext cx="4155900" cy="128480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B984AB-C8E7-46DF-9771-197E8FC43DD9}">
      <dsp:nvSpPr>
        <dsp:cNvPr id="0" name=""/>
        <dsp:cNvSpPr/>
      </dsp:nvSpPr>
      <dsp:spPr>
        <a:xfrm>
          <a:off x="39972" y="293296"/>
          <a:ext cx="9618690" cy="1183498"/>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The maximum flexural strength of the four groups corresponds well with the literature. The fiber-reinforced mortars exhibit better performance followed by the mortars fabricated with 100% natural sand, and lastly, by the recycled concrete aggregates mortars. </a:t>
          </a:r>
          <a:endParaRPr lang="el-GR" sz="2000" kern="1200" dirty="0">
            <a:latin typeface="Arial" panose="020B0604020202020204" pitchFamily="34" charset="0"/>
            <a:cs typeface="Arial" panose="020B0604020202020204" pitchFamily="34" charset="0"/>
          </a:endParaRPr>
        </a:p>
      </dsp:txBody>
      <dsp:txXfrm>
        <a:off x="97746" y="351070"/>
        <a:ext cx="9503142" cy="1067950"/>
      </dsp:txXfrm>
    </dsp:sp>
    <dsp:sp modelId="{D2847DE0-4EC5-4C44-B06D-3EDF4C98845E}">
      <dsp:nvSpPr>
        <dsp:cNvPr id="0" name=""/>
        <dsp:cNvSpPr/>
      </dsp:nvSpPr>
      <dsp:spPr>
        <a:xfrm>
          <a:off x="0" y="1750703"/>
          <a:ext cx="9698636" cy="914512"/>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The difference between the flexural strength of the standard and the limestone recycled mortars groups is being justified by the stiffer nature of the standard sand grains compared with the limestone ones. </a:t>
          </a:r>
          <a:endParaRPr lang="el-GR" sz="2000" kern="1200" dirty="0">
            <a:latin typeface="Arial" panose="020B0604020202020204" pitchFamily="34" charset="0"/>
            <a:cs typeface="Arial" panose="020B0604020202020204" pitchFamily="34" charset="0"/>
          </a:endParaRPr>
        </a:p>
      </dsp:txBody>
      <dsp:txXfrm>
        <a:off x="44643" y="1795346"/>
        <a:ext cx="9609350" cy="825226"/>
      </dsp:txXfrm>
    </dsp:sp>
    <dsp:sp modelId="{696D9D3E-D513-44E6-8D51-6283052176C7}">
      <dsp:nvSpPr>
        <dsp:cNvPr id="0" name=""/>
        <dsp:cNvSpPr/>
      </dsp:nvSpPr>
      <dsp:spPr>
        <a:xfrm>
          <a:off x="86894" y="2798477"/>
          <a:ext cx="9524846" cy="1280948"/>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The Fiber-reinforced mortar, except for the better mechanical properties, doesn't seem to follow a specific AE trend. Even though a Mode II shear cracking is expected because of the fibers pull out from the matrix, the AE monitoring hasn't proved a precise type of failure at the microstructure because of the fiber's straight shape. </a:t>
          </a:r>
          <a:endParaRPr lang="el-GR" sz="2000" kern="1200" dirty="0">
            <a:latin typeface="Arial" panose="020B0604020202020204" pitchFamily="34" charset="0"/>
            <a:cs typeface="Arial" panose="020B0604020202020204" pitchFamily="34" charset="0"/>
          </a:endParaRPr>
        </a:p>
      </dsp:txBody>
      <dsp:txXfrm>
        <a:off x="149425" y="2861008"/>
        <a:ext cx="9399784" cy="115588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C66415-A92E-47F5-9A1F-BBEFABC507E4}">
      <dsp:nvSpPr>
        <dsp:cNvPr id="0" name=""/>
        <dsp:cNvSpPr/>
      </dsp:nvSpPr>
      <dsp:spPr>
        <a:xfrm>
          <a:off x="0" y="18360"/>
          <a:ext cx="10318458" cy="13104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The higher acoustic emission activity of the </a:t>
          </a:r>
          <a:r>
            <a:rPr lang="en-US" sz="1800" kern="1200" dirty="0" err="1">
              <a:latin typeface="Arial" panose="020B0604020202020204" pitchFamily="34" charset="0"/>
              <a:cs typeface="Arial" panose="020B0604020202020204" pitchFamily="34" charset="0"/>
            </a:rPr>
            <a:t>RCxS</a:t>
          </a:r>
          <a:r>
            <a:rPr lang="en-US" sz="1800" kern="1200" dirty="0">
              <a:latin typeface="Arial" panose="020B0604020202020204" pitchFamily="34" charset="0"/>
              <a:cs typeface="Arial" panose="020B0604020202020204" pitchFamily="34" charset="0"/>
            </a:rPr>
            <a:t> group compared with the </a:t>
          </a:r>
          <a:r>
            <a:rPr lang="en-US" sz="1800" kern="1200" dirty="0" err="1">
              <a:latin typeface="Arial" panose="020B0604020202020204" pitchFamily="34" charset="0"/>
              <a:cs typeface="Arial" panose="020B0604020202020204" pitchFamily="34" charset="0"/>
            </a:rPr>
            <a:t>RCxL</a:t>
          </a:r>
          <a:r>
            <a:rPr lang="en-US" sz="1800" kern="1200" dirty="0">
              <a:latin typeface="Arial" panose="020B0604020202020204" pitchFamily="34" charset="0"/>
              <a:cs typeface="Arial" panose="020B0604020202020204" pitchFamily="34" charset="0"/>
            </a:rPr>
            <a:t>, can be explained by the potentially extensive microcrack propagation path generated. More investigation should be made with a scanning electron microscope for proofing the crack network grow.</a:t>
          </a:r>
          <a:endParaRPr lang="el-GR" sz="1800" kern="1200" dirty="0">
            <a:latin typeface="Arial" panose="020B0604020202020204" pitchFamily="34" charset="0"/>
            <a:cs typeface="Arial" panose="020B0604020202020204" pitchFamily="34" charset="0"/>
          </a:endParaRPr>
        </a:p>
      </dsp:txBody>
      <dsp:txXfrm>
        <a:off x="63968" y="82328"/>
        <a:ext cx="10190522" cy="1182464"/>
      </dsp:txXfrm>
    </dsp:sp>
    <dsp:sp modelId="{00183DF3-9CDB-4AB6-8A71-908F226A1556}">
      <dsp:nvSpPr>
        <dsp:cNvPr id="0" name=""/>
        <dsp:cNvSpPr/>
      </dsp:nvSpPr>
      <dsp:spPr>
        <a:xfrm>
          <a:off x="0" y="1479970"/>
          <a:ext cx="10318458" cy="109172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The higher water absorption of the recycled aggregates leads to increased porosity at the mortar specimens, respectively. The specific tensile microcracking behavior of the recycled mortars microstructure is being favored by the expanded porosity. </a:t>
          </a:r>
        </a:p>
        <a:p>
          <a:pPr marL="0" lvl="0" indent="0" algn="just"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	</a:t>
          </a:r>
          <a:endParaRPr lang="el-GR" sz="1800" kern="1200" dirty="0">
            <a:latin typeface="Arial" panose="020B0604020202020204" pitchFamily="34" charset="0"/>
            <a:cs typeface="Arial" panose="020B0604020202020204" pitchFamily="34" charset="0"/>
          </a:endParaRPr>
        </a:p>
      </dsp:txBody>
      <dsp:txXfrm>
        <a:off x="53293" y="1533263"/>
        <a:ext cx="10211872" cy="985134"/>
      </dsp:txXfrm>
    </dsp:sp>
    <dsp:sp modelId="{4056875A-FF5F-4258-852C-9087B84E81B7}">
      <dsp:nvSpPr>
        <dsp:cNvPr id="0" name=""/>
        <dsp:cNvSpPr/>
      </dsp:nvSpPr>
      <dsp:spPr>
        <a:xfrm>
          <a:off x="0" y="2711217"/>
          <a:ext cx="10318458" cy="1291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7611" tIns="22860" rIns="128016" bIns="22860" numCol="1" spcCol="1270" anchor="t" anchorCtr="0">
          <a:noAutofit/>
        </a:bodyPr>
        <a:lstStyle/>
        <a:p>
          <a:pPr marL="171450" lvl="1" indent="-171450" algn="just" defTabSz="800100">
            <a:lnSpc>
              <a:spcPct val="90000"/>
            </a:lnSpc>
            <a:spcBef>
              <a:spcPct val="0"/>
            </a:spcBef>
            <a:spcAft>
              <a:spcPct val="20000"/>
            </a:spcAft>
            <a:buChar char="•"/>
          </a:pPr>
          <a:r>
            <a:rPr lang="en-US" sz="1800" kern="1200" dirty="0">
              <a:latin typeface="Arial" panose="020B0604020202020204" pitchFamily="34" charset="0"/>
              <a:cs typeface="Arial" panose="020B0604020202020204" pitchFamily="34" charset="0"/>
            </a:rPr>
            <a:t>More specifically, the volumetric change at the microstructure because of the pore's increment affects the microcrack initiation and propagation network that is responsible for the increase at longitudinal elastic waves emitted during loading.</a:t>
          </a:r>
          <a:endParaRPr lang="el-GR" sz="1800" kern="1200" dirty="0">
            <a:latin typeface="Arial" panose="020B0604020202020204" pitchFamily="34" charset="0"/>
            <a:cs typeface="Arial" panose="020B0604020202020204" pitchFamily="34" charset="0"/>
          </a:endParaRPr>
        </a:p>
        <a:p>
          <a:pPr marL="171450" lvl="1" indent="-171450" algn="just" defTabSz="800100">
            <a:lnSpc>
              <a:spcPct val="90000"/>
            </a:lnSpc>
            <a:spcBef>
              <a:spcPct val="0"/>
            </a:spcBef>
            <a:spcAft>
              <a:spcPct val="20000"/>
            </a:spcAft>
            <a:buChar char="•"/>
          </a:pPr>
          <a:r>
            <a:rPr lang="en-US" sz="1800" kern="1200" dirty="0">
              <a:latin typeface="Arial" panose="020B0604020202020204" pitchFamily="34" charset="0"/>
              <a:cs typeface="Arial" panose="020B0604020202020204" pitchFamily="34" charset="0"/>
            </a:rPr>
            <a:t>Moreover, the remaining touched old cement paste at the surface of the recycled grains preventing the shear microcracking because of the friction resistance increment. </a:t>
          </a:r>
          <a:endParaRPr lang="el-GR" sz="1800" kern="1200" dirty="0">
            <a:latin typeface="Arial" panose="020B0604020202020204" pitchFamily="34" charset="0"/>
            <a:cs typeface="Arial" panose="020B0604020202020204" pitchFamily="34" charset="0"/>
          </a:endParaRPr>
        </a:p>
      </dsp:txBody>
      <dsp:txXfrm>
        <a:off x="0" y="2711217"/>
        <a:ext cx="10318458" cy="1291680"/>
      </dsp:txXfrm>
    </dsp:sp>
    <dsp:sp modelId="{7DF5D2A6-228A-4ED2-8846-778B9C2E6B1C}">
      <dsp:nvSpPr>
        <dsp:cNvPr id="0" name=""/>
        <dsp:cNvSpPr/>
      </dsp:nvSpPr>
      <dsp:spPr>
        <a:xfrm>
          <a:off x="66450" y="4131355"/>
          <a:ext cx="10185556" cy="1059864"/>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The more spherical grains of the limestone mortar tends to slip each other at the microcracks initiating the shear movement with results, the increase of the RA, and the decrease of the AF values if directly compared with the standard sand samples, which exhibits much more clear Mode I tensile microcracking.</a:t>
          </a:r>
          <a:endParaRPr lang="el-GR" sz="1800" kern="1200" dirty="0">
            <a:latin typeface="Arial" panose="020B0604020202020204" pitchFamily="34" charset="0"/>
            <a:cs typeface="Arial" panose="020B0604020202020204" pitchFamily="34" charset="0"/>
          </a:endParaRPr>
        </a:p>
      </dsp:txBody>
      <dsp:txXfrm>
        <a:off x="118188" y="4183093"/>
        <a:ext cx="10082080" cy="9563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5396A1-2ABE-4DAE-A18A-5611CC7FE31D}">
      <dsp:nvSpPr>
        <dsp:cNvPr id="0" name=""/>
        <dsp:cNvSpPr/>
      </dsp:nvSpPr>
      <dsp:spPr>
        <a:xfrm>
          <a:off x="0" y="0"/>
          <a:ext cx="6730068"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prstClr val="white"/>
              </a:solidFill>
              <a:latin typeface="Arial" panose="020B0604020202020204" pitchFamily="34" charset="0"/>
              <a:ea typeface="+mn-ea"/>
              <a:cs typeface="Arial" panose="020B0604020202020204" pitchFamily="34" charset="0"/>
            </a:rPr>
            <a:t>develop an alternative solution, like the process of Recycled Concrete Aggregate (RCA)</a:t>
          </a:r>
          <a:endParaRPr lang="el-GR" sz="2000" kern="1200" dirty="0">
            <a:solidFill>
              <a:prstClr val="white"/>
            </a:solidFill>
            <a:latin typeface="Arial" panose="020B0604020202020204" pitchFamily="34" charset="0"/>
            <a:ea typeface="+mn-ea"/>
            <a:cs typeface="Arial" panose="020B0604020202020204" pitchFamily="34" charset="0"/>
          </a:endParaRPr>
        </a:p>
      </dsp:txBody>
      <dsp:txXfrm>
        <a:off x="59399" y="59399"/>
        <a:ext cx="6611270" cy="10980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CBDD7E-8282-4B71-A8FC-F2A1625D2269}">
      <dsp:nvSpPr>
        <dsp:cNvPr id="0" name=""/>
        <dsp:cNvSpPr/>
      </dsp:nvSpPr>
      <dsp:spPr>
        <a:xfrm>
          <a:off x="0" y="0"/>
          <a:ext cx="1864026" cy="505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Coarse (CRCA)</a:t>
          </a:r>
          <a:endParaRPr lang="el-GR" sz="1800" kern="1200" dirty="0">
            <a:latin typeface="Arial" panose="020B0604020202020204" pitchFamily="34" charset="0"/>
            <a:cs typeface="Arial" panose="020B0604020202020204" pitchFamily="34" charset="0"/>
          </a:endParaRPr>
        </a:p>
      </dsp:txBody>
      <dsp:txXfrm>
        <a:off x="24674" y="24674"/>
        <a:ext cx="1814678" cy="4560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21730A-C412-405C-BBD3-E10CE988BBDE}">
      <dsp:nvSpPr>
        <dsp:cNvPr id="0" name=""/>
        <dsp:cNvSpPr/>
      </dsp:nvSpPr>
      <dsp:spPr>
        <a:xfrm>
          <a:off x="0" y="671"/>
          <a:ext cx="1781873" cy="580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Fine (FRCA)</a:t>
          </a:r>
          <a:endParaRPr lang="el-GR" sz="1800" kern="1200" dirty="0">
            <a:latin typeface="Arial" panose="020B0604020202020204" pitchFamily="34" charset="0"/>
            <a:cs typeface="Arial" panose="020B0604020202020204" pitchFamily="34" charset="0"/>
          </a:endParaRPr>
        </a:p>
      </dsp:txBody>
      <dsp:txXfrm>
        <a:off x="28329" y="29000"/>
        <a:ext cx="1725215" cy="5236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7DD74-794E-4C0E-A753-2F715FD4CDBB}">
      <dsp:nvSpPr>
        <dsp:cNvPr id="0" name=""/>
        <dsp:cNvSpPr/>
      </dsp:nvSpPr>
      <dsp:spPr>
        <a:xfrm>
          <a:off x="0" y="1109"/>
          <a:ext cx="8419020" cy="1006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933450">
            <a:lnSpc>
              <a:spcPct val="90000"/>
            </a:lnSpc>
            <a:spcBef>
              <a:spcPct val="0"/>
            </a:spcBef>
            <a:spcAft>
              <a:spcPct val="35000"/>
            </a:spcAft>
            <a:buNone/>
          </a:pPr>
          <a:r>
            <a:rPr lang="en-US" sz="2000" kern="1200" dirty="0">
              <a:solidFill>
                <a:prstClr val="white"/>
              </a:solidFill>
              <a:latin typeface="Arial" panose="020B0604020202020204" pitchFamily="34" charset="0"/>
              <a:ea typeface="+mn-ea"/>
              <a:cs typeface="Arial" panose="020B0604020202020204" pitchFamily="34" charset="0"/>
            </a:rPr>
            <a:t>In the present study we wish to </a:t>
          </a:r>
          <a:r>
            <a:rPr lang="en-US" sz="2000" kern="1200" dirty="0" err="1">
              <a:solidFill>
                <a:prstClr val="white"/>
              </a:solidFill>
              <a:latin typeface="Arial" panose="020B0604020202020204" pitchFamily="34" charset="0"/>
              <a:ea typeface="+mn-ea"/>
              <a:cs typeface="Arial" panose="020B0604020202020204" pitchFamily="34" charset="0"/>
            </a:rPr>
            <a:t>monitore</a:t>
          </a:r>
          <a:r>
            <a:rPr lang="en-US" sz="2000" kern="1200" dirty="0">
              <a:solidFill>
                <a:prstClr val="white"/>
              </a:solidFill>
              <a:latin typeface="Arial" panose="020B0604020202020204" pitchFamily="34" charset="0"/>
              <a:ea typeface="+mn-ea"/>
              <a:cs typeface="Arial" panose="020B0604020202020204" pitchFamily="34" charset="0"/>
            </a:rPr>
            <a:t> the fracture behavior of recycled mortar specimens using the acoustic emission technique</a:t>
          </a:r>
        </a:p>
      </dsp:txBody>
      <dsp:txXfrm>
        <a:off x="49132" y="50241"/>
        <a:ext cx="8320756" cy="908216"/>
      </dsp:txXfrm>
    </dsp:sp>
    <dsp:sp modelId="{4F7DD013-CB8B-4A28-A260-55205A20D7E9}">
      <dsp:nvSpPr>
        <dsp:cNvPr id="0" name=""/>
        <dsp:cNvSpPr/>
      </dsp:nvSpPr>
      <dsp:spPr>
        <a:xfrm>
          <a:off x="0" y="1069286"/>
          <a:ext cx="8419020" cy="14005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933450">
            <a:lnSpc>
              <a:spcPct val="90000"/>
            </a:lnSpc>
            <a:spcBef>
              <a:spcPct val="0"/>
            </a:spcBef>
            <a:spcAft>
              <a:spcPct val="35000"/>
            </a:spcAft>
            <a:buNone/>
          </a:pPr>
          <a:r>
            <a:rPr lang="en-US" sz="2000" kern="1200" dirty="0">
              <a:solidFill>
                <a:prstClr val="white"/>
              </a:solidFill>
              <a:latin typeface="Arial" panose="020B0604020202020204" pitchFamily="34" charset="0"/>
              <a:ea typeface="+mn-ea"/>
              <a:cs typeface="Arial" panose="020B0604020202020204" pitchFamily="34" charset="0"/>
            </a:rPr>
            <a:t>Acoustic Emission has been used for the fracture investigation of mortars fabricated with different types and combinations of Fine recycled concrete aggregates (FRCA), limestone, natural, and standard sand as components of the specimens tested as well as the addition of fiber reinforcement</a:t>
          </a:r>
          <a:endParaRPr lang="el-GR" sz="2000" kern="1200" dirty="0">
            <a:solidFill>
              <a:prstClr val="white"/>
            </a:solidFill>
            <a:latin typeface="Arial" panose="020B0604020202020204" pitchFamily="34" charset="0"/>
            <a:ea typeface="+mn-ea"/>
            <a:cs typeface="Arial" panose="020B0604020202020204" pitchFamily="34" charset="0"/>
          </a:endParaRPr>
        </a:p>
      </dsp:txBody>
      <dsp:txXfrm>
        <a:off x="68369" y="1137655"/>
        <a:ext cx="8282282" cy="1263817"/>
      </dsp:txXfrm>
    </dsp:sp>
    <dsp:sp modelId="{B663C884-4D02-4A9F-90D7-0CC37147C15F}">
      <dsp:nvSpPr>
        <dsp:cNvPr id="0" name=""/>
        <dsp:cNvSpPr/>
      </dsp:nvSpPr>
      <dsp:spPr>
        <a:xfrm>
          <a:off x="0" y="2433836"/>
          <a:ext cx="8419020" cy="14005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933450">
            <a:lnSpc>
              <a:spcPct val="90000"/>
            </a:lnSpc>
            <a:spcBef>
              <a:spcPct val="0"/>
            </a:spcBef>
            <a:spcAft>
              <a:spcPct val="35000"/>
            </a:spcAft>
            <a:buNone/>
          </a:pPr>
          <a:r>
            <a:rPr lang="en-US" sz="2000" kern="1200" dirty="0">
              <a:solidFill>
                <a:prstClr val="white"/>
              </a:solidFill>
              <a:latin typeface="Arial" panose="020B0604020202020204" pitchFamily="34" charset="0"/>
              <a:ea typeface="+mn-ea"/>
              <a:cs typeface="Arial" panose="020B0604020202020204" pitchFamily="34" charset="0"/>
            </a:rPr>
            <a:t>To produce the recycled mortar beams, a portion of fine recycled concrete aggregates has been used, and the specimens were tested in three-point bending</a:t>
          </a:r>
          <a:endParaRPr lang="el-GR" sz="2000" kern="1200" dirty="0">
            <a:solidFill>
              <a:prstClr val="white"/>
            </a:solidFill>
            <a:latin typeface="Arial" panose="020B0604020202020204" pitchFamily="34" charset="0"/>
            <a:ea typeface="+mn-ea"/>
            <a:cs typeface="Arial" panose="020B0604020202020204" pitchFamily="34" charset="0"/>
          </a:endParaRPr>
        </a:p>
      </dsp:txBody>
      <dsp:txXfrm>
        <a:off x="68369" y="2502205"/>
        <a:ext cx="8282282" cy="12638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2D853E-DF99-4B86-88D4-7E2642A1E306}">
      <dsp:nvSpPr>
        <dsp:cNvPr id="0" name=""/>
        <dsp:cNvSpPr/>
      </dsp:nvSpPr>
      <dsp:spPr>
        <a:xfrm>
          <a:off x="0" y="4683"/>
          <a:ext cx="7727309" cy="1085760"/>
        </a:xfrm>
        <a:prstGeom prst="roundRect">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prstClr val="white"/>
              </a:solidFill>
              <a:latin typeface="Arial" panose="020B0604020202020204" pitchFamily="34" charset="0"/>
              <a:ea typeface="+mn-ea"/>
              <a:cs typeface="Arial" panose="020B0604020202020204" pitchFamily="34" charset="0"/>
            </a:rPr>
            <a:t>This work led to a comparison between the fracture behavior of recycled mortar specimens with steel fiber-reinforced and baseline mortars fabricated with 100% natural sand </a:t>
          </a:r>
          <a:endParaRPr lang="el-GR" sz="2000" kern="1200" dirty="0">
            <a:solidFill>
              <a:prstClr val="white"/>
            </a:solidFill>
            <a:latin typeface="Arial" panose="020B0604020202020204" pitchFamily="34" charset="0"/>
            <a:ea typeface="+mn-ea"/>
            <a:cs typeface="Arial" panose="020B0604020202020204" pitchFamily="34" charset="0"/>
          </a:endParaRPr>
        </a:p>
      </dsp:txBody>
      <dsp:txXfrm>
        <a:off x="53002" y="57685"/>
        <a:ext cx="7621305" cy="9797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FEFD40-EC12-45DF-9A38-9D08A5794AD4}">
      <dsp:nvSpPr>
        <dsp:cNvPr id="0" name=""/>
        <dsp:cNvSpPr/>
      </dsp:nvSpPr>
      <dsp:spPr>
        <a:xfrm>
          <a:off x="0" y="0"/>
          <a:ext cx="6686364" cy="6844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err="1">
              <a:latin typeface="Arial" panose="020B0604020202020204" pitchFamily="34" charset="0"/>
              <a:cs typeface="Arial" panose="020B0604020202020204" pitchFamily="34" charset="0"/>
            </a:rPr>
            <a:t>RCxS</a:t>
          </a:r>
          <a:r>
            <a:rPr lang="en-US" sz="1800" kern="1200" dirty="0">
              <a:latin typeface="Arial" panose="020B0604020202020204" pitchFamily="34" charset="0"/>
              <a:cs typeface="Arial" panose="020B0604020202020204" pitchFamily="34" charset="0"/>
            </a:rPr>
            <a:t>  mortar from 20% per weight from </a:t>
          </a:r>
          <a:r>
            <a:rPr lang="en-US" sz="1800" b="1" kern="1200" dirty="0">
              <a:latin typeface="Arial" panose="020B0604020202020204" pitchFamily="34" charset="0"/>
              <a:cs typeface="Arial" panose="020B0604020202020204" pitchFamily="34" charset="0"/>
            </a:rPr>
            <a:t>fine recycled concrete aggregates </a:t>
          </a:r>
          <a:r>
            <a:rPr lang="en-US" sz="1800" kern="1200" dirty="0">
              <a:latin typeface="Arial" panose="020B0604020202020204" pitchFamily="34" charset="0"/>
              <a:cs typeface="Arial" panose="020B0604020202020204" pitchFamily="34" charset="0"/>
            </a:rPr>
            <a:t>see and 80% from </a:t>
          </a:r>
          <a:r>
            <a:rPr lang="en-US" sz="1800" b="1" kern="1200" dirty="0">
              <a:latin typeface="Arial" panose="020B0604020202020204" pitchFamily="34" charset="0"/>
              <a:cs typeface="Arial" panose="020B0604020202020204" pitchFamily="34" charset="0"/>
            </a:rPr>
            <a:t>standard sand</a:t>
          </a:r>
          <a:endParaRPr lang="el-GR" sz="1800" kern="1200" dirty="0">
            <a:latin typeface="Arial" panose="020B0604020202020204" pitchFamily="34" charset="0"/>
            <a:cs typeface="Arial" panose="020B0604020202020204" pitchFamily="34" charset="0"/>
          </a:endParaRPr>
        </a:p>
      </dsp:txBody>
      <dsp:txXfrm>
        <a:off x="33412" y="33412"/>
        <a:ext cx="6619540" cy="617626"/>
      </dsp:txXfrm>
    </dsp:sp>
    <dsp:sp modelId="{2FDACE88-DAF9-4EDD-8316-30F7E1DFE8B7}">
      <dsp:nvSpPr>
        <dsp:cNvPr id="0" name=""/>
        <dsp:cNvSpPr/>
      </dsp:nvSpPr>
      <dsp:spPr>
        <a:xfrm>
          <a:off x="0" y="724006"/>
          <a:ext cx="6686364" cy="6844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err="1">
              <a:latin typeface="Arial" panose="020B0604020202020204" pitchFamily="34" charset="0"/>
              <a:cs typeface="Arial" panose="020B0604020202020204" pitchFamily="34" charset="0"/>
            </a:rPr>
            <a:t>RCxL</a:t>
          </a:r>
          <a:r>
            <a:rPr lang="en-US" sz="1800" kern="1200" dirty="0">
              <a:latin typeface="Arial" panose="020B0604020202020204" pitchFamily="34" charset="0"/>
              <a:cs typeface="Arial" panose="020B0604020202020204" pitchFamily="34" charset="0"/>
            </a:rPr>
            <a:t> and consists of mortar from 20% per weight </a:t>
          </a:r>
          <a:r>
            <a:rPr lang="en-US" sz="1800" b="1" kern="1200" dirty="0">
              <a:latin typeface="Arial" panose="020B0604020202020204" pitchFamily="34" charset="0"/>
              <a:cs typeface="Arial" panose="020B0604020202020204" pitchFamily="34" charset="0"/>
            </a:rPr>
            <a:t>fine recycled concrete aggregates</a:t>
          </a:r>
          <a:r>
            <a:rPr lang="en-US" sz="1800" kern="1200" dirty="0">
              <a:latin typeface="Arial" panose="020B0604020202020204" pitchFamily="34" charset="0"/>
              <a:cs typeface="Arial" panose="020B0604020202020204" pitchFamily="34" charset="0"/>
            </a:rPr>
            <a:t> and 80% from </a:t>
          </a:r>
          <a:r>
            <a:rPr lang="en-US" sz="1800" b="1" kern="1200" dirty="0">
              <a:latin typeface="Arial" panose="020B0604020202020204" pitchFamily="34" charset="0"/>
              <a:cs typeface="Arial" panose="020B0604020202020204" pitchFamily="34" charset="0"/>
            </a:rPr>
            <a:t>limestone</a:t>
          </a:r>
          <a:endParaRPr lang="el-GR" sz="1800" kern="1200" dirty="0">
            <a:latin typeface="Arial" panose="020B0604020202020204" pitchFamily="34" charset="0"/>
            <a:cs typeface="Arial" panose="020B0604020202020204" pitchFamily="34" charset="0"/>
          </a:endParaRPr>
        </a:p>
      </dsp:txBody>
      <dsp:txXfrm>
        <a:off x="33412" y="757418"/>
        <a:ext cx="6619540" cy="617626"/>
      </dsp:txXfrm>
    </dsp:sp>
    <dsp:sp modelId="{6CA0E2CB-16E4-4AC5-87F6-201ACC7F1738}">
      <dsp:nvSpPr>
        <dsp:cNvPr id="0" name=""/>
        <dsp:cNvSpPr/>
      </dsp:nvSpPr>
      <dsp:spPr>
        <a:xfrm>
          <a:off x="0" y="1445896"/>
          <a:ext cx="6686364" cy="6844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err="1">
              <a:latin typeface="Arial" panose="020B0604020202020204" pitchFamily="34" charset="0"/>
              <a:cs typeface="Arial" panose="020B0604020202020204" pitchFamily="34" charset="0"/>
            </a:rPr>
            <a:t>PxT</a:t>
          </a:r>
          <a:r>
            <a:rPr lang="en-US" sz="1800" kern="1200" dirty="0">
              <a:latin typeface="Arial" panose="020B0604020202020204" pitchFamily="34" charset="0"/>
              <a:cs typeface="Arial" panose="020B0604020202020204" pitchFamily="34" charset="0"/>
            </a:rPr>
            <a:t> and consists of a mortar fabricated from 100% </a:t>
          </a:r>
          <a:r>
            <a:rPr lang="en-US" sz="1800" b="1" kern="1200" dirty="0">
              <a:latin typeface="Arial" panose="020B0604020202020204" pitchFamily="34" charset="0"/>
              <a:cs typeface="Arial" panose="020B0604020202020204" pitchFamily="34" charset="0"/>
            </a:rPr>
            <a:t>natural crushed sand </a:t>
          </a:r>
          <a:endParaRPr lang="el-GR" sz="1800" b="1" kern="1200" dirty="0">
            <a:latin typeface="Arial" panose="020B0604020202020204" pitchFamily="34" charset="0"/>
            <a:cs typeface="Arial" panose="020B0604020202020204" pitchFamily="34" charset="0"/>
          </a:endParaRPr>
        </a:p>
      </dsp:txBody>
      <dsp:txXfrm>
        <a:off x="33412" y="1479308"/>
        <a:ext cx="6619540" cy="617626"/>
      </dsp:txXfrm>
    </dsp:sp>
    <dsp:sp modelId="{C31852F3-5B41-402C-98E9-F304DE57DCD1}">
      <dsp:nvSpPr>
        <dsp:cNvPr id="0" name=""/>
        <dsp:cNvSpPr/>
      </dsp:nvSpPr>
      <dsp:spPr>
        <a:xfrm>
          <a:off x="0" y="2167786"/>
          <a:ext cx="6686364" cy="68445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err="1">
              <a:latin typeface="Arial" panose="020B0604020202020204" pitchFamily="34" charset="0"/>
              <a:cs typeface="Arial" panose="020B0604020202020204" pitchFamily="34" charset="0"/>
            </a:rPr>
            <a:t>Sx</a:t>
          </a:r>
          <a:r>
            <a:rPr lang="en-US" sz="1800" kern="1200" dirty="0">
              <a:latin typeface="Arial" panose="020B0604020202020204" pitchFamily="34" charset="0"/>
              <a:cs typeface="Arial" panose="020B0604020202020204" pitchFamily="34" charset="0"/>
            </a:rPr>
            <a:t>, consists of </a:t>
          </a:r>
          <a:r>
            <a:rPr lang="en-US" sz="1800" b="1" kern="1200" dirty="0">
              <a:latin typeface="Arial" panose="020B0604020202020204" pitchFamily="34" charset="0"/>
              <a:cs typeface="Arial" panose="020B0604020202020204" pitchFamily="34" charset="0"/>
            </a:rPr>
            <a:t>steel fiber </a:t>
          </a:r>
          <a:r>
            <a:rPr lang="en-US" sz="1800" kern="1200" dirty="0">
              <a:latin typeface="Arial" panose="020B0604020202020204" pitchFamily="34" charset="0"/>
              <a:cs typeface="Arial" panose="020B0604020202020204" pitchFamily="34" charset="0"/>
            </a:rPr>
            <a:t>reinforced mortar also fabricated from 100% </a:t>
          </a:r>
          <a:r>
            <a:rPr lang="en-US" sz="1800" b="1" kern="1200" dirty="0">
              <a:latin typeface="Arial" panose="020B0604020202020204" pitchFamily="34" charset="0"/>
              <a:cs typeface="Arial" panose="020B0604020202020204" pitchFamily="34" charset="0"/>
            </a:rPr>
            <a:t>natural crushed sand</a:t>
          </a:r>
          <a:endParaRPr lang="el-GR" sz="1800" b="1" kern="1200" dirty="0">
            <a:latin typeface="Arial" panose="020B0604020202020204" pitchFamily="34" charset="0"/>
            <a:cs typeface="Arial" panose="020B0604020202020204" pitchFamily="34" charset="0"/>
          </a:endParaRPr>
        </a:p>
      </dsp:txBody>
      <dsp:txXfrm>
        <a:off x="33412" y="2201198"/>
        <a:ext cx="6619540" cy="61762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15A3B2-4BBE-463E-9BA7-17A587BB7F11}">
      <dsp:nvSpPr>
        <dsp:cNvPr id="0" name=""/>
        <dsp:cNvSpPr/>
      </dsp:nvSpPr>
      <dsp:spPr>
        <a:xfrm>
          <a:off x="0" y="311"/>
          <a:ext cx="8835155" cy="41914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Main features </a:t>
          </a:r>
          <a:endParaRPr lang="el-GR" sz="1800" kern="1200">
            <a:latin typeface="Arial" panose="020B0604020202020204" pitchFamily="34" charset="0"/>
            <a:cs typeface="Arial" panose="020B0604020202020204" pitchFamily="34" charset="0"/>
          </a:endParaRPr>
        </a:p>
      </dsp:txBody>
      <dsp:txXfrm>
        <a:off x="20461" y="20772"/>
        <a:ext cx="8794233" cy="378221"/>
      </dsp:txXfrm>
    </dsp:sp>
    <dsp:sp modelId="{FEC61AC3-B6E9-4587-87C9-48D78D5591A9}">
      <dsp:nvSpPr>
        <dsp:cNvPr id="0" name=""/>
        <dsp:cNvSpPr/>
      </dsp:nvSpPr>
      <dsp:spPr>
        <a:xfrm>
          <a:off x="0" y="419454"/>
          <a:ext cx="8835155" cy="2101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0516"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latin typeface="Arial" panose="020B0604020202020204" pitchFamily="34" charset="0"/>
              <a:cs typeface="Arial" panose="020B0604020202020204" pitchFamily="34" charset="0"/>
            </a:rPr>
            <a:t>the duration DUR (the period between the first and the last threshold crossing), </a:t>
          </a:r>
          <a:endParaRPr lang="el-GR"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20000"/>
            </a:spcAft>
            <a:buChar char="•"/>
          </a:pPr>
          <a:r>
            <a:rPr lang="en-US" sz="1800" kern="1200" dirty="0">
              <a:latin typeface="Arial" panose="020B0604020202020204" pitchFamily="34" charset="0"/>
              <a:cs typeface="Arial" panose="020B0604020202020204" pitchFamily="34" charset="0"/>
            </a:rPr>
            <a:t>the maximum amplitude AMP (dB). </a:t>
          </a:r>
          <a:endParaRPr lang="el-GR"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20000"/>
            </a:spcAft>
            <a:buChar char="•"/>
          </a:pPr>
          <a:r>
            <a:rPr lang="en-US" sz="1800" kern="1200" dirty="0">
              <a:latin typeface="Arial" panose="020B0604020202020204" pitchFamily="34" charset="0"/>
              <a:cs typeface="Arial" panose="020B0604020202020204" pitchFamily="34" charset="0"/>
            </a:rPr>
            <a:t>the "rise time" (RT) (which is the time between the first threshold crossing and the point of peak amplitude in µs). Rise Time is related to the fracture mode of the crack, and so is the inverse of the slope of the initial part of the signal (RA value, RT/A in µs/V). </a:t>
          </a:r>
          <a:endParaRPr lang="el-GR"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20000"/>
            </a:spcAft>
            <a:buChar char="•"/>
          </a:pPr>
          <a:r>
            <a:rPr lang="en-US" sz="1800" kern="1200" dirty="0">
              <a:latin typeface="Arial" panose="020B0604020202020204" pitchFamily="34" charset="0"/>
              <a:cs typeface="Arial" panose="020B0604020202020204" pitchFamily="34" charset="0"/>
            </a:rPr>
            <a:t>AF (average frequency) can be measured by the total number of threshold crossings divided by the duration and can characterize the Frequency content </a:t>
          </a:r>
          <a:endParaRPr lang="el-GR" sz="1800" kern="1200" dirty="0">
            <a:latin typeface="Arial" panose="020B0604020202020204" pitchFamily="34" charset="0"/>
            <a:cs typeface="Arial" panose="020B0604020202020204" pitchFamily="34" charset="0"/>
          </a:endParaRPr>
        </a:p>
      </dsp:txBody>
      <dsp:txXfrm>
        <a:off x="0" y="419454"/>
        <a:ext cx="8835155" cy="210109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7BED3F-3848-4AC7-814F-7623401CCCBC}">
      <dsp:nvSpPr>
        <dsp:cNvPr id="0" name=""/>
        <dsp:cNvSpPr/>
      </dsp:nvSpPr>
      <dsp:spPr>
        <a:xfrm>
          <a:off x="0" y="71913"/>
          <a:ext cx="2540267" cy="12548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A schematic representation of a waveform</a:t>
          </a:r>
          <a:endParaRPr lang="el-GR" sz="2400" kern="1200" dirty="0">
            <a:latin typeface="Arial" panose="020B0604020202020204" pitchFamily="34" charset="0"/>
            <a:cs typeface="Arial" panose="020B0604020202020204" pitchFamily="34" charset="0"/>
          </a:endParaRPr>
        </a:p>
      </dsp:txBody>
      <dsp:txXfrm>
        <a:off x="61256" y="133169"/>
        <a:ext cx="2417755" cy="113231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64B8F8-6EF0-4495-9340-7F244D8DFA76}" type="datetimeFigureOut">
              <a:rPr lang="en-US" smtClean="0"/>
              <a:t>10/29/2020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F34679-0150-425E-92F1-39A8F4395C00}" type="slidenum">
              <a:rPr lang="en-US" smtClean="0"/>
              <a:t>‹#›</a:t>
            </a:fld>
            <a:endParaRPr lang="en-US"/>
          </a:p>
        </p:txBody>
      </p:sp>
    </p:spTree>
    <p:extLst>
      <p:ext uri="{BB962C8B-B14F-4D97-AF65-F5344CB8AC3E}">
        <p14:creationId xmlns:p14="http://schemas.microsoft.com/office/powerpoint/2010/main" val="3679542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9BE31830-58E3-451B-849B-A20FDA07C6A4}" type="slidenum">
              <a:rPr lang="el-GR" smtClean="0"/>
              <a:pPr/>
              <a:t>7</a:t>
            </a:fld>
            <a:endParaRPr lang="el-GR"/>
          </a:p>
        </p:txBody>
      </p:sp>
    </p:spTree>
    <p:extLst>
      <p:ext uri="{BB962C8B-B14F-4D97-AF65-F5344CB8AC3E}">
        <p14:creationId xmlns:p14="http://schemas.microsoft.com/office/powerpoint/2010/main" val="2183088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CC028-3E12-498A-A145-9ADB6AF657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A2BF05-8ADB-4E9B-AF09-AF3051490E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DF7FF2-71ED-4853-A756-91DD5ADB3BBC}"/>
              </a:ext>
            </a:extLst>
          </p:cNvPr>
          <p:cNvSpPr>
            <a:spLocks noGrp="1"/>
          </p:cNvSpPr>
          <p:nvPr>
            <p:ph type="dt" sz="half" idx="10"/>
          </p:nvPr>
        </p:nvSpPr>
        <p:spPr/>
        <p:txBody>
          <a:bodyPr/>
          <a:lstStyle/>
          <a:p>
            <a:fld id="{9A24A9B7-BC30-4FAA-8C6F-B6724EDE6527}" type="datetime1">
              <a:rPr lang="en-US" smtClean="0"/>
              <a:t>10/29/2020</a:t>
            </a:fld>
            <a:endParaRPr lang="en-US"/>
          </a:p>
        </p:txBody>
      </p:sp>
      <p:sp>
        <p:nvSpPr>
          <p:cNvPr id="5" name="Footer Placeholder 4">
            <a:extLst>
              <a:ext uri="{FF2B5EF4-FFF2-40B4-BE49-F238E27FC236}">
                <a16:creationId xmlns:a16="http://schemas.microsoft.com/office/drawing/2014/main" id="{E991E22A-5B20-44A3-AAFC-D8C66B3CCE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978C62-08D4-400E-9AC3-D18F4686D28E}"/>
              </a:ext>
            </a:extLst>
          </p:cNvPr>
          <p:cNvSpPr>
            <a:spLocks noGrp="1"/>
          </p:cNvSpPr>
          <p:nvPr>
            <p:ph type="sldNum" sz="quarter" idx="12"/>
          </p:nvPr>
        </p:nvSpPr>
        <p:spPr/>
        <p:txBody>
          <a:bodyPr/>
          <a:lstStyle/>
          <a:p>
            <a:fld id="{B57BFD29-428A-464D-BBE5-30C4DA1A15F1}" type="slidenum">
              <a:rPr lang="en-US" smtClean="0"/>
              <a:t>‹#›</a:t>
            </a:fld>
            <a:endParaRPr lang="en-US"/>
          </a:p>
        </p:txBody>
      </p:sp>
    </p:spTree>
    <p:extLst>
      <p:ext uri="{BB962C8B-B14F-4D97-AF65-F5344CB8AC3E}">
        <p14:creationId xmlns:p14="http://schemas.microsoft.com/office/powerpoint/2010/main" val="2089818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45F4-4BA0-406E-AEEA-8F2E707CC8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03A93F-80F0-4C9D-984F-8CB2CFBD2A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CADCAB-8B39-4D7E-B127-00D18D0E2970}"/>
              </a:ext>
            </a:extLst>
          </p:cNvPr>
          <p:cNvSpPr>
            <a:spLocks noGrp="1"/>
          </p:cNvSpPr>
          <p:nvPr>
            <p:ph type="dt" sz="half" idx="10"/>
          </p:nvPr>
        </p:nvSpPr>
        <p:spPr/>
        <p:txBody>
          <a:bodyPr/>
          <a:lstStyle/>
          <a:p>
            <a:fld id="{59C11869-0D5A-495D-B93A-9D4D8AA26E54}" type="datetime1">
              <a:rPr lang="en-US" smtClean="0"/>
              <a:t>10/29/2020</a:t>
            </a:fld>
            <a:endParaRPr lang="en-US"/>
          </a:p>
        </p:txBody>
      </p:sp>
      <p:sp>
        <p:nvSpPr>
          <p:cNvPr id="5" name="Footer Placeholder 4">
            <a:extLst>
              <a:ext uri="{FF2B5EF4-FFF2-40B4-BE49-F238E27FC236}">
                <a16:creationId xmlns:a16="http://schemas.microsoft.com/office/drawing/2014/main" id="{690F4664-9A72-4A46-A203-BE9F391AD5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132E2A-0195-4A2A-8CA7-139AA404D435}"/>
              </a:ext>
            </a:extLst>
          </p:cNvPr>
          <p:cNvSpPr>
            <a:spLocks noGrp="1"/>
          </p:cNvSpPr>
          <p:nvPr>
            <p:ph type="sldNum" sz="quarter" idx="12"/>
          </p:nvPr>
        </p:nvSpPr>
        <p:spPr/>
        <p:txBody>
          <a:bodyPr/>
          <a:lstStyle/>
          <a:p>
            <a:fld id="{B57BFD29-428A-464D-BBE5-30C4DA1A15F1}" type="slidenum">
              <a:rPr lang="en-US" smtClean="0"/>
              <a:t>‹#›</a:t>
            </a:fld>
            <a:endParaRPr lang="en-US"/>
          </a:p>
        </p:txBody>
      </p:sp>
    </p:spTree>
    <p:extLst>
      <p:ext uri="{BB962C8B-B14F-4D97-AF65-F5344CB8AC3E}">
        <p14:creationId xmlns:p14="http://schemas.microsoft.com/office/powerpoint/2010/main" val="3515880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9495AF-56FD-4A09-B4E7-5FB45FD91E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622A6B-717E-4E99-851D-54DFF5F18E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ED94B3-2889-4CED-AEAE-308CA1DA73ED}"/>
              </a:ext>
            </a:extLst>
          </p:cNvPr>
          <p:cNvSpPr>
            <a:spLocks noGrp="1"/>
          </p:cNvSpPr>
          <p:nvPr>
            <p:ph type="dt" sz="half" idx="10"/>
          </p:nvPr>
        </p:nvSpPr>
        <p:spPr/>
        <p:txBody>
          <a:bodyPr/>
          <a:lstStyle/>
          <a:p>
            <a:fld id="{4318E314-99F6-4585-85DA-BB8CEB3D10EC}" type="datetime1">
              <a:rPr lang="en-US" smtClean="0"/>
              <a:t>10/29/2020</a:t>
            </a:fld>
            <a:endParaRPr lang="en-US"/>
          </a:p>
        </p:txBody>
      </p:sp>
      <p:sp>
        <p:nvSpPr>
          <p:cNvPr id="5" name="Footer Placeholder 4">
            <a:extLst>
              <a:ext uri="{FF2B5EF4-FFF2-40B4-BE49-F238E27FC236}">
                <a16:creationId xmlns:a16="http://schemas.microsoft.com/office/drawing/2014/main" id="{9ECCC6D5-053F-4FDE-BC4D-C90801A270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880C07-88F2-4CF8-A6E6-36D05D0102BA}"/>
              </a:ext>
            </a:extLst>
          </p:cNvPr>
          <p:cNvSpPr>
            <a:spLocks noGrp="1"/>
          </p:cNvSpPr>
          <p:nvPr>
            <p:ph type="sldNum" sz="quarter" idx="12"/>
          </p:nvPr>
        </p:nvSpPr>
        <p:spPr/>
        <p:txBody>
          <a:bodyPr/>
          <a:lstStyle/>
          <a:p>
            <a:fld id="{B57BFD29-428A-464D-BBE5-30C4DA1A15F1}" type="slidenum">
              <a:rPr lang="en-US" smtClean="0"/>
              <a:t>‹#›</a:t>
            </a:fld>
            <a:endParaRPr lang="en-US"/>
          </a:p>
        </p:txBody>
      </p:sp>
    </p:spTree>
    <p:extLst>
      <p:ext uri="{BB962C8B-B14F-4D97-AF65-F5344CB8AC3E}">
        <p14:creationId xmlns:p14="http://schemas.microsoft.com/office/powerpoint/2010/main" val="3972139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83ACF-AD9C-40C2-A436-F49411D845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CA1E54-F78B-4D00-BCB0-06D01032DD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B342C-13A6-4A9E-9E4B-A4D0BD3369F8}"/>
              </a:ext>
            </a:extLst>
          </p:cNvPr>
          <p:cNvSpPr>
            <a:spLocks noGrp="1"/>
          </p:cNvSpPr>
          <p:nvPr>
            <p:ph type="dt" sz="half" idx="10"/>
          </p:nvPr>
        </p:nvSpPr>
        <p:spPr/>
        <p:txBody>
          <a:bodyPr/>
          <a:lstStyle/>
          <a:p>
            <a:fld id="{A6EE3B2F-FB1B-4EE3-8C37-5C974D500FF8}" type="datetime1">
              <a:rPr lang="en-US" smtClean="0"/>
              <a:t>10/29/2020</a:t>
            </a:fld>
            <a:endParaRPr lang="en-US"/>
          </a:p>
        </p:txBody>
      </p:sp>
      <p:sp>
        <p:nvSpPr>
          <p:cNvPr id="5" name="Footer Placeholder 4">
            <a:extLst>
              <a:ext uri="{FF2B5EF4-FFF2-40B4-BE49-F238E27FC236}">
                <a16:creationId xmlns:a16="http://schemas.microsoft.com/office/drawing/2014/main" id="{89B22CBC-FBDC-4188-8B54-4CF4B9E587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5C100D-7A4F-4655-A606-453240BBD030}"/>
              </a:ext>
            </a:extLst>
          </p:cNvPr>
          <p:cNvSpPr>
            <a:spLocks noGrp="1"/>
          </p:cNvSpPr>
          <p:nvPr>
            <p:ph type="sldNum" sz="quarter" idx="12"/>
          </p:nvPr>
        </p:nvSpPr>
        <p:spPr/>
        <p:txBody>
          <a:bodyPr/>
          <a:lstStyle/>
          <a:p>
            <a:fld id="{B57BFD29-428A-464D-BBE5-30C4DA1A15F1}" type="slidenum">
              <a:rPr lang="en-US" smtClean="0"/>
              <a:t>‹#›</a:t>
            </a:fld>
            <a:endParaRPr lang="en-US"/>
          </a:p>
        </p:txBody>
      </p:sp>
    </p:spTree>
    <p:extLst>
      <p:ext uri="{BB962C8B-B14F-4D97-AF65-F5344CB8AC3E}">
        <p14:creationId xmlns:p14="http://schemas.microsoft.com/office/powerpoint/2010/main" val="2850469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DEF56-DD03-41AD-BDA0-F8422E5198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580FC3-9F47-43D6-A91A-CF70C29D71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5A31A7-84B1-4DD3-8EDA-47806B77221D}"/>
              </a:ext>
            </a:extLst>
          </p:cNvPr>
          <p:cNvSpPr>
            <a:spLocks noGrp="1"/>
          </p:cNvSpPr>
          <p:nvPr>
            <p:ph type="dt" sz="half" idx="10"/>
          </p:nvPr>
        </p:nvSpPr>
        <p:spPr/>
        <p:txBody>
          <a:bodyPr/>
          <a:lstStyle/>
          <a:p>
            <a:fld id="{F0F64C10-78C6-4409-9F4B-D80F4BB97C57}" type="datetime1">
              <a:rPr lang="en-US" smtClean="0"/>
              <a:t>10/29/2020</a:t>
            </a:fld>
            <a:endParaRPr lang="en-US"/>
          </a:p>
        </p:txBody>
      </p:sp>
      <p:sp>
        <p:nvSpPr>
          <p:cNvPr id="5" name="Footer Placeholder 4">
            <a:extLst>
              <a:ext uri="{FF2B5EF4-FFF2-40B4-BE49-F238E27FC236}">
                <a16:creationId xmlns:a16="http://schemas.microsoft.com/office/drawing/2014/main" id="{5C409787-834D-47CF-B808-18C15F9D68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1D6B38-DEBD-4DF2-973E-28906BCB966B}"/>
              </a:ext>
            </a:extLst>
          </p:cNvPr>
          <p:cNvSpPr>
            <a:spLocks noGrp="1"/>
          </p:cNvSpPr>
          <p:nvPr>
            <p:ph type="sldNum" sz="quarter" idx="12"/>
          </p:nvPr>
        </p:nvSpPr>
        <p:spPr/>
        <p:txBody>
          <a:bodyPr/>
          <a:lstStyle/>
          <a:p>
            <a:fld id="{B57BFD29-428A-464D-BBE5-30C4DA1A15F1}" type="slidenum">
              <a:rPr lang="en-US" smtClean="0"/>
              <a:t>‹#›</a:t>
            </a:fld>
            <a:endParaRPr lang="en-US"/>
          </a:p>
        </p:txBody>
      </p:sp>
    </p:spTree>
    <p:extLst>
      <p:ext uri="{BB962C8B-B14F-4D97-AF65-F5344CB8AC3E}">
        <p14:creationId xmlns:p14="http://schemas.microsoft.com/office/powerpoint/2010/main" val="2862144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EFEB9-86DE-42FD-B225-6904B58FEB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C628EC-9809-411F-B477-D9840042E9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4D51FC-575B-475D-AB96-4D9F020528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02C3F9-184A-4D26-BFAD-C18FC6862D0A}"/>
              </a:ext>
            </a:extLst>
          </p:cNvPr>
          <p:cNvSpPr>
            <a:spLocks noGrp="1"/>
          </p:cNvSpPr>
          <p:nvPr>
            <p:ph type="dt" sz="half" idx="10"/>
          </p:nvPr>
        </p:nvSpPr>
        <p:spPr/>
        <p:txBody>
          <a:bodyPr/>
          <a:lstStyle/>
          <a:p>
            <a:fld id="{E3E035D8-3E96-4BE3-94EB-D0AE6DF6315C}" type="datetime1">
              <a:rPr lang="en-US" smtClean="0"/>
              <a:t>10/29/2020</a:t>
            </a:fld>
            <a:endParaRPr lang="en-US"/>
          </a:p>
        </p:txBody>
      </p:sp>
      <p:sp>
        <p:nvSpPr>
          <p:cNvPr id="6" name="Footer Placeholder 5">
            <a:extLst>
              <a:ext uri="{FF2B5EF4-FFF2-40B4-BE49-F238E27FC236}">
                <a16:creationId xmlns:a16="http://schemas.microsoft.com/office/drawing/2014/main" id="{E3DC29F7-C309-40AC-B397-7EF89F2262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78FB75-CC56-492B-9B9E-311CEC3308B6}"/>
              </a:ext>
            </a:extLst>
          </p:cNvPr>
          <p:cNvSpPr>
            <a:spLocks noGrp="1"/>
          </p:cNvSpPr>
          <p:nvPr>
            <p:ph type="sldNum" sz="quarter" idx="12"/>
          </p:nvPr>
        </p:nvSpPr>
        <p:spPr/>
        <p:txBody>
          <a:bodyPr/>
          <a:lstStyle/>
          <a:p>
            <a:fld id="{B57BFD29-428A-464D-BBE5-30C4DA1A15F1}" type="slidenum">
              <a:rPr lang="en-US" smtClean="0"/>
              <a:t>‹#›</a:t>
            </a:fld>
            <a:endParaRPr lang="en-US"/>
          </a:p>
        </p:txBody>
      </p:sp>
    </p:spTree>
    <p:extLst>
      <p:ext uri="{BB962C8B-B14F-4D97-AF65-F5344CB8AC3E}">
        <p14:creationId xmlns:p14="http://schemas.microsoft.com/office/powerpoint/2010/main" val="3254493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EF25-49E6-49B3-9C8C-8F0B1272ED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B50F75-710A-47F2-8966-8049BD2575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90A99D-A39D-4783-B9A2-8BEE060879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B43FE4-15F1-4B9F-8F89-D5F1F7ED25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4378AB-81C4-41FA-B983-7622D93339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EE0F9B-D199-40CF-9465-906D5B8BD2F9}"/>
              </a:ext>
            </a:extLst>
          </p:cNvPr>
          <p:cNvSpPr>
            <a:spLocks noGrp="1"/>
          </p:cNvSpPr>
          <p:nvPr>
            <p:ph type="dt" sz="half" idx="10"/>
          </p:nvPr>
        </p:nvSpPr>
        <p:spPr/>
        <p:txBody>
          <a:bodyPr/>
          <a:lstStyle/>
          <a:p>
            <a:fld id="{357C413A-72EF-43A4-9CD2-A7DB2B013586}" type="datetime1">
              <a:rPr lang="en-US" smtClean="0"/>
              <a:t>10/29/2020</a:t>
            </a:fld>
            <a:endParaRPr lang="en-US"/>
          </a:p>
        </p:txBody>
      </p:sp>
      <p:sp>
        <p:nvSpPr>
          <p:cNvPr id="8" name="Footer Placeholder 7">
            <a:extLst>
              <a:ext uri="{FF2B5EF4-FFF2-40B4-BE49-F238E27FC236}">
                <a16:creationId xmlns:a16="http://schemas.microsoft.com/office/drawing/2014/main" id="{99BE3DDA-A252-4CBE-87B8-D7C6B4153B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FE72AF-E3A9-4998-AF16-80021B8D678C}"/>
              </a:ext>
            </a:extLst>
          </p:cNvPr>
          <p:cNvSpPr>
            <a:spLocks noGrp="1"/>
          </p:cNvSpPr>
          <p:nvPr>
            <p:ph type="sldNum" sz="quarter" idx="12"/>
          </p:nvPr>
        </p:nvSpPr>
        <p:spPr/>
        <p:txBody>
          <a:bodyPr/>
          <a:lstStyle/>
          <a:p>
            <a:fld id="{B57BFD29-428A-464D-BBE5-30C4DA1A15F1}" type="slidenum">
              <a:rPr lang="en-US" smtClean="0"/>
              <a:t>‹#›</a:t>
            </a:fld>
            <a:endParaRPr lang="en-US"/>
          </a:p>
        </p:txBody>
      </p:sp>
    </p:spTree>
    <p:extLst>
      <p:ext uri="{BB962C8B-B14F-4D97-AF65-F5344CB8AC3E}">
        <p14:creationId xmlns:p14="http://schemas.microsoft.com/office/powerpoint/2010/main" val="1462854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48566-0D32-44BF-AF96-1C1158583E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7C584A-C9E6-438F-89C0-3899E2F6AB38}"/>
              </a:ext>
            </a:extLst>
          </p:cNvPr>
          <p:cNvSpPr>
            <a:spLocks noGrp="1"/>
          </p:cNvSpPr>
          <p:nvPr>
            <p:ph type="dt" sz="half" idx="10"/>
          </p:nvPr>
        </p:nvSpPr>
        <p:spPr/>
        <p:txBody>
          <a:bodyPr/>
          <a:lstStyle/>
          <a:p>
            <a:fld id="{564AB065-856F-49B4-958D-465590AC4A74}" type="datetime1">
              <a:rPr lang="en-US" smtClean="0"/>
              <a:t>10/29/2020</a:t>
            </a:fld>
            <a:endParaRPr lang="en-US"/>
          </a:p>
        </p:txBody>
      </p:sp>
      <p:sp>
        <p:nvSpPr>
          <p:cNvPr id="4" name="Footer Placeholder 3">
            <a:extLst>
              <a:ext uri="{FF2B5EF4-FFF2-40B4-BE49-F238E27FC236}">
                <a16:creationId xmlns:a16="http://schemas.microsoft.com/office/drawing/2014/main" id="{6A6EFDC5-7124-48A1-87B6-7E323DE444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729FBB-20CE-4C6B-8205-56998CD9AC38}"/>
              </a:ext>
            </a:extLst>
          </p:cNvPr>
          <p:cNvSpPr>
            <a:spLocks noGrp="1"/>
          </p:cNvSpPr>
          <p:nvPr>
            <p:ph type="sldNum" sz="quarter" idx="12"/>
          </p:nvPr>
        </p:nvSpPr>
        <p:spPr/>
        <p:txBody>
          <a:bodyPr/>
          <a:lstStyle/>
          <a:p>
            <a:fld id="{B57BFD29-428A-464D-BBE5-30C4DA1A15F1}" type="slidenum">
              <a:rPr lang="en-US" smtClean="0"/>
              <a:t>‹#›</a:t>
            </a:fld>
            <a:endParaRPr lang="en-US"/>
          </a:p>
        </p:txBody>
      </p:sp>
    </p:spTree>
    <p:extLst>
      <p:ext uri="{BB962C8B-B14F-4D97-AF65-F5344CB8AC3E}">
        <p14:creationId xmlns:p14="http://schemas.microsoft.com/office/powerpoint/2010/main" val="3656341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C6CE6E-F109-420E-A161-6C3796ADD99B}"/>
              </a:ext>
            </a:extLst>
          </p:cNvPr>
          <p:cNvSpPr>
            <a:spLocks noGrp="1"/>
          </p:cNvSpPr>
          <p:nvPr>
            <p:ph type="dt" sz="half" idx="10"/>
          </p:nvPr>
        </p:nvSpPr>
        <p:spPr/>
        <p:txBody>
          <a:bodyPr/>
          <a:lstStyle/>
          <a:p>
            <a:fld id="{8469C467-0271-4DE7-AD1F-ED3B63E688EE}" type="datetime1">
              <a:rPr lang="en-US" smtClean="0"/>
              <a:t>10/29/2020</a:t>
            </a:fld>
            <a:endParaRPr lang="en-US"/>
          </a:p>
        </p:txBody>
      </p:sp>
      <p:sp>
        <p:nvSpPr>
          <p:cNvPr id="3" name="Footer Placeholder 2">
            <a:extLst>
              <a:ext uri="{FF2B5EF4-FFF2-40B4-BE49-F238E27FC236}">
                <a16:creationId xmlns:a16="http://schemas.microsoft.com/office/drawing/2014/main" id="{E511641D-A154-47C4-8DF8-76C1F71A62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39A2D0-5F6E-416A-99A7-39F7BA4653A5}"/>
              </a:ext>
            </a:extLst>
          </p:cNvPr>
          <p:cNvSpPr>
            <a:spLocks noGrp="1"/>
          </p:cNvSpPr>
          <p:nvPr>
            <p:ph type="sldNum" sz="quarter" idx="12"/>
          </p:nvPr>
        </p:nvSpPr>
        <p:spPr/>
        <p:txBody>
          <a:bodyPr/>
          <a:lstStyle/>
          <a:p>
            <a:fld id="{B57BFD29-428A-464D-BBE5-30C4DA1A15F1}" type="slidenum">
              <a:rPr lang="en-US" smtClean="0"/>
              <a:t>‹#›</a:t>
            </a:fld>
            <a:endParaRPr lang="en-US"/>
          </a:p>
        </p:txBody>
      </p:sp>
    </p:spTree>
    <p:extLst>
      <p:ext uri="{BB962C8B-B14F-4D97-AF65-F5344CB8AC3E}">
        <p14:creationId xmlns:p14="http://schemas.microsoft.com/office/powerpoint/2010/main" val="3256015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ACD0D-7416-4A71-B35C-A833D92E08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606905-A46B-4397-A264-2328E99132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9A2FD2-FCED-419A-AD44-670DEE3DA8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B2016D-EDBE-4858-BE64-F7B04D122CEB}"/>
              </a:ext>
            </a:extLst>
          </p:cNvPr>
          <p:cNvSpPr>
            <a:spLocks noGrp="1"/>
          </p:cNvSpPr>
          <p:nvPr>
            <p:ph type="dt" sz="half" idx="10"/>
          </p:nvPr>
        </p:nvSpPr>
        <p:spPr/>
        <p:txBody>
          <a:bodyPr/>
          <a:lstStyle/>
          <a:p>
            <a:fld id="{35E615CE-127A-4EE8-A9A3-C640072B1EFB}" type="datetime1">
              <a:rPr lang="en-US" smtClean="0"/>
              <a:t>10/29/2020</a:t>
            </a:fld>
            <a:endParaRPr lang="en-US"/>
          </a:p>
        </p:txBody>
      </p:sp>
      <p:sp>
        <p:nvSpPr>
          <p:cNvPr id="6" name="Footer Placeholder 5">
            <a:extLst>
              <a:ext uri="{FF2B5EF4-FFF2-40B4-BE49-F238E27FC236}">
                <a16:creationId xmlns:a16="http://schemas.microsoft.com/office/drawing/2014/main" id="{4099064C-343B-4A46-A41C-EBC7F22B19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FB6A79-524D-43FC-A624-1A25B9290D3C}"/>
              </a:ext>
            </a:extLst>
          </p:cNvPr>
          <p:cNvSpPr>
            <a:spLocks noGrp="1"/>
          </p:cNvSpPr>
          <p:nvPr>
            <p:ph type="sldNum" sz="quarter" idx="12"/>
          </p:nvPr>
        </p:nvSpPr>
        <p:spPr/>
        <p:txBody>
          <a:bodyPr/>
          <a:lstStyle/>
          <a:p>
            <a:fld id="{B57BFD29-428A-464D-BBE5-30C4DA1A15F1}" type="slidenum">
              <a:rPr lang="en-US" smtClean="0"/>
              <a:t>‹#›</a:t>
            </a:fld>
            <a:endParaRPr lang="en-US"/>
          </a:p>
        </p:txBody>
      </p:sp>
    </p:spTree>
    <p:extLst>
      <p:ext uri="{BB962C8B-B14F-4D97-AF65-F5344CB8AC3E}">
        <p14:creationId xmlns:p14="http://schemas.microsoft.com/office/powerpoint/2010/main" val="3927793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739BA-FF3E-41CB-9FCD-87753B3B7A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1C607D-364A-4821-B88E-26BDA684A2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4676CF-2319-4763-9C9E-8F3064D113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01BD91-4013-4A1E-A565-CCBE9946EB0A}"/>
              </a:ext>
            </a:extLst>
          </p:cNvPr>
          <p:cNvSpPr>
            <a:spLocks noGrp="1"/>
          </p:cNvSpPr>
          <p:nvPr>
            <p:ph type="dt" sz="half" idx="10"/>
          </p:nvPr>
        </p:nvSpPr>
        <p:spPr/>
        <p:txBody>
          <a:bodyPr/>
          <a:lstStyle/>
          <a:p>
            <a:fld id="{81D02233-7606-42D3-A88F-D05BF58D271B}" type="datetime1">
              <a:rPr lang="en-US" smtClean="0"/>
              <a:t>10/29/2020</a:t>
            </a:fld>
            <a:endParaRPr lang="en-US"/>
          </a:p>
        </p:txBody>
      </p:sp>
      <p:sp>
        <p:nvSpPr>
          <p:cNvPr id="6" name="Footer Placeholder 5">
            <a:extLst>
              <a:ext uri="{FF2B5EF4-FFF2-40B4-BE49-F238E27FC236}">
                <a16:creationId xmlns:a16="http://schemas.microsoft.com/office/drawing/2014/main" id="{145DAD2E-CFEA-48F9-B22D-76DB521062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B0BC61-BA11-44DD-826F-A4A8DB98A6FF}"/>
              </a:ext>
            </a:extLst>
          </p:cNvPr>
          <p:cNvSpPr>
            <a:spLocks noGrp="1"/>
          </p:cNvSpPr>
          <p:nvPr>
            <p:ph type="sldNum" sz="quarter" idx="12"/>
          </p:nvPr>
        </p:nvSpPr>
        <p:spPr/>
        <p:txBody>
          <a:bodyPr/>
          <a:lstStyle/>
          <a:p>
            <a:fld id="{B57BFD29-428A-464D-BBE5-30C4DA1A15F1}" type="slidenum">
              <a:rPr lang="en-US" smtClean="0"/>
              <a:t>‹#›</a:t>
            </a:fld>
            <a:endParaRPr lang="en-US"/>
          </a:p>
        </p:txBody>
      </p:sp>
    </p:spTree>
    <p:extLst>
      <p:ext uri="{BB962C8B-B14F-4D97-AF65-F5344CB8AC3E}">
        <p14:creationId xmlns:p14="http://schemas.microsoft.com/office/powerpoint/2010/main" val="3734454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89DDAA-7F80-48AF-B362-C28695967D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63E574-FBCD-4248-A2C5-FDF7F233E3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289AAA-135A-445E-ACE0-14E7707EE7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21961F-64CB-4E99-B8E5-12495448433A}" type="datetime1">
              <a:rPr lang="en-US" smtClean="0"/>
              <a:t>10/29/2020</a:t>
            </a:fld>
            <a:endParaRPr lang="en-US"/>
          </a:p>
        </p:txBody>
      </p:sp>
      <p:sp>
        <p:nvSpPr>
          <p:cNvPr id="5" name="Footer Placeholder 4">
            <a:extLst>
              <a:ext uri="{FF2B5EF4-FFF2-40B4-BE49-F238E27FC236}">
                <a16:creationId xmlns:a16="http://schemas.microsoft.com/office/drawing/2014/main" id="{8CFF60EF-5E40-47CC-A383-EAB615E898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4AEC9B-71D0-4703-BC40-18A6742198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7BFD29-428A-464D-BBE5-30C4DA1A15F1}" type="slidenum">
              <a:rPr lang="en-US" smtClean="0"/>
              <a:t>‹#›</a:t>
            </a:fld>
            <a:endParaRPr lang="en-US"/>
          </a:p>
        </p:txBody>
      </p:sp>
    </p:spTree>
    <p:extLst>
      <p:ext uri="{BB962C8B-B14F-4D97-AF65-F5344CB8AC3E}">
        <p14:creationId xmlns:p14="http://schemas.microsoft.com/office/powerpoint/2010/main" val="16023519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hyperlink" Target="http://mss-nde.uoi.gr/matikas.html"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0.xml"/><Relationship Id="rId13" Type="http://schemas.openxmlformats.org/officeDocument/2006/relationships/image" Target="../media/image4.png"/><Relationship Id="rId3" Type="http://schemas.openxmlformats.org/officeDocument/2006/relationships/audio" Target="../media/media11.m4a"/><Relationship Id="rId7" Type="http://schemas.openxmlformats.org/officeDocument/2006/relationships/diagramQuickStyle" Target="../diagrams/quickStyle10.xml"/><Relationship Id="rId12" Type="http://schemas.openxmlformats.org/officeDocument/2006/relationships/image" Target="../media/image12.png"/><Relationship Id="rId2" Type="http://schemas.microsoft.com/office/2007/relationships/media" Target="../media/media11.m4a"/><Relationship Id="rId1" Type="http://schemas.openxmlformats.org/officeDocument/2006/relationships/vmlDrawing" Target="../drawings/vmlDrawing1.vml"/><Relationship Id="rId6" Type="http://schemas.openxmlformats.org/officeDocument/2006/relationships/diagramLayout" Target="../diagrams/layout10.xml"/><Relationship Id="rId11" Type="http://schemas.openxmlformats.org/officeDocument/2006/relationships/image" Target="../media/image11.emf"/><Relationship Id="rId5" Type="http://schemas.openxmlformats.org/officeDocument/2006/relationships/diagramData" Target="../diagrams/data10.xml"/><Relationship Id="rId10" Type="http://schemas.openxmlformats.org/officeDocument/2006/relationships/package" Target="../embeddings/Microsoft_Excel_Worksheet.xlsx"/><Relationship Id="rId4" Type="http://schemas.openxmlformats.org/officeDocument/2006/relationships/slideLayout" Target="../slideLayouts/slideLayout2.xml"/><Relationship Id="rId9" Type="http://schemas.microsoft.com/office/2007/relationships/diagramDrawing" Target="../diagrams/drawing10.xml"/></Relationships>
</file>

<file path=ppt/slides/_rels/slide12.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slideLayout" Target="../slideLayouts/slideLayout2.xml"/><Relationship Id="rId7" Type="http://schemas.openxmlformats.org/officeDocument/2006/relationships/diagramColors" Target="../diagrams/colors1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QuickStyle" Target="../diagrams/quickStyle11.xml"/><Relationship Id="rId5" Type="http://schemas.openxmlformats.org/officeDocument/2006/relationships/diagramLayout" Target="../diagrams/layout11.xml"/><Relationship Id="rId10" Type="http://schemas.openxmlformats.org/officeDocument/2006/relationships/image" Target="../media/image4.png"/><Relationship Id="rId4" Type="http://schemas.openxmlformats.org/officeDocument/2006/relationships/diagramData" Target="../diagrams/data11.xml"/><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slideLayout" Target="../slideLayouts/slideLayout2.xml"/><Relationship Id="rId7" Type="http://schemas.openxmlformats.org/officeDocument/2006/relationships/diagramColors" Target="../diagrams/colors1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QuickStyle" Target="../diagrams/quickStyle12.xml"/><Relationship Id="rId5" Type="http://schemas.openxmlformats.org/officeDocument/2006/relationships/diagramLayout" Target="../diagrams/layout12.xml"/><Relationship Id="rId10" Type="http://schemas.openxmlformats.org/officeDocument/2006/relationships/image" Target="../media/image4.png"/><Relationship Id="rId4" Type="http://schemas.openxmlformats.org/officeDocument/2006/relationships/diagramData" Target="../diagrams/data12.xml"/><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slideLayout" Target="../slideLayouts/slideLayout2.xml"/><Relationship Id="rId7" Type="http://schemas.openxmlformats.org/officeDocument/2006/relationships/diagramColors" Target="../diagrams/colors1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QuickStyle" Target="../diagrams/quickStyle13.xml"/><Relationship Id="rId5" Type="http://schemas.openxmlformats.org/officeDocument/2006/relationships/diagramLayout" Target="../diagrams/layout13.xml"/><Relationship Id="rId10" Type="http://schemas.openxmlformats.org/officeDocument/2006/relationships/image" Target="../media/image4.png"/><Relationship Id="rId4" Type="http://schemas.openxmlformats.org/officeDocument/2006/relationships/diagramData" Target="../diagrams/data13.xml"/><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slideLayout" Target="../slideLayouts/slideLayout2.xml"/><Relationship Id="rId7" Type="http://schemas.openxmlformats.org/officeDocument/2006/relationships/diagramColors" Target="../diagrams/colors1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slideLayout" Target="../slideLayouts/slideLayout2.xml"/><Relationship Id="rId7" Type="http://schemas.openxmlformats.org/officeDocument/2006/relationships/diagramColors" Target="../diagrams/colors15.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hyperlink" Target="mailto:daggelis@vub.be" TargetMode="External"/><Relationship Id="rId4" Type="http://schemas.openxmlformats.org/officeDocument/2006/relationships/hyperlink" Target="mailto:tbalask@gmail.com" TargetMode="Externa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slideLayout" Target="../slideLayouts/slideLayout1.xml"/><Relationship Id="rId21" Type="http://schemas.openxmlformats.org/officeDocument/2006/relationships/diagramQuickStyle" Target="../diagrams/quickStyle4.xml"/><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audio" Target="../media/media2.m4a"/><Relationship Id="rId16" Type="http://schemas.openxmlformats.org/officeDocument/2006/relationships/diagramQuickStyle" Target="../diagrams/quickStyle3.xml"/><Relationship Id="rId20" Type="http://schemas.openxmlformats.org/officeDocument/2006/relationships/diagramLayout" Target="../diagrams/layout4.xml"/><Relationship Id="rId1" Type="http://schemas.microsoft.com/office/2007/relationships/media" Target="../media/media2.m4a"/><Relationship Id="rId6" Type="http://schemas.openxmlformats.org/officeDocument/2006/relationships/diagramQuickStyle" Target="../diagrams/quickStyle1.xml"/><Relationship Id="rId11" Type="http://schemas.openxmlformats.org/officeDocument/2006/relationships/diagramQuickStyle" Target="../diagrams/quickStyle2.xml"/><Relationship Id="rId24" Type="http://schemas.openxmlformats.org/officeDocument/2006/relationships/image" Target="../media/image4.png"/><Relationship Id="rId5" Type="http://schemas.openxmlformats.org/officeDocument/2006/relationships/diagramLayout" Target="../diagrams/layout1.xml"/><Relationship Id="rId15" Type="http://schemas.openxmlformats.org/officeDocument/2006/relationships/diagramLayout" Target="../diagrams/layout3.xml"/><Relationship Id="rId23" Type="http://schemas.microsoft.com/office/2007/relationships/diagramDrawing" Target="../diagrams/drawing4.xml"/><Relationship Id="rId10" Type="http://schemas.openxmlformats.org/officeDocument/2006/relationships/diagramLayout" Target="../diagrams/layout2.xml"/><Relationship Id="rId19" Type="http://schemas.openxmlformats.org/officeDocument/2006/relationships/diagramData" Target="../diagrams/data4.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 Id="rId22" Type="http://schemas.openxmlformats.org/officeDocument/2006/relationships/diagramColors" Target="../diagrams/colors4.xml"/></Relationships>
</file>

<file path=ppt/slides/_rels/slide3.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3" Type="http://schemas.openxmlformats.org/officeDocument/2006/relationships/slideLayout" Target="../slideLayouts/slideLayout1.xml"/><Relationship Id="rId7" Type="http://schemas.openxmlformats.org/officeDocument/2006/relationships/diagramColors" Target="../diagrams/colors5.xml"/><Relationship Id="rId12" Type="http://schemas.openxmlformats.org/officeDocument/2006/relationships/diagramColors" Target="../diagrams/colors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QuickStyle" Target="../diagrams/quickStyle5.xml"/><Relationship Id="rId11" Type="http://schemas.openxmlformats.org/officeDocument/2006/relationships/diagramQuickStyle" Target="../diagrams/quickStyle6.xml"/><Relationship Id="rId5" Type="http://schemas.openxmlformats.org/officeDocument/2006/relationships/diagramLayout" Target="../diagrams/layout5.xml"/><Relationship Id="rId10" Type="http://schemas.openxmlformats.org/officeDocument/2006/relationships/diagramLayout" Target="../diagrams/layout6.xml"/><Relationship Id="rId4" Type="http://schemas.openxmlformats.org/officeDocument/2006/relationships/diagramData" Target="../diagrams/data5.xml"/><Relationship Id="rId9" Type="http://schemas.openxmlformats.org/officeDocument/2006/relationships/diagramData" Target="../diagrams/data6.xml"/><Relationship Id="rId1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1.xml"/><Relationship Id="rId7" Type="http://schemas.openxmlformats.org/officeDocument/2006/relationships/diagramQuickStyle" Target="../diagrams/quickStyle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4.png"/><Relationship Id="rId4" Type="http://schemas.openxmlformats.org/officeDocument/2006/relationships/image" Target="../media/image6.jpg"/><Relationship Id="rId9" Type="http://schemas.microsoft.com/office/2007/relationships/diagramDrawing" Target="../diagrams/drawing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8.xml"/><Relationship Id="rId13" Type="http://schemas.openxmlformats.org/officeDocument/2006/relationships/diagramQuickStyle" Target="../diagrams/quickStyle9.xml"/><Relationship Id="rId3" Type="http://schemas.openxmlformats.org/officeDocument/2006/relationships/slideLayout" Target="../slideLayouts/slideLayout7.xml"/><Relationship Id="rId7" Type="http://schemas.openxmlformats.org/officeDocument/2006/relationships/diagramLayout" Target="../diagrams/layout8.xml"/><Relationship Id="rId12" Type="http://schemas.openxmlformats.org/officeDocument/2006/relationships/diagramLayout" Target="../diagrams/layout9.xml"/><Relationship Id="rId2" Type="http://schemas.openxmlformats.org/officeDocument/2006/relationships/audio" Target="../media/media7.m4a"/><Relationship Id="rId16" Type="http://schemas.openxmlformats.org/officeDocument/2006/relationships/image" Target="../media/image4.png"/><Relationship Id="rId1" Type="http://schemas.microsoft.com/office/2007/relationships/media" Target="../media/media7.m4a"/><Relationship Id="rId6" Type="http://schemas.openxmlformats.org/officeDocument/2006/relationships/diagramData" Target="../diagrams/data8.xml"/><Relationship Id="rId11" Type="http://schemas.openxmlformats.org/officeDocument/2006/relationships/diagramData" Target="../diagrams/data9.xml"/><Relationship Id="rId5" Type="http://schemas.openxmlformats.org/officeDocument/2006/relationships/image" Target="../media/image8.png"/><Relationship Id="rId15" Type="http://schemas.microsoft.com/office/2007/relationships/diagramDrawing" Target="../diagrams/drawing9.xml"/><Relationship Id="rId10" Type="http://schemas.microsoft.com/office/2007/relationships/diagramDrawing" Target="../diagrams/drawing8.xml"/><Relationship Id="rId4" Type="http://schemas.openxmlformats.org/officeDocument/2006/relationships/notesSlide" Target="../notesSlides/notesSlide1.xml"/><Relationship Id="rId9" Type="http://schemas.openxmlformats.org/officeDocument/2006/relationships/diagramColors" Target="../diagrams/colors8.xml"/><Relationship Id="rId14" Type="http://schemas.openxmlformats.org/officeDocument/2006/relationships/diagramColors" Target="../diagrams/colors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238E82-0D9F-4F92-878F-6EB0B39B7CE3}"/>
              </a:ext>
            </a:extLst>
          </p:cNvPr>
          <p:cNvSpPr txBox="1"/>
          <p:nvPr/>
        </p:nvSpPr>
        <p:spPr>
          <a:xfrm>
            <a:off x="892282" y="327988"/>
            <a:ext cx="10407435" cy="973472"/>
          </a:xfrm>
          <a:prstGeom prst="rect">
            <a:avLst/>
          </a:prstGeom>
          <a:noFill/>
        </p:spPr>
        <p:txBody>
          <a:bodyPr wrap="square" rtlCol="0">
            <a:spAutoFit/>
          </a:bodyPr>
          <a:lstStyle/>
          <a:p>
            <a:pPr algn="ctr">
              <a:lnSpc>
                <a:spcPct val="115000"/>
              </a:lnSpc>
              <a:spcAft>
                <a:spcPts val="1000"/>
              </a:spcAft>
            </a:pPr>
            <a:r>
              <a:rPr lang="en-US" sz="2600" b="1" dirty="0">
                <a:latin typeface="Arial" panose="020B0604020202020204" pitchFamily="34" charset="0"/>
                <a:cs typeface="Arial" panose="020B0604020202020204" pitchFamily="34" charset="0"/>
              </a:rPr>
              <a:t>Acoustic emission monitoring of the fracture behavior of mortar specimens fabricated using recycled concrete aggregates</a:t>
            </a:r>
            <a:endParaRPr lang="el-GR" sz="26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7658117-8D72-4950-BCAA-887EBE6423FB}"/>
              </a:ext>
            </a:extLst>
          </p:cNvPr>
          <p:cNvSpPr txBox="1"/>
          <p:nvPr/>
        </p:nvSpPr>
        <p:spPr>
          <a:xfrm>
            <a:off x="612764" y="1504228"/>
            <a:ext cx="10972800" cy="1938992"/>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Anastasios Mpalaskas</a:t>
            </a:r>
            <a:r>
              <a:rPr lang="en-US" sz="2400" baseline="30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Dimitrios G. Aggelis</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Theodore E. Matikas</a:t>
            </a:r>
            <a:r>
              <a:rPr lang="en-US" sz="2400" baseline="30000" dirty="0">
                <a:latin typeface="Arial" panose="020B0604020202020204" pitchFamily="34" charset="0"/>
                <a:cs typeface="Arial" panose="020B0604020202020204" pitchFamily="34" charset="0"/>
              </a:rPr>
              <a:t>1</a:t>
            </a:r>
            <a:endParaRPr lang="en-US" sz="24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endParaRPr>
          </a:p>
          <a:p>
            <a:pPr algn="ctr"/>
            <a:endParaRPr lang="en-US" sz="2400" baseline="30000" dirty="0">
              <a:latin typeface="Arial" panose="020B0604020202020204" pitchFamily="34" charset="0"/>
              <a:cs typeface="Arial" panose="020B0604020202020204" pitchFamily="34" charset="0"/>
            </a:endParaRPr>
          </a:p>
          <a:p>
            <a:pPr algn="ctr"/>
            <a:r>
              <a:rPr lang="en-US" sz="2000" baseline="30000" dirty="0">
                <a:latin typeface="Arial" panose="020B0604020202020204" pitchFamily="34" charset="0"/>
                <a:cs typeface="Arial" panose="020B0604020202020204" pitchFamily="34" charset="0"/>
              </a:rPr>
              <a:t>1</a:t>
            </a:r>
            <a:r>
              <a:rPr lang="en-US" sz="2000" dirty="0">
                <a:latin typeface="Arial" panose="020B0604020202020204" pitchFamily="34" charset="0"/>
                <a:cs typeface="Arial" panose="020B0604020202020204" pitchFamily="34" charset="0"/>
              </a:rPr>
              <a:t>Department of Materials Science and Engineering, University of Ioannina, Greece</a:t>
            </a:r>
          </a:p>
          <a:p>
            <a:pPr algn="ctr"/>
            <a:r>
              <a:rPr lang="en-US" sz="2000" baseline="30000" dirty="0">
                <a:latin typeface="Arial" panose="020B0604020202020204" pitchFamily="34" charset="0"/>
                <a:cs typeface="Arial" panose="020B0604020202020204" pitchFamily="34" charset="0"/>
              </a:rPr>
              <a:t>2</a:t>
            </a:r>
            <a:r>
              <a:rPr lang="en-US" sz="2000" dirty="0">
                <a:latin typeface="Arial" panose="020B0604020202020204" pitchFamily="34" charset="0"/>
                <a:cs typeface="Arial" panose="020B0604020202020204" pitchFamily="34" charset="0"/>
              </a:rPr>
              <a:t>Department Mechanics of Materials and Constructions, Vrije Universiteit Brussel (VUB), </a:t>
            </a:r>
            <a:r>
              <a:rPr lang="en-US" sz="2000" dirty="0" err="1">
                <a:latin typeface="Arial" panose="020B0604020202020204" pitchFamily="34" charset="0"/>
                <a:cs typeface="Arial" panose="020B0604020202020204" pitchFamily="34" charset="0"/>
              </a:rPr>
              <a:t>Pleinlaan</a:t>
            </a:r>
            <a:r>
              <a:rPr lang="en-US" sz="2000" dirty="0">
                <a:latin typeface="Arial" panose="020B0604020202020204" pitchFamily="34" charset="0"/>
                <a:cs typeface="Arial" panose="020B0604020202020204" pitchFamily="34" charset="0"/>
              </a:rPr>
              <a:t> 2, 1050 Brussels, Belgium</a:t>
            </a:r>
            <a:endParaRPr lang="tr-TR" sz="2000" dirty="0">
              <a:latin typeface="Arial" panose="020B0604020202020204" pitchFamily="34" charset="0"/>
              <a:cs typeface="Arial" panose="020B0604020202020204" pitchFamily="34" charset="0"/>
            </a:endParaRPr>
          </a:p>
          <a:p>
            <a:pPr algn="ctr"/>
            <a:endParaRPr lang="en-US" sz="20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BE99F250-0460-48D1-B189-7F03BEFAA14B}"/>
              </a:ext>
            </a:extLst>
          </p:cNvPr>
          <p:cNvPicPr>
            <a:picLocks noChangeAspect="1"/>
          </p:cNvPicPr>
          <p:nvPr/>
        </p:nvPicPr>
        <p:blipFill>
          <a:blip r:embed="rId5"/>
          <a:stretch>
            <a:fillRect/>
          </a:stretch>
        </p:blipFill>
        <p:spPr>
          <a:xfrm>
            <a:off x="1714500" y="3720523"/>
            <a:ext cx="8763000" cy="1762125"/>
          </a:xfrm>
          <a:prstGeom prst="rect">
            <a:avLst/>
          </a:prstGeom>
        </p:spPr>
      </p:pic>
      <p:pic>
        <p:nvPicPr>
          <p:cNvPr id="4" name="Picture 3">
            <a:extLst>
              <a:ext uri="{FF2B5EF4-FFF2-40B4-BE49-F238E27FC236}">
                <a16:creationId xmlns:a16="http://schemas.microsoft.com/office/drawing/2014/main" id="{D8385026-73B7-4F3E-8CAE-0EDFCAFA51D4}"/>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34396" y="5584980"/>
            <a:ext cx="3952407" cy="953932"/>
          </a:xfrm>
          <a:prstGeom prst="rect">
            <a:avLst/>
          </a:prstGeom>
          <a:noFill/>
          <a:ln>
            <a:noFill/>
          </a:ln>
        </p:spPr>
      </p:pic>
      <p:sp>
        <p:nvSpPr>
          <p:cNvPr id="9" name="Slide Number Placeholder 8">
            <a:extLst>
              <a:ext uri="{FF2B5EF4-FFF2-40B4-BE49-F238E27FC236}">
                <a16:creationId xmlns:a16="http://schemas.microsoft.com/office/drawing/2014/main" id="{DDB63F1F-E149-4673-ACBA-CD42E8C091A3}"/>
              </a:ext>
            </a:extLst>
          </p:cNvPr>
          <p:cNvSpPr>
            <a:spLocks noGrp="1"/>
          </p:cNvSpPr>
          <p:nvPr>
            <p:ph type="sldNum" sz="quarter" idx="12"/>
          </p:nvPr>
        </p:nvSpPr>
        <p:spPr/>
        <p:txBody>
          <a:bodyPr/>
          <a:lstStyle/>
          <a:p>
            <a:fld id="{73A4FE05-83BF-4D6E-9EE2-E4FAEC03545F}" type="slidenum">
              <a:rPr lang="en-US" smtClean="0"/>
              <a:t>1</a:t>
            </a:fld>
            <a:endParaRPr lang="en-US"/>
          </a:p>
        </p:txBody>
      </p:sp>
      <p:pic>
        <p:nvPicPr>
          <p:cNvPr id="7" name="Εικόνα 6">
            <a:extLst>
              <a:ext uri="{FF2B5EF4-FFF2-40B4-BE49-F238E27FC236}">
                <a16:creationId xmlns:a16="http://schemas.microsoft.com/office/drawing/2014/main" id="{B599F20B-5D16-4C0A-A011-CFD2629A8D76}"/>
              </a:ext>
            </a:extLst>
          </p:cNvPr>
          <p:cNvPicPr>
            <a:picLocks noChangeAspect="1"/>
          </p:cNvPicPr>
          <p:nvPr/>
        </p:nvPicPr>
        <p:blipFill>
          <a:blip r:embed="rId7"/>
          <a:stretch>
            <a:fillRect/>
          </a:stretch>
        </p:blipFill>
        <p:spPr>
          <a:xfrm>
            <a:off x="612764" y="5492350"/>
            <a:ext cx="1984865" cy="864000"/>
          </a:xfrm>
          <a:prstGeom prst="rect">
            <a:avLst/>
          </a:prstGeom>
        </p:spPr>
      </p:pic>
      <p:pic>
        <p:nvPicPr>
          <p:cNvPr id="6" name="Ήχος 5">
            <a:hlinkClick r:id="" action="ppaction://media"/>
            <a:extLst>
              <a:ext uri="{FF2B5EF4-FFF2-40B4-BE49-F238E27FC236}">
                <a16:creationId xmlns:a16="http://schemas.microsoft.com/office/drawing/2014/main" id="{E41CC225-EEDA-47DD-BBDE-CE0A70BF644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3937384"/>
      </p:ext>
    </p:extLst>
  </p:cSld>
  <p:clrMapOvr>
    <a:masterClrMapping/>
  </p:clrMapOvr>
  <mc:AlternateContent xmlns:mc="http://schemas.openxmlformats.org/markup-compatibility/2006">
    <mc:Choice xmlns:p14="http://schemas.microsoft.com/office/powerpoint/2010/main" Requires="p14">
      <p:transition spd="slow" p14:dur="2000" advTm="27327"/>
    </mc:Choice>
    <mc:Fallback>
      <p:transition spd="slow" advTm="27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lide Number Placeholder 41">
            <a:extLst>
              <a:ext uri="{FF2B5EF4-FFF2-40B4-BE49-F238E27FC236}">
                <a16:creationId xmlns:a16="http://schemas.microsoft.com/office/drawing/2014/main" id="{41FD2BEB-FBF8-4EBA-98D4-1CF054133D9D}"/>
              </a:ext>
            </a:extLst>
          </p:cNvPr>
          <p:cNvSpPr>
            <a:spLocks noGrp="1"/>
          </p:cNvSpPr>
          <p:nvPr>
            <p:ph type="sldNum" sz="quarter" idx="12"/>
          </p:nvPr>
        </p:nvSpPr>
        <p:spPr/>
        <p:txBody>
          <a:bodyPr/>
          <a:lstStyle/>
          <a:p>
            <a:fld id="{B57BFD29-428A-464D-BBE5-30C4DA1A15F1}" type="slidenum">
              <a:rPr lang="en-US" smtClean="0"/>
              <a:t>10</a:t>
            </a:fld>
            <a:endParaRPr lang="en-US"/>
          </a:p>
        </p:txBody>
      </p:sp>
      <p:sp>
        <p:nvSpPr>
          <p:cNvPr id="44" name="TextBox 43">
            <a:extLst>
              <a:ext uri="{FF2B5EF4-FFF2-40B4-BE49-F238E27FC236}">
                <a16:creationId xmlns:a16="http://schemas.microsoft.com/office/drawing/2014/main" id="{6E0EA885-E40A-46FD-A94B-683347D27831}"/>
              </a:ext>
            </a:extLst>
          </p:cNvPr>
          <p:cNvSpPr txBox="1"/>
          <p:nvPr/>
        </p:nvSpPr>
        <p:spPr>
          <a:xfrm>
            <a:off x="1110514" y="314793"/>
            <a:ext cx="9698636"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Results (3P bending)</a:t>
            </a:r>
          </a:p>
        </p:txBody>
      </p:sp>
      <p:graphicFrame>
        <p:nvGraphicFramePr>
          <p:cNvPr id="2" name="Πίνακας 1">
            <a:extLst>
              <a:ext uri="{FF2B5EF4-FFF2-40B4-BE49-F238E27FC236}">
                <a16:creationId xmlns:a16="http://schemas.microsoft.com/office/drawing/2014/main" id="{367AE43D-7795-43A7-B1D4-7DFF81C03271}"/>
              </a:ext>
            </a:extLst>
          </p:cNvPr>
          <p:cNvGraphicFramePr>
            <a:graphicFrameLocks noGrp="1"/>
          </p:cNvGraphicFramePr>
          <p:nvPr>
            <p:extLst>
              <p:ext uri="{D42A27DB-BD31-4B8C-83A1-F6EECF244321}">
                <p14:modId xmlns:p14="http://schemas.microsoft.com/office/powerpoint/2010/main" val="3439268817"/>
              </p:ext>
            </p:extLst>
          </p:nvPr>
        </p:nvGraphicFramePr>
        <p:xfrm>
          <a:off x="1848429" y="1928301"/>
          <a:ext cx="8302252" cy="4542738"/>
        </p:xfrm>
        <a:graphic>
          <a:graphicData uri="http://schemas.openxmlformats.org/drawingml/2006/table">
            <a:tbl>
              <a:tblPr firstRow="1" firstCol="1" bandRow="1">
                <a:tableStyleId>{9D7B26C5-4107-4FEC-AEDC-1716B250A1EF}</a:tableStyleId>
              </a:tblPr>
              <a:tblGrid>
                <a:gridCol w="1186036">
                  <a:extLst>
                    <a:ext uri="{9D8B030D-6E8A-4147-A177-3AD203B41FA5}">
                      <a16:colId xmlns:a16="http://schemas.microsoft.com/office/drawing/2014/main" val="1047148996"/>
                    </a:ext>
                  </a:extLst>
                </a:gridCol>
                <a:gridCol w="1186036">
                  <a:extLst>
                    <a:ext uri="{9D8B030D-6E8A-4147-A177-3AD203B41FA5}">
                      <a16:colId xmlns:a16="http://schemas.microsoft.com/office/drawing/2014/main" val="4292122718"/>
                    </a:ext>
                  </a:extLst>
                </a:gridCol>
                <a:gridCol w="1265899">
                  <a:extLst>
                    <a:ext uri="{9D8B030D-6E8A-4147-A177-3AD203B41FA5}">
                      <a16:colId xmlns:a16="http://schemas.microsoft.com/office/drawing/2014/main" val="2314994626"/>
                    </a:ext>
                  </a:extLst>
                </a:gridCol>
                <a:gridCol w="1106173">
                  <a:extLst>
                    <a:ext uri="{9D8B030D-6E8A-4147-A177-3AD203B41FA5}">
                      <a16:colId xmlns:a16="http://schemas.microsoft.com/office/drawing/2014/main" val="3594062046"/>
                    </a:ext>
                  </a:extLst>
                </a:gridCol>
                <a:gridCol w="1186036">
                  <a:extLst>
                    <a:ext uri="{9D8B030D-6E8A-4147-A177-3AD203B41FA5}">
                      <a16:colId xmlns:a16="http://schemas.microsoft.com/office/drawing/2014/main" val="1993629192"/>
                    </a:ext>
                  </a:extLst>
                </a:gridCol>
                <a:gridCol w="1186036">
                  <a:extLst>
                    <a:ext uri="{9D8B030D-6E8A-4147-A177-3AD203B41FA5}">
                      <a16:colId xmlns:a16="http://schemas.microsoft.com/office/drawing/2014/main" val="2785747355"/>
                    </a:ext>
                  </a:extLst>
                </a:gridCol>
                <a:gridCol w="1186036">
                  <a:extLst>
                    <a:ext uri="{9D8B030D-6E8A-4147-A177-3AD203B41FA5}">
                      <a16:colId xmlns:a16="http://schemas.microsoft.com/office/drawing/2014/main" val="2327991596"/>
                    </a:ext>
                  </a:extLst>
                </a:gridCol>
              </a:tblGrid>
              <a:tr h="1127540">
                <a:tc>
                  <a:txBody>
                    <a:bodyPr/>
                    <a:lstStyle/>
                    <a:p>
                      <a:pPr algn="ctr">
                        <a:lnSpc>
                          <a:spcPct val="115000"/>
                        </a:lnSpc>
                        <a:spcAft>
                          <a:spcPts val="1000"/>
                        </a:spcAft>
                      </a:pPr>
                      <a:r>
                        <a:rPr lang="en-US" sz="1600" dirty="0">
                          <a:effectLst/>
                          <a:latin typeface="Arial" panose="020B0604020202020204" pitchFamily="34" charset="0"/>
                          <a:cs typeface="Arial" panose="020B0604020202020204" pitchFamily="34" charset="0"/>
                        </a:rPr>
                        <a:t>Mortar Type</a:t>
                      </a:r>
                      <a:endParaRPr lang="el-GR"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800" dirty="0">
                          <a:effectLst/>
                          <a:latin typeface="Arial" panose="020B0604020202020204" pitchFamily="34" charset="0"/>
                          <a:cs typeface="Arial" panose="020B0604020202020204" pitchFamily="34" charset="0"/>
                        </a:rPr>
                        <a:t>Maximum</a:t>
                      </a:r>
                      <a:r>
                        <a:rPr lang="en-US" sz="1600" dirty="0">
                          <a:effectLst/>
                          <a:latin typeface="Arial" panose="020B0604020202020204" pitchFamily="34" charset="0"/>
                          <a:cs typeface="Arial" panose="020B0604020202020204" pitchFamily="34" charset="0"/>
                        </a:rPr>
                        <a:t> </a:t>
                      </a:r>
                      <a:endParaRPr lang="el-GR" sz="1600" dirty="0">
                        <a:effectLst/>
                        <a:latin typeface="Arial" panose="020B0604020202020204" pitchFamily="34" charset="0"/>
                        <a:cs typeface="Arial" panose="020B0604020202020204" pitchFamily="34" charset="0"/>
                      </a:endParaRPr>
                    </a:p>
                    <a:p>
                      <a:pPr algn="ctr">
                        <a:lnSpc>
                          <a:spcPct val="115000"/>
                        </a:lnSpc>
                        <a:spcAft>
                          <a:spcPts val="1000"/>
                        </a:spcAft>
                      </a:pPr>
                      <a:r>
                        <a:rPr lang="en-US" sz="1600" dirty="0">
                          <a:effectLst/>
                          <a:latin typeface="Arial" panose="020B0604020202020204" pitchFamily="34" charset="0"/>
                          <a:cs typeface="Arial" panose="020B0604020202020204" pitchFamily="34" charset="0"/>
                        </a:rPr>
                        <a:t>Load  (</a:t>
                      </a:r>
                      <a:r>
                        <a:rPr lang="en-US" sz="1600" dirty="0" err="1">
                          <a:effectLst/>
                          <a:latin typeface="Arial" panose="020B0604020202020204" pitchFamily="34" charset="0"/>
                          <a:cs typeface="Arial" panose="020B0604020202020204" pitchFamily="34" charset="0"/>
                        </a:rPr>
                        <a:t>kN</a:t>
                      </a:r>
                      <a:r>
                        <a:rPr lang="en-US" sz="1600" dirty="0">
                          <a:effectLst/>
                          <a:latin typeface="Arial" panose="020B0604020202020204" pitchFamily="34" charset="0"/>
                          <a:cs typeface="Arial" panose="020B0604020202020204" pitchFamily="34" charset="0"/>
                        </a:rPr>
                        <a:t>)</a:t>
                      </a:r>
                      <a:endParaRPr lang="el-GR"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dirty="0">
                          <a:effectLst/>
                          <a:latin typeface="Arial" panose="020B0604020202020204" pitchFamily="34" charset="0"/>
                          <a:cs typeface="Arial" panose="020B0604020202020204" pitchFamily="34" charset="0"/>
                        </a:rPr>
                        <a:t>Sum </a:t>
                      </a:r>
                      <a:endParaRPr lang="el-GR" sz="1600" dirty="0">
                        <a:effectLst/>
                        <a:latin typeface="Arial" panose="020B0604020202020204" pitchFamily="34" charset="0"/>
                        <a:cs typeface="Arial" panose="020B0604020202020204" pitchFamily="34" charset="0"/>
                      </a:endParaRPr>
                    </a:p>
                    <a:p>
                      <a:pPr algn="ctr">
                        <a:lnSpc>
                          <a:spcPct val="115000"/>
                        </a:lnSpc>
                        <a:spcAft>
                          <a:spcPts val="1000"/>
                        </a:spcAft>
                      </a:pPr>
                      <a:r>
                        <a:rPr lang="en-US" sz="1600" dirty="0">
                          <a:effectLst/>
                          <a:latin typeface="Arial" panose="020B0604020202020204" pitchFamily="34" charset="0"/>
                          <a:cs typeface="Arial" panose="020B0604020202020204" pitchFamily="34" charset="0"/>
                        </a:rPr>
                        <a:t>COUNT</a:t>
                      </a:r>
                      <a:endParaRPr lang="el-GR"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dirty="0">
                          <a:effectLst/>
                          <a:latin typeface="Arial" panose="020B0604020202020204" pitchFamily="34" charset="0"/>
                          <a:cs typeface="Arial" panose="020B0604020202020204" pitchFamily="34" charset="0"/>
                        </a:rPr>
                        <a:t>Sum </a:t>
                      </a:r>
                      <a:endParaRPr lang="el-GR" sz="1600" dirty="0">
                        <a:effectLst/>
                        <a:latin typeface="Arial" panose="020B0604020202020204" pitchFamily="34" charset="0"/>
                        <a:cs typeface="Arial" panose="020B0604020202020204" pitchFamily="34" charset="0"/>
                      </a:endParaRPr>
                    </a:p>
                    <a:p>
                      <a:pPr algn="ctr">
                        <a:lnSpc>
                          <a:spcPct val="115000"/>
                        </a:lnSpc>
                        <a:spcAft>
                          <a:spcPts val="1000"/>
                        </a:spcAft>
                      </a:pPr>
                      <a:r>
                        <a:rPr lang="en-US" sz="1600" dirty="0">
                          <a:effectLst/>
                          <a:latin typeface="Arial" panose="020B0604020202020204" pitchFamily="34" charset="0"/>
                          <a:cs typeface="Arial" panose="020B0604020202020204" pitchFamily="34" charset="0"/>
                        </a:rPr>
                        <a:t>ENERG</a:t>
                      </a:r>
                      <a:endParaRPr lang="el-GR"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dirty="0">
                          <a:effectLst/>
                          <a:latin typeface="Arial" panose="020B0604020202020204" pitchFamily="34" charset="0"/>
                          <a:cs typeface="Arial" panose="020B0604020202020204" pitchFamily="34" charset="0"/>
                        </a:rPr>
                        <a:t>AMP </a:t>
                      </a:r>
                      <a:endParaRPr lang="el-GR" sz="1600" dirty="0">
                        <a:effectLst/>
                        <a:latin typeface="Arial" panose="020B0604020202020204" pitchFamily="34" charset="0"/>
                        <a:cs typeface="Arial" panose="020B0604020202020204" pitchFamily="34" charset="0"/>
                      </a:endParaRPr>
                    </a:p>
                    <a:p>
                      <a:pPr algn="ctr">
                        <a:lnSpc>
                          <a:spcPct val="115000"/>
                        </a:lnSpc>
                        <a:spcAft>
                          <a:spcPts val="1000"/>
                        </a:spcAft>
                      </a:pPr>
                      <a:r>
                        <a:rPr lang="en-US" sz="1600" dirty="0">
                          <a:effectLst/>
                          <a:latin typeface="Arial" panose="020B0604020202020204" pitchFamily="34" charset="0"/>
                          <a:cs typeface="Arial" panose="020B0604020202020204" pitchFamily="34" charset="0"/>
                        </a:rPr>
                        <a:t>(dB)</a:t>
                      </a:r>
                      <a:endParaRPr lang="el-GR"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dirty="0">
                          <a:effectLst/>
                          <a:latin typeface="Arial" panose="020B0604020202020204" pitchFamily="34" charset="0"/>
                          <a:cs typeface="Arial" panose="020B0604020202020204" pitchFamily="34" charset="0"/>
                        </a:rPr>
                        <a:t>AF</a:t>
                      </a:r>
                      <a:endParaRPr lang="el-GR" sz="1600" dirty="0">
                        <a:effectLst/>
                        <a:latin typeface="Arial" panose="020B0604020202020204" pitchFamily="34" charset="0"/>
                        <a:cs typeface="Arial" panose="020B0604020202020204" pitchFamily="34" charset="0"/>
                      </a:endParaRPr>
                    </a:p>
                    <a:p>
                      <a:pPr algn="ctr">
                        <a:lnSpc>
                          <a:spcPct val="115000"/>
                        </a:lnSpc>
                        <a:spcAft>
                          <a:spcPts val="1000"/>
                        </a:spcAft>
                      </a:pPr>
                      <a:r>
                        <a:rPr lang="en-US" sz="1600" dirty="0">
                          <a:effectLst/>
                          <a:latin typeface="Arial" panose="020B0604020202020204" pitchFamily="34" charset="0"/>
                          <a:cs typeface="Arial" panose="020B0604020202020204" pitchFamily="34" charset="0"/>
                        </a:rPr>
                        <a:t>(kHz)</a:t>
                      </a:r>
                      <a:endParaRPr lang="el-GR"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dirty="0">
                          <a:effectLst/>
                          <a:latin typeface="Arial" panose="020B0604020202020204" pitchFamily="34" charset="0"/>
                          <a:cs typeface="Arial" panose="020B0604020202020204" pitchFamily="34" charset="0"/>
                        </a:rPr>
                        <a:t>RA</a:t>
                      </a:r>
                      <a:endParaRPr lang="el-GR" sz="1600" dirty="0">
                        <a:effectLst/>
                        <a:latin typeface="Arial" panose="020B0604020202020204" pitchFamily="34" charset="0"/>
                        <a:cs typeface="Arial" panose="020B0604020202020204" pitchFamily="34" charset="0"/>
                      </a:endParaRPr>
                    </a:p>
                    <a:p>
                      <a:pPr algn="ctr">
                        <a:lnSpc>
                          <a:spcPct val="115000"/>
                        </a:lnSpc>
                        <a:spcAft>
                          <a:spcPts val="1000"/>
                        </a:spcAft>
                      </a:pP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μs</a:t>
                      </a:r>
                      <a:r>
                        <a:rPr lang="en-US" sz="1600" dirty="0">
                          <a:effectLst/>
                          <a:latin typeface="Arial" panose="020B0604020202020204" pitchFamily="34" charset="0"/>
                          <a:cs typeface="Arial" panose="020B0604020202020204" pitchFamily="34" charset="0"/>
                        </a:rPr>
                        <a:t>/V)</a:t>
                      </a:r>
                      <a:endParaRPr lang="el-GR"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300897411"/>
                  </a:ext>
                </a:extLst>
              </a:tr>
              <a:tr h="239864">
                <a:tc>
                  <a:txBody>
                    <a:bodyPr/>
                    <a:lstStyle/>
                    <a:p>
                      <a:pPr algn="ctr">
                        <a:lnSpc>
                          <a:spcPct val="115000"/>
                        </a:lnSpc>
                        <a:spcAft>
                          <a:spcPts val="1000"/>
                        </a:spcAft>
                      </a:pPr>
                      <a:r>
                        <a:rPr lang="en-US" sz="1600" dirty="0">
                          <a:effectLst/>
                          <a:latin typeface="Arial" panose="020B0604020202020204" pitchFamily="34" charset="0"/>
                          <a:cs typeface="Arial" panose="020B0604020202020204" pitchFamily="34" charset="0"/>
                        </a:rPr>
                        <a:t>RC1S</a:t>
                      </a:r>
                      <a:endParaRPr lang="el-GR"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rowSpan="3">
                  <a:txBody>
                    <a:bodyPr/>
                    <a:lstStyle/>
                    <a:p>
                      <a:pPr algn="ctr">
                        <a:lnSpc>
                          <a:spcPct val="115000"/>
                        </a:lnSpc>
                        <a:spcAft>
                          <a:spcPts val="1000"/>
                        </a:spcAft>
                      </a:pPr>
                      <a:r>
                        <a:rPr lang="en-US" sz="1600" b="1" dirty="0">
                          <a:solidFill>
                            <a:schemeClr val="accent6">
                              <a:lumMod val="50000"/>
                            </a:schemeClr>
                          </a:solidFill>
                          <a:effectLst/>
                          <a:latin typeface="Arial" panose="020B0604020202020204" pitchFamily="34" charset="0"/>
                          <a:cs typeface="Arial" panose="020B0604020202020204" pitchFamily="34" charset="0"/>
                        </a:rPr>
                        <a:t>2,74</a:t>
                      </a:r>
                    </a:p>
                    <a:p>
                      <a:pPr algn="ctr">
                        <a:lnSpc>
                          <a:spcPct val="115000"/>
                        </a:lnSpc>
                        <a:spcAft>
                          <a:spcPts val="1000"/>
                        </a:spcAft>
                      </a:pPr>
                      <a:r>
                        <a:rPr lang="en-US" sz="1600" b="1" kern="1200" dirty="0">
                          <a:solidFill>
                            <a:schemeClr val="accent6">
                              <a:lumMod val="50000"/>
                            </a:schemeClr>
                          </a:solidFill>
                          <a:effectLst/>
                          <a:latin typeface="Arial" panose="020B0604020202020204" pitchFamily="34" charset="0"/>
                          <a:ea typeface="+mn-ea"/>
                          <a:cs typeface="Arial" panose="020B0604020202020204" pitchFamily="34" charset="0"/>
                        </a:rPr>
                        <a:t>3,14</a:t>
                      </a:r>
                    </a:p>
                    <a:p>
                      <a:pPr marL="0" algn="ctr" defTabSz="914400" rtl="0" eaLnBrk="1" latinLnBrk="0" hangingPunct="1">
                        <a:lnSpc>
                          <a:spcPct val="115000"/>
                        </a:lnSpc>
                        <a:spcAft>
                          <a:spcPts val="1000"/>
                        </a:spcAft>
                      </a:pPr>
                      <a:r>
                        <a:rPr lang="en-US" sz="1600" b="1" dirty="0">
                          <a:solidFill>
                            <a:schemeClr val="accent6">
                              <a:lumMod val="50000"/>
                            </a:schemeClr>
                          </a:solidFill>
                          <a:effectLst/>
                          <a:latin typeface="Arial" panose="020B0604020202020204" pitchFamily="34" charset="0"/>
                          <a:cs typeface="Arial" panose="020B0604020202020204" pitchFamily="34" charset="0"/>
                        </a:rPr>
                        <a:t>2,97</a:t>
                      </a:r>
                      <a:endParaRPr lang="el-GR" sz="1600" b="1" dirty="0">
                        <a:solidFill>
                          <a:schemeClr val="accent6">
                            <a:lumMod val="50000"/>
                          </a:schemeClr>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dirty="0">
                          <a:effectLst/>
                          <a:latin typeface="Arial" panose="020B0604020202020204" pitchFamily="34" charset="0"/>
                          <a:cs typeface="Arial" panose="020B0604020202020204" pitchFamily="34" charset="0"/>
                        </a:rPr>
                        <a:t>86421</a:t>
                      </a:r>
                      <a:endParaRPr lang="el-GR"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dirty="0">
                          <a:effectLst/>
                          <a:latin typeface="Arial" panose="020B0604020202020204" pitchFamily="34" charset="0"/>
                          <a:cs typeface="Arial" panose="020B0604020202020204" pitchFamily="34" charset="0"/>
                        </a:rPr>
                        <a:t>25518,</a:t>
                      </a:r>
                      <a:endParaRPr lang="el-GR"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b="1" dirty="0">
                          <a:solidFill>
                            <a:schemeClr val="accent6">
                              <a:lumMod val="50000"/>
                            </a:schemeClr>
                          </a:solidFill>
                          <a:effectLst/>
                          <a:latin typeface="Arial" panose="020B0604020202020204" pitchFamily="34" charset="0"/>
                          <a:cs typeface="Arial" panose="020B0604020202020204" pitchFamily="34" charset="0"/>
                        </a:rPr>
                        <a:t>52,02</a:t>
                      </a:r>
                      <a:endParaRPr lang="el-GR" sz="1600" b="1"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b="0" dirty="0">
                          <a:effectLst/>
                          <a:latin typeface="Arial" panose="020B0604020202020204" pitchFamily="34" charset="0"/>
                          <a:cs typeface="Arial" panose="020B0604020202020204" pitchFamily="34" charset="0"/>
                        </a:rPr>
                        <a:t>54,36</a:t>
                      </a:r>
                      <a:endParaRPr lang="el-GR" sz="16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b="1" dirty="0">
                          <a:solidFill>
                            <a:schemeClr val="accent6">
                              <a:lumMod val="50000"/>
                            </a:schemeClr>
                          </a:solidFill>
                          <a:effectLst/>
                          <a:latin typeface="Arial" panose="020B0604020202020204" pitchFamily="34" charset="0"/>
                          <a:cs typeface="Arial" panose="020B0604020202020204" pitchFamily="34" charset="0"/>
                        </a:rPr>
                        <a:t>4554,38</a:t>
                      </a:r>
                      <a:endParaRPr lang="el-GR" sz="1600" b="1"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848089998"/>
                  </a:ext>
                </a:extLst>
              </a:tr>
              <a:tr h="239864">
                <a:tc>
                  <a:txBody>
                    <a:bodyPr/>
                    <a:lstStyle/>
                    <a:p>
                      <a:pPr algn="ctr">
                        <a:lnSpc>
                          <a:spcPct val="115000"/>
                        </a:lnSpc>
                        <a:spcAft>
                          <a:spcPts val="1000"/>
                        </a:spcAft>
                      </a:pPr>
                      <a:r>
                        <a:rPr lang="en-US" sz="1600" dirty="0">
                          <a:effectLst/>
                          <a:latin typeface="Arial" panose="020B0604020202020204" pitchFamily="34" charset="0"/>
                          <a:cs typeface="Arial" panose="020B0604020202020204" pitchFamily="34" charset="0"/>
                        </a:rPr>
                        <a:t>RC2S</a:t>
                      </a:r>
                      <a:endParaRPr lang="el-GR"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vMerge="1">
                  <a:txBody>
                    <a:bodyPr/>
                    <a:lstStyle/>
                    <a:p>
                      <a:endParaRPr lang="el-GR"/>
                    </a:p>
                  </a:txBody>
                  <a:tcPr/>
                </a:tc>
                <a:tc>
                  <a:txBody>
                    <a:bodyPr/>
                    <a:lstStyle/>
                    <a:p>
                      <a:pPr algn="ctr">
                        <a:lnSpc>
                          <a:spcPct val="115000"/>
                        </a:lnSpc>
                        <a:spcAft>
                          <a:spcPts val="1000"/>
                        </a:spcAft>
                      </a:pPr>
                      <a:r>
                        <a:rPr lang="en-US" sz="1600" dirty="0">
                          <a:effectLst/>
                          <a:latin typeface="Arial" panose="020B0604020202020204" pitchFamily="34" charset="0"/>
                          <a:cs typeface="Arial" panose="020B0604020202020204" pitchFamily="34" charset="0"/>
                        </a:rPr>
                        <a:t>31823</a:t>
                      </a:r>
                      <a:endParaRPr lang="el-GR"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dirty="0">
                          <a:effectLst/>
                          <a:latin typeface="Arial" panose="020B0604020202020204" pitchFamily="34" charset="0"/>
                          <a:cs typeface="Arial" panose="020B0604020202020204" pitchFamily="34" charset="0"/>
                        </a:rPr>
                        <a:t>12535</a:t>
                      </a:r>
                      <a:endParaRPr lang="el-GR"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b="1" dirty="0">
                          <a:solidFill>
                            <a:schemeClr val="accent6">
                              <a:lumMod val="50000"/>
                            </a:schemeClr>
                          </a:solidFill>
                          <a:effectLst/>
                          <a:latin typeface="Arial" panose="020B0604020202020204" pitchFamily="34" charset="0"/>
                          <a:cs typeface="Arial" panose="020B0604020202020204" pitchFamily="34" charset="0"/>
                        </a:rPr>
                        <a:t>53,35</a:t>
                      </a:r>
                      <a:endParaRPr lang="el-GR" sz="1600" b="1"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b="0" dirty="0">
                          <a:effectLst/>
                          <a:latin typeface="Arial" panose="020B0604020202020204" pitchFamily="34" charset="0"/>
                          <a:cs typeface="Arial" panose="020B0604020202020204" pitchFamily="34" charset="0"/>
                        </a:rPr>
                        <a:t>67,83</a:t>
                      </a:r>
                      <a:endParaRPr lang="el-GR" sz="16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b="1" dirty="0">
                          <a:solidFill>
                            <a:schemeClr val="accent6">
                              <a:lumMod val="50000"/>
                            </a:schemeClr>
                          </a:solidFill>
                          <a:effectLst/>
                          <a:latin typeface="Arial" panose="020B0604020202020204" pitchFamily="34" charset="0"/>
                          <a:cs typeface="Arial" panose="020B0604020202020204" pitchFamily="34" charset="0"/>
                        </a:rPr>
                        <a:t>3244,55</a:t>
                      </a:r>
                      <a:endParaRPr lang="el-GR" sz="1600" b="1"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679645757"/>
                  </a:ext>
                </a:extLst>
              </a:tr>
              <a:tr h="386239">
                <a:tc>
                  <a:txBody>
                    <a:bodyPr/>
                    <a:lstStyle/>
                    <a:p>
                      <a:pPr algn="ctr">
                        <a:lnSpc>
                          <a:spcPct val="115000"/>
                        </a:lnSpc>
                        <a:spcAft>
                          <a:spcPts val="1000"/>
                        </a:spcAft>
                      </a:pPr>
                      <a:r>
                        <a:rPr lang="en-US" sz="1600" dirty="0">
                          <a:effectLst/>
                          <a:latin typeface="Arial" panose="020B0604020202020204" pitchFamily="34" charset="0"/>
                          <a:cs typeface="Arial" panose="020B0604020202020204" pitchFamily="34" charset="0"/>
                        </a:rPr>
                        <a:t>RC3S</a:t>
                      </a:r>
                      <a:endParaRPr lang="el-GR" sz="1600" dirty="0">
                        <a:effectLst/>
                        <a:latin typeface="Arial" panose="020B0604020202020204" pitchFamily="34" charset="0"/>
                        <a:ea typeface="+mn-ea"/>
                        <a:cs typeface="Arial" panose="020B0604020202020204" pitchFamily="34" charset="0"/>
                      </a:endParaRPr>
                    </a:p>
                  </a:txBody>
                  <a:tcPr marL="68580" marR="68580" marT="0" marB="0" anchor="ctr"/>
                </a:tc>
                <a:tc vMerge="1">
                  <a:txBody>
                    <a:bodyPr/>
                    <a:lstStyle/>
                    <a:p>
                      <a:endParaRPr lang="el-GR"/>
                    </a:p>
                  </a:txBody>
                  <a:tcPr/>
                </a:tc>
                <a:tc>
                  <a:txBody>
                    <a:bodyPr/>
                    <a:lstStyle/>
                    <a:p>
                      <a:pPr algn="ctr">
                        <a:lnSpc>
                          <a:spcPct val="115000"/>
                        </a:lnSpc>
                        <a:spcAft>
                          <a:spcPts val="1000"/>
                        </a:spcAft>
                      </a:pPr>
                      <a:r>
                        <a:rPr lang="en-US" sz="1600" dirty="0">
                          <a:effectLst/>
                          <a:latin typeface="Arial" panose="020B0604020202020204" pitchFamily="34" charset="0"/>
                          <a:cs typeface="Arial" panose="020B0604020202020204" pitchFamily="34" charset="0"/>
                        </a:rPr>
                        <a:t>193853</a:t>
                      </a:r>
                      <a:endParaRPr lang="el-GR" sz="1600" dirty="0">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dirty="0">
                          <a:effectLst/>
                          <a:latin typeface="Arial" panose="020B0604020202020204" pitchFamily="34" charset="0"/>
                          <a:cs typeface="Arial" panose="020B0604020202020204" pitchFamily="34" charset="0"/>
                        </a:rPr>
                        <a:t>110784</a:t>
                      </a:r>
                      <a:endParaRPr lang="el-GR" sz="1600" dirty="0">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kern="1200" dirty="0">
                          <a:solidFill>
                            <a:schemeClr val="tx1"/>
                          </a:solidFill>
                          <a:effectLst/>
                          <a:latin typeface="Arial" panose="020B0604020202020204" pitchFamily="34" charset="0"/>
                          <a:ea typeface="+mn-ea"/>
                          <a:cs typeface="Arial" panose="020B0604020202020204" pitchFamily="34" charset="0"/>
                        </a:rPr>
                        <a:t>54,29</a:t>
                      </a:r>
                      <a:endParaRPr lang="el-GR" sz="160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b="0" dirty="0">
                          <a:effectLst/>
                          <a:latin typeface="Arial" panose="020B0604020202020204" pitchFamily="34" charset="0"/>
                          <a:cs typeface="Arial" panose="020B0604020202020204" pitchFamily="34" charset="0"/>
                        </a:rPr>
                        <a:t>47,02</a:t>
                      </a:r>
                      <a:endParaRPr lang="el-GR" sz="1600" b="0" dirty="0">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b="1" dirty="0">
                          <a:solidFill>
                            <a:schemeClr val="accent6">
                              <a:lumMod val="50000"/>
                            </a:schemeClr>
                          </a:solidFill>
                          <a:effectLst/>
                          <a:latin typeface="Arial" panose="020B0604020202020204" pitchFamily="34" charset="0"/>
                          <a:cs typeface="Arial" panose="020B0604020202020204" pitchFamily="34" charset="0"/>
                        </a:rPr>
                        <a:t>3941,49</a:t>
                      </a:r>
                      <a:endParaRPr lang="el-GR" sz="1600" b="1" dirty="0">
                        <a:solidFill>
                          <a:schemeClr val="accent6">
                            <a:lumMod val="50000"/>
                          </a:schemeClr>
                        </a:solidFill>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2923897724"/>
                  </a:ext>
                </a:extLst>
              </a:tr>
              <a:tr h="239864">
                <a:tc>
                  <a:txBody>
                    <a:bodyPr/>
                    <a:lstStyle/>
                    <a:p>
                      <a:pPr algn="ctr">
                        <a:lnSpc>
                          <a:spcPct val="115000"/>
                        </a:lnSpc>
                        <a:spcAft>
                          <a:spcPts val="1000"/>
                        </a:spcAft>
                      </a:pPr>
                      <a:r>
                        <a:rPr lang="en-US" sz="1600" dirty="0">
                          <a:effectLst/>
                          <a:latin typeface="Arial" panose="020B0604020202020204" pitchFamily="34" charset="0"/>
                          <a:cs typeface="Arial" panose="020B0604020202020204" pitchFamily="34" charset="0"/>
                        </a:rPr>
                        <a:t>RC1L</a:t>
                      </a:r>
                      <a:endParaRPr lang="el-GR"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b="1" dirty="0">
                          <a:solidFill>
                            <a:schemeClr val="accent6">
                              <a:lumMod val="50000"/>
                            </a:schemeClr>
                          </a:solidFill>
                          <a:effectLst/>
                          <a:latin typeface="Arial" panose="020B0604020202020204" pitchFamily="34" charset="0"/>
                          <a:cs typeface="Arial" panose="020B0604020202020204" pitchFamily="34" charset="0"/>
                        </a:rPr>
                        <a:t>2,04</a:t>
                      </a:r>
                      <a:endParaRPr lang="el-GR" sz="1600" b="1" dirty="0">
                        <a:solidFill>
                          <a:schemeClr val="accent6">
                            <a:lumMod val="50000"/>
                          </a:schemeClr>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dirty="0">
                          <a:effectLst/>
                          <a:latin typeface="Arial" panose="020B0604020202020204" pitchFamily="34" charset="0"/>
                          <a:cs typeface="Arial" panose="020B0604020202020204" pitchFamily="34" charset="0"/>
                        </a:rPr>
                        <a:t>10063</a:t>
                      </a:r>
                      <a:endParaRPr lang="el-GR"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dirty="0">
                          <a:effectLst/>
                          <a:latin typeface="Arial" panose="020B0604020202020204" pitchFamily="34" charset="0"/>
                          <a:cs typeface="Arial" panose="020B0604020202020204" pitchFamily="34" charset="0"/>
                        </a:rPr>
                        <a:t>3246</a:t>
                      </a:r>
                      <a:endParaRPr lang="el-GR"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b="1" dirty="0">
                          <a:solidFill>
                            <a:schemeClr val="accent6">
                              <a:lumMod val="50000"/>
                            </a:schemeClr>
                          </a:solidFill>
                          <a:effectLst/>
                          <a:latin typeface="Arial" panose="020B0604020202020204" pitchFamily="34" charset="0"/>
                          <a:cs typeface="Arial" panose="020B0604020202020204" pitchFamily="34" charset="0"/>
                        </a:rPr>
                        <a:t>50,44</a:t>
                      </a:r>
                      <a:endParaRPr lang="el-GR" sz="1600" b="1"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b="0" dirty="0">
                          <a:effectLst/>
                          <a:latin typeface="Arial" panose="020B0604020202020204" pitchFamily="34" charset="0"/>
                          <a:cs typeface="Arial" panose="020B0604020202020204" pitchFamily="34" charset="0"/>
                        </a:rPr>
                        <a:t>50,98</a:t>
                      </a:r>
                      <a:endParaRPr lang="el-GR" sz="16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b="1" dirty="0">
                          <a:solidFill>
                            <a:schemeClr val="accent6">
                              <a:lumMod val="50000"/>
                            </a:schemeClr>
                          </a:solidFill>
                          <a:effectLst/>
                          <a:latin typeface="Arial" panose="020B0604020202020204" pitchFamily="34" charset="0"/>
                          <a:cs typeface="Arial" panose="020B0604020202020204" pitchFamily="34" charset="0"/>
                        </a:rPr>
                        <a:t>6354,95</a:t>
                      </a:r>
                      <a:endParaRPr lang="el-GR" sz="1600" b="1"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689043932"/>
                  </a:ext>
                </a:extLst>
              </a:tr>
              <a:tr h="239864">
                <a:tc>
                  <a:txBody>
                    <a:bodyPr/>
                    <a:lstStyle/>
                    <a:p>
                      <a:pPr algn="ctr">
                        <a:lnSpc>
                          <a:spcPct val="115000"/>
                        </a:lnSpc>
                        <a:spcAft>
                          <a:spcPts val="1000"/>
                        </a:spcAft>
                      </a:pPr>
                      <a:r>
                        <a:rPr lang="en-US" sz="1600" dirty="0">
                          <a:effectLst/>
                          <a:latin typeface="Arial" panose="020B0604020202020204" pitchFamily="34" charset="0"/>
                          <a:cs typeface="Arial" panose="020B0604020202020204" pitchFamily="34" charset="0"/>
                        </a:rPr>
                        <a:t>RC2L</a:t>
                      </a:r>
                      <a:endParaRPr lang="el-GR"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b="1" dirty="0">
                          <a:solidFill>
                            <a:schemeClr val="accent6">
                              <a:lumMod val="50000"/>
                            </a:schemeClr>
                          </a:solidFill>
                          <a:effectLst/>
                          <a:latin typeface="Arial" panose="020B0604020202020204" pitchFamily="34" charset="0"/>
                          <a:cs typeface="Arial" panose="020B0604020202020204" pitchFamily="34" charset="0"/>
                        </a:rPr>
                        <a:t>1,55</a:t>
                      </a:r>
                      <a:endParaRPr lang="el-GR" sz="1600" b="1"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dirty="0">
                          <a:effectLst/>
                          <a:latin typeface="Arial" panose="020B0604020202020204" pitchFamily="34" charset="0"/>
                          <a:cs typeface="Arial" panose="020B0604020202020204" pitchFamily="34" charset="0"/>
                        </a:rPr>
                        <a:t>12082</a:t>
                      </a:r>
                      <a:endParaRPr lang="el-GR"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dirty="0">
                          <a:effectLst/>
                          <a:latin typeface="Arial" panose="020B0604020202020204" pitchFamily="34" charset="0"/>
                          <a:cs typeface="Arial" panose="020B0604020202020204" pitchFamily="34" charset="0"/>
                        </a:rPr>
                        <a:t>3396</a:t>
                      </a:r>
                      <a:endParaRPr lang="el-GR"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b="1" dirty="0">
                          <a:solidFill>
                            <a:schemeClr val="accent6">
                              <a:lumMod val="50000"/>
                            </a:schemeClr>
                          </a:solidFill>
                          <a:effectLst/>
                          <a:latin typeface="Arial" panose="020B0604020202020204" pitchFamily="34" charset="0"/>
                          <a:cs typeface="Arial" panose="020B0604020202020204" pitchFamily="34" charset="0"/>
                        </a:rPr>
                        <a:t>51,21</a:t>
                      </a:r>
                      <a:endParaRPr lang="el-GR" sz="1600" b="1"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b="0" dirty="0">
                          <a:effectLst/>
                          <a:latin typeface="Arial" panose="020B0604020202020204" pitchFamily="34" charset="0"/>
                          <a:cs typeface="Arial" panose="020B0604020202020204" pitchFamily="34" charset="0"/>
                        </a:rPr>
                        <a:t>49,08</a:t>
                      </a:r>
                      <a:endParaRPr lang="el-GR" sz="16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b="1" dirty="0">
                          <a:solidFill>
                            <a:schemeClr val="accent6">
                              <a:lumMod val="50000"/>
                            </a:schemeClr>
                          </a:solidFill>
                          <a:effectLst/>
                          <a:latin typeface="Arial" panose="020B0604020202020204" pitchFamily="34" charset="0"/>
                          <a:cs typeface="Arial" panose="020B0604020202020204" pitchFamily="34" charset="0"/>
                        </a:rPr>
                        <a:t>7420,88</a:t>
                      </a:r>
                      <a:endParaRPr lang="el-GR" sz="1600" b="1"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411431211"/>
                  </a:ext>
                </a:extLst>
              </a:tr>
              <a:tr h="239864">
                <a:tc>
                  <a:txBody>
                    <a:bodyPr/>
                    <a:lstStyle/>
                    <a:p>
                      <a:pPr algn="ctr">
                        <a:lnSpc>
                          <a:spcPct val="115000"/>
                        </a:lnSpc>
                        <a:spcAft>
                          <a:spcPts val="1000"/>
                        </a:spcAft>
                      </a:pPr>
                      <a:r>
                        <a:rPr lang="en-US" sz="1600" dirty="0">
                          <a:effectLst/>
                          <a:latin typeface="Arial" panose="020B0604020202020204" pitchFamily="34" charset="0"/>
                          <a:cs typeface="Arial" panose="020B0604020202020204" pitchFamily="34" charset="0"/>
                        </a:rPr>
                        <a:t>RC3L</a:t>
                      </a:r>
                      <a:endParaRPr lang="el-GR"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b="1" dirty="0">
                          <a:solidFill>
                            <a:schemeClr val="accent6">
                              <a:lumMod val="50000"/>
                            </a:schemeClr>
                          </a:solidFill>
                          <a:effectLst/>
                          <a:latin typeface="Arial" panose="020B0604020202020204" pitchFamily="34" charset="0"/>
                          <a:cs typeface="Arial" panose="020B0604020202020204" pitchFamily="34" charset="0"/>
                        </a:rPr>
                        <a:t>1,87</a:t>
                      </a:r>
                      <a:endParaRPr lang="el-GR" sz="1600" b="1"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dirty="0">
                          <a:effectLst/>
                          <a:latin typeface="Arial" panose="020B0604020202020204" pitchFamily="34" charset="0"/>
                          <a:cs typeface="Arial" panose="020B0604020202020204" pitchFamily="34" charset="0"/>
                        </a:rPr>
                        <a:t>19570</a:t>
                      </a:r>
                      <a:endParaRPr lang="el-GR"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dirty="0">
                          <a:effectLst/>
                          <a:latin typeface="Arial" panose="020B0604020202020204" pitchFamily="34" charset="0"/>
                          <a:cs typeface="Arial" panose="020B0604020202020204" pitchFamily="34" charset="0"/>
                        </a:rPr>
                        <a:t>5803</a:t>
                      </a:r>
                      <a:endParaRPr lang="el-GR"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b="1" dirty="0">
                          <a:solidFill>
                            <a:schemeClr val="accent6">
                              <a:lumMod val="50000"/>
                            </a:schemeClr>
                          </a:solidFill>
                          <a:effectLst/>
                          <a:latin typeface="Arial" panose="020B0604020202020204" pitchFamily="34" charset="0"/>
                          <a:cs typeface="Arial" panose="020B0604020202020204" pitchFamily="34" charset="0"/>
                        </a:rPr>
                        <a:t>50,89</a:t>
                      </a:r>
                      <a:endParaRPr lang="el-GR" sz="1600" b="1"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b="0" dirty="0">
                          <a:effectLst/>
                          <a:latin typeface="Arial" panose="020B0604020202020204" pitchFamily="34" charset="0"/>
                          <a:cs typeface="Arial" panose="020B0604020202020204" pitchFamily="34" charset="0"/>
                        </a:rPr>
                        <a:t>49,65</a:t>
                      </a:r>
                      <a:endParaRPr lang="el-GR" sz="16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b="1" dirty="0">
                          <a:solidFill>
                            <a:schemeClr val="accent6">
                              <a:lumMod val="50000"/>
                            </a:schemeClr>
                          </a:solidFill>
                          <a:effectLst/>
                          <a:latin typeface="Arial" panose="020B0604020202020204" pitchFamily="34" charset="0"/>
                          <a:cs typeface="Arial" panose="020B0604020202020204" pitchFamily="34" charset="0"/>
                        </a:rPr>
                        <a:t>4846,11</a:t>
                      </a:r>
                      <a:endParaRPr lang="el-GR" sz="1600" b="1"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7522133"/>
                  </a:ext>
                </a:extLst>
              </a:tr>
              <a:tr h="239864">
                <a:tc>
                  <a:txBody>
                    <a:bodyPr/>
                    <a:lstStyle/>
                    <a:p>
                      <a:pPr algn="ctr">
                        <a:lnSpc>
                          <a:spcPct val="115000"/>
                        </a:lnSpc>
                        <a:spcAft>
                          <a:spcPts val="1000"/>
                        </a:spcAft>
                      </a:pPr>
                      <a:r>
                        <a:rPr lang="en-US" sz="1600" dirty="0">
                          <a:effectLst/>
                          <a:latin typeface="Arial" panose="020B0604020202020204" pitchFamily="34" charset="0"/>
                          <a:cs typeface="Arial" panose="020B0604020202020204" pitchFamily="34" charset="0"/>
                        </a:rPr>
                        <a:t>P01T</a:t>
                      </a:r>
                      <a:endParaRPr lang="el-GR"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b="1" dirty="0">
                          <a:effectLst/>
                          <a:latin typeface="Arial" panose="020B0604020202020204" pitchFamily="34" charset="0"/>
                          <a:cs typeface="Arial" panose="020B0604020202020204" pitchFamily="34" charset="0"/>
                        </a:rPr>
                        <a:t>3,77</a:t>
                      </a:r>
                      <a:endParaRPr lang="el-GR" sz="1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a:effectLst/>
                          <a:latin typeface="Arial" panose="020B0604020202020204" pitchFamily="34" charset="0"/>
                          <a:cs typeface="Arial" panose="020B0604020202020204" pitchFamily="34" charset="0"/>
                        </a:rPr>
                        <a:t>23227</a:t>
                      </a:r>
                      <a:endParaRPr lang="el-GR"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dirty="0">
                          <a:effectLst/>
                          <a:latin typeface="Arial" panose="020B0604020202020204" pitchFamily="34" charset="0"/>
                          <a:cs typeface="Arial" panose="020B0604020202020204" pitchFamily="34" charset="0"/>
                        </a:rPr>
                        <a:t>6811</a:t>
                      </a:r>
                      <a:endParaRPr lang="el-GR"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b="1" dirty="0">
                          <a:effectLst/>
                          <a:latin typeface="Arial" panose="020B0604020202020204" pitchFamily="34" charset="0"/>
                          <a:cs typeface="Arial" panose="020B0604020202020204" pitchFamily="34" charset="0"/>
                        </a:rPr>
                        <a:t>47,25</a:t>
                      </a:r>
                      <a:endParaRPr lang="el-GR" sz="1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b="0" dirty="0">
                          <a:effectLst/>
                          <a:latin typeface="Arial" panose="020B0604020202020204" pitchFamily="34" charset="0"/>
                          <a:cs typeface="Arial" panose="020B0604020202020204" pitchFamily="34" charset="0"/>
                        </a:rPr>
                        <a:t>33,79</a:t>
                      </a:r>
                      <a:endParaRPr lang="el-GR" sz="16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b="1" dirty="0">
                          <a:effectLst/>
                          <a:latin typeface="Arial" panose="020B0604020202020204" pitchFamily="34" charset="0"/>
                          <a:cs typeface="Arial" panose="020B0604020202020204" pitchFamily="34" charset="0"/>
                        </a:rPr>
                        <a:t>9515,60</a:t>
                      </a:r>
                      <a:endParaRPr lang="el-GR" sz="1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470008738"/>
                  </a:ext>
                </a:extLst>
              </a:tr>
              <a:tr h="239864">
                <a:tc>
                  <a:txBody>
                    <a:bodyPr/>
                    <a:lstStyle/>
                    <a:p>
                      <a:pPr algn="ctr">
                        <a:lnSpc>
                          <a:spcPct val="115000"/>
                        </a:lnSpc>
                        <a:spcAft>
                          <a:spcPts val="1000"/>
                        </a:spcAft>
                      </a:pPr>
                      <a:r>
                        <a:rPr lang="en-US" sz="1600" dirty="0">
                          <a:effectLst/>
                          <a:latin typeface="Arial" panose="020B0604020202020204" pitchFamily="34" charset="0"/>
                          <a:cs typeface="Arial" panose="020B0604020202020204" pitchFamily="34" charset="0"/>
                        </a:rPr>
                        <a:t>P03T</a:t>
                      </a:r>
                      <a:endParaRPr lang="el-GR"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b="1" dirty="0">
                          <a:effectLst/>
                          <a:latin typeface="Arial" panose="020B0604020202020204" pitchFamily="34" charset="0"/>
                          <a:cs typeface="Arial" panose="020B0604020202020204" pitchFamily="34" charset="0"/>
                        </a:rPr>
                        <a:t>4,33</a:t>
                      </a:r>
                      <a:endParaRPr lang="el-GR" sz="1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a:effectLst/>
                          <a:latin typeface="Arial" panose="020B0604020202020204" pitchFamily="34" charset="0"/>
                          <a:cs typeface="Arial" panose="020B0604020202020204" pitchFamily="34" charset="0"/>
                        </a:rPr>
                        <a:t>28021</a:t>
                      </a:r>
                      <a:endParaRPr lang="el-GR"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dirty="0">
                          <a:effectLst/>
                          <a:latin typeface="Arial" panose="020B0604020202020204" pitchFamily="34" charset="0"/>
                          <a:cs typeface="Arial" panose="020B0604020202020204" pitchFamily="34" charset="0"/>
                        </a:rPr>
                        <a:t>8819</a:t>
                      </a:r>
                      <a:endParaRPr lang="el-GR"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b="1" dirty="0">
                          <a:effectLst/>
                          <a:latin typeface="Arial" panose="020B0604020202020204" pitchFamily="34" charset="0"/>
                          <a:cs typeface="Arial" panose="020B0604020202020204" pitchFamily="34" charset="0"/>
                        </a:rPr>
                        <a:t>47,80</a:t>
                      </a:r>
                      <a:endParaRPr lang="el-GR" sz="1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b="0" dirty="0">
                          <a:effectLst/>
                          <a:latin typeface="Arial" panose="020B0604020202020204" pitchFamily="34" charset="0"/>
                          <a:cs typeface="Arial" panose="020B0604020202020204" pitchFamily="34" charset="0"/>
                        </a:rPr>
                        <a:t>33,51</a:t>
                      </a:r>
                      <a:endParaRPr lang="el-GR" sz="16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b="1" dirty="0">
                          <a:effectLst/>
                          <a:latin typeface="Arial" panose="020B0604020202020204" pitchFamily="34" charset="0"/>
                          <a:cs typeface="Arial" panose="020B0604020202020204" pitchFamily="34" charset="0"/>
                        </a:rPr>
                        <a:t>12625,61</a:t>
                      </a:r>
                      <a:endParaRPr lang="el-GR" sz="1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558214545"/>
                  </a:ext>
                </a:extLst>
              </a:tr>
              <a:tr h="239864">
                <a:tc>
                  <a:txBody>
                    <a:bodyPr/>
                    <a:lstStyle/>
                    <a:p>
                      <a:pPr algn="ctr">
                        <a:lnSpc>
                          <a:spcPct val="115000"/>
                        </a:lnSpc>
                        <a:spcAft>
                          <a:spcPts val="1000"/>
                        </a:spcAft>
                      </a:pPr>
                      <a:r>
                        <a:rPr lang="en-US" sz="1600" dirty="0">
                          <a:effectLst/>
                          <a:latin typeface="Arial" panose="020B0604020202020204" pitchFamily="34" charset="0"/>
                          <a:cs typeface="Arial" panose="020B0604020202020204" pitchFamily="34" charset="0"/>
                        </a:rPr>
                        <a:t>P04T</a:t>
                      </a:r>
                      <a:endParaRPr lang="el-GR"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b="1" dirty="0">
                          <a:effectLst/>
                          <a:latin typeface="Arial" panose="020B0604020202020204" pitchFamily="34" charset="0"/>
                          <a:cs typeface="Arial" panose="020B0604020202020204" pitchFamily="34" charset="0"/>
                        </a:rPr>
                        <a:t>6,60</a:t>
                      </a:r>
                      <a:endParaRPr lang="el-GR" sz="1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a:effectLst/>
                          <a:latin typeface="Arial" panose="020B0604020202020204" pitchFamily="34" charset="0"/>
                          <a:cs typeface="Arial" panose="020B0604020202020204" pitchFamily="34" charset="0"/>
                        </a:rPr>
                        <a:t>40225</a:t>
                      </a:r>
                      <a:endParaRPr lang="el-GR"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dirty="0">
                          <a:effectLst/>
                          <a:latin typeface="Arial" panose="020B0604020202020204" pitchFamily="34" charset="0"/>
                          <a:cs typeface="Arial" panose="020B0604020202020204" pitchFamily="34" charset="0"/>
                        </a:rPr>
                        <a:t>14318</a:t>
                      </a:r>
                      <a:endParaRPr lang="el-GR"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b="1" dirty="0">
                          <a:effectLst/>
                          <a:latin typeface="Arial" panose="020B0604020202020204" pitchFamily="34" charset="0"/>
                          <a:cs typeface="Arial" panose="020B0604020202020204" pitchFamily="34" charset="0"/>
                        </a:rPr>
                        <a:t>50,23</a:t>
                      </a:r>
                      <a:endParaRPr lang="el-GR" sz="1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b="0" dirty="0">
                          <a:effectLst/>
                          <a:latin typeface="Arial" panose="020B0604020202020204" pitchFamily="34" charset="0"/>
                          <a:cs typeface="Arial" panose="020B0604020202020204" pitchFamily="34" charset="0"/>
                        </a:rPr>
                        <a:t>41,67</a:t>
                      </a:r>
                      <a:endParaRPr lang="el-GR" sz="16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b="1" dirty="0">
                          <a:effectLst/>
                          <a:latin typeface="Arial" panose="020B0604020202020204" pitchFamily="34" charset="0"/>
                          <a:cs typeface="Arial" panose="020B0604020202020204" pitchFamily="34" charset="0"/>
                        </a:rPr>
                        <a:t>14205,75</a:t>
                      </a:r>
                      <a:endParaRPr lang="el-GR" sz="1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119148406"/>
                  </a:ext>
                </a:extLst>
              </a:tr>
              <a:tr h="239864">
                <a:tc>
                  <a:txBody>
                    <a:bodyPr/>
                    <a:lstStyle/>
                    <a:p>
                      <a:pPr algn="ctr">
                        <a:lnSpc>
                          <a:spcPct val="115000"/>
                        </a:lnSpc>
                        <a:spcAft>
                          <a:spcPts val="1000"/>
                        </a:spcAft>
                      </a:pPr>
                      <a:r>
                        <a:rPr lang="en-US" sz="1600" dirty="0">
                          <a:effectLst/>
                          <a:latin typeface="Arial" panose="020B0604020202020204" pitchFamily="34" charset="0"/>
                          <a:cs typeface="Arial" panose="020B0604020202020204" pitchFamily="34" charset="0"/>
                        </a:rPr>
                        <a:t>S42</a:t>
                      </a:r>
                      <a:endParaRPr lang="el-GR"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b="1" dirty="0">
                          <a:solidFill>
                            <a:srgbClr val="FF0000"/>
                          </a:solidFill>
                          <a:effectLst/>
                          <a:latin typeface="Arial" panose="020B0604020202020204" pitchFamily="34" charset="0"/>
                          <a:cs typeface="Arial" panose="020B0604020202020204" pitchFamily="34" charset="0"/>
                        </a:rPr>
                        <a:t>7,80</a:t>
                      </a:r>
                      <a:endParaRPr lang="el-GR" sz="1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a:effectLst/>
                          <a:latin typeface="Arial" panose="020B0604020202020204" pitchFamily="34" charset="0"/>
                          <a:cs typeface="Arial" panose="020B0604020202020204" pitchFamily="34" charset="0"/>
                        </a:rPr>
                        <a:t>72414</a:t>
                      </a:r>
                      <a:endParaRPr lang="el-GR"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a:effectLst/>
                          <a:latin typeface="Arial" panose="020B0604020202020204" pitchFamily="34" charset="0"/>
                          <a:cs typeface="Arial" panose="020B0604020202020204" pitchFamily="34" charset="0"/>
                        </a:rPr>
                        <a:t>31225</a:t>
                      </a:r>
                      <a:endParaRPr lang="el-GR"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b="1" dirty="0">
                          <a:solidFill>
                            <a:srgbClr val="FF0000"/>
                          </a:solidFill>
                          <a:effectLst/>
                          <a:latin typeface="Arial" panose="020B0604020202020204" pitchFamily="34" charset="0"/>
                          <a:cs typeface="Arial" panose="020B0604020202020204" pitchFamily="34" charset="0"/>
                        </a:rPr>
                        <a:t>49,65</a:t>
                      </a:r>
                      <a:endParaRPr lang="el-GR" sz="1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b="0" dirty="0">
                          <a:effectLst/>
                          <a:latin typeface="Arial" panose="020B0604020202020204" pitchFamily="34" charset="0"/>
                          <a:cs typeface="Arial" panose="020B0604020202020204" pitchFamily="34" charset="0"/>
                        </a:rPr>
                        <a:t>44,99</a:t>
                      </a:r>
                      <a:endParaRPr lang="el-GR" sz="16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b="1" dirty="0">
                          <a:solidFill>
                            <a:srgbClr val="FF0000"/>
                          </a:solidFill>
                          <a:effectLst/>
                          <a:latin typeface="Arial" panose="020B0604020202020204" pitchFamily="34" charset="0"/>
                          <a:cs typeface="Arial" panose="020B0604020202020204" pitchFamily="34" charset="0"/>
                        </a:rPr>
                        <a:t>6343,10</a:t>
                      </a:r>
                      <a:endParaRPr lang="el-GR" sz="1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717485413"/>
                  </a:ext>
                </a:extLst>
              </a:tr>
              <a:tr h="223385">
                <a:tc>
                  <a:txBody>
                    <a:bodyPr/>
                    <a:lstStyle/>
                    <a:p>
                      <a:pPr algn="ctr">
                        <a:lnSpc>
                          <a:spcPct val="115000"/>
                        </a:lnSpc>
                        <a:spcAft>
                          <a:spcPts val="1000"/>
                        </a:spcAft>
                      </a:pPr>
                      <a:r>
                        <a:rPr lang="en-US" sz="1600" dirty="0">
                          <a:effectLst/>
                          <a:latin typeface="Arial" panose="020B0604020202020204" pitchFamily="34" charset="0"/>
                          <a:cs typeface="Arial" panose="020B0604020202020204" pitchFamily="34" charset="0"/>
                        </a:rPr>
                        <a:t>S41</a:t>
                      </a:r>
                      <a:endParaRPr lang="el-GR"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15000"/>
                        </a:lnSpc>
                        <a:spcAft>
                          <a:spcPts val="1000"/>
                        </a:spcAft>
                      </a:pPr>
                      <a:r>
                        <a:rPr lang="en-US" sz="1600" b="1" dirty="0">
                          <a:solidFill>
                            <a:srgbClr val="FF0000"/>
                          </a:solidFill>
                          <a:effectLst/>
                          <a:latin typeface="Arial" panose="020B0604020202020204" pitchFamily="34" charset="0"/>
                          <a:cs typeface="Arial" panose="020B0604020202020204" pitchFamily="34" charset="0"/>
                        </a:rPr>
                        <a:t>7,39</a:t>
                      </a:r>
                      <a:endParaRPr lang="el-GR" sz="1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15000"/>
                        </a:lnSpc>
                        <a:spcAft>
                          <a:spcPts val="1000"/>
                        </a:spcAft>
                      </a:pPr>
                      <a:r>
                        <a:rPr lang="en-US" sz="1600">
                          <a:effectLst/>
                          <a:latin typeface="Arial" panose="020B0604020202020204" pitchFamily="34" charset="0"/>
                          <a:cs typeface="Arial" panose="020B0604020202020204" pitchFamily="34" charset="0"/>
                        </a:rPr>
                        <a:t>39107</a:t>
                      </a:r>
                      <a:endParaRPr lang="el-GR"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15000"/>
                        </a:lnSpc>
                        <a:spcAft>
                          <a:spcPts val="1000"/>
                        </a:spcAft>
                      </a:pPr>
                      <a:r>
                        <a:rPr lang="en-US" sz="1600">
                          <a:effectLst/>
                          <a:latin typeface="Arial" panose="020B0604020202020204" pitchFamily="34" charset="0"/>
                          <a:cs typeface="Arial" panose="020B0604020202020204" pitchFamily="34" charset="0"/>
                        </a:rPr>
                        <a:t>17858</a:t>
                      </a:r>
                      <a:endParaRPr lang="el-GR"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15000"/>
                        </a:lnSpc>
                        <a:spcAft>
                          <a:spcPts val="1000"/>
                        </a:spcAft>
                      </a:pPr>
                      <a:r>
                        <a:rPr lang="en-US" sz="1600" b="1" dirty="0">
                          <a:solidFill>
                            <a:srgbClr val="FF0000"/>
                          </a:solidFill>
                          <a:effectLst/>
                          <a:latin typeface="Arial" panose="020B0604020202020204" pitchFamily="34" charset="0"/>
                          <a:cs typeface="Arial" panose="020B0604020202020204" pitchFamily="34" charset="0"/>
                        </a:rPr>
                        <a:t>51,04</a:t>
                      </a:r>
                      <a:endParaRPr lang="el-GR" sz="1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15000"/>
                        </a:lnSpc>
                        <a:spcAft>
                          <a:spcPts val="1000"/>
                        </a:spcAft>
                      </a:pPr>
                      <a:r>
                        <a:rPr lang="en-US" sz="1600" b="0" dirty="0">
                          <a:effectLst/>
                          <a:latin typeface="Arial" panose="020B0604020202020204" pitchFamily="34" charset="0"/>
                          <a:cs typeface="Arial" panose="020B0604020202020204" pitchFamily="34" charset="0"/>
                        </a:rPr>
                        <a:t>44,99</a:t>
                      </a:r>
                      <a:endParaRPr lang="el-GR" sz="16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115000"/>
                        </a:lnSpc>
                        <a:spcAft>
                          <a:spcPts val="1000"/>
                        </a:spcAft>
                      </a:pPr>
                      <a:r>
                        <a:rPr lang="en-US" sz="1600" b="1" dirty="0">
                          <a:solidFill>
                            <a:srgbClr val="FF0000"/>
                          </a:solidFill>
                          <a:effectLst/>
                          <a:latin typeface="Arial" panose="020B0604020202020204" pitchFamily="34" charset="0"/>
                          <a:cs typeface="Arial" panose="020B0604020202020204" pitchFamily="34" charset="0"/>
                        </a:rPr>
                        <a:t>7962,24</a:t>
                      </a:r>
                      <a:endParaRPr lang="el-GR" sz="1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078599073"/>
                  </a:ext>
                </a:extLst>
              </a:tr>
              <a:tr h="291506">
                <a:tc>
                  <a:txBody>
                    <a:bodyPr/>
                    <a:lstStyle/>
                    <a:p>
                      <a:pPr algn="ctr">
                        <a:lnSpc>
                          <a:spcPct val="115000"/>
                        </a:lnSpc>
                        <a:spcAft>
                          <a:spcPts val="1000"/>
                        </a:spcAft>
                      </a:pPr>
                      <a:r>
                        <a:rPr lang="en-US" sz="1600" dirty="0">
                          <a:effectLst/>
                          <a:latin typeface="Arial" panose="020B0604020202020204" pitchFamily="34" charset="0"/>
                          <a:cs typeface="Arial" panose="020B0604020202020204" pitchFamily="34" charset="0"/>
                        </a:rPr>
                        <a:t>S44</a:t>
                      </a:r>
                      <a:endParaRPr lang="el-GR"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b="1" dirty="0">
                          <a:solidFill>
                            <a:srgbClr val="FF0000"/>
                          </a:solidFill>
                          <a:effectLst/>
                          <a:latin typeface="Arial" panose="020B0604020202020204" pitchFamily="34" charset="0"/>
                          <a:cs typeface="Arial" panose="020B0604020202020204" pitchFamily="34" charset="0"/>
                        </a:rPr>
                        <a:t>7,75</a:t>
                      </a:r>
                      <a:endParaRPr lang="el-GR" sz="1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dirty="0">
                          <a:effectLst/>
                          <a:latin typeface="Arial" panose="020B0604020202020204" pitchFamily="34" charset="0"/>
                          <a:cs typeface="Arial" panose="020B0604020202020204" pitchFamily="34" charset="0"/>
                        </a:rPr>
                        <a:t>14472</a:t>
                      </a:r>
                      <a:endParaRPr lang="el-GR"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a:effectLst/>
                          <a:latin typeface="Arial" panose="020B0604020202020204" pitchFamily="34" charset="0"/>
                          <a:cs typeface="Arial" panose="020B0604020202020204" pitchFamily="34" charset="0"/>
                        </a:rPr>
                        <a:t>4643</a:t>
                      </a:r>
                      <a:endParaRPr lang="el-GR" sz="1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b="1" dirty="0">
                          <a:solidFill>
                            <a:srgbClr val="FF0000"/>
                          </a:solidFill>
                          <a:effectLst/>
                          <a:latin typeface="Arial" panose="020B0604020202020204" pitchFamily="34" charset="0"/>
                          <a:cs typeface="Arial" panose="020B0604020202020204" pitchFamily="34" charset="0"/>
                        </a:rPr>
                        <a:t>50,57</a:t>
                      </a:r>
                      <a:endParaRPr lang="el-GR" sz="1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b="0" dirty="0">
                          <a:effectLst/>
                          <a:latin typeface="Arial" panose="020B0604020202020204" pitchFamily="34" charset="0"/>
                          <a:cs typeface="Arial" panose="020B0604020202020204" pitchFamily="34" charset="0"/>
                        </a:rPr>
                        <a:t>43,93</a:t>
                      </a:r>
                      <a:endParaRPr lang="el-GR" sz="16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1000"/>
                        </a:spcAft>
                      </a:pPr>
                      <a:r>
                        <a:rPr lang="en-US" sz="1600" b="1" dirty="0">
                          <a:solidFill>
                            <a:srgbClr val="FF0000"/>
                          </a:solidFill>
                          <a:effectLst/>
                          <a:latin typeface="Arial" panose="020B0604020202020204" pitchFamily="34" charset="0"/>
                          <a:cs typeface="Arial" panose="020B0604020202020204" pitchFamily="34" charset="0"/>
                        </a:rPr>
                        <a:t>7196,15</a:t>
                      </a:r>
                      <a:endParaRPr lang="el-GR" sz="16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462160299"/>
                  </a:ext>
                </a:extLst>
              </a:tr>
            </a:tbl>
          </a:graphicData>
        </a:graphic>
      </p:graphicFrame>
      <p:sp>
        <p:nvSpPr>
          <p:cNvPr id="10" name="TextBox 9">
            <a:extLst>
              <a:ext uri="{FF2B5EF4-FFF2-40B4-BE49-F238E27FC236}">
                <a16:creationId xmlns:a16="http://schemas.microsoft.com/office/drawing/2014/main" id="{0E0A62A0-3AAA-4E38-956C-3790DDB2451F}"/>
              </a:ext>
            </a:extLst>
          </p:cNvPr>
          <p:cNvSpPr txBox="1"/>
          <p:nvPr/>
        </p:nvSpPr>
        <p:spPr>
          <a:xfrm>
            <a:off x="886690" y="845614"/>
            <a:ext cx="3925454" cy="64633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n-US" dirty="0">
                <a:latin typeface="Arial" panose="020B0604020202020204" pitchFamily="34" charset="0"/>
                <a:cs typeface="Arial" panose="020B0604020202020204" pitchFamily="34" charset="0"/>
              </a:rPr>
              <a:t>mechanical testing and the essential acoustic emission parameters </a:t>
            </a:r>
            <a:endParaRPr lang="el-GR"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C500278-4861-43E1-BF16-D75538352CC7}"/>
              </a:ext>
            </a:extLst>
          </p:cNvPr>
          <p:cNvSpPr txBox="1"/>
          <p:nvPr/>
        </p:nvSpPr>
        <p:spPr>
          <a:xfrm>
            <a:off x="5704611" y="845614"/>
            <a:ext cx="5794662" cy="9233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n-US" dirty="0">
                <a:latin typeface="Arial" panose="020B0604020202020204" pitchFamily="34" charset="0"/>
                <a:cs typeface="Arial" panose="020B0604020202020204" pitchFamily="34" charset="0"/>
              </a:rPr>
              <a:t>The AE parameters are mean values from both sensors representing the total hits population of the signals emitted during the loading condition.</a:t>
            </a:r>
            <a:endParaRPr lang="el-GR" dirty="0">
              <a:latin typeface="Arial" panose="020B0604020202020204" pitchFamily="34" charset="0"/>
              <a:cs typeface="Arial" panose="020B0604020202020204" pitchFamily="34" charset="0"/>
            </a:endParaRPr>
          </a:p>
        </p:txBody>
      </p:sp>
      <p:pic>
        <p:nvPicPr>
          <p:cNvPr id="3" name="Ήχος 2">
            <a:hlinkClick r:id="" action="ppaction://media"/>
            <a:extLst>
              <a:ext uri="{FF2B5EF4-FFF2-40B4-BE49-F238E27FC236}">
                <a16:creationId xmlns:a16="http://schemas.microsoft.com/office/drawing/2014/main" id="{519282D0-EA52-4A3C-B885-37A540F0A8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63573864"/>
      </p:ext>
    </p:extLst>
  </p:cSld>
  <p:clrMapOvr>
    <a:masterClrMapping/>
  </p:clrMapOvr>
  <mc:AlternateContent xmlns:mc="http://schemas.openxmlformats.org/markup-compatibility/2006">
    <mc:Choice xmlns:p14="http://schemas.microsoft.com/office/powerpoint/2010/main" Requires="p14">
      <p:transition spd="slow" p14:dur="2000" advTm="22580"/>
    </mc:Choice>
    <mc:Fallback>
      <p:transition spd="slow" advTm="22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198" x="6267450" y="2974975"/>
          <p14:tracePt t="2204" x="6283325" y="2974975"/>
          <p14:tracePt t="2206" x="6291263" y="2974975"/>
          <p14:tracePt t="2212" x="6307138" y="2974975"/>
          <p14:tracePt t="2213" x="6315075" y="2974975"/>
          <p14:tracePt t="2217" x="6323013" y="2974975"/>
          <p14:tracePt t="2224" x="6346825" y="2967038"/>
          <p14:tracePt t="2229" x="6354763" y="2967038"/>
          <p14:tracePt t="2234" x="6362700" y="2967038"/>
          <p14:tracePt t="2239" x="6370638" y="2967038"/>
          <p14:tracePt t="2245" x="6370638" y="2959100"/>
          <p14:tracePt t="2246" x="6378575" y="2959100"/>
          <p14:tracePt t="2256" x="6378575" y="2951163"/>
          <p14:tracePt t="2258" x="6386513" y="2951163"/>
          <p14:tracePt t="2267" x="6386513" y="2943225"/>
          <p14:tracePt t="2270" x="6394450" y="2943225"/>
          <p14:tracePt t="2275" x="6394450" y="2935288"/>
          <p14:tracePt t="2278" x="6402388" y="2927350"/>
          <p14:tracePt t="2281" x="6402388" y="2919413"/>
          <p14:tracePt t="2286" x="6410325" y="2909888"/>
          <p14:tracePt t="2291" x="6410325" y="2894013"/>
          <p14:tracePt t="2293" x="6410325" y="2886075"/>
          <p14:tracePt t="2296" x="6418263" y="2878138"/>
          <p14:tracePt t="2297" x="6418263" y="2870200"/>
          <p14:tracePt t="2300" x="6418263" y="2862263"/>
          <p14:tracePt t="2302" x="6426200" y="2846388"/>
          <p14:tracePt t="2307" x="6434138" y="2822575"/>
          <p14:tracePt t="2310" x="6434138" y="2814638"/>
          <p14:tracePt t="2312" x="6434138" y="2790825"/>
          <p14:tracePt t="2314" x="6434138" y="2782888"/>
          <p14:tracePt t="2315" x="6434138" y="2767013"/>
          <p14:tracePt t="2317" x="6434138" y="2759075"/>
          <p14:tracePt t="2318" x="6434138" y="2751138"/>
          <p14:tracePt t="2322" x="6434138" y="2719388"/>
          <p14:tracePt t="2324" x="6434138" y="2711450"/>
          <p14:tracePt t="2325" x="6434138" y="2703513"/>
          <p14:tracePt t="2326" x="6434138" y="2695575"/>
          <p14:tracePt t="2327" x="6434138" y="2687638"/>
          <p14:tracePt t="2329" x="6434138" y="2679700"/>
          <p14:tracePt t="2330" x="6434138" y="2663825"/>
          <p14:tracePt t="2331" x="6434138" y="2655888"/>
          <p14:tracePt t="2333" x="6434138" y="2640013"/>
          <p14:tracePt t="2334" x="6434138" y="2632075"/>
          <p14:tracePt t="2336" x="6434138" y="2624138"/>
          <p14:tracePt t="2341" x="6426200" y="2584450"/>
          <p14:tracePt t="2343" x="6418263" y="2559050"/>
          <p14:tracePt t="2344" x="6410325" y="2559050"/>
          <p14:tracePt t="2345" x="6410325" y="2543175"/>
          <p14:tracePt t="2347" x="6410325" y="2535238"/>
          <p14:tracePt t="2349" x="6402388" y="2527300"/>
          <p14:tracePt t="2350" x="6394450" y="2503488"/>
          <p14:tracePt t="2352" x="6386513" y="2495550"/>
          <p14:tracePt t="2355" x="6378575" y="2471738"/>
          <p14:tracePt t="2357" x="6370638" y="2455863"/>
          <p14:tracePt t="2359" x="6362700" y="2439988"/>
          <p14:tracePt t="2360" x="6354763" y="2439988"/>
          <p14:tracePt t="2361" x="6346825" y="2424113"/>
          <p14:tracePt t="2363" x="6330950" y="2408238"/>
          <p14:tracePt t="2366" x="6315075" y="2392363"/>
          <p14:tracePt t="2368" x="6307138" y="2376488"/>
          <p14:tracePt t="2370" x="6291263" y="2360613"/>
          <p14:tracePt t="2374" x="6259513" y="2320925"/>
          <p14:tracePt t="2375" x="6251575" y="2320925"/>
          <p14:tracePt t="2376" x="6243638" y="2305050"/>
          <p14:tracePt t="2377" x="6235700" y="2305050"/>
          <p14:tracePt t="2378" x="6219825" y="2289175"/>
          <p14:tracePt t="2379" x="6211888" y="2281238"/>
          <p14:tracePt t="2380" x="6203950" y="2281238"/>
          <p14:tracePt t="2381" x="6203950" y="2273300"/>
          <p14:tracePt t="2382" x="6188075" y="2257425"/>
          <p14:tracePt t="2383" x="6180138" y="2249488"/>
          <p14:tracePt t="2384" x="6172200" y="2249488"/>
          <p14:tracePt t="2385" x="6164263" y="2241550"/>
          <p14:tracePt t="2388" x="6140450" y="2216150"/>
          <p14:tracePt t="2389" x="6124575" y="2208213"/>
          <p14:tracePt t="2390" x="6116638" y="2200275"/>
          <p14:tracePt t="2391" x="6108700" y="2192338"/>
          <p14:tracePt t="2392" x="6091238" y="2184400"/>
          <p14:tracePt t="2393" x="6091238" y="2176463"/>
          <p14:tracePt t="2394" x="6083300" y="2168525"/>
          <p14:tracePt t="2395" x="6067425" y="2160588"/>
          <p14:tracePt t="2396" x="6051550" y="2152650"/>
          <p14:tracePt t="2397" x="6043613" y="2144713"/>
          <p14:tracePt t="2398" x="6035675" y="2136775"/>
          <p14:tracePt t="2399" x="6027738" y="2128838"/>
          <p14:tracePt t="2400" x="6019800" y="2128838"/>
          <p14:tracePt t="2401" x="6003925" y="2120900"/>
          <p14:tracePt t="2402" x="5988050" y="2105025"/>
          <p14:tracePt t="2405" x="5956300" y="2089150"/>
          <p14:tracePt t="2406" x="5948363" y="2081213"/>
          <p14:tracePt t="2407" x="5932488" y="2073275"/>
          <p14:tracePt t="2408" x="5916613" y="2073275"/>
          <p14:tracePt t="2409" x="5908675" y="2057400"/>
          <p14:tracePt t="2410" x="5892800" y="2049463"/>
          <p14:tracePt t="2411" x="5884863" y="2049463"/>
          <p14:tracePt t="2413" x="5853113" y="2033588"/>
          <p14:tracePt t="2414" x="5837238" y="2033588"/>
          <p14:tracePt t="2415" x="5837238" y="2017713"/>
          <p14:tracePt t="2416" x="5821363" y="2017713"/>
          <p14:tracePt t="2417" x="5805488" y="2009775"/>
          <p14:tracePt t="2418" x="5797550" y="1993900"/>
          <p14:tracePt t="2419" x="5773738" y="1993900"/>
          <p14:tracePt t="2422" x="5740400" y="1978025"/>
          <p14:tracePt t="2423" x="5732463" y="1970088"/>
          <p14:tracePt t="2424" x="5716588" y="1962150"/>
          <p14:tracePt t="2425" x="5700713" y="1954213"/>
          <p14:tracePt t="2426" x="5692775" y="1946275"/>
          <p14:tracePt t="2427" x="5676900" y="1938338"/>
          <p14:tracePt t="2428" x="5661025" y="1938338"/>
          <p14:tracePt t="2430" x="5637213" y="1922463"/>
          <p14:tracePt t="2431" x="5621338" y="1922463"/>
          <p14:tracePt t="2432" x="5605463" y="1922463"/>
          <p14:tracePt t="2433" x="5597525" y="1906588"/>
          <p14:tracePt t="2434" x="5589588" y="1898650"/>
          <p14:tracePt t="2435" x="5565775" y="1898650"/>
          <p14:tracePt t="2438" x="5526088" y="1881188"/>
          <p14:tracePt t="2439" x="5510213" y="1873250"/>
          <p14:tracePt t="2440" x="5502275" y="1865313"/>
          <p14:tracePt t="2441" x="5486400" y="1857375"/>
          <p14:tracePt t="2442" x="5470525" y="1857375"/>
          <p14:tracePt t="2443" x="5454650" y="1849438"/>
          <p14:tracePt t="2445" x="5430838" y="1841500"/>
          <p14:tracePt t="2446" x="5414963" y="1841500"/>
          <p14:tracePt t="2447" x="5397500" y="1825625"/>
          <p14:tracePt t="2448" x="5381625" y="1825625"/>
          <p14:tracePt t="2449" x="5373688" y="1825625"/>
          <p14:tracePt t="2450" x="5357813" y="1817688"/>
          <p14:tracePt t="2451" x="5349875" y="1817688"/>
          <p14:tracePt t="2452" x="5334000" y="1809750"/>
          <p14:tracePt t="2455" x="5302250" y="1801813"/>
          <p14:tracePt t="2456" x="5270500" y="1793875"/>
          <p14:tracePt t="2457" x="5262563" y="1785938"/>
          <p14:tracePt t="2458" x="5246688" y="1785938"/>
          <p14:tracePt t="2460" x="5230813" y="1785938"/>
          <p14:tracePt t="2461" x="5199063" y="1778000"/>
          <p14:tracePt t="2462" x="5183188" y="1770063"/>
          <p14:tracePt t="2463" x="5167313" y="1770063"/>
          <p14:tracePt t="2464" x="5159375" y="1770063"/>
          <p14:tracePt t="2465" x="5143500" y="1770063"/>
          <p14:tracePt t="2466" x="5127625" y="1762125"/>
          <p14:tracePt t="2467" x="5111750" y="1754188"/>
          <p14:tracePt t="2468" x="5103813" y="1754188"/>
          <p14:tracePt t="2469" x="5087938" y="1746250"/>
          <p14:tracePt t="2471" x="5046663" y="1746250"/>
          <p14:tracePt t="2472" x="5038725" y="1746250"/>
          <p14:tracePt t="2473" x="5022850" y="1738313"/>
          <p14:tracePt t="2474" x="5014913" y="1738313"/>
          <p14:tracePt t="2475" x="4999038" y="1738313"/>
          <p14:tracePt t="2477" x="4959350" y="1730375"/>
          <p14:tracePt t="2478" x="4951413" y="1730375"/>
          <p14:tracePt t="2479" x="4935538" y="1722438"/>
          <p14:tracePt t="2480" x="4919663" y="1722438"/>
          <p14:tracePt t="2481" x="4895850" y="1722438"/>
          <p14:tracePt t="2482" x="4887913" y="1722438"/>
          <p14:tracePt t="2483" x="4872038" y="1722438"/>
          <p14:tracePt t="2484" x="4864100" y="1714500"/>
          <p14:tracePt t="2485" x="4840288" y="1706563"/>
          <p14:tracePt t="2489" x="4784725" y="1706563"/>
          <p14:tracePt t="2490" x="4768850" y="1706563"/>
          <p14:tracePt t="2491" x="4752975" y="1706563"/>
          <p14:tracePt t="2492" x="4737100" y="1706563"/>
          <p14:tracePt t="2494" x="4713288" y="1706563"/>
          <p14:tracePt t="2495" x="4695825" y="1706563"/>
          <p14:tracePt t="2496" x="4672013" y="1698625"/>
          <p14:tracePt t="2497" x="4664075" y="1698625"/>
          <p14:tracePt t="2498" x="4648200" y="1698625"/>
          <p14:tracePt t="2499" x="4632325" y="1698625"/>
          <p14:tracePt t="2500" x="4616450" y="1690688"/>
          <p14:tracePt t="2501" x="4592638" y="1690688"/>
          <p14:tracePt t="2502" x="4576763" y="1690688"/>
          <p14:tracePt t="2504" x="4545013" y="1690688"/>
          <p14:tracePt t="2505" x="4529138" y="1682750"/>
          <p14:tracePt t="2507" x="4505325" y="1682750"/>
          <p14:tracePt t="2508" x="4489450" y="1682750"/>
          <p14:tracePt t="2509" x="4473575" y="1682750"/>
          <p14:tracePt t="2510" x="4457700" y="1682750"/>
          <p14:tracePt t="2511" x="4449763" y="1682750"/>
          <p14:tracePt t="2512" x="4425950" y="1682750"/>
          <p14:tracePt t="2513" x="4418013" y="1682750"/>
          <p14:tracePt t="2514" x="4402138" y="1682750"/>
          <p14:tracePt t="2515" x="4386263" y="1682750"/>
          <p14:tracePt t="2516" x="4370388" y="1682750"/>
          <p14:tracePt t="2517" x="4352925" y="1682750"/>
          <p14:tracePt t="2518" x="4337050" y="1682750"/>
          <p14:tracePt t="2519" x="4321175" y="1682750"/>
          <p14:tracePt t="2521" x="4305300" y="1682750"/>
          <p14:tracePt t="2523" x="4273550" y="1682750"/>
          <p14:tracePt t="2524" x="4257675" y="1682750"/>
          <p14:tracePt t="2525" x="4241800" y="1682750"/>
          <p14:tracePt t="2526" x="4233863" y="1682750"/>
          <p14:tracePt t="2527" x="4210050" y="1682750"/>
          <p14:tracePt t="2528" x="4202113" y="1682750"/>
          <p14:tracePt t="2529" x="4186238" y="1682750"/>
          <p14:tracePt t="2530" x="4178300" y="1682750"/>
          <p14:tracePt t="2531" x="4162425" y="1682750"/>
          <p14:tracePt t="2532" x="4146550" y="1682750"/>
          <p14:tracePt t="2533" x="4138613" y="1682750"/>
          <p14:tracePt t="2534" x="4130675" y="1682750"/>
          <p14:tracePt t="2535" x="4106863" y="1682750"/>
          <p14:tracePt t="2538" x="4067175" y="1682750"/>
          <p14:tracePt t="2539" x="4059238" y="1682750"/>
          <p14:tracePt t="2540" x="4043363" y="1682750"/>
          <p14:tracePt t="2541" x="4035425" y="1682750"/>
          <p14:tracePt t="2542" x="4019550" y="1682750"/>
          <p14:tracePt t="2543" x="4011613" y="1682750"/>
          <p14:tracePt t="2544" x="3994150" y="1682750"/>
          <p14:tracePt t="2545" x="3978275" y="1682750"/>
          <p14:tracePt t="2546" x="3970338" y="1682750"/>
          <p14:tracePt t="2547" x="3954463" y="1690688"/>
          <p14:tracePt t="2548" x="3946525" y="1690688"/>
          <p14:tracePt t="2549" x="3930650" y="1690688"/>
          <p14:tracePt t="2550" x="3914775" y="1690688"/>
          <p14:tracePt t="2551" x="3906838" y="1698625"/>
          <p14:tracePt t="2552" x="3890963" y="1698625"/>
          <p14:tracePt t="2555" x="3851275" y="1698625"/>
          <p14:tracePt t="2557" x="3819525" y="1706563"/>
          <p14:tracePt t="2558" x="3803650" y="1706563"/>
          <p14:tracePt t="2559" x="3787775" y="1714500"/>
          <p14:tracePt t="2560" x="3779838" y="1714500"/>
          <p14:tracePt t="2561" x="3763963" y="1714500"/>
          <p14:tracePt t="2562" x="3748088" y="1714500"/>
          <p14:tracePt t="2563" x="3740150" y="1714500"/>
          <p14:tracePt t="2564" x="3724275" y="1714500"/>
          <p14:tracePt t="2565" x="3708400" y="1714500"/>
          <p14:tracePt t="2566" x="3692525" y="1722438"/>
          <p14:tracePt t="2567" x="3676650" y="1722438"/>
          <p14:tracePt t="2568" x="3668713" y="1722438"/>
          <p14:tracePt t="2569" x="3651250" y="1730375"/>
          <p14:tracePt t="2572" x="3603625" y="1738313"/>
          <p14:tracePt t="2573" x="3595688" y="1738313"/>
          <p14:tracePt t="2575" x="3563938" y="1754188"/>
          <p14:tracePt t="2576" x="3548063" y="1754188"/>
          <p14:tracePt t="2577" x="3540125" y="1754188"/>
          <p14:tracePt t="2578" x="3524250" y="1754188"/>
          <p14:tracePt t="2579" x="3500438" y="1754188"/>
          <p14:tracePt t="2580" x="3484563" y="1762125"/>
          <p14:tracePt t="2581" x="3476625" y="1770063"/>
          <p14:tracePt t="2582" x="3468688" y="1770063"/>
          <p14:tracePt t="2583" x="3444875" y="1778000"/>
          <p14:tracePt t="2584" x="3436938" y="1778000"/>
          <p14:tracePt t="2585" x="3429000" y="1785938"/>
          <p14:tracePt t="2588" x="3381375" y="1793875"/>
          <p14:tracePt t="2589" x="3365500" y="1801813"/>
          <p14:tracePt t="2590" x="3349625" y="1801813"/>
          <p14:tracePt t="2592" x="3325813" y="1809750"/>
          <p14:tracePt t="2593" x="3308350" y="1809750"/>
          <p14:tracePt t="2594" x="3300413" y="1809750"/>
          <p14:tracePt t="2595" x="3276600" y="1817688"/>
          <p14:tracePt t="2596" x="3260725" y="1825625"/>
          <p14:tracePt t="2597" x="3252788" y="1825625"/>
          <p14:tracePt t="2598" x="3236913" y="1833563"/>
          <p14:tracePt t="2599" x="3228975" y="1833563"/>
          <p14:tracePt t="2600" x="3213100" y="1833563"/>
          <p14:tracePt t="2601" x="3205163" y="1841500"/>
          <p14:tracePt t="2602" x="3189288" y="1849438"/>
          <p14:tracePt t="2605" x="3149600" y="1857375"/>
          <p14:tracePt t="2606" x="3141663" y="1865313"/>
          <p14:tracePt t="2607" x="3125788" y="1865313"/>
          <p14:tracePt t="2608" x="3117850" y="1865313"/>
          <p14:tracePt t="2609" x="3101975" y="1881188"/>
          <p14:tracePt t="2610" x="3086100" y="1881188"/>
          <p14:tracePt t="2611" x="3078163" y="1881188"/>
          <p14:tracePt t="2612" x="3062288" y="1890713"/>
          <p14:tracePt t="2613" x="3054350" y="1898650"/>
          <p14:tracePt t="2614" x="3038475" y="1906588"/>
          <p14:tracePt t="2615" x="3030538" y="1906588"/>
          <p14:tracePt t="2616" x="3014663" y="1914525"/>
          <p14:tracePt t="2617" x="3006725" y="1922463"/>
          <p14:tracePt t="2618" x="2998788" y="1922463"/>
          <p14:tracePt t="2619" x="2974975" y="1930400"/>
          <p14:tracePt t="2622" x="2933700" y="1946275"/>
          <p14:tracePt t="2623" x="2925763" y="1954213"/>
          <p14:tracePt t="2624" x="2917825" y="1962150"/>
          <p14:tracePt t="2625" x="2901950" y="1970088"/>
          <p14:tracePt t="2627" x="2878138" y="1978025"/>
          <p14:tracePt t="2628" x="2862263" y="1985963"/>
          <p14:tracePt t="2629" x="2854325" y="1993900"/>
          <p14:tracePt t="2630" x="2838450" y="2001838"/>
          <p14:tracePt t="2631" x="2830513" y="2001838"/>
          <p14:tracePt t="2632" x="2822575" y="2017713"/>
          <p14:tracePt t="2633" x="2806700" y="2017713"/>
          <p14:tracePt t="2634" x="2798763" y="2025650"/>
          <p14:tracePt t="2635" x="2782888" y="2033588"/>
          <p14:tracePt t="2639" x="2751138" y="2049463"/>
          <p14:tracePt t="2640" x="2727325" y="2073275"/>
          <p14:tracePt t="2641" x="2711450" y="2073275"/>
          <p14:tracePt t="2642" x="2703513" y="2081213"/>
          <p14:tracePt t="2643" x="2695575" y="2089150"/>
          <p14:tracePt t="2645" x="2671763" y="2105025"/>
          <p14:tracePt t="2647" x="2655888" y="2112963"/>
          <p14:tracePt t="2648" x="2640013" y="2128838"/>
          <p14:tracePt t="2649" x="2624138" y="2136775"/>
          <p14:tracePt t="2650" x="2616200" y="2152650"/>
          <p14:tracePt t="2651" x="2606675" y="2160588"/>
          <p14:tracePt t="2652" x="2590800" y="2168525"/>
          <p14:tracePt t="2655" x="2566988" y="2176463"/>
          <p14:tracePt t="2655" x="2559050" y="2192338"/>
          <p14:tracePt t="2656" x="2551113" y="2200275"/>
          <p14:tracePt t="2657" x="2535238" y="2208213"/>
          <p14:tracePt t="2659" x="2519363" y="2224088"/>
          <p14:tracePt t="2660" x="2511425" y="2233613"/>
          <p14:tracePt t="2662" x="2487613" y="2249488"/>
          <p14:tracePt t="2663" x="2479675" y="2257425"/>
          <p14:tracePt t="2664" x="2471738" y="2265363"/>
          <p14:tracePt t="2665" x="2463800" y="2281238"/>
          <p14:tracePt t="2666" x="2447925" y="2281238"/>
          <p14:tracePt t="2667" x="2439988" y="2297113"/>
          <p14:tracePt t="2668" x="2424113" y="2305050"/>
          <p14:tracePt t="2669" x="2416175" y="2312988"/>
          <p14:tracePt t="2672" x="2392363" y="2344738"/>
          <p14:tracePt t="2673" x="2384425" y="2352675"/>
          <p14:tracePt t="2674" x="2368550" y="2352675"/>
          <p14:tracePt t="2675" x="2360613" y="2368550"/>
          <p14:tracePt t="2676" x="2352675" y="2376488"/>
          <p14:tracePt t="2677" x="2344738" y="2384425"/>
          <p14:tracePt t="2678" x="2336800" y="2392363"/>
          <p14:tracePt t="2680" x="2312988" y="2408238"/>
          <p14:tracePt t="2681" x="2305050" y="2424113"/>
          <p14:tracePt t="2682" x="2297113" y="2424113"/>
          <p14:tracePt t="2683" x="2289175" y="2439988"/>
          <p14:tracePt t="2684" x="2273300" y="2447925"/>
          <p14:tracePt t="2685" x="2273300" y="2463800"/>
          <p14:tracePt t="2686" x="2255838" y="2463800"/>
          <p14:tracePt t="2688" x="2239963" y="2479675"/>
          <p14:tracePt t="2689" x="2239963" y="2495550"/>
          <p14:tracePt t="2690" x="2224088" y="2503488"/>
          <p14:tracePt t="2691" x="2216150" y="2511425"/>
          <p14:tracePt t="2692" x="2208213" y="2527300"/>
          <p14:tracePt t="2693" x="2200275" y="2535238"/>
          <p14:tracePt t="2694" x="2184400" y="2543175"/>
          <p14:tracePt t="2696" x="2176463" y="2559050"/>
          <p14:tracePt t="2697" x="2168525" y="2576513"/>
          <p14:tracePt t="2698" x="2160588" y="2576513"/>
          <p14:tracePt t="2699" x="2152650" y="2592388"/>
          <p14:tracePt t="2700" x="2144713" y="2608263"/>
          <p14:tracePt t="2701" x="2136775" y="2608263"/>
          <p14:tracePt t="2702" x="2128838" y="2624138"/>
          <p14:tracePt t="2704" x="2112963" y="2640013"/>
          <p14:tracePt t="2705" x="2097088" y="2647950"/>
          <p14:tracePt t="2706" x="2097088" y="2655888"/>
          <p14:tracePt t="2707" x="2081213" y="2671763"/>
          <p14:tracePt t="2708" x="2081213" y="2687638"/>
          <p14:tracePt t="2709" x="2065338" y="2695575"/>
          <p14:tracePt t="2710" x="2057400" y="2703513"/>
          <p14:tracePt t="2711" x="2049463" y="2711450"/>
          <p14:tracePt t="2712" x="2041525" y="2727325"/>
          <p14:tracePt t="2713" x="2033588" y="2735263"/>
          <p14:tracePt t="2714" x="2025650" y="2751138"/>
          <p14:tracePt t="2715" x="2017713" y="2759075"/>
          <p14:tracePt t="2716" x="2001838" y="2767013"/>
          <p14:tracePt t="2717" x="2001838" y="2782888"/>
          <p14:tracePt t="2718" x="1993900" y="2782888"/>
          <p14:tracePt t="2719" x="1985963" y="2798763"/>
          <p14:tracePt t="2722" x="1962150" y="2838450"/>
          <p14:tracePt t="2723" x="1954213" y="2846388"/>
          <p14:tracePt t="2724" x="1946275" y="2854325"/>
          <p14:tracePt t="2725" x="1938338" y="2870200"/>
          <p14:tracePt t="2726" x="1938338" y="2878138"/>
          <p14:tracePt t="2727" x="1930400" y="2886075"/>
          <p14:tracePt t="2728" x="1922463" y="2901950"/>
          <p14:tracePt t="2729" x="1922463" y="2909888"/>
          <p14:tracePt t="2730" x="1912938" y="2919413"/>
          <p14:tracePt t="2731" x="1905000" y="2943225"/>
          <p14:tracePt t="2732" x="1897063" y="2951163"/>
          <p14:tracePt t="2733" x="1889125" y="2959100"/>
          <p14:tracePt t="2734" x="1881188" y="2974975"/>
          <p14:tracePt t="2735" x="1881188" y="2982913"/>
          <p14:tracePt t="2738" x="1865313" y="3014663"/>
          <p14:tracePt t="2739" x="1857375" y="3030538"/>
          <p14:tracePt t="2740" x="1857375" y="3038475"/>
          <p14:tracePt t="2741" x="1849438" y="3046413"/>
          <p14:tracePt t="2742" x="1841500" y="3062288"/>
          <p14:tracePt t="2743" x="1833563" y="3070225"/>
          <p14:tracePt t="2744" x="1825625" y="3086100"/>
          <p14:tracePt t="2745" x="1825625" y="3101975"/>
          <p14:tracePt t="2746" x="1825625" y="3109913"/>
          <p14:tracePt t="2747" x="1817688" y="3125788"/>
          <p14:tracePt t="2748" x="1809750" y="3141663"/>
          <p14:tracePt t="2749" x="1809750" y="3157538"/>
          <p14:tracePt t="2751" x="1801813" y="3165475"/>
          <p14:tracePt t="2752" x="1793875" y="3189288"/>
          <p14:tracePt t="2754" x="1793875" y="3213100"/>
          <p14:tracePt t="2755" x="1785938" y="3221038"/>
          <p14:tracePt t="2756" x="1785938" y="3236913"/>
          <p14:tracePt t="2757" x="1785938" y="3244850"/>
          <p14:tracePt t="2758" x="1778000" y="3252788"/>
          <p14:tracePt t="2759" x="1770063" y="3278188"/>
          <p14:tracePt t="2760" x="1770063" y="3286125"/>
          <p14:tracePt t="2762" x="1762125" y="3302000"/>
          <p14:tracePt t="2763" x="1762125" y="3317875"/>
          <p14:tracePt t="2764" x="1754188" y="3333750"/>
          <p14:tracePt t="2765" x="1754188" y="3349625"/>
          <p14:tracePt t="2766" x="1746250" y="3357563"/>
          <p14:tracePt t="2767" x="1746250" y="3373438"/>
          <p14:tracePt t="2768" x="1746250" y="3389313"/>
          <p14:tracePt t="2769" x="1746250" y="3397250"/>
          <p14:tracePt t="2771" x="1738313" y="3429000"/>
          <p14:tracePt t="2772" x="1730375" y="3436938"/>
          <p14:tracePt t="2773" x="1730375" y="3444875"/>
          <p14:tracePt t="2774" x="1730375" y="3460750"/>
          <p14:tracePt t="2775" x="1730375" y="3476625"/>
          <p14:tracePt t="2776" x="1730375" y="3492500"/>
          <p14:tracePt t="2777" x="1722438" y="3500438"/>
          <p14:tracePt t="2778" x="1722438" y="3516313"/>
          <p14:tracePt t="2779" x="1714500" y="3532188"/>
          <p14:tracePt t="2780" x="1714500" y="3540125"/>
          <p14:tracePt t="2781" x="1714500" y="3548063"/>
          <p14:tracePt t="2782" x="1714500" y="3563938"/>
          <p14:tracePt t="2783" x="1714500" y="3579813"/>
          <p14:tracePt t="2784" x="1714500" y="3587750"/>
          <p14:tracePt t="2785" x="1714500" y="3595688"/>
          <p14:tracePt t="2788" x="1714500" y="3636963"/>
          <p14:tracePt t="2789" x="1706563" y="3652838"/>
          <p14:tracePt t="2790" x="1706563" y="3660775"/>
          <p14:tracePt t="2791" x="1706563" y="3684588"/>
          <p14:tracePt t="2792" x="1706563" y="3692525"/>
          <p14:tracePt t="2793" x="1698625" y="3700463"/>
          <p14:tracePt t="2794" x="1698625" y="3716338"/>
          <p14:tracePt t="2795" x="1698625" y="3732213"/>
          <p14:tracePt t="2796" x="1698625" y="3740150"/>
          <p14:tracePt t="2797" x="1698625" y="3748088"/>
          <p14:tracePt t="2798" x="1698625" y="3763963"/>
          <p14:tracePt t="2799" x="1698625" y="3779838"/>
          <p14:tracePt t="2800" x="1698625" y="3787775"/>
          <p14:tracePt t="2801" x="1698625" y="3795713"/>
          <p14:tracePt t="2802" x="1698625" y="3811588"/>
          <p14:tracePt t="2804" x="1698625" y="3843338"/>
          <p14:tracePt t="2806" x="1698625" y="3859213"/>
          <p14:tracePt t="2807" x="1698625" y="3875088"/>
          <p14:tracePt t="2808" x="1698625" y="3883025"/>
          <p14:tracePt t="2809" x="1698625" y="3898900"/>
          <p14:tracePt t="2810" x="1698625" y="3906838"/>
          <p14:tracePt t="2811" x="1698625" y="3922713"/>
          <p14:tracePt t="2812" x="1698625" y="3930650"/>
          <p14:tracePt t="2813" x="1698625" y="3948113"/>
          <p14:tracePt t="2814" x="1698625" y="3956050"/>
          <p14:tracePt t="2815" x="1698625" y="3971925"/>
          <p14:tracePt t="2816" x="1698625" y="3979863"/>
          <p14:tracePt t="2817" x="1698625" y="3995738"/>
          <p14:tracePt t="2818" x="1698625" y="4003675"/>
          <p14:tracePt t="2819" x="1698625" y="4019550"/>
          <p14:tracePt t="2822" x="1706563" y="4051300"/>
          <p14:tracePt t="2823" x="1706563" y="4067175"/>
          <p14:tracePt t="2824" x="1706563" y="4075113"/>
          <p14:tracePt t="2825" x="1706563" y="4090988"/>
          <p14:tracePt t="2826" x="1706563" y="4098925"/>
          <p14:tracePt t="2827" x="1706563" y="4114800"/>
          <p14:tracePt t="2828" x="1706563" y="4122738"/>
          <p14:tracePt t="2829" x="1706563" y="4138613"/>
          <p14:tracePt t="2830" x="1706563" y="4146550"/>
          <p14:tracePt t="2831" x="1714500" y="4162425"/>
          <p14:tracePt t="2832" x="1714500" y="4170363"/>
          <p14:tracePt t="2833" x="1722438" y="4186238"/>
          <p14:tracePt t="2834" x="1722438" y="4202113"/>
          <p14:tracePt t="2835" x="1722438" y="4210050"/>
          <p14:tracePt t="2838" x="1730375" y="4249738"/>
          <p14:tracePt t="2839" x="1730375" y="4265613"/>
          <p14:tracePt t="2840" x="1738313" y="4281488"/>
          <p14:tracePt t="2841" x="1738313" y="4291013"/>
          <p14:tracePt t="2842" x="1738313" y="4306888"/>
          <p14:tracePt t="2843" x="1738313" y="4314825"/>
          <p14:tracePt t="2844" x="1746250" y="4330700"/>
          <p14:tracePt t="2845" x="1754188" y="4338638"/>
          <p14:tracePt t="2846" x="1754188" y="4354513"/>
          <p14:tracePt t="2847" x="1754188" y="4362450"/>
          <p14:tracePt t="2848" x="1762125" y="4378325"/>
          <p14:tracePt t="2849" x="1762125" y="4394200"/>
          <p14:tracePt t="2850" x="1762125" y="4402138"/>
          <p14:tracePt t="2851" x="1770063" y="4410075"/>
          <p14:tracePt t="2852" x="1778000" y="4425950"/>
          <p14:tracePt t="2854" x="1785938" y="4449763"/>
          <p14:tracePt t="2855" x="1785938" y="4457700"/>
          <p14:tracePt t="2856" x="1793875" y="4473575"/>
          <p14:tracePt t="2857" x="1793875" y="4481513"/>
          <p14:tracePt t="2858" x="1793875" y="4489450"/>
          <p14:tracePt t="2859" x="1801813" y="4513263"/>
          <p14:tracePt t="2860" x="1801813" y="4521200"/>
          <p14:tracePt t="2861" x="1809750" y="4529138"/>
          <p14:tracePt t="2862" x="1809750" y="4537075"/>
          <p14:tracePt t="2863" x="1817688" y="4552950"/>
          <p14:tracePt t="2864" x="1825625" y="4560888"/>
          <p14:tracePt t="2865" x="1825625" y="4576763"/>
          <p14:tracePt t="2866" x="1833563" y="4584700"/>
          <p14:tracePt t="2867" x="1841500" y="4600575"/>
          <p14:tracePt t="2868" x="1841500" y="4608513"/>
          <p14:tracePt t="2869" x="1849438" y="4624388"/>
          <p14:tracePt t="2871" x="1857375" y="4641850"/>
          <p14:tracePt t="2872" x="1865313" y="4657725"/>
          <p14:tracePt t="2873" x="1873250" y="4665663"/>
          <p14:tracePt t="2874" x="1873250" y="4681538"/>
          <p14:tracePt t="2875" x="1881188" y="4697413"/>
          <p14:tracePt t="2876" x="1881188" y="4705350"/>
          <p14:tracePt t="2877" x="1889125" y="4713288"/>
          <p14:tracePt t="2878" x="1889125" y="4721225"/>
          <p14:tracePt t="2879" x="1905000" y="4729163"/>
          <p14:tracePt t="2880" x="1905000" y="4745038"/>
          <p14:tracePt t="2881" x="1912938" y="4752975"/>
          <p14:tracePt t="2882" x="1922463" y="4768850"/>
          <p14:tracePt t="2883" x="1922463" y="4776788"/>
          <p14:tracePt t="2884" x="1930400" y="4784725"/>
          <p14:tracePt t="2885" x="1938338" y="4784725"/>
          <p14:tracePt t="2888" x="1954213" y="4816475"/>
          <p14:tracePt t="2889" x="1962150" y="4832350"/>
          <p14:tracePt t="2890" x="1970088" y="4832350"/>
          <p14:tracePt t="2891" x="1978025" y="4848225"/>
          <p14:tracePt t="2892" x="1985963" y="4856163"/>
          <p14:tracePt t="2894" x="1993900" y="4872038"/>
          <p14:tracePt t="2895" x="2001838" y="4879975"/>
          <p14:tracePt t="2896" x="2009775" y="4887913"/>
          <p14:tracePt t="2897" x="2017713" y="4895850"/>
          <p14:tracePt t="2898" x="2025650" y="4903788"/>
          <p14:tracePt t="2899" x="2033588" y="4919663"/>
          <p14:tracePt t="2900" x="2049463" y="4927600"/>
          <p14:tracePt t="2901" x="2049463" y="4935538"/>
          <p14:tracePt t="2902" x="2057400" y="4943475"/>
          <p14:tracePt t="2905" x="2081213" y="4976813"/>
          <p14:tracePt t="2906" x="2089150" y="4976813"/>
          <p14:tracePt t="2907" x="2089150" y="4984750"/>
          <p14:tracePt t="2908" x="2112963" y="4992688"/>
          <p14:tracePt t="2909" x="2112963" y="5008563"/>
          <p14:tracePt t="2910" x="2120900" y="5016500"/>
          <p14:tracePt t="2912" x="2144713" y="5032375"/>
          <p14:tracePt t="2913" x="2152650" y="5040313"/>
          <p14:tracePt t="2914" x="2160588" y="5048250"/>
          <p14:tracePt t="2915" x="2168525" y="5056188"/>
          <p14:tracePt t="2916" x="2184400" y="5064125"/>
          <p14:tracePt t="2917" x="2192338" y="5072063"/>
          <p14:tracePt t="2918" x="2200275" y="5080000"/>
          <p14:tracePt t="2919" x="2208213" y="5087938"/>
          <p14:tracePt t="2922" x="2239963" y="5111750"/>
          <p14:tracePt t="2923" x="2247900" y="5119688"/>
          <p14:tracePt t="2924" x="2265363" y="5135563"/>
          <p14:tracePt t="2925" x="2281238" y="5143500"/>
          <p14:tracePt t="2926" x="2289175" y="5151438"/>
          <p14:tracePt t="2927" x="2305050" y="5159375"/>
          <p14:tracePt t="2928" x="2320925" y="5167313"/>
          <p14:tracePt t="2929" x="2336800" y="5175250"/>
          <p14:tracePt t="2930" x="2344738" y="5175250"/>
          <p14:tracePt t="2931" x="2352675" y="5199063"/>
          <p14:tracePt t="2932" x="2368550" y="5199063"/>
          <p14:tracePt t="2933" x="2384425" y="5214938"/>
          <p14:tracePt t="2934" x="2400300" y="5214938"/>
          <p14:tracePt t="2935" x="2408238" y="5222875"/>
          <p14:tracePt t="2938" x="2455863" y="5254625"/>
          <p14:tracePt t="2939" x="2471738" y="5254625"/>
          <p14:tracePt t="2940" x="2479675" y="5262563"/>
          <p14:tracePt t="2941" x="2495550" y="5278438"/>
          <p14:tracePt t="2942" x="2519363" y="5278438"/>
          <p14:tracePt t="2943" x="2535238" y="5294313"/>
          <p14:tracePt t="2945" x="2559050" y="5310188"/>
          <p14:tracePt t="2946" x="2582863" y="5319713"/>
          <p14:tracePt t="2947" x="2598738" y="5319713"/>
          <p14:tracePt t="2948" x="2616200" y="5335588"/>
          <p14:tracePt t="2949" x="2632075" y="5343525"/>
          <p14:tracePt t="2950" x="2647950" y="5343525"/>
          <p14:tracePt t="2951" x="2663825" y="5359400"/>
          <p14:tracePt t="2952" x="2687638" y="5367338"/>
          <p14:tracePt t="2955" x="2751138" y="5391150"/>
          <p14:tracePt t="2956" x="2767013" y="5399088"/>
          <p14:tracePt t="2957" x="2782888" y="5407025"/>
          <p14:tracePt t="2958" x="2806700" y="5414963"/>
          <p14:tracePt t="2959" x="2830513" y="5422900"/>
          <p14:tracePt t="2960" x="2862263" y="5430838"/>
          <p14:tracePt t="2961" x="2878138" y="5438775"/>
          <p14:tracePt t="2962" x="2894013" y="5446713"/>
          <p14:tracePt t="2963" x="2925763" y="5454650"/>
          <p14:tracePt t="2964" x="2941638" y="5462588"/>
          <p14:tracePt t="2965" x="2967038" y="5470525"/>
          <p14:tracePt t="2966" x="2990850" y="5478463"/>
          <p14:tracePt t="2967" x="3014663" y="5486400"/>
          <p14:tracePt t="2968" x="3030538" y="5494338"/>
          <p14:tracePt t="2969" x="3062288" y="5502275"/>
          <p14:tracePt t="2971" x="3109913" y="5526088"/>
          <p14:tracePt t="2972" x="3133725" y="5526088"/>
          <p14:tracePt t="2973" x="3173413" y="5541963"/>
          <p14:tracePt t="2974" x="3189288" y="5549900"/>
          <p14:tracePt t="2975" x="3213100" y="5557838"/>
          <p14:tracePt t="2976" x="3252788" y="5565775"/>
          <p14:tracePt t="2977" x="3276600" y="5565775"/>
          <p14:tracePt t="2978" x="3300413" y="5581650"/>
          <p14:tracePt t="2979" x="3317875" y="5589588"/>
          <p14:tracePt t="2980" x="3349625" y="5597525"/>
          <p14:tracePt t="2981" x="3389313" y="5605463"/>
          <p14:tracePt t="2982" x="3413125" y="5605463"/>
          <p14:tracePt t="2983" x="3444875" y="5621338"/>
          <p14:tracePt t="2984" x="3468688" y="5629275"/>
          <p14:tracePt t="2985" x="3492500" y="5637213"/>
          <p14:tracePt t="2986" x="3532188" y="5637213"/>
          <p14:tracePt t="2988" x="3587750" y="5653088"/>
          <p14:tracePt t="2989" x="3611563" y="5662613"/>
          <p14:tracePt t="2990" x="3651250" y="5678488"/>
          <p14:tracePt t="2991" x="3676650" y="5678488"/>
          <p14:tracePt t="2992" x="3700463" y="5686425"/>
          <p14:tracePt t="2993" x="3748088" y="5694363"/>
          <p14:tracePt t="2994" x="3771900" y="5702300"/>
          <p14:tracePt t="2995" x="3803650" y="5718175"/>
          <p14:tracePt t="2997" x="3843338" y="5726113"/>
          <p14:tracePt t="2997" x="3875088" y="5726113"/>
          <p14:tracePt t="2998" x="3906838" y="5734050"/>
          <p14:tracePt t="2999" x="3946525" y="5741988"/>
          <p14:tracePt t="3000" x="3978275" y="5749925"/>
          <p14:tracePt t="3001" x="4002088" y="5749925"/>
          <p14:tracePt t="3002" x="4043363" y="5765800"/>
          <p14:tracePt t="3005" x="4138613" y="5781675"/>
          <p14:tracePt t="3006" x="4170363" y="5789613"/>
          <p14:tracePt t="3007" x="4210050" y="5797550"/>
          <p14:tracePt t="3008" x="4233863" y="5805488"/>
          <p14:tracePt t="3009" x="4273550" y="5805488"/>
          <p14:tracePt t="3010" x="4313238" y="5821363"/>
          <p14:tracePt t="3011" x="4344988" y="5821363"/>
          <p14:tracePt t="3012" x="4378325" y="5837238"/>
          <p14:tracePt t="3013" x="4410075" y="5837238"/>
          <p14:tracePt t="3014" x="4449763" y="5845175"/>
          <p14:tracePt t="3015" x="4481513" y="5853113"/>
          <p14:tracePt t="3016" x="4521200" y="5861050"/>
          <p14:tracePt t="3017" x="4552950" y="5861050"/>
          <p14:tracePt t="3018" x="4584700" y="5868988"/>
          <p14:tracePt t="3019" x="4616450" y="5876925"/>
          <p14:tracePt t="3022" x="4721225" y="5900738"/>
          <p14:tracePt t="3023" x="4768850" y="5900738"/>
          <p14:tracePt t="3024" x="4800600" y="5908675"/>
          <p14:tracePt t="3025" x="4832350" y="5908675"/>
          <p14:tracePt t="3026" x="4872038" y="5924550"/>
          <p14:tracePt t="3027" x="4903788" y="5932488"/>
          <p14:tracePt t="3029" x="4983163" y="5948363"/>
          <p14:tracePt t="3030" x="5014913" y="5948363"/>
          <p14:tracePt t="3031" x="5064125" y="5956300"/>
          <p14:tracePt t="3032" x="5095875" y="5964238"/>
          <p14:tracePt t="3033" x="5127625" y="5964238"/>
          <p14:tracePt t="3034" x="5159375" y="5972175"/>
          <p14:tracePt t="3035" x="5199063" y="5972175"/>
          <p14:tracePt t="3038" x="5302250" y="5988050"/>
          <p14:tracePt t="3039" x="5349875" y="5995988"/>
          <p14:tracePt t="3040" x="5381625" y="6005513"/>
          <p14:tracePt t="3041" x="5414963" y="6013450"/>
          <p14:tracePt t="3042" x="5438775" y="6013450"/>
          <p14:tracePt t="3044" x="5518150" y="6021388"/>
          <p14:tracePt t="3045" x="5549900" y="6021388"/>
          <p14:tracePt t="3046" x="5581650" y="6037263"/>
          <p14:tracePt t="3047" x="5621338" y="6037263"/>
          <p14:tracePt t="3048" x="5661025" y="6045200"/>
          <p14:tracePt t="3049" x="5684838" y="6045200"/>
          <p14:tracePt t="3050" x="5716588" y="6053138"/>
          <p14:tracePt t="3051" x="5765800" y="6061075"/>
          <p14:tracePt t="3052" x="5797550" y="6061075"/>
          <p14:tracePt t="3054" x="5868988" y="6076950"/>
          <p14:tracePt t="3055" x="5908675" y="6076950"/>
          <p14:tracePt t="3056" x="5932488" y="6076950"/>
          <p14:tracePt t="3057" x="5956300" y="6084888"/>
          <p14:tracePt t="3058" x="6003925" y="6084888"/>
          <p14:tracePt t="3059" x="6027738" y="6084888"/>
          <p14:tracePt t="3060" x="6059488" y="6092825"/>
          <p14:tracePt t="3061" x="6091238" y="6100763"/>
          <p14:tracePt t="3062" x="6132513" y="6108700"/>
          <p14:tracePt t="3063" x="6164263" y="6108700"/>
          <p14:tracePt t="3064" x="6196013" y="6108700"/>
          <p14:tracePt t="3065" x="6219825" y="6108700"/>
          <p14:tracePt t="3066" x="6251575" y="6116638"/>
          <p14:tracePt t="3067" x="6283325" y="6124575"/>
          <p14:tracePt t="3068" x="6323013" y="6124575"/>
          <p14:tracePt t="3069" x="6346825" y="6132513"/>
          <p14:tracePt t="3071" x="6410325" y="6140450"/>
          <p14:tracePt t="3072" x="6442075" y="6148388"/>
          <p14:tracePt t="3073" x="6467475" y="6148388"/>
          <p14:tracePt t="3074" x="6515100" y="6156325"/>
          <p14:tracePt t="3075" x="6538913" y="6156325"/>
          <p14:tracePt t="3076" x="6570663" y="6156325"/>
          <p14:tracePt t="3077" x="6602413" y="6156325"/>
          <p14:tracePt t="3078" x="6626225" y="6164263"/>
          <p14:tracePt t="3079" x="6657975" y="6164263"/>
          <p14:tracePt t="3080" x="6689725" y="6172200"/>
          <p14:tracePt t="3081" x="6729413" y="6172200"/>
          <p14:tracePt t="3082" x="6761163" y="6180138"/>
          <p14:tracePt t="3083" x="6784975" y="6188075"/>
          <p14:tracePt t="3084" x="6818313" y="6188075"/>
          <p14:tracePt t="3085" x="6858000" y="6196013"/>
          <p14:tracePt t="3086" x="6889750" y="6196013"/>
          <p14:tracePt t="3088" x="6945313" y="6203950"/>
          <p14:tracePt t="3089" x="6977063" y="6211888"/>
          <p14:tracePt t="3090" x="7008813" y="6211888"/>
          <p14:tracePt t="3091" x="7040563" y="6219825"/>
          <p14:tracePt t="3092" x="7072313" y="6219825"/>
          <p14:tracePt t="3093" x="7104063" y="6219825"/>
          <p14:tracePt t="3094" x="7135813" y="6227763"/>
          <p14:tracePt t="3095" x="7169150" y="6235700"/>
          <p14:tracePt t="3096" x="7192963" y="6235700"/>
          <p14:tracePt t="3097" x="7232650" y="6235700"/>
          <p14:tracePt t="3098" x="7256463" y="6235700"/>
          <p14:tracePt t="3105" x="7478713" y="6259513"/>
          <p14:tracePt t="3106" x="7512050" y="6259513"/>
          <p14:tracePt t="3107" x="7543800" y="6267450"/>
          <p14:tracePt t="3108" x="7559675" y="6267450"/>
          <p14:tracePt t="3109" x="7591425" y="6275388"/>
          <p14:tracePt t="3110" x="7623175" y="6275388"/>
          <p14:tracePt t="3111" x="7646988" y="6275388"/>
          <p14:tracePt t="3112" x="7678738" y="6275388"/>
          <p14:tracePt t="3113" x="7726363" y="6275388"/>
          <p14:tracePt t="3114" x="7742238" y="6275388"/>
          <p14:tracePt t="3115" x="7773988" y="6275388"/>
          <p14:tracePt t="3116" x="7805738" y="6275388"/>
          <p14:tracePt t="3117" x="7847013" y="6283325"/>
          <p14:tracePt t="3118" x="7870825" y="6283325"/>
          <p14:tracePt t="3119" x="7902575" y="6283325"/>
          <p14:tracePt t="3122" x="7981950" y="6291263"/>
          <p14:tracePt t="3123" x="8013700" y="6291263"/>
          <p14:tracePt t="3124" x="8037513" y="6291263"/>
          <p14:tracePt t="3125" x="8069263" y="6291263"/>
          <p14:tracePt t="3126" x="8101013" y="6299200"/>
          <p14:tracePt t="3127" x="8116888" y="6299200"/>
          <p14:tracePt t="3128" x="8148638" y="6299200"/>
          <p14:tracePt t="3129" x="8180388" y="6299200"/>
          <p14:tracePt t="3130" x="8205788" y="6299200"/>
          <p14:tracePt t="3131" x="8229600" y="6299200"/>
          <p14:tracePt t="3132" x="8269288" y="6299200"/>
          <p14:tracePt t="3133" x="8293100" y="6299200"/>
          <p14:tracePt t="3134" x="8316913" y="6307138"/>
          <p14:tracePt t="3135" x="8340725" y="6307138"/>
          <p14:tracePt t="3136" x="8364538" y="6307138"/>
          <p14:tracePt t="3138" x="8420100" y="6307138"/>
          <p14:tracePt t="3139" x="8443913" y="6307138"/>
          <p14:tracePt t="3140" x="8475663" y="6307138"/>
          <p14:tracePt t="3141" x="8499475" y="6307138"/>
          <p14:tracePt t="3142" x="8523288" y="6307138"/>
          <p14:tracePt t="3143" x="8548688" y="6307138"/>
          <p14:tracePt t="3144" x="8572500" y="6307138"/>
          <p14:tracePt t="3145" x="8596313" y="6307138"/>
          <p14:tracePt t="3146" x="8620125" y="6307138"/>
          <p14:tracePt t="3147" x="8643938" y="6299200"/>
          <p14:tracePt t="3148" x="8667750" y="6299200"/>
          <p14:tracePt t="3149" x="8691563" y="6299200"/>
          <p14:tracePt t="3150" x="8707438" y="6299200"/>
          <p14:tracePt t="3151" x="8739188" y="6299200"/>
          <p14:tracePt t="3152" x="8770938" y="6291263"/>
          <p14:tracePt t="3155" x="8834438" y="6283325"/>
          <p14:tracePt t="3156" x="8858250" y="6275388"/>
          <p14:tracePt t="3157" x="8883650" y="6275388"/>
          <p14:tracePt t="3158" x="8907463" y="6267450"/>
          <p14:tracePt t="3159" x="8931275" y="6267450"/>
          <p14:tracePt t="3160" x="8955088" y="6259513"/>
          <p14:tracePt t="3161" x="8970963" y="6251575"/>
          <p14:tracePt t="3162" x="8994775" y="6243638"/>
          <p14:tracePt t="3163" x="9018588" y="6243638"/>
          <p14:tracePt t="3164" x="9042400" y="6243638"/>
          <p14:tracePt t="3165" x="9066213" y="6235700"/>
          <p14:tracePt t="3166" x="9090025" y="6227763"/>
          <p14:tracePt t="3167" x="9113838" y="6227763"/>
          <p14:tracePt t="3168" x="9129713" y="6219825"/>
          <p14:tracePt t="3169" x="9153525" y="6219825"/>
          <p14:tracePt t="3172" x="9217025" y="6196013"/>
          <p14:tracePt t="3173" x="9242425" y="6188075"/>
          <p14:tracePt t="3174" x="9266238" y="6180138"/>
          <p14:tracePt t="3175" x="9290050" y="6172200"/>
          <p14:tracePt t="3176" x="9305925" y="6172200"/>
          <p14:tracePt t="3177" x="9329738" y="6164263"/>
          <p14:tracePt t="3178" x="9345613" y="6148388"/>
          <p14:tracePt t="3179" x="9369425" y="6148388"/>
          <p14:tracePt t="3180" x="9385300" y="6140450"/>
          <p14:tracePt t="3181" x="9409113" y="6132513"/>
          <p14:tracePt t="3182" x="9424988" y="6124575"/>
          <p14:tracePt t="3183" x="9440863" y="6124575"/>
          <p14:tracePt t="3184" x="9464675" y="6108700"/>
          <p14:tracePt t="3185" x="9480550" y="6100763"/>
          <p14:tracePt t="3188" x="9551988" y="6069013"/>
          <p14:tracePt t="3189" x="9567863" y="6053138"/>
          <p14:tracePt t="3190" x="9593263" y="6045200"/>
          <p14:tracePt t="3191" x="9617075" y="6037263"/>
          <p14:tracePt t="3192" x="9625013" y="6021388"/>
          <p14:tracePt t="3193" x="9640888" y="6021388"/>
          <p14:tracePt t="3194" x="9672638" y="6005513"/>
          <p14:tracePt t="3195" x="9680575" y="5995988"/>
          <p14:tracePt t="3196" x="9696450" y="5980113"/>
          <p14:tracePt t="3197" x="9720263" y="5964238"/>
          <p14:tracePt t="3198" x="9744075" y="5956300"/>
          <p14:tracePt t="3199" x="9759950" y="5940425"/>
          <p14:tracePt t="3200" x="9775825" y="5932488"/>
          <p14:tracePt t="3201" x="9791700" y="5916613"/>
          <p14:tracePt t="3202" x="9815513" y="5908675"/>
          <p14:tracePt t="3204" x="9839325" y="5876925"/>
          <p14:tracePt t="3205" x="9863138" y="5868988"/>
          <p14:tracePt t="3206" x="9879013" y="5853113"/>
          <p14:tracePt t="3207" x="9894888" y="5837238"/>
          <p14:tracePt t="3208" x="9910763" y="5829300"/>
          <p14:tracePt t="3209" x="9918700" y="5813425"/>
          <p14:tracePt t="3210" x="9936163" y="5797550"/>
          <p14:tracePt t="3212" x="9975850" y="5773738"/>
          <p14:tracePt t="3213" x="9991725" y="5757863"/>
          <p14:tracePt t="3214" x="10007600" y="5741988"/>
          <p14:tracePt t="3215" x="10015538" y="5726113"/>
          <p14:tracePt t="3216" x="10039350" y="5710238"/>
          <p14:tracePt t="3217" x="10055225" y="5694363"/>
          <p14:tracePt t="3218" x="10071100" y="5678488"/>
          <p14:tracePt t="3219" x="10086975" y="5662613"/>
          <p14:tracePt t="3222" x="10134600" y="5613400"/>
          <p14:tracePt t="3223" x="10150475" y="5597525"/>
          <p14:tracePt t="3224" x="10166350" y="5581650"/>
          <p14:tracePt t="3225" x="10182225" y="5557838"/>
          <p14:tracePt t="3226" x="10190163" y="5541963"/>
          <p14:tracePt t="3227" x="10213975" y="5526088"/>
          <p14:tracePt t="3228" x="10221913" y="5510213"/>
          <p14:tracePt t="3229" x="10229850" y="5494338"/>
          <p14:tracePt t="3230" x="10245725" y="5470525"/>
          <p14:tracePt t="3232" x="10279063" y="5430838"/>
          <p14:tracePt t="3233" x="10287000" y="5407025"/>
          <p14:tracePt t="3234" x="10302875" y="5391150"/>
          <p14:tracePt t="3235" x="10318750" y="5367338"/>
          <p14:tracePt t="3238" x="10358438" y="5310188"/>
          <p14:tracePt t="3239" x="10366375" y="5286375"/>
          <p14:tracePt t="3240" x="10374313" y="5270500"/>
          <p14:tracePt t="3241" x="10390188" y="5238750"/>
          <p14:tracePt t="3242" x="10398125" y="5222875"/>
          <p14:tracePt t="3243" x="10414000" y="5207000"/>
          <p14:tracePt t="3244" x="10421938" y="5183188"/>
          <p14:tracePt t="3245" x="10429875" y="5167313"/>
          <p14:tracePt t="3247" x="10453688" y="5119688"/>
          <p14:tracePt t="3248" x="10469563" y="5103813"/>
          <p14:tracePt t="3249" x="10477500" y="5080000"/>
          <p14:tracePt t="3250" x="10493375" y="5056188"/>
          <p14:tracePt t="3251" x="10501313" y="5032375"/>
          <p14:tracePt t="3252" x="10509250" y="5016500"/>
          <p14:tracePt t="3255" x="10541000" y="4951413"/>
          <p14:tracePt t="3256" x="10548938" y="4927600"/>
          <p14:tracePt t="3257" x="10548938" y="4911725"/>
          <p14:tracePt t="3258" x="10564813" y="4887913"/>
          <p14:tracePt t="3259" x="10572750" y="4864100"/>
          <p14:tracePt t="3260" x="10580688" y="4848225"/>
          <p14:tracePt t="3261" x="10588625" y="4824413"/>
          <p14:tracePt t="3262" x="10596563" y="4800600"/>
          <p14:tracePt t="3264" x="10604500" y="4752975"/>
          <p14:tracePt t="3265" x="10620375" y="4737100"/>
          <p14:tracePt t="3266" x="10620375" y="4721225"/>
          <p14:tracePt t="3267" x="10629900" y="4697413"/>
          <p14:tracePt t="3268" x="10637838" y="4673600"/>
          <p14:tracePt t="3269" x="10645775" y="4649788"/>
          <p14:tracePt t="3272" x="10661650" y="4576763"/>
          <p14:tracePt t="3273" x="10669588" y="4560888"/>
          <p14:tracePt t="3274" x="10669588" y="4545013"/>
          <p14:tracePt t="3275" x="10677525" y="4521200"/>
          <p14:tracePt t="3276" x="10677525" y="4497388"/>
          <p14:tracePt t="3277" x="10685463" y="4481513"/>
          <p14:tracePt t="3278" x="10693400" y="4449763"/>
          <p14:tracePt t="3280" x="10701338" y="4418013"/>
          <p14:tracePt t="3281" x="10701338" y="4394200"/>
          <p14:tracePt t="3282" x="10709275" y="4370388"/>
          <p14:tracePt t="3283" x="10717213" y="4354513"/>
          <p14:tracePt t="3284" x="10717213" y="4338638"/>
          <p14:tracePt t="3285" x="10717213" y="4314825"/>
          <p14:tracePt t="3286" x="10725150" y="4291013"/>
          <p14:tracePt t="3289" x="10733088" y="4233863"/>
          <p14:tracePt t="3290" x="10733088" y="4217988"/>
          <p14:tracePt t="3291" x="10733088" y="4202113"/>
          <p14:tracePt t="3292" x="10741025" y="4186238"/>
          <p14:tracePt t="3293" x="10748963" y="4162425"/>
          <p14:tracePt t="3295" x="10748963" y="4122738"/>
          <p14:tracePt t="3296" x="10748963" y="4106863"/>
          <p14:tracePt t="3297" x="10748963" y="4083050"/>
          <p14:tracePt t="3298" x="10748963" y="4067175"/>
          <p14:tracePt t="3299" x="10748963" y="4051300"/>
          <p14:tracePt t="3300" x="10756900" y="4035425"/>
          <p14:tracePt t="3301" x="10756900" y="4011613"/>
          <p14:tracePt t="3302" x="10756900" y="3987800"/>
          <p14:tracePt t="3305" x="10764838" y="3930650"/>
          <p14:tracePt t="3306" x="10764838" y="3914775"/>
          <p14:tracePt t="3307" x="10764838" y="3898900"/>
          <p14:tracePt t="3308" x="10772775" y="3883025"/>
          <p14:tracePt t="3309" x="10772775" y="3867150"/>
          <p14:tracePt t="3310" x="10772775" y="3843338"/>
          <p14:tracePt t="3311" x="10772775" y="3819525"/>
          <p14:tracePt t="3312" x="10772775" y="3803650"/>
          <p14:tracePt t="3313" x="10772775" y="3787775"/>
          <p14:tracePt t="3314" x="10772775" y="3763963"/>
          <p14:tracePt t="3315" x="10772775" y="3748088"/>
          <p14:tracePt t="3316" x="10772775" y="3732213"/>
          <p14:tracePt t="3317" x="10772775" y="3708400"/>
          <p14:tracePt t="3318" x="10772775" y="3692525"/>
          <p14:tracePt t="3319" x="10772775" y="3676650"/>
          <p14:tracePt t="3321" x="10772775" y="3636963"/>
          <p14:tracePt t="3322" x="10772775" y="3613150"/>
          <p14:tracePt t="3323" x="10772775" y="3595688"/>
          <p14:tracePt t="3324" x="10772775" y="3579813"/>
          <p14:tracePt t="3325" x="10772775" y="3556000"/>
          <p14:tracePt t="3326" x="10772775" y="3540125"/>
          <p14:tracePt t="3327" x="10772775" y="3524250"/>
          <p14:tracePt t="3328" x="10772775" y="3500438"/>
          <p14:tracePt t="3329" x="10772775" y="3484563"/>
          <p14:tracePt t="3330" x="10772775" y="3460750"/>
          <p14:tracePt t="3331" x="10772775" y="3436938"/>
          <p14:tracePt t="3332" x="10772775" y="3421063"/>
          <p14:tracePt t="3333" x="10772775" y="3405188"/>
          <p14:tracePt t="3334" x="10772775" y="3381375"/>
          <p14:tracePt t="3335" x="10772775" y="3365500"/>
          <p14:tracePt t="3336" x="10772775" y="3349625"/>
          <p14:tracePt t="3339" x="10772775" y="3302000"/>
          <p14:tracePt t="3340" x="10772775" y="3278188"/>
          <p14:tracePt t="3341" x="10772775" y="3252788"/>
          <p14:tracePt t="3342" x="10772775" y="3236913"/>
          <p14:tracePt t="3343" x="10772775" y="3221038"/>
          <p14:tracePt t="3344" x="10772775" y="3205163"/>
          <p14:tracePt t="3345" x="10772775" y="3189288"/>
          <p14:tracePt t="3346" x="10772775" y="3173413"/>
          <p14:tracePt t="3347" x="10764838" y="3149600"/>
          <p14:tracePt t="3348" x="10764838" y="3133725"/>
          <p14:tracePt t="3349" x="10756900" y="3125788"/>
          <p14:tracePt t="3350" x="10756900" y="3109913"/>
          <p14:tracePt t="3351" x="10756900" y="3094038"/>
          <p14:tracePt t="3352" x="10756900" y="3078163"/>
          <p14:tracePt t="3355" x="10748963" y="3046413"/>
          <p14:tracePt t="3355" x="10741025" y="3038475"/>
          <p14:tracePt t="3356" x="10733088" y="3014663"/>
          <p14:tracePt t="3357" x="10733088" y="2998788"/>
          <p14:tracePt t="3358" x="10733088" y="2990850"/>
          <p14:tracePt t="3359" x="10725150" y="2974975"/>
          <p14:tracePt t="3360" x="10725150" y="2959100"/>
          <p14:tracePt t="3361" x="10717213" y="2943225"/>
          <p14:tracePt t="3362" x="10717213" y="2927350"/>
          <p14:tracePt t="3363" x="10709275" y="2919413"/>
          <p14:tracePt t="3364" x="10701338" y="2901950"/>
          <p14:tracePt t="3365" x="10701338" y="2886075"/>
          <p14:tracePt t="3366" x="10701338" y="2878138"/>
          <p14:tracePt t="3367" x="10693400" y="2862263"/>
          <p14:tracePt t="3368" x="10685463" y="2846388"/>
          <p14:tracePt t="3369" x="10677525" y="2838450"/>
          <p14:tracePt t="3372" x="10669588" y="2798763"/>
          <p14:tracePt t="3373" x="10661650" y="2790825"/>
          <p14:tracePt t="3374" x="10653713" y="2767013"/>
          <p14:tracePt t="3375" x="10645775" y="2759075"/>
          <p14:tracePt t="3376" x="10645775" y="2751138"/>
          <p14:tracePt t="3377" x="10637838" y="2727325"/>
          <p14:tracePt t="3378" x="10629900" y="2719388"/>
          <p14:tracePt t="3379" x="10620375" y="2711450"/>
          <p14:tracePt t="3380" x="10620375" y="2695575"/>
          <p14:tracePt t="3381" x="10612438" y="2679700"/>
          <p14:tracePt t="3382" x="10604500" y="2671763"/>
          <p14:tracePt t="3383" x="10604500" y="2655888"/>
          <p14:tracePt t="3384" x="10588625" y="2647950"/>
          <p14:tracePt t="3385" x="10588625" y="2640013"/>
          <p14:tracePt t="3388" x="10564813" y="2600325"/>
          <p14:tracePt t="3389" x="10556875" y="2584450"/>
          <p14:tracePt t="3390" x="10548938" y="2576513"/>
          <p14:tracePt t="3391" x="10548938" y="2559050"/>
          <p14:tracePt t="3392" x="10533063" y="2551113"/>
          <p14:tracePt t="3393" x="10533063" y="2543175"/>
          <p14:tracePt t="3395" x="10509250" y="2519363"/>
          <p14:tracePt t="3396" x="10509250" y="2503488"/>
          <p14:tracePt t="3397" x="10493375" y="2495550"/>
          <p14:tracePt t="3398" x="10493375" y="2487613"/>
          <p14:tracePt t="3399" x="10477500" y="2471738"/>
          <p14:tracePt t="3400" x="10477500" y="2463800"/>
          <p14:tracePt t="3401" x="10461625" y="2455863"/>
          <p14:tracePt t="3402" x="10461625" y="2439988"/>
          <p14:tracePt t="3405" x="10437813" y="2416175"/>
          <p14:tracePt t="3406" x="10421938" y="2400300"/>
          <p14:tracePt t="3407" x="10421938" y="2392363"/>
          <p14:tracePt t="3408" x="10406063" y="2384425"/>
          <p14:tracePt t="3409" x="10398125" y="2368550"/>
          <p14:tracePt t="3410" x="10390188" y="2368550"/>
          <p14:tracePt t="3411" x="10390188" y="2352675"/>
          <p14:tracePt t="3412" x="10374313" y="2344738"/>
          <p14:tracePt t="3413" x="10366375" y="2336800"/>
          <p14:tracePt t="3414" x="10358438" y="2328863"/>
          <p14:tracePt t="3415" x="10350500" y="2320925"/>
          <p14:tracePt t="3416" x="10342563" y="2312988"/>
          <p14:tracePt t="3417" x="10334625" y="2305050"/>
          <p14:tracePt t="3418" x="10326688" y="2289175"/>
          <p14:tracePt t="3419" x="10318750" y="2289175"/>
          <p14:tracePt t="3422" x="10294938" y="2257425"/>
          <p14:tracePt t="3423" x="10287000" y="2249488"/>
          <p14:tracePt t="3424" x="10269538" y="2241550"/>
          <p14:tracePt t="3425" x="10261600" y="2233613"/>
          <p14:tracePt t="3426" x="10253663" y="2224088"/>
          <p14:tracePt t="3427" x="10237788" y="2224088"/>
          <p14:tracePt t="3428" x="10237788" y="2208213"/>
          <p14:tracePt t="3429" x="10221913" y="2208213"/>
          <p14:tracePt t="3430" x="10213975" y="2200275"/>
          <p14:tracePt t="3431" x="10206038" y="2192338"/>
          <p14:tracePt t="3432" x="10190163" y="2184400"/>
          <p14:tracePt t="3433" x="10190163" y="2176463"/>
          <p14:tracePt t="3434" x="10174288" y="2168525"/>
          <p14:tracePt t="3435" x="10166350" y="2160588"/>
          <p14:tracePt t="3438" x="10150475" y="2144713"/>
          <p14:tracePt t="3439" x="10134600" y="2136775"/>
          <p14:tracePt t="3441" x="10118725" y="2120900"/>
          <p14:tracePt t="3442" x="10110788" y="2120900"/>
          <p14:tracePt t="3443" x="10102850" y="2112963"/>
          <p14:tracePt t="3444" x="10094913" y="2105025"/>
          <p14:tracePt t="3445" x="10086975" y="2097088"/>
          <p14:tracePt t="3446" x="10071100" y="2089150"/>
          <p14:tracePt t="3448" x="10063163" y="2081213"/>
          <p14:tracePt t="3449" x="10047288" y="2081213"/>
          <p14:tracePt t="3450" x="10039350" y="2073275"/>
          <p14:tracePt t="3451" x="10031413" y="2065338"/>
          <p14:tracePt t="3452" x="10023475" y="2057400"/>
          <p14:tracePt t="3454" x="9999663" y="2041525"/>
          <p14:tracePt t="3455" x="9991725" y="2041525"/>
          <p14:tracePt t="3456" x="9975850" y="2033588"/>
          <p14:tracePt t="3457" x="9967913" y="2025650"/>
          <p14:tracePt t="3458" x="9959975" y="2025650"/>
          <p14:tracePt t="3459" x="9944100" y="2017713"/>
          <p14:tracePt t="3460" x="9936163" y="2009775"/>
          <p14:tracePt t="3461" x="9926638" y="2009775"/>
          <p14:tracePt t="3462" x="9910763" y="2001838"/>
          <p14:tracePt t="3463" x="9902825" y="2001838"/>
          <p14:tracePt t="3464" x="9894888" y="1993900"/>
          <p14:tracePt t="3465" x="9886950" y="1985963"/>
          <p14:tracePt t="3466" x="9879013" y="1985963"/>
          <p14:tracePt t="3467" x="9863138" y="1978025"/>
          <p14:tracePt t="3468" x="9855200" y="1978025"/>
          <p14:tracePt t="3469" x="9847263" y="1970088"/>
          <p14:tracePt t="3472" x="9815513" y="1954213"/>
          <p14:tracePt t="3473" x="9799638" y="1954213"/>
          <p14:tracePt t="3474" x="9791700" y="1946275"/>
          <p14:tracePt t="3475" x="9775825" y="1938338"/>
          <p14:tracePt t="3476" x="9767888" y="1938338"/>
          <p14:tracePt t="3477" x="9752013" y="1938338"/>
          <p14:tracePt t="3478" x="9744075" y="1938338"/>
          <p14:tracePt t="3479" x="9728200" y="1930400"/>
          <p14:tracePt t="3480" x="9720263" y="1922463"/>
          <p14:tracePt t="3481" x="9712325" y="1922463"/>
          <p14:tracePt t="3482" x="9688513" y="1922463"/>
          <p14:tracePt t="3483" x="9680575" y="1914525"/>
          <p14:tracePt t="3484" x="9672638" y="1906588"/>
          <p14:tracePt t="3485" x="9656763" y="1906588"/>
          <p14:tracePt t="3486" x="9648825" y="1906588"/>
          <p14:tracePt t="3489" x="9601200" y="1898650"/>
          <p14:tracePt t="3490" x="9593263" y="1890713"/>
          <p14:tracePt t="3491" x="9585325" y="1890713"/>
          <p14:tracePt t="3492" x="9567863" y="1890713"/>
          <p14:tracePt t="3494" x="9544050" y="1881188"/>
          <p14:tracePt t="3495" x="9528175" y="1881188"/>
          <p14:tracePt t="3496" x="9512300" y="1873250"/>
          <p14:tracePt t="3497" x="9496425" y="1873250"/>
          <p14:tracePt t="3498" x="9488488" y="1865313"/>
          <p14:tracePt t="3499" x="9472613" y="1865313"/>
          <p14:tracePt t="3500" x="9456738" y="1865313"/>
          <p14:tracePt t="3501" x="9440863" y="1865313"/>
          <p14:tracePt t="3502" x="9424988" y="1857375"/>
          <p14:tracePt t="3504" x="9409113" y="1857375"/>
          <p14:tracePt t="3505" x="9385300" y="1857375"/>
          <p14:tracePt t="3506" x="9369425" y="1849438"/>
          <p14:tracePt t="3507" x="9361488" y="1849438"/>
          <p14:tracePt t="3508" x="9345613" y="1849438"/>
          <p14:tracePt t="3509" x="9329738" y="1849438"/>
          <p14:tracePt t="3510" x="9313863" y="1849438"/>
          <p14:tracePt t="3511" x="9297988" y="1849438"/>
          <p14:tracePt t="3512" x="9290050" y="1841500"/>
          <p14:tracePt t="3513" x="9274175" y="1841500"/>
          <p14:tracePt t="3514" x="9250363" y="1833563"/>
          <p14:tracePt t="3515" x="9242425" y="1833563"/>
          <p14:tracePt t="3516" x="9224963" y="1833563"/>
          <p14:tracePt t="3517" x="9217025" y="1833563"/>
          <p14:tracePt t="3518" x="9201150" y="1833563"/>
          <p14:tracePt t="3519" x="9185275" y="1825625"/>
          <p14:tracePt t="3522" x="9145588" y="1825625"/>
          <p14:tracePt t="3523" x="9129713" y="1825625"/>
          <p14:tracePt t="3524" x="9105900" y="1825625"/>
          <p14:tracePt t="3525" x="9090025" y="1825625"/>
          <p14:tracePt t="3526" x="9082088" y="1825625"/>
          <p14:tracePt t="3527" x="9074150" y="1825625"/>
          <p14:tracePt t="3528" x="9058275" y="1825625"/>
          <p14:tracePt t="3529" x="9034463" y="1825625"/>
          <p14:tracePt t="3530" x="9026525" y="1825625"/>
          <p14:tracePt t="3531" x="9010650" y="1825625"/>
          <p14:tracePt t="3532" x="8994775" y="1817688"/>
          <p14:tracePt t="3533" x="8986838" y="1817688"/>
          <p14:tracePt t="3534" x="8963025" y="1817688"/>
          <p14:tracePt t="3535" x="8955088" y="1817688"/>
          <p14:tracePt t="3536" x="8939213" y="1817688"/>
          <p14:tracePt t="3539" x="8891588" y="1817688"/>
          <p14:tracePt t="3540" x="8883650" y="1817688"/>
          <p14:tracePt t="3541" x="8866188" y="1817688"/>
          <p14:tracePt t="3542" x="8858250" y="1809750"/>
          <p14:tracePt t="3543" x="8834438" y="1809750"/>
          <p14:tracePt t="3544" x="8826500" y="1809750"/>
          <p14:tracePt t="3545" x="8810625" y="1809750"/>
          <p14:tracePt t="3546" x="8802688" y="1809750"/>
          <p14:tracePt t="3547" x="8786813" y="1809750"/>
          <p14:tracePt t="3548" x="8770938" y="1809750"/>
          <p14:tracePt t="3549" x="8755063" y="1809750"/>
          <p14:tracePt t="3550" x="8747125" y="1809750"/>
          <p14:tracePt t="3551" x="8731250" y="1809750"/>
          <p14:tracePt t="3552" x="8723313" y="1809750"/>
          <p14:tracePt t="3554" x="8699500" y="1809750"/>
          <p14:tracePt t="3555" x="8683625" y="1809750"/>
          <p14:tracePt t="3556" x="8667750" y="1809750"/>
          <p14:tracePt t="3557" x="8659813" y="1809750"/>
          <p14:tracePt t="3558" x="8651875" y="1809750"/>
          <p14:tracePt t="3559" x="8636000" y="1809750"/>
          <p14:tracePt t="3560" x="8620125" y="1801813"/>
          <p14:tracePt t="3561" x="8612188" y="1801813"/>
          <p14:tracePt t="3562" x="8596313" y="1801813"/>
          <p14:tracePt t="3563" x="8588375" y="1801813"/>
          <p14:tracePt t="3564" x="8572500" y="1801813"/>
          <p14:tracePt t="3565" x="8556625" y="1801813"/>
          <p14:tracePt t="3566" x="8548688" y="1793875"/>
          <p14:tracePt t="3567" x="8540750" y="1793875"/>
          <p14:tracePt t="3568" x="8523288" y="1793875"/>
          <p14:tracePt t="3569" x="8515350" y="1793875"/>
          <p14:tracePt t="3572" x="8483600" y="1793875"/>
          <p14:tracePt t="3573" x="8467725" y="1793875"/>
          <p14:tracePt t="3574" x="8451850" y="1793875"/>
          <p14:tracePt t="3575" x="8443913" y="1793875"/>
          <p14:tracePt t="3576" x="8435975" y="1793875"/>
          <p14:tracePt t="3577" x="8420100" y="1793875"/>
          <p14:tracePt t="3578" x="8412163" y="1793875"/>
          <p14:tracePt t="3579" x="8404225" y="1793875"/>
          <p14:tracePt t="3580" x="8388350" y="1793875"/>
          <p14:tracePt t="3581" x="8380413" y="1793875"/>
          <p14:tracePt t="3582" x="8372475" y="1793875"/>
          <p14:tracePt t="3583" x="8356600" y="1793875"/>
          <p14:tracePt t="3584" x="8340725" y="1793875"/>
          <p14:tracePt t="3585" x="8332788" y="1785938"/>
          <p14:tracePt t="3586" x="8324850" y="1785938"/>
          <p14:tracePt t="3588" x="8301038" y="1785938"/>
          <p14:tracePt t="3589" x="8285163" y="1785938"/>
          <p14:tracePt t="3590" x="8277225" y="1778000"/>
          <p14:tracePt t="3591" x="8261350" y="1778000"/>
          <p14:tracePt t="3592" x="8245475" y="1778000"/>
          <p14:tracePt t="3593" x="8237538" y="1778000"/>
          <p14:tracePt t="3594" x="8229600" y="1778000"/>
          <p14:tracePt t="3595" x="8213725" y="1778000"/>
          <p14:tracePt t="3596" x="8189913" y="1778000"/>
          <p14:tracePt t="3597" x="8180388" y="1778000"/>
          <p14:tracePt t="3598" x="8164513" y="1778000"/>
          <p14:tracePt t="3599" x="8156575" y="1778000"/>
          <p14:tracePt t="3600" x="8132763" y="1778000"/>
          <p14:tracePt t="3601" x="8124825" y="1778000"/>
          <p14:tracePt t="3602" x="8108950" y="1778000"/>
          <p14:tracePt t="3605" x="8069263" y="1770063"/>
          <p14:tracePt t="3606" x="8053388" y="1770063"/>
          <p14:tracePt t="3607" x="8045450" y="1770063"/>
          <p14:tracePt t="3608" x="8029575" y="1770063"/>
          <p14:tracePt t="3609" x="8013700" y="1770063"/>
          <p14:tracePt t="3610" x="7997825" y="1770063"/>
          <p14:tracePt t="3611" x="7981950" y="1762125"/>
          <p14:tracePt t="3612" x="7966075" y="1762125"/>
          <p14:tracePt t="3613" x="7950200" y="1762125"/>
          <p14:tracePt t="3614" x="7942263" y="1762125"/>
          <p14:tracePt t="3615" x="7918450" y="1762125"/>
          <p14:tracePt t="3616" x="7902575" y="1762125"/>
          <p14:tracePt t="3617" x="7886700" y="1762125"/>
          <p14:tracePt t="3618" x="7878763" y="1762125"/>
          <p14:tracePt t="3619" x="7862888" y="1762125"/>
          <p14:tracePt t="3621" x="7829550" y="1762125"/>
          <p14:tracePt t="3622" x="7813675" y="1762125"/>
          <p14:tracePt t="3623" x="7797800" y="1754188"/>
          <p14:tracePt t="3624" x="7781925" y="1754188"/>
          <p14:tracePt t="3625" x="7766050" y="1754188"/>
          <p14:tracePt t="3626" x="7750175" y="1754188"/>
          <p14:tracePt t="3627" x="7726363" y="1754188"/>
          <p14:tracePt t="3628" x="7718425" y="1754188"/>
          <p14:tracePt t="3629" x="7694613" y="1754188"/>
          <p14:tracePt t="3630" x="7686675" y="1754188"/>
          <p14:tracePt t="3631" x="7670800" y="1754188"/>
          <p14:tracePt t="3632" x="7654925" y="1754188"/>
          <p14:tracePt t="3633" x="7631113" y="1754188"/>
          <p14:tracePt t="3634" x="7615238" y="1754188"/>
          <p14:tracePt t="3635" x="7599363" y="1754188"/>
          <p14:tracePt t="3636" x="7583488" y="1746250"/>
          <p14:tracePt t="3638" x="7551738" y="1746250"/>
          <p14:tracePt t="3639" x="7535863" y="1746250"/>
          <p14:tracePt t="3640" x="7519988" y="1746250"/>
          <p14:tracePt t="3641" x="7504113" y="1746250"/>
          <p14:tracePt t="3642" x="7486650" y="1746250"/>
          <p14:tracePt t="3643" x="7478713" y="1746250"/>
          <p14:tracePt t="3644" x="7462838" y="1738313"/>
          <p14:tracePt t="3645" x="7439025" y="1738313"/>
          <p14:tracePt t="3646" x="7423150" y="1738313"/>
          <p14:tracePt t="3647" x="7415213" y="1738313"/>
          <p14:tracePt t="3648" x="7407275" y="1738313"/>
          <p14:tracePt t="3649" x="7391400" y="1738313"/>
          <p14:tracePt t="3650" x="7367588" y="1738313"/>
          <p14:tracePt t="3651" x="7351713" y="1738313"/>
          <p14:tracePt t="3652" x="7335838" y="1738313"/>
          <p14:tracePt t="3654" x="7312025" y="1738313"/>
          <p14:tracePt t="3655" x="7296150" y="1738313"/>
          <p14:tracePt t="3656" x="7272338" y="1738313"/>
          <p14:tracePt t="3657" x="7264400" y="1738313"/>
          <p14:tracePt t="3658" x="7248525" y="1738313"/>
          <p14:tracePt t="3659" x="7232650" y="1730375"/>
          <p14:tracePt t="3660" x="7224713" y="1730375"/>
          <p14:tracePt t="3661" x="7208838" y="1730375"/>
          <p14:tracePt t="3662" x="7192963" y="1730375"/>
          <p14:tracePt t="3663" x="7177088" y="1730375"/>
          <p14:tracePt t="3664" x="7161213" y="1730375"/>
          <p14:tracePt t="3665" x="7153275" y="1730375"/>
          <p14:tracePt t="3666" x="7127875" y="1730375"/>
          <p14:tracePt t="3667" x="7119938" y="1722438"/>
          <p14:tracePt t="3668" x="7104063" y="1722438"/>
          <p14:tracePt t="3669" x="7096125" y="1722438"/>
          <p14:tracePt t="3671" x="7064375" y="1722438"/>
          <p14:tracePt t="3672" x="7048500" y="1722438"/>
          <p14:tracePt t="3673" x="7040563" y="1722438"/>
          <p14:tracePt t="3674" x="7024688" y="1722438"/>
          <p14:tracePt t="3675" x="7008813" y="1722438"/>
          <p14:tracePt t="3676" x="6992938" y="1722438"/>
          <p14:tracePt t="3677" x="6985000" y="1722438"/>
          <p14:tracePt t="3678" x="6969125" y="1722438"/>
          <p14:tracePt t="3679" x="6953250" y="1722438"/>
          <p14:tracePt t="3680" x="6937375" y="1722438"/>
          <p14:tracePt t="3681" x="6921500" y="1722438"/>
          <p14:tracePt t="3682" x="6913563" y="1722438"/>
          <p14:tracePt t="3683" x="6905625" y="1722438"/>
          <p14:tracePt t="3684" x="6889750" y="1722438"/>
          <p14:tracePt t="3685" x="6865938" y="1722438"/>
          <p14:tracePt t="3687" x="6850063" y="1722438"/>
          <p14:tracePt t="3688" x="6834188" y="1722438"/>
          <p14:tracePt t="3689" x="6818313" y="1722438"/>
          <p14:tracePt t="3690" x="6802438" y="1722438"/>
          <p14:tracePt t="3691" x="6784975" y="1722438"/>
          <p14:tracePt t="3692" x="6777038" y="1722438"/>
          <p14:tracePt t="3693" x="6761163" y="1722438"/>
          <p14:tracePt t="3694" x="6745288" y="1722438"/>
          <p14:tracePt t="3695" x="6729413" y="1722438"/>
          <p14:tracePt t="3696" x="6713538" y="1722438"/>
          <p14:tracePt t="3697" x="6705600" y="1722438"/>
          <p14:tracePt t="3698" x="6689725" y="1722438"/>
          <p14:tracePt t="3699" x="6673850" y="1722438"/>
          <p14:tracePt t="3700" x="6657975" y="1722438"/>
          <p14:tracePt t="3701" x="6650038" y="1722438"/>
          <p14:tracePt t="3702" x="6634163" y="1722438"/>
          <p14:tracePt t="3704" x="6610350" y="1722438"/>
          <p14:tracePt t="3705" x="6594475" y="1722438"/>
          <p14:tracePt t="3706" x="6578600" y="1722438"/>
          <p14:tracePt t="3707" x="6562725" y="1722438"/>
          <p14:tracePt t="3708" x="6554788" y="1722438"/>
          <p14:tracePt t="3709" x="6546850" y="1722438"/>
          <p14:tracePt t="3710" x="6523038" y="1722438"/>
          <p14:tracePt t="3711" x="6507163" y="1722438"/>
          <p14:tracePt t="3712" x="6499225" y="1722438"/>
          <p14:tracePt t="3713" x="6491288" y="1722438"/>
          <p14:tracePt t="3714" x="6475413" y="1722438"/>
          <p14:tracePt t="3715" x="6459538" y="1722438"/>
          <p14:tracePt t="3716" x="6451600" y="1722438"/>
          <p14:tracePt t="3717" x="6426200" y="1722438"/>
          <p14:tracePt t="3718" x="6418263" y="1722438"/>
          <p14:tracePt t="3719" x="6402388" y="1722438"/>
          <p14:tracePt t="3722" x="6370638" y="1722438"/>
          <p14:tracePt t="3723" x="6354763" y="1722438"/>
          <p14:tracePt t="3724" x="6338888" y="1722438"/>
          <p14:tracePt t="3725" x="6330950" y="1722438"/>
          <p14:tracePt t="3726" x="6323013" y="1714500"/>
          <p14:tracePt t="3727" x="6307138" y="1714500"/>
          <p14:tracePt t="3728" x="6291263" y="1714500"/>
          <p14:tracePt t="3729" x="6283325" y="1714500"/>
          <p14:tracePt t="3730" x="6275388" y="1714500"/>
          <p14:tracePt t="3731" x="6259513" y="1714500"/>
          <p14:tracePt t="3732" x="6243638" y="1714500"/>
          <p14:tracePt t="3733" x="6235700" y="1714500"/>
          <p14:tracePt t="3734" x="6219825" y="1714500"/>
          <p14:tracePt t="3735" x="6211888" y="1714500"/>
          <p14:tracePt t="3737" x="6188075" y="1714500"/>
          <p14:tracePt t="3738" x="6180138" y="1714500"/>
          <p14:tracePt t="3739" x="6172200" y="1714500"/>
          <p14:tracePt t="3740" x="6148388" y="1714500"/>
          <p14:tracePt t="3741" x="6140450" y="1714500"/>
          <p14:tracePt t="3742" x="6132513" y="1714500"/>
          <p14:tracePt t="3743" x="6116638" y="1714500"/>
          <p14:tracePt t="3744" x="6100763" y="1714500"/>
          <p14:tracePt t="3745" x="6091238" y="1714500"/>
          <p14:tracePt t="3746" x="6083300" y="1714500"/>
          <p14:tracePt t="3747" x="6075363" y="1714500"/>
          <p14:tracePt t="3748" x="6059488" y="1714500"/>
          <p14:tracePt t="3749" x="6043613" y="1714500"/>
          <p14:tracePt t="3751" x="6027738" y="1714500"/>
          <p14:tracePt t="3752" x="6011863" y="1714500"/>
          <p14:tracePt t="3754" x="5995988" y="1714500"/>
          <p14:tracePt t="3755" x="5988050" y="1714500"/>
          <p14:tracePt t="3756" x="5972175" y="1714500"/>
          <p14:tracePt t="3757" x="5964238" y="1714500"/>
          <p14:tracePt t="3758" x="5956300" y="1714500"/>
          <p14:tracePt t="3759" x="5940425" y="1714500"/>
          <p14:tracePt t="3760" x="5932488" y="1714500"/>
          <p14:tracePt t="3761" x="5924550" y="1714500"/>
          <p14:tracePt t="3762" x="5916613" y="1714500"/>
          <p14:tracePt t="3763" x="5908675" y="1714500"/>
          <p14:tracePt t="3764" x="5900738" y="1714500"/>
          <p14:tracePt t="3765" x="5892800" y="1714500"/>
          <p14:tracePt t="3766" x="5876925" y="1714500"/>
          <p14:tracePt t="3767" x="5868988" y="1714500"/>
          <p14:tracePt t="3768" x="5861050" y="1714500"/>
          <p14:tracePt t="3769" x="5853113" y="1714500"/>
          <p14:tracePt t="3771" x="5837238" y="1714500"/>
          <p14:tracePt t="3772" x="5821363" y="1714500"/>
          <p14:tracePt t="3773" x="5813425" y="1714500"/>
          <p14:tracePt t="3774" x="5805488" y="1714500"/>
          <p14:tracePt t="3775" x="5797550" y="1714500"/>
          <p14:tracePt t="3776" x="5789613" y="1714500"/>
          <p14:tracePt t="3777" x="5781675" y="1714500"/>
          <p14:tracePt t="3778" x="5773738" y="1714500"/>
          <p14:tracePt t="3779" x="5765800" y="1714500"/>
          <p14:tracePt t="3780" x="5757863" y="1714500"/>
          <p14:tracePt t="3781" x="5749925" y="1714500"/>
          <p14:tracePt t="3782" x="5740400" y="1714500"/>
          <p14:tracePt t="3783" x="5732463" y="1714500"/>
          <p14:tracePt t="3784" x="5716588" y="1714500"/>
          <p14:tracePt t="3785" x="5708650" y="1714500"/>
          <p14:tracePt t="3786" x="5700713" y="1714500"/>
          <p14:tracePt t="3788" x="5684838" y="1714500"/>
          <p14:tracePt t="3790" x="5668963" y="1714500"/>
          <p14:tracePt t="3791" x="5661025" y="1714500"/>
          <p14:tracePt t="3792" x="5653088" y="1714500"/>
          <p14:tracePt t="3793" x="5645150" y="1714500"/>
          <p14:tracePt t="3794" x="5645150" y="1722438"/>
          <p14:tracePt t="3795" x="5629275" y="1722438"/>
          <p14:tracePt t="3796" x="5621338" y="1722438"/>
          <p14:tracePt t="3797" x="5613400" y="1722438"/>
          <p14:tracePt t="3798" x="5605463" y="1722438"/>
          <p14:tracePt t="3799" x="5589588" y="1722438"/>
          <p14:tracePt t="3800" x="5581650" y="1722438"/>
          <p14:tracePt t="3802" x="5565775" y="1722438"/>
          <p14:tracePt t="3804" x="5549900" y="1722438"/>
          <p14:tracePt t="3805" x="5541963" y="1722438"/>
          <p14:tracePt t="3806" x="5526088" y="1722438"/>
          <p14:tracePt t="3807" x="5518150" y="1730375"/>
          <p14:tracePt t="3808" x="5510213" y="1730375"/>
          <p14:tracePt t="3809" x="5494338" y="1730375"/>
          <p14:tracePt t="3811" x="5478463" y="1730375"/>
          <p14:tracePt t="3812" x="5462588" y="1738313"/>
          <p14:tracePt t="3813" x="5454650" y="1738313"/>
          <p14:tracePt t="3814" x="5446713" y="1738313"/>
          <p14:tracePt t="3815" x="5438775" y="1738313"/>
          <p14:tracePt t="3816" x="5422900" y="1738313"/>
          <p14:tracePt t="3817" x="5414963" y="1738313"/>
          <p14:tracePt t="3818" x="5407025" y="1746250"/>
          <p14:tracePt t="3819" x="5389563" y="1746250"/>
          <p14:tracePt t="3821" x="5365750" y="1746250"/>
          <p14:tracePt t="3822" x="5357813" y="1754188"/>
          <p14:tracePt t="3823" x="5341938" y="1754188"/>
          <p14:tracePt t="3824" x="5334000" y="1754188"/>
          <p14:tracePt t="3825" x="5326063" y="1754188"/>
          <p14:tracePt t="3826" x="5310188" y="1754188"/>
          <p14:tracePt t="3827" x="5294313" y="1754188"/>
          <p14:tracePt t="3828" x="5286375" y="1754188"/>
          <p14:tracePt t="3829" x="5278438" y="1754188"/>
          <p14:tracePt t="3830" x="5262563" y="1754188"/>
          <p14:tracePt t="3831" x="5246688" y="1762125"/>
          <p14:tracePt t="3832" x="5238750" y="1762125"/>
          <p14:tracePt t="3833" x="5222875" y="1762125"/>
          <p14:tracePt t="3834" x="5207000" y="1770063"/>
          <p14:tracePt t="3835" x="5199063" y="1770063"/>
          <p14:tracePt t="3836" x="5191125" y="1770063"/>
          <p14:tracePt t="3838" x="5159375" y="1770063"/>
          <p14:tracePt t="3839" x="5151438" y="1778000"/>
          <p14:tracePt t="3840" x="5135563" y="1778000"/>
          <p14:tracePt t="3841" x="5127625" y="1778000"/>
          <p14:tracePt t="3842" x="5111750" y="1778000"/>
          <p14:tracePt t="3843" x="5095875" y="1778000"/>
          <p14:tracePt t="3844" x="5087938" y="1778000"/>
          <p14:tracePt t="3845" x="5080000" y="1785938"/>
          <p14:tracePt t="3846" x="5056188" y="1785938"/>
          <p14:tracePt t="3847" x="5038725" y="1785938"/>
          <p14:tracePt t="3848" x="5030788" y="1793875"/>
          <p14:tracePt t="3849" x="5022850" y="1793875"/>
          <p14:tracePt t="3850" x="4999038" y="1793875"/>
          <p14:tracePt t="3851" x="4991100" y="1793875"/>
          <p14:tracePt t="3852" x="4983163" y="1793875"/>
          <p14:tracePt t="3854" x="4951413" y="1801813"/>
          <p14:tracePt t="3855" x="4943475" y="1809750"/>
          <p14:tracePt t="3856" x="4935538" y="1809750"/>
          <p14:tracePt t="3857" x="4919663" y="1809750"/>
          <p14:tracePt t="3858" x="4895850" y="1809750"/>
          <p14:tracePt t="3859" x="4887913" y="1809750"/>
          <p14:tracePt t="3860" x="4879975" y="1809750"/>
          <p14:tracePt t="3861" x="4864100" y="1817688"/>
          <p14:tracePt t="3862" x="4856163" y="1825625"/>
          <p14:tracePt t="3863" x="4840288" y="1825625"/>
          <p14:tracePt t="3864" x="4832350" y="1825625"/>
          <p14:tracePt t="3865" x="4816475" y="1825625"/>
          <p14:tracePt t="3866" x="4800600" y="1833563"/>
          <p14:tracePt t="3867" x="4792663" y="1833563"/>
          <p14:tracePt t="3868" x="4776788" y="1841500"/>
          <p14:tracePt t="3869" x="4768850" y="1841500"/>
          <p14:tracePt t="3871" x="4745038" y="1849438"/>
          <p14:tracePt t="3872" x="4729163" y="1849438"/>
          <p14:tracePt t="3873" x="4721225" y="1857375"/>
          <p14:tracePt t="3874" x="4705350" y="1857375"/>
          <p14:tracePt t="3875" x="4687888" y="1857375"/>
          <p14:tracePt t="3876" x="4679950" y="1865313"/>
          <p14:tracePt t="3877" x="4664075" y="1865313"/>
          <p14:tracePt t="3878" x="4648200" y="1865313"/>
          <p14:tracePt t="3879" x="4640263" y="1865313"/>
          <p14:tracePt t="3880" x="4624388" y="1873250"/>
          <p14:tracePt t="3888" x="4529138" y="1898650"/>
          <p14:tracePt t="3889" x="4521200" y="1906588"/>
          <p14:tracePt t="3890" x="4505325" y="1906588"/>
          <p14:tracePt t="3891" x="4497388" y="1914525"/>
          <p14:tracePt t="3892" x="4481513" y="1914525"/>
          <p14:tracePt t="3893" x="4473575" y="1922463"/>
          <p14:tracePt t="3894" x="4457700" y="1922463"/>
          <p14:tracePt t="3895" x="4441825" y="1922463"/>
          <p14:tracePt t="3896" x="4433888" y="1930400"/>
          <p14:tracePt t="3897" x="4418013" y="1930400"/>
          <p14:tracePt t="3898" x="4410075" y="1938338"/>
          <p14:tracePt t="3899" x="4402138" y="1938338"/>
          <p14:tracePt t="3900" x="4386263" y="1938338"/>
          <p14:tracePt t="3901" x="4378325" y="1938338"/>
          <p14:tracePt t="3902" x="4362450" y="1946275"/>
          <p14:tracePt t="3904" x="4344988" y="1954213"/>
          <p14:tracePt t="3905" x="4337050" y="1954213"/>
          <p14:tracePt t="3906" x="4321175" y="1954213"/>
          <p14:tracePt t="3907" x="4313238" y="1954213"/>
          <p14:tracePt t="3908" x="4297363" y="1962150"/>
          <p14:tracePt t="3909" x="4289425" y="1962150"/>
          <p14:tracePt t="3910" x="4273550" y="1970088"/>
          <p14:tracePt t="3911" x="4265613" y="1970088"/>
          <p14:tracePt t="3912" x="4257675" y="1970088"/>
          <p14:tracePt t="3913" x="4249738" y="1970088"/>
          <p14:tracePt t="3914" x="4233863" y="1978025"/>
          <p14:tracePt t="3915" x="4225925" y="1985963"/>
          <p14:tracePt t="3916" x="4217988" y="1985963"/>
          <p14:tracePt t="3917" x="4202113" y="1985963"/>
          <p14:tracePt t="3919" x="4186238" y="1985963"/>
          <p14:tracePt t="3921" x="4170363" y="2001838"/>
          <p14:tracePt t="3922" x="4154488" y="2001838"/>
          <p14:tracePt t="3923" x="4146550" y="2001838"/>
          <p14:tracePt t="3924" x="4138613" y="2001838"/>
          <p14:tracePt t="3925" x="4122738" y="2009775"/>
          <p14:tracePt t="3926" x="4122738" y="2017713"/>
          <p14:tracePt t="3927" x="4114800" y="2017713"/>
          <p14:tracePt t="3928" x="4098925" y="2017713"/>
          <p14:tracePt t="3929" x="4090988" y="2017713"/>
          <p14:tracePt t="3930" x="4083050" y="2017713"/>
          <p14:tracePt t="3931" x="4067175" y="2025650"/>
          <p14:tracePt t="3932" x="4059238" y="2025650"/>
          <p14:tracePt t="3933" x="4051300" y="2025650"/>
          <p14:tracePt t="3934" x="4035425" y="2033588"/>
          <p14:tracePt t="3935" x="4027488" y="2033588"/>
          <p14:tracePt t="3938" x="3994150" y="2041525"/>
          <p14:tracePt t="3939" x="3994150" y="2049463"/>
          <p14:tracePt t="3940" x="3986213" y="2049463"/>
          <p14:tracePt t="3941" x="3970338" y="2049463"/>
          <p14:tracePt t="3942" x="3962400" y="2049463"/>
          <p14:tracePt t="3943" x="3954463" y="2057400"/>
          <p14:tracePt t="3944" x="3946525" y="2057400"/>
          <p14:tracePt t="3945" x="3938588" y="2065338"/>
          <p14:tracePt t="3946" x="3930650" y="2065338"/>
          <p14:tracePt t="3947" x="3914775" y="2065338"/>
          <p14:tracePt t="3949" x="3898900" y="2073275"/>
          <p14:tracePt t="3951" x="3890963" y="2073275"/>
          <p14:tracePt t="3952" x="3875088" y="2081213"/>
          <p14:tracePt t="3954" x="3859213" y="2089150"/>
          <p14:tracePt t="3955" x="3851275" y="2089150"/>
          <p14:tracePt t="3956" x="3843338" y="2089150"/>
          <p14:tracePt t="3957" x="3835400" y="2089150"/>
          <p14:tracePt t="3958" x="3819525" y="2097088"/>
          <p14:tracePt t="3959" x="3819525" y="2105025"/>
          <p14:tracePt t="3960" x="3811588" y="2105025"/>
          <p14:tracePt t="3961" x="3795713" y="2105025"/>
          <p14:tracePt t="3962" x="3787775" y="2105025"/>
          <p14:tracePt t="3963" x="3779838" y="2112963"/>
          <p14:tracePt t="3964" x="3771900" y="2112963"/>
          <p14:tracePt t="3965" x="3763963" y="2120900"/>
          <p14:tracePt t="3966" x="3756025" y="2120900"/>
          <p14:tracePt t="3967" x="3748088" y="2120900"/>
          <p14:tracePt t="3968" x="3740150" y="2120900"/>
          <p14:tracePt t="3969" x="3732213" y="2128838"/>
          <p14:tracePt t="3971" x="3716338" y="2128838"/>
          <p14:tracePt t="3973" x="3700463" y="2136775"/>
          <p14:tracePt t="3974" x="3692525" y="2136775"/>
          <p14:tracePt t="3975" x="3692525" y="2144713"/>
          <p14:tracePt t="3976" x="3676650" y="2144713"/>
          <p14:tracePt t="3978" x="3668713" y="2144713"/>
          <p14:tracePt t="3979" x="3660775" y="2152650"/>
          <p14:tracePt t="3980" x="3651250" y="2152650"/>
          <p14:tracePt t="3981" x="3635375" y="2152650"/>
          <p14:tracePt t="3983" x="3627438" y="2160588"/>
          <p14:tracePt t="3984" x="3627438" y="2168525"/>
          <p14:tracePt t="3985" x="3619500" y="2168525"/>
          <p14:tracePt t="3988" x="3595688" y="2168525"/>
          <p14:tracePt t="3989" x="3587750" y="2168525"/>
          <p14:tracePt t="3990" x="3579813" y="2168525"/>
          <p14:tracePt t="3991" x="3579813" y="2176463"/>
          <p14:tracePt t="3992" x="3571875" y="2176463"/>
          <p14:tracePt t="3993" x="3563938" y="2176463"/>
          <p14:tracePt t="3994" x="3556000" y="2184400"/>
          <p14:tracePt t="3996" x="3548063" y="2192338"/>
          <p14:tracePt t="3997" x="3532188" y="2192338"/>
          <p14:tracePt t="4000" x="3516313" y="2192338"/>
          <p14:tracePt t="4002" x="3508375" y="2200275"/>
          <p14:tracePt t="4005" x="3492500" y="2200275"/>
          <p14:tracePt t="4006" x="3484563" y="2200275"/>
          <p14:tracePt t="4007" x="3476625" y="2208213"/>
          <p14:tracePt t="4009" x="3468688" y="2208213"/>
          <p14:tracePt t="4011" x="3460750" y="2216150"/>
          <p14:tracePt t="4012" x="3452813" y="2216150"/>
          <p14:tracePt t="4014" x="3444875" y="2224088"/>
          <p14:tracePt t="4016" x="3429000" y="2224088"/>
          <p14:tracePt t="4017" x="3429000" y="2233613"/>
          <p14:tracePt t="4018" x="3421063" y="2233613"/>
          <p14:tracePt t="4022" x="3405188" y="2241550"/>
          <p14:tracePt t="4023" x="3397250" y="2241550"/>
          <p14:tracePt t="4026" x="3389313" y="2241550"/>
          <p14:tracePt t="4028" x="3381375" y="2249488"/>
          <p14:tracePt t="4029" x="3381375" y="2257425"/>
          <p14:tracePt t="4031" x="3373438" y="2257425"/>
          <p14:tracePt t="4032" x="3365500" y="2257425"/>
          <p14:tracePt t="4035" x="3357563" y="2265363"/>
          <p14:tracePt t="4037" x="3349625" y="2273300"/>
          <p14:tracePt t="4040" x="3341688" y="2273300"/>
          <p14:tracePt t="4041" x="3333750" y="2273300"/>
          <p14:tracePt t="4044" x="3325813" y="2281238"/>
          <p14:tracePt t="4045" x="3325813" y="2289175"/>
          <p14:tracePt t="4047" x="3317875" y="2289175"/>
          <p14:tracePt t="4050" x="3308350" y="2297113"/>
          <p14:tracePt t="4052" x="3300413" y="2297113"/>
          <p14:tracePt t="4054" x="3300413" y="2305050"/>
          <p14:tracePt t="4055" x="3292475" y="2305050"/>
          <p14:tracePt t="4058" x="3284538" y="2312988"/>
          <p14:tracePt t="4061" x="3276600" y="2320925"/>
          <p14:tracePt t="4062" x="3268663" y="2320925"/>
          <p14:tracePt t="4065" x="3268663" y="2328863"/>
          <p14:tracePt t="4066" x="3260725" y="2328863"/>
          <p14:tracePt t="4068" x="3260725" y="2336800"/>
          <p14:tracePt t="4069" x="3252788" y="2336800"/>
          <p14:tracePt t="4071" x="3244850" y="2336800"/>
          <p14:tracePt t="4072" x="3244850" y="2344738"/>
          <p14:tracePt t="4073" x="3236913" y="2352675"/>
          <p14:tracePt t="4076" x="3228975" y="2360613"/>
          <p14:tracePt t="4079" x="3221038" y="2360613"/>
          <p14:tracePt t="4080" x="3221038" y="2368550"/>
          <p14:tracePt t="4083" x="3213100" y="2368550"/>
          <p14:tracePt t="4084" x="3213100" y="2376488"/>
          <p14:tracePt t="4085" x="3205163" y="2376488"/>
          <p14:tracePt t="4086" x="3205163" y="2384425"/>
          <p14:tracePt t="4088" x="3197225" y="2384425"/>
          <p14:tracePt t="4089" x="3197225" y="2392363"/>
          <p14:tracePt t="4091" x="3189288" y="2392363"/>
          <p14:tracePt t="4092" x="3189288" y="2400300"/>
          <p14:tracePt t="4094" x="3181350" y="2408238"/>
          <p14:tracePt t="4096" x="3173413" y="2408238"/>
          <p14:tracePt t="4098" x="3173413" y="2416175"/>
          <p14:tracePt t="4099" x="3165475" y="2424113"/>
          <p14:tracePt t="4101" x="3165475" y="2432050"/>
          <p14:tracePt t="4104" x="3157538" y="2432050"/>
          <p14:tracePt t="4105" x="3157538" y="2439988"/>
          <p14:tracePt t="4106" x="3157538" y="2447925"/>
          <p14:tracePt t="4107" x="3149600" y="2447925"/>
          <p14:tracePt t="4109" x="3141663" y="2455863"/>
          <p14:tracePt t="4111" x="3133725" y="2463800"/>
          <p14:tracePt t="4113" x="3133725" y="2471738"/>
          <p14:tracePt t="4115" x="3125788" y="2479675"/>
          <p14:tracePt t="4117" x="3117850" y="2487613"/>
          <p14:tracePt t="4121" x="3109913" y="2503488"/>
          <p14:tracePt t="4123" x="3101975" y="2503488"/>
          <p14:tracePt t="4124" x="3101975" y="2511425"/>
          <p14:tracePt t="4127" x="3094038" y="2519363"/>
          <p14:tracePt t="4129" x="3094038" y="2527300"/>
          <p14:tracePt t="4130" x="3094038" y="2535238"/>
          <p14:tracePt t="4131" x="3086100" y="2535238"/>
          <p14:tracePt t="4132" x="3078163" y="2543175"/>
          <p14:tracePt t="4134" x="3070225" y="2551113"/>
          <p14:tracePt t="4139" x="3062288" y="2566988"/>
          <p14:tracePt t="4141" x="3062288" y="2576513"/>
          <p14:tracePt t="4142" x="3054350" y="2584450"/>
          <p14:tracePt t="4143" x="3046413" y="2584450"/>
          <p14:tracePt t="4145" x="3038475" y="2592388"/>
          <p14:tracePt t="4146" x="3038475" y="2600325"/>
          <p14:tracePt t="4148" x="3030538" y="2608263"/>
          <p14:tracePt t="4151" x="3030538" y="2616200"/>
          <p14:tracePt t="4152" x="3030538" y="2624138"/>
          <p14:tracePt t="4154" x="3014663" y="2632075"/>
          <p14:tracePt t="4156" x="3014663" y="2640013"/>
          <p14:tracePt t="4157" x="3006725" y="2640013"/>
          <p14:tracePt t="4158" x="3006725" y="2647950"/>
          <p14:tracePt t="4160" x="3006725" y="2655888"/>
          <p14:tracePt t="4161" x="2998788" y="2663825"/>
          <p14:tracePt t="4162" x="2990850" y="2663825"/>
          <p14:tracePt t="4163" x="2990850" y="2671763"/>
          <p14:tracePt t="4165" x="2990850" y="2679700"/>
          <p14:tracePt t="4166" x="2982913" y="2679700"/>
          <p14:tracePt t="4167" x="2982913" y="2687638"/>
          <p14:tracePt t="4168" x="2974975" y="2695575"/>
          <p14:tracePt t="4171" x="2974975" y="2703513"/>
          <p14:tracePt t="4172" x="2967038" y="2711450"/>
          <p14:tracePt t="4173" x="2967038" y="2719388"/>
          <p14:tracePt t="4174" x="2957513" y="2719388"/>
          <p14:tracePt t="4175" x="2957513" y="2727325"/>
          <p14:tracePt t="4176" x="2949575" y="2727325"/>
          <p14:tracePt t="4178" x="2949575" y="2743200"/>
          <p14:tracePt t="4180" x="2949575" y="2751138"/>
          <p14:tracePt t="4182" x="2941638" y="2759075"/>
          <p14:tracePt t="4184" x="2933700" y="2767013"/>
          <p14:tracePt t="4185" x="2933700" y="2774950"/>
          <p14:tracePt t="4187" x="2925763" y="2782888"/>
          <p14:tracePt t="4189" x="2925763" y="2790825"/>
          <p14:tracePt t="4191" x="2917825" y="2798763"/>
          <p14:tracePt t="4192" x="2917825" y="2806700"/>
          <p14:tracePt t="4194" x="2909888" y="2814638"/>
          <p14:tracePt t="4196" x="2901950" y="2822575"/>
          <p14:tracePt t="4198" x="2901950" y="2830513"/>
          <p14:tracePt t="4199" x="2901950" y="2838450"/>
          <p14:tracePt t="4201" x="2894013" y="2846388"/>
          <p14:tracePt t="4205" x="2886075" y="2862263"/>
          <p14:tracePt t="4208" x="2878138" y="2870200"/>
          <p14:tracePt t="4210" x="2878138" y="2886075"/>
          <p14:tracePt t="4212" x="2878138" y="2894013"/>
          <p14:tracePt t="4213" x="2870200" y="2894013"/>
          <p14:tracePt t="4215" x="2862263" y="2901950"/>
          <p14:tracePt t="4217" x="2862263" y="2909888"/>
          <p14:tracePt t="4218" x="2862263" y="2919413"/>
          <p14:tracePt t="4220" x="2854325" y="2927350"/>
          <p14:tracePt t="4224" x="2846388" y="2943225"/>
          <p14:tracePt t="4225" x="2846388" y="2951163"/>
          <p14:tracePt t="4228" x="2838450" y="2967038"/>
          <p14:tracePt t="4230" x="2838450" y="2974975"/>
          <p14:tracePt t="4231" x="2838450" y="2982913"/>
          <p14:tracePt t="4234" x="2830513" y="2990850"/>
          <p14:tracePt t="4235" x="2830513" y="2998788"/>
          <p14:tracePt t="4240" x="2822575" y="3030538"/>
          <p14:tracePt t="4241" x="2814638" y="3038475"/>
          <p14:tracePt t="4243" x="2814638" y="3046413"/>
          <p14:tracePt t="4245" x="2806700" y="3062288"/>
          <p14:tracePt t="4247" x="2806700" y="3070225"/>
          <p14:tracePt t="4248" x="2798763" y="3078163"/>
          <p14:tracePt t="4250" x="2798763" y="3086100"/>
          <p14:tracePt t="4252" x="2798763" y="3094038"/>
          <p14:tracePt t="4256" x="2790825" y="3117850"/>
          <p14:tracePt t="4257" x="2790825" y="3125788"/>
          <p14:tracePt t="4259" x="2782888" y="3133725"/>
          <p14:tracePt t="4261" x="2774950" y="3149600"/>
          <p14:tracePt t="4262" x="2774950" y="3157538"/>
          <p14:tracePt t="4264" x="2767013" y="3173413"/>
          <p14:tracePt t="4265" x="2767013" y="3181350"/>
          <p14:tracePt t="4267" x="2767013" y="3189288"/>
          <p14:tracePt t="4268" x="2767013" y="3197225"/>
          <p14:tracePt t="4270" x="2767013" y="3213100"/>
          <p14:tracePt t="4274" x="2751138" y="3244850"/>
          <p14:tracePt t="4277" x="2751138" y="3262313"/>
          <p14:tracePt t="4279" x="2743200" y="3278188"/>
          <p14:tracePt t="4281" x="2743200" y="3286125"/>
          <p14:tracePt t="4283" x="2743200" y="3302000"/>
          <p14:tracePt t="4284" x="2735263" y="3302000"/>
          <p14:tracePt t="4285" x="2735263" y="3309938"/>
          <p14:tracePt t="4286" x="2735263" y="3317875"/>
          <p14:tracePt t="4290" x="2727325" y="3349625"/>
          <p14:tracePt t="4291" x="2727325" y="3357563"/>
          <p14:tracePt t="4294" x="2719388" y="3373438"/>
          <p14:tracePt t="4295" x="2719388" y="3381375"/>
          <p14:tracePt t="4296" x="2719388" y="3389313"/>
          <p14:tracePt t="4297" x="2719388" y="3397250"/>
          <p14:tracePt t="4298" x="2719388" y="3405188"/>
          <p14:tracePt t="4300" x="2719388" y="3421063"/>
          <p14:tracePt t="4301" x="2719388" y="3429000"/>
          <p14:tracePt t="4306" x="2711450" y="3468688"/>
          <p14:tracePt t="4307" x="2711450" y="3476625"/>
          <p14:tracePt t="4308" x="2703513" y="3484563"/>
          <p14:tracePt t="4310" x="2703513" y="3500438"/>
          <p14:tracePt t="4311" x="2703513" y="3508375"/>
          <p14:tracePt t="4312" x="2703513" y="3516313"/>
          <p14:tracePt t="4313" x="2703513" y="3524250"/>
          <p14:tracePt t="4314" x="2703513" y="3532188"/>
          <p14:tracePt t="4315" x="2703513" y="3548063"/>
          <p14:tracePt t="4317" x="2703513" y="3563938"/>
          <p14:tracePt t="4318" x="2695575" y="3571875"/>
          <p14:tracePt t="4319" x="2695575" y="3587750"/>
          <p14:tracePt t="4323" x="2687638" y="3621088"/>
          <p14:tracePt t="4324" x="2687638" y="3629025"/>
          <p14:tracePt t="4325" x="2687638" y="3636963"/>
          <p14:tracePt t="4326" x="2687638" y="3652838"/>
          <p14:tracePt t="4327" x="2687638" y="3668713"/>
          <p14:tracePt t="4328" x="2687638" y="3676650"/>
          <p14:tracePt t="4329" x="2687638" y="3684588"/>
          <p14:tracePt t="4330" x="2687638" y="3692525"/>
          <p14:tracePt t="4331" x="2687638" y="3700463"/>
          <p14:tracePt t="4332" x="2679700" y="3708400"/>
          <p14:tracePt t="4333" x="2679700" y="3724275"/>
          <p14:tracePt t="4334" x="2679700" y="3732213"/>
          <p14:tracePt t="4335" x="2679700" y="3740150"/>
          <p14:tracePt t="4336" x="2679700" y="3748088"/>
          <p14:tracePt t="4339" x="2679700" y="3771900"/>
          <p14:tracePt t="4340" x="2679700" y="3787775"/>
          <p14:tracePt t="4342" x="2679700" y="3795713"/>
          <p14:tracePt t="4343" x="2671763" y="3811588"/>
          <p14:tracePt t="4345" x="2671763" y="3827463"/>
          <p14:tracePt t="4346" x="2671763" y="3835400"/>
          <p14:tracePt t="4347" x="2671763" y="3843338"/>
          <p14:tracePt t="4348" x="2671763" y="3851275"/>
          <p14:tracePt t="4349" x="2671763" y="3859213"/>
          <p14:tracePt t="4350" x="2671763" y="3867150"/>
          <p14:tracePt t="4351" x="2671763" y="3875088"/>
          <p14:tracePt t="4352" x="2671763" y="3883025"/>
          <p14:tracePt t="4356" x="2671763" y="3914775"/>
          <p14:tracePt t="4358" x="2671763" y="3930650"/>
          <p14:tracePt t="4359" x="2671763" y="3938588"/>
          <p14:tracePt t="4360" x="2671763" y="3948113"/>
          <p14:tracePt t="4361" x="2671763" y="3956050"/>
          <p14:tracePt t="4362" x="2671763" y="3963988"/>
          <p14:tracePt t="4363" x="2671763" y="3971925"/>
          <p14:tracePt t="4364" x="2671763" y="3979863"/>
          <p14:tracePt t="4365" x="2671763" y="3987800"/>
          <p14:tracePt t="4367" x="2671763" y="4003675"/>
          <p14:tracePt t="4369" x="2671763" y="4011613"/>
          <p14:tracePt t="4374" x="2671763" y="4051300"/>
          <p14:tracePt t="4375" x="2671763" y="4059238"/>
          <p14:tracePt t="4377" x="2671763" y="4075113"/>
          <p14:tracePt t="4379" x="2671763" y="4090988"/>
          <p14:tracePt t="4381" x="2671763" y="4098925"/>
          <p14:tracePt t="4382" x="2671763" y="4106863"/>
          <p14:tracePt t="4384" x="2671763" y="4122738"/>
          <p14:tracePt t="4386" x="2671763" y="4130675"/>
          <p14:tracePt t="4389" x="2679700" y="4154488"/>
          <p14:tracePt t="4391" x="2679700" y="4170363"/>
          <p14:tracePt t="4393" x="2679700" y="4178300"/>
          <p14:tracePt t="4394" x="2679700" y="4186238"/>
          <p14:tracePt t="4395" x="2679700" y="4194175"/>
          <p14:tracePt t="4396" x="2679700" y="4202113"/>
          <p14:tracePt t="4398" x="2679700" y="4210050"/>
          <p14:tracePt t="4399" x="2679700" y="4217988"/>
          <p14:tracePt t="4400" x="2679700" y="4225925"/>
          <p14:tracePt t="4401" x="2679700" y="4233863"/>
          <p14:tracePt t="4402" x="2679700" y="4241800"/>
          <p14:tracePt t="4407" x="2687638" y="4273550"/>
          <p14:tracePt t="4409" x="2687638" y="4291013"/>
          <p14:tracePt t="4410" x="2687638" y="4298950"/>
          <p14:tracePt t="4411" x="2687638" y="4314825"/>
          <p14:tracePt t="4412" x="2687638" y="4322763"/>
          <p14:tracePt t="4414" x="2687638" y="4338638"/>
          <p14:tracePt t="4415" x="2695575" y="4346575"/>
          <p14:tracePt t="4416" x="2695575" y="4354513"/>
          <p14:tracePt t="4417" x="2695575" y="4362450"/>
          <p14:tracePt t="4418" x="2695575" y="4370388"/>
          <p14:tracePt t="4419" x="2695575" y="4378325"/>
          <p14:tracePt t="4423" x="2703513" y="4402138"/>
          <p14:tracePt t="4424" x="2703513" y="4418013"/>
          <p14:tracePt t="4425" x="2703513" y="4433888"/>
          <p14:tracePt t="4426" x="2711450" y="4441825"/>
          <p14:tracePt t="4428" x="2711450" y="4449763"/>
          <p14:tracePt t="4429" x="2719388" y="4465638"/>
          <p14:tracePt t="4430" x="2719388" y="4473575"/>
          <p14:tracePt t="4431" x="2719388" y="4481513"/>
          <p14:tracePt t="4432" x="2727325" y="4489450"/>
          <p14:tracePt t="4433" x="2727325" y="4505325"/>
          <p14:tracePt t="4434" x="2735263" y="4513263"/>
          <p14:tracePt t="4435" x="2735263" y="4521200"/>
          <p14:tracePt t="4437" x="2735263" y="4537075"/>
          <p14:tracePt t="4439" x="2751138" y="4560888"/>
          <p14:tracePt t="4441" x="2751138" y="4568825"/>
          <p14:tracePt t="4443" x="2767013" y="4584700"/>
          <p14:tracePt t="4444" x="2767013" y="4600575"/>
          <p14:tracePt t="4445" x="2767013" y="4608513"/>
          <p14:tracePt t="4446" x="2767013" y="4616450"/>
          <p14:tracePt t="4447" x="2774950" y="4633913"/>
          <p14:tracePt t="4449" x="2782888" y="4641850"/>
          <p14:tracePt t="4450" x="2790825" y="4649788"/>
          <p14:tracePt t="4451" x="2790825" y="4657725"/>
          <p14:tracePt t="4452" x="2790825" y="4673600"/>
          <p14:tracePt t="4456" x="2814638" y="4697413"/>
          <p14:tracePt t="4458" x="2814638" y="4713288"/>
          <p14:tracePt t="4459" x="2822575" y="4721225"/>
          <p14:tracePt t="4460" x="2830513" y="4729163"/>
          <p14:tracePt t="4462" x="2830513" y="4737100"/>
          <p14:tracePt t="4463" x="2838450" y="4752975"/>
          <p14:tracePt t="4464" x="2838450" y="4760913"/>
          <p14:tracePt t="4465" x="2846388" y="4768850"/>
          <p14:tracePt t="4466" x="2854325" y="4776788"/>
          <p14:tracePt t="4468" x="2862263" y="4784725"/>
          <p14:tracePt t="4469" x="2862263" y="4792663"/>
          <p14:tracePt t="4473" x="2878138" y="4824413"/>
          <p14:tracePt t="4474" x="2886075" y="4824413"/>
          <p14:tracePt t="4476" x="2894013" y="4840288"/>
          <p14:tracePt t="4477" x="2901950" y="4840288"/>
          <p14:tracePt t="4479" x="2901950" y="4856163"/>
          <p14:tracePt t="4480" x="2909888" y="4864100"/>
          <p14:tracePt t="4482" x="2917825" y="4872038"/>
          <p14:tracePt t="4483" x="2917825" y="4879975"/>
          <p14:tracePt t="4484" x="2925763" y="4887913"/>
          <p14:tracePt t="4485" x="2933700" y="4887913"/>
          <p14:tracePt t="4487" x="2933700" y="4903788"/>
          <p14:tracePt t="4490" x="2949575" y="4919663"/>
          <p14:tracePt t="4491" x="2949575" y="4927600"/>
          <p14:tracePt t="4492" x="2957513" y="4927600"/>
          <p14:tracePt t="4493" x="2957513" y="4935538"/>
          <p14:tracePt t="4494" x="2967038" y="4935538"/>
          <p14:tracePt t="4495" x="2967038" y="4943475"/>
          <p14:tracePt t="4496" x="2974975" y="4943475"/>
          <p14:tracePt t="4497" x="2974975" y="4951413"/>
          <p14:tracePt t="4498" x="2982913" y="4959350"/>
          <p14:tracePt t="4499" x="2982913" y="4967288"/>
          <p14:tracePt t="4500" x="2990850" y="4967288"/>
          <p14:tracePt t="4502" x="2998788" y="4976813"/>
          <p14:tracePt t="4506" x="3014663" y="4992688"/>
          <p14:tracePt t="4507" x="3014663" y="5000625"/>
          <p14:tracePt t="4508" x="3022600" y="5000625"/>
          <p14:tracePt t="4509" x="3022600" y="5008563"/>
          <p14:tracePt t="4510" x="3022600" y="5016500"/>
          <p14:tracePt t="4511" x="3030538" y="5016500"/>
          <p14:tracePt t="4512" x="3030538" y="5024438"/>
          <p14:tracePt t="4514" x="3038475" y="5032375"/>
          <p14:tracePt t="4516" x="3046413" y="5040313"/>
          <p14:tracePt t="4518" x="3054350" y="5048250"/>
          <p14:tracePt t="4521" x="3062288" y="5056188"/>
          <p14:tracePt t="4523" x="3070225" y="5064125"/>
          <p14:tracePt t="4525" x="3078163" y="5072063"/>
          <p14:tracePt t="4527" x="3078163" y="5080000"/>
          <p14:tracePt t="4528" x="3086100" y="5087938"/>
          <p14:tracePt t="4531" x="3094038" y="5095875"/>
          <p14:tracePt t="4533" x="3101975" y="5103813"/>
          <p14:tracePt t="4535" x="3109913" y="5111750"/>
          <p14:tracePt t="4538" x="3117850" y="5119688"/>
          <p14:tracePt t="4539" x="3117850" y="5127625"/>
          <p14:tracePt t="4540" x="3125788" y="5127625"/>
          <p14:tracePt t="4541" x="3125788" y="5135563"/>
          <p14:tracePt t="4542" x="3133725" y="5135563"/>
          <p14:tracePt t="4543" x="3133725" y="5143500"/>
          <p14:tracePt t="4545" x="3141663" y="5151438"/>
          <p14:tracePt t="4547" x="3149600" y="5159375"/>
          <p14:tracePt t="4548" x="3157538" y="5159375"/>
          <p14:tracePt t="4549" x="3157538" y="5167313"/>
          <p14:tracePt t="4551" x="3165475" y="5175250"/>
          <p14:tracePt t="4552" x="3165475" y="5183188"/>
          <p14:tracePt t="4555" x="3181350" y="5191125"/>
          <p14:tracePt t="4556" x="3189288" y="5191125"/>
          <p14:tracePt t="4557" x="3189288" y="5207000"/>
          <p14:tracePt t="4558" x="3197225" y="5207000"/>
          <p14:tracePt t="4560" x="3197225" y="5214938"/>
          <p14:tracePt t="4561" x="3213100" y="5214938"/>
          <p14:tracePt t="4562" x="3213100" y="5222875"/>
          <p14:tracePt t="4563" x="3213100" y="5230813"/>
          <p14:tracePt t="4564" x="3221038" y="5230813"/>
          <p14:tracePt t="4565" x="3221038" y="5238750"/>
          <p14:tracePt t="4566" x="3228975" y="5238750"/>
          <p14:tracePt t="4567" x="3228975" y="5246688"/>
          <p14:tracePt t="4568" x="3236913" y="5246688"/>
          <p14:tracePt t="4569" x="3244850" y="5254625"/>
          <p14:tracePt t="4572" x="3252788" y="5262563"/>
          <p14:tracePt t="4573" x="3260725" y="5270500"/>
          <p14:tracePt t="4574" x="3268663" y="5278438"/>
          <p14:tracePt t="4576" x="3276600" y="5278438"/>
          <p14:tracePt t="4577" x="3276600" y="5294313"/>
          <p14:tracePt t="4578" x="3284538" y="5294313"/>
          <p14:tracePt t="4580" x="3292475" y="5302250"/>
          <p14:tracePt t="4581" x="3300413" y="5302250"/>
          <p14:tracePt t="4582" x="3300413" y="5310188"/>
          <p14:tracePt t="4583" x="3308350" y="5319713"/>
          <p14:tracePt t="4585" x="3317875" y="5327650"/>
          <p14:tracePt t="4588" x="3333750" y="5335588"/>
          <p14:tracePt t="4589" x="3333750" y="5343525"/>
          <p14:tracePt t="4590" x="3333750" y="5351463"/>
          <p14:tracePt t="4591" x="3341688" y="5351463"/>
          <p14:tracePt t="4592" x="3349625" y="5359400"/>
          <p14:tracePt t="4593" x="3357563" y="5359400"/>
          <p14:tracePt t="4595" x="3357563" y="5367338"/>
          <p14:tracePt t="4596" x="3365500" y="5367338"/>
          <p14:tracePt t="4597" x="3373438" y="5375275"/>
          <p14:tracePt t="4598" x="3373438" y="5383213"/>
          <p14:tracePt t="4600" x="3389313" y="5391150"/>
          <p14:tracePt t="4606" x="3405188" y="5407025"/>
          <p14:tracePt t="4606" x="3413125" y="5414963"/>
          <p14:tracePt t="4608" x="3421063" y="5414963"/>
          <p14:tracePt t="4609" x="3421063" y="5422900"/>
          <p14:tracePt t="4610" x="3429000" y="5422900"/>
          <p14:tracePt t="4611" x="3429000" y="5430838"/>
          <p14:tracePt t="4612" x="3429000" y="5438775"/>
          <p14:tracePt t="4613" x="3436938" y="5438775"/>
          <p14:tracePt t="4614" x="3444875" y="5438775"/>
          <p14:tracePt t="4615" x="3444875" y="5446713"/>
          <p14:tracePt t="4616" x="3452813" y="5446713"/>
          <p14:tracePt t="4618" x="3460750" y="5454650"/>
          <p14:tracePt t="4622" x="3476625" y="5462588"/>
          <p14:tracePt t="4623" x="3476625" y="5470525"/>
          <p14:tracePt t="4625" x="3484563" y="5478463"/>
          <p14:tracePt t="4628" x="3492500" y="5486400"/>
          <p14:tracePt t="4631" x="3508375" y="5486400"/>
          <p14:tracePt t="4632" x="3508375" y="5494338"/>
          <p14:tracePt t="4633" x="3508375" y="5502275"/>
          <p14:tracePt t="4635" x="3516313" y="5502275"/>
          <p14:tracePt t="4639" x="3524250" y="5502275"/>
          <p14:tracePt t="4640" x="3524250" y="5510213"/>
          <p14:tracePt t="4643" x="3532188" y="5518150"/>
          <p14:tracePt t="4644" x="3540125" y="5518150"/>
          <p14:tracePt t="4647" x="3548063" y="5518150"/>
          <p14:tracePt t="4648" x="3548063" y="5526088"/>
          <p14:tracePt t="4651" x="3548063" y="5534025"/>
          <p14:tracePt t="4652" x="3556000" y="5534025"/>
          <p14:tracePt t="4657" x="3563938" y="5541963"/>
          <p14:tracePt t="4661" x="3571875" y="5541963"/>
          <p14:tracePt t="4665" x="3571875" y="5549900"/>
          <p14:tracePt t="4667" x="3579813" y="5549900"/>
          <p14:tracePt t="4673" x="3587750" y="5549900"/>
          <p14:tracePt t="4675" x="3587750" y="5557838"/>
          <p14:tracePt t="4680" x="3595688" y="5565775"/>
          <p14:tracePt t="4681" x="3603625" y="5565775"/>
          <p14:tracePt t="4686" x="3611563" y="5565775"/>
          <p14:tracePt t="4690" x="3611563" y="5573713"/>
          <p14:tracePt t="4692" x="3619500" y="5573713"/>
          <p14:tracePt t="4696" x="3627438" y="5573713"/>
          <p14:tracePt t="4699" x="3635375" y="5573713"/>
          <p14:tracePt t="4701" x="3635375" y="5581650"/>
          <p14:tracePt t="4706" x="3643313" y="5581650"/>
          <p14:tracePt t="4707" x="3651250" y="5581650"/>
          <p14:tracePt t="4710" x="3660775" y="5581650"/>
          <p14:tracePt t="4711" x="3660775" y="5589588"/>
          <p14:tracePt t="4713" x="3668713" y="5597525"/>
          <p14:tracePt t="4714" x="3676650" y="5597525"/>
          <p14:tracePt t="4717" x="3684588" y="5597525"/>
          <p14:tracePt t="4722" x="3700463" y="5605463"/>
          <p14:tracePt t="4723" x="3708400" y="5605463"/>
          <p14:tracePt t="4727" x="3716338" y="5605463"/>
          <p14:tracePt t="4728" x="3716338" y="5613400"/>
          <p14:tracePt t="4730" x="3724275" y="5613400"/>
          <p14:tracePt t="4733" x="3732213" y="5613400"/>
          <p14:tracePt t="4734" x="3740150" y="5613400"/>
          <p14:tracePt t="4736" x="3740150" y="5621338"/>
          <p14:tracePt t="4739" x="3748088" y="5621338"/>
          <p14:tracePt t="4741" x="3756025" y="5621338"/>
          <p14:tracePt t="4742" x="3763963" y="5621338"/>
          <p14:tracePt t="4743" x="3763963" y="5629275"/>
          <p14:tracePt t="4745" x="3771900" y="5629275"/>
          <p14:tracePt t="4747" x="3779838" y="5629275"/>
          <p14:tracePt t="4749" x="3787775" y="5629275"/>
          <p14:tracePt t="4750" x="3795713" y="5629275"/>
          <p14:tracePt t="4752" x="3803650" y="5637213"/>
          <p14:tracePt t="4755" x="3811588" y="5637213"/>
          <p14:tracePt t="4756" x="3819525" y="5637213"/>
          <p14:tracePt t="4758" x="3827463" y="5645150"/>
          <p14:tracePt t="4760" x="3843338" y="5653088"/>
          <p14:tracePt t="4763" x="3851275" y="5653088"/>
          <p14:tracePt t="4764" x="3859213" y="5653088"/>
          <p14:tracePt t="4767" x="3867150" y="5662613"/>
          <p14:tracePt t="4768" x="3875088" y="5662613"/>
          <p14:tracePt t="4769" x="3883025" y="5662613"/>
          <p14:tracePt t="4771" x="3890963" y="5662613"/>
          <p14:tracePt t="4772" x="3898900" y="5662613"/>
          <p14:tracePt t="4773" x="3906838" y="5670550"/>
          <p14:tracePt t="4775" x="3914775" y="5670550"/>
          <p14:tracePt t="4776" x="3922713" y="5670550"/>
          <p14:tracePt t="4778" x="3938588" y="5678488"/>
          <p14:tracePt t="4780" x="3946525" y="5678488"/>
          <p14:tracePt t="4782" x="3954463" y="5678488"/>
          <p14:tracePt t="4783" x="3962400" y="5678488"/>
          <p14:tracePt t="4784" x="3970338" y="5678488"/>
          <p14:tracePt t="4785" x="3978275" y="5678488"/>
          <p14:tracePt t="4786" x="3986213" y="5686425"/>
          <p14:tracePt t="4791" x="4011613" y="5686425"/>
          <p14:tracePt t="4792" x="4027488" y="5686425"/>
          <p14:tracePt t="4793" x="4035425" y="5694363"/>
          <p14:tracePt t="4794" x="4043363" y="5694363"/>
          <p14:tracePt t="4795" x="4051300" y="5694363"/>
          <p14:tracePt t="4796" x="4059238" y="5702300"/>
          <p14:tracePt t="4798" x="4075113" y="5702300"/>
          <p14:tracePt t="4800" x="4083050" y="5702300"/>
          <p14:tracePt t="4801" x="4098925" y="5702300"/>
          <p14:tracePt t="4805" x="4130675" y="5710238"/>
          <p14:tracePt t="4807" x="4138613" y="5710238"/>
          <p14:tracePt t="4808" x="4154488" y="5710238"/>
          <p14:tracePt t="4810" x="4170363" y="5718175"/>
          <p14:tracePt t="4811" x="4178300" y="5718175"/>
          <p14:tracePt t="4812" x="4186238" y="5718175"/>
          <p14:tracePt t="4813" x="4194175" y="5726113"/>
          <p14:tracePt t="4814" x="4202113" y="5726113"/>
          <p14:tracePt t="4815" x="4210050" y="5726113"/>
          <p14:tracePt t="4816" x="4217988" y="5726113"/>
          <p14:tracePt t="4817" x="4233863" y="5726113"/>
          <p14:tracePt t="4818" x="4241800" y="5726113"/>
          <p14:tracePt t="4822" x="4273550" y="5734050"/>
          <p14:tracePt t="4823" x="4289425" y="5734050"/>
          <p14:tracePt t="4824" x="4297363" y="5741988"/>
          <p14:tracePt t="4825" x="4305300" y="5741988"/>
          <p14:tracePt t="4826" x="4321175" y="5741988"/>
          <p14:tracePt t="4827" x="4329113" y="5741988"/>
          <p14:tracePt t="4828" x="4337050" y="5741988"/>
          <p14:tracePt t="4829" x="4344988" y="5749925"/>
          <p14:tracePt t="4830" x="4352925" y="5749925"/>
          <p14:tracePt t="4831" x="4362450" y="5749925"/>
          <p14:tracePt t="4832" x="4378325" y="5749925"/>
          <p14:tracePt t="4833" x="4386263" y="5757863"/>
          <p14:tracePt t="4834" x="4394200" y="5757863"/>
          <p14:tracePt t="4835" x="4402138" y="5757863"/>
          <p14:tracePt t="4836" x="4418013" y="5757863"/>
          <p14:tracePt t="4839" x="4433888" y="5757863"/>
          <p14:tracePt t="4839" x="4441825" y="5757863"/>
          <p14:tracePt t="4840" x="4449763" y="5757863"/>
          <p14:tracePt t="4841" x="4465638" y="5765800"/>
          <p14:tracePt t="4842" x="4473575" y="5765800"/>
          <p14:tracePt t="4843" x="4481513" y="5765800"/>
          <p14:tracePt t="4844" x="4489450" y="5765800"/>
          <p14:tracePt t="4845" x="4497388" y="5773738"/>
          <p14:tracePt t="4846" x="4505325" y="5773738"/>
          <p14:tracePt t="4847" x="4521200" y="5773738"/>
          <p14:tracePt t="4848" x="4529138" y="5773738"/>
          <p14:tracePt t="4850" x="4545013" y="5773738"/>
          <p14:tracePt t="4851" x="4552950" y="5781675"/>
          <p14:tracePt t="4852" x="4560888" y="5781675"/>
          <p14:tracePt t="4855" x="4584700" y="5781675"/>
          <p14:tracePt t="4856" x="4600575" y="5789613"/>
          <p14:tracePt t="4857" x="4608513" y="5789613"/>
          <p14:tracePt t="4858" x="4616450" y="5789613"/>
          <p14:tracePt t="4859" x="4624388" y="5789613"/>
          <p14:tracePt t="4860" x="4632325" y="5789613"/>
          <p14:tracePt t="4861" x="4640263" y="5789613"/>
          <p14:tracePt t="4862" x="4648200" y="5789613"/>
          <p14:tracePt t="4863" x="4656138" y="5797550"/>
          <p14:tracePt t="4864" x="4664075" y="5797550"/>
          <p14:tracePt t="4865" x="4672013" y="5797550"/>
          <p14:tracePt t="4866" x="4679950" y="5797550"/>
          <p14:tracePt t="4867" x="4695825" y="5805488"/>
          <p14:tracePt t="4869" x="4705350" y="5805488"/>
          <p14:tracePt t="4872" x="4737100" y="5805488"/>
          <p14:tracePt t="4873" x="4745038" y="5805488"/>
          <p14:tracePt t="4875" x="4760913" y="5813425"/>
          <p14:tracePt t="4876" x="4768850" y="5813425"/>
          <p14:tracePt t="4877" x="4776788" y="5813425"/>
          <p14:tracePt t="4878" x="4784725" y="5813425"/>
          <p14:tracePt t="4879" x="4800600" y="5821363"/>
          <p14:tracePt t="4881" x="4816475" y="5821363"/>
          <p14:tracePt t="4882" x="4824413" y="5821363"/>
          <p14:tracePt t="4883" x="4832350" y="5821363"/>
          <p14:tracePt t="4884" x="4840288" y="5821363"/>
          <p14:tracePt t="4887" x="4872038" y="5829300"/>
          <p14:tracePt t="4890" x="4895850" y="5829300"/>
          <p14:tracePt t="4891" x="4903788" y="5837238"/>
          <p14:tracePt t="4906" x="5056188" y="5853113"/>
          <p14:tracePt t="4907" x="5064125" y="5853113"/>
          <p14:tracePt t="4908" x="5072063" y="5853113"/>
          <p14:tracePt t="4909" x="5080000" y="5861050"/>
          <p14:tracePt t="4910" x="5087938" y="5861050"/>
          <p14:tracePt t="4911" x="5095875" y="5861050"/>
          <p14:tracePt t="4912" x="5111750" y="5868988"/>
          <p14:tracePt t="4913" x="5119688" y="5868988"/>
          <p14:tracePt t="4914" x="5127625" y="5868988"/>
          <p14:tracePt t="4915" x="5143500" y="5868988"/>
          <p14:tracePt t="4916" x="5151438" y="5868988"/>
          <p14:tracePt t="4917" x="5159375" y="5876925"/>
          <p14:tracePt t="4918" x="5175250" y="5876925"/>
          <p14:tracePt t="4919" x="5183188" y="5876925"/>
          <p14:tracePt t="4922" x="5214938" y="5884863"/>
          <p14:tracePt t="4923" x="5222875" y="5884863"/>
          <p14:tracePt t="4924" x="5238750" y="5892800"/>
          <p14:tracePt t="4925" x="5246688" y="5892800"/>
          <p14:tracePt t="4926" x="5262563" y="5892800"/>
          <p14:tracePt t="4927" x="5270500" y="5892800"/>
          <p14:tracePt t="4928" x="5278438" y="5892800"/>
          <p14:tracePt t="4929" x="5286375" y="5892800"/>
          <p14:tracePt t="4930" x="5302250" y="5892800"/>
          <p14:tracePt t="4931" x="5310188" y="5892800"/>
          <p14:tracePt t="4932" x="5318125" y="5900738"/>
          <p14:tracePt t="4933" x="5334000" y="5908675"/>
          <p14:tracePt t="4934" x="5341938" y="5908675"/>
          <p14:tracePt t="4935" x="5357813" y="5908675"/>
          <p14:tracePt t="4939" x="5397500" y="5916613"/>
          <p14:tracePt t="4940" x="5414963" y="5916613"/>
          <p14:tracePt t="4941" x="5422900" y="5916613"/>
          <p14:tracePt t="4942" x="5430838" y="5924550"/>
          <p14:tracePt t="4943" x="5454650" y="5924550"/>
          <p14:tracePt t="4944" x="5462588" y="5924550"/>
          <p14:tracePt t="4945" x="5470525" y="5924550"/>
          <p14:tracePt t="4946" x="5486400" y="5932488"/>
          <p14:tracePt t="4947" x="5494338" y="5932488"/>
          <p14:tracePt t="4948" x="5510213" y="5932488"/>
          <p14:tracePt t="4949" x="5518150" y="5932488"/>
          <p14:tracePt t="4950" x="5526088" y="5932488"/>
          <p14:tracePt t="4951" x="5541963" y="5932488"/>
          <p14:tracePt t="4952" x="5557838" y="5940425"/>
          <p14:tracePt t="4955" x="5597525" y="5948363"/>
          <p14:tracePt t="4956" x="5605463" y="5948363"/>
          <p14:tracePt t="4957" x="5613400" y="5948363"/>
          <p14:tracePt t="4958" x="5629275" y="5948363"/>
          <p14:tracePt t="4959" x="5645150" y="5948363"/>
          <p14:tracePt t="4961" x="5668963" y="5956300"/>
          <p14:tracePt t="4962" x="5676900" y="5956300"/>
          <p14:tracePt t="4963" x="5684838" y="5956300"/>
          <p14:tracePt t="4964" x="5708650" y="5964238"/>
          <p14:tracePt t="4965" x="5716588" y="5964238"/>
          <p14:tracePt t="4966" x="5724525" y="5964238"/>
          <p14:tracePt t="4967" x="5740400" y="5964238"/>
          <p14:tracePt t="4968" x="5757863" y="5964238"/>
          <p14:tracePt t="4969" x="5765800" y="5964238"/>
          <p14:tracePt t="4972" x="5813425" y="5972175"/>
          <p14:tracePt t="4973" x="5821363" y="5972175"/>
          <p14:tracePt t="4974" x="5837238" y="5972175"/>
          <p14:tracePt t="4975" x="5845175" y="5980113"/>
          <p14:tracePt t="4976" x="5868988" y="5980113"/>
          <p14:tracePt t="4977" x="5876925" y="5980113"/>
          <p14:tracePt t="4978" x="5892800" y="5980113"/>
          <p14:tracePt t="4979" x="5900738" y="5980113"/>
          <p14:tracePt t="4980" x="5916613" y="5988050"/>
          <p14:tracePt t="4981" x="5932488" y="5988050"/>
          <p14:tracePt t="4982" x="5948363" y="5995988"/>
          <p14:tracePt t="4983" x="5956300" y="5995988"/>
          <p14:tracePt t="4984" x="5972175" y="5995988"/>
          <p14:tracePt t="4985" x="5988050" y="6005513"/>
          <p14:tracePt t="4986" x="6003925" y="6005513"/>
          <p14:tracePt t="4989" x="6051550" y="6013450"/>
          <p14:tracePt t="4990" x="6067425" y="6021388"/>
          <p14:tracePt t="4991" x="6075363" y="6021388"/>
          <p14:tracePt t="4992" x="6091238" y="6029325"/>
          <p14:tracePt t="4993" x="6108700" y="6029325"/>
          <p14:tracePt t="4994" x="6124575" y="6029325"/>
          <p14:tracePt t="4995" x="6140450" y="6029325"/>
          <p14:tracePt t="4996" x="6148388" y="6029325"/>
          <p14:tracePt t="4997" x="6164263" y="6037263"/>
          <p14:tracePt t="4998" x="6188075" y="6037263"/>
          <p14:tracePt t="4999" x="6196013" y="6037263"/>
          <p14:tracePt t="5000" x="6211888" y="6045200"/>
          <p14:tracePt t="5001" x="6227763" y="6045200"/>
          <p14:tracePt t="5002" x="6235700" y="6045200"/>
          <p14:tracePt t="5005" x="6291263" y="6053138"/>
          <p14:tracePt t="5006" x="6307138" y="6053138"/>
          <p14:tracePt t="5007" x="6323013" y="6061075"/>
          <p14:tracePt t="5008" x="6338888" y="6061075"/>
          <p14:tracePt t="5009" x="6362700" y="6061075"/>
          <p14:tracePt t="5010" x="6378575" y="6061075"/>
          <p14:tracePt t="5011" x="6394450" y="6069013"/>
          <p14:tracePt t="5012" x="6402388" y="6069013"/>
          <p14:tracePt t="5013" x="6426200" y="6069013"/>
          <p14:tracePt t="5014" x="6442075" y="6069013"/>
          <p14:tracePt t="5015" x="6467475" y="6069013"/>
          <p14:tracePt t="5016" x="6483350" y="6076950"/>
          <p14:tracePt t="5017" x="6491288" y="6076950"/>
          <p14:tracePt t="5018" x="6507163" y="6084888"/>
          <p14:tracePt t="5019" x="6523038" y="6084888"/>
          <p14:tracePt t="5021" x="6562725" y="6092825"/>
          <p14:tracePt t="5022" x="6578600" y="6092825"/>
          <p14:tracePt t="5023" x="6594475" y="6092825"/>
          <p14:tracePt t="5024" x="6610350" y="6092825"/>
          <p14:tracePt t="5025" x="6626225" y="6092825"/>
          <p14:tracePt t="5026" x="6642100" y="6100763"/>
          <p14:tracePt t="5027" x="6665913" y="6100763"/>
          <p14:tracePt t="5028" x="6681788" y="6100763"/>
          <p14:tracePt t="5029" x="6697663" y="6100763"/>
          <p14:tracePt t="5030" x="6713538" y="6108700"/>
          <p14:tracePt t="5031" x="6737350" y="6108700"/>
          <p14:tracePt t="5032" x="6753225" y="6108700"/>
          <p14:tracePt t="5033" x="6769100" y="6108700"/>
          <p14:tracePt t="5034" x="6794500" y="6108700"/>
          <p14:tracePt t="5035" x="6810375" y="6108700"/>
          <p14:tracePt t="5036" x="6826250" y="6116638"/>
          <p14:tracePt t="5038" x="6865938" y="6116638"/>
          <p14:tracePt t="5039" x="6881813" y="6116638"/>
          <p14:tracePt t="5040" x="6897688" y="6124575"/>
          <p14:tracePt t="5041" x="6913563" y="6124575"/>
          <p14:tracePt t="5042" x="6937375" y="6132513"/>
          <p14:tracePt t="5043" x="6953250" y="6132513"/>
          <p14:tracePt t="5044" x="6969125" y="6132513"/>
          <p14:tracePt t="5045" x="6992938" y="6132513"/>
          <p14:tracePt t="5046" x="7008813" y="6132513"/>
          <p14:tracePt t="5047" x="7024688" y="6132513"/>
          <p14:tracePt t="5048" x="7040563" y="6132513"/>
          <p14:tracePt t="5049" x="7064375" y="6132513"/>
          <p14:tracePt t="5050" x="7080250" y="6132513"/>
          <p14:tracePt t="5051" x="7104063" y="6140450"/>
          <p14:tracePt t="5052" x="7119938" y="6140450"/>
          <p14:tracePt t="5055" x="7169150" y="6148388"/>
          <p14:tracePt t="5056" x="7185025" y="6148388"/>
          <p14:tracePt t="5057" x="7208838" y="6148388"/>
          <p14:tracePt t="5058" x="7232650" y="6156325"/>
          <p14:tracePt t="5059" x="7248525" y="6156325"/>
          <p14:tracePt t="5060" x="7256463" y="6156325"/>
          <p14:tracePt t="5061" x="7272338" y="6156325"/>
          <p14:tracePt t="5062" x="7296150" y="6156325"/>
          <p14:tracePt t="5063" x="7312025" y="6156325"/>
          <p14:tracePt t="5064" x="7335838" y="6164263"/>
          <p14:tracePt t="5065" x="7359650" y="6164263"/>
          <p14:tracePt t="5066" x="7375525" y="6164263"/>
          <p14:tracePt t="5067" x="7391400" y="6164263"/>
          <p14:tracePt t="5068" x="7407275" y="6172200"/>
          <p14:tracePt t="5069" x="7423150" y="6172200"/>
          <p14:tracePt t="5071" x="7462838" y="6180138"/>
          <p14:tracePt t="5072" x="7478713" y="6180138"/>
          <p14:tracePt t="5073" x="7504113" y="6180138"/>
          <p14:tracePt t="5074" x="7519988" y="6180138"/>
          <p14:tracePt t="5075" x="7527925" y="6180138"/>
          <p14:tracePt t="5076" x="7551738" y="6180138"/>
          <p14:tracePt t="5077" x="7567613" y="6180138"/>
          <p14:tracePt t="5078" x="7583488" y="6188075"/>
          <p14:tracePt t="5079" x="7607300" y="6188075"/>
          <p14:tracePt t="5080" x="7623175" y="6188075"/>
          <p14:tracePt t="5081" x="7639050" y="6196013"/>
          <p14:tracePt t="5082" x="7654925" y="6196013"/>
          <p14:tracePt t="5083" x="7678738" y="6196013"/>
          <p14:tracePt t="5084" x="7694613" y="6196013"/>
          <p14:tracePt t="5085" x="7710488" y="6196013"/>
          <p14:tracePt t="5086" x="7734300" y="6203950"/>
          <p14:tracePt t="5088" x="7766050" y="6203950"/>
          <p14:tracePt t="5089" x="7781925" y="6203950"/>
          <p14:tracePt t="5090" x="7797800" y="6203950"/>
          <p14:tracePt t="5091" x="7813675" y="6203950"/>
          <p14:tracePt t="5092" x="7829550" y="6203950"/>
          <p14:tracePt t="5093" x="7854950" y="6211888"/>
          <p14:tracePt t="5094" x="7870825" y="6211888"/>
          <p14:tracePt t="5095" x="7886700" y="6211888"/>
          <p14:tracePt t="5096" x="7902575" y="6211888"/>
          <p14:tracePt t="5097" x="7918450" y="6219825"/>
          <p14:tracePt t="5098" x="7934325" y="6219825"/>
          <p14:tracePt t="5099" x="7958138" y="6219825"/>
          <p14:tracePt t="5100" x="7974013" y="6219825"/>
          <p14:tracePt t="5101" x="7989888" y="6219825"/>
          <p14:tracePt t="5102" x="8013700" y="6219825"/>
          <p14:tracePt t="5104" x="8029575" y="6219825"/>
          <p14:tracePt t="5105" x="8053388" y="6219825"/>
          <p14:tracePt t="5106" x="8077200" y="6219825"/>
          <p14:tracePt t="5107" x="8093075" y="6227763"/>
          <p14:tracePt t="5108" x="8108950" y="6227763"/>
          <p14:tracePt t="5109" x="8124825" y="6227763"/>
          <p14:tracePt t="5110" x="8140700" y="6227763"/>
          <p14:tracePt t="5111" x="8156575" y="6235700"/>
          <p14:tracePt t="5112" x="8172450" y="6235700"/>
          <p14:tracePt t="5113" x="8197850" y="6235700"/>
          <p14:tracePt t="5114" x="8213725" y="6235700"/>
          <p14:tracePt t="5115" x="8229600" y="6235700"/>
          <p14:tracePt t="5116" x="8237538" y="6235700"/>
          <p14:tracePt t="5117" x="8253413" y="6235700"/>
          <p14:tracePt t="5118" x="8269288" y="6235700"/>
          <p14:tracePt t="5119" x="8293100" y="6243638"/>
          <p14:tracePt t="5122" x="8340725" y="6243638"/>
          <p14:tracePt t="5123" x="8348663" y="6243638"/>
          <p14:tracePt t="5124" x="8372475" y="6243638"/>
          <p14:tracePt t="5125" x="8380413" y="6243638"/>
          <p14:tracePt t="5126" x="8396288" y="6243638"/>
          <p14:tracePt t="5127" x="8420100" y="6243638"/>
          <p14:tracePt t="5128" x="8435975" y="6243638"/>
          <p14:tracePt t="5129" x="8443913" y="6243638"/>
          <p14:tracePt t="5130" x="8467725" y="6243638"/>
          <p14:tracePt t="5131" x="8483600" y="6243638"/>
          <p14:tracePt t="5132" x="8499475" y="6243638"/>
          <p14:tracePt t="5133" x="8515350" y="6243638"/>
          <p14:tracePt t="5134" x="8523288" y="6243638"/>
          <p14:tracePt t="5135" x="8540750" y="6243638"/>
          <p14:tracePt t="5136" x="8556625" y="6243638"/>
          <p14:tracePt t="5138" x="8596313" y="6243638"/>
          <p14:tracePt t="5139" x="8612188" y="6243638"/>
          <p14:tracePt t="5140" x="8620125" y="6243638"/>
          <p14:tracePt t="5141" x="8636000" y="6243638"/>
          <p14:tracePt t="5142" x="8651875" y="6243638"/>
          <p14:tracePt t="5143" x="8675688" y="6243638"/>
          <p14:tracePt t="5144" x="8683625" y="6243638"/>
          <p14:tracePt t="5145" x="8699500" y="6243638"/>
          <p14:tracePt t="5146" x="8715375" y="6243638"/>
          <p14:tracePt t="5147" x="8723313" y="6243638"/>
          <p14:tracePt t="5148" x="8739188" y="6235700"/>
          <p14:tracePt t="5149" x="8755063" y="6235700"/>
          <p14:tracePt t="5150" x="8770938" y="6235700"/>
          <p14:tracePt t="5151" x="8778875" y="6235700"/>
          <p14:tracePt t="5152" x="8802688" y="6235700"/>
          <p14:tracePt t="5154" x="8826500" y="6227763"/>
          <p14:tracePt t="5155" x="8842375" y="6227763"/>
          <p14:tracePt t="5156" x="8858250" y="6227763"/>
          <p14:tracePt t="5157" x="8866188" y="6219825"/>
          <p14:tracePt t="5158" x="8883650" y="6219825"/>
          <p14:tracePt t="5159" x="8899525" y="6219825"/>
          <p14:tracePt t="5160" x="8907463" y="6219825"/>
          <p14:tracePt t="5161" x="8923338" y="6211888"/>
          <p14:tracePt t="5162" x="8939213" y="6211888"/>
          <p14:tracePt t="5163" x="8947150" y="6211888"/>
          <p14:tracePt t="5164" x="8963025" y="6211888"/>
          <p14:tracePt t="5165" x="8970963" y="6203950"/>
          <p14:tracePt t="5166" x="8986838" y="6203950"/>
          <p14:tracePt t="5167" x="8994775" y="6203950"/>
          <p14:tracePt t="5168" x="9010650" y="6203950"/>
          <p14:tracePt t="5169" x="9026525" y="6196013"/>
          <p14:tracePt t="5172" x="9058275" y="6196013"/>
          <p14:tracePt t="5173" x="9066213" y="6188075"/>
          <p14:tracePt t="5174" x="9074150" y="6188075"/>
          <p14:tracePt t="5175" x="9090025" y="6180138"/>
          <p14:tracePt t="5176" x="9097963" y="6180138"/>
          <p14:tracePt t="5177" x="9113838" y="6180138"/>
          <p14:tracePt t="5178" x="9121775" y="6180138"/>
          <p14:tracePt t="5179" x="9129713" y="6172200"/>
          <p14:tracePt t="5180" x="9137650" y="6172200"/>
          <p14:tracePt t="5181" x="9145588" y="6172200"/>
          <p14:tracePt t="5182" x="9161463" y="6172200"/>
          <p14:tracePt t="5183" x="9169400" y="6164263"/>
          <p14:tracePt t="5184" x="9177338" y="6156325"/>
          <p14:tracePt t="5185" x="9193213" y="6148388"/>
          <p14:tracePt t="5186" x="9201150" y="6148388"/>
          <p14:tracePt t="5188" x="9217025" y="6148388"/>
          <p14:tracePt t="5189" x="9224963" y="6140450"/>
          <p14:tracePt t="5190" x="9242425" y="6140450"/>
          <p14:tracePt t="5191" x="9250363" y="6140450"/>
          <p14:tracePt t="5192" x="9258300" y="6132513"/>
          <p14:tracePt t="5193" x="9266238" y="6132513"/>
          <p14:tracePt t="5194" x="9274175" y="6124575"/>
          <p14:tracePt t="5195" x="9290050" y="6124575"/>
          <p14:tracePt t="5196" x="9297988" y="6116638"/>
          <p14:tracePt t="5197" x="9313863" y="6116638"/>
          <p14:tracePt t="5198" x="9313863" y="6108700"/>
          <p14:tracePt t="5199" x="9329738" y="6108700"/>
          <p14:tracePt t="5200" x="9329738" y="6100763"/>
          <p14:tracePt t="5201" x="9337675" y="6100763"/>
          <p14:tracePt t="5202" x="9345613" y="6100763"/>
          <p14:tracePt t="5204" x="9361488" y="6084888"/>
          <p14:tracePt t="5205" x="9369425" y="6084888"/>
          <p14:tracePt t="5206" x="9385300" y="6076950"/>
          <p14:tracePt t="5207" x="9393238" y="6076950"/>
          <p14:tracePt t="5208" x="9393238" y="6069013"/>
          <p14:tracePt t="5209" x="9401175" y="6069013"/>
          <p14:tracePt t="5210" x="9409113" y="6061075"/>
          <p14:tracePt t="5211" x="9424988" y="6053138"/>
          <p14:tracePt t="5212" x="9432925" y="6053138"/>
          <p14:tracePt t="5213" x="9440863" y="6045200"/>
          <p14:tracePt t="5214" x="9448800" y="6045200"/>
          <p14:tracePt t="5215" x="9456738" y="6037263"/>
          <p14:tracePt t="5216" x="9464675" y="6029325"/>
          <p14:tracePt t="5217" x="9472613" y="6021388"/>
          <p14:tracePt t="5218" x="9488488" y="6013450"/>
          <p14:tracePt t="5219" x="9496425" y="6013450"/>
          <p14:tracePt t="5222" x="9520238" y="5988050"/>
          <p14:tracePt t="5223" x="9528175" y="5980113"/>
          <p14:tracePt t="5224" x="9536113" y="5972175"/>
          <p14:tracePt t="5225" x="9551988" y="5964238"/>
          <p14:tracePt t="5226" x="9559925" y="5964238"/>
          <p14:tracePt t="5227" x="9567863" y="5948363"/>
          <p14:tracePt t="5228" x="9585325" y="5940425"/>
          <p14:tracePt t="5229" x="9585325" y="5932488"/>
          <p14:tracePt t="5230" x="9601200" y="5924550"/>
          <p14:tracePt t="5231" x="9609138" y="5916613"/>
          <p14:tracePt t="5232" x="9617075" y="5908675"/>
          <p14:tracePt t="5233" x="9632950" y="5892800"/>
          <p14:tracePt t="5234" x="9640888" y="5884863"/>
          <p14:tracePt t="5235" x="9656763" y="5876925"/>
          <p14:tracePt t="5236" x="9656763" y="5868988"/>
          <p14:tracePt t="5238" x="9680575" y="5853113"/>
          <p14:tracePt t="5239" x="9688513" y="5837238"/>
          <p14:tracePt t="5240" x="9704388" y="5829300"/>
          <p14:tracePt t="5241" x="9712325" y="5813425"/>
          <p14:tracePt t="5242" x="9728200" y="5805488"/>
          <p14:tracePt t="5243" x="9736138" y="5797550"/>
          <p14:tracePt t="5244" x="9752013" y="5781675"/>
          <p14:tracePt t="5245" x="9759950" y="5765800"/>
          <p14:tracePt t="5246" x="9775825" y="5757863"/>
          <p14:tracePt t="5247" x="9783763" y="5741988"/>
          <p14:tracePt t="5248" x="9791700" y="5734050"/>
          <p14:tracePt t="5249" x="9807575" y="5718175"/>
          <p14:tracePt t="5250" x="9815513" y="5702300"/>
          <p14:tracePt t="5251" x="9831388" y="5694363"/>
          <p14:tracePt t="5252" x="9831388" y="5678488"/>
          <p14:tracePt t="5254" x="9855200" y="5653088"/>
          <p14:tracePt t="5255" x="9871075" y="5645150"/>
          <p14:tracePt t="5256" x="9879013" y="5629275"/>
          <p14:tracePt t="5257" x="9894888" y="5613400"/>
          <p14:tracePt t="5258" x="9902825" y="5597525"/>
          <p14:tracePt t="5259" x="9910763" y="5589588"/>
          <p14:tracePt t="5260" x="9918700" y="5573713"/>
          <p14:tracePt t="5261" x="9936163" y="5565775"/>
          <p14:tracePt t="5262" x="9944100" y="5549900"/>
          <p14:tracePt t="5263" x="9952038" y="5534025"/>
          <p14:tracePt t="5264" x="9959975" y="5526088"/>
          <p14:tracePt t="5265" x="9967913" y="5510213"/>
          <p14:tracePt t="5266" x="9983788" y="5494338"/>
          <p14:tracePt t="5267" x="9991725" y="5486400"/>
          <p14:tracePt t="5268" x="9999663" y="5470525"/>
          <p14:tracePt t="5269" x="10007600" y="5462588"/>
          <p14:tracePt t="5271" x="10023475" y="5430838"/>
          <p14:tracePt t="5272" x="10039350" y="5430838"/>
          <p14:tracePt t="5273" x="10039350" y="5407025"/>
          <p14:tracePt t="5274" x="10055225" y="5399088"/>
          <p14:tracePt t="5275" x="10055225" y="5391150"/>
          <p14:tracePt t="5276" x="10063163" y="5375275"/>
          <p14:tracePt t="5277" x="10071100" y="5367338"/>
          <p14:tracePt t="5278" x="10079038" y="5351463"/>
          <p14:tracePt t="5279" x="10086975" y="5335588"/>
          <p14:tracePt t="5281" x="10102850" y="5319713"/>
          <p14:tracePt t="5282" x="10102850" y="5310188"/>
          <p14:tracePt t="5283" x="10118725" y="5294313"/>
          <p14:tracePt t="5285" x="10126663" y="5278438"/>
          <p14:tracePt t="5286" x="10134600" y="5262563"/>
          <p14:tracePt t="5289" x="10150475" y="5230813"/>
          <p14:tracePt t="5290" x="10150475" y="5222875"/>
          <p14:tracePt t="5291" x="10158413" y="5207000"/>
          <p14:tracePt t="5292" x="10166350" y="5199063"/>
          <p14:tracePt t="5293" x="10174288" y="5191125"/>
          <p14:tracePt t="5294" x="10174288" y="5175250"/>
          <p14:tracePt t="5295" x="10182225" y="5175250"/>
          <p14:tracePt t="5296" x="10190163" y="5159375"/>
          <p14:tracePt t="5297" x="10190163" y="5151438"/>
          <p14:tracePt t="5298" x="10198100" y="5143500"/>
          <p14:tracePt t="5299" x="10206038" y="5127625"/>
          <p14:tracePt t="5300" x="10206038" y="5119688"/>
          <p14:tracePt t="5301" x="10206038" y="5111750"/>
          <p14:tracePt t="5302" x="10213975" y="5103813"/>
          <p14:tracePt t="5306" x="10229850" y="5064125"/>
          <p14:tracePt t="5307" x="10229850" y="5056188"/>
          <p14:tracePt t="5308" x="10237788" y="5048250"/>
          <p14:tracePt t="5309" x="10245725" y="5040313"/>
          <p14:tracePt t="5310" x="10245725" y="5032375"/>
          <p14:tracePt t="5311" x="10245725" y="5024438"/>
          <p14:tracePt t="5312" x="10253663" y="5008563"/>
          <p14:tracePt t="5313" x="10261600" y="5008563"/>
          <p14:tracePt t="5314" x="10261600" y="5000625"/>
          <p14:tracePt t="5315" x="10261600" y="4992688"/>
          <p14:tracePt t="5316" x="10269538" y="4976813"/>
          <p14:tracePt t="5318" x="10269538" y="4959350"/>
          <p14:tracePt t="5319" x="10269538" y="4951413"/>
          <p14:tracePt t="5321" x="10279063" y="4927600"/>
          <p14:tracePt t="5322" x="10287000" y="4919663"/>
          <p14:tracePt t="5323" x="10287000" y="4911725"/>
          <p14:tracePt t="5324" x="10287000" y="4895850"/>
          <p14:tracePt t="5325" x="10287000" y="4887913"/>
          <p14:tracePt t="5326" x="10294938" y="4879975"/>
          <p14:tracePt t="5327" x="10302875" y="4872038"/>
          <p14:tracePt t="5328" x="10302875" y="4864100"/>
          <p14:tracePt t="5329" x="10302875" y="4856163"/>
          <p14:tracePt t="5330" x="10302875" y="4848225"/>
          <p14:tracePt t="5331" x="10302875" y="4832350"/>
          <p14:tracePt t="5332" x="10310813" y="4824413"/>
          <p14:tracePt t="5333" x="10310813" y="4816475"/>
          <p14:tracePt t="5334" x="10310813" y="4808538"/>
          <p14:tracePt t="5335" x="10310813" y="4792663"/>
          <p14:tracePt t="5336" x="10318750" y="4784725"/>
          <p14:tracePt t="5338" x="10326688" y="4768850"/>
          <p14:tracePt t="5339" x="10326688" y="4752975"/>
          <p14:tracePt t="5340" x="10326688" y="4745038"/>
          <p14:tracePt t="5341" x="10326688" y="4737100"/>
          <p14:tracePt t="5342" x="10326688" y="4721225"/>
          <p14:tracePt t="5343" x="10334625" y="4713288"/>
          <p14:tracePt t="5344" x="10334625" y="4705350"/>
          <p14:tracePt t="5345" x="10334625" y="4697413"/>
          <p14:tracePt t="5346" x="10342563" y="4681538"/>
          <p14:tracePt t="5347" x="10342563" y="4673600"/>
          <p14:tracePt t="5348" x="10342563" y="4657725"/>
          <p14:tracePt t="5349" x="10342563" y="4649788"/>
          <p14:tracePt t="5350" x="10350500" y="4641850"/>
          <p14:tracePt t="5351" x="10350500" y="4633913"/>
          <p14:tracePt t="5352" x="10350500" y="4616450"/>
          <p14:tracePt t="5354" x="10358438" y="4600575"/>
          <p14:tracePt t="5355" x="10358438" y="4584700"/>
          <p14:tracePt t="5357" x="10358438" y="4568825"/>
          <p14:tracePt t="5358" x="10358438" y="4560888"/>
          <p14:tracePt t="5359" x="10358438" y="4537075"/>
          <p14:tracePt t="5361" x="10358438" y="4529138"/>
          <p14:tracePt t="5362" x="10358438" y="4513263"/>
          <p14:tracePt t="5363" x="10366375" y="4497388"/>
          <p14:tracePt t="5364" x="10366375" y="4489450"/>
          <p14:tracePt t="5365" x="10366375" y="4481513"/>
          <p14:tracePt t="5366" x="10366375" y="4465638"/>
          <p14:tracePt t="5367" x="10374313" y="4457700"/>
          <p14:tracePt t="5368" x="10374313" y="4449763"/>
          <p14:tracePt t="5369" x="10374313" y="4441825"/>
          <p14:tracePt t="5371" x="10374313" y="4410075"/>
          <p14:tracePt t="5373" x="10374313" y="4394200"/>
          <p14:tracePt t="5374" x="10382250" y="4378325"/>
          <p14:tracePt t="5375" x="10382250" y="4370388"/>
          <p14:tracePt t="5376" x="10382250" y="4362450"/>
          <p14:tracePt t="5377" x="10382250" y="4346575"/>
          <p14:tracePt t="5378" x="10382250" y="4338638"/>
          <p14:tracePt t="5379" x="10382250" y="4322763"/>
          <p14:tracePt t="5380" x="10382250" y="4314825"/>
          <p14:tracePt t="5381" x="10382250" y="4298950"/>
          <p14:tracePt t="5382" x="10382250" y="4291013"/>
          <p14:tracePt t="5383" x="10382250" y="4273550"/>
          <p14:tracePt t="5384" x="10382250" y="4265613"/>
          <p14:tracePt t="5385" x="10382250" y="4249738"/>
          <p14:tracePt t="5386" x="10382250" y="4241800"/>
          <p14:tracePt t="5388" x="10382250" y="4217988"/>
          <p14:tracePt t="5389" x="10382250" y="4202113"/>
          <p14:tracePt t="5390" x="10382250" y="4194175"/>
          <p14:tracePt t="5391" x="10382250" y="4186238"/>
          <p14:tracePt t="5392" x="10382250" y="4170363"/>
          <p14:tracePt t="5393" x="10382250" y="4154488"/>
          <p14:tracePt t="5394" x="10382250" y="4146550"/>
          <p14:tracePt t="5395" x="10382250" y="4130675"/>
          <p14:tracePt t="5396" x="10382250" y="4122738"/>
          <p14:tracePt t="5397" x="10382250" y="4106863"/>
          <p14:tracePt t="5398" x="10382250" y="4098925"/>
          <p14:tracePt t="5399" x="10382250" y="4090988"/>
          <p14:tracePt t="5400" x="10382250" y="4075113"/>
          <p14:tracePt t="5401" x="10382250" y="4059238"/>
          <p14:tracePt t="5402" x="10382250" y="4051300"/>
          <p14:tracePt t="5405" x="10382250" y="4011613"/>
          <p14:tracePt t="5406" x="10382250" y="4003675"/>
          <p14:tracePt t="5407" x="10382250" y="3995738"/>
          <p14:tracePt t="5408" x="10382250" y="3979863"/>
          <p14:tracePt t="5409" x="10382250" y="3971925"/>
          <p14:tracePt t="5410" x="10382250" y="3963988"/>
          <p14:tracePt t="5411" x="10382250" y="3956050"/>
          <p14:tracePt t="5412" x="10382250" y="3938588"/>
          <p14:tracePt t="5413" x="10374313" y="3930650"/>
          <p14:tracePt t="5414" x="10374313" y="3922713"/>
          <p14:tracePt t="5415" x="10374313" y="3906838"/>
          <p14:tracePt t="5416" x="10366375" y="3898900"/>
          <p14:tracePt t="5417" x="10366375" y="3890963"/>
          <p14:tracePt t="5418" x="10366375" y="3875088"/>
          <p14:tracePt t="5419" x="10366375" y="3859213"/>
          <p14:tracePt t="5422" x="10358438" y="3835400"/>
          <p14:tracePt t="5423" x="10358438" y="3827463"/>
          <p14:tracePt t="5424" x="10350500" y="3819525"/>
          <p14:tracePt t="5425" x="10350500" y="3803650"/>
          <p14:tracePt t="5427" x="10350500" y="3787775"/>
          <p14:tracePt t="5428" x="10350500" y="3779838"/>
          <p14:tracePt t="5429" x="10342563" y="3771900"/>
          <p14:tracePt t="5430" x="10342563" y="3763963"/>
          <p14:tracePt t="5431" x="10342563" y="3756025"/>
          <p14:tracePt t="5432" x="10334625" y="3748088"/>
          <p14:tracePt t="5433" x="10334625" y="3740150"/>
          <p14:tracePt t="5434" x="10326688" y="3732213"/>
          <p14:tracePt t="5435" x="10326688" y="3724275"/>
          <p14:tracePt t="5436" x="10326688" y="3708400"/>
          <p14:tracePt t="5438" x="10318750" y="3700463"/>
          <p14:tracePt t="5439" x="10318750" y="3692525"/>
          <p14:tracePt t="5440" x="10318750" y="3684588"/>
          <p14:tracePt t="5441" x="10310813" y="3676650"/>
          <p14:tracePt t="5442" x="10302875" y="3676650"/>
          <p14:tracePt t="5443" x="10302875" y="3660775"/>
          <p14:tracePt t="5444" x="10302875" y="3652838"/>
          <p14:tracePt t="5445" x="10302875" y="3644900"/>
          <p14:tracePt t="5446" x="10294938" y="3636963"/>
          <p14:tracePt t="5447" x="10287000" y="3636963"/>
          <p14:tracePt t="5448" x="10287000" y="3621088"/>
          <p14:tracePt t="5449" x="10287000" y="3613150"/>
          <p14:tracePt t="5450" x="10279063" y="3613150"/>
          <p14:tracePt t="5451" x="10279063" y="3595688"/>
          <p14:tracePt t="5455" x="10261600" y="3571875"/>
          <p14:tracePt t="5456" x="10261600" y="3563938"/>
          <p14:tracePt t="5457" x="10253663" y="3556000"/>
          <p14:tracePt t="5459" x="10253663" y="3548063"/>
          <p14:tracePt t="5460" x="10245725" y="3540125"/>
          <p14:tracePt t="5461" x="10245725" y="3532188"/>
          <p14:tracePt t="5462" x="10245725" y="3524250"/>
          <p14:tracePt t="5463" x="10237788" y="3524250"/>
          <p14:tracePt t="5464" x="10229850" y="3516313"/>
          <p14:tracePt t="5465" x="10229850" y="3508375"/>
          <p14:tracePt t="5466" x="10221913" y="3500438"/>
          <p14:tracePt t="5467" x="10221913" y="3492500"/>
          <p14:tracePt t="5469" x="10213975" y="3484563"/>
          <p14:tracePt t="5471" x="10213975" y="3468688"/>
          <p14:tracePt t="5472" x="10206038" y="3468688"/>
          <p14:tracePt t="5473" x="10206038" y="3460750"/>
          <p14:tracePt t="5474" x="10198100" y="3460750"/>
          <p14:tracePt t="5475" x="10190163" y="3452813"/>
          <p14:tracePt t="5476" x="10190163" y="3444875"/>
          <p14:tracePt t="5477" x="10190163" y="3436938"/>
          <p14:tracePt t="5478" x="10182225" y="3436938"/>
          <p14:tracePt t="5479" x="10174288" y="3429000"/>
          <p14:tracePt t="5480" x="10174288" y="3421063"/>
          <p14:tracePt t="5482" x="10166350" y="3413125"/>
          <p14:tracePt t="5484" x="10166350" y="3405188"/>
          <p14:tracePt t="5485" x="10158413" y="3397250"/>
          <p14:tracePt t="5486" x="10158413" y="3389313"/>
          <p14:tracePt t="5489" x="10142538" y="3381375"/>
          <p14:tracePt t="5490" x="10142538" y="3373438"/>
          <p14:tracePt t="5491" x="10134600" y="3365500"/>
          <p14:tracePt t="5494" x="10126663" y="3357563"/>
          <p14:tracePt t="5495" x="10118725" y="3357563"/>
          <p14:tracePt t="5496" x="10118725" y="3349625"/>
          <p14:tracePt t="5498" x="10110788" y="3341688"/>
          <p14:tracePt t="5499" x="10110788" y="3333750"/>
          <p14:tracePt t="5500" x="10102850" y="3333750"/>
          <p14:tracePt t="5501" x="10102850" y="3325813"/>
          <p14:tracePt t="5504" x="10094913" y="3317875"/>
          <p14:tracePt t="5505" x="10086975" y="3317875"/>
          <p14:tracePt t="5506" x="10079038" y="3309938"/>
          <p14:tracePt t="5508" x="10079038" y="3302000"/>
          <p14:tracePt t="5510" x="10071100" y="3302000"/>
          <p14:tracePt t="5511" x="10063163" y="3294063"/>
          <p14:tracePt t="5513" x="10055225" y="3286125"/>
          <p14:tracePt t="5515" x="10055225" y="3278188"/>
          <p14:tracePt t="5516" x="10047288" y="3278188"/>
          <p14:tracePt t="5518" x="10039350" y="3270250"/>
          <p14:tracePt t="5521" x="10031413" y="3262313"/>
          <p14:tracePt t="5523" x="10023475" y="3262313"/>
          <p14:tracePt t="5524" x="10023475" y="3252788"/>
          <p14:tracePt t="5525" x="10015538" y="3252788"/>
          <p14:tracePt t="5526" x="10015538" y="3244850"/>
          <p14:tracePt t="5528" x="10007600" y="3244850"/>
          <p14:tracePt t="5529" x="9999663" y="3236913"/>
          <p14:tracePt t="5532" x="9991725" y="3228975"/>
          <p14:tracePt t="5535" x="9983788" y="3221038"/>
          <p14:tracePt t="5536" x="9983788" y="3213100"/>
          <p14:tracePt t="5539" x="9967913" y="3205163"/>
          <p14:tracePt t="5541" x="9959975" y="3205163"/>
          <p14:tracePt t="5542" x="9959975" y="3197225"/>
          <p14:tracePt t="5544" x="9952038" y="3197225"/>
          <p14:tracePt t="5546" x="9952038" y="3189288"/>
          <p14:tracePt t="5547" x="9944100" y="3189288"/>
          <p14:tracePt t="5548" x="9936163" y="3181350"/>
          <p14:tracePt t="5550" x="9936163" y="3173413"/>
          <p14:tracePt t="5551" x="9926638" y="3173413"/>
          <p14:tracePt t="5552" x="9918700" y="3173413"/>
          <p14:tracePt t="5555" x="9910763" y="3165475"/>
          <p14:tracePt t="5557" x="9902825" y="3157538"/>
          <p14:tracePt t="5559" x="9894888" y="3157538"/>
          <p14:tracePt t="5560" x="9894888" y="3149600"/>
          <p14:tracePt t="5562" x="9886950" y="3149600"/>
          <p14:tracePt t="5563" x="9886950" y="3141663"/>
          <p14:tracePt t="5564" x="9879013" y="3141663"/>
          <p14:tracePt t="5565" x="9871075" y="3141663"/>
          <p14:tracePt t="5568" x="9863138" y="3133725"/>
          <p14:tracePt t="5571" x="9855200" y="3125788"/>
          <p14:tracePt t="5573" x="9847263" y="3117850"/>
          <p14:tracePt t="5575" x="9831388" y="3117850"/>
          <p14:tracePt t="5576" x="9831388" y="3109913"/>
          <p14:tracePt t="5577" x="9823450" y="3109913"/>
          <p14:tracePt t="5579" x="9815513" y="3109913"/>
          <p14:tracePt t="5580" x="9815513" y="3101975"/>
          <p14:tracePt t="5581" x="9807575" y="3101975"/>
          <p14:tracePt t="5584" x="9799638" y="3101975"/>
          <p14:tracePt t="5585" x="9791700" y="3094038"/>
          <p14:tracePt t="5586" x="9783763" y="3086100"/>
          <p14:tracePt t="5589" x="9775825" y="3086100"/>
          <p14:tracePt t="5591" x="9767888" y="3078163"/>
          <p14:tracePt t="5593" x="9759950" y="3078163"/>
          <p14:tracePt t="5594" x="9752013" y="3070225"/>
          <p14:tracePt t="5596" x="9744075" y="3070225"/>
          <p14:tracePt t="5597" x="9736138" y="3062288"/>
          <p14:tracePt t="5599" x="9728200" y="3054350"/>
          <p14:tracePt t="5601" x="9720263" y="3054350"/>
          <p14:tracePt t="5605" x="9704388" y="3046413"/>
          <p14:tracePt t="5606" x="9696450" y="3046413"/>
          <p14:tracePt t="5607" x="9696450" y="3038475"/>
          <p14:tracePt t="5608" x="9688513" y="3038475"/>
          <p14:tracePt t="5610" x="9680575" y="3030538"/>
          <p14:tracePt t="5611" x="9672638" y="3030538"/>
          <p14:tracePt t="5612" x="9672638" y="3022600"/>
          <p14:tracePt t="5614" x="9664700" y="3022600"/>
          <p14:tracePt t="5615" x="9656763" y="3022600"/>
          <p14:tracePt t="5616" x="9648825" y="3022600"/>
          <p14:tracePt t="5617" x="9648825" y="3014663"/>
          <p14:tracePt t="5619" x="9640888" y="3014663"/>
          <p14:tracePt t="5621" x="9625013" y="3014663"/>
          <p14:tracePt t="5622" x="9625013" y="3006725"/>
          <p14:tracePt t="5623" x="9617075" y="3006725"/>
          <p14:tracePt t="5624" x="9609138" y="3006725"/>
          <p14:tracePt t="5625" x="9609138" y="2998788"/>
          <p14:tracePt t="5626" x="9601200" y="2998788"/>
          <p14:tracePt t="5627" x="9593263" y="2990850"/>
          <p14:tracePt t="5629" x="9585325" y="2990850"/>
          <p14:tracePt t="5631" x="9575800" y="2982913"/>
          <p14:tracePt t="5633" x="9567863" y="2982913"/>
          <p14:tracePt t="5634" x="9559925" y="2982913"/>
          <p14:tracePt t="5635" x="9551988" y="2974975"/>
          <p14:tracePt t="5636" x="9544050" y="2974975"/>
          <p14:tracePt t="5638" x="9536113" y="2974975"/>
          <p14:tracePt t="5639" x="9528175" y="2974975"/>
          <p14:tracePt t="5641" x="9520238" y="2959100"/>
          <p14:tracePt t="5643" x="9504363" y="2959100"/>
          <p14:tracePt t="5645" x="9496425" y="2959100"/>
          <p14:tracePt t="5646" x="9496425" y="2951163"/>
          <p14:tracePt t="5647" x="9480550" y="2951163"/>
          <p14:tracePt t="5649" x="9472613" y="2951163"/>
          <p14:tracePt t="5650" x="9464675" y="2943225"/>
          <p14:tracePt t="5651" x="9456738" y="2943225"/>
          <p14:tracePt t="5652" x="9456738" y="2935288"/>
          <p14:tracePt t="5655" x="9432925" y="2935288"/>
          <p14:tracePt t="5656" x="9424988" y="2935288"/>
          <p14:tracePt t="5657" x="9424988" y="2927350"/>
          <p14:tracePt t="5658" x="9417050" y="2927350"/>
          <p14:tracePt t="5659" x="9409113" y="2927350"/>
          <p14:tracePt t="5660" x="9401175" y="2919413"/>
          <p14:tracePt t="5662" x="9385300" y="2909888"/>
          <p14:tracePt t="5664" x="9377363" y="2909888"/>
          <p14:tracePt t="5665" x="9369425" y="2909888"/>
          <p14:tracePt t="5666" x="9361488" y="2909888"/>
          <p14:tracePt t="5667" x="9353550" y="2901950"/>
          <p14:tracePt t="5669" x="9337675" y="2901950"/>
          <p14:tracePt t="5671" x="9321800" y="2886075"/>
          <p14:tracePt t="5673" x="9313863" y="2886075"/>
          <p14:tracePt t="5674" x="9305925" y="2886075"/>
          <p14:tracePt t="5675" x="9297988" y="2886075"/>
          <p14:tracePt t="5676" x="9290050" y="2886075"/>
          <p14:tracePt t="5677" x="9282113" y="2878138"/>
          <p14:tracePt t="5679" x="9266238" y="2878138"/>
          <p14:tracePt t="5681" x="9258300" y="2870200"/>
          <p14:tracePt t="5682" x="9242425" y="2870200"/>
          <p14:tracePt t="5684" x="9224963" y="2862263"/>
          <p14:tracePt t="5686" x="9217025" y="2862263"/>
          <p14:tracePt t="5688" x="9201150" y="2854325"/>
          <p14:tracePt t="5689" x="9193213" y="2854325"/>
          <p14:tracePt t="5690" x="9185275" y="2854325"/>
          <p14:tracePt t="5691" x="9177338" y="2854325"/>
          <p14:tracePt t="5692" x="9161463" y="2854325"/>
          <p14:tracePt t="5693" x="9161463" y="2846388"/>
          <p14:tracePt t="5694" x="9153525" y="2846388"/>
          <p14:tracePt t="5695" x="9137650" y="2838450"/>
          <p14:tracePt t="5697" x="9129713" y="2838450"/>
          <p14:tracePt t="5698" x="9113838" y="2838450"/>
          <p14:tracePt t="5700" x="9097963" y="2838450"/>
          <p14:tracePt t="5701" x="9090025" y="2830513"/>
          <p14:tracePt t="5702" x="9082088" y="2830513"/>
          <p14:tracePt t="5705" x="9058275" y="2822575"/>
          <p14:tracePt t="5706" x="9050338" y="2822575"/>
          <p14:tracePt t="5707" x="9042400" y="2822575"/>
          <p14:tracePt t="5708" x="9026525" y="2814638"/>
          <p14:tracePt t="5710" x="9018588" y="2814638"/>
          <p14:tracePt t="5711" x="9002713" y="2806700"/>
          <p14:tracePt t="5712" x="8994775" y="2806700"/>
          <p14:tracePt t="5713" x="8986838" y="2806700"/>
          <p14:tracePt t="5714" x="8978900" y="2806700"/>
          <p14:tracePt t="5715" x="8970963" y="2806700"/>
          <p14:tracePt t="5716" x="8963025" y="2806700"/>
          <p14:tracePt t="5717" x="8947150" y="2806700"/>
          <p14:tracePt t="5718" x="8939213" y="2798763"/>
          <p14:tracePt t="5719" x="8931275" y="2798763"/>
          <p14:tracePt t="5721" x="8915400" y="2798763"/>
          <p14:tracePt t="5722" x="8907463" y="2798763"/>
          <p14:tracePt t="5723" x="8891588" y="2790825"/>
          <p14:tracePt t="5724" x="8883650" y="2790825"/>
          <p14:tracePt t="5725" x="8874125" y="2790825"/>
          <p14:tracePt t="5726" x="8866188" y="2790825"/>
          <p14:tracePt t="5727" x="8850313" y="2790825"/>
          <p14:tracePt t="5729" x="8834438" y="2782888"/>
          <p14:tracePt t="5730" x="8826500" y="2782888"/>
          <p14:tracePt t="5731" x="8818563" y="2782888"/>
          <p14:tracePt t="5732" x="8802688" y="2782888"/>
          <p14:tracePt t="5734" x="8786813" y="2774950"/>
          <p14:tracePt t="5735" x="8778875" y="2774950"/>
          <p14:tracePt t="5736" x="8763000" y="2774950"/>
          <p14:tracePt t="5738" x="8747125" y="2774950"/>
          <p14:tracePt t="5739" x="8731250" y="2774950"/>
          <p14:tracePt t="5740" x="8715375" y="2774950"/>
          <p14:tracePt t="5742" x="8699500" y="2767013"/>
          <p14:tracePt t="5743" x="8691563" y="2767013"/>
          <p14:tracePt t="5744" x="8675688" y="2767013"/>
          <p14:tracePt t="5745" x="8667750" y="2767013"/>
          <p14:tracePt t="5746" x="8659813" y="2767013"/>
          <p14:tracePt t="5747" x="8643938" y="2759075"/>
          <p14:tracePt t="5748" x="8636000" y="2759075"/>
          <p14:tracePt t="5749" x="8628063" y="2759075"/>
          <p14:tracePt t="5750" x="8612188" y="2759075"/>
          <p14:tracePt t="5751" x="8604250" y="2759075"/>
          <p14:tracePt t="5752" x="8596313" y="2759075"/>
          <p14:tracePt t="5754" x="8572500" y="2759075"/>
          <p14:tracePt t="5755" x="8564563" y="2751138"/>
          <p14:tracePt t="5756" x="8556625" y="2751138"/>
          <p14:tracePt t="5757" x="8540750" y="2751138"/>
          <p14:tracePt t="5758" x="8531225" y="2743200"/>
          <p14:tracePt t="5759" x="8523288" y="2743200"/>
          <p14:tracePt t="5760" x="8507413" y="2743200"/>
          <p14:tracePt t="5761" x="8499475" y="2743200"/>
          <p14:tracePt t="5762" x="8483600" y="2743200"/>
          <p14:tracePt t="5763" x="8475663" y="2743200"/>
          <p14:tracePt t="5764" x="8467725" y="2735263"/>
          <p14:tracePt t="5765" x="8459788" y="2735263"/>
          <p14:tracePt t="5766" x="8443913" y="2735263"/>
          <p14:tracePt t="5767" x="8428038" y="2735263"/>
          <p14:tracePt t="5769" x="8420100" y="2735263"/>
          <p14:tracePt t="5771" x="8396288" y="2727325"/>
          <p14:tracePt t="5772" x="8380413" y="2727325"/>
          <p14:tracePt t="5773" x="8364538" y="2727325"/>
          <p14:tracePt t="5775" x="8356600" y="2727325"/>
          <p14:tracePt t="5776" x="8340725" y="2727325"/>
          <p14:tracePt t="5777" x="8324850" y="2727325"/>
          <p14:tracePt t="5778" x="8324850" y="2719388"/>
          <p14:tracePt t="5779" x="8308975" y="2719388"/>
          <p14:tracePt t="5780" x="8293100" y="2719388"/>
          <p14:tracePt t="5781" x="8285163" y="2719388"/>
          <p14:tracePt t="5782" x="8277225" y="2719388"/>
          <p14:tracePt t="5783" x="8269288" y="2711450"/>
          <p14:tracePt t="5784" x="8253413" y="2711450"/>
          <p14:tracePt t="5785" x="8245475" y="2711450"/>
          <p14:tracePt t="5786" x="8237538" y="2711450"/>
          <p14:tracePt t="5788" x="8213725" y="2711450"/>
          <p14:tracePt t="5789" x="8205788" y="2711450"/>
          <p14:tracePt t="5790" x="8197850" y="2711450"/>
          <p14:tracePt t="5791" x="8180388" y="2703513"/>
          <p14:tracePt t="5792" x="8172450" y="2703513"/>
          <p14:tracePt t="5793" x="8164513" y="2703513"/>
          <p14:tracePt t="5794" x="8148638" y="2703513"/>
          <p14:tracePt t="5795" x="8140700" y="2703513"/>
          <p14:tracePt t="5796" x="8132763" y="2703513"/>
          <p14:tracePt t="5797" x="8116888" y="2703513"/>
          <p14:tracePt t="5798" x="8108950" y="2695575"/>
          <p14:tracePt t="5800" x="8093075" y="2695575"/>
          <p14:tracePt t="5801" x="8077200" y="2695575"/>
          <p14:tracePt t="5802" x="8069263" y="2695575"/>
          <p14:tracePt t="5805" x="8037513" y="2695575"/>
          <p14:tracePt t="5807" x="8021638" y="2687638"/>
          <p14:tracePt t="5808" x="8013700" y="2687638"/>
          <p14:tracePt t="5809" x="8005763" y="2687638"/>
          <p14:tracePt t="5810" x="7989888" y="2679700"/>
          <p14:tracePt t="5811" x="7981950" y="2679700"/>
          <p14:tracePt t="5812" x="7974013" y="2679700"/>
          <p14:tracePt t="5813" x="7966075" y="2679700"/>
          <p14:tracePt t="5814" x="7950200" y="2679700"/>
          <p14:tracePt t="5815" x="7942263" y="2679700"/>
          <p14:tracePt t="5816" x="7934325" y="2679700"/>
          <p14:tracePt t="5817" x="7926388" y="2679700"/>
          <p14:tracePt t="5818" x="7918450" y="2679700"/>
          <p14:tracePt t="5819" x="7910513" y="2679700"/>
          <p14:tracePt t="5822" x="7886700" y="2671763"/>
          <p14:tracePt t="5823" x="7870825" y="2671763"/>
          <p14:tracePt t="5824" x="7862888" y="2671763"/>
          <p14:tracePt t="5825" x="7854950" y="2671763"/>
          <p14:tracePt t="5826" x="7847013" y="2671763"/>
          <p14:tracePt t="5827" x="7839075" y="2671763"/>
          <p14:tracePt t="5828" x="7829550" y="2671763"/>
          <p14:tracePt t="5829" x="7821613" y="2671763"/>
          <p14:tracePt t="5830" x="7813675" y="2671763"/>
          <p14:tracePt t="5831" x="7805738" y="2671763"/>
          <p14:tracePt t="5832" x="7797800" y="2671763"/>
          <p14:tracePt t="5833" x="7789863" y="2671763"/>
          <p14:tracePt t="5834" x="7781925" y="2663825"/>
          <p14:tracePt t="5835" x="7773988" y="2663825"/>
          <p14:tracePt t="5836" x="7766050" y="2663825"/>
          <p14:tracePt t="5839" x="7742238" y="2663825"/>
          <p14:tracePt t="5840" x="7734300" y="2663825"/>
          <p14:tracePt t="5841" x="7726363" y="2655888"/>
          <p14:tracePt t="5842" x="7718425" y="2655888"/>
          <p14:tracePt t="5844" x="7710488" y="2655888"/>
          <p14:tracePt t="5845" x="7694613" y="2655888"/>
          <p14:tracePt t="5847" x="7678738" y="2655888"/>
          <p14:tracePt t="5849" x="7670800" y="2655888"/>
          <p14:tracePt t="5850" x="7662863" y="2655888"/>
          <p14:tracePt t="5851" x="7654925" y="2655888"/>
          <p14:tracePt t="5852" x="7646988" y="2655888"/>
          <p14:tracePt t="5855" x="7623175" y="2647950"/>
          <p14:tracePt t="5857" x="7615238" y="2647950"/>
          <p14:tracePt t="5858" x="7607300" y="2647950"/>
          <p14:tracePt t="5859" x="7599363" y="2647950"/>
          <p14:tracePt t="5861" x="7583488" y="2647950"/>
          <p14:tracePt t="5863" x="7575550" y="2647950"/>
          <p14:tracePt t="5865" x="7567613" y="2647950"/>
          <p14:tracePt t="5867" x="7551738" y="2647950"/>
          <p14:tracePt t="5869" x="7543800" y="2647950"/>
          <p14:tracePt t="5872" x="7527925" y="2640013"/>
          <p14:tracePt t="5873" x="7519988" y="2640013"/>
          <p14:tracePt t="5875" x="7512050" y="2640013"/>
          <p14:tracePt t="5876" x="7504113" y="2640013"/>
          <p14:tracePt t="5878" x="7496175" y="2640013"/>
          <p14:tracePt t="5880" x="7486650" y="2640013"/>
          <p14:tracePt t="5882" x="7478713" y="2632075"/>
          <p14:tracePt t="5883" x="7470775" y="2632075"/>
          <p14:tracePt t="5885" x="7462838" y="2632075"/>
          <p14:tracePt t="5888" x="7454900" y="2632075"/>
          <p14:tracePt t="5904" x="7391400" y="2632075"/>
          <p14:tracePt t="5907" x="7375525" y="2624138"/>
          <p14:tracePt t="5908" x="7367588" y="2624138"/>
          <p14:tracePt t="5911" x="7359650" y="2624138"/>
          <p14:tracePt t="5914" x="7351713" y="2624138"/>
          <p14:tracePt t="5917" x="7343775" y="2624138"/>
          <p14:tracePt t="5919" x="7335838" y="2624138"/>
          <p14:tracePt t="5924" x="7312025" y="2624138"/>
          <p14:tracePt t="5928" x="7304088" y="2616200"/>
          <p14:tracePt t="5931" x="7296150" y="2616200"/>
          <p14:tracePt t="5935" x="7280275" y="2616200"/>
          <p14:tracePt t="5942" x="7264400" y="2616200"/>
          <p14:tracePt t="5944" x="7248525" y="2616200"/>
          <p14:tracePt t="5949" x="7240588" y="2616200"/>
          <p14:tracePt t="5952" x="7232650" y="2608263"/>
          <p14:tracePt t="5957" x="7216775" y="2608263"/>
          <p14:tracePt t="5959" x="7208838" y="2608263"/>
          <p14:tracePt t="5961" x="7200900" y="2608263"/>
          <p14:tracePt t="5965" x="7192963" y="2608263"/>
          <p14:tracePt t="5967" x="7192963" y="2600325"/>
          <p14:tracePt t="5969" x="7185025" y="2600325"/>
          <p14:tracePt t="5970" x="7177088" y="2600325"/>
          <p14:tracePt t="5975" x="7161213" y="2600325"/>
          <p14:tracePt t="5977" x="7153275" y="2600325"/>
          <p14:tracePt t="5979" x="7145338" y="2600325"/>
          <p14:tracePt t="5982" x="7135813" y="2600325"/>
          <p14:tracePt t="5985" x="7127875" y="2600325"/>
          <p14:tracePt t="5988" x="7119938" y="2600325"/>
          <p14:tracePt t="5990" x="7112000" y="2600325"/>
          <p14:tracePt t="5992" x="7112000" y="2592388"/>
          <p14:tracePt t="5993" x="7104063" y="2592388"/>
          <p14:tracePt t="5996" x="7096125" y="2592388"/>
          <p14:tracePt t="5997" x="7088188" y="2592388"/>
          <p14:tracePt t="6001" x="7080250" y="2592388"/>
          <p14:tracePt t="6006" x="7064375" y="2592388"/>
          <p14:tracePt t="6007" x="7064375" y="2584450"/>
          <p14:tracePt t="6008" x="7056438" y="2584450"/>
          <p14:tracePt t="6010" x="7048500" y="2584450"/>
          <p14:tracePt t="6013" x="7040563" y="2584450"/>
          <p14:tracePt t="6018" x="7032625" y="2576513"/>
          <p14:tracePt t="6019" x="7024688" y="2576513"/>
          <p14:tracePt t="6024" x="7000875" y="2566988"/>
          <p14:tracePt t="6028" x="6985000" y="2566988"/>
          <p14:tracePt t="6031" x="6977063" y="2566988"/>
          <p14:tracePt t="6032" x="6969125" y="2566988"/>
          <p14:tracePt t="6034" x="6961188" y="2566988"/>
          <p14:tracePt t="6035" x="6961188" y="2559050"/>
          <p14:tracePt t="6037" x="6953250" y="2559050"/>
          <p14:tracePt t="6040" x="6937375" y="2559050"/>
          <p14:tracePt t="6041" x="6929438" y="2559050"/>
          <p14:tracePt t="6042" x="6929438" y="2551113"/>
          <p14:tracePt t="6043" x="6921500" y="2551113"/>
          <p14:tracePt t="6045" x="6913563" y="2551113"/>
          <p14:tracePt t="6046" x="6905625" y="2551113"/>
          <p14:tracePt t="6048" x="6897688" y="2551113"/>
          <p14:tracePt t="6049" x="6889750" y="2551113"/>
          <p14:tracePt t="6051" x="6881813" y="2543175"/>
          <p14:tracePt t="6052" x="6873875" y="2543175"/>
          <p14:tracePt t="6057" x="6858000" y="2535238"/>
          <p14:tracePt t="6058" x="6842125" y="2535238"/>
          <p14:tracePt t="6060" x="6834188" y="2535238"/>
          <p14:tracePt t="6062" x="6826250" y="2535238"/>
          <p14:tracePt t="6064" x="6818313" y="2527300"/>
          <p14:tracePt t="6065" x="6810375" y="2527300"/>
          <p14:tracePt t="6066" x="6802438" y="2527300"/>
          <p14:tracePt t="6068" x="6794500" y="2527300"/>
          <p14:tracePt t="6075" x="6761163" y="2519363"/>
          <p14:tracePt t="6077" x="6745288" y="2519363"/>
          <p14:tracePt t="6078" x="6737350" y="2511425"/>
          <p14:tracePt t="6080" x="6729413" y="2511425"/>
          <p14:tracePt t="6081" x="6721475" y="2511425"/>
          <p14:tracePt t="6083" x="6713538" y="2511425"/>
          <p14:tracePt t="6084" x="6705600" y="2511425"/>
          <p14:tracePt t="6085" x="6697663" y="2511425"/>
          <p14:tracePt t="6092" x="6665913" y="2503488"/>
          <p14:tracePt t="6094" x="6650038" y="2503488"/>
          <p14:tracePt t="6095" x="6642100" y="2503488"/>
          <p14:tracePt t="6097" x="6634163" y="2503488"/>
          <p14:tracePt t="6099" x="6626225" y="2503488"/>
          <p14:tracePt t="6100" x="6618288" y="2503488"/>
          <p14:tracePt t="6101" x="6610350" y="2495550"/>
          <p14:tracePt t="6107" x="6578600" y="2495550"/>
          <p14:tracePt t="6109" x="6570663" y="2487613"/>
          <p14:tracePt t="6110" x="6562725" y="2487613"/>
          <p14:tracePt t="6112" x="6554788" y="2487613"/>
          <p14:tracePt t="6113" x="6546850" y="2479675"/>
          <p14:tracePt t="6115" x="6538913" y="2479675"/>
          <p14:tracePt t="6116" x="6530975" y="2479675"/>
          <p14:tracePt t="6117" x="6523038" y="2479675"/>
          <p14:tracePt t="6118" x="6523038" y="2471738"/>
          <p14:tracePt t="6119" x="6515100" y="2471738"/>
          <p14:tracePt t="6122" x="6499225" y="2471738"/>
          <p14:tracePt t="6123" x="6491288" y="2471738"/>
          <p14:tracePt t="6125" x="6475413" y="2471738"/>
          <p14:tracePt t="6127" x="6467475" y="2471738"/>
          <p14:tracePt t="6128" x="6459538" y="2471738"/>
          <p14:tracePt t="6129" x="6451600" y="2471738"/>
          <p14:tracePt t="6130" x="6451600" y="2463800"/>
          <p14:tracePt t="6131" x="6442075" y="2463800"/>
          <p14:tracePt t="6132" x="6434138" y="2463800"/>
          <p14:tracePt t="6134" x="6426200" y="2463800"/>
          <p14:tracePt t="6135" x="6418263" y="2463800"/>
          <p14:tracePt t="6136" x="6410325" y="2463800"/>
          <p14:tracePt t="6141" x="6386513" y="2463800"/>
          <p14:tracePt t="6142" x="6378575" y="2455863"/>
          <p14:tracePt t="6143" x="6362700" y="2455863"/>
          <p14:tracePt t="6145" x="6354763" y="2455863"/>
          <p14:tracePt t="6146" x="6346825" y="2455863"/>
          <p14:tracePt t="6147" x="6330950" y="2455863"/>
          <p14:tracePt t="6149" x="6323013" y="2455863"/>
          <p14:tracePt t="6150" x="6315075" y="2455863"/>
          <p14:tracePt t="6151" x="6307138" y="2447925"/>
          <p14:tracePt t="6152" x="6299200" y="2447925"/>
          <p14:tracePt t="6156" x="6275388" y="2447925"/>
          <p14:tracePt t="6157" x="6259513" y="2447925"/>
          <p14:tracePt t="6159" x="6251575" y="2447925"/>
          <p14:tracePt t="6160" x="6243638" y="2447925"/>
          <p14:tracePt t="6161" x="6235700" y="2447925"/>
          <p14:tracePt t="6162" x="6227763" y="2447925"/>
          <p14:tracePt t="6163" x="6219825" y="2447925"/>
          <p14:tracePt t="6164" x="6211888" y="2439988"/>
          <p14:tracePt t="6165" x="6203950" y="2439988"/>
          <p14:tracePt t="6166" x="6196013" y="2439988"/>
          <p14:tracePt t="6167" x="6188075" y="2439988"/>
          <p14:tracePt t="6168" x="6180138" y="2439988"/>
          <p14:tracePt t="6169" x="6172200" y="2439988"/>
          <p14:tracePt t="6173" x="6140450" y="2432050"/>
          <p14:tracePt t="6175" x="6124575" y="2432050"/>
          <p14:tracePt t="6176" x="6116638" y="2432050"/>
          <p14:tracePt t="6177" x="6108700" y="2432050"/>
          <p14:tracePt t="6178" x="6100763" y="2432050"/>
          <p14:tracePt t="6179" x="6091238" y="2432050"/>
          <p14:tracePt t="6180" x="6083300" y="2432050"/>
          <p14:tracePt t="6181" x="6075363" y="2432050"/>
          <p14:tracePt t="6182" x="6067425" y="2432050"/>
          <p14:tracePt t="6183" x="6059488" y="2432050"/>
          <p14:tracePt t="6184" x="6051550" y="2432050"/>
          <p14:tracePt t="6185" x="6043613" y="2432050"/>
          <p14:tracePt t="6186" x="6035675" y="2432050"/>
          <p14:tracePt t="6190" x="6003925" y="2424113"/>
          <p14:tracePt t="6192" x="5988050" y="2424113"/>
          <p14:tracePt t="6193" x="5980113" y="2424113"/>
          <p14:tracePt t="6194" x="5972175" y="2424113"/>
          <p14:tracePt t="6195" x="5964238" y="2424113"/>
          <p14:tracePt t="6196" x="5956300" y="2424113"/>
          <p14:tracePt t="6197" x="5948363" y="2424113"/>
          <p14:tracePt t="6198" x="5940425" y="2424113"/>
          <p14:tracePt t="6199" x="5924550" y="2424113"/>
          <p14:tracePt t="6200" x="5916613" y="2424113"/>
          <p14:tracePt t="6201" x="5908675" y="2424113"/>
          <p14:tracePt t="6202" x="5900738" y="2424113"/>
          <p14:tracePt t="6205" x="5876925" y="2416175"/>
          <p14:tracePt t="6206" x="5868988" y="2416175"/>
          <p14:tracePt t="6207" x="5853113" y="2416175"/>
          <p14:tracePt t="6208" x="5845175" y="2416175"/>
          <p14:tracePt t="6210" x="5829300" y="2416175"/>
          <p14:tracePt t="6211" x="5821363" y="2408238"/>
          <p14:tracePt t="6212" x="5813425" y="2408238"/>
          <p14:tracePt t="6213" x="5805488" y="2408238"/>
          <p14:tracePt t="6214" x="5797550" y="2408238"/>
          <p14:tracePt t="6215" x="5789613" y="2408238"/>
          <p14:tracePt t="6216" x="5781675" y="2408238"/>
          <p14:tracePt t="6217" x="5773738" y="2408238"/>
          <p14:tracePt t="6218" x="5765800" y="2408238"/>
          <p14:tracePt t="6219" x="5757863" y="2408238"/>
          <p14:tracePt t="6222" x="5724525" y="2408238"/>
          <p14:tracePt t="6224" x="5708650" y="2400300"/>
          <p14:tracePt t="6225" x="5700713" y="2400300"/>
          <p14:tracePt t="6227" x="5684838" y="2400300"/>
          <p14:tracePt t="6229" x="5668963" y="2400300"/>
          <p14:tracePt t="6230" x="5661025" y="2400300"/>
          <p14:tracePt t="6231" x="5653088" y="2400300"/>
          <p14:tracePt t="6232" x="5645150" y="2400300"/>
          <p14:tracePt t="6233" x="5637213" y="2392363"/>
          <p14:tracePt t="6234" x="5629275" y="2392363"/>
          <p14:tracePt t="6235" x="5621338" y="2392363"/>
          <p14:tracePt t="6236" x="5613400" y="2392363"/>
          <p14:tracePt t="6240" x="5589588" y="2392363"/>
          <p14:tracePt t="6241" x="5573713" y="2392363"/>
          <p14:tracePt t="6242" x="5565775" y="2392363"/>
          <p14:tracePt t="6243" x="5557838" y="2392363"/>
          <p14:tracePt t="6244" x="5549900" y="2392363"/>
          <p14:tracePt t="6245" x="5541963" y="2392363"/>
          <p14:tracePt t="6246" x="5534025" y="2384425"/>
          <p14:tracePt t="6247" x="5518150" y="2384425"/>
          <p14:tracePt t="6250" x="5502275" y="2384425"/>
          <p14:tracePt t="6251" x="5494338" y="2376488"/>
          <p14:tracePt t="6252" x="5486400" y="2376488"/>
          <p14:tracePt t="6257" x="5454650" y="2376488"/>
          <p14:tracePt t="6258" x="5438775" y="2376488"/>
          <p14:tracePt t="6260" x="5422900" y="2376488"/>
          <p14:tracePt t="6261" x="5414963" y="2376488"/>
          <p14:tracePt t="6262" x="5407025" y="2376488"/>
          <p14:tracePt t="6263" x="5397500" y="2376488"/>
          <p14:tracePt t="6265" x="5381625" y="2368550"/>
          <p14:tracePt t="6267" x="5373688" y="2368550"/>
          <p14:tracePt t="6268" x="5365750" y="2368550"/>
          <p14:tracePt t="6272" x="5341938" y="2368550"/>
          <p14:tracePt t="6273" x="5334000" y="2368550"/>
          <p14:tracePt t="6274" x="5326063" y="2368550"/>
          <p14:tracePt t="6275" x="5318125" y="2368550"/>
          <p14:tracePt t="6277" x="5302250" y="2368550"/>
          <p14:tracePt t="6279" x="5294313" y="2368550"/>
          <p14:tracePt t="6280" x="5286375" y="2360613"/>
          <p14:tracePt t="6281" x="5278438" y="2360613"/>
          <p14:tracePt t="6283" x="5270500" y="2360613"/>
          <p14:tracePt t="6284" x="5262563" y="2360613"/>
          <p14:tracePt t="6286" x="5254625" y="2360613"/>
          <p14:tracePt t="6290" x="5222875" y="2360613"/>
          <p14:tracePt t="6293" x="5214938" y="2360613"/>
          <p14:tracePt t="6294" x="5199063" y="2360613"/>
          <p14:tracePt t="6296" x="5191125" y="2360613"/>
          <p14:tracePt t="6298" x="5183188" y="2352675"/>
          <p14:tracePt t="6300" x="5167313" y="2352675"/>
          <p14:tracePt t="6302" x="5159375" y="2352675"/>
          <p14:tracePt t="6305" x="5143500" y="2344738"/>
          <p14:tracePt t="6306" x="5135563" y="2344738"/>
          <p14:tracePt t="6308" x="5127625" y="2344738"/>
          <p14:tracePt t="6310" x="5111750" y="2344738"/>
          <p14:tracePt t="6312" x="5103813" y="2344738"/>
          <p14:tracePt t="6314" x="5087938" y="2344738"/>
          <p14:tracePt t="6316" x="5080000" y="2336800"/>
          <p14:tracePt t="6318" x="5072063" y="2336800"/>
          <p14:tracePt t="6322" x="5046663" y="2336800"/>
          <p14:tracePt t="6324" x="5038725" y="2336800"/>
          <p14:tracePt t="6326" x="5030788" y="2336800"/>
          <p14:tracePt t="6327" x="5022850" y="2328863"/>
          <p14:tracePt t="6328" x="5014913" y="2328863"/>
          <p14:tracePt t="6330" x="5006975" y="2328863"/>
          <p14:tracePt t="6331" x="4999038" y="2328863"/>
          <p14:tracePt t="6333" x="4991100" y="2328863"/>
          <p14:tracePt t="6335" x="4983163" y="2328863"/>
          <p14:tracePt t="6339" x="4959350" y="2320925"/>
          <p14:tracePt t="6340" x="4951413" y="2320925"/>
          <p14:tracePt t="6342" x="4943475" y="2320925"/>
          <p14:tracePt t="6343" x="4935538" y="2320925"/>
          <p14:tracePt t="6344" x="4927600" y="2320925"/>
          <p14:tracePt t="6345" x="4919663" y="2320925"/>
          <p14:tracePt t="6347" x="4911725" y="2320925"/>
          <p14:tracePt t="6349" x="4903788" y="2320925"/>
          <p14:tracePt t="6351" x="4887913" y="2320925"/>
          <p14:tracePt t="6355" x="4879975" y="2320925"/>
          <p14:tracePt t="6356" x="4864100" y="2320925"/>
          <p14:tracePt t="6357" x="4864100" y="2312988"/>
          <p14:tracePt t="6358" x="4856163" y="2312988"/>
          <p14:tracePt t="6360" x="4848225" y="2312988"/>
          <p14:tracePt t="6361" x="4840288" y="2312988"/>
          <p14:tracePt t="6362" x="4832350" y="2312988"/>
          <p14:tracePt t="6364" x="4824413" y="2312988"/>
          <p14:tracePt t="6365" x="4816475" y="2312988"/>
          <p14:tracePt t="6367" x="4808538" y="2312988"/>
          <p14:tracePt t="6368" x="4800600" y="2312988"/>
          <p14:tracePt t="6369" x="4792663" y="2312988"/>
          <p14:tracePt t="6372" x="4776788" y="2312988"/>
          <p14:tracePt t="6373" x="4768850" y="2312988"/>
          <p14:tracePt t="6375" x="4760913" y="2312988"/>
          <p14:tracePt t="6376" x="4760913" y="2305050"/>
          <p14:tracePt t="6377" x="4752975" y="2305050"/>
          <p14:tracePt t="6378" x="4745038" y="2305050"/>
          <p14:tracePt t="6379" x="4737100" y="2305050"/>
          <p14:tracePt t="6380" x="4729163" y="2305050"/>
          <p14:tracePt t="6382" x="4721225" y="2305050"/>
          <p14:tracePt t="6383" x="4713288" y="2305050"/>
          <p14:tracePt t="6385" x="4705350" y="2305050"/>
          <p14:tracePt t="6386" x="4695825" y="2305050"/>
          <p14:tracePt t="6389" x="4679950" y="2305050"/>
          <p14:tracePt t="6391" x="4672013" y="2305050"/>
          <p14:tracePt t="6392" x="4664075" y="2305050"/>
          <p14:tracePt t="6393" x="4656138" y="2305050"/>
          <p14:tracePt t="6394" x="4648200" y="2305050"/>
          <p14:tracePt t="6396" x="4640263" y="2305050"/>
          <p14:tracePt t="6397" x="4632325" y="2305050"/>
          <p14:tracePt t="6398" x="4624388" y="2305050"/>
          <p14:tracePt t="6400" x="4616450" y="2305050"/>
          <p14:tracePt t="6402" x="4608513" y="2305050"/>
          <p14:tracePt t="6405" x="4592638" y="2305050"/>
          <p14:tracePt t="6406" x="4584700" y="2305050"/>
          <p14:tracePt t="6408" x="4568825" y="2305050"/>
          <p14:tracePt t="6410" x="4560888" y="2305050"/>
          <p14:tracePt t="6411" x="4552950" y="2297113"/>
          <p14:tracePt t="6413" x="4545013" y="2297113"/>
          <p14:tracePt t="6415" x="4537075" y="2297113"/>
          <p14:tracePt t="6416" x="4529138" y="2297113"/>
          <p14:tracePt t="6417" x="4521200" y="2297113"/>
          <p14:tracePt t="6419" x="4513263" y="2297113"/>
          <p14:tracePt t="6423" x="4489450" y="2297113"/>
          <p14:tracePt t="6425" x="4481513" y="2297113"/>
          <p14:tracePt t="6426" x="4473575" y="2297113"/>
          <p14:tracePt t="6427" x="4465638" y="2297113"/>
          <p14:tracePt t="6429" x="4457700" y="2297113"/>
          <p14:tracePt t="6431" x="4449763" y="2297113"/>
          <p14:tracePt t="6432" x="4441825" y="2297113"/>
          <p14:tracePt t="6433" x="4433888" y="2297113"/>
          <p14:tracePt t="6435" x="4425950" y="2297113"/>
          <p14:tracePt t="6436" x="4418013" y="2297113"/>
          <p14:tracePt t="6439" x="4402138" y="2297113"/>
          <p14:tracePt t="6440" x="4394200" y="2297113"/>
          <p14:tracePt t="6442" x="4378325" y="2297113"/>
          <p14:tracePt t="6444" x="4370388" y="2297113"/>
          <p14:tracePt t="6445" x="4362450" y="2297113"/>
          <p14:tracePt t="6447" x="4352925" y="2297113"/>
          <p14:tracePt t="6449" x="4344988" y="2297113"/>
          <p14:tracePt t="6450" x="4337050" y="2297113"/>
          <p14:tracePt t="6451" x="4329113" y="2297113"/>
          <p14:tracePt t="6456" x="4305300" y="2297113"/>
          <p14:tracePt t="6457" x="4297363" y="2297113"/>
          <p14:tracePt t="6458" x="4289425" y="2297113"/>
          <p14:tracePt t="6460" x="4281488" y="2297113"/>
          <p14:tracePt t="6461" x="4273550" y="2297113"/>
          <p14:tracePt t="6462" x="4265613" y="2297113"/>
          <p14:tracePt t="6464" x="4257675" y="2297113"/>
          <p14:tracePt t="6465" x="4249738" y="2305050"/>
          <p14:tracePt t="6467" x="4241800" y="2305050"/>
          <p14:tracePt t="6468" x="4233863" y="2305050"/>
          <p14:tracePt t="6469" x="4225925" y="2305050"/>
          <p14:tracePt t="6472" x="4210050" y="2305050"/>
          <p14:tracePt t="6474" x="4194175" y="2305050"/>
          <p14:tracePt t="6475" x="4194175" y="2312988"/>
          <p14:tracePt t="6476" x="4186238" y="2312988"/>
          <p14:tracePt t="6477" x="4178300" y="2312988"/>
          <p14:tracePt t="6478" x="4170363" y="2312988"/>
          <p14:tracePt t="6480" x="4162425" y="2320925"/>
          <p14:tracePt t="6482" x="4146550" y="2320925"/>
          <p14:tracePt t="6484" x="4138613" y="2320925"/>
          <p14:tracePt t="6485" x="4130675" y="2320925"/>
          <p14:tracePt t="6486" x="4122738" y="2320925"/>
          <p14:tracePt t="6490" x="4098925" y="2328863"/>
          <p14:tracePt t="6492" x="4090988" y="2328863"/>
          <p14:tracePt t="6494" x="4075113" y="2328863"/>
          <p14:tracePt t="6496" x="4067175" y="2328863"/>
          <p14:tracePt t="6497" x="4059238" y="2328863"/>
          <p14:tracePt t="6498" x="4059238" y="2336800"/>
          <p14:tracePt t="6499" x="4051300" y="2336800"/>
          <p14:tracePt t="6500" x="4043363" y="2336800"/>
          <p14:tracePt t="6502" x="4035425" y="2336800"/>
          <p14:tracePt t="6506" x="4011613" y="2344738"/>
          <p14:tracePt t="6507" x="4002088" y="2352675"/>
          <p14:tracePt t="6509" x="3994150" y="2352675"/>
          <p14:tracePt t="6510" x="3986213" y="2352675"/>
          <p14:tracePt t="6511" x="3978275" y="2352675"/>
          <p14:tracePt t="6512" x="3978275" y="2360613"/>
          <p14:tracePt t="6513" x="3970338" y="2360613"/>
          <p14:tracePt t="6515" x="3962400" y="2360613"/>
          <p14:tracePt t="6516" x="3954463" y="2360613"/>
          <p14:tracePt t="6517" x="3946525" y="2360613"/>
          <p14:tracePt t="6522" x="3914775" y="2368550"/>
          <p14:tracePt t="6524" x="3906838" y="2368550"/>
          <p14:tracePt t="6525" x="3898900" y="2376488"/>
          <p14:tracePt t="6527" x="3890963" y="2384425"/>
          <p14:tracePt t="6528" x="3883025" y="2384425"/>
          <p14:tracePt t="6529" x="3875088" y="2384425"/>
          <p14:tracePt t="6530" x="3867150" y="2384425"/>
          <p14:tracePt t="6532" x="3859213" y="2392363"/>
          <p14:tracePt t="6533" x="3851275" y="2392363"/>
          <p14:tracePt t="6534" x="3843338" y="2392363"/>
          <p14:tracePt t="6535" x="3835400" y="2392363"/>
          <p14:tracePt t="6536" x="3827463" y="2400300"/>
          <p14:tracePt t="6540" x="3795713" y="2408238"/>
          <p14:tracePt t="6541" x="3787775" y="2408238"/>
          <p14:tracePt t="6542" x="3779838" y="2416175"/>
          <p14:tracePt t="6544" x="3771900" y="2424113"/>
          <p14:tracePt t="6545" x="3756025" y="2424113"/>
          <p14:tracePt t="6547" x="3748088" y="2424113"/>
          <p14:tracePt t="6548" x="3732213" y="2424113"/>
          <p14:tracePt t="6549" x="3724275" y="2432050"/>
          <p14:tracePt t="6550" x="3716338" y="2432050"/>
          <p14:tracePt t="6551" x="3708400" y="2432050"/>
          <p14:tracePt t="6552" x="3700463" y="2439988"/>
          <p14:tracePt t="6556" x="3668713" y="2447925"/>
          <p14:tracePt t="6557" x="3660775" y="2455863"/>
          <p14:tracePt t="6558" x="3651250" y="2455863"/>
          <p14:tracePt t="6559" x="3643313" y="2463800"/>
          <p14:tracePt t="6560" x="3635375" y="2463800"/>
          <p14:tracePt t="6561" x="3627438" y="2463800"/>
          <p14:tracePt t="6562" x="3619500" y="2471738"/>
          <p14:tracePt t="6563" x="3611563" y="2471738"/>
          <p14:tracePt t="6564" x="3595688" y="2471738"/>
          <p14:tracePt t="6566" x="3587750" y="2471738"/>
          <p14:tracePt t="6567" x="3571875" y="2479675"/>
          <p14:tracePt t="6568" x="3563938" y="2487613"/>
          <p14:tracePt t="6569" x="3556000" y="2487613"/>
          <p14:tracePt t="6573" x="3524250" y="2503488"/>
          <p14:tracePt t="6574" x="3516313" y="2503488"/>
          <p14:tracePt t="6575" x="3508375" y="2503488"/>
          <p14:tracePt t="6577" x="3500438" y="2503488"/>
          <p14:tracePt t="6577" x="3492500" y="2511425"/>
          <p14:tracePt t="6578" x="3484563" y="2511425"/>
          <p14:tracePt t="6579" x="3476625" y="2511425"/>
          <p14:tracePt t="6580" x="3468688" y="2519363"/>
          <p14:tracePt t="6581" x="3460750" y="2519363"/>
          <p14:tracePt t="6582" x="3452813" y="2519363"/>
          <p14:tracePt t="6583" x="3444875" y="2519363"/>
          <p14:tracePt t="6584" x="3436938" y="2527300"/>
          <p14:tracePt t="6585" x="3429000" y="2527300"/>
          <p14:tracePt t="6586" x="3421063" y="2527300"/>
          <p14:tracePt t="6591" x="3389313" y="2543175"/>
          <p14:tracePt t="6592" x="3381375" y="2543175"/>
          <p14:tracePt t="6594" x="3373438" y="2543175"/>
          <p14:tracePt t="6595" x="3365500" y="2551113"/>
          <p14:tracePt t="6597" x="3357563" y="2551113"/>
          <p14:tracePt t="6598" x="3341688" y="2551113"/>
          <p14:tracePt t="6600" x="3333750" y="2551113"/>
          <p14:tracePt t="6601" x="3333750" y="2559050"/>
          <p14:tracePt t="6602" x="3325813" y="2559050"/>
          <p14:tracePt t="6605" x="3308350" y="2559050"/>
          <p14:tracePt t="6607" x="3300413" y="2566988"/>
          <p14:tracePt t="6608" x="3300413" y="2576513"/>
          <p14:tracePt t="6609" x="3292475" y="2576513"/>
          <p14:tracePt t="6610" x="3284538" y="2576513"/>
          <p14:tracePt t="6612" x="3276600" y="2576513"/>
          <p14:tracePt t="6614" x="3276600" y="2584450"/>
          <p14:tracePt t="6615" x="3268663" y="2584450"/>
          <p14:tracePt t="6617" x="3260725" y="2584450"/>
          <p14:tracePt t="6618" x="3252788" y="2584450"/>
          <p14:tracePt t="6622" x="3244850" y="2600325"/>
          <p14:tracePt t="6623" x="3236913" y="2600325"/>
          <p14:tracePt t="6625" x="3228975" y="2600325"/>
          <p14:tracePt t="6626" x="3228975" y="2608263"/>
          <p14:tracePt t="6627" x="3221038" y="2608263"/>
          <p14:tracePt t="6629" x="3213100" y="2608263"/>
          <p14:tracePt t="6631" x="3213100" y="2616200"/>
          <p14:tracePt t="6632" x="3205163" y="2616200"/>
          <p14:tracePt t="6634" x="3197225" y="2624138"/>
          <p14:tracePt t="6639" x="3189288" y="2632075"/>
          <p14:tracePt t="6641" x="3181350" y="2640013"/>
          <p14:tracePt t="6643" x="3173413" y="2640013"/>
          <p14:tracePt t="6644" x="3165475" y="2640013"/>
          <p14:tracePt t="6646" x="3165475" y="2647950"/>
          <p14:tracePt t="6647" x="3157538" y="2647950"/>
          <p14:tracePt t="6650" x="3149600" y="2647950"/>
          <p14:tracePt t="6651" x="3149600" y="2655888"/>
          <p14:tracePt t="6656" x="3133725" y="2663825"/>
          <p14:tracePt t="6658" x="3125788" y="2671763"/>
          <p14:tracePt t="6661" x="3117850" y="2671763"/>
          <p14:tracePt t="6663" x="3117850" y="2679700"/>
          <p14:tracePt t="6665" x="3109913" y="2679700"/>
          <p14:tracePt t="6667" x="3101975" y="2687638"/>
          <p14:tracePt t="6669" x="3094038" y="2687638"/>
          <p14:tracePt t="6673" x="3094038" y="2695575"/>
          <p14:tracePt t="6673" x="3086100" y="2695575"/>
          <p14:tracePt t="6677" x="3078163" y="2703513"/>
          <p14:tracePt t="6679" x="3070225" y="2703513"/>
          <p14:tracePt t="6683" x="3070225" y="2711450"/>
          <p14:tracePt t="6684" x="3062288" y="2711450"/>
          <p14:tracePt t="6689" x="3054350" y="2711450"/>
          <p14:tracePt t="6692" x="3046413" y="2719388"/>
          <p14:tracePt t="6694" x="3046413" y="2727325"/>
          <p14:tracePt t="6695" x="3038475" y="2727325"/>
          <p14:tracePt t="6699" x="3030538" y="2727325"/>
          <p14:tracePt t="6700" x="3030538" y="2735263"/>
          <p14:tracePt t="6706" x="3022600" y="2735263"/>
          <p14:tracePt t="6706" x="3022600" y="2743200"/>
          <p14:tracePt t="6709" x="3014663" y="2743200"/>
          <p14:tracePt t="6711" x="3006725" y="2743200"/>
          <p14:tracePt t="6713" x="3006725" y="2751138"/>
          <p14:tracePt t="6715" x="2998788" y="2751138"/>
          <p14:tracePt t="6717" x="2998788" y="2759075"/>
          <p14:tracePt t="6719" x="2990850" y="2759075"/>
          <p14:tracePt t="6725" x="2982913" y="2767013"/>
          <p14:tracePt t="6726" x="2974975" y="2767013"/>
          <p14:tracePt t="6727" x="2974975" y="2774950"/>
          <p14:tracePt t="6730" x="2967038" y="2774950"/>
          <p14:tracePt t="6732" x="2967038" y="2782888"/>
          <p14:tracePt t="6733" x="2957513" y="2782888"/>
          <p14:tracePt t="6734" x="2957513" y="2790825"/>
          <p14:tracePt t="6739" x="2941638" y="2798763"/>
          <p14:tracePt t="6743" x="2933700" y="2806700"/>
          <p14:tracePt t="6747" x="2925763" y="2806700"/>
          <p14:tracePt t="6749" x="2925763" y="2814638"/>
          <p14:tracePt t="6750" x="2917825" y="2814638"/>
          <p14:tracePt t="6752" x="2917825" y="2822575"/>
          <p14:tracePt t="6756" x="2901950" y="2830513"/>
          <p14:tracePt t="6760" x="2894013" y="2830513"/>
          <p14:tracePt t="6761" x="2894013" y="2838450"/>
          <p14:tracePt t="6762" x="2886075" y="2838450"/>
          <p14:tracePt t="6764" x="2886075" y="2846388"/>
          <p14:tracePt t="6766" x="2878138" y="2846388"/>
          <p14:tracePt t="6767" x="2878138" y="2854325"/>
          <p14:tracePt t="6769" x="2870200" y="2854325"/>
          <p14:tracePt t="6773" x="2862263" y="2862263"/>
          <p14:tracePt t="6775" x="2854325" y="2862263"/>
          <p14:tracePt t="6777" x="2854325" y="2870200"/>
          <p14:tracePt t="6778" x="2846388" y="2870200"/>
          <p14:tracePt t="6781" x="2838450" y="2870200"/>
          <p14:tracePt t="6782" x="2838450" y="2878138"/>
          <p14:tracePt t="6783" x="2830513" y="2878138"/>
          <p14:tracePt t="6789" x="2814638" y="2886075"/>
          <p14:tracePt t="6790" x="2814638" y="2894013"/>
          <p14:tracePt t="6792" x="2806700" y="2894013"/>
          <p14:tracePt t="6794" x="2798763" y="2901950"/>
          <p14:tracePt t="6798" x="2790825" y="2901950"/>
          <p14:tracePt t="6799" x="2790825" y="2909888"/>
          <p14:tracePt t="6800" x="2782888" y="2909888"/>
          <p14:tracePt t="6802" x="2774950" y="2919413"/>
          <p14:tracePt t="6807" x="2759075" y="2927350"/>
          <p14:tracePt t="6808" x="2759075" y="2935288"/>
          <p14:tracePt t="6809" x="2751138" y="2935288"/>
          <p14:tracePt t="6812" x="2743200" y="2943225"/>
          <p14:tracePt t="6813" x="2743200" y="2951163"/>
          <p14:tracePt t="6814" x="2735263" y="2951163"/>
          <p14:tracePt t="6817" x="2727325" y="2951163"/>
          <p14:tracePt t="6819" x="2719388" y="2959100"/>
          <p14:tracePt t="6823" x="2711450" y="2959100"/>
          <p14:tracePt t="6824" x="2711450" y="2967038"/>
          <p14:tracePt t="6826" x="2703513" y="2967038"/>
          <p14:tracePt t="6829" x="2703513" y="2974975"/>
          <p14:tracePt t="6830" x="2695575" y="2974975"/>
          <p14:tracePt t="6831" x="2687638" y="2974975"/>
          <p14:tracePt t="6832" x="2687638" y="2982913"/>
          <p14:tracePt t="6833" x="2679700" y="2982913"/>
          <p14:tracePt t="6840" x="2663825" y="2990850"/>
          <p14:tracePt t="6841" x="2655888" y="2990850"/>
          <p14:tracePt t="6843" x="2655888" y="2998788"/>
          <p14:tracePt t="6844" x="2647950" y="2998788"/>
          <p14:tracePt t="6847" x="2647950" y="3006725"/>
          <p14:tracePt t="6849" x="2640013" y="3006725"/>
          <p14:tracePt t="6851" x="2640013" y="3014663"/>
          <p14:tracePt t="6856" x="2624138" y="3014663"/>
          <p14:tracePt t="6856" x="2624138" y="3022600"/>
          <p14:tracePt t="6859" x="2616200" y="3022600"/>
          <p14:tracePt t="6862" x="2616200" y="3030538"/>
          <p14:tracePt t="6863" x="2606675" y="3030538"/>
          <p14:tracePt t="6869" x="2598738" y="3030538"/>
          <p14:tracePt t="6873" x="2590800" y="3038475"/>
          <p14:tracePt t="6874" x="2590800" y="3046413"/>
          <p14:tracePt t="6876" x="2582863" y="3046413"/>
          <p14:tracePt t="6892" x="2559050" y="3054350"/>
          <p14:tracePt t="6893" x="2559050" y="3062288"/>
          <p14:tracePt t="6897" x="2551113" y="3070225"/>
          <p14:tracePt t="6906" x="2543175" y="3078163"/>
          <p14:tracePt t="6909" x="2543175" y="3086100"/>
          <p14:tracePt t="6910" x="2535238" y="3086100"/>
          <p14:tracePt t="6914" x="2527300" y="3086100"/>
          <p14:tracePt t="6917" x="2527300" y="3094038"/>
          <p14:tracePt t="6918" x="2519363" y="3094038"/>
          <p14:tracePt t="6925" x="2511425" y="3101975"/>
          <p14:tracePt t="6926" x="2511425" y="3109913"/>
          <p14:tracePt t="6930" x="2503488" y="3109913"/>
          <p14:tracePt t="6932" x="2503488" y="3117850"/>
          <p14:tracePt t="6934" x="2495550" y="3117850"/>
          <p14:tracePt t="6940" x="2487613" y="3125788"/>
          <p14:tracePt t="6944" x="2487613" y="3133725"/>
          <p14:tracePt t="6945" x="2479675" y="3133725"/>
          <p14:tracePt t="6949" x="2471738" y="3141663"/>
          <p14:tracePt t="6956" x="2463800" y="3149600"/>
          <p14:tracePt t="6958" x="2455863" y="3149600"/>
          <p14:tracePt t="6961" x="2455863" y="3157538"/>
          <p14:tracePt t="6964" x="2447925" y="3157538"/>
          <p14:tracePt t="6965" x="2447925" y="3165475"/>
          <p14:tracePt t="6969" x="2439988" y="3173413"/>
          <p14:tracePt t="6974" x="2432050" y="3189288"/>
          <p14:tracePt t="6975" x="2424113" y="3189288"/>
          <p14:tracePt t="6980" x="2416175" y="3197225"/>
          <p14:tracePt t="6983" x="2416175" y="3205163"/>
          <p14:tracePt t="6986" x="2408238" y="3213100"/>
          <p14:tracePt t="6989" x="2400300" y="3221038"/>
          <p14:tracePt t="6991" x="2392363" y="3221038"/>
          <p14:tracePt t="6992" x="2392363" y="3228975"/>
          <p14:tracePt t="6996" x="2384425" y="3228975"/>
          <p14:tracePt t="6997" x="2384425" y="3236913"/>
          <p14:tracePt t="6998" x="2384425" y="3244850"/>
          <p14:tracePt t="7000" x="2376488" y="3244850"/>
          <p14:tracePt t="7002" x="2376488" y="3252788"/>
          <p14:tracePt t="7006" x="2368550" y="3252788"/>
          <p14:tracePt t="7007" x="2368550" y="3262313"/>
          <p14:tracePt t="7008" x="2360613" y="3262313"/>
          <p14:tracePt t="7010" x="2360613" y="3270250"/>
          <p14:tracePt t="7012" x="2360613" y="3278188"/>
          <p14:tracePt t="7014" x="2352675" y="3278188"/>
          <p14:tracePt t="7015" x="2352675" y="3286125"/>
          <p14:tracePt t="7018" x="2352675" y="3294063"/>
          <p14:tracePt t="7019" x="2344738" y="3294063"/>
          <p14:tracePt t="7023" x="2344738" y="3302000"/>
          <p14:tracePt t="7024" x="2336800" y="3309938"/>
          <p14:tracePt t="7028" x="2328863" y="3317875"/>
          <p14:tracePt t="7032" x="2320925" y="3325813"/>
          <p14:tracePt t="7037" x="2312988" y="3341688"/>
          <p14:tracePt t="7043" x="2305050" y="3349625"/>
          <p14:tracePt t="7045" x="2305050" y="3357563"/>
          <p14:tracePt t="7046" x="2297113" y="3357563"/>
          <p14:tracePt t="7049" x="2297113" y="3365500"/>
          <p14:tracePt t="7052" x="2297113" y="3373438"/>
          <p14:tracePt t="7052" x="2289175" y="3373438"/>
          <p14:tracePt t="7057" x="2281238" y="3381375"/>
          <p14:tracePt t="7061" x="2281238" y="3389313"/>
          <p14:tracePt t="7066" x="2273300" y="3389313"/>
          <p14:tracePt t="7067" x="2273300" y="3397250"/>
          <p14:tracePt t="7069" x="2273300" y="3405188"/>
          <p14:tracePt t="7072" x="2265363" y="3405188"/>
          <p14:tracePt t="7075" x="2265363" y="3413125"/>
          <p14:tracePt t="7080" x="2265363" y="3421063"/>
          <p14:tracePt t="7084" x="2255838" y="3429000"/>
          <p14:tracePt t="7089" x="2247900" y="3444875"/>
          <p14:tracePt t="7092" x="2247900" y="3452813"/>
          <p14:tracePt t="7096" x="2239963" y="3460750"/>
          <p14:tracePt t="7099" x="2232025" y="3468688"/>
          <p14:tracePt t="7101" x="2232025" y="3476625"/>
          <p14:tracePt t="7106" x="2224088" y="3484563"/>
          <p14:tracePt t="7107" x="2224088" y="3492500"/>
          <p14:tracePt t="7110" x="2224088" y="3500438"/>
          <p14:tracePt t="7111" x="2216150" y="3508375"/>
          <p14:tracePt t="7113" x="2216150" y="3516313"/>
          <p14:tracePt t="7115" x="2208213" y="3524250"/>
          <p14:tracePt t="7118" x="2208213" y="3532188"/>
          <p14:tracePt t="7123" x="2200275" y="3540125"/>
          <p14:tracePt t="7125" x="2192338" y="3548063"/>
          <p14:tracePt t="7127" x="2192338" y="3556000"/>
          <p14:tracePt t="7128" x="2192338" y="3563938"/>
          <p14:tracePt t="7131" x="2184400" y="3571875"/>
          <p14:tracePt t="7133" x="2184400" y="3579813"/>
          <p14:tracePt t="7136" x="2184400" y="3587750"/>
          <p14:tracePt t="7141" x="2168525" y="3605213"/>
          <p14:tracePt t="7143" x="2168525" y="3613150"/>
          <p14:tracePt t="7146" x="2168525" y="3621088"/>
          <p14:tracePt t="7148" x="2160588" y="3629025"/>
          <p14:tracePt t="7151" x="2160588" y="3636963"/>
          <p14:tracePt t="7156" x="2152650" y="3652838"/>
          <p14:tracePt t="7158" x="2152650" y="3660775"/>
          <p14:tracePt t="7160" x="2152650" y="3668713"/>
          <p14:tracePt t="7162" x="2144713" y="3668713"/>
          <p14:tracePt t="7163" x="2144713" y="3676650"/>
          <p14:tracePt t="7165" x="2144713" y="3684588"/>
          <p14:tracePt t="7166" x="2136775" y="3684588"/>
          <p14:tracePt t="7168" x="2136775" y="3692525"/>
          <p14:tracePt t="7169" x="2136775" y="3700463"/>
          <p14:tracePt t="7173" x="2136775" y="3708400"/>
          <p14:tracePt t="7174" x="2128838" y="3708400"/>
          <p14:tracePt t="7175" x="2128838" y="3716338"/>
          <p14:tracePt t="7177" x="2128838" y="3724275"/>
          <p14:tracePt t="7179" x="2128838" y="3732213"/>
          <p14:tracePt t="7181" x="2120900" y="3740150"/>
          <p14:tracePt t="7184" x="2120900" y="3756025"/>
          <p14:tracePt t="7189" x="2112963" y="3763963"/>
          <p14:tracePt t="7190" x="2112963" y="3771900"/>
          <p14:tracePt t="7192" x="2112963" y="3779838"/>
          <p14:tracePt t="7195" x="2112963" y="3787775"/>
          <p14:tracePt t="7196" x="2105025" y="3795713"/>
          <p14:tracePt t="7198" x="2105025" y="3803650"/>
          <p14:tracePt t="7202" x="2105025" y="3811588"/>
          <p14:tracePt t="7206" x="2097088" y="3827463"/>
          <p14:tracePt t="7207" x="2097088" y="3835400"/>
          <p14:tracePt t="7210" x="2097088" y="3843338"/>
          <p14:tracePt t="7212" x="2097088" y="3851275"/>
          <p14:tracePt t="7214" x="2097088" y="3859213"/>
          <p14:tracePt t="7215" x="2089150" y="3859213"/>
          <p14:tracePt t="7216" x="2089150" y="3867150"/>
          <p14:tracePt t="7219" x="2089150" y="3883025"/>
          <p14:tracePt t="7223" x="2089150" y="3890963"/>
          <p14:tracePt t="7224" x="2081213" y="3898900"/>
          <p14:tracePt t="7226" x="2081213" y="3906838"/>
          <p14:tracePt t="7227" x="2081213" y="3914775"/>
          <p14:tracePt t="7229" x="2073275" y="3922713"/>
          <p14:tracePt t="7231" x="2073275" y="3930650"/>
          <p14:tracePt t="7232" x="2073275" y="3938588"/>
          <p14:tracePt t="7234" x="2073275" y="3948113"/>
          <p14:tracePt t="7236" x="2073275" y="3956050"/>
          <p14:tracePt t="7240" x="2065338" y="3971925"/>
          <p14:tracePt t="7241" x="2065338" y="3979863"/>
          <p14:tracePt t="7243" x="2065338" y="3987800"/>
          <p14:tracePt t="7245" x="2065338" y="3995738"/>
          <p14:tracePt t="7246" x="2065338" y="4003675"/>
          <p14:tracePt t="7247" x="2057400" y="4003675"/>
          <p14:tracePt t="7248" x="2057400" y="4011613"/>
          <p14:tracePt t="7251" x="2057400" y="4019550"/>
          <p14:tracePt t="7256" x="2057400" y="4043363"/>
          <p14:tracePt t="7257" x="2057400" y="4051300"/>
          <p14:tracePt t="7260" x="2057400" y="4059238"/>
          <p14:tracePt t="7261" x="2057400" y="4067175"/>
          <p14:tracePt t="7262" x="2049463" y="4067175"/>
          <p14:tracePt t="7263" x="2049463" y="4075113"/>
          <p14:tracePt t="7266" x="2041525" y="4083050"/>
          <p14:tracePt t="7268" x="2041525" y="4090988"/>
          <p14:tracePt t="7269" x="2041525" y="4098925"/>
          <p14:tracePt t="7273" x="2041525" y="4106863"/>
          <p14:tracePt t="7274" x="2041525" y="4114800"/>
          <p14:tracePt t="7276" x="2041525" y="4122738"/>
          <p14:tracePt t="7278" x="2041525" y="4130675"/>
          <p14:tracePt t="7281" x="2041525" y="4138613"/>
          <p14:tracePt t="7284" x="2041525" y="4146550"/>
          <p14:tracePt t="7290" x="2041525" y="4162425"/>
          <p14:tracePt t="7292" x="2041525" y="4170363"/>
          <p14:tracePt t="7294" x="2041525" y="4178300"/>
          <p14:tracePt t="7297" x="2041525" y="4186238"/>
          <p14:tracePt t="7298" x="2041525" y="4194175"/>
          <p14:tracePt t="7301" x="2041525" y="4202113"/>
          <p14:tracePt t="7307" x="2041525" y="4217988"/>
          <p14:tracePt t="7308" x="2041525" y="4225925"/>
          <p14:tracePt t="7311" x="2041525" y="4233863"/>
          <p14:tracePt t="7315" x="2041525" y="4241800"/>
          <p14:tracePt t="7318" x="2041525" y="4249738"/>
          <p14:tracePt t="7322" x="2041525" y="4257675"/>
          <p14:tracePt t="7323" x="2041525" y="4265613"/>
          <p14:tracePt t="7326" x="2041525" y="4273550"/>
          <p14:tracePt t="7329" x="2041525" y="4281488"/>
          <p14:tracePt t="7330" x="2041525" y="4291013"/>
          <p14:tracePt t="7333" x="2041525" y="4298950"/>
          <p14:tracePt t="7339" x="2041525" y="4314825"/>
          <p14:tracePt t="7340" x="2041525" y="4322763"/>
          <p14:tracePt t="7343" x="2041525" y="4330700"/>
          <p14:tracePt t="7346" x="2041525" y="4338638"/>
          <p14:tracePt t="7350" x="2041525" y="4346575"/>
          <p14:tracePt t="7351" x="2041525" y="4354513"/>
          <p14:tracePt t="7357" x="2041525" y="4362450"/>
          <p14:tracePt t="7358" x="2041525" y="4370388"/>
          <p14:tracePt t="7359" x="2041525" y="4378325"/>
          <p14:tracePt t="7362" x="2041525" y="4386263"/>
          <p14:tracePt t="7365" x="2041525" y="4394200"/>
          <p14:tracePt t="7367" x="2041525" y="4402138"/>
          <p14:tracePt t="7372" x="2041525" y="4418013"/>
          <p14:tracePt t="7374" x="2041525" y="4425950"/>
          <p14:tracePt t="7376" x="2041525" y="4433888"/>
          <p14:tracePt t="7379" x="2049463" y="4441825"/>
          <p14:tracePt t="7380" x="2049463" y="4449763"/>
          <p14:tracePt t="7383" x="2049463" y="4457700"/>
          <p14:tracePt t="7384" x="2049463" y="4465638"/>
          <p14:tracePt t="7386" x="2049463" y="4473575"/>
          <p14:tracePt t="7390" x="2049463" y="4481513"/>
          <p14:tracePt t="7391" x="2049463" y="4489450"/>
          <p14:tracePt t="7393" x="2049463" y="4497388"/>
          <p14:tracePt t="7394" x="2049463" y="4505325"/>
          <p14:tracePt t="7397" x="2049463" y="4513263"/>
          <p14:tracePt t="7398" x="2049463" y="4521200"/>
          <p14:tracePt t="7400" x="2057400" y="4529138"/>
          <p14:tracePt t="7402" x="2057400" y="4537075"/>
          <p14:tracePt t="7406" x="2057400" y="4560888"/>
          <p14:tracePt t="7408" x="2057400" y="4568825"/>
          <p14:tracePt t="7411" x="2057400" y="4576763"/>
          <p14:tracePt t="7412" x="2057400" y="4584700"/>
          <p14:tracePt t="7413" x="2057400" y="4592638"/>
          <p14:tracePt t="7415" x="2057400" y="4600575"/>
          <p14:tracePt t="7417" x="2057400" y="4608513"/>
          <p14:tracePt t="7419" x="2057400" y="4616450"/>
          <p14:tracePt t="7423" x="2057400" y="4633913"/>
          <p14:tracePt t="7424" x="2065338" y="4649788"/>
          <p14:tracePt t="7426" x="2065338" y="4657725"/>
          <p14:tracePt t="7428" x="2073275" y="4665663"/>
          <p14:tracePt t="7430" x="2073275" y="4673600"/>
          <p14:tracePt t="7431" x="2073275" y="4681538"/>
          <p14:tracePt t="7433" x="2073275" y="4689475"/>
          <p14:tracePt t="7435" x="2073275" y="4697413"/>
          <p14:tracePt t="7439" x="2081213" y="4713288"/>
          <p14:tracePt t="7440" x="2081213" y="4721225"/>
          <p14:tracePt t="7442" x="2081213" y="4729163"/>
          <p14:tracePt t="7445" x="2081213" y="4737100"/>
          <p14:tracePt t="7447" x="2081213" y="4752975"/>
          <p14:tracePt t="7450" x="2089150" y="4760913"/>
          <p14:tracePt t="7451" x="2089150" y="4768850"/>
          <p14:tracePt t="7456" x="2089150" y="4784725"/>
          <p14:tracePt t="7459" x="2089150" y="4792663"/>
          <p14:tracePt t="7459" x="2089150" y="4800600"/>
          <p14:tracePt t="7461" x="2097088" y="4800600"/>
          <p14:tracePt t="7463" x="2097088" y="4808538"/>
          <p14:tracePt t="7464" x="2097088" y="4816475"/>
          <p14:tracePt t="7465" x="2105025" y="4816475"/>
          <p14:tracePt t="7466" x="2105025" y="4824413"/>
          <p14:tracePt t="7468" x="2105025" y="4832350"/>
          <p14:tracePt t="7472" x="2105025" y="4840288"/>
          <p14:tracePt t="7474" x="2105025" y="4848225"/>
          <p14:tracePt t="7475" x="2112963" y="4856163"/>
          <p14:tracePt t="7478" x="2112963" y="4864100"/>
          <p14:tracePt t="7483" x="2112963" y="4872038"/>
          <p14:tracePt t="7487" x="2112963" y="4887913"/>
          <p14:tracePt t="7491" x="2120900" y="4895850"/>
          <p14:tracePt t="7493" x="2128838" y="4895850"/>
          <p14:tracePt t="7493" x="2128838" y="4903788"/>
          <p14:tracePt t="7494" x="2128838" y="4911725"/>
          <p14:tracePt t="7497" x="2128838" y="4919663"/>
          <p14:tracePt t="7501" x="2136775" y="4927600"/>
          <p14:tracePt t="7507" x="2136775" y="4943475"/>
          <p14:tracePt t="7509" x="2136775" y="4951413"/>
          <p14:tracePt t="7511" x="2144713" y="4951413"/>
          <p14:tracePt t="7512" x="2144713" y="4959350"/>
          <p14:tracePt t="7515" x="2144713" y="4967288"/>
          <p14:tracePt t="7517" x="2144713" y="4976813"/>
          <p14:tracePt t="7519" x="2152650" y="4976813"/>
          <p14:tracePt t="7523" x="2160588" y="4992688"/>
          <p14:tracePt t="7526" x="2160588" y="5000625"/>
          <p14:tracePt t="7527" x="2160588" y="5008563"/>
          <p14:tracePt t="7530" x="2168525" y="5016500"/>
          <p14:tracePt t="7534" x="2168525" y="5024438"/>
          <p14:tracePt t="7536" x="2168525" y="5032375"/>
          <p14:tracePt t="7540" x="2176463" y="5040313"/>
          <p14:tracePt t="7542" x="2176463" y="5048250"/>
          <p14:tracePt t="7545" x="2184400" y="5056188"/>
          <p14:tracePt t="7547" x="2184400" y="5064125"/>
          <p14:tracePt t="7549" x="2184400" y="5072063"/>
          <p14:tracePt t="7550" x="2192338" y="5072063"/>
          <p14:tracePt t="7557" x="2200275" y="5087938"/>
          <p14:tracePt t="7558" x="2208213" y="5087938"/>
          <p14:tracePt t="7560" x="2208213" y="5095875"/>
          <p14:tracePt t="7563" x="2208213" y="5103813"/>
          <p14:tracePt t="7564" x="2216150" y="5111750"/>
          <p14:tracePt t="7568" x="2216150" y="5119688"/>
          <p14:tracePt t="7574" x="2224088" y="5127625"/>
          <p14:tracePt t="7574" x="2232025" y="5127625"/>
          <p14:tracePt t="7576" x="2232025" y="5135563"/>
          <p14:tracePt t="7577" x="2232025" y="5143500"/>
          <p14:tracePt t="7580" x="2239963" y="5143500"/>
          <p14:tracePt t="7581" x="2239963" y="5151438"/>
          <p14:tracePt t="7585" x="2239963" y="5159375"/>
          <p14:tracePt t="7587" x="2247900" y="5159375"/>
          <p14:tracePt t="7590" x="2247900" y="5167313"/>
          <p14:tracePt t="7592" x="2247900" y="5175250"/>
          <p14:tracePt t="7594" x="2255838" y="5175250"/>
          <p14:tracePt t="7597" x="2265363" y="5175250"/>
          <p14:tracePt t="7598" x="2265363" y="5183188"/>
          <p14:tracePt t="7602" x="2273300" y="5183188"/>
          <p14:tracePt t="7605" x="2273300" y="5191125"/>
          <p14:tracePt t="7609" x="2273300" y="5199063"/>
          <p14:tracePt t="7610" x="2281238" y="5199063"/>
          <p14:tracePt t="7615" x="2281238" y="5207000"/>
          <p14:tracePt t="7622" x="2289175" y="5214938"/>
          <p14:tracePt t="7626" x="2297113" y="5214938"/>
          <p14:tracePt t="7633" x="2297113" y="5222875"/>
          <p14:tracePt t="7643" x="2305050" y="5222875"/>
          <p14:tracePt t="7649" x="2305050" y="5230813"/>
          <p14:tracePt t="7665" x="2305050" y="5238750"/>
          <p14:tracePt t="7679" x="2312988" y="5238750"/>
          <p14:tracePt t="7693" x="2312988" y="5246688"/>
          <p14:tracePt t="7722" x="2320925" y="5246688"/>
          <p14:tracePt t="7728" x="2320925" y="5254625"/>
          <p14:tracePt t="7766" x="2320925" y="5262563"/>
          <p14:tracePt t="7774" x="2328863" y="5262563"/>
          <p14:tracePt t="7811" x="2328863" y="5270500"/>
          <p14:tracePt t="7866" x="2328863" y="5278438"/>
          <p14:tracePt t="8095" x="2328863" y="5286375"/>
          <p14:tracePt t="8137" x="2328863" y="5294313"/>
          <p14:tracePt t="8148" x="2328863" y="5302250"/>
          <p14:tracePt t="8186" x="2328863" y="5310188"/>
          <p14:tracePt t="8207" x="2328863" y="5319713"/>
          <p14:tracePt t="8232" x="2328863" y="5327650"/>
          <p14:tracePt t="8246" x="2336800" y="5335588"/>
          <p14:tracePt t="8253" x="2336800" y="5343525"/>
          <p14:tracePt t="8261" x="2336800" y="5351463"/>
          <p14:tracePt t="8263" x="2336800" y="5359400"/>
          <p14:tracePt t="8265" x="2344738" y="5367338"/>
          <p14:tracePt t="8270" x="2344738" y="5375275"/>
          <p14:tracePt t="8278" x="2360613" y="5399088"/>
          <p14:tracePt t="8280" x="2368550" y="5399088"/>
          <p14:tracePt t="8282" x="2368550" y="5407025"/>
          <p14:tracePt t="8284" x="2376488" y="5414963"/>
          <p14:tracePt t="8294" x="2392363" y="5438775"/>
          <p14:tracePt t="8297" x="2400300" y="5446713"/>
          <p14:tracePt t="8299" x="2408238" y="5446713"/>
          <p14:tracePt t="8301" x="2416175" y="5454650"/>
          <p14:tracePt t="8310" x="2439988" y="5478463"/>
          <p14:tracePt t="8314" x="2439988" y="5494338"/>
          <p14:tracePt t="8315" x="2447925" y="5494338"/>
          <p14:tracePt t="8317" x="2447925" y="5502275"/>
          <p14:tracePt t="8318" x="2455863" y="5502275"/>
          <p14:tracePt t="8323" x="2463800" y="5510213"/>
          <p14:tracePt t="8325" x="2471738" y="5510213"/>
          <p14:tracePt t="8326" x="2471738" y="5518150"/>
          <p14:tracePt t="8329" x="2471738" y="5526088"/>
          <p14:tracePt t="8331" x="2479675" y="5526088"/>
          <p14:tracePt t="8334" x="2479675" y="5534025"/>
          <p14:tracePt t="8335" x="2487613" y="5534025"/>
          <p14:tracePt t="8340" x="2495550" y="5534025"/>
          <p14:tracePt t="8342" x="2495550" y="5541963"/>
          <p14:tracePt t="8347" x="2503488" y="5541963"/>
          <p14:tracePt t="8351" x="2503488" y="5549900"/>
          <p14:tracePt t="8358" x="2511425" y="5557838"/>
          <p14:tracePt t="8365" x="2519363" y="5557838"/>
          <p14:tracePt t="8525" x="2519363" y="5565775"/>
          <p14:tracePt t="8550" x="2527300" y="5565775"/>
          <p14:tracePt t="8580" x="2535238" y="5573713"/>
          <p14:tracePt t="8591" x="2543175" y="5573713"/>
          <p14:tracePt t="8597" x="2543175" y="5581650"/>
          <p14:tracePt t="8599" x="2551113" y="5581650"/>
          <p14:tracePt t="8601" x="2559050" y="5589588"/>
          <p14:tracePt t="8609" x="2559050" y="5597525"/>
          <p14:tracePt t="8611" x="2566988" y="5597525"/>
          <p14:tracePt t="8613" x="2574925" y="5597525"/>
          <p14:tracePt t="8615" x="2574925" y="5605463"/>
          <p14:tracePt t="8618" x="2582863" y="5605463"/>
          <p14:tracePt t="8621" x="2590800" y="5613400"/>
          <p14:tracePt t="8628" x="2606675" y="5621338"/>
          <p14:tracePt t="8631" x="2616200" y="5629275"/>
          <p14:tracePt t="8632" x="2624138" y="5629275"/>
          <p14:tracePt t="8635" x="2632075" y="5637213"/>
          <p14:tracePt t="8637" x="2640013" y="5637213"/>
          <p14:tracePt t="8644" x="2655888" y="5645150"/>
          <p14:tracePt t="8645" x="2663825" y="5653088"/>
          <p14:tracePt t="8647" x="2671763" y="5662613"/>
          <p14:tracePt t="8649" x="2679700" y="5662613"/>
          <p14:tracePt t="8651" x="2687638" y="5662613"/>
          <p14:tracePt t="8656" x="2703513" y="5670550"/>
          <p14:tracePt t="8658" x="2711450" y="5670550"/>
          <p14:tracePt t="8660" x="2719388" y="5678488"/>
          <p14:tracePt t="8661" x="2727325" y="5678488"/>
          <p14:tracePt t="8663" x="2735263" y="5678488"/>
          <p14:tracePt t="8664" x="2735263" y="5686425"/>
          <p14:tracePt t="8666" x="2743200" y="5686425"/>
          <p14:tracePt t="8667" x="2751138" y="5694363"/>
          <p14:tracePt t="8669" x="2759075" y="5694363"/>
          <p14:tracePt t="8674" x="2774950" y="5702300"/>
          <p14:tracePt t="8675" x="2782888" y="5702300"/>
          <p14:tracePt t="8677" x="2790825" y="5702300"/>
          <p14:tracePt t="8679" x="2798763" y="5702300"/>
          <p14:tracePt t="8680" x="2798763" y="5710238"/>
          <p14:tracePt t="8681" x="2806700" y="5710238"/>
          <p14:tracePt t="8682" x="2814638" y="5710238"/>
          <p14:tracePt t="8685" x="2822575" y="5710238"/>
          <p14:tracePt t="8687" x="2822575" y="5718175"/>
          <p14:tracePt t="8691" x="2846388" y="5726113"/>
          <p14:tracePt t="8694" x="2854325" y="5726113"/>
          <p14:tracePt t="8695" x="2862263" y="5726113"/>
          <p14:tracePt t="8697" x="2870200" y="5734050"/>
          <p14:tracePt t="8700" x="2878138" y="5734050"/>
          <p14:tracePt t="8701" x="2878138" y="5741988"/>
          <p14:tracePt t="8702" x="2886075" y="5741988"/>
          <p14:tracePt t="8708" x="2909888" y="5749925"/>
          <p14:tracePt t="8711" x="2917825" y="5749925"/>
          <p14:tracePt t="8712" x="2925763" y="5757863"/>
          <p14:tracePt t="8714" x="2933700" y="5757863"/>
          <p14:tracePt t="8716" x="2941638" y="5757863"/>
          <p14:tracePt t="8718" x="2949575" y="5765800"/>
          <p14:tracePt t="8723" x="2967038" y="5773738"/>
          <p14:tracePt t="8724" x="2974975" y="5773738"/>
          <p14:tracePt t="8726" x="2982913" y="5773738"/>
          <p14:tracePt t="8727" x="2990850" y="5781675"/>
          <p14:tracePt t="8730" x="2998788" y="5781675"/>
          <p14:tracePt t="8731" x="2998788" y="5789613"/>
          <p14:tracePt t="8732" x="3006725" y="5789613"/>
          <p14:tracePt t="8734" x="3014663" y="5789613"/>
          <p14:tracePt t="8735" x="3022600" y="5789613"/>
          <p14:tracePt t="8739" x="3038475" y="5789613"/>
          <p14:tracePt t="8740" x="3046413" y="5789613"/>
          <p14:tracePt t="8741" x="3054350" y="5797550"/>
          <p14:tracePt t="8743" x="3062288" y="5797550"/>
          <p14:tracePt t="8744" x="3070225" y="5797550"/>
          <p14:tracePt t="8745" x="3070225" y="5805488"/>
          <p14:tracePt t="8746" x="3078163" y="5805488"/>
          <p14:tracePt t="8748" x="3086100" y="5805488"/>
          <p14:tracePt t="8749" x="3086100" y="5813425"/>
          <p14:tracePt t="8750" x="3101975" y="5813425"/>
          <p14:tracePt t="8758" x="3133725" y="5821363"/>
          <p14:tracePt t="8759" x="3149600" y="5821363"/>
          <p14:tracePt t="8760" x="3149600" y="5829300"/>
          <p14:tracePt t="8761" x="3157538" y="5829300"/>
          <p14:tracePt t="8763" x="3173413" y="5829300"/>
          <p14:tracePt t="8764" x="3173413" y="5837238"/>
          <p14:tracePt t="8765" x="3181350" y="5837238"/>
          <p14:tracePt t="8767" x="3197225" y="5845175"/>
          <p14:tracePt t="8769" x="3213100" y="5845175"/>
          <p14:tracePt t="8773" x="3228975" y="5853113"/>
          <p14:tracePt t="8774" x="3236913" y="5853113"/>
          <p14:tracePt t="8775" x="3244850" y="5853113"/>
          <p14:tracePt t="8776" x="3252788" y="5853113"/>
          <p14:tracePt t="8777" x="3260725" y="5861050"/>
          <p14:tracePt t="8779" x="3268663" y="5861050"/>
          <p14:tracePt t="8780" x="3276600" y="5861050"/>
          <p14:tracePt t="8781" x="3284538" y="5868988"/>
          <p14:tracePt t="8782" x="3292475" y="5868988"/>
          <p14:tracePt t="8783" x="3292475" y="5876925"/>
          <p14:tracePt t="8784" x="3300413" y="5876925"/>
          <p14:tracePt t="8785" x="3308350" y="5876925"/>
          <p14:tracePt t="8789" x="3333750" y="5884863"/>
          <p14:tracePt t="8790" x="3341688" y="5884863"/>
          <p14:tracePt t="8791" x="3349625" y="5884863"/>
          <p14:tracePt t="8793" x="3349625" y="5892800"/>
          <p14:tracePt t="8793" x="3357563" y="5892800"/>
          <p14:tracePt t="8794" x="3365500" y="5892800"/>
          <p14:tracePt t="8796" x="3373438" y="5900738"/>
          <p14:tracePt t="8796" x="3381375" y="5900738"/>
          <p14:tracePt t="8798" x="3389313" y="5900738"/>
          <p14:tracePt t="8799" x="3397250" y="5900738"/>
          <p14:tracePt t="8800" x="3405188" y="5900738"/>
          <p14:tracePt t="8801" x="3413125" y="5908675"/>
          <p14:tracePt t="8807" x="3452813" y="5924550"/>
          <p14:tracePt t="8810" x="3460750" y="5924550"/>
          <p14:tracePt t="8811" x="3476625" y="5924550"/>
          <p14:tracePt t="8813" x="3484563" y="5932488"/>
          <p14:tracePt t="8815" x="3500438" y="5932488"/>
          <p14:tracePt t="8817" x="3508375" y="5940425"/>
          <p14:tracePt t="8818" x="3516313" y="5940425"/>
          <p14:tracePt t="8819" x="3524250" y="5940425"/>
          <p14:tracePt t="8823" x="3548063" y="5948363"/>
          <p14:tracePt t="8824" x="3556000" y="5948363"/>
          <p14:tracePt t="8826" x="3563938" y="5948363"/>
          <p14:tracePt t="8827" x="3571875" y="5948363"/>
          <p14:tracePt t="8828" x="3579813" y="5956300"/>
          <p14:tracePt t="8829" x="3587750" y="5956300"/>
          <p14:tracePt t="8830" x="3587750" y="5964238"/>
          <p14:tracePt t="8831" x="3595688" y="5964238"/>
          <p14:tracePt t="8832" x="3603625" y="5964238"/>
          <p14:tracePt t="8833" x="3611563" y="5964238"/>
          <p14:tracePt t="8834" x="3619500" y="5964238"/>
          <p14:tracePt t="8835" x="3627438" y="5964238"/>
          <p14:tracePt t="8836" x="3635375" y="5972175"/>
          <p14:tracePt t="8840" x="3651250" y="5972175"/>
          <p14:tracePt t="8841" x="3660775" y="5972175"/>
          <p14:tracePt t="8843" x="3676650" y="5980113"/>
          <p14:tracePt t="8845" x="3692525" y="5988050"/>
          <p14:tracePt t="8847" x="3700463" y="5988050"/>
          <p14:tracePt t="8848" x="3708400" y="5988050"/>
          <p14:tracePt t="8849" x="3716338" y="5988050"/>
          <p14:tracePt t="8850" x="3724275" y="5988050"/>
          <p14:tracePt t="8852" x="3740150" y="5995988"/>
          <p14:tracePt t="8858" x="3771900" y="5995988"/>
          <p14:tracePt t="8859" x="3779838" y="6005513"/>
          <p14:tracePt t="8860" x="3787775" y="6005513"/>
          <p14:tracePt t="8861" x="3795713" y="6005513"/>
          <p14:tracePt t="8862" x="3803650" y="6005513"/>
          <p14:tracePt t="8863" x="3803650" y="6013450"/>
          <p14:tracePt t="8864" x="3811588" y="6013450"/>
          <p14:tracePt t="8865" x="3819525" y="6013450"/>
          <p14:tracePt t="8866" x="3827463" y="6013450"/>
          <p14:tracePt t="8868" x="3843338" y="6013450"/>
          <p14:tracePt t="8874" x="3875088" y="6021388"/>
          <p14:tracePt t="8875" x="3890963" y="6021388"/>
          <p14:tracePt t="8877" x="3898900" y="6021388"/>
          <p14:tracePt t="8878" x="3898900" y="6029325"/>
          <p14:tracePt t="8879" x="3906838" y="6029325"/>
          <p14:tracePt t="8880" x="3914775" y="6029325"/>
          <p14:tracePt t="8881" x="3922713" y="6029325"/>
          <p14:tracePt t="8882" x="3930650" y="6029325"/>
          <p14:tracePt t="8883" x="3930650" y="6037263"/>
          <p14:tracePt t="8884" x="3946525" y="6037263"/>
          <p14:tracePt t="8886" x="3954463" y="6037263"/>
          <p14:tracePt t="8890" x="3978275" y="6045200"/>
          <p14:tracePt t="8893" x="3994150" y="6045200"/>
          <p14:tracePt t="8895" x="4002088" y="6045200"/>
          <p14:tracePt t="8896" x="4011613" y="6045200"/>
          <p14:tracePt t="8897" x="4019550" y="6045200"/>
          <p14:tracePt t="8899" x="4027488" y="6045200"/>
          <p14:tracePt t="8901" x="4035425" y="6053138"/>
          <p14:tracePt t="8907" x="4059238" y="6061075"/>
          <p14:tracePt t="8908" x="4067175" y="6061075"/>
          <p14:tracePt t="8910" x="4083050" y="6061075"/>
          <p14:tracePt t="8912" x="4090988" y="6061075"/>
          <p14:tracePt t="8913" x="4098925" y="6061075"/>
          <p14:tracePt t="8916" x="4106863" y="6069013"/>
          <p14:tracePt t="8918" x="4114800" y="6069013"/>
          <p14:tracePt t="8924" x="4146550" y="6076950"/>
          <p14:tracePt t="8925" x="4154488" y="6076950"/>
          <p14:tracePt t="8927" x="4162425" y="6076950"/>
          <p14:tracePt t="8929" x="4170363" y="6084888"/>
          <p14:tracePt t="8930" x="4178300" y="6084888"/>
          <p14:tracePt t="8933" x="4186238" y="6084888"/>
          <p14:tracePt t="8935" x="4194175" y="6084888"/>
          <p14:tracePt t="8936" x="4202113" y="6084888"/>
          <p14:tracePt t="8941" x="4225925" y="6092825"/>
          <p14:tracePt t="8942" x="4233863" y="6092825"/>
          <p14:tracePt t="8945" x="4249738" y="6092825"/>
          <p14:tracePt t="8947" x="4257675" y="6092825"/>
          <p14:tracePt t="8949" x="4265613" y="6092825"/>
          <p14:tracePt t="8950" x="4265613" y="6100763"/>
          <p14:tracePt t="8951" x="4273550" y="6100763"/>
          <p14:tracePt t="8952" x="4281488" y="6100763"/>
          <p14:tracePt t="8953" x="4281488" y="6108700"/>
          <p14:tracePt t="8957" x="4305300" y="6108700"/>
          <p14:tracePt t="8958" x="4313238" y="6108700"/>
          <p14:tracePt t="8959" x="4321175" y="6108700"/>
          <p14:tracePt t="8960" x="4329113" y="6108700"/>
          <p14:tracePt t="8962" x="4337050" y="6108700"/>
          <p14:tracePt t="8963" x="4337050" y="6116638"/>
          <p14:tracePt t="8964" x="4344988" y="6116638"/>
          <p14:tracePt t="8966" x="4362450" y="6116638"/>
          <p14:tracePt t="8968" x="4370388" y="6116638"/>
          <p14:tracePt t="8973" x="4394200" y="6124575"/>
          <p14:tracePt t="8974" x="4410075" y="6132513"/>
          <p14:tracePt t="8976" x="4418013" y="6132513"/>
          <p14:tracePt t="8978" x="4433888" y="6132513"/>
          <p14:tracePt t="8980" x="4441825" y="6140450"/>
          <p14:tracePt t="8981" x="4449763" y="6140450"/>
          <p14:tracePt t="8982" x="4457700" y="6140450"/>
          <p14:tracePt t="8983" x="4465638" y="6140450"/>
          <p14:tracePt t="8985" x="4473575" y="6140450"/>
          <p14:tracePt t="8989" x="4497388" y="6148388"/>
          <p14:tracePt t="8990" x="4505325" y="6148388"/>
          <p14:tracePt t="8991" x="4513263" y="6148388"/>
          <p14:tracePt t="8992" x="4521200" y="6148388"/>
          <p14:tracePt t="8993" x="4521200" y="6156325"/>
          <p14:tracePt t="8994" x="4537075" y="6156325"/>
          <p14:tracePt t="8996" x="4545013" y="6156325"/>
          <p14:tracePt t="8998" x="4560888" y="6156325"/>
          <p14:tracePt t="8999" x="4568825" y="6156325"/>
          <p14:tracePt t="9001" x="4576763" y="6164263"/>
          <p14:tracePt t="9002" x="4584700" y="6164263"/>
          <p14:tracePt t="9006" x="4600575" y="6164263"/>
          <p14:tracePt t="9007" x="4616450" y="6172200"/>
          <p14:tracePt t="9009" x="4624388" y="6172200"/>
          <p14:tracePt t="9010" x="4632325" y="6172200"/>
          <p14:tracePt t="9011" x="4640263" y="6180138"/>
          <p14:tracePt t="9012" x="4648200" y="6180138"/>
          <p14:tracePt t="9014" x="4664075" y="6180138"/>
          <p14:tracePt t="9016" x="4672013" y="6180138"/>
          <p14:tracePt t="9018" x="4679950" y="6188075"/>
          <p14:tracePt t="9019" x="4687888" y="6188075"/>
          <p14:tracePt t="9023" x="4721225" y="6188075"/>
          <p14:tracePt t="9025" x="4737100" y="6188075"/>
          <p14:tracePt t="9026" x="4737100" y="6196013"/>
          <p14:tracePt t="9027" x="4745038" y="6196013"/>
          <p14:tracePt t="9028" x="4752975" y="6196013"/>
          <p14:tracePt t="9029" x="4760913" y="6196013"/>
          <p14:tracePt t="9030" x="4768850" y="6203950"/>
          <p14:tracePt t="9032" x="4784725" y="6203950"/>
          <p14:tracePt t="9034" x="4792663" y="6203950"/>
          <p14:tracePt t="9035" x="4800600" y="6203950"/>
          <p14:tracePt t="9036" x="4808538" y="6203950"/>
          <p14:tracePt t="9039" x="4832350" y="6203950"/>
          <p14:tracePt t="9041" x="4840288" y="6211888"/>
          <p14:tracePt t="9042" x="4856163" y="6211888"/>
          <p14:tracePt t="9044" x="4864100" y="6211888"/>
          <p14:tracePt t="9045" x="4879975" y="6211888"/>
          <p14:tracePt t="9047" x="4895850" y="6211888"/>
          <p14:tracePt t="9049" x="4903788" y="6211888"/>
          <p14:tracePt t="9050" x="4911725" y="6211888"/>
          <p14:tracePt t="9051" x="4919663" y="6211888"/>
          <p14:tracePt t="9052" x="4927600" y="6219825"/>
          <p14:tracePt t="9056" x="4951413" y="6219825"/>
          <p14:tracePt t="9057" x="4959350" y="6219825"/>
          <p14:tracePt t="9058" x="4967288" y="6227763"/>
          <p14:tracePt t="9059" x="4975225" y="6227763"/>
          <p14:tracePt t="9060" x="4983163" y="6227763"/>
          <p14:tracePt t="9061" x="4991100" y="6227763"/>
          <p14:tracePt t="9062" x="4999038" y="6227763"/>
          <p14:tracePt t="9063" x="5006975" y="6227763"/>
          <p14:tracePt t="9064" x="5014913" y="6227763"/>
          <p14:tracePt t="9065" x="5022850" y="6227763"/>
          <p14:tracePt t="9067" x="5038725" y="6227763"/>
          <p14:tracePt t="9068" x="5046663" y="6227763"/>
          <p14:tracePt t="9069" x="5046663" y="6235700"/>
          <p14:tracePt t="9072" x="5080000" y="6235700"/>
          <p14:tracePt t="9073" x="5095875" y="6235700"/>
          <p14:tracePt t="9075" x="5103813" y="6235700"/>
          <p14:tracePt t="9076" x="5119688" y="6235700"/>
          <p14:tracePt t="9077" x="5127625" y="6235700"/>
          <p14:tracePt t="9079" x="5143500" y="6243638"/>
          <p14:tracePt t="9080" x="5151438" y="6243638"/>
          <p14:tracePt t="9081" x="5159375" y="6243638"/>
          <p14:tracePt t="9082" x="5167313" y="6251575"/>
          <p14:tracePt t="9083" x="5183188" y="6251575"/>
          <p14:tracePt t="9084" x="5191125" y="6251575"/>
          <p14:tracePt t="9085" x="5199063" y="6251575"/>
          <p14:tracePt t="9086" x="5207000" y="6251575"/>
          <p14:tracePt t="9089" x="5238750" y="6251575"/>
          <p14:tracePt t="9090" x="5246688" y="6251575"/>
          <p14:tracePt t="9091" x="5254625" y="6251575"/>
          <p14:tracePt t="9092" x="5262563" y="6259513"/>
          <p14:tracePt t="9093" x="5270500" y="6259513"/>
          <p14:tracePt t="9094" x="5278438" y="6259513"/>
          <p14:tracePt t="9095" x="5294313" y="6259513"/>
          <p14:tracePt t="9096" x="5310188" y="6259513"/>
          <p14:tracePt t="9097" x="5318125" y="6259513"/>
          <p14:tracePt t="9098" x="5326063" y="6259513"/>
          <p14:tracePt t="9099" x="5334000" y="6259513"/>
          <p14:tracePt t="9100" x="5349875" y="6259513"/>
          <p14:tracePt t="9101" x="5357813" y="6259513"/>
          <p14:tracePt t="9102" x="5365750" y="6259513"/>
          <p14:tracePt t="9106" x="5407025" y="6275388"/>
          <p14:tracePt t="9107" x="5414963" y="6275388"/>
          <p14:tracePt t="9108" x="5430838" y="6275388"/>
          <p14:tracePt t="9109" x="5446713" y="6275388"/>
          <p14:tracePt t="9111" x="5462588" y="6275388"/>
          <p14:tracePt t="9112" x="5478463" y="6275388"/>
          <p14:tracePt t="9113" x="5486400" y="6275388"/>
          <p14:tracePt t="9114" x="5494338" y="6275388"/>
          <p14:tracePt t="9115" x="5502275" y="6283325"/>
          <p14:tracePt t="9116" x="5518150" y="6283325"/>
          <p14:tracePt t="9117" x="5526088" y="6283325"/>
          <p14:tracePt t="9118" x="5534025" y="6283325"/>
          <p14:tracePt t="9119" x="5549900" y="6283325"/>
          <p14:tracePt t="9122" x="5589588" y="6299200"/>
          <p14:tracePt t="9123" x="5597525" y="6299200"/>
          <p14:tracePt t="9124" x="5605463" y="6299200"/>
          <p14:tracePt t="9125" x="5613400" y="6299200"/>
          <p14:tracePt t="9126" x="5629275" y="6299200"/>
          <p14:tracePt t="9127" x="5645150" y="6299200"/>
          <p14:tracePt t="9128" x="5653088" y="6299200"/>
          <p14:tracePt t="9129" x="5661025" y="6307138"/>
          <p14:tracePt t="9130" x="5676900" y="6307138"/>
          <p14:tracePt t="9131" x="5684838" y="6307138"/>
          <p14:tracePt t="9132" x="5700713" y="6307138"/>
          <p14:tracePt t="9133" x="5708650" y="6315075"/>
          <p14:tracePt t="9134" x="5724525" y="6315075"/>
          <p14:tracePt t="9135" x="5740400" y="6315075"/>
          <p14:tracePt t="9139" x="5789613" y="6323013"/>
          <p14:tracePt t="9140" x="5797550" y="6323013"/>
          <p14:tracePt t="9141" x="5805488" y="6323013"/>
          <p14:tracePt t="9142" x="5829300" y="6330950"/>
          <p14:tracePt t="9143" x="5837238" y="6330950"/>
          <p14:tracePt t="9144" x="5845175" y="6330950"/>
          <p14:tracePt t="9145" x="5853113" y="6330950"/>
          <p14:tracePt t="9146" x="5876925" y="6330950"/>
          <p14:tracePt t="9147" x="5884863" y="6330950"/>
          <p14:tracePt t="9148" x="5900738" y="6330950"/>
          <p14:tracePt t="9149" x="5908675" y="6330950"/>
          <p14:tracePt t="9150" x="5924550" y="6330950"/>
          <p14:tracePt t="9151" x="5940425" y="6330950"/>
          <p14:tracePt t="9152" x="5956300" y="6330950"/>
          <p14:tracePt t="9155" x="5988050" y="6338888"/>
          <p14:tracePt t="9156" x="5995988" y="6338888"/>
          <p14:tracePt t="9157" x="6011863" y="6338888"/>
          <p14:tracePt t="9158" x="6027738" y="6348413"/>
          <p14:tracePt t="9159" x="6043613" y="6348413"/>
          <p14:tracePt t="9160" x="6051550" y="6348413"/>
          <p14:tracePt t="9161" x="6067425" y="6348413"/>
          <p14:tracePt t="9162" x="6075363" y="6348413"/>
          <p14:tracePt t="9163" x="6083300" y="6348413"/>
          <p14:tracePt t="9164" x="6100763" y="6348413"/>
          <p14:tracePt t="9165" x="6116638" y="6348413"/>
          <p14:tracePt t="9166" x="6124575" y="6348413"/>
          <p14:tracePt t="9167" x="6132513" y="6348413"/>
          <p14:tracePt t="9168" x="6156325" y="6348413"/>
          <p14:tracePt t="9169" x="6164263" y="6348413"/>
          <p14:tracePt t="9174" x="6219825" y="6348413"/>
          <p14:tracePt t="9175" x="6235700" y="6356350"/>
          <p14:tracePt t="9176" x="6251575" y="6356350"/>
          <p14:tracePt t="9177" x="6267450" y="6356350"/>
          <p14:tracePt t="9178" x="6275388" y="6356350"/>
          <p14:tracePt t="9179" x="6291263" y="6356350"/>
          <p14:tracePt t="9180" x="6299200" y="6356350"/>
          <p14:tracePt t="9181" x="6323013" y="6356350"/>
          <p14:tracePt t="9182" x="6330950" y="6356350"/>
          <p14:tracePt t="9183" x="6338888" y="6356350"/>
          <p14:tracePt t="9184" x="6354763" y="6356350"/>
          <p14:tracePt t="9185" x="6370638" y="6356350"/>
          <p14:tracePt t="9186" x="6378575" y="6356350"/>
          <p14:tracePt t="9188" x="6402388" y="6356350"/>
          <p14:tracePt t="9189" x="6418263" y="6356350"/>
          <p14:tracePt t="9190" x="6426200" y="6356350"/>
          <p14:tracePt t="9191" x="6442075" y="6364288"/>
          <p14:tracePt t="9192" x="6451600" y="6364288"/>
          <p14:tracePt t="9193" x="6467475" y="6364288"/>
          <p14:tracePt t="9194" x="6475413" y="6364288"/>
          <p14:tracePt t="9195" x="6491288" y="6364288"/>
          <p14:tracePt t="9196" x="6499225" y="6364288"/>
          <p14:tracePt t="9197" x="6515100" y="6364288"/>
          <p14:tracePt t="9198" x="6523038" y="6364288"/>
          <p14:tracePt t="9199" x="6530975" y="6372225"/>
          <p14:tracePt t="9200" x="6546850" y="6372225"/>
          <p14:tracePt t="9201" x="6562725" y="6372225"/>
          <p14:tracePt t="9202" x="6570663" y="6372225"/>
          <p14:tracePt t="9205" x="6602413" y="6372225"/>
          <p14:tracePt t="9206" x="6610350" y="6372225"/>
          <p14:tracePt t="9207" x="6626225" y="6372225"/>
          <p14:tracePt t="9208" x="6634163" y="6372225"/>
          <p14:tracePt t="9209" x="6650038" y="6372225"/>
          <p14:tracePt t="9210" x="6665913" y="6372225"/>
          <p14:tracePt t="9211" x="6673850" y="6372225"/>
          <p14:tracePt t="9212" x="6681788" y="6372225"/>
          <p14:tracePt t="9213" x="6689725" y="6372225"/>
          <p14:tracePt t="9214" x="6705600" y="6372225"/>
          <p14:tracePt t="9215" x="6713538" y="6372225"/>
          <p14:tracePt t="9216" x="6721475" y="6372225"/>
          <p14:tracePt t="9217" x="6737350" y="6372225"/>
          <p14:tracePt t="9218" x="6753225" y="6372225"/>
          <p14:tracePt t="9219" x="6761163" y="6372225"/>
          <p14:tracePt t="9222" x="6794500" y="6380163"/>
          <p14:tracePt t="9223" x="6810375" y="6380163"/>
          <p14:tracePt t="9225" x="6826250" y="6380163"/>
          <p14:tracePt t="9226" x="6834188" y="6380163"/>
          <p14:tracePt t="9227" x="6842125" y="6380163"/>
          <p14:tracePt t="9228" x="6850063" y="6380163"/>
          <p14:tracePt t="9229" x="6858000" y="6380163"/>
          <p14:tracePt t="9230" x="6873875" y="6380163"/>
          <p14:tracePt t="9232" x="6889750" y="6380163"/>
          <p14:tracePt t="9233" x="6905625" y="6380163"/>
          <p14:tracePt t="9234" x="6913563" y="6380163"/>
          <p14:tracePt t="9236" x="6929438" y="6380163"/>
          <p14:tracePt t="9239" x="6953250" y="6380163"/>
          <p14:tracePt t="9240" x="6961188" y="6380163"/>
          <p14:tracePt t="9241" x="6969125" y="6380163"/>
          <p14:tracePt t="9242" x="6985000" y="6388100"/>
          <p14:tracePt t="9244" x="7000875" y="6388100"/>
          <p14:tracePt t="9245" x="7008813" y="6388100"/>
          <p14:tracePt t="9246" x="7016750" y="6388100"/>
          <p14:tracePt t="9248" x="7032625" y="6388100"/>
          <p14:tracePt t="9249" x="7040563" y="6388100"/>
          <p14:tracePt t="9250" x="7048500" y="6388100"/>
          <p14:tracePt t="9251" x="7056438" y="6396038"/>
          <p14:tracePt t="9252" x="7064375" y="6396038"/>
          <p14:tracePt t="9255" x="7088188" y="6396038"/>
          <p14:tracePt t="9256" x="7096125" y="6396038"/>
          <p14:tracePt t="9257" x="7104063" y="6396038"/>
          <p14:tracePt t="9258" x="7112000" y="6396038"/>
          <p14:tracePt t="9259" x="7119938" y="6396038"/>
          <p14:tracePt t="9260" x="7127875" y="6396038"/>
          <p14:tracePt t="9261" x="7135813" y="6396038"/>
          <p14:tracePt t="9262" x="7145338" y="6396038"/>
          <p14:tracePt t="9263" x="7153275" y="6396038"/>
          <p14:tracePt t="9264" x="7161213" y="6396038"/>
          <p14:tracePt t="9266" x="7169150" y="6396038"/>
          <p14:tracePt t="9267" x="7177088" y="6396038"/>
          <p14:tracePt t="9268" x="7185025" y="6396038"/>
          <p14:tracePt t="9269" x="7192963" y="6396038"/>
          <p14:tracePt t="9272" x="7216775" y="6396038"/>
          <p14:tracePt t="9273" x="7224713" y="6403975"/>
          <p14:tracePt t="9274" x="7232650" y="6403975"/>
          <p14:tracePt t="9275" x="7240588" y="6403975"/>
          <p14:tracePt t="9277" x="7248525" y="6403975"/>
          <p14:tracePt t="9278" x="7256463" y="6403975"/>
          <p14:tracePt t="9279" x="7264400" y="6403975"/>
          <p14:tracePt t="9280" x="7272338" y="6403975"/>
          <p14:tracePt t="9281" x="7280275" y="6403975"/>
          <p14:tracePt t="9282" x="7288213" y="6411913"/>
          <p14:tracePt t="9284" x="7304088" y="6411913"/>
          <p14:tracePt t="9286" x="7312025" y="6411913"/>
          <p14:tracePt t="9290" x="7343775" y="6411913"/>
          <p14:tracePt t="9292" x="7351713" y="6411913"/>
          <p14:tracePt t="9293" x="7359650" y="6411913"/>
          <p14:tracePt t="9295" x="7367588" y="6411913"/>
          <p14:tracePt t="9296" x="7375525" y="6411913"/>
          <p14:tracePt t="9297" x="7383463" y="6411913"/>
          <p14:tracePt t="9299" x="7399338" y="6411913"/>
          <p14:tracePt t="9300" x="7399338" y="6419850"/>
          <p14:tracePt t="9301" x="7407275" y="6419850"/>
          <p14:tracePt t="9305" x="7431088" y="6419850"/>
          <p14:tracePt t="9307" x="7439025" y="6419850"/>
          <p14:tracePt t="9309" x="7446963" y="6419850"/>
          <p14:tracePt t="9310" x="7454900" y="6419850"/>
          <p14:tracePt t="9311" x="7462838" y="6419850"/>
          <p14:tracePt t="9313" x="7470775" y="6419850"/>
          <p14:tracePt t="9315" x="7478713" y="6419850"/>
          <p14:tracePt t="9316" x="7486650" y="6419850"/>
          <p14:tracePt t="9318" x="7496175" y="6419850"/>
          <p14:tracePt t="9322" x="7519988" y="6419850"/>
          <p14:tracePt t="9324" x="7527925" y="6419850"/>
          <p14:tracePt t="9325" x="7535863" y="6427788"/>
          <p14:tracePt t="9327" x="7543800" y="6427788"/>
          <p14:tracePt t="9329" x="7551738" y="6427788"/>
          <p14:tracePt t="9330" x="7559675" y="6427788"/>
          <p14:tracePt t="9331" x="7567613" y="6427788"/>
          <p14:tracePt t="9333" x="7575550" y="6427788"/>
          <p14:tracePt t="9334" x="7583488" y="6427788"/>
          <p14:tracePt t="9335" x="7591425" y="6427788"/>
          <p14:tracePt t="9338" x="7599363" y="6427788"/>
          <p14:tracePt t="9339" x="7607300" y="6427788"/>
          <p14:tracePt t="9341" x="7615238" y="6427788"/>
          <p14:tracePt t="9342" x="7623175" y="6427788"/>
          <p14:tracePt t="9344" x="7631113" y="6427788"/>
          <p14:tracePt t="9346" x="7639050" y="6427788"/>
          <p14:tracePt t="9348" x="7646988" y="6427788"/>
          <p14:tracePt t="9349" x="7654925" y="6427788"/>
          <p14:tracePt t="9351" x="7662863" y="6427788"/>
          <p14:tracePt t="9355" x="7678738" y="6427788"/>
          <p14:tracePt t="9356" x="7686675" y="6435725"/>
          <p14:tracePt t="9357" x="7694613" y="6435725"/>
          <p14:tracePt t="9358" x="7702550" y="6435725"/>
          <p14:tracePt t="9360" x="7710488" y="6435725"/>
          <p14:tracePt t="9362" x="7718425" y="6435725"/>
          <p14:tracePt t="9364" x="7726363" y="6435725"/>
          <p14:tracePt t="9365" x="7734300" y="6435725"/>
          <p14:tracePt t="9367" x="7742238" y="6435725"/>
          <p14:tracePt t="9369" x="7750175" y="6435725"/>
          <p14:tracePt t="9371" x="7766050" y="6443663"/>
          <p14:tracePt t="9373" x="7773988" y="6443663"/>
          <p14:tracePt t="9375" x="7781925" y="6443663"/>
          <p14:tracePt t="9376" x="7789863" y="6443663"/>
          <p14:tracePt t="9378" x="7797800" y="6443663"/>
          <p14:tracePt t="9380" x="7805738" y="6443663"/>
          <p14:tracePt t="9382" x="7813675" y="6443663"/>
          <p14:tracePt t="9383" x="7821613" y="6443663"/>
          <p14:tracePt t="9385" x="7829550" y="6443663"/>
          <p14:tracePt t="9390" x="7847013" y="6443663"/>
          <p14:tracePt t="9391" x="7854950" y="6443663"/>
          <p14:tracePt t="9392" x="7862888" y="6443663"/>
          <p14:tracePt t="9393" x="7862888" y="6451600"/>
          <p14:tracePt t="9395" x="7870825" y="6451600"/>
          <p14:tracePt t="9397" x="7878763" y="6451600"/>
          <p14:tracePt t="9399" x="7886700" y="6451600"/>
          <p14:tracePt t="9400" x="7894638" y="6451600"/>
          <p14:tracePt t="9405" x="7910513" y="6451600"/>
          <p14:tracePt t="9408" x="7918450" y="6451600"/>
          <p14:tracePt t="9409" x="7926388" y="6451600"/>
          <p14:tracePt t="9412" x="7934325" y="6451600"/>
          <p14:tracePt t="9414" x="7942263" y="6451600"/>
          <p14:tracePt t="9415" x="7950200" y="6451600"/>
          <p14:tracePt t="9417" x="7958138" y="6451600"/>
          <p14:tracePt t="9418" x="7958138" y="6459538"/>
          <p14:tracePt t="9423" x="7974013" y="6459538"/>
          <p14:tracePt t="9425" x="7981950" y="6459538"/>
          <p14:tracePt t="9426" x="7981950" y="6467475"/>
          <p14:tracePt t="9427" x="7989888" y="6467475"/>
          <p14:tracePt t="9429" x="7997825" y="6467475"/>
          <p14:tracePt t="9431" x="8005763" y="6467475"/>
          <p14:tracePt t="9433" x="8013700" y="6467475"/>
          <p14:tracePt t="9436" x="8021638" y="6467475"/>
          <p14:tracePt t="9439" x="8029575" y="6467475"/>
          <p14:tracePt t="9440" x="8037513" y="6467475"/>
          <p14:tracePt t="9442" x="8045450" y="6467475"/>
          <p14:tracePt t="9444" x="8053388" y="6467475"/>
          <p14:tracePt t="9447" x="8061325" y="6467475"/>
          <p14:tracePt t="9450" x="8077200" y="6475413"/>
          <p14:tracePt t="9452" x="8085138" y="6475413"/>
          <p14:tracePt t="9456" x="8101013" y="6475413"/>
          <p14:tracePt t="9458" x="8108950" y="6475413"/>
          <p14:tracePt t="9460" x="8116888" y="6475413"/>
          <p14:tracePt t="9461" x="8124825" y="6475413"/>
          <p14:tracePt t="9463" x="8132763" y="6475413"/>
          <p14:tracePt t="9465" x="8140700" y="6475413"/>
          <p14:tracePt t="9467" x="8148638" y="6475413"/>
          <p14:tracePt t="9469" x="8156575" y="6475413"/>
          <p14:tracePt t="9473" x="8172450" y="6475413"/>
          <p14:tracePt t="9474" x="8189913" y="6475413"/>
          <p14:tracePt t="9476" x="8197850" y="6475413"/>
          <p14:tracePt t="9478" x="8205788" y="6483350"/>
          <p14:tracePt t="9479" x="8213725" y="6483350"/>
          <p14:tracePt t="9481" x="8221663" y="6483350"/>
          <p14:tracePt t="9482" x="8229600" y="6483350"/>
          <p14:tracePt t="9484" x="8237538" y="6483350"/>
          <p14:tracePt t="9485" x="8245475" y="6483350"/>
          <p14:tracePt t="9486" x="8253413" y="6483350"/>
          <p14:tracePt t="9490" x="8277225" y="6483350"/>
          <p14:tracePt t="9492" x="8285163" y="6483350"/>
          <p14:tracePt t="9493" x="8293100" y="6483350"/>
          <p14:tracePt t="9494" x="8301038" y="6483350"/>
          <p14:tracePt t="9495" x="8308975" y="6483350"/>
          <p14:tracePt t="9497" x="8316913" y="6483350"/>
          <p14:tracePt t="9498" x="8324850" y="6483350"/>
          <p14:tracePt t="9499" x="8332788" y="6483350"/>
          <p14:tracePt t="9501" x="8348663" y="6483350"/>
          <p14:tracePt t="9505" x="8364538" y="6483350"/>
          <p14:tracePt t="9506" x="8372475" y="6483350"/>
          <p14:tracePt t="9507" x="8380413" y="6483350"/>
          <p14:tracePt t="9508" x="8388350" y="6483350"/>
          <p14:tracePt t="9509" x="8396288" y="6483350"/>
          <p14:tracePt t="9510" x="8404225" y="6483350"/>
          <p14:tracePt t="9511" x="8412163" y="6483350"/>
          <p14:tracePt t="9513" x="8428038" y="6483350"/>
          <p14:tracePt t="9515" x="8435975" y="6483350"/>
          <p14:tracePt t="9516" x="8443913" y="6483350"/>
          <p14:tracePt t="9517" x="8451850" y="6491288"/>
          <p14:tracePt t="9518" x="8459788" y="6491288"/>
          <p14:tracePt t="9523" x="8491538" y="6491288"/>
          <p14:tracePt t="9524" x="8499475" y="6491288"/>
          <p14:tracePt t="9525" x="8507413" y="6491288"/>
          <p14:tracePt t="9526" x="8515350" y="6491288"/>
          <p14:tracePt t="9527" x="8523288" y="6491288"/>
          <p14:tracePt t="9528" x="8531225" y="6491288"/>
          <p14:tracePt t="9530" x="8540750" y="6491288"/>
          <p14:tracePt t="9531" x="8548688" y="6491288"/>
          <p14:tracePt t="9532" x="8556625" y="6491288"/>
          <p14:tracePt t="9533" x="8564563" y="6491288"/>
          <p14:tracePt t="9534" x="8572500" y="6491288"/>
          <p14:tracePt t="9535" x="8580438" y="6491288"/>
          <p14:tracePt t="9539" x="8604250" y="6491288"/>
          <p14:tracePt t="9540" x="8612188" y="6491288"/>
          <p14:tracePt t="9541" x="8620125" y="6491288"/>
          <p14:tracePt t="9542" x="8628063" y="6491288"/>
          <p14:tracePt t="9544" x="8643938" y="6491288"/>
          <p14:tracePt t="9546" x="8651875" y="6491288"/>
          <p14:tracePt t="9547" x="8659813" y="6491288"/>
          <p14:tracePt t="9549" x="8667750" y="6491288"/>
          <p14:tracePt t="9550" x="8675688" y="6491288"/>
          <p14:tracePt t="9551" x="8683625" y="6491288"/>
          <p14:tracePt t="9552" x="8691563" y="6491288"/>
          <p14:tracePt t="9556" x="8715375" y="6483350"/>
          <p14:tracePt t="9557" x="8723313" y="6483350"/>
          <p14:tracePt t="9558" x="8731250" y="6483350"/>
          <p14:tracePt t="9559" x="8739188" y="6483350"/>
          <p14:tracePt t="9561" x="8747125" y="6483350"/>
          <p14:tracePt t="9562" x="8755063" y="6483350"/>
          <p14:tracePt t="9563" x="8770938" y="6483350"/>
          <p14:tracePt t="9565" x="8778875" y="6483350"/>
          <p14:tracePt t="9567" x="8786813" y="6483350"/>
          <p14:tracePt t="9568" x="8794750" y="6483350"/>
          <p14:tracePt t="9569" x="8802688" y="6483350"/>
          <p14:tracePt t="9572" x="8826500" y="6483350"/>
          <p14:tracePt t="9574" x="8834438" y="6483350"/>
          <p14:tracePt t="9575" x="8842375" y="6483350"/>
          <p14:tracePt t="9576" x="8850313" y="6483350"/>
          <p14:tracePt t="9577" x="8858250" y="6475413"/>
          <p14:tracePt t="9579" x="8874125" y="6475413"/>
          <p14:tracePt t="9581" x="8883650" y="6475413"/>
          <p14:tracePt t="9582" x="8891588" y="6475413"/>
          <p14:tracePt t="9584" x="8899525" y="6475413"/>
          <p14:tracePt t="9585" x="8907463" y="6475413"/>
          <p14:tracePt t="9586" x="8915400" y="6467475"/>
          <p14:tracePt t="9590" x="8939213" y="6467475"/>
          <p14:tracePt t="9591" x="8947150" y="6459538"/>
          <p14:tracePt t="9592" x="8955088" y="6459538"/>
          <p14:tracePt t="9594" x="8963025" y="6459538"/>
          <p14:tracePt t="9595" x="8970963" y="6459538"/>
          <p14:tracePt t="9597" x="8978900" y="6459538"/>
          <p14:tracePt t="9598" x="8986838" y="6459538"/>
          <p14:tracePt t="9599" x="8994775" y="6451600"/>
          <p14:tracePt t="9600" x="9002713" y="6451600"/>
          <p14:tracePt t="9602" x="9010650" y="6451600"/>
          <p14:tracePt t="9603" x="9018588" y="6451600"/>
          <p14:tracePt t="9606" x="9034463" y="6443663"/>
          <p14:tracePt t="9607" x="9042400" y="6443663"/>
          <p14:tracePt t="9608" x="9050338" y="6443663"/>
          <p14:tracePt t="9610" x="9058275" y="6443663"/>
          <p14:tracePt t="9611" x="9066213" y="6443663"/>
          <p14:tracePt t="9612" x="9066213" y="6435725"/>
          <p14:tracePt t="9613" x="9074150" y="6435725"/>
          <p14:tracePt t="9614" x="9082088" y="6435725"/>
          <p14:tracePt t="9616" x="9090025" y="6427788"/>
          <p14:tracePt t="9617" x="9097963" y="6427788"/>
          <p14:tracePt t="9619" x="9105900" y="6427788"/>
          <p14:tracePt t="9623" x="9121775" y="6419850"/>
          <p14:tracePt t="9624" x="9129713" y="6419850"/>
          <p14:tracePt t="9625" x="9137650" y="6419850"/>
          <p14:tracePt t="9626" x="9145588" y="6419850"/>
          <p14:tracePt t="9628" x="9153525" y="6419850"/>
          <p14:tracePt t="9629" x="9153525" y="6411913"/>
          <p14:tracePt t="9630" x="9161463" y="6411913"/>
          <p14:tracePt t="9632" x="9169400" y="6403975"/>
          <p14:tracePt t="9633" x="9177338" y="6403975"/>
          <p14:tracePt t="9636" x="9185275" y="6403975"/>
          <p14:tracePt t="9640" x="9201150" y="6396038"/>
          <p14:tracePt t="9643" x="9209088" y="6396038"/>
          <p14:tracePt t="9644" x="9217025" y="6388100"/>
          <p14:tracePt t="9646" x="9224963" y="6388100"/>
          <p14:tracePt t="9648" x="9234488" y="6388100"/>
          <p14:tracePt t="9651" x="9242425" y="6380163"/>
          <p14:tracePt t="9652" x="9250363" y="6380163"/>
          <p14:tracePt t="9653" x="9250363" y="6372225"/>
          <p14:tracePt t="9655" x="9258300" y="6372225"/>
          <p14:tracePt t="9658" x="9266238" y="6364288"/>
          <p14:tracePt t="9661" x="9282113" y="6364288"/>
          <p14:tracePt t="9664" x="9290050" y="6356350"/>
          <p14:tracePt t="9667" x="9297988" y="6356350"/>
          <p14:tracePt t="9669" x="9305925" y="6356350"/>
          <p14:tracePt t="9673" x="9313863" y="6338888"/>
          <p14:tracePt t="9674" x="9321800" y="6338888"/>
          <p14:tracePt t="9677" x="9329738" y="6338888"/>
          <p14:tracePt t="9679" x="9329738" y="6330950"/>
          <p14:tracePt t="9680" x="9337675" y="6330950"/>
          <p14:tracePt t="9682" x="9345613" y="6330950"/>
          <p14:tracePt t="9684" x="9353550" y="6330950"/>
          <p14:tracePt t="9688" x="9361488" y="6323013"/>
          <p14:tracePt t="9690" x="9369425" y="6323013"/>
          <p14:tracePt t="9691" x="9377363" y="6315075"/>
          <p14:tracePt t="9694" x="9377363" y="6307138"/>
          <p14:tracePt t="9695" x="9385300" y="6307138"/>
          <p14:tracePt t="9697" x="9393238" y="6307138"/>
          <p14:tracePt t="9699" x="9401175" y="6307138"/>
          <p14:tracePt t="9700" x="9401175" y="6299200"/>
          <p14:tracePt t="9701" x="9409113" y="6299200"/>
          <p14:tracePt t="9706" x="9417050" y="6291263"/>
          <p14:tracePt t="9707" x="9424988" y="6291263"/>
          <p14:tracePt t="9709" x="9432925" y="6291263"/>
          <p14:tracePt t="9711" x="9440863" y="6291263"/>
          <p14:tracePt t="9713" x="9448800" y="6283325"/>
          <p14:tracePt t="9714" x="9448800" y="6275388"/>
          <p14:tracePt t="9716" x="9456738" y="6275388"/>
          <p14:tracePt t="9718" x="9464675" y="6275388"/>
          <p14:tracePt t="9719" x="9464675" y="6267450"/>
          <p14:tracePt t="9722" x="9480550" y="6259513"/>
          <p14:tracePt t="9723" x="9488488" y="6259513"/>
          <p14:tracePt t="9726" x="9496425" y="6259513"/>
          <p14:tracePt t="9727" x="9504363" y="6259513"/>
          <p14:tracePt t="9728" x="9504363" y="6251575"/>
          <p14:tracePt t="9729" x="9512300" y="6251575"/>
          <p14:tracePt t="9730" x="9520238" y="6243638"/>
          <p14:tracePt t="9731" x="9528175" y="6243638"/>
          <p14:tracePt t="9732" x="9528175" y="6235700"/>
          <p14:tracePt t="9734" x="9536113" y="6235700"/>
          <p14:tracePt t="9736" x="9536113" y="6227763"/>
          <p14:tracePt t="9739" x="9559925" y="6219825"/>
          <p14:tracePt t="9741" x="9567863" y="6211888"/>
          <p14:tracePt t="9743" x="9575800" y="6211888"/>
          <p14:tracePt t="9745" x="9585325" y="6203950"/>
          <p14:tracePt t="9746" x="9593263" y="6203950"/>
          <p14:tracePt t="9747" x="9601200" y="6203950"/>
          <p14:tracePt t="9748" x="9601200" y="6196013"/>
          <p14:tracePt t="9749" x="9609138" y="6196013"/>
          <p14:tracePt t="9751" x="9617075" y="6196013"/>
          <p14:tracePt t="9752" x="9625013" y="6188075"/>
          <p14:tracePt t="9757" x="9648825" y="6180138"/>
          <p14:tracePt t="9758" x="9648825" y="6172200"/>
          <p14:tracePt t="9759" x="9656763" y="6172200"/>
          <p14:tracePt t="9761" x="9664700" y="6164263"/>
          <p14:tracePt t="9762" x="9672638" y="6164263"/>
          <p14:tracePt t="9763" x="9680575" y="6164263"/>
          <p14:tracePt t="9765" x="9688513" y="6156325"/>
          <p14:tracePt t="9766" x="9688513" y="6148388"/>
          <p14:tracePt t="9768" x="9704388" y="6148388"/>
          <p14:tracePt t="9772" x="9720263" y="6140450"/>
          <p14:tracePt t="9774" x="9728200" y="6132513"/>
          <p14:tracePt t="9776" x="9736138" y="6132513"/>
          <p14:tracePt t="9778" x="9744075" y="6124575"/>
          <p14:tracePt t="9781" x="9752013" y="6116638"/>
          <p14:tracePt t="9783" x="9759950" y="6116638"/>
          <p14:tracePt t="9784" x="9767888" y="6108700"/>
          <p14:tracePt t="9788" x="9783763" y="6100763"/>
          <p14:tracePt t="9790" x="9791700" y="6100763"/>
          <p14:tracePt t="9793" x="9799638" y="6092825"/>
          <p14:tracePt t="9795" x="9799638" y="6084888"/>
          <p14:tracePt t="9796" x="9807575" y="6084888"/>
          <p14:tracePt t="9798" x="9815513" y="6084888"/>
          <p14:tracePt t="9800" x="9823450" y="6076950"/>
          <p14:tracePt t="9802" x="9831388" y="6076950"/>
          <p14:tracePt t="9805" x="9839325" y="6069013"/>
          <p14:tracePt t="9808" x="9839325" y="6061075"/>
          <p14:tracePt t="9809" x="9847263" y="6061075"/>
          <p14:tracePt t="9810" x="9847263" y="6053138"/>
          <p14:tracePt t="9811" x="9855200" y="6053138"/>
          <p14:tracePt t="9814" x="9863138" y="6045200"/>
          <p14:tracePt t="9817" x="9871075" y="6045200"/>
          <p14:tracePt t="9823" x="9886950" y="6037263"/>
          <p14:tracePt t="9824" x="9886950" y="6029325"/>
          <p14:tracePt t="9825" x="9894888" y="6029325"/>
          <p14:tracePt t="9826" x="9894888" y="6021388"/>
          <p14:tracePt t="9828" x="9902825" y="6021388"/>
          <p14:tracePt t="9831" x="9910763" y="6013450"/>
          <p14:tracePt t="9834" x="9910763" y="6005513"/>
          <p14:tracePt t="9835" x="9918700" y="6005513"/>
          <p14:tracePt t="9840" x="9936163" y="5988050"/>
          <p14:tracePt t="9842" x="9944100" y="5988050"/>
          <p14:tracePt t="9843" x="9944100" y="5980113"/>
          <p14:tracePt t="9847" x="9952038" y="5972175"/>
          <p14:tracePt t="9849" x="9959975" y="5972175"/>
          <p14:tracePt t="9851" x="9959975" y="5964238"/>
          <p14:tracePt t="9853" x="9967913" y="5956300"/>
          <p14:tracePt t="9859" x="9983788" y="5948363"/>
          <p14:tracePt t="9861" x="9991725" y="5940425"/>
          <p14:tracePt t="9864" x="9999663" y="5940425"/>
          <p14:tracePt t="9865" x="9999663" y="5924550"/>
          <p14:tracePt t="9867" x="10007600" y="5924550"/>
          <p14:tracePt t="9869" x="10015538" y="5916613"/>
          <p14:tracePt t="9876" x="10031413" y="5900738"/>
          <p14:tracePt t="9878" x="10039350" y="5892800"/>
          <p14:tracePt t="9881" x="10047288" y="5892800"/>
          <p14:tracePt t="9882" x="10055225" y="5884863"/>
          <p14:tracePt t="9895" x="10086975" y="5853113"/>
          <p14:tracePt t="9899" x="10094913" y="5845175"/>
          <p14:tracePt t="9902" x="10102850" y="5845175"/>
          <p14:tracePt t="9903" x="10102850" y="5829300"/>
          <p14:tracePt t="9910" x="10126663" y="5821363"/>
          <p14:tracePt t="9911" x="10134600" y="5813425"/>
          <p14:tracePt t="9914" x="10142538" y="5805488"/>
          <p14:tracePt t="9917" x="10150475" y="5797550"/>
          <p14:tracePt t="9920" x="10150475" y="5789613"/>
          <p14:tracePt t="9926" x="10174288" y="5781675"/>
          <p14:tracePt t="9927" x="10174288" y="5773738"/>
          <p14:tracePt t="9930" x="10182225" y="5765800"/>
          <p14:tracePt t="9933" x="10190163" y="5757863"/>
          <p14:tracePt t="9935" x="10198100" y="5757863"/>
          <p14:tracePt t="9937" x="10206038" y="5749925"/>
          <p14:tracePt t="9945" x="10229850" y="5726113"/>
          <p14:tracePt t="9947" x="10237788" y="5726113"/>
          <p14:tracePt t="9949" x="10245725" y="5718175"/>
          <p14:tracePt t="9950" x="10253663" y="5710238"/>
          <p14:tracePt t="9952" x="10261600" y="5702300"/>
          <p14:tracePt t="9958" x="10279063" y="5678488"/>
          <p14:tracePt t="9960" x="10294938" y="5678488"/>
          <p14:tracePt t="9961" x="10302875" y="5670550"/>
          <p14:tracePt t="9965" x="10318750" y="5662613"/>
          <p14:tracePt t="9966" x="10318750" y="5653088"/>
          <p14:tracePt t="9967" x="10326688" y="5645150"/>
          <p14:tracePt t="9970" x="10334625" y="5637213"/>
          <p14:tracePt t="9976" x="10366375" y="5613400"/>
          <p14:tracePt t="9978" x="10374313" y="5605463"/>
          <p14:tracePt t="9979" x="10382250" y="5605463"/>
          <p14:tracePt t="9981" x="10390188" y="5589588"/>
          <p14:tracePt t="9982" x="10398125" y="5589588"/>
          <p14:tracePt t="9983" x="10406063" y="5573713"/>
          <p14:tracePt t="9986" x="10414000" y="5565775"/>
          <p14:tracePt t="9988" x="10429875" y="5557838"/>
          <p14:tracePt t="9994" x="10461625" y="5534025"/>
          <p14:tracePt t="9995" x="10461625" y="5526088"/>
          <p14:tracePt t="9996" x="10469563" y="5518150"/>
          <p14:tracePt t="9998" x="10485438" y="5510213"/>
          <p14:tracePt t="10000" x="10493375" y="5494338"/>
          <p14:tracePt t="10001" x="10501313" y="5494338"/>
          <p14:tracePt t="10002" x="10509250" y="5486400"/>
          <p14:tracePt t="10003" x="10509250" y="5478463"/>
          <p14:tracePt t="10007" x="10533063" y="5454650"/>
          <p14:tracePt t="10008" x="10541000" y="5454650"/>
          <p14:tracePt t="10009" x="10548938" y="5446713"/>
          <p14:tracePt t="10011" x="10556875" y="5430838"/>
          <p14:tracePt t="10013" x="10564813" y="5422900"/>
          <p14:tracePt t="10014" x="10572750" y="5414963"/>
          <p14:tracePt t="10015" x="10580688" y="5407025"/>
          <p14:tracePt t="10017" x="10596563" y="5399088"/>
          <p14:tracePt t="10018" x="10596563" y="5391150"/>
          <p14:tracePt t="10019" x="10604500" y="5383213"/>
          <p14:tracePt t="10023" x="10629900" y="5359400"/>
          <p14:tracePt t="10024" x="10637838" y="5351463"/>
          <p14:tracePt t="10025" x="10645775" y="5343525"/>
          <p14:tracePt t="10026" x="10645775" y="5335588"/>
          <p14:tracePt t="10027" x="10653713" y="5327650"/>
          <p14:tracePt t="10028" x="10661650" y="5327650"/>
          <p14:tracePt t="10029" x="10661650" y="5319713"/>
          <p14:tracePt t="10030" x="10669588" y="5310188"/>
          <p14:tracePt t="10031" x="10677525" y="5302250"/>
          <p14:tracePt t="10032" x="10677525" y="5294313"/>
          <p14:tracePt t="10033" x="10685463" y="5286375"/>
          <p14:tracePt t="10034" x="10693400" y="5278438"/>
          <p14:tracePt t="10035" x="10693400" y="5270500"/>
          <p14:tracePt t="10036" x="10701338" y="5262563"/>
          <p14:tracePt t="10040" x="10717213" y="5238750"/>
          <p14:tracePt t="10041" x="10725150" y="5230813"/>
          <p14:tracePt t="10042" x="10733088" y="5222875"/>
          <p14:tracePt t="10043" x="10741025" y="5214938"/>
          <p14:tracePt t="10046" x="10748963" y="5199063"/>
          <p14:tracePt t="10047" x="10756900" y="5183188"/>
          <p14:tracePt t="10049" x="10764838" y="5175250"/>
          <p14:tracePt t="10050" x="10764838" y="5167313"/>
          <p14:tracePt t="10051" x="10772775" y="5159375"/>
          <p14:tracePt t="10052" x="10780713" y="5151438"/>
          <p14:tracePt t="10053" x="10780713" y="5143500"/>
          <p14:tracePt t="10057" x="10796588" y="5119688"/>
          <p14:tracePt t="10058" x="10796588" y="5111750"/>
          <p14:tracePt t="10059" x="10804525" y="5095875"/>
          <p14:tracePt t="10061" x="10812463" y="5087938"/>
          <p14:tracePt t="10062" x="10812463" y="5080000"/>
          <p14:tracePt t="10063" x="10812463" y="5072063"/>
          <p14:tracePt t="10064" x="10820400" y="5064125"/>
          <p14:tracePt t="10065" x="10828338" y="5056188"/>
          <p14:tracePt t="10066" x="10828338" y="5048250"/>
          <p14:tracePt t="10067" x="10828338" y="5040313"/>
          <p14:tracePt t="10068" x="10836275" y="5040313"/>
          <p14:tracePt t="10069" x="10844213" y="5024438"/>
          <p14:tracePt t="10073" x="10852150" y="5000625"/>
          <p14:tracePt t="10074" x="10852150" y="4984750"/>
          <p14:tracePt t="10075" x="10852150" y="4976813"/>
          <p14:tracePt t="10076" x="10868025" y="4967288"/>
          <p14:tracePt t="10077" x="10868025" y="4959350"/>
          <p14:tracePt t="10078" x="10868025" y="4951413"/>
          <p14:tracePt t="10079" x="10875963" y="4935538"/>
          <p14:tracePt t="10080" x="10875963" y="4927600"/>
          <p14:tracePt t="10081" x="10883900" y="4919663"/>
          <p14:tracePt t="10082" x="10883900" y="4911725"/>
          <p14:tracePt t="10083" x="10891838" y="4895850"/>
          <p14:tracePt t="10085" x="10891838" y="4879975"/>
          <p14:tracePt t="10086" x="10899775" y="4872038"/>
          <p14:tracePt t="10088" x="10899775" y="4856163"/>
          <p14:tracePt t="10089" x="10899775" y="4840288"/>
          <p14:tracePt t="10090" x="10907713" y="4832350"/>
          <p14:tracePt t="10091" x="10915650" y="4824413"/>
          <p14:tracePt t="10092" x="10915650" y="4808538"/>
          <p14:tracePt t="10093" x="10915650" y="4800600"/>
          <p14:tracePt t="10094" x="10923588" y="4792663"/>
          <p14:tracePt t="10095" x="10923588" y="4784725"/>
          <p14:tracePt t="10096" x="10923588" y="4768850"/>
          <p14:tracePt t="10097" x="10923588" y="4760913"/>
          <p14:tracePt t="10098" x="10931525" y="4752975"/>
          <p14:tracePt t="10099" x="10931525" y="4737100"/>
          <p14:tracePt t="10101" x="10931525" y="4721225"/>
          <p14:tracePt t="10102" x="10939463" y="4713288"/>
          <p14:tracePt t="10105" x="10947400" y="4681538"/>
          <p14:tracePt t="10106" x="10947400" y="4673600"/>
          <p14:tracePt t="10107" x="10947400" y="4657725"/>
          <p14:tracePt t="10108" x="10947400" y="4641850"/>
          <p14:tracePt t="10109" x="10947400" y="4633913"/>
          <p14:tracePt t="10110" x="10947400" y="4624388"/>
          <p14:tracePt t="10111" x="10955338" y="4616450"/>
          <p14:tracePt t="10112" x="10955338" y="4592638"/>
          <p14:tracePt t="10113" x="10955338" y="4584700"/>
          <p14:tracePt t="10114" x="10955338" y="4576763"/>
          <p14:tracePt t="10115" x="10955338" y="4568825"/>
          <p14:tracePt t="10116" x="10955338" y="4552950"/>
          <p14:tracePt t="10117" x="10955338" y="4545013"/>
          <p14:tracePt t="10118" x="10963275" y="4537075"/>
          <p14:tracePt t="10119" x="10963275" y="4521200"/>
          <p14:tracePt t="10121" x="10963275" y="4505325"/>
          <p14:tracePt t="10122" x="10963275" y="4489450"/>
          <p14:tracePt t="10123" x="10963275" y="4481513"/>
          <p14:tracePt t="10124" x="10963275" y="4473575"/>
          <p14:tracePt t="10125" x="10963275" y="4465638"/>
          <p14:tracePt t="10126" x="10963275" y="4449763"/>
          <p14:tracePt t="10127" x="10963275" y="4433888"/>
          <p14:tracePt t="10128" x="10963275" y="4425950"/>
          <p14:tracePt t="10130" x="10963275" y="4410075"/>
          <p14:tracePt t="10131" x="10963275" y="4402138"/>
          <p14:tracePt t="10132" x="10963275" y="4386263"/>
          <p14:tracePt t="10133" x="10963275" y="4378325"/>
          <p14:tracePt t="10134" x="10963275" y="4370388"/>
          <p14:tracePt t="10135" x="10963275" y="4354513"/>
          <p14:tracePt t="10136" x="10963275" y="4346575"/>
          <p14:tracePt t="10138" x="10963275" y="4322763"/>
          <p14:tracePt t="10139" x="10963275" y="4314825"/>
          <p14:tracePt t="10140" x="10963275" y="4306888"/>
          <p14:tracePt t="10141" x="10963275" y="4298950"/>
          <p14:tracePt t="10142" x="10955338" y="4281488"/>
          <p14:tracePt t="10143" x="10955338" y="4273550"/>
          <p14:tracePt t="10144" x="10955338" y="4265613"/>
          <p14:tracePt t="10145" x="10955338" y="4249738"/>
          <p14:tracePt t="10146" x="10955338" y="4241800"/>
          <p14:tracePt t="10148" x="10947400" y="4225925"/>
          <p14:tracePt t="10149" x="10939463" y="4210050"/>
          <p14:tracePt t="10150" x="10939463" y="4202113"/>
          <p14:tracePt t="10151" x="10939463" y="4194175"/>
          <p14:tracePt t="10152" x="10939463" y="4178300"/>
          <p14:tracePt t="10153" x="10939463" y="4170363"/>
          <p14:tracePt t="10156" x="10931525" y="4138613"/>
          <p14:tracePt t="10157" x="10923588" y="4130675"/>
          <p14:tracePt t="10158" x="10923588" y="4114800"/>
          <p14:tracePt t="10160" x="10923588" y="4106863"/>
          <p14:tracePt t="10161" x="10915650" y="4090988"/>
          <p14:tracePt t="10162" x="10915650" y="4083050"/>
          <p14:tracePt t="10163" x="10907713" y="4075113"/>
          <p14:tracePt t="10164" x="10907713" y="4059238"/>
          <p14:tracePt t="10165" x="10907713" y="4051300"/>
          <p14:tracePt t="10166" x="10899775" y="4043363"/>
          <p14:tracePt t="10167" x="10891838" y="4027488"/>
          <p14:tracePt t="10168" x="10891838" y="4019550"/>
          <p14:tracePt t="10169" x="10891838" y="4011613"/>
          <p14:tracePt t="10172" x="10875963" y="3979863"/>
          <p14:tracePt t="10173" x="10875963" y="3971925"/>
          <p14:tracePt t="10174" x="10875963" y="3963988"/>
          <p14:tracePt t="10175" x="10868025" y="3948113"/>
          <p14:tracePt t="10176" x="10860088" y="3938588"/>
          <p14:tracePt t="10177" x="10860088" y="3930650"/>
          <p14:tracePt t="10178" x="10860088" y="3922713"/>
          <p14:tracePt t="10179" x="10852150" y="3914775"/>
          <p14:tracePt t="10180" x="10844213" y="3898900"/>
          <p14:tracePt t="10181" x="10844213" y="3890963"/>
          <p14:tracePt t="10182" x="10844213" y="3883025"/>
          <p14:tracePt t="10183" x="10836275" y="3875088"/>
          <p14:tracePt t="10184" x="10836275" y="3867150"/>
          <p14:tracePt t="10185" x="10836275" y="3859213"/>
          <p14:tracePt t="10186" x="10828338" y="3851275"/>
          <p14:tracePt t="10189" x="10812463" y="3827463"/>
          <p14:tracePt t="10190" x="10812463" y="3819525"/>
          <p14:tracePt t="10191" x="10812463" y="3811588"/>
          <p14:tracePt t="10192" x="10804525" y="3803650"/>
          <p14:tracePt t="10193" x="10804525" y="3795713"/>
          <p14:tracePt t="10194" x="10804525" y="3787775"/>
          <p14:tracePt t="10195" x="10796588" y="3779838"/>
          <p14:tracePt t="10196" x="10796588" y="3771900"/>
          <p14:tracePt t="10197" x="10788650" y="3763963"/>
          <p14:tracePt t="10198" x="10788650" y="3756025"/>
          <p14:tracePt t="10199" x="10780713" y="3748088"/>
          <p14:tracePt t="10200" x="10780713" y="3740150"/>
          <p14:tracePt t="10201" x="10772775" y="3732213"/>
          <p14:tracePt t="10202" x="10764838" y="3732213"/>
          <p14:tracePt t="10203" x="10764838" y="3724275"/>
          <p14:tracePt t="10205" x="10756900" y="3708400"/>
          <p14:tracePt t="10206" x="10756900" y="3700463"/>
          <p14:tracePt t="10207" x="10756900" y="3692525"/>
          <p14:tracePt t="10208" x="10748963" y="3692525"/>
          <p14:tracePt t="10209" x="10741025" y="3684588"/>
          <p14:tracePt t="10210" x="10741025" y="3676650"/>
          <p14:tracePt t="10211" x="10741025" y="3668713"/>
          <p14:tracePt t="10212" x="10733088" y="3660775"/>
          <p14:tracePt t="10214" x="10733088" y="3652838"/>
          <p14:tracePt t="10215" x="10725150" y="3644900"/>
          <p14:tracePt t="10216" x="10717213" y="3636963"/>
          <p14:tracePt t="10218" x="10717213" y="3621088"/>
          <p14:tracePt t="10219" x="10709275" y="3621088"/>
          <p14:tracePt t="10221" x="10709275" y="3613150"/>
          <p14:tracePt t="10222" x="10701338" y="3595688"/>
          <p14:tracePt t="10224" x="10693400" y="3587750"/>
          <p14:tracePt t="10226" x="10685463" y="3571875"/>
          <p14:tracePt t="10228" x="10677525" y="3563938"/>
          <p14:tracePt t="10229" x="10677525" y="3556000"/>
          <p14:tracePt t="10231" x="10677525" y="3548063"/>
          <p14:tracePt t="10232" x="10669588" y="3540125"/>
          <p14:tracePt t="10233" x="10661650" y="3532188"/>
          <p14:tracePt t="10235" x="10661650" y="3524250"/>
          <p14:tracePt t="10236" x="10653713" y="3516313"/>
          <p14:tracePt t="10238" x="10645775" y="3508375"/>
          <p14:tracePt t="10239" x="10645775" y="3500438"/>
          <p14:tracePt t="10240" x="10637838" y="3492500"/>
          <p14:tracePt t="10242" x="10637838" y="3484563"/>
          <p14:tracePt t="10243" x="10629900" y="3476625"/>
          <p14:tracePt t="10244" x="10629900" y="3468688"/>
          <p14:tracePt t="10246" x="10620375" y="3460750"/>
          <p14:tracePt t="10248" x="10612438" y="3452813"/>
          <p14:tracePt t="10249" x="10604500" y="3452813"/>
          <p14:tracePt t="10250" x="10604500" y="3436938"/>
          <p14:tracePt t="10252" x="10596563" y="3421063"/>
          <p14:tracePt t="10256" x="10580688" y="3405188"/>
          <p14:tracePt t="10257" x="10580688" y="3397250"/>
          <p14:tracePt t="10259" x="10572750" y="3389313"/>
          <p14:tracePt t="10261" x="10564813" y="3381375"/>
          <p14:tracePt t="10262" x="10564813" y="3373438"/>
          <p14:tracePt t="10263" x="10556875" y="3373438"/>
          <p14:tracePt t="10264" x="10556875" y="3365500"/>
          <p14:tracePt t="10266" x="10548938" y="3357563"/>
          <p14:tracePt t="10270" x="10541000" y="3349625"/>
          <p14:tracePt t="10272" x="10533063" y="3333750"/>
          <p14:tracePt t="10274" x="10525125" y="3325813"/>
          <p14:tracePt t="10276" x="10517188" y="3325813"/>
          <p14:tracePt t="10277" x="10517188" y="3317875"/>
          <p14:tracePt t="10278" x="10517188" y="3309938"/>
          <p14:tracePt t="10280" x="10509250" y="3309938"/>
          <p14:tracePt t="10281" x="10501313" y="3302000"/>
          <p14:tracePt t="10283" x="10493375" y="3294063"/>
          <p14:tracePt t="10286" x="10493375" y="3286125"/>
          <p14:tracePt t="10290" x="10485438" y="3278188"/>
          <p14:tracePt t="10290" x="10477500" y="3270250"/>
          <p14:tracePt t="10291" x="10469563" y="3270250"/>
          <p14:tracePt t="10293" x="10469563" y="3262313"/>
          <p14:tracePt t="10295" x="10461625" y="3252788"/>
          <p14:tracePt t="10297" x="10453688" y="3244850"/>
          <p14:tracePt t="10300" x="10445750" y="3236913"/>
          <p14:tracePt t="10301" x="10437813" y="3236913"/>
          <p14:tracePt t="10303" x="10437813" y="3228975"/>
          <p14:tracePt t="10307" x="10429875" y="3221038"/>
          <p14:tracePt t="10308" x="10421938" y="3221038"/>
          <p14:tracePt t="10309" x="10421938" y="3213100"/>
          <p14:tracePt t="10311" x="10406063" y="3205163"/>
          <p14:tracePt t="10314" x="10398125" y="3205163"/>
          <p14:tracePt t="10317" x="10390188" y="3197225"/>
          <p14:tracePt t="10318" x="10382250" y="3197225"/>
          <p14:tracePt t="10319" x="10382250" y="3189288"/>
          <p14:tracePt t="10325" x="10366375" y="3173413"/>
          <p14:tracePt t="10327" x="10358438" y="3173413"/>
          <p14:tracePt t="10328" x="10358438" y="3165475"/>
          <p14:tracePt t="10329" x="10350500" y="3165475"/>
          <p14:tracePt t="10331" x="10342563" y="3157538"/>
          <p14:tracePt t="10333" x="10334625" y="3157538"/>
          <p14:tracePt t="10334" x="10334625" y="3149600"/>
          <p14:tracePt t="10336" x="10326688" y="3149600"/>
          <p14:tracePt t="10339" x="10310813" y="3141663"/>
          <p14:tracePt t="10342" x="10294938" y="3133725"/>
          <p14:tracePt t="10344" x="10294938" y="3125788"/>
          <p14:tracePt t="10345" x="10287000" y="3125788"/>
          <p14:tracePt t="10348" x="10279063" y="3117850"/>
          <p14:tracePt t="10349" x="10269538" y="3117850"/>
          <p14:tracePt t="10351" x="10261600" y="3109913"/>
          <p14:tracePt t="10352" x="10253663" y="3109913"/>
          <p14:tracePt t="10355" x="10245725" y="3109913"/>
          <p14:tracePt t="10357" x="10237788" y="3094038"/>
          <p14:tracePt t="10359" x="10229850" y="3094038"/>
          <p14:tracePt t="10360" x="10221913" y="3094038"/>
          <p14:tracePt t="10362" x="10213975" y="3086100"/>
          <p14:tracePt t="10363" x="10213975" y="3078163"/>
          <p14:tracePt t="10364" x="10198100" y="3078163"/>
          <p14:tracePt t="10366" x="10190163" y="3078163"/>
          <p14:tracePt t="10368" x="10190163" y="3070225"/>
          <p14:tracePt t="10369" x="10182225" y="3070225"/>
          <p14:tracePt t="10373" x="10166350" y="3062288"/>
          <p14:tracePt t="10374" x="10158413" y="3062288"/>
          <p14:tracePt t="10375" x="10158413" y="3054350"/>
          <p14:tracePt t="10376" x="10150475" y="3054350"/>
          <p14:tracePt t="10377" x="10142538" y="3054350"/>
          <p14:tracePt t="10379" x="10134600" y="3046413"/>
          <p14:tracePt t="10381" x="10126663" y="3046413"/>
          <p14:tracePt t="10383" x="10118725" y="3046413"/>
          <p14:tracePt t="10384" x="10110788" y="3038475"/>
          <p14:tracePt t="10386" x="10102850" y="3038475"/>
          <p14:tracePt t="10389" x="10094913" y="3030538"/>
          <p14:tracePt t="10390" x="10086975" y="3030538"/>
          <p14:tracePt t="10391" x="10079038" y="3030538"/>
          <p14:tracePt t="10393" x="10071100" y="3022600"/>
          <p14:tracePt t="10395" x="10055225" y="3022600"/>
          <p14:tracePt t="10397" x="10047288" y="3022600"/>
          <p14:tracePt t="10399" x="10047288" y="3014663"/>
          <p14:tracePt t="10400" x="10039350" y="3014663"/>
          <p14:tracePt t="10401" x="10031413" y="3014663"/>
          <p14:tracePt t="10402" x="10023475" y="3014663"/>
          <p14:tracePt t="10403" x="10015538" y="3014663"/>
          <p14:tracePt t="10407" x="9991725" y="3006725"/>
          <p14:tracePt t="10409" x="9983788" y="3006725"/>
          <p14:tracePt t="10410" x="9983788" y="2998788"/>
          <p14:tracePt t="10411" x="9967913" y="2998788"/>
          <p14:tracePt t="10413" x="9959975" y="2998788"/>
          <p14:tracePt t="10414" x="9952038" y="2990850"/>
          <p14:tracePt t="10415" x="9944100" y="2990850"/>
          <p14:tracePt t="10417" x="9936163" y="2990850"/>
          <p14:tracePt t="10418" x="9926638" y="2982913"/>
          <p14:tracePt t="10419" x="9918700" y="2982913"/>
          <p14:tracePt t="10423" x="9886950" y="2982913"/>
          <p14:tracePt t="10425" x="9871075" y="2982913"/>
          <p14:tracePt t="10426" x="9863138" y="2974975"/>
          <p14:tracePt t="10427" x="9855200" y="2974975"/>
          <p14:tracePt t="10428" x="9847263" y="2967038"/>
          <p14:tracePt t="10429" x="9839325" y="2967038"/>
          <p14:tracePt t="10430" x="9831388" y="2967038"/>
          <p14:tracePt t="10431" x="9823450" y="2967038"/>
          <p14:tracePt t="10432" x="9815513" y="2967038"/>
          <p14:tracePt t="10433" x="9807575" y="2967038"/>
          <p14:tracePt t="10434" x="9799638" y="2967038"/>
          <p14:tracePt t="10435" x="9783763" y="2967038"/>
          <p14:tracePt t="10436" x="9775825" y="2959100"/>
          <p14:tracePt t="10439" x="9744075" y="2959100"/>
          <p14:tracePt t="10440" x="9736138" y="2959100"/>
          <p14:tracePt t="10441" x="9720263" y="2959100"/>
          <p14:tracePt t="10442" x="9712325" y="2951163"/>
          <p14:tracePt t="10443" x="9704388" y="2943225"/>
          <p14:tracePt t="10444" x="9688513" y="2943225"/>
          <p14:tracePt t="10445" x="9672638" y="2935288"/>
          <p14:tracePt t="10446" x="9664700" y="2935288"/>
          <p14:tracePt t="10447" x="9656763" y="2935288"/>
          <p14:tracePt t="10448" x="9640888" y="2935288"/>
          <p14:tracePt t="10449" x="9625013" y="2935288"/>
          <p14:tracePt t="10450" x="9617075" y="2935288"/>
          <p14:tracePt t="10451" x="9609138" y="2935288"/>
          <p14:tracePt t="10452" x="9593263" y="2935288"/>
          <p14:tracePt t="10453" x="9575800" y="2935288"/>
          <p14:tracePt t="10456" x="9536113" y="2927350"/>
          <p14:tracePt t="10457" x="9520238" y="2927350"/>
          <p14:tracePt t="10458" x="9512300" y="2927350"/>
          <p14:tracePt t="10459" x="9496425" y="2927350"/>
          <p14:tracePt t="10460" x="9480550" y="2919413"/>
          <p14:tracePt t="10461" x="9472613" y="2919413"/>
          <p14:tracePt t="10462" x="9456738" y="2919413"/>
          <p14:tracePt t="10463" x="9448800" y="2919413"/>
          <p14:tracePt t="10464" x="9432925" y="2919413"/>
          <p14:tracePt t="10465" x="9417050" y="2919413"/>
          <p14:tracePt t="10466" x="9401175" y="2909888"/>
          <p14:tracePt t="10467" x="9393238" y="2909888"/>
          <p14:tracePt t="10468" x="9385300" y="2909888"/>
          <p14:tracePt t="10469" x="9361488" y="2909888"/>
          <p14:tracePt t="10472" x="9321800" y="2901950"/>
          <p14:tracePt t="10473" x="9305925" y="2894013"/>
          <p14:tracePt t="10474" x="9290050" y="2894013"/>
          <p14:tracePt t="10475" x="9274175" y="2894013"/>
          <p14:tracePt t="10476" x="9258300" y="2894013"/>
          <p14:tracePt t="10477" x="9242425" y="2894013"/>
          <p14:tracePt t="10478" x="9234488" y="2894013"/>
          <p14:tracePt t="10479" x="9209088" y="2894013"/>
          <p14:tracePt t="10480" x="9193213" y="2886075"/>
          <p14:tracePt t="10481" x="9177338" y="2886075"/>
          <p14:tracePt t="10482" x="9161463" y="2886075"/>
          <p14:tracePt t="10483" x="9145588" y="2878138"/>
          <p14:tracePt t="10484" x="9129713" y="2878138"/>
          <p14:tracePt t="10485" x="9113838" y="2878138"/>
          <p14:tracePt t="10486" x="9097963" y="2878138"/>
          <p14:tracePt t="10490" x="9042400" y="2870200"/>
          <p14:tracePt t="10491" x="9026525" y="2870200"/>
          <p14:tracePt t="10492" x="9010650" y="2862263"/>
          <p14:tracePt t="10493" x="9002713" y="2862263"/>
          <p14:tracePt t="10494" x="8978900" y="2854325"/>
          <p14:tracePt t="10495" x="8963025" y="2854325"/>
          <p14:tracePt t="10496" x="8955088" y="2854325"/>
          <p14:tracePt t="10497" x="8939213" y="2854325"/>
          <p14:tracePt t="10498" x="8923338" y="2854325"/>
          <p14:tracePt t="10499" x="8907463" y="2854325"/>
          <p14:tracePt t="10500" x="8891588" y="2854325"/>
          <p14:tracePt t="10501" x="8874125" y="2846388"/>
          <p14:tracePt t="10502" x="8858250" y="2838450"/>
          <p14:tracePt t="10503" x="8850313" y="2838450"/>
          <p14:tracePt t="10505" x="8810625" y="2838450"/>
          <p14:tracePt t="10506" x="8802688" y="2838450"/>
          <p14:tracePt t="10507" x="8786813" y="2838450"/>
          <p14:tracePt t="10508" x="8770938" y="2838450"/>
          <p14:tracePt t="10509" x="8755063" y="2830513"/>
          <p14:tracePt t="10510" x="8739188" y="2830513"/>
          <p14:tracePt t="10511" x="8723313" y="2830513"/>
          <p14:tracePt t="10512" x="8707438" y="2830513"/>
          <p14:tracePt t="10513" x="8699500" y="2822575"/>
          <p14:tracePt t="10514" x="8675688" y="2822575"/>
          <p14:tracePt t="10515" x="8659813" y="2822575"/>
          <p14:tracePt t="10516" x="8651875" y="2822575"/>
          <p14:tracePt t="10517" x="8636000" y="2822575"/>
          <p14:tracePt t="10518" x="8628063" y="2822575"/>
          <p14:tracePt t="10519" x="8604250" y="2822575"/>
          <p14:tracePt t="10522" x="8572500" y="2814638"/>
          <p14:tracePt t="10523" x="8556625" y="2814638"/>
          <p14:tracePt t="10524" x="8531225" y="2814638"/>
          <p14:tracePt t="10525" x="8523288" y="2814638"/>
          <p14:tracePt t="10526" x="8515350" y="2814638"/>
          <p14:tracePt t="10527" x="8499475" y="2814638"/>
          <p14:tracePt t="10528" x="8483600" y="2814638"/>
          <p14:tracePt t="10529" x="8467725" y="2814638"/>
          <p14:tracePt t="10530" x="8459788" y="2814638"/>
          <p14:tracePt t="10531" x="8443913" y="2814638"/>
          <p14:tracePt t="10532" x="8428038" y="2814638"/>
          <p14:tracePt t="10533" x="8412163" y="2806700"/>
          <p14:tracePt t="10534" x="8404225" y="2806700"/>
          <p14:tracePt t="10535" x="8388350" y="2806700"/>
          <p14:tracePt t="10536" x="8380413" y="2806700"/>
          <p14:tracePt t="10538" x="8348663" y="2798763"/>
          <p14:tracePt t="10539" x="8340725" y="2798763"/>
          <p14:tracePt t="10540" x="8324850" y="2798763"/>
          <p14:tracePt t="10541" x="8308975" y="2798763"/>
          <p14:tracePt t="10542" x="8293100" y="2798763"/>
          <p14:tracePt t="10543" x="8285163" y="2798763"/>
          <p14:tracePt t="10544" x="8269288" y="2798763"/>
          <p14:tracePt t="10545" x="8253413" y="2798763"/>
          <p14:tracePt t="10546" x="8245475" y="2798763"/>
          <p14:tracePt t="10547" x="8229600" y="2798763"/>
          <p14:tracePt t="10548" x="8221663" y="2798763"/>
          <p14:tracePt t="10549" x="8205788" y="2798763"/>
          <p14:tracePt t="10550" x="8189913" y="2798763"/>
          <p14:tracePt t="10551" x="8180388" y="2798763"/>
          <p14:tracePt t="10552" x="8172450" y="2798763"/>
          <p14:tracePt t="10553" x="8156575" y="2798763"/>
          <p14:tracePt t="10557" x="8116888" y="2798763"/>
          <p14:tracePt t="10558" x="8101013" y="2798763"/>
          <p14:tracePt t="10559" x="8093075" y="2798763"/>
          <p14:tracePt t="10560" x="8085138" y="2798763"/>
          <p14:tracePt t="10561" x="8061325" y="2798763"/>
          <p14:tracePt t="10562" x="8053388" y="2798763"/>
          <p14:tracePt t="10563" x="8045450" y="2798763"/>
          <p14:tracePt t="10564" x="8037513" y="2798763"/>
          <p14:tracePt t="10565" x="8029575" y="2798763"/>
          <p14:tracePt t="10566" x="8013700" y="2798763"/>
          <p14:tracePt t="10567" x="8005763" y="2798763"/>
          <p14:tracePt t="10568" x="7989888" y="2798763"/>
          <p14:tracePt t="10569" x="7981950" y="2798763"/>
          <p14:tracePt t="10573" x="7950200" y="2798763"/>
          <p14:tracePt t="10574" x="7934325" y="2798763"/>
          <p14:tracePt t="10575" x="7918450" y="2798763"/>
          <p14:tracePt t="10576" x="7902575" y="2798763"/>
          <p14:tracePt t="10578" x="7886700" y="2798763"/>
          <p14:tracePt t="10579" x="7878763" y="2798763"/>
          <p14:tracePt t="10580" x="7870825" y="2798763"/>
          <p14:tracePt t="10581" x="7862888" y="2798763"/>
          <p14:tracePt t="10582" x="7847013" y="2798763"/>
          <p14:tracePt t="10583" x="7839075" y="2806700"/>
          <p14:tracePt t="10584" x="7829550" y="2806700"/>
          <p14:tracePt t="10585" x="7813675" y="2806700"/>
          <p14:tracePt t="10592" x="7742238" y="2806700"/>
          <p14:tracePt t="10594" x="7726363" y="2814638"/>
          <p14:tracePt t="10595" x="7718425" y="2814638"/>
          <p14:tracePt t="10596" x="7702550" y="2814638"/>
          <p14:tracePt t="10598" x="7694613" y="2814638"/>
          <p14:tracePt t="10599" x="7678738" y="2814638"/>
          <p14:tracePt t="10600" x="7670800" y="2822575"/>
          <p14:tracePt t="10601" x="7662863" y="2822575"/>
          <p14:tracePt t="10602" x="7646988" y="2822575"/>
          <p14:tracePt t="10606" x="7607300" y="2822575"/>
          <p14:tracePt t="10607" x="7599363" y="2822575"/>
          <p14:tracePt t="10608" x="7591425" y="2822575"/>
          <p14:tracePt t="10609" x="7575550" y="2822575"/>
          <p14:tracePt t="10610" x="7567613" y="2822575"/>
          <p14:tracePt t="10611" x="7559675" y="2822575"/>
          <p14:tracePt t="10612" x="7543800" y="2830513"/>
          <p14:tracePt t="10613" x="7535863" y="2830513"/>
          <p14:tracePt t="10614" x="7527925" y="2830513"/>
          <p14:tracePt t="10615" x="7519988" y="2830513"/>
          <p14:tracePt t="10616" x="7504113" y="2830513"/>
          <p14:tracePt t="10617" x="7496175" y="2830513"/>
          <p14:tracePt t="10618" x="7486650" y="2830513"/>
          <p14:tracePt t="10619" x="7470775" y="2830513"/>
          <p14:tracePt t="10622" x="7446963" y="2838450"/>
          <p14:tracePt t="10623" x="7431088" y="2838450"/>
          <p14:tracePt t="10624" x="7423150" y="2838450"/>
          <p14:tracePt t="10625" x="7415213" y="2838450"/>
          <p14:tracePt t="10626" x="7399338" y="2838450"/>
          <p14:tracePt t="10627" x="7391400" y="2838450"/>
          <p14:tracePt t="10628" x="7383463" y="2838450"/>
          <p14:tracePt t="10629" x="7367588" y="2838450"/>
          <p14:tracePt t="10630" x="7359650" y="2846388"/>
          <p14:tracePt t="10631" x="7351713" y="2846388"/>
          <p14:tracePt t="10632" x="7343775" y="2846388"/>
          <p14:tracePt t="10633" x="7327900" y="2846388"/>
          <p14:tracePt t="10634" x="7319963" y="2854325"/>
          <p14:tracePt t="10635" x="7312025" y="2854325"/>
          <p14:tracePt t="10636" x="7296150" y="2854325"/>
          <p14:tracePt t="10638" x="7280275" y="2854325"/>
          <p14:tracePt t="10639" x="7264400" y="2854325"/>
          <p14:tracePt t="10640" x="7256463" y="2854325"/>
          <p14:tracePt t="10641" x="7248525" y="2854325"/>
          <p14:tracePt t="10642" x="7240588" y="2854325"/>
          <p14:tracePt t="10643" x="7224713" y="2854325"/>
          <p14:tracePt t="10644" x="7224713" y="2862263"/>
          <p14:tracePt t="10645" x="7208838" y="2862263"/>
          <p14:tracePt t="10646" x="7200900" y="2862263"/>
          <p14:tracePt t="10647" x="7185025" y="2870200"/>
          <p14:tracePt t="10648" x="7177088" y="2870200"/>
          <p14:tracePt t="10649" x="7169150" y="2870200"/>
          <p14:tracePt t="10650" x="7161213" y="2870200"/>
          <p14:tracePt t="10651" x="7145338" y="2870200"/>
          <p14:tracePt t="10652" x="7135813" y="2870200"/>
          <p14:tracePt t="10653" x="7127875" y="2870200"/>
          <p14:tracePt t="10655" x="7112000" y="2878138"/>
          <p14:tracePt t="10656" x="7096125" y="2878138"/>
          <p14:tracePt t="10658" x="7080250" y="2878138"/>
          <p14:tracePt t="10659" x="7072313" y="2886075"/>
          <p14:tracePt t="10660" x="7064375" y="2886075"/>
          <p14:tracePt t="10661" x="7056438" y="2886075"/>
          <p14:tracePt t="10662" x="7048500" y="2886075"/>
          <p14:tracePt t="10663" x="7040563" y="2886075"/>
          <p14:tracePt t="10664" x="7032625" y="2886075"/>
          <p14:tracePt t="10665" x="7016750" y="2886075"/>
          <p14:tracePt t="10667" x="7000875" y="2886075"/>
          <p14:tracePt t="10668" x="6992938" y="2886075"/>
          <p14:tracePt t="10669" x="6985000" y="2886075"/>
          <p14:tracePt t="10672" x="6969125" y="2886075"/>
          <p14:tracePt t="10673" x="6961188" y="2894013"/>
          <p14:tracePt t="10674" x="6953250" y="2894013"/>
          <p14:tracePt t="10675" x="6945313" y="2894013"/>
          <p14:tracePt t="10676" x="6937375" y="2894013"/>
          <p14:tracePt t="10677" x="6929438" y="2894013"/>
          <p14:tracePt t="10678" x="6921500" y="2894013"/>
          <p14:tracePt t="10679" x="6913563" y="2894013"/>
          <p14:tracePt t="10681" x="6905625" y="2894013"/>
          <p14:tracePt t="10682" x="6897688" y="2894013"/>
          <p14:tracePt t="10683" x="6889750" y="2901950"/>
          <p14:tracePt t="10684" x="6881813" y="2901950"/>
          <p14:tracePt t="10686" x="6865938" y="2901950"/>
          <p14:tracePt t="10690" x="6834188" y="2901950"/>
          <p14:tracePt t="10691" x="6834188" y="2909888"/>
          <p14:tracePt t="10692" x="6826250" y="2909888"/>
          <p14:tracePt t="10693" x="6818313" y="2909888"/>
          <p14:tracePt t="10694" x="6810375" y="2909888"/>
          <p14:tracePt t="10695" x="6802438" y="2909888"/>
          <p14:tracePt t="10696" x="6794500" y="2909888"/>
          <p14:tracePt t="10697" x="6784975" y="2909888"/>
          <p14:tracePt t="10699" x="6777038" y="2909888"/>
          <p14:tracePt t="10700" x="6769100" y="2909888"/>
          <p14:tracePt t="10701" x="6761163" y="2909888"/>
          <p14:tracePt t="10702" x="6753225" y="2909888"/>
          <p14:tracePt t="10703" x="6745288" y="2919413"/>
          <p14:tracePt t="10707" x="6713538" y="2919413"/>
          <p14:tracePt t="10709" x="6697663" y="2927350"/>
          <p14:tracePt t="10711" x="6689725" y="2927350"/>
          <p14:tracePt t="10712" x="6681788" y="2927350"/>
          <p14:tracePt t="10714" x="6665913" y="2927350"/>
          <p14:tracePt t="10716" x="6657975" y="2927350"/>
          <p14:tracePt t="10717" x="6650038" y="2927350"/>
          <p14:tracePt t="10718" x="6642100" y="2927350"/>
          <p14:tracePt t="10719" x="6634163" y="2935288"/>
          <p14:tracePt t="10721" x="6618288" y="2935288"/>
          <p14:tracePt t="10723" x="6610350" y="2935288"/>
          <p14:tracePt t="10724" x="6602413" y="2935288"/>
          <p14:tracePt t="10725" x="6594475" y="2935288"/>
          <p14:tracePt t="10726" x="6586538" y="2935288"/>
          <p14:tracePt t="10728" x="6570663" y="2943225"/>
          <p14:tracePt t="10730" x="6562725" y="2943225"/>
          <p14:tracePt t="10731" x="6554788" y="2951163"/>
          <p14:tracePt t="10733" x="6538913" y="2951163"/>
          <p14:tracePt t="10735" x="6530975" y="2951163"/>
          <p14:tracePt t="10736" x="6523038" y="2951163"/>
          <p14:tracePt t="10740" x="6499225" y="2959100"/>
          <p14:tracePt t="10741" x="6491288" y="2959100"/>
          <p14:tracePt t="10742" x="6483350" y="2959100"/>
          <p14:tracePt t="10744" x="6467475" y="2959100"/>
          <p14:tracePt t="10746" x="6459538" y="2959100"/>
          <p14:tracePt t="10747" x="6451600" y="2959100"/>
          <p14:tracePt t="10748" x="6442075" y="2959100"/>
          <p14:tracePt t="10749" x="6434138" y="2967038"/>
          <p14:tracePt t="10751" x="6426200" y="2967038"/>
          <p14:tracePt t="10752" x="6418263" y="2974975"/>
          <p14:tracePt t="10753" x="6410325" y="2974975"/>
          <p14:tracePt t="10756" x="6394450" y="2974975"/>
          <p14:tracePt t="10756" x="6386513" y="2974975"/>
          <p14:tracePt t="10758" x="6378575" y="2974975"/>
          <p14:tracePt t="10760" x="6370638" y="2974975"/>
          <p14:tracePt t="10762" x="6362700" y="2982913"/>
          <p14:tracePt t="10763" x="6354763" y="2982913"/>
          <p14:tracePt t="10764" x="6346825" y="2982913"/>
          <p14:tracePt t="10766" x="6338888" y="2982913"/>
          <p14:tracePt t="10767" x="6330950" y="2982913"/>
          <p14:tracePt t="10768" x="6323013" y="2982913"/>
          <p14:tracePt t="10769" x="6323013" y="2990850"/>
          <p14:tracePt t="10773" x="6299200" y="2990850"/>
          <p14:tracePt t="10774" x="6291263" y="2990850"/>
          <p14:tracePt t="10776" x="6275388" y="2990850"/>
          <p14:tracePt t="10777" x="6275388" y="2998788"/>
          <p14:tracePt t="10778" x="6267450" y="2998788"/>
          <p14:tracePt t="10779" x="6259513" y="2998788"/>
          <p14:tracePt t="10780" x="6251575" y="2998788"/>
          <p14:tracePt t="10782" x="6243638" y="3006725"/>
          <p14:tracePt t="10784" x="6235700" y="3006725"/>
          <p14:tracePt t="10786" x="6219825" y="3006725"/>
          <p14:tracePt t="10788" x="6211888" y="3014663"/>
          <p14:tracePt t="10790" x="6203950" y="3014663"/>
          <p14:tracePt t="10792" x="6196013" y="3014663"/>
          <p14:tracePt t="10793" x="6188075" y="3014663"/>
          <p14:tracePt t="10794" x="6180138" y="3014663"/>
          <p14:tracePt t="10797" x="6172200" y="3022600"/>
          <p14:tracePt t="10799" x="6164263" y="3022600"/>
          <p14:tracePt t="10800" x="6156325" y="3022600"/>
          <p14:tracePt t="10801" x="6156325" y="3030538"/>
          <p14:tracePt t="10802" x="6148388" y="3030538"/>
          <p14:tracePt t="10806" x="6132513" y="3038475"/>
          <p14:tracePt t="10808" x="6124575" y="3038475"/>
          <p14:tracePt t="10810" x="6116638" y="3038475"/>
          <p14:tracePt t="10812" x="6108700" y="3046413"/>
          <p14:tracePt t="10813" x="6100763" y="3046413"/>
          <p14:tracePt t="10816" x="6091238" y="3046413"/>
          <p14:tracePt t="10819" x="6083300" y="3054350"/>
          <p14:tracePt t="10823" x="6075363" y="3054350"/>
          <p14:tracePt t="10825" x="6067425" y="3062288"/>
          <p14:tracePt t="10828" x="6059488" y="3062288"/>
          <p14:tracePt t="10829" x="6051550" y="3062288"/>
          <p14:tracePt t="10831" x="6051550" y="3070225"/>
          <p14:tracePt t="10832" x="6043613" y="3070225"/>
          <p14:tracePt t="10836" x="6035675" y="3070225"/>
          <p14:tracePt t="10840" x="6027738" y="3078163"/>
          <p14:tracePt t="10845" x="6019800" y="3078163"/>
          <p14:tracePt t="10847" x="6011863" y="3078163"/>
          <p14:tracePt t="10849" x="6011863" y="3086100"/>
          <p14:tracePt t="10853" x="6003925" y="3086100"/>
          <p14:tracePt t="10858" x="6003925" y="3094038"/>
          <p14:tracePt t="10861" x="6003925" y="3101975"/>
          <p14:tracePt t="10862" x="5995988" y="3101975"/>
          <p14:tracePt t="10876" x="5980113" y="3109913"/>
          <p14:tracePt t="10890" x="5972175" y="3117850"/>
          <p14:tracePt t="10891" x="5964238" y="3117850"/>
          <p14:tracePt t="10898" x="5964238" y="3125788"/>
          <p14:tracePt t="10900" x="5956300" y="3125788"/>
          <p14:tracePt t="10902" x="5956300" y="3133725"/>
          <p14:tracePt t="10910" x="5948363" y="3133725"/>
          <p14:tracePt t="10914" x="5940425" y="3133725"/>
          <p14:tracePt t="10920" x="5940425" y="3141663"/>
          <p14:tracePt t="10927" x="5932488" y="3141663"/>
          <p14:tracePt t="10933" x="5932488" y="3149600"/>
          <p14:tracePt t="10943" x="5924550" y="3149600"/>
          <p14:tracePt t="10952" x="5924550" y="3157538"/>
          <p14:tracePt t="10955" x="5916613" y="3165475"/>
          <p14:tracePt t="10961" x="5908675" y="3165475"/>
          <p14:tracePt t="10967" x="5908675" y="3173413"/>
          <p14:tracePt t="10976" x="5900738" y="3173413"/>
          <p14:tracePt t="10983" x="5892800" y="3181350"/>
          <p14:tracePt t="10993" x="5884863" y="3189288"/>
          <p14:tracePt t="10998" x="5876925" y="3197225"/>
          <p14:tracePt t="11012" x="5868988" y="3205163"/>
          <p14:tracePt t="11016" x="5861050" y="3205163"/>
          <p14:tracePt t="11020" x="5853113" y="3213100"/>
          <p14:tracePt t="11027" x="5837238" y="3221038"/>
          <p14:tracePt t="11031" x="5837238" y="3228975"/>
          <p14:tracePt t="11032" x="5829300" y="3228975"/>
          <p14:tracePt t="11036" x="5821363" y="3236913"/>
          <p14:tracePt t="11043" x="5797550" y="3244850"/>
          <p14:tracePt t="11047" x="5789613" y="3244850"/>
          <p14:tracePt t="11049" x="5781675" y="3252788"/>
          <p14:tracePt t="11050" x="5773738" y="3252788"/>
          <p14:tracePt t="11052" x="5773738" y="3262313"/>
          <p14:tracePt t="11060" x="5749925" y="3270250"/>
          <p14:tracePt t="11062" x="5740400" y="3270250"/>
          <p14:tracePt t="11063" x="5740400" y="3278188"/>
          <p14:tracePt t="11065" x="5732463" y="3278188"/>
          <p14:tracePt t="11068" x="5716588" y="3278188"/>
          <p14:tracePt t="11069" x="5716588" y="3286125"/>
          <p14:tracePt t="11075" x="5700713" y="3294063"/>
          <p14:tracePt t="11077" x="5692775" y="3294063"/>
          <p14:tracePt t="11078" x="5684838" y="3294063"/>
          <p14:tracePt t="11079" x="5684838" y="3302000"/>
          <p14:tracePt t="11080" x="5676900" y="3302000"/>
          <p14:tracePt t="11083" x="5668963" y="3302000"/>
          <p14:tracePt t="11086" x="5661025" y="3309938"/>
          <p14:tracePt t="11091" x="5645150" y="3317875"/>
          <p14:tracePt t="11092" x="5637213" y="3317875"/>
          <p14:tracePt t="11095" x="5629275" y="3317875"/>
          <p14:tracePt t="11096" x="5621338" y="3325813"/>
          <p14:tracePt t="11100" x="5613400" y="3325813"/>
          <p14:tracePt t="11102" x="5605463" y="3325813"/>
          <p14:tracePt t="11106" x="5589588" y="3333750"/>
          <p14:tracePt t="11109" x="5581650" y="3333750"/>
          <p14:tracePt t="11111" x="5581650" y="3341688"/>
          <p14:tracePt t="11112" x="5573713" y="3341688"/>
          <p14:tracePt t="11115" x="5565775" y="3341688"/>
          <p14:tracePt t="11116" x="5557838" y="3341688"/>
          <p14:tracePt t="11119" x="5549900" y="3349625"/>
          <p14:tracePt t="11123" x="5541963" y="3349625"/>
          <p14:tracePt t="11124" x="5541963" y="3357563"/>
          <p14:tracePt t="11126" x="5534025" y="3357563"/>
          <p14:tracePt t="11128" x="5526088" y="3357563"/>
          <p14:tracePt t="11131" x="5518150" y="3365500"/>
          <p14:tracePt t="11134" x="5510213" y="3365500"/>
          <p14:tracePt t="11141" x="5494338" y="3373438"/>
          <p14:tracePt t="11143" x="5486400" y="3373438"/>
          <p14:tracePt t="11146" x="5478463" y="3373438"/>
          <p14:tracePt t="11150" x="5470525" y="3381375"/>
          <p14:tracePt t="11154" x="5462588" y="3389313"/>
          <p14:tracePt t="11157" x="5454650" y="3389313"/>
          <p14:tracePt t="11162" x="5446713" y="3389313"/>
          <p14:tracePt t="11168" x="5438775" y="3389313"/>
          <p14:tracePt t="11169" x="5438775" y="3397250"/>
          <p14:tracePt t="11176" x="5430838" y="3397250"/>
          <p14:tracePt t="11179" x="5422900" y="3397250"/>
          <p14:tracePt t="12244" x="5414963" y="3405188"/>
          <p14:tracePt t="12252" x="5397500" y="3405188"/>
          <p14:tracePt t="12254" x="5389563" y="3405188"/>
          <p14:tracePt t="12256" x="5389563" y="3413125"/>
          <p14:tracePt t="12262" x="5373688" y="3413125"/>
          <p14:tracePt t="12265" x="5365750" y="3413125"/>
          <p14:tracePt t="12267" x="5357813" y="3413125"/>
          <p14:tracePt t="12269" x="5349875" y="3421063"/>
          <p14:tracePt t="12275" x="5326063" y="3421063"/>
          <p14:tracePt t="12278" x="5318125" y="3421063"/>
          <p14:tracePt t="12280" x="5310188" y="3421063"/>
          <p14:tracePt t="12281" x="5302250" y="3421063"/>
          <p14:tracePt t="12284" x="5294313" y="3421063"/>
          <p14:tracePt t="12293" x="5262563" y="3421063"/>
          <p14:tracePt t="12294" x="5254625" y="3421063"/>
          <p14:tracePt t="12297" x="5246688" y="3421063"/>
          <p14:tracePt t="12298" x="5238750" y="3421063"/>
          <p14:tracePt t="12300" x="5230813" y="3421063"/>
          <p14:tracePt t="12302" x="5222875" y="3421063"/>
          <p14:tracePt t="12304" x="5214938" y="3421063"/>
          <p14:tracePt t="12312" x="5175250" y="3421063"/>
          <p14:tracePt t="12315" x="5167313" y="3421063"/>
          <p14:tracePt t="12316" x="5159375" y="3421063"/>
          <p14:tracePt t="12317" x="5151438" y="3421063"/>
          <p14:tracePt t="12319" x="5143500" y="3421063"/>
          <p14:tracePt t="12323" x="5127625" y="3421063"/>
          <p14:tracePt t="12325" x="5111750" y="3421063"/>
          <p14:tracePt t="12327" x="5103813" y="3421063"/>
          <p14:tracePt t="12328" x="5095875" y="3421063"/>
          <p14:tracePt t="12331" x="5087938" y="3421063"/>
          <p14:tracePt t="12333" x="5072063" y="3421063"/>
          <p14:tracePt t="12336" x="5064125" y="3421063"/>
          <p14:tracePt t="12342" x="5038725" y="3421063"/>
          <p14:tracePt t="12344" x="5030788" y="3421063"/>
          <p14:tracePt t="12345" x="5030788" y="3413125"/>
          <p14:tracePt t="12347" x="5022850" y="3413125"/>
          <p14:tracePt t="12348" x="5014913" y="3413125"/>
          <p14:tracePt t="12351" x="5006975" y="3413125"/>
          <p14:tracePt t="12356" x="4999038" y="3405188"/>
          <p14:tracePt t="12357" x="4991100" y="3405188"/>
          <p14:tracePt t="12359" x="4983163" y="3405188"/>
          <p14:tracePt t="12361" x="4983163" y="3397250"/>
          <p14:tracePt t="12362" x="4975225" y="3397250"/>
          <p14:tracePt t="12365" x="4967288" y="3389313"/>
          <p14:tracePt t="12369" x="4959350" y="3389313"/>
          <p14:tracePt t="12373" x="4951413" y="3381375"/>
          <p14:tracePt t="12374" x="4943475" y="3381375"/>
          <p14:tracePt t="12377" x="4943475" y="3373438"/>
          <p14:tracePt t="12378" x="4935538" y="3373438"/>
          <p14:tracePt t="12382" x="4927600" y="3365500"/>
          <p14:tracePt t="12383" x="4919663" y="3357563"/>
          <p14:tracePt t="12390" x="4911725" y="3349625"/>
          <p14:tracePt t="12391" x="4903788" y="3349625"/>
          <p14:tracePt t="12392" x="4903788" y="3341688"/>
          <p14:tracePt t="12394" x="4895850" y="3341688"/>
          <p14:tracePt t="12395" x="4895850" y="3333750"/>
          <p14:tracePt t="12396" x="4887913" y="3325813"/>
          <p14:tracePt t="12398" x="4879975" y="3325813"/>
          <p14:tracePt t="12399" x="4879975" y="3317875"/>
          <p14:tracePt t="12400" x="4879975" y="3309938"/>
          <p14:tracePt t="12401" x="4872038" y="3309938"/>
          <p14:tracePt t="12406" x="4856163" y="3294063"/>
          <p14:tracePt t="12407" x="4856163" y="3286125"/>
          <p14:tracePt t="12408" x="4848225" y="3278188"/>
          <p14:tracePt t="12409" x="4848225" y="3270250"/>
          <p14:tracePt t="12412" x="4840288" y="3262313"/>
          <p14:tracePt t="12413" x="4840288" y="3252788"/>
          <p14:tracePt t="12414" x="4832350" y="3244850"/>
          <p14:tracePt t="12415" x="4824413" y="3244850"/>
          <p14:tracePt t="12416" x="4824413" y="3236913"/>
          <p14:tracePt t="12417" x="4824413" y="3228975"/>
          <p14:tracePt t="12418" x="4816475" y="3228975"/>
          <p14:tracePt t="12419" x="4816475" y="3213100"/>
          <p14:tracePt t="12424" x="4792663" y="3181350"/>
          <p14:tracePt t="12425" x="4784725" y="3173413"/>
          <p14:tracePt t="12426" x="4784725" y="3165475"/>
          <p14:tracePt t="12427" x="4784725" y="3157538"/>
          <p14:tracePt t="12428" x="4776788" y="3149600"/>
          <p14:tracePt t="12429" x="4776788" y="3141663"/>
          <p14:tracePt t="12430" x="4768850" y="3133725"/>
          <p14:tracePt t="12431" x="4768850" y="3125788"/>
          <p14:tracePt t="12432" x="4760913" y="3117850"/>
          <p14:tracePt t="12434" x="4745038" y="3101975"/>
          <p14:tracePt t="12435" x="4745038" y="3094038"/>
          <p14:tracePt t="12436" x="4745038" y="3078163"/>
          <p14:tracePt t="12442" x="4713288" y="3030538"/>
          <p14:tracePt t="12444" x="4695825" y="3006725"/>
          <p14:tracePt t="12446" x="4695825" y="2998788"/>
          <p14:tracePt t="12447" x="4679950" y="2982913"/>
          <p14:tracePt t="12448" x="4679950" y="2974975"/>
          <p14:tracePt t="12449" x="4672013" y="2959100"/>
          <p14:tracePt t="12450" x="4664075" y="2951163"/>
          <p14:tracePt t="12451" x="4664075" y="2935288"/>
          <p14:tracePt t="12452" x="4656138" y="2927350"/>
          <p14:tracePt t="12453" x="4648200" y="2919413"/>
          <p14:tracePt t="12458" x="4616450" y="2870200"/>
          <p14:tracePt t="12459" x="4616450" y="2854325"/>
          <p14:tracePt t="12460" x="4608513" y="2854325"/>
          <p14:tracePt t="12461" x="4600575" y="2846388"/>
          <p14:tracePt t="12462" x="4600575" y="2830513"/>
          <p14:tracePt t="12463" x="4592638" y="2830513"/>
          <p14:tracePt t="12464" x="4584700" y="2814638"/>
          <p14:tracePt t="12465" x="4584700" y="2806700"/>
          <p14:tracePt t="12466" x="4576763" y="2798763"/>
          <p14:tracePt t="12467" x="4568825" y="2782888"/>
          <p14:tracePt t="12468" x="4560888" y="2774950"/>
          <p14:tracePt t="12469" x="4552950" y="2767013"/>
          <p14:tracePt t="12474" x="4529138" y="2727325"/>
          <p14:tracePt t="12475" x="4529138" y="2719388"/>
          <p14:tracePt t="12476" x="4513263" y="2711450"/>
          <p14:tracePt t="12477" x="4513263" y="2695575"/>
          <p14:tracePt t="12478" x="4505325" y="2687638"/>
          <p14:tracePt t="12479" x="4497388" y="2679700"/>
          <p14:tracePt t="12480" x="4489450" y="2671763"/>
          <p14:tracePt t="12482" x="4481513" y="2655888"/>
          <p14:tracePt t="12483" x="4473575" y="2655888"/>
          <p14:tracePt t="12484" x="4465638" y="2640013"/>
          <p14:tracePt t="12485" x="4465638" y="2632075"/>
          <p14:tracePt t="12486" x="4449763" y="2624138"/>
          <p14:tracePt t="12494" x="4386263" y="2551113"/>
          <p14:tracePt t="12495" x="4378325" y="2543175"/>
          <p14:tracePt t="12496" x="4370388" y="2535238"/>
          <p14:tracePt t="12497" x="4362450" y="2519363"/>
          <p14:tracePt t="12498" x="4352925" y="2519363"/>
          <p14:tracePt t="12499" x="4344988" y="2503488"/>
          <p14:tracePt t="12500" x="4337050" y="2495550"/>
          <p14:tracePt t="12501" x="4329113" y="2487613"/>
          <p14:tracePt t="12502" x="4321175" y="2479675"/>
          <p14:tracePt t="12503" x="4313238" y="2471738"/>
          <p14:tracePt t="12507" x="4281488" y="2432050"/>
          <p14:tracePt t="12508" x="4273550" y="2424113"/>
          <p14:tracePt t="12509" x="4265613" y="2416175"/>
          <p14:tracePt t="12510" x="4257675" y="2408238"/>
          <p14:tracePt t="12511" x="4249738" y="2400300"/>
          <p14:tracePt t="12513" x="4241800" y="2392363"/>
          <p14:tracePt t="12514" x="4233863" y="2384425"/>
          <p14:tracePt t="12515" x="4225925" y="2376488"/>
          <p14:tracePt t="12516" x="4217988" y="2368550"/>
          <p14:tracePt t="12517" x="4217988" y="2360613"/>
          <p14:tracePt t="12518" x="4210050" y="2352675"/>
          <p14:tracePt t="12519" x="4202113" y="2344738"/>
          <p14:tracePt t="12524" x="4170363" y="2320925"/>
          <p14:tracePt t="12527" x="4154488" y="2305050"/>
          <p14:tracePt t="12528" x="4154488" y="2297113"/>
          <p14:tracePt t="12529" x="4138613" y="2289175"/>
          <p14:tracePt t="12530" x="4138613" y="2281238"/>
          <p14:tracePt t="12531" x="4130675" y="2273300"/>
          <p14:tracePt t="12533" x="4122738" y="2265363"/>
          <p14:tracePt t="12534" x="4122738" y="2257425"/>
          <p14:tracePt t="12535" x="4114800" y="2257425"/>
          <p14:tracePt t="12536" x="4106863" y="2249488"/>
          <p14:tracePt t="12541" x="4083050" y="2224088"/>
          <p14:tracePt t="12542" x="4083050" y="2216150"/>
          <p14:tracePt t="12543" x="4075113" y="2216150"/>
          <p14:tracePt t="12544" x="4075113" y="2208213"/>
          <p14:tracePt t="12546" x="4067175" y="2200275"/>
          <p14:tracePt t="12547" x="4059238" y="2200275"/>
          <p14:tracePt t="12548" x="4051300" y="2192338"/>
          <p14:tracePt t="12550" x="4043363" y="2184400"/>
          <p14:tracePt t="12551" x="4043363" y="2176463"/>
          <p14:tracePt t="12552" x="4035425" y="2176463"/>
          <p14:tracePt t="12556" x="4019550" y="2160588"/>
          <p14:tracePt t="12558" x="4011613" y="2152650"/>
          <p14:tracePt t="12560" x="4002088" y="2144713"/>
          <p14:tracePt t="12561" x="3994150" y="2144713"/>
          <p14:tracePt t="12562" x="3994150" y="2136775"/>
          <p14:tracePt t="12564" x="3986213" y="2128838"/>
          <p14:tracePt t="12566" x="3978275" y="2120900"/>
          <p14:tracePt t="12568" x="3970338" y="2120900"/>
          <p14:tracePt t="12569" x="3962400" y="2112963"/>
          <p14:tracePt t="12575" x="3946525" y="2097088"/>
          <p14:tracePt t="12577" x="3938588" y="2089150"/>
          <p14:tracePt t="12578" x="3930650" y="2089150"/>
          <p14:tracePt t="12579" x="3930650" y="2081213"/>
          <p14:tracePt t="12580" x="3922713" y="2081213"/>
          <p14:tracePt t="12581" x="3922713" y="2073275"/>
          <p14:tracePt t="12583" x="3914775" y="2073275"/>
          <p14:tracePt t="12584" x="3914775" y="2065338"/>
          <p14:tracePt t="12586" x="3906838" y="2057400"/>
          <p14:tracePt t="12591" x="3890963" y="2049463"/>
          <p14:tracePt t="12592" x="3890963" y="2041525"/>
          <p14:tracePt t="12593" x="3883025" y="2041525"/>
          <p14:tracePt t="12595" x="3875088" y="2033588"/>
          <p14:tracePt t="12597" x="3867150" y="2033588"/>
          <p14:tracePt t="12598" x="3859213" y="2025650"/>
          <p14:tracePt t="12599" x="3859213" y="2017713"/>
          <p14:tracePt t="12601" x="3851275" y="2017713"/>
          <p14:tracePt t="12603" x="3843338" y="2009775"/>
          <p14:tracePt t="12608" x="3835400" y="1993900"/>
          <p14:tracePt t="12609" x="3827463" y="1993900"/>
          <p14:tracePt t="12611" x="3819525" y="1985963"/>
          <p14:tracePt t="12613" x="3811588" y="1985963"/>
          <p14:tracePt t="12614" x="3811588" y="1978025"/>
          <p14:tracePt t="12615" x="3803650" y="1978025"/>
          <p14:tracePt t="12617" x="3795713" y="1978025"/>
          <p14:tracePt t="12618" x="3795713" y="1970088"/>
          <p14:tracePt t="12623" x="3779838" y="1954213"/>
          <p14:tracePt t="12624" x="3771900" y="1954213"/>
          <p14:tracePt t="12626" x="3771900" y="1946275"/>
          <p14:tracePt t="12627" x="3763963" y="1946275"/>
          <p14:tracePt t="12629" x="3756025" y="1946275"/>
          <p14:tracePt t="12630" x="3756025" y="1938338"/>
          <p14:tracePt t="12631" x="3748088" y="1938338"/>
          <p14:tracePt t="12633" x="3740150" y="1930400"/>
          <p14:tracePt t="12635" x="3732213" y="1922463"/>
          <p14:tracePt t="12640" x="3716338" y="1906588"/>
          <p14:tracePt t="12641" x="3708400" y="1906588"/>
          <p14:tracePt t="12644" x="3700463" y="1898650"/>
          <p14:tracePt t="12645" x="3700463" y="1890713"/>
          <p14:tracePt t="12646" x="3692525" y="1890713"/>
          <p14:tracePt t="12648" x="3684588" y="1881188"/>
          <p14:tracePt t="12650" x="3676650" y="1881188"/>
          <p14:tracePt t="12651" x="3676650" y="1873250"/>
          <p14:tracePt t="12652" x="3668713" y="1873250"/>
          <p14:tracePt t="12656" x="3660775" y="1857375"/>
          <p14:tracePt t="12657" x="3651250" y="1857375"/>
          <p14:tracePt t="12660" x="3643313" y="1849438"/>
          <p14:tracePt t="12661" x="3635375" y="1841500"/>
          <p14:tracePt t="12664" x="3627438" y="1841500"/>
          <p14:tracePt t="12665" x="3619500" y="1833563"/>
          <p14:tracePt t="12667" x="3611563" y="1825625"/>
          <p14:tracePt t="12669" x="3611563" y="1817688"/>
          <p14:tracePt t="12674" x="3587750" y="1809750"/>
          <p14:tracePt t="12675" x="3587750" y="1801813"/>
          <p14:tracePt t="12676" x="3579813" y="1793875"/>
          <p14:tracePt t="12678" x="3571875" y="1793875"/>
          <p14:tracePt t="12680" x="3563938" y="1785938"/>
          <p14:tracePt t="12682" x="3556000" y="1785938"/>
          <p14:tracePt t="12683" x="3556000" y="1778000"/>
          <p14:tracePt t="12684" x="3548063" y="1770063"/>
          <p14:tracePt t="12691" x="3532188" y="1754188"/>
          <p14:tracePt t="12692" x="3524250" y="1754188"/>
          <p14:tracePt t="12694" x="3524250" y="1746250"/>
          <p14:tracePt t="12695" x="3516313" y="1746250"/>
          <p14:tracePt t="12698" x="3516313" y="1738313"/>
          <p14:tracePt t="12699" x="3508375" y="1738313"/>
          <p14:tracePt t="12700" x="3500438" y="1738313"/>
          <p14:tracePt t="12701" x="3500438" y="1730375"/>
          <p14:tracePt t="12708" x="3484563" y="1722438"/>
          <p14:tracePt t="12710" x="3484563" y="1714500"/>
          <p14:tracePt t="12711" x="3476625" y="1714500"/>
          <p14:tracePt t="12712" x="3476625" y="1706563"/>
          <p14:tracePt t="12713" x="3468688" y="1706563"/>
          <p14:tracePt t="12718" x="3460750" y="1698625"/>
          <p14:tracePt t="12723" x="3452813" y="1698625"/>
          <p14:tracePt t="12726" x="3444875" y="1690688"/>
          <p14:tracePt t="12729" x="3436938" y="1690688"/>
          <p14:tracePt t="12735" x="3436938" y="1682750"/>
          <p14:tracePt t="12736" x="3429000" y="1682750"/>
          <p14:tracePt t="12752" x="3421063" y="1674813"/>
          <p14:tracePt t="12794" x="3413125" y="1674813"/>
          <p14:tracePt t="12801" x="3405188" y="1674813"/>
          <p14:tracePt t="12810" x="3397250" y="1690688"/>
          <p14:tracePt t="12813" x="3389313" y="1690688"/>
          <p14:tracePt t="12815" x="3389313" y="1698625"/>
          <p14:tracePt t="12819" x="3389313" y="1706563"/>
          <p14:tracePt t="12821" x="3381375" y="1714500"/>
          <p14:tracePt t="12828" x="3365500" y="1730375"/>
          <p14:tracePt t="12833" x="3357563" y="1746250"/>
          <p14:tracePt t="12837" x="3349625" y="1754188"/>
          <p14:tracePt t="12844" x="3341688" y="1778000"/>
          <p14:tracePt t="12847" x="3333750" y="1785938"/>
          <p14:tracePt t="12849" x="3333750" y="1793875"/>
          <p14:tracePt t="12852" x="3325813" y="1809750"/>
          <p14:tracePt t="12860" x="3308350" y="1841500"/>
          <p14:tracePt t="12864" x="3300413" y="1849438"/>
          <p14:tracePt t="12867" x="3300413" y="1865313"/>
          <p14:tracePt t="12869" x="3292475" y="1881188"/>
          <p14:tracePt t="12876" x="3284538" y="1906588"/>
          <p14:tracePt t="12877" x="3284538" y="1914525"/>
          <p14:tracePt t="12879" x="3284538" y="1922463"/>
          <p14:tracePt t="12880" x="3276600" y="1930400"/>
          <p14:tracePt t="12892" x="3268663" y="1962150"/>
          <p14:tracePt t="12893" x="3260725" y="1970088"/>
          <p14:tracePt t="12895" x="3260725" y="1978025"/>
          <p14:tracePt t="12899" x="3260725" y="1985963"/>
          <p14:tracePt t="12900" x="3260725" y="1993900"/>
          <p14:tracePt t="12902" x="3260725" y="2001838"/>
          <p14:tracePt t="12909" x="3252788" y="2017713"/>
          <p14:tracePt t="12911" x="3252788" y="2025650"/>
          <p14:tracePt t="12914" x="3252788" y="2033588"/>
          <p14:tracePt t="12916" x="3252788" y="2041525"/>
          <p14:tracePt t="12925" x="3244850" y="2057400"/>
          <p14:tracePt t="12927" x="3244850" y="2065338"/>
          <p14:tracePt t="12932" x="3244850" y="2073275"/>
          <p14:tracePt t="12937" x="3244850" y="2081213"/>
          <p14:tracePt t="12943" x="3244850" y="2089150"/>
          <p14:tracePt t="12944" x="3244850" y="2097088"/>
          <p14:tracePt t="12950" x="3244850" y="2105025"/>
          <p14:tracePt t="12957" x="3236913" y="2112963"/>
          <p14:tracePt t="12959" x="3236913" y="2120900"/>
          <p14:tracePt t="12966" x="3236913" y="2128838"/>
          <p14:tracePt t="12974" x="3236913" y="2136775"/>
          <p14:tracePt t="12978" x="3236913" y="2144713"/>
          <p14:tracePt t="12980" x="3236913" y="2152650"/>
          <p14:tracePt t="12983" x="3228975" y="2152650"/>
          <p14:tracePt t="12986" x="3228975" y="2160588"/>
          <p14:tracePt t="12993" x="3228975" y="2168525"/>
          <p14:tracePt t="12995" x="3228975" y="2176463"/>
          <p14:tracePt t="12997" x="3228975" y="2184400"/>
          <p14:tracePt t="13001" x="3228975" y="2192338"/>
          <p14:tracePt t="13008" x="3228975" y="2200275"/>
          <p14:tracePt t="13010" x="3228975" y="2208213"/>
          <p14:tracePt t="13013" x="3221038" y="2216150"/>
          <p14:tracePt t="13017" x="3221038" y="2224088"/>
          <p14:tracePt t="13020" x="3221038" y="2233613"/>
          <p14:tracePt t="13026" x="3221038" y="2249488"/>
          <p14:tracePt t="13027" x="3221038" y="2257425"/>
          <p14:tracePt t="13031" x="3221038" y="2265363"/>
          <p14:tracePt t="13034" x="3221038" y="2273300"/>
          <p14:tracePt t="13036" x="3221038" y="2281238"/>
          <p14:tracePt t="13042" x="3213100" y="2297113"/>
          <p14:tracePt t="13044" x="3213100" y="2305050"/>
          <p14:tracePt t="13047" x="3213100" y="2312988"/>
          <p14:tracePt t="13049" x="3213100" y="2320925"/>
          <p14:tracePt t="13053" x="3213100" y="2328863"/>
          <p14:tracePt t="13058" x="3213100" y="2344738"/>
          <p14:tracePt t="13060" x="3213100" y="2352675"/>
          <p14:tracePt t="13063" x="3205163" y="2360613"/>
          <p14:tracePt t="13065" x="3205163" y="2368550"/>
          <p14:tracePt t="13068" x="3205163" y="2376488"/>
          <p14:tracePt t="13069" x="3205163" y="2384425"/>
          <p14:tracePt t="13076" x="3197225" y="2408238"/>
          <p14:tracePt t="13078" x="3197225" y="2416175"/>
          <p14:tracePt t="13082" x="3197225" y="2424113"/>
          <p14:tracePt t="13084" x="3197225" y="2432050"/>
          <p14:tracePt t="13086" x="3197225" y="2439988"/>
          <p14:tracePt t="13090" x="3197225" y="2455863"/>
          <p14:tracePt t="13092" x="3197225" y="2463800"/>
          <p14:tracePt t="13094" x="3197225" y="2471738"/>
          <p14:tracePt t="13096" x="3197225" y="2479675"/>
          <p14:tracePt t="13099" x="3189288" y="2487613"/>
          <p14:tracePt t="13102" x="3189288" y="2495550"/>
          <p14:tracePt t="13106" x="3189288" y="2511425"/>
          <p14:tracePt t="13108" x="3189288" y="2519363"/>
          <p14:tracePt t="13110" x="3189288" y="2527300"/>
          <p14:tracePt t="13113" x="3189288" y="2535238"/>
          <p14:tracePt t="13115" x="3189288" y="2543175"/>
          <p14:tracePt t="13116" x="3189288" y="2551113"/>
          <p14:tracePt t="13119" x="3181350" y="2559050"/>
          <p14:tracePt t="13123" x="3181350" y="2566988"/>
          <p14:tracePt t="13124" x="3181350" y="2576513"/>
          <p14:tracePt t="13127" x="3181350" y="2584450"/>
          <p14:tracePt t="13130" x="3181350" y="2592388"/>
          <p14:tracePt t="13134" x="3181350" y="2600325"/>
          <p14:tracePt t="13134" x="3181350" y="2608263"/>
          <p14:tracePt t="13140" x="3181350" y="2624138"/>
          <p14:tracePt t="13144" x="3181350" y="2632075"/>
          <p14:tracePt t="13145" x="3181350" y="2640013"/>
          <p14:tracePt t="13149" x="3181350" y="2647950"/>
          <p14:tracePt t="13154" x="3181350" y="2655888"/>
          <p14:tracePt t="13157" x="3181350" y="2671763"/>
          <p14:tracePt t="13162" x="3181350" y="2679700"/>
          <p14:tracePt t="13164" x="3181350" y="2687638"/>
          <p14:tracePt t="13167" x="3173413" y="2687638"/>
          <p14:tracePt t="13168" x="3173413" y="2695575"/>
          <p14:tracePt t="13169" x="3173413" y="2703513"/>
          <p14:tracePt t="13174" x="3173413" y="2711450"/>
          <p14:tracePt t="13177" x="3173413" y="2719388"/>
          <p14:tracePt t="13179" x="3173413" y="2727325"/>
          <p14:tracePt t="13182" x="3173413" y="2735263"/>
          <p14:tracePt t="13186" x="3173413" y="2743200"/>
          <p14:tracePt t="13193" x="3165475" y="2759075"/>
          <p14:tracePt t="13194" x="3165475" y="2767013"/>
          <p14:tracePt t="13198" x="3165475" y="2774950"/>
          <p14:tracePt t="13201" x="3165475" y="2782888"/>
          <p14:tracePt t="13208" x="3165475" y="2798763"/>
          <p14:tracePt t="13209" x="3165475" y="2806700"/>
          <p14:tracePt t="13214" x="3165475" y="2814638"/>
          <p14:tracePt t="13217" x="3165475" y="2822575"/>
          <p14:tracePt t="13219" x="3165475" y="2830513"/>
          <p14:tracePt t="13223" x="3165475" y="2838450"/>
          <p14:tracePt t="13227" x="3165475" y="2846388"/>
          <p14:tracePt t="13230" x="3165475" y="2854325"/>
          <p14:tracePt t="13231" x="3165475" y="2862263"/>
          <p14:tracePt t="13235" x="3165475" y="2870200"/>
          <p14:tracePt t="13240" x="3165475" y="2878138"/>
          <p14:tracePt t="13243" x="3165475" y="2886075"/>
          <p14:tracePt t="13244" x="3165475" y="2894013"/>
          <p14:tracePt t="13248" x="3165475" y="2901950"/>
          <p14:tracePt t="13252" x="3165475" y="2909888"/>
          <p14:tracePt t="13256" x="3165475" y="2919413"/>
          <p14:tracePt t="13257" x="3165475" y="2927350"/>
          <p14:tracePt t="13261" x="3165475" y="2935288"/>
          <p14:tracePt t="13263" x="3157538" y="2935288"/>
          <p14:tracePt t="13264" x="3157538" y="2943225"/>
          <p14:tracePt t="13268" x="3157538" y="2951163"/>
          <p14:tracePt t="13275" x="3157538" y="2974975"/>
          <p14:tracePt t="13278" x="3157538" y="2982913"/>
          <p14:tracePt t="13281" x="3157538" y="2990850"/>
          <p14:tracePt t="13283" x="3157538" y="2998788"/>
          <p14:tracePt t="13286" x="3157538" y="3006725"/>
          <p14:tracePt t="13291" x="3157538" y="3014663"/>
          <p14:tracePt t="13293" x="3157538" y="3022600"/>
          <p14:tracePt t="13294" x="3157538" y="3030538"/>
          <p14:tracePt t="13297" x="3157538" y="3038475"/>
          <p14:tracePt t="13300" x="3157538" y="3046413"/>
          <p14:tracePt t="13304" x="3157538" y="3054350"/>
          <p14:tracePt t="13308" x="3149600" y="3070225"/>
          <p14:tracePt t="13312" x="3149600" y="3086100"/>
          <p14:tracePt t="13315" x="3149600" y="3094038"/>
          <p14:tracePt t="13318" x="3149600" y="3101975"/>
          <p14:tracePt t="13326" x="3149600" y="3125788"/>
          <p14:tracePt t="13327" x="3149600" y="3133725"/>
          <p14:tracePt t="13330" x="3149600" y="3149600"/>
          <p14:tracePt t="13333" x="3149600" y="3157538"/>
          <p14:tracePt t="13335" x="3149600" y="3165475"/>
          <p14:tracePt t="13337" x="3149600" y="3173413"/>
          <p14:tracePt t="13345" x="3149600" y="3205163"/>
          <p14:tracePt t="13347" x="3149600" y="3213100"/>
          <p14:tracePt t="13348" x="3149600" y="3221038"/>
          <p14:tracePt t="13350" x="3149600" y="3228975"/>
          <p14:tracePt t="13352" x="3149600" y="3244850"/>
          <p14:tracePt t="13355" x="3149600" y="3252788"/>
          <p14:tracePt t="13360" x="3149600" y="3286125"/>
          <p14:tracePt t="13362" x="3141663" y="3294063"/>
          <p14:tracePt t="13363" x="3141663" y="3302000"/>
          <p14:tracePt t="13365" x="3141663" y="3309938"/>
          <p14:tracePt t="13367" x="3141663" y="3317875"/>
          <p14:tracePt t="13369" x="3141663" y="3325813"/>
          <p14:tracePt t="13374" x="3141663" y="3357563"/>
          <p14:tracePt t="13376" x="3141663" y="3365500"/>
          <p14:tracePt t="13378" x="3141663" y="3373438"/>
          <p14:tracePt t="13380" x="3141663" y="3381375"/>
          <p14:tracePt t="13381" x="3141663" y="3389313"/>
          <p14:tracePt t="13383" x="3141663" y="3397250"/>
          <p14:tracePt t="13385" x="3141663" y="3405188"/>
          <p14:tracePt t="13391" x="3141663" y="3429000"/>
          <p14:tracePt t="13392" x="3141663" y="3436938"/>
          <p14:tracePt t="13394" x="3141663" y="3444875"/>
          <p14:tracePt t="13395" x="3141663" y="3452813"/>
          <p14:tracePt t="13397" x="3141663" y="3460750"/>
          <p14:tracePt t="13399" x="3141663" y="3468688"/>
          <p14:tracePt t="13401" x="3141663" y="3476625"/>
          <p14:tracePt t="13402" x="3141663" y="3484563"/>
          <p14:tracePt t="13407" x="3141663" y="3508375"/>
          <p14:tracePt t="13408" x="3141663" y="3516313"/>
          <p14:tracePt t="13410" x="3141663" y="3524250"/>
          <p14:tracePt t="13412" x="3141663" y="3532188"/>
          <p14:tracePt t="13413" x="3141663" y="3540125"/>
          <p14:tracePt t="13414" x="3141663" y="3548063"/>
          <p14:tracePt t="13417" x="3141663" y="3556000"/>
          <p14:tracePt t="13418" x="3141663" y="3571875"/>
          <p14:tracePt t="13425" x="3141663" y="3605213"/>
          <p14:tracePt t="13426" x="3141663" y="3613150"/>
          <p14:tracePt t="13427" x="3141663" y="3621088"/>
          <p14:tracePt t="13428" x="3141663" y="3629025"/>
          <p14:tracePt t="13429" x="3141663" y="3636963"/>
          <p14:tracePt t="13431" x="3141663" y="3644900"/>
          <p14:tracePt t="13432" x="3141663" y="3652838"/>
          <p14:tracePt t="13434" x="3141663" y="3660775"/>
          <p14:tracePt t="13435" x="3141663" y="3668713"/>
          <p14:tracePt t="13436" x="3141663" y="3676650"/>
          <p14:tracePt t="13442" x="3141663" y="3716338"/>
          <p14:tracePt t="13444" x="3141663" y="3732213"/>
          <p14:tracePt t="13446" x="3141663" y="3740150"/>
          <p14:tracePt t="13447" x="3141663" y="3748088"/>
          <p14:tracePt t="13448" x="3141663" y="3756025"/>
          <p14:tracePt t="13450" x="3141663" y="3763963"/>
          <p14:tracePt t="13451" x="3149600" y="3771900"/>
          <p14:tracePt t="13452" x="3149600" y="3779838"/>
          <p14:tracePt t="13453" x="3149600" y="3787775"/>
          <p14:tracePt t="13458" x="3149600" y="3819525"/>
          <p14:tracePt t="13460" x="3149600" y="3835400"/>
          <p14:tracePt t="13462" x="3149600" y="3843338"/>
          <p14:tracePt t="13463" x="3149600" y="3851275"/>
          <p14:tracePt t="13464" x="3149600" y="3859213"/>
          <p14:tracePt t="13466" x="3149600" y="3867150"/>
          <p14:tracePt t="13467" x="3149600" y="3875088"/>
          <p14:tracePt t="13469" x="3149600" y="3883025"/>
          <p14:tracePt t="13474" x="3149600" y="3914775"/>
          <p14:tracePt t="13475" x="3157538" y="3922713"/>
          <p14:tracePt t="13477" x="3157538" y="3938588"/>
          <p14:tracePt t="13479" x="3157538" y="3948113"/>
          <p14:tracePt t="13480" x="3157538" y="3956050"/>
          <p14:tracePt t="13481" x="3165475" y="3956050"/>
          <p14:tracePt t="13482" x="3165475" y="3963988"/>
          <p14:tracePt t="13483" x="3165475" y="3971925"/>
          <p14:tracePt t="13484" x="3165475" y="3979863"/>
          <p14:tracePt t="13486" x="3165475" y="3987800"/>
          <p14:tracePt t="13492" x="3165475" y="4019550"/>
          <p14:tracePt t="13493" x="3165475" y="4027488"/>
          <p14:tracePt t="13495" x="3165475" y="4035425"/>
          <p14:tracePt t="13496" x="3165475" y="4043363"/>
          <p14:tracePt t="13497" x="3165475" y="4051300"/>
          <p14:tracePt t="13498" x="3165475" y="4059238"/>
          <p14:tracePt t="13500" x="3165475" y="4067175"/>
          <p14:tracePt t="13501" x="3165475" y="4075113"/>
          <p14:tracePt t="13502" x="3165475" y="4083050"/>
          <p14:tracePt t="13507" x="3165475" y="4106863"/>
          <p14:tracePt t="13508" x="3165475" y="4114800"/>
          <p14:tracePt t="13510" x="3165475" y="4130675"/>
          <p14:tracePt t="13512" x="3165475" y="4138613"/>
          <p14:tracePt t="13513" x="3165475" y="4146550"/>
          <p14:tracePt t="13514" x="3165475" y="4154488"/>
          <p14:tracePt t="13515" x="3165475" y="4162425"/>
          <p14:tracePt t="13516" x="3165475" y="4170363"/>
          <p14:tracePt t="13517" x="3165475" y="4178300"/>
          <p14:tracePt t="13518" x="3165475" y="4186238"/>
          <p14:tracePt t="13524" x="3165475" y="4225925"/>
          <p14:tracePt t="13525" x="3165475" y="4233863"/>
          <p14:tracePt t="13526" x="3165475" y="4241800"/>
          <p14:tracePt t="13528" x="3165475" y="4257675"/>
          <p14:tracePt t="13530" x="3165475" y="4265613"/>
          <p14:tracePt t="13531" x="3165475" y="4273550"/>
          <p14:tracePt t="13532" x="3165475" y="4281488"/>
          <p14:tracePt t="13533" x="3165475" y="4291013"/>
          <p14:tracePt t="13534" x="3165475" y="4298950"/>
          <p14:tracePt t="13536" x="3165475" y="4306888"/>
          <p14:tracePt t="13542" x="3165475" y="4346575"/>
          <p14:tracePt t="13543" x="3165475" y="4354513"/>
          <p14:tracePt t="13544" x="3165475" y="4362450"/>
          <p14:tracePt t="13545" x="3165475" y="4370388"/>
          <p14:tracePt t="13547" x="3165475" y="4386263"/>
          <p14:tracePt t="13549" x="3165475" y="4394200"/>
          <p14:tracePt t="13550" x="3165475" y="4402138"/>
          <p14:tracePt t="13551" x="3165475" y="4410075"/>
          <p14:tracePt t="13552" x="3165475" y="4418013"/>
          <p14:tracePt t="13553" x="3165475" y="4425950"/>
          <p14:tracePt t="13558" x="3165475" y="4457700"/>
          <p14:tracePt t="13559" x="3165475" y="4465638"/>
          <p14:tracePt t="13560" x="3165475" y="4473575"/>
          <p14:tracePt t="13563" x="3165475" y="4489450"/>
          <p14:tracePt t="13564" x="3165475" y="4497388"/>
          <p14:tracePt t="13565" x="3165475" y="4505325"/>
          <p14:tracePt t="13566" x="3165475" y="4513263"/>
          <p14:tracePt t="13568" x="3165475" y="4521200"/>
          <p14:tracePt t="13569" x="3165475" y="4529138"/>
          <p14:tracePt t="13574" x="3165475" y="4560888"/>
          <p14:tracePt t="13575" x="3165475" y="4568825"/>
          <p14:tracePt t="13576" x="3165475" y="4576763"/>
          <p14:tracePt t="13577" x="3165475" y="4584700"/>
          <p14:tracePt t="13579" x="3173413" y="4592638"/>
          <p14:tracePt t="13580" x="3173413" y="4600575"/>
          <p14:tracePt t="13581" x="3173413" y="4608513"/>
          <p14:tracePt t="13582" x="3173413" y="4616450"/>
          <p14:tracePt t="13583" x="3173413" y="4624388"/>
          <p14:tracePt t="13584" x="3173413" y="4633913"/>
          <p14:tracePt t="13586" x="3173413" y="4641850"/>
          <p14:tracePt t="13591" x="3173413" y="4673600"/>
          <p14:tracePt t="13592" x="3173413" y="4681538"/>
          <p14:tracePt t="13593" x="3173413" y="4689475"/>
          <p14:tracePt t="13595" x="3173413" y="4697413"/>
          <p14:tracePt t="13596" x="3173413" y="4705350"/>
          <p14:tracePt t="13598" x="3173413" y="4721225"/>
          <p14:tracePt t="13600" x="3173413" y="4729163"/>
          <p14:tracePt t="13601" x="3173413" y="4737100"/>
          <p14:tracePt t="13602" x="3173413" y="4745038"/>
          <p14:tracePt t="13603" x="3173413" y="4752975"/>
          <p14:tracePt t="13608" x="3181350" y="4776788"/>
          <p14:tracePt t="13609" x="3181350" y="4784725"/>
          <p14:tracePt t="13610" x="3181350" y="4792663"/>
          <p14:tracePt t="13611" x="3181350" y="4800600"/>
          <p14:tracePt t="13613" x="3181350" y="4808538"/>
          <p14:tracePt t="13614" x="3181350" y="4816475"/>
          <p14:tracePt t="13615" x="3181350" y="4824413"/>
          <p14:tracePt t="13616" x="3181350" y="4832350"/>
          <p14:tracePt t="13618" x="3181350" y="4840288"/>
          <p14:tracePt t="13619" x="3181350" y="4848225"/>
          <p14:tracePt t="13626" x="3189288" y="4895850"/>
          <p14:tracePt t="13628" x="3189288" y="4911725"/>
          <p14:tracePt t="13630" x="3189288" y="4927600"/>
          <p14:tracePt t="13632" x="3197225" y="4935538"/>
          <p14:tracePt t="13633" x="3197225" y="4943475"/>
          <p14:tracePt t="13634" x="3197225" y="4951413"/>
          <p14:tracePt t="13635" x="3197225" y="4959350"/>
          <p14:tracePt t="13637" x="3197225" y="4967288"/>
          <p14:tracePt t="13644" x="3205163" y="5032375"/>
          <p14:tracePt t="13647" x="3205163" y="5048250"/>
          <p14:tracePt t="13648" x="3205163" y="5064125"/>
          <p14:tracePt t="13649" x="3205163" y="5072063"/>
          <p14:tracePt t="13651" x="3213100" y="5087938"/>
          <p14:tracePt t="13653" x="3213100" y="5103813"/>
          <p14:tracePt t="13659" x="3221038" y="5151438"/>
          <p14:tracePt t="13661" x="3221038" y="5167313"/>
          <p14:tracePt t="13663" x="3228975" y="5191125"/>
          <p14:tracePt t="13664" x="3228975" y="5207000"/>
          <p14:tracePt t="13667" x="3228975" y="5222875"/>
          <p14:tracePt t="13668" x="3228975" y="5230813"/>
          <p14:tracePt t="13669" x="3228975" y="5238750"/>
          <p14:tracePt t="13675" x="3236913" y="5294313"/>
          <p14:tracePt t="13678" x="3236913" y="5310188"/>
          <p14:tracePt t="13679" x="3236913" y="5327650"/>
          <p14:tracePt t="13681" x="3236913" y="5335588"/>
          <p14:tracePt t="13683" x="3236913" y="5343525"/>
          <p14:tracePt t="13684" x="3236913" y="5359400"/>
          <p14:tracePt t="13685" x="3244850" y="5367338"/>
          <p14:tracePt t="13687" x="3244850" y="5375275"/>
          <p14:tracePt t="13692" x="3252788" y="5407025"/>
          <p14:tracePt t="13693" x="3252788" y="5422900"/>
          <p14:tracePt t="13695" x="3252788" y="5430838"/>
          <p14:tracePt t="13696" x="3252788" y="5438775"/>
          <p14:tracePt t="13697" x="3252788" y="5446713"/>
          <p14:tracePt t="13699" x="3252788" y="5462588"/>
          <p14:tracePt t="13701" x="3252788" y="5470525"/>
          <p14:tracePt t="13702" x="3252788" y="5478463"/>
          <p14:tracePt t="13704" x="3252788" y="5486400"/>
          <p14:tracePt t="13713" x="3260725" y="5534025"/>
          <p14:tracePt t="13715" x="3260725" y="5549900"/>
          <p14:tracePt t="13717" x="3260725" y="5557838"/>
          <p14:tracePt t="13718" x="3260725" y="5565775"/>
          <p14:tracePt t="13719" x="3260725" y="5573713"/>
          <p14:tracePt t="13726" x="3268663" y="5605463"/>
          <p14:tracePt t="13728" x="3268663" y="5621338"/>
          <p14:tracePt t="13729" x="3268663" y="5629275"/>
          <p14:tracePt t="13730" x="3268663" y="5637213"/>
          <p14:tracePt t="13732" x="3268663" y="5645150"/>
          <p14:tracePt t="13734" x="3268663" y="5653088"/>
          <p14:tracePt t="13735" x="3268663" y="5662613"/>
          <p14:tracePt t="13736" x="3268663" y="5670550"/>
          <p14:tracePt t="13743" x="3268663" y="5702300"/>
          <p14:tracePt t="13745" x="3276600" y="5710238"/>
          <p14:tracePt t="13747" x="3276600" y="5726113"/>
          <p14:tracePt t="13749" x="3276600" y="5734050"/>
          <p14:tracePt t="13750" x="3276600" y="5741988"/>
          <p14:tracePt t="13752" x="3276600" y="5749925"/>
          <p14:tracePt t="13759" x="3284538" y="5781675"/>
          <p14:tracePt t="13761" x="3284538" y="5789613"/>
          <p14:tracePt t="13764" x="3284538" y="5797550"/>
          <p14:tracePt t="13766" x="3284538" y="5805488"/>
          <p14:tracePt t="13767" x="3292475" y="5813425"/>
          <p14:tracePt t="13769" x="3292475" y="5821363"/>
          <p14:tracePt t="13776" x="3292475" y="5845175"/>
          <p14:tracePt t="13778" x="3292475" y="5853113"/>
          <p14:tracePt t="13779" x="3292475" y="5861050"/>
          <p14:tracePt t="13780" x="3292475" y="5868988"/>
          <p14:tracePt t="13781" x="3300413" y="5868988"/>
          <p14:tracePt t="13782" x="3300413" y="5876925"/>
          <p14:tracePt t="13784" x="3300413" y="5884863"/>
          <p14:tracePt t="13786" x="3308350" y="5884863"/>
          <p14:tracePt t="13791" x="3308350" y="5924550"/>
          <p14:tracePt t="13794" x="3308350" y="5932488"/>
          <p14:tracePt t="13797" x="3317875" y="5948363"/>
          <p14:tracePt t="13799" x="3317875" y="5956300"/>
          <p14:tracePt t="13801" x="3317875" y="5964238"/>
          <p14:tracePt t="13803" x="3317875" y="5972175"/>
          <p14:tracePt t="13809" x="3325813" y="5995988"/>
          <p14:tracePt t="13811" x="3325813" y="6013450"/>
          <p14:tracePt t="13812" x="3325813" y="6021388"/>
          <p14:tracePt t="13814" x="3333750" y="6029325"/>
          <p14:tracePt t="13815" x="3333750" y="6037263"/>
          <p14:tracePt t="13817" x="3341688" y="6045200"/>
          <p14:tracePt t="13825" x="3349625" y="6076950"/>
          <p14:tracePt t="13827" x="3357563" y="6092825"/>
          <p14:tracePt t="13830" x="3357563" y="6100763"/>
          <p14:tracePt t="13832" x="3357563" y="6108700"/>
          <p14:tracePt t="13833" x="3357563" y="6116638"/>
          <p14:tracePt t="13835" x="3365500" y="6116638"/>
          <p14:tracePt t="13836" x="3365500" y="6124575"/>
          <p14:tracePt t="13843" x="3373438" y="6148388"/>
          <p14:tracePt t="13846" x="3373438" y="6156325"/>
          <p14:tracePt t="13848" x="3373438" y="6164263"/>
          <p14:tracePt t="13850" x="3381375" y="6164263"/>
          <p14:tracePt t="13851" x="3381375" y="6172200"/>
          <p14:tracePt t="13853" x="3381375" y="6180138"/>
          <p14:tracePt t="13859" x="3381375" y="6196013"/>
          <p14:tracePt t="13862" x="3389313" y="6203950"/>
          <p14:tracePt t="13865" x="3389313" y="6211888"/>
          <p14:tracePt t="13867" x="3397250" y="6219825"/>
          <p14:tracePt t="13875" x="3397250" y="6235700"/>
          <p14:tracePt t="13876" x="3397250" y="6243638"/>
          <p14:tracePt t="13879" x="3405188" y="6243638"/>
          <p14:tracePt t="13881" x="3405188" y="6251575"/>
          <p14:tracePt t="13885" x="3405188" y="6259513"/>
          <p14:tracePt t="13892" x="3413125" y="6275388"/>
          <p14:tracePt t="13905" x="3421063" y="6307138"/>
          <p14:tracePt t="13911" x="3429000" y="6315075"/>
          <p14:tracePt t="13913" x="3429000" y="6323013"/>
          <p14:tracePt t="13915" x="3429000" y="6330950"/>
          <p14:tracePt t="13918" x="3436938" y="6338888"/>
          <p14:tracePt t="13925" x="3444875" y="6364288"/>
          <p14:tracePt t="13930" x="3452813" y="6372225"/>
          <p14:tracePt t="13934" x="3452813" y="6380163"/>
          <p14:tracePt t="13941" x="3460750" y="6396038"/>
          <p14:tracePt t="13945" x="3460750" y="6403975"/>
          <p14:tracePt t="13949" x="3468688" y="6403975"/>
          <p14:tracePt t="13950" x="3468688" y="6411913"/>
          <p14:tracePt t="13953" x="3468688" y="6419850"/>
          <p14:tracePt t="13957" x="3468688" y="6427788"/>
          <p14:tracePt t="13960" x="3476625" y="6427788"/>
          <p14:tracePt t="13961" x="3476625" y="6435725"/>
          <p14:tracePt t="13964" x="3484563" y="6435725"/>
          <p14:tracePt t="13974" x="3492500" y="6443663"/>
          <p14:tracePt t="13977" x="3492500" y="6451600"/>
          <p14:tracePt t="13981" x="3492500" y="6459538"/>
          <p14:tracePt t="13992" x="3500438" y="6467475"/>
          <p14:tracePt t="14008" x="3500438" y="6475413"/>
          <p14:tracePt t="14040" x="3508375" y="6475413"/>
          <p14:tracePt t="14053" x="3516313" y="6483350"/>
          <p14:tracePt t="14076" x="3516313" y="6491288"/>
          <p14:tracePt t="14093" x="3524250" y="6491288"/>
          <p14:tracePt t="14111" x="3524250" y="6499225"/>
          <p14:tracePt t="14118" x="3532188" y="6499225"/>
          <p14:tracePt t="14263" x="3540125" y="6499225"/>
          <p14:tracePt t="14271" x="3548063" y="6499225"/>
          <p14:tracePt t="14280" x="3556000" y="6507163"/>
          <p14:tracePt t="14285" x="3563938" y="6507163"/>
          <p14:tracePt t="14294" x="3571875" y="6507163"/>
          <p14:tracePt t="14297" x="3571875" y="6515100"/>
          <p14:tracePt t="14302" x="3579813" y="6515100"/>
          <p14:tracePt t="14313" x="3595688" y="6523038"/>
          <p14:tracePt t="14329" x="3603625" y="6523038"/>
          <p14:tracePt t="14331" x="3611563" y="6523038"/>
          <p14:tracePt t="14335" x="3619500" y="6530975"/>
          <p14:tracePt t="14344" x="3627438" y="6530975"/>
          <p14:tracePt t="14359" x="3635375" y="6530975"/>
          <p14:tracePt t="14363" x="3643313" y="6530975"/>
          <p14:tracePt t="14369" x="3651250" y="6538913"/>
          <p14:tracePt t="14378" x="3660775" y="6538913"/>
          <p14:tracePt t="14393" x="3668713" y="6538913"/>
          <p14:tracePt t="14397" x="3676650" y="6538913"/>
          <p14:tracePt t="14404" x="3684588" y="6538913"/>
          <p14:tracePt t="14412" x="3684588" y="6546850"/>
          <p14:tracePt t="14416" x="3692525" y="6546850"/>
          <p14:tracePt t="14427" x="3700463" y="6546850"/>
          <p14:tracePt t="14445" x="3708400" y="6546850"/>
          <p14:tracePt t="14449" x="3716338" y="6546850"/>
          <p14:tracePt t="14476" x="3724275" y="6546850"/>
          <p14:tracePt t="14502" x="3732213" y="6546850"/>
          <p14:tracePt t="14518" x="3740150" y="6546850"/>
          <p14:tracePt t="14525" x="3748088" y="6546850"/>
          <p14:tracePt t="14533" x="3748088" y="6538913"/>
          <p14:tracePt t="14536" x="3756025" y="6538913"/>
          <p14:tracePt t="14544" x="3763963" y="6538913"/>
          <p14:tracePt t="14548" x="3763963" y="6530975"/>
          <p14:tracePt t="14552" x="3771900" y="6530975"/>
          <p14:tracePt t="14554" x="3779838" y="6530975"/>
          <p14:tracePt t="14559" x="3787775" y="6515100"/>
          <p14:tracePt t="14565" x="3795713" y="6515100"/>
          <p14:tracePt t="14574" x="3803650" y="6507163"/>
          <p14:tracePt t="14576" x="3803650" y="6499225"/>
          <p14:tracePt t="14577" x="3811588" y="6499225"/>
          <p14:tracePt t="14583" x="3819525" y="6499225"/>
          <p14:tracePt t="14590" x="3827463" y="6491288"/>
          <p14:tracePt t="14592" x="3827463" y="6483350"/>
          <p14:tracePt t="14599" x="3835400" y="6483350"/>
          <p14:tracePt t="14603" x="3835400" y="6475413"/>
          <p14:tracePt t="14609" x="3843338" y="6475413"/>
          <p14:tracePt t="14611" x="3851275" y="6467475"/>
          <p14:tracePt t="14628" x="3859213" y="6451600"/>
          <p14:tracePt t="14630" x="3867150" y="6451600"/>
          <p14:tracePt t="14633" x="3867150" y="6443663"/>
          <p14:tracePt t="14645" x="3883025" y="6435725"/>
          <p14:tracePt t="14649" x="3883025" y="6427788"/>
          <p14:tracePt t="14652" x="3883025" y="6419850"/>
          <p14:tracePt t="14662" x="3890963" y="6411913"/>
          <p14:tracePt t="14664" x="3898900" y="6411913"/>
          <p14:tracePt t="14678" x="3906838" y="6403975"/>
          <p14:tracePt t="14681" x="3906838" y="6396038"/>
          <p14:tracePt t="14687" x="3914775" y="6388100"/>
          <p14:tracePt t="14695" x="3914775" y="6380163"/>
          <p14:tracePt t="14698" x="3922713" y="6380163"/>
          <p14:tracePt t="14703" x="3922713" y="6372225"/>
          <p14:tracePt t="14712" x="3930650" y="6364288"/>
          <p14:tracePt t="14715" x="3930650" y="6356350"/>
          <p14:tracePt t="14730" x="3946525" y="6338888"/>
          <p14:tracePt t="14736" x="3954463" y="6330950"/>
          <p14:tracePt t="14743" x="3962400" y="6315075"/>
          <p14:tracePt t="14748" x="3962400" y="6307138"/>
          <p14:tracePt t="14752" x="3970338" y="6299200"/>
          <p14:tracePt t="14758" x="3978275" y="6283325"/>
          <p14:tracePt t="14762" x="3986213" y="6275388"/>
          <p14:tracePt t="14766" x="3986213" y="6267450"/>
          <p14:tracePt t="14769" x="3994150" y="6259513"/>
          <p14:tracePt t="14771" x="3994150" y="6251575"/>
          <p14:tracePt t="14775" x="4002088" y="6243638"/>
          <p14:tracePt t="14776" x="4002088" y="6235700"/>
          <p14:tracePt t="14778" x="4011613" y="6235700"/>
          <p14:tracePt t="14779" x="4011613" y="6227763"/>
          <p14:tracePt t="14780" x="4011613" y="6219825"/>
          <p14:tracePt t="14785" x="4019550" y="6203950"/>
          <p14:tracePt t="14791" x="4027488" y="6188075"/>
          <p14:tracePt t="14792" x="4027488" y="6180138"/>
          <p14:tracePt t="14794" x="4027488" y="6172200"/>
          <p14:tracePt t="14795" x="4035425" y="6164263"/>
          <p14:tracePt t="14797" x="4035425" y="6156325"/>
          <p14:tracePt t="14799" x="4043363" y="6156325"/>
          <p14:tracePt t="14801" x="4043363" y="6148388"/>
          <p14:tracePt t="14802" x="4043363" y="6140450"/>
          <p14:tracePt t="14803" x="4043363" y="6132513"/>
          <p14:tracePt t="14809" x="4051300" y="6108700"/>
          <p14:tracePt t="14810" x="4051300" y="6100763"/>
          <p14:tracePt t="14811" x="4059238" y="6100763"/>
          <p14:tracePt t="14812" x="4059238" y="6092825"/>
          <p14:tracePt t="14815" x="4059238" y="6076950"/>
          <p14:tracePt t="14818" x="4067175" y="6061075"/>
          <p14:tracePt t="14824" x="4075113" y="6029325"/>
          <p14:tracePt t="14827" x="4075113" y="6013450"/>
          <p14:tracePt t="14829" x="4075113" y="6005513"/>
          <p14:tracePt t="14830" x="4083050" y="6005513"/>
          <p14:tracePt t="14831" x="4083050" y="5995988"/>
          <p14:tracePt t="14832" x="4083050" y="5988050"/>
          <p14:tracePt t="14835" x="4083050" y="5980113"/>
          <p14:tracePt t="14836" x="4083050" y="5972175"/>
          <p14:tracePt t="14842" x="4090988" y="5940425"/>
          <p14:tracePt t="14844" x="4090988" y="5932488"/>
          <p14:tracePt t="14845" x="4090988" y="5924550"/>
          <p14:tracePt t="14848" x="4090988" y="5908675"/>
          <p14:tracePt t="14849" x="4090988" y="5900738"/>
          <p14:tracePt t="14851" x="4098925" y="5892800"/>
          <p14:tracePt t="14852" x="4098925" y="5884863"/>
          <p14:tracePt t="14859" x="4106863" y="5845175"/>
          <p14:tracePt t="14861" x="4106863" y="5837238"/>
          <p14:tracePt t="14862" x="4106863" y="5829300"/>
          <p14:tracePt t="14863" x="4106863" y="5821363"/>
          <p14:tracePt t="14866" x="4106863" y="5805488"/>
          <p14:tracePt t="14869" x="4106863" y="5789613"/>
          <p14:tracePt t="14875" x="4106863" y="5757863"/>
          <p14:tracePt t="14876" x="4106863" y="5749925"/>
          <p14:tracePt t="14877" x="4114800" y="5741988"/>
          <p14:tracePt t="14880" x="4114800" y="5734050"/>
          <p14:tracePt t="14882" x="4114800" y="5718175"/>
          <p14:tracePt t="14883" x="4114800" y="5710238"/>
          <p14:tracePt t="14884" x="4114800" y="5702300"/>
          <p14:tracePt t="14885" x="4114800" y="5694363"/>
          <p14:tracePt t="14892" x="4114800" y="5653088"/>
          <p14:tracePt t="14893" x="4114800" y="5645150"/>
          <p14:tracePt t="14894" x="4114800" y="5637213"/>
          <p14:tracePt t="14896" x="4114800" y="5629275"/>
          <p14:tracePt t="14897" x="4114800" y="5621338"/>
          <p14:tracePt t="14898" x="4114800" y="5613400"/>
          <p14:tracePt t="14899" x="4114800" y="5605463"/>
          <p14:tracePt t="14901" x="4114800" y="5597525"/>
          <p14:tracePt t="14902" x="4114800" y="5589588"/>
          <p14:tracePt t="14903" x="4114800" y="5581650"/>
          <p14:tracePt t="14906" x="4114800" y="5557838"/>
          <p14:tracePt t="14908" x="4114800" y="5541963"/>
          <p14:tracePt t="14910" x="4114800" y="5534025"/>
          <p14:tracePt t="14911" x="4122738" y="5518150"/>
          <p14:tracePt t="14913" x="4122738" y="5510213"/>
          <p14:tracePt t="14914" x="4122738" y="5494338"/>
          <p14:tracePt t="14916" x="4122738" y="5478463"/>
          <p14:tracePt t="14918" x="4122738" y="5470525"/>
          <p14:tracePt t="14919" x="4122738" y="5454650"/>
          <p14:tracePt t="14923" x="4122738" y="5422900"/>
          <p14:tracePt t="14924" x="4122738" y="5414963"/>
          <p14:tracePt t="14925" x="4122738" y="5407025"/>
          <p14:tracePt t="14926" x="4122738" y="5399088"/>
          <p14:tracePt t="14927" x="4122738" y="5391150"/>
          <p14:tracePt t="14928" x="4122738" y="5375275"/>
          <p14:tracePt t="14930" x="4122738" y="5367338"/>
          <p14:tracePt t="14931" x="4122738" y="5351463"/>
          <p14:tracePt t="14932" x="4122738" y="5343525"/>
          <p14:tracePt t="14934" x="4122738" y="5327650"/>
          <p14:tracePt t="14935" x="4122738" y="5319713"/>
          <p14:tracePt t="14936" x="4122738" y="5310188"/>
          <p14:tracePt t="14941" x="4122738" y="5278438"/>
          <p14:tracePt t="14941" x="4122738" y="5262563"/>
          <p14:tracePt t="14942" x="4122738" y="5254625"/>
          <p14:tracePt t="14943" x="4122738" y="5246688"/>
          <p14:tracePt t="14944" x="4122738" y="5238750"/>
          <p14:tracePt t="14945" x="4122738" y="5230813"/>
          <p14:tracePt t="14946" x="4122738" y="5222875"/>
          <p14:tracePt t="14947" x="4122738" y="5207000"/>
          <p14:tracePt t="14949" x="4122738" y="5199063"/>
          <p14:tracePt t="14950" x="4122738" y="5183188"/>
          <p14:tracePt t="14951" x="4122738" y="5175250"/>
          <p14:tracePt t="14953" x="4122738" y="5167313"/>
          <p14:tracePt t="14958" x="4122738" y="5119688"/>
          <p14:tracePt t="14959" x="4122738" y="5111750"/>
          <p14:tracePt t="14960" x="4122738" y="5103813"/>
          <p14:tracePt t="14961" x="4122738" y="5095875"/>
          <p14:tracePt t="14962" x="4122738" y="5080000"/>
          <p14:tracePt t="14964" x="4122738" y="5072063"/>
          <p14:tracePt t="14965" x="4122738" y="5056188"/>
          <p14:tracePt t="14966" x="4122738" y="5048250"/>
          <p14:tracePt t="14967" x="4122738" y="5040313"/>
          <p14:tracePt t="14968" x="4122738" y="5032375"/>
          <p14:tracePt t="14969" x="4122738" y="5024438"/>
          <p14:tracePt t="14970" x="4122738" y="5016500"/>
          <p14:tracePt t="14974" x="4122738" y="4976813"/>
          <p14:tracePt t="14975" x="4122738" y="4967288"/>
          <p14:tracePt t="14976" x="4122738" y="4959350"/>
          <p14:tracePt t="14977" x="4122738" y="4943475"/>
          <p14:tracePt t="14979" x="4122738" y="4935538"/>
          <p14:tracePt t="14980" x="4122738" y="4919663"/>
          <p14:tracePt t="14981" x="4122738" y="4911725"/>
          <p14:tracePt t="14982" x="4122738" y="4903788"/>
          <p14:tracePt t="14983" x="4122738" y="4895850"/>
          <p14:tracePt t="14984" x="4122738" y="4879975"/>
          <p14:tracePt t="14985" x="4122738" y="4872038"/>
          <p14:tracePt t="14986" x="4122738" y="4864100"/>
          <p14:tracePt t="14990" x="4122738" y="4816475"/>
          <p14:tracePt t="14991" x="4122738" y="4800600"/>
          <p14:tracePt t="14992" x="4122738" y="4792663"/>
          <p14:tracePt t="14993" x="4122738" y="4784725"/>
          <p14:tracePt t="14994" x="4122738" y="4776788"/>
          <p14:tracePt t="14995" x="4122738" y="4760913"/>
          <p14:tracePt t="14996" x="4122738" y="4752975"/>
          <p14:tracePt t="14997" x="4122738" y="4745038"/>
          <p14:tracePt t="14998" x="4122738" y="4737100"/>
          <p14:tracePt t="14999" x="4122738" y="4713288"/>
          <p14:tracePt t="15000" x="4122738" y="4705350"/>
          <p14:tracePt t="15001" x="4122738" y="4697413"/>
          <p14:tracePt t="15002" x="4122738" y="4689475"/>
          <p14:tracePt t="15003" x="4122738" y="4665663"/>
          <p14:tracePt t="15007" x="4122738" y="4624388"/>
          <p14:tracePt t="15008" x="4122738" y="4616450"/>
          <p14:tracePt t="15009" x="4122738" y="4608513"/>
          <p14:tracePt t="15010" x="4122738" y="4592638"/>
          <p14:tracePt t="15011" x="4114800" y="4576763"/>
          <p14:tracePt t="15012" x="4114800" y="4568825"/>
          <p14:tracePt t="15013" x="4114800" y="4560888"/>
          <p14:tracePt t="15014" x="4114800" y="4545013"/>
          <p14:tracePt t="15015" x="4114800" y="4529138"/>
          <p14:tracePt t="15016" x="4114800" y="4521200"/>
          <p14:tracePt t="15017" x="4114800" y="4505325"/>
          <p14:tracePt t="15018" x="4114800" y="4497388"/>
          <p14:tracePt t="15019" x="4114800" y="4473575"/>
          <p14:tracePt t="15024" x="4106863" y="4425950"/>
          <p14:tracePt t="15025" x="4106863" y="4410075"/>
          <p14:tracePt t="15026" x="4106863" y="4402138"/>
          <p14:tracePt t="15027" x="4106863" y="4386263"/>
          <p14:tracePt t="15028" x="4106863" y="4378325"/>
          <p14:tracePt t="15029" x="4106863" y="4370388"/>
          <p14:tracePt t="15030" x="4106863" y="4354513"/>
          <p14:tracePt t="15031" x="4106863" y="4346575"/>
          <p14:tracePt t="15032" x="4106863" y="4330700"/>
          <p14:tracePt t="15033" x="4106863" y="4322763"/>
          <p14:tracePt t="15034" x="4106863" y="4298950"/>
          <p14:tracePt t="15035" x="4106863" y="4291013"/>
          <p14:tracePt t="15036" x="4098925" y="4281488"/>
          <p14:tracePt t="15040" x="4098925" y="4233863"/>
          <p14:tracePt t="15041" x="4098925" y="4225925"/>
          <p14:tracePt t="15042" x="4098925" y="4202113"/>
          <p14:tracePt t="15043" x="4098925" y="4194175"/>
          <p14:tracePt t="15044" x="4090988" y="4186238"/>
          <p14:tracePt t="15045" x="4090988" y="4170363"/>
          <p14:tracePt t="15046" x="4090988" y="4154488"/>
          <p14:tracePt t="15047" x="4090988" y="4146550"/>
          <p14:tracePt t="15048" x="4083050" y="4130675"/>
          <p14:tracePt t="15049" x="4083050" y="4122738"/>
          <p14:tracePt t="15050" x="4083050" y="4106863"/>
          <p14:tracePt t="15051" x="4083050" y="4098925"/>
          <p14:tracePt t="15052" x="4083050" y="4090988"/>
          <p14:tracePt t="15053" x="4083050" y="4075113"/>
          <p14:tracePt t="15058" x="4083050" y="4011613"/>
          <p14:tracePt t="15059" x="4083050" y="4003675"/>
          <p14:tracePt t="15060" x="4083050" y="3987800"/>
          <p14:tracePt t="15061" x="4075113" y="3979863"/>
          <p14:tracePt t="15062" x="4075113" y="3963988"/>
          <p14:tracePt t="15063" x="4075113" y="3948113"/>
          <p14:tracePt t="15064" x="4075113" y="3938588"/>
          <p14:tracePt t="15065" x="4075113" y="3930650"/>
          <p14:tracePt t="15066" x="4075113" y="3914775"/>
          <p14:tracePt t="15067" x="4075113" y="3906838"/>
          <p14:tracePt t="15068" x="4067175" y="3890963"/>
          <p14:tracePt t="15069" x="4067175" y="3883025"/>
          <p14:tracePt t="15074" x="4067175" y="3819525"/>
          <p14:tracePt t="15075" x="4067175" y="3811588"/>
          <p14:tracePt t="15076" x="4067175" y="3803650"/>
          <p14:tracePt t="15077" x="4067175" y="3787775"/>
          <p14:tracePt t="15078" x="4067175" y="3779838"/>
          <p14:tracePt t="15079" x="4067175" y="3771900"/>
          <p14:tracePt t="15080" x="4067175" y="3756025"/>
          <p14:tracePt t="15081" x="4067175" y="3740150"/>
          <p14:tracePt t="15082" x="4067175" y="3732213"/>
          <p14:tracePt t="15083" x="4067175" y="3724275"/>
          <p14:tracePt t="15084" x="4059238" y="3708400"/>
          <p14:tracePt t="15085" x="4059238" y="3700463"/>
          <p14:tracePt t="15086" x="4059238" y="3692525"/>
          <p14:tracePt t="15090" x="4059238" y="3652838"/>
          <p14:tracePt t="15091" x="4059238" y="3636963"/>
          <p14:tracePt t="15092" x="4059238" y="3629025"/>
          <p14:tracePt t="15093" x="4059238" y="3613150"/>
          <p14:tracePt t="15094" x="4051300" y="3605213"/>
          <p14:tracePt t="15095" x="4051300" y="3587750"/>
          <p14:tracePt t="15097" x="4051300" y="3571875"/>
          <p14:tracePt t="15098" x="4051300" y="3563938"/>
          <p14:tracePt t="15099" x="4051300" y="3548063"/>
          <p14:tracePt t="15101" x="4051300" y="3532188"/>
          <p14:tracePt t="15102" x="4051300" y="3524250"/>
          <p14:tracePt t="15103" x="4051300" y="3516313"/>
          <p14:tracePt t="15107" x="4051300" y="3468688"/>
          <p14:tracePt t="15108" x="4051300" y="3460750"/>
          <p14:tracePt t="15109" x="4051300" y="3452813"/>
          <p14:tracePt t="15110" x="4051300" y="3436938"/>
          <p14:tracePt t="15112" x="4051300" y="3421063"/>
          <p14:tracePt t="15113" x="4051300" y="3413125"/>
          <p14:tracePt t="15114" x="4051300" y="3405188"/>
          <p14:tracePt t="15115" x="4051300" y="3397250"/>
          <p14:tracePt t="15116" x="4051300" y="3389313"/>
          <p14:tracePt t="15117" x="4051300" y="3373438"/>
          <p14:tracePt t="15118" x="4051300" y="3365500"/>
          <p14:tracePt t="15119" x="4051300" y="3357563"/>
          <p14:tracePt t="15123" x="4051300" y="3317875"/>
          <p14:tracePt t="15124" x="4051300" y="3309938"/>
          <p14:tracePt t="15125" x="4051300" y="3302000"/>
          <p14:tracePt t="15126" x="4051300" y="3294063"/>
          <p14:tracePt t="15127" x="4051300" y="3278188"/>
          <p14:tracePt t="15129" x="4051300" y="3270250"/>
          <p14:tracePt t="15130" x="4051300" y="3252788"/>
          <p14:tracePt t="15131" x="4051300" y="3244850"/>
          <p14:tracePt t="15132" x="4051300" y="3236913"/>
          <p14:tracePt t="15133" x="4051300" y="3228975"/>
          <p14:tracePt t="15134" x="4051300" y="3221038"/>
          <p14:tracePt t="15135" x="4051300" y="3213100"/>
          <p14:tracePt t="15136" x="4051300" y="3205163"/>
          <p14:tracePt t="15140" x="4051300" y="3173413"/>
          <p14:tracePt t="15141" x="4051300" y="3157538"/>
          <p14:tracePt t="15142" x="4051300" y="3149600"/>
          <p14:tracePt t="15143" x="4051300" y="3133725"/>
          <p14:tracePt t="15144" x="4043363" y="3133725"/>
          <p14:tracePt t="15145" x="4043363" y="3125788"/>
          <p14:tracePt t="15146" x="4043363" y="3109913"/>
          <p14:tracePt t="15147" x="4043363" y="3101975"/>
          <p14:tracePt t="15148" x="4043363" y="3094038"/>
          <p14:tracePt t="15149" x="4043363" y="3086100"/>
          <p14:tracePt t="15150" x="4043363" y="3078163"/>
          <p14:tracePt t="15151" x="4043363" y="3070225"/>
          <p14:tracePt t="15152" x="4043363" y="3054350"/>
          <p14:tracePt t="15153" x="4043363" y="3046413"/>
          <p14:tracePt t="15156" x="4043363" y="3022600"/>
          <p14:tracePt t="15157" x="4043363" y="3014663"/>
          <p14:tracePt t="15158" x="4043363" y="3006725"/>
          <p14:tracePt t="15159" x="4043363" y="2990850"/>
          <p14:tracePt t="15160" x="4043363" y="2982913"/>
          <p14:tracePt t="15161" x="4043363" y="2974975"/>
          <p14:tracePt t="15162" x="4043363" y="2959100"/>
          <p14:tracePt t="15164" x="4043363" y="2951163"/>
          <p14:tracePt t="15165" x="4043363" y="2935288"/>
          <p14:tracePt t="15166" x="4043363" y="2927350"/>
          <p14:tracePt t="15167" x="4043363" y="2919413"/>
          <p14:tracePt t="15168" x="4043363" y="2909888"/>
          <p14:tracePt t="15169" x="4043363" y="2901950"/>
          <p14:tracePt t="15170" x="4043363" y="2894013"/>
          <p14:tracePt t="15173" x="4035425" y="2870200"/>
          <p14:tracePt t="15174" x="4035425" y="2854325"/>
          <p14:tracePt t="15176" x="4035425" y="2838450"/>
          <p14:tracePt t="15177" x="4035425" y="2830513"/>
          <p14:tracePt t="15178" x="4035425" y="2822575"/>
          <p14:tracePt t="15179" x="4035425" y="2814638"/>
          <p14:tracePt t="15180" x="4035425" y="2806700"/>
          <p14:tracePt t="15181" x="4035425" y="2798763"/>
          <p14:tracePt t="15182" x="4035425" y="2790825"/>
          <p14:tracePt t="15183" x="4035425" y="2782888"/>
          <p14:tracePt t="15184" x="4035425" y="2774950"/>
          <p14:tracePt t="15185" x="4035425" y="2767013"/>
          <p14:tracePt t="15186" x="4035425" y="2751138"/>
          <p14:tracePt t="15189" x="4035425" y="2735263"/>
          <p14:tracePt t="15190" x="4035425" y="2727325"/>
          <p14:tracePt t="15191" x="4035425" y="2719388"/>
          <p14:tracePt t="15192" x="4035425" y="2711450"/>
          <p14:tracePt t="15193" x="4035425" y="2703513"/>
          <p14:tracePt t="15194" x="4035425" y="2695575"/>
          <p14:tracePt t="15195" x="4035425" y="2687638"/>
          <p14:tracePt t="15196" x="4035425" y="2679700"/>
          <p14:tracePt t="15198" x="4027488" y="2663825"/>
          <p14:tracePt t="15200" x="4027488" y="2655888"/>
          <p14:tracePt t="15201" x="4027488" y="2640013"/>
          <p14:tracePt t="15202" x="4027488" y="2632075"/>
          <p14:tracePt t="15206" x="4027488" y="2600325"/>
          <p14:tracePt t="15207" x="4027488" y="2592388"/>
          <p14:tracePt t="15209" x="4027488" y="2584450"/>
          <p14:tracePt t="15210" x="4027488" y="2566988"/>
          <p14:tracePt t="15212" x="4027488" y="2551113"/>
          <p14:tracePt t="15214" x="4027488" y="2543175"/>
          <p14:tracePt t="15215" x="4027488" y="2527300"/>
          <p14:tracePt t="15217" x="4027488" y="2519363"/>
          <p14:tracePt t="15218" x="4027488" y="2511425"/>
          <p14:tracePt t="15219" x="4027488" y="2503488"/>
          <p14:tracePt t="15220" x="4027488" y="2495550"/>
          <p14:tracePt t="15223" x="4019550" y="2471738"/>
          <p14:tracePt t="15225" x="4019550" y="2455863"/>
          <p14:tracePt t="15227" x="4019550" y="2447925"/>
          <p14:tracePt t="15228" x="4019550" y="2432050"/>
          <p14:tracePt t="15230" x="4019550" y="2424113"/>
          <p14:tracePt t="15231" x="4019550" y="2416175"/>
          <p14:tracePt t="15232" x="4011613" y="2408238"/>
          <p14:tracePt t="15233" x="4011613" y="2400300"/>
          <p14:tracePt t="15234" x="4011613" y="2392363"/>
          <p14:tracePt t="15235" x="4011613" y="2384425"/>
          <p14:tracePt t="15239" x="4011613" y="2360613"/>
          <p14:tracePt t="15240" x="4011613" y="2352675"/>
          <p14:tracePt t="15241" x="4011613" y="2344738"/>
          <p14:tracePt t="15242" x="4011613" y="2336800"/>
          <p14:tracePt t="15243" x="4011613" y="2328863"/>
          <p14:tracePt t="15245" x="4011613" y="2320925"/>
          <p14:tracePt t="15246" x="4011613" y="2312988"/>
          <p14:tracePt t="15247" x="4011613" y="2297113"/>
          <p14:tracePt t="15248" x="4002088" y="2297113"/>
          <p14:tracePt t="15249" x="4002088" y="2289175"/>
          <p14:tracePt t="15251" x="4002088" y="2281238"/>
          <p14:tracePt t="15253" x="4002088" y="2265363"/>
          <p14:tracePt t="15256" x="3994150" y="2249488"/>
          <p14:tracePt t="15257" x="3994150" y="2241550"/>
          <p14:tracePt t="15258" x="3994150" y="2233613"/>
          <p14:tracePt t="15259" x="3994150" y="2224088"/>
          <p14:tracePt t="15261" x="3994150" y="2216150"/>
          <p14:tracePt t="15263" x="3994150" y="2208213"/>
          <p14:tracePt t="15264" x="3994150" y="2200275"/>
          <p14:tracePt t="15265" x="3994150" y="2192338"/>
          <p14:tracePt t="15267" x="3986213" y="2184400"/>
          <p14:tracePt t="15268" x="3986213" y="2176463"/>
          <p14:tracePt t="15269" x="3986213" y="2168525"/>
          <p14:tracePt t="15272" x="3986213" y="2152650"/>
          <p14:tracePt t="15274" x="3986213" y="2144713"/>
          <p14:tracePt t="15275" x="3986213" y="2136775"/>
          <p14:tracePt t="15276" x="3978275" y="2128838"/>
          <p14:tracePt t="15278" x="3978275" y="2120900"/>
          <p14:tracePt t="15279" x="3978275" y="2112963"/>
          <p14:tracePt t="15281" x="3970338" y="2105025"/>
          <p14:tracePt t="15283" x="3970338" y="2089150"/>
          <p14:tracePt t="15285" x="3970338" y="2081213"/>
          <p14:tracePt t="15290" x="3962400" y="2057400"/>
          <p14:tracePt t="15291" x="3962400" y="2049463"/>
          <p14:tracePt t="15293" x="3962400" y="2041525"/>
          <p14:tracePt t="15294" x="3962400" y="2033588"/>
          <p14:tracePt t="15296" x="3962400" y="2025650"/>
          <p14:tracePt t="15297" x="3954463" y="2025650"/>
          <p14:tracePt t="15298" x="3954463" y="2017713"/>
          <p14:tracePt t="15300" x="3946525" y="2009775"/>
          <p14:tracePt t="15301" x="3946525" y="2001838"/>
          <p14:tracePt t="15302" x="3946525" y="1993900"/>
          <p14:tracePt t="15306" x="3946525" y="1978025"/>
          <p14:tracePt t="15307" x="3946525" y="1970088"/>
          <p14:tracePt t="15308" x="3938588" y="1970088"/>
          <p14:tracePt t="15309" x="3938588" y="1962150"/>
          <p14:tracePt t="15311" x="3938588" y="1954213"/>
          <p14:tracePt t="15313" x="3938588" y="1946275"/>
          <p14:tracePt t="15314" x="3938588" y="1938338"/>
          <p14:tracePt t="15316" x="3930650" y="1930400"/>
          <p14:tracePt t="15318" x="3930650" y="1922463"/>
          <p14:tracePt t="15320" x="3930650" y="1914525"/>
          <p14:tracePt t="15323" x="3922713" y="1898650"/>
          <p14:tracePt t="15326" x="3922713" y="1890713"/>
          <p14:tracePt t="15327" x="3914775" y="1890713"/>
          <p14:tracePt t="15328" x="3914775" y="1881188"/>
          <p14:tracePt t="15329" x="3914775" y="1873250"/>
          <p14:tracePt t="15331" x="3914775" y="1865313"/>
          <p14:tracePt t="15334" x="3914775" y="1857375"/>
          <p14:tracePt t="15335" x="3906838" y="1857375"/>
          <p14:tracePt t="15336" x="3906838" y="1849438"/>
          <p14:tracePt t="15339" x="3906838" y="1841500"/>
          <p14:tracePt t="15341" x="3906838" y="1833563"/>
          <p14:tracePt t="15343" x="3898900" y="1825625"/>
          <p14:tracePt t="15345" x="3898900" y="1817688"/>
          <p14:tracePt t="15347" x="3898900" y="1809750"/>
          <p14:tracePt t="15350" x="3890963" y="1809750"/>
          <p14:tracePt t="15351" x="3890963" y="1801813"/>
          <p14:tracePt t="15353" x="3890963" y="1793875"/>
          <p14:tracePt t="15357" x="3883025" y="1785938"/>
          <p14:tracePt t="15358" x="3883025" y="1778000"/>
          <p14:tracePt t="15361" x="3883025" y="1770063"/>
          <p14:tracePt t="15363" x="3875088" y="1770063"/>
          <p14:tracePt t="15365" x="3875088" y="1762125"/>
          <p14:tracePt t="15367" x="3875088" y="1754188"/>
          <p14:tracePt t="15372" x="3867150" y="1746250"/>
          <p14:tracePt t="15375" x="3867150" y="1738313"/>
          <p14:tracePt t="15376" x="3859213" y="1738313"/>
          <p14:tracePt t="15380" x="3859213" y="1730375"/>
          <p14:tracePt t="15382" x="3851275" y="1730375"/>
          <p14:tracePt t="15386" x="3851275" y="1722438"/>
          <p14:tracePt t="15392" x="3843338" y="1722438"/>
          <p14:tracePt t="15394" x="3843338" y="1714500"/>
          <p14:tracePt t="15402" x="3843338" y="1706563"/>
          <p14:tracePt t="15407" x="3835400" y="1706563"/>
          <p14:tracePt t="15416" x="3835400" y="1698625"/>
          <p14:tracePt t="15428" x="3827463" y="1698625"/>
          <p14:tracePt t="15436" x="3819525" y="1698625"/>
          <p14:tracePt t="15444" x="3819525" y="1690688"/>
          <p14:tracePt t="15502" x="3811588" y="1690688"/>
          <p14:tracePt t="15510" x="3803650" y="1690688"/>
          <p14:tracePt t="15519" x="3795713" y="1690688"/>
          <p14:tracePt t="15528" x="3779838" y="1690688"/>
          <p14:tracePt t="15535" x="3771900" y="1690688"/>
          <p14:tracePt t="15544" x="3763963" y="1690688"/>
          <p14:tracePt t="15549" x="3756025" y="1690688"/>
          <p14:tracePt t="15550" x="3748088" y="1690688"/>
          <p14:tracePt t="15561" x="3740150" y="1690688"/>
          <p14:tracePt t="15563" x="3740150" y="1698625"/>
          <p14:tracePt t="15567" x="3732213" y="1698625"/>
          <p14:tracePt t="15578" x="3716338" y="1698625"/>
          <p14:tracePt t="15584" x="3708400" y="1706563"/>
          <p14:tracePt t="15594" x="3700463" y="1706563"/>
          <p14:tracePt t="15598" x="3692525" y="1706563"/>
          <p14:tracePt t="15600" x="3692525" y="1714500"/>
          <p14:tracePt t="15603" x="3684588" y="1714500"/>
          <p14:tracePt t="15612" x="3676650" y="1722438"/>
          <p14:tracePt t="15614" x="3668713" y="1722438"/>
          <p14:tracePt t="15628" x="3651250" y="1730375"/>
          <p14:tracePt t="15636" x="3643313" y="1738313"/>
          <p14:tracePt t="15651" x="3635375" y="1746250"/>
          <p14:tracePt t="15665" x="3627438" y="1746250"/>
          <p14:tracePt t="15669" x="3619500" y="1754188"/>
          <p14:tracePt t="15678" x="3619500" y="1762125"/>
          <p14:tracePt t="15680" x="3611563" y="1762125"/>
          <p14:tracePt t="15687" x="3611563" y="1770063"/>
          <p14:tracePt t="15694" x="3603625" y="1770063"/>
          <p14:tracePt t="15702" x="3603625" y="1778000"/>
          <p14:tracePt t="15712" x="3595688" y="1778000"/>
          <p14:tracePt t="15714" x="3595688" y="1785938"/>
          <p14:tracePt t="15716" x="3587750" y="1785938"/>
          <p14:tracePt t="15719" x="3587750" y="1793875"/>
          <p14:tracePt t="15729" x="3579813" y="1801813"/>
          <p14:tracePt t="15746" x="3571875" y="1817688"/>
          <p14:tracePt t="15748" x="3563938" y="1817688"/>
          <p14:tracePt t="15749" x="3563938" y="1825625"/>
          <p14:tracePt t="15753" x="3556000" y="1825625"/>
          <p14:tracePt t="15761" x="3548063" y="1833563"/>
          <p14:tracePt t="15763" x="3548063" y="1841500"/>
          <p14:tracePt t="15769" x="3548063" y="1849438"/>
          <p14:tracePt t="15772" x="3540125" y="1857375"/>
          <p14:tracePt t="15779" x="3540125" y="1865313"/>
          <p14:tracePt t="15786" x="3532188" y="1873250"/>
          <p14:tracePt t="15796" x="3524250" y="1881188"/>
          <p14:tracePt t="15801" x="3516313" y="1890713"/>
          <p14:tracePt t="15811" x="3516313" y="1898650"/>
          <p14:tracePt t="15814" x="3516313" y="1906588"/>
          <p14:tracePt t="15819" x="3508375" y="1906588"/>
          <p14:tracePt t="15826" x="3508375" y="1914525"/>
          <p14:tracePt t="15828" x="3508375" y="1922463"/>
          <p14:tracePt t="15834" x="3500438" y="1922463"/>
          <p14:tracePt t="15842" x="3500438" y="1930400"/>
          <p14:tracePt t="15847" x="3500438" y="1938338"/>
          <p14:tracePt t="15860" x="3500438" y="1946275"/>
          <p14:tracePt t="15861" x="3492500" y="1946275"/>
          <p14:tracePt t="15926" x="3484563" y="1946275"/>
          <p14:tracePt t="16153" x="3484563" y="1954213"/>
          <p14:tracePt t="16163" x="3484563" y="1962150"/>
          <p14:tracePt t="16171" x="3484563" y="1970088"/>
          <p14:tracePt t="16180" x="3476625" y="1970088"/>
          <p14:tracePt t="16185" x="3476625" y="1978025"/>
          <p14:tracePt t="16197" x="3468688" y="1985963"/>
          <p14:tracePt t="16201" x="3468688" y="1993900"/>
          <p14:tracePt t="16211" x="3468688" y="2001838"/>
          <p14:tracePt t="16216" x="3460750" y="2001838"/>
          <p14:tracePt t="16228" x="3452813" y="2009775"/>
          <p14:tracePt t="16234" x="3452813" y="2017713"/>
          <p14:tracePt t="16245" x="3444875" y="2025650"/>
          <p14:tracePt t="16261" x="3444875" y="2033588"/>
          <p14:tracePt t="16285" x="3444875" y="2041525"/>
          <p14:tracePt t="16296" x="3436938" y="2041525"/>
          <p14:tracePt t="16313" x="3436938" y="2049463"/>
          <p14:tracePt t="16317" x="3436938" y="2057400"/>
          <p14:tracePt t="16320" x="3429000" y="2057400"/>
          <p14:tracePt t="16329" x="3429000" y="2065338"/>
          <p14:tracePt t="16337" x="3421063" y="2073275"/>
          <p14:tracePt t="16349" x="3421063" y="2081213"/>
          <p14:tracePt t="16352" x="3421063" y="2089150"/>
          <p14:tracePt t="16354" x="3413125" y="2089150"/>
          <p14:tracePt t="16362" x="3413125" y="2097088"/>
          <p14:tracePt t="16368" x="3413125" y="2105025"/>
          <p14:tracePt t="16378" x="3405188" y="2112963"/>
          <p14:tracePt t="16380" x="3405188" y="2120900"/>
          <p14:tracePt t="16384" x="3405188" y="2128838"/>
          <p14:tracePt t="16386" x="3397250" y="2128838"/>
          <p14:tracePt t="16394" x="3389313" y="2144713"/>
          <p14:tracePt t="16395" x="3389313" y="2152650"/>
          <p14:tracePt t="16399" x="3389313" y="2160588"/>
          <p14:tracePt t="16408" x="3381375" y="2176463"/>
          <p14:tracePt t="16409" x="3381375" y="2184400"/>
          <p14:tracePt t="16414" x="3381375" y="2192338"/>
          <p14:tracePt t="16417" x="3381375" y="2200275"/>
          <p14:tracePt t="16426" x="3373438" y="2216150"/>
          <p14:tracePt t="16428" x="3373438" y="2224088"/>
          <p14:tracePt t="16431" x="3365500" y="2224088"/>
          <p14:tracePt t="16431" x="3365500" y="2233613"/>
          <p14:tracePt t="16435" x="3365500" y="2241550"/>
          <p14:tracePt t="16443" x="3357563" y="2257425"/>
          <p14:tracePt t="16445" x="3357563" y="2265363"/>
          <p14:tracePt t="16449" x="3357563" y="2273300"/>
          <p14:tracePt t="16451" x="3349625" y="2281238"/>
          <p14:tracePt t="16458" x="3349625" y="2289175"/>
          <p14:tracePt t="16459" x="3349625" y="2297113"/>
          <p14:tracePt t="16463" x="3349625" y="2305050"/>
          <p14:tracePt t="16465" x="3349625" y="2312988"/>
          <p14:tracePt t="16467" x="3341688" y="2312988"/>
          <p14:tracePt t="16468" x="3341688" y="2320925"/>
          <p14:tracePt t="16475" x="3341688" y="2328863"/>
          <p14:tracePt t="16476" x="3341688" y="2336800"/>
          <p14:tracePt t="16481" x="3341688" y="2344738"/>
          <p14:tracePt t="16483" x="3333750" y="2352675"/>
          <p14:tracePt t="16486" x="3333750" y="2360613"/>
          <p14:tracePt t="16494" x="3325813" y="2376488"/>
          <p14:tracePt t="16495" x="3325813" y="2384425"/>
          <p14:tracePt t="16499" x="3325813" y="2392363"/>
          <p14:tracePt t="16504" x="3325813" y="2400300"/>
          <p14:tracePt t="16508" x="3317875" y="2408238"/>
          <p14:tracePt t="16510" x="3317875" y="2416175"/>
          <p14:tracePt t="16514" x="3317875" y="2424113"/>
          <p14:tracePt t="16518" x="3317875" y="2432050"/>
          <p14:tracePt t="16525" x="3317875" y="2439988"/>
          <p14:tracePt t="16526" x="3308350" y="2447925"/>
          <p14:tracePt t="16530" x="3308350" y="2455863"/>
          <p14:tracePt t="16534" x="3308350" y="2463800"/>
          <p14:tracePt t="16543" x="3308350" y="2479675"/>
          <p14:tracePt t="16547" x="3308350" y="2487613"/>
          <p14:tracePt t="16551" x="3308350" y="2495550"/>
          <p14:tracePt t="16552" x="3300413" y="2495550"/>
          <p14:tracePt t="16560" x="3300413" y="2511425"/>
          <p14:tracePt t="16565" x="3300413" y="2519363"/>
          <p14:tracePt t="16568" x="3292475" y="2519363"/>
          <p14:tracePt t="16575" x="3292475" y="2527300"/>
          <p14:tracePt t="16579" x="3292475" y="2535238"/>
          <p14:tracePt t="16581" x="3292475" y="2543175"/>
          <p14:tracePt t="16593" x="3292475" y="2559050"/>
          <p14:tracePt t="16598" x="3292475" y="2566988"/>
          <p14:tracePt t="16609" x="3284538" y="2576513"/>
          <p14:tracePt t="16610" x="3284538" y="2584450"/>
          <p14:tracePt t="16617" x="3284538" y="2592388"/>
          <p14:tracePt t="16626" x="3284538" y="2600325"/>
          <p14:tracePt t="16628" x="3284538" y="2608263"/>
          <p14:tracePt t="16635" x="3284538" y="2616200"/>
          <p14:tracePt t="16644" x="3284538" y="2624138"/>
          <p14:tracePt t="16652" x="3284538" y="2632075"/>
          <p14:tracePt t="16659" x="3284538" y="2647950"/>
          <p14:tracePt t="16669" x="3284538" y="2655888"/>
          <p14:tracePt t="16676" x="3284538" y="2663825"/>
          <p14:tracePt t="16678" x="3284538" y="2671763"/>
          <p14:tracePt t="16693" x="3284538" y="2679700"/>
          <p14:tracePt t="16696" x="3284538" y="2687638"/>
          <p14:tracePt t="16700" x="3284538" y="2695575"/>
          <p14:tracePt t="16702" x="3276600" y="2695575"/>
          <p14:tracePt t="16709" x="3276600" y="2703513"/>
          <p14:tracePt t="16712" x="3276600" y="2711450"/>
          <p14:tracePt t="16719" x="3276600" y="2719388"/>
          <p14:tracePt t="16727" x="3276600" y="2727325"/>
          <p14:tracePt t="16732" x="3276600" y="2735263"/>
          <p14:tracePt t="16735" x="3276600" y="2743200"/>
          <p14:tracePt t="16741" x="3276600" y="2751138"/>
          <p14:tracePt t="16745" x="3276600" y="2759075"/>
          <p14:tracePt t="16753" x="3276600" y="2767013"/>
          <p14:tracePt t="16760" x="3276600" y="2774950"/>
          <p14:tracePt t="16762" x="3276600" y="2782888"/>
          <p14:tracePt t="16768" x="3276600" y="2790825"/>
          <p14:tracePt t="16777" x="3276600" y="2798763"/>
          <p14:tracePt t="16778" x="3276600" y="2806700"/>
          <p14:tracePt t="16786" x="3276600" y="2814638"/>
          <p14:tracePt t="16792" x="3276600" y="2822575"/>
          <p14:tracePt t="16799" x="3276600" y="2830513"/>
          <p14:tracePt t="16804" x="3276600" y="2838450"/>
          <p14:tracePt t="16811" x="3276600" y="2846388"/>
          <p14:tracePt t="16817" x="3276600" y="2854325"/>
          <p14:tracePt t="16827" x="3276600" y="2862263"/>
          <p14:tracePt t="16829" x="3276600" y="2870200"/>
          <p14:tracePt t="16837" x="3276600" y="2878138"/>
          <p14:tracePt t="16846" x="3276600" y="2886075"/>
          <p14:tracePt t="16850" x="3276600" y="2894013"/>
          <p14:tracePt t="16862" x="3276600" y="2909888"/>
          <p14:tracePt t="16871" x="3276600" y="2919413"/>
          <p14:tracePt t="16881" x="3276600" y="2927350"/>
          <p14:tracePt t="16885" x="3276600" y="2935288"/>
          <p14:tracePt t="16898" x="3276600" y="2943225"/>
          <p14:tracePt t="16918" x="3276600" y="2951163"/>
          <p14:tracePt t="17213" x="3276600" y="2959100"/>
          <p14:tracePt t="17223" x="3276600" y="2974975"/>
          <p14:tracePt t="17233" x="3276600" y="2990850"/>
          <p14:tracePt t="17236" x="3276600" y="2998788"/>
          <p14:tracePt t="17247" x="3300413" y="3022600"/>
          <p14:tracePt t="17249" x="3308350" y="3038475"/>
          <p14:tracePt t="17252" x="3317875" y="3046413"/>
          <p14:tracePt t="17262" x="3357563" y="3078163"/>
          <p14:tracePt t="17265" x="3381375" y="3094038"/>
          <p14:tracePt t="17267" x="3397250" y="3109913"/>
          <p14:tracePt t="17269" x="3413125" y="3117850"/>
          <p14:tracePt t="17271" x="3429000" y="3133725"/>
          <p14:tracePt t="17274" x="3468688" y="3165475"/>
          <p14:tracePt t="17276" x="3500438" y="3189288"/>
          <p14:tracePt t="17278" x="3508375" y="3197225"/>
          <p14:tracePt t="17279" x="3532188" y="3221038"/>
          <p14:tracePt t="17281" x="3563938" y="3244850"/>
          <p14:tracePt t="17283" x="3587750" y="3270250"/>
          <p14:tracePt t="17285" x="3619500" y="3302000"/>
          <p14:tracePt t="17286" x="3635375" y="3317875"/>
          <p14:tracePt t="17292" x="3740150" y="3421063"/>
          <p14:tracePt t="17293" x="3756025" y="3436938"/>
          <p14:tracePt t="17294" x="3771900" y="3460750"/>
          <p14:tracePt t="17295" x="3787775" y="3476625"/>
          <p14:tracePt t="17296" x="3803650" y="3492500"/>
          <p14:tracePt t="17298" x="3843338" y="3540125"/>
          <p14:tracePt t="17299" x="3851275" y="3556000"/>
          <p14:tracePt t="17303" x="3930650" y="3652838"/>
          <p14:tracePt t="17304" x="3954463" y="3676650"/>
          <p14:tracePt t="17305" x="3970338" y="3700463"/>
          <p14:tracePt t="17306" x="3986213" y="3724275"/>
          <p14:tracePt t="17307" x="4011613" y="3748088"/>
          <p14:tracePt t="17308" x="4035425" y="3771900"/>
          <p14:tracePt t="17310" x="4075113" y="3835400"/>
          <p14:tracePt t="17311" x="4090988" y="3851275"/>
          <p14:tracePt t="17315" x="4178300" y="3971925"/>
          <p14:tracePt t="17316" x="4210050" y="4011613"/>
          <p14:tracePt t="17317" x="4241800" y="4043363"/>
          <p14:tracePt t="17318" x="4257675" y="4067175"/>
          <p14:tracePt t="17319" x="4281488" y="4098925"/>
          <p14:tracePt t="17320" x="4313238" y="4146550"/>
          <p14:tracePt t="17323" x="4386263" y="4233863"/>
          <p14:tracePt t="17324" x="4410075" y="4265613"/>
          <p14:tracePt t="17325" x="4433888" y="4298950"/>
          <p14:tracePt t="17326" x="4473575" y="4330700"/>
          <p14:tracePt t="17327" x="4497388" y="4362450"/>
          <p14:tracePt t="17328" x="4521200" y="4394200"/>
          <p14:tracePt t="17329" x="4552950" y="4441825"/>
          <p14:tracePt t="17330" x="4584700" y="4465638"/>
          <p14:tracePt t="17332" x="4608513" y="4505325"/>
          <p14:tracePt t="17333" x="4672013" y="4584700"/>
          <p14:tracePt t="17334" x="4695825" y="4608513"/>
          <p14:tracePt t="17335" x="4729163" y="4649788"/>
          <p14:tracePt t="17336" x="4760913" y="4689475"/>
          <p14:tracePt t="17339" x="4856163" y="4792663"/>
          <p14:tracePt t="17340" x="4887913" y="4832350"/>
          <p14:tracePt t="17342" x="4919663" y="4872038"/>
          <p14:tracePt t="17343" x="4959350" y="4903788"/>
          <p14:tracePt t="17344" x="5022850" y="4976813"/>
          <p14:tracePt t="17345" x="5046663" y="5016500"/>
          <p14:tracePt t="17347" x="5119688" y="5080000"/>
          <p14:tracePt t="17348" x="5159375" y="5111750"/>
          <p14:tracePt t="17349" x="5191125" y="5151438"/>
          <p14:tracePt t="17350" x="5222875" y="5191125"/>
          <p14:tracePt t="17351" x="5254625" y="5222875"/>
          <p14:tracePt t="17353" x="5294313" y="5270500"/>
          <p14:tracePt t="17354" x="5349875" y="5327650"/>
          <p14:tracePt t="17357" x="5422900" y="5407025"/>
          <p14:tracePt t="17357" x="5454650" y="5430838"/>
          <p14:tracePt t="17359" x="5478463" y="5462588"/>
          <p14:tracePt t="17360" x="5549900" y="5541963"/>
          <p14:tracePt t="17361" x="5581650" y="5565775"/>
          <p14:tracePt t="17362" x="5613400" y="5597525"/>
          <p14:tracePt t="17363" x="5645150" y="5629275"/>
          <p14:tracePt t="17364" x="5668963" y="5662613"/>
          <p14:tracePt t="17366" x="5740400" y="5734050"/>
          <p14:tracePt t="17367" x="5765800" y="5757863"/>
          <p14:tracePt t="17368" x="5805488" y="5789613"/>
          <p14:tracePt t="17370" x="5829300" y="5821363"/>
          <p14:tracePt t="17376" x="6051550" y="6029325"/>
          <p14:tracePt t="17377" x="6091238" y="6061075"/>
          <p14:tracePt t="17378" x="6124575" y="6100763"/>
          <p14:tracePt t="17379" x="6148388" y="6124575"/>
          <p14:tracePt t="17380" x="6180138" y="6148388"/>
          <p14:tracePt t="17381" x="6203950" y="6172200"/>
          <p14:tracePt t="17382" x="6243638" y="6196013"/>
          <p14:tracePt t="17383" x="6267450" y="6227763"/>
          <p14:tracePt t="17384" x="6299200" y="6259513"/>
          <p14:tracePt t="17385" x="6338888" y="6283325"/>
          <p14:tracePt t="17386" x="6370638" y="6307138"/>
          <p14:tracePt t="17389" x="6451600" y="6388100"/>
          <p14:tracePt t="17390" x="6499225" y="6419850"/>
          <p14:tracePt t="17391" x="6530975" y="6435725"/>
          <p14:tracePt t="17392" x="6554788" y="6459538"/>
          <p14:tracePt t="17393" x="6594475" y="6491288"/>
          <p14:tracePt t="17394" x="6626225" y="6515100"/>
          <p14:tracePt t="17395" x="6657975" y="6538913"/>
          <p14:tracePt t="17396" x="6689725" y="6562725"/>
          <p14:tracePt t="17397" x="6713538" y="6578600"/>
          <p14:tracePt t="17398" x="6745288" y="6602413"/>
          <p14:tracePt t="17399" x="6784975" y="6626225"/>
          <p14:tracePt t="17400" x="6810375" y="6642100"/>
          <p14:tracePt t="17401" x="6842125" y="6673850"/>
          <p14:tracePt t="17402" x="6865938" y="6691313"/>
          <p14:tracePt t="17403" x="6889750" y="6707188"/>
          <p14:tracePt t="17406" x="6992938" y="6770688"/>
          <p14:tracePt t="17407" x="7024688" y="6786563"/>
          <p14:tracePt t="17408" x="7048500" y="6802438"/>
          <p14:tracePt t="17409" x="7072313" y="6818313"/>
          <p14:tracePt t="17410" x="7112000" y="6834188"/>
          <p14:tracePt t="17541" x="10031413" y="6826250"/>
          <p14:tracePt t="17544" x="10094913" y="6794500"/>
          <p14:tracePt t="17545" x="10102850" y="6786563"/>
          <p14:tracePt t="17548" x="10158413" y="6746875"/>
          <p14:tracePt t="17549" x="10174288" y="6746875"/>
          <p14:tracePt t="17550" x="10190163" y="6731000"/>
          <p14:tracePt t="17551" x="10213975" y="6715125"/>
          <p14:tracePt t="17552" x="10229850" y="6699250"/>
          <p14:tracePt t="17553" x="10245725" y="6699250"/>
          <p14:tracePt t="17557" x="10318750" y="6650038"/>
          <p14:tracePt t="17558" x="10334625" y="6634163"/>
          <p14:tracePt t="17559" x="10350500" y="6626225"/>
          <p14:tracePt t="17560" x="10358438" y="6610350"/>
          <p14:tracePt t="17561" x="10382250" y="6602413"/>
          <p14:tracePt t="17562" x="10398125" y="6586538"/>
          <p14:tracePt t="17563" x="10414000" y="6578600"/>
          <p14:tracePt t="17564" x="10429875" y="6562725"/>
          <p14:tracePt t="17565" x="10445750" y="6554788"/>
          <p14:tracePt t="17566" x="10453688" y="6546850"/>
          <p14:tracePt t="17567" x="10469563" y="6538913"/>
          <p14:tracePt t="17568" x="10485438" y="6523038"/>
          <p14:tracePt t="17569" x="10509250" y="6515100"/>
          <p14:tracePt t="17570" x="10517188" y="6499225"/>
          <p14:tracePt t="17576" x="10596563" y="6443663"/>
          <p14:tracePt t="17576" x="10604500" y="6427788"/>
          <p14:tracePt t="17577" x="10620375" y="6419850"/>
          <p14:tracePt t="17578" x="10629900" y="6411913"/>
          <p14:tracePt t="17579" x="10637838" y="6396038"/>
          <p14:tracePt t="17580" x="10661650" y="6388100"/>
          <p14:tracePt t="17581" x="10669588" y="6380163"/>
          <p14:tracePt t="17582" x="10677525" y="6372225"/>
          <p14:tracePt t="17583" x="10701338" y="6348413"/>
          <p14:tracePt t="17584" x="10709275" y="6348413"/>
          <p14:tracePt t="17585" x="10717213" y="6330950"/>
          <p14:tracePt t="17586" x="10733088" y="6315075"/>
          <p14:tracePt t="17590" x="10772775" y="6267450"/>
          <p14:tracePt t="17591" x="10788650" y="6259513"/>
          <p14:tracePt t="17592" x="10796588" y="6243638"/>
          <p14:tracePt t="17593" x="10804525" y="6235700"/>
          <p14:tracePt t="17594" x="10820400" y="6227763"/>
          <p14:tracePt t="17595" x="10820400" y="6211888"/>
          <p14:tracePt t="17596" x="10836275" y="6203950"/>
          <p14:tracePt t="17597" x="10844213" y="6188075"/>
          <p14:tracePt t="17598" x="10860088" y="6180138"/>
          <p14:tracePt t="17599" x="10860088" y="6172200"/>
          <p14:tracePt t="17600" x="10883900" y="6148388"/>
          <p14:tracePt t="17601" x="10883900" y="6140450"/>
          <p14:tracePt t="17602" x="10899775" y="6124575"/>
          <p14:tracePt t="17603" x="10907713" y="6108700"/>
          <p14:tracePt t="17606" x="10931525" y="6076950"/>
          <p14:tracePt t="17607" x="10947400" y="6061075"/>
          <p14:tracePt t="17608" x="10947400" y="6045200"/>
          <p14:tracePt t="17609" x="10963275" y="6029325"/>
          <p14:tracePt t="17610" x="10963275" y="6021388"/>
          <p14:tracePt t="17611" x="10971213" y="6005513"/>
          <p14:tracePt t="17612" x="10988675" y="5988050"/>
          <p14:tracePt t="17613" x="10996613" y="5972175"/>
          <p14:tracePt t="17614" x="10996613" y="5956300"/>
          <p14:tracePt t="17615" x="11012488" y="5940425"/>
          <p14:tracePt t="17616" x="11012488" y="5932488"/>
          <p14:tracePt t="17617" x="11028363" y="5916613"/>
          <p14:tracePt t="17618" x="11028363" y="5900738"/>
          <p14:tracePt t="17619" x="11036300" y="5884863"/>
          <p14:tracePt t="17620" x="11044238" y="5868988"/>
          <p14:tracePt t="17623" x="11068050" y="5821363"/>
          <p14:tracePt t="17624" x="11075988" y="5813425"/>
          <p14:tracePt t="17625" x="11083925" y="5797550"/>
          <p14:tracePt t="17626" x="11091863" y="5781675"/>
          <p14:tracePt t="17627" x="11099800" y="5765800"/>
          <p14:tracePt t="17628" x="11107738" y="5749925"/>
          <p14:tracePt t="17629" x="11115675" y="5734050"/>
          <p14:tracePt t="17630" x="11115675" y="5718175"/>
          <p14:tracePt t="17631" x="11115675" y="5702300"/>
          <p14:tracePt t="17632" x="11123613" y="5694363"/>
          <p14:tracePt t="17633" x="11131550" y="5678488"/>
          <p14:tracePt t="17634" x="11131550" y="5670550"/>
          <p14:tracePt t="17635" x="11139488" y="5645150"/>
          <p14:tracePt t="17636" x="11147425" y="5637213"/>
          <p14:tracePt t="17639" x="11163300" y="5589588"/>
          <p14:tracePt t="17640" x="11163300" y="5581650"/>
          <p14:tracePt t="17641" x="11171238" y="5565775"/>
          <p14:tracePt t="17642" x="11171238" y="5549900"/>
          <p14:tracePt t="17643" x="11171238" y="5541963"/>
          <p14:tracePt t="17644" x="11179175" y="5526088"/>
          <p14:tracePt t="17645" x="11187113" y="5502275"/>
          <p14:tracePt t="17646" x="11195050" y="5494338"/>
          <p14:tracePt t="17647" x="11195050" y="5486400"/>
          <p14:tracePt t="17648" x="11202988" y="5462588"/>
          <p14:tracePt t="17649" x="11210925" y="5454650"/>
          <p14:tracePt t="17650" x="11210925" y="5446713"/>
          <p14:tracePt t="17651" x="11210925" y="5430838"/>
          <p14:tracePt t="17652" x="11218863" y="5414963"/>
          <p14:tracePt t="17653" x="11226800" y="5399088"/>
          <p14:tracePt t="17656" x="11234738" y="5359400"/>
          <p14:tracePt t="17657" x="11234738" y="5343525"/>
          <p14:tracePt t="17658" x="11242675" y="5335588"/>
          <p14:tracePt t="17659" x="11242675" y="5319713"/>
          <p14:tracePt t="17660" x="11250613" y="5302250"/>
          <p14:tracePt t="17661" x="11250613" y="5294313"/>
          <p14:tracePt t="17662" x="11258550" y="5278438"/>
          <p14:tracePt t="17663" x="11258550" y="5262563"/>
          <p14:tracePt t="17664" x="11266488" y="5246688"/>
          <p14:tracePt t="17665" x="11266488" y="5238750"/>
          <p14:tracePt t="17666" x="11266488" y="5222875"/>
          <p14:tracePt t="17667" x="11274425" y="5214938"/>
          <p14:tracePt t="17668" x="11274425" y="5199063"/>
          <p14:tracePt t="17669" x="11282363" y="5191125"/>
          <p14:tracePt t="17670" x="11282363" y="5175250"/>
          <p14:tracePt t="17673" x="11290300" y="5135563"/>
          <p14:tracePt t="17674" x="11290300" y="5127625"/>
          <p14:tracePt t="17675" x="11298238" y="5119688"/>
          <p14:tracePt t="17676" x="11298238" y="5111750"/>
          <p14:tracePt t="17677" x="11298238" y="5095875"/>
          <p14:tracePt t="17678" x="11306175" y="5080000"/>
          <p14:tracePt t="17679" x="11306175" y="5072063"/>
          <p14:tracePt t="17680" x="11306175" y="5064125"/>
          <p14:tracePt t="17681" x="11306175" y="5056188"/>
          <p14:tracePt t="17682" x="11306175" y="5048250"/>
          <p14:tracePt t="17683" x="11306175" y="5032375"/>
          <p14:tracePt t="17684" x="11314113" y="5024438"/>
          <p14:tracePt t="17685" x="11314113" y="5016500"/>
          <p14:tracePt t="17686" x="11314113" y="5000625"/>
          <p14:tracePt t="17690" x="11323638" y="4959350"/>
          <p14:tracePt t="17691" x="11323638" y="4951413"/>
          <p14:tracePt t="17692" x="11323638" y="4943475"/>
          <p14:tracePt t="17693" x="11323638" y="4927600"/>
          <p14:tracePt t="17694" x="11331575" y="4919663"/>
          <p14:tracePt t="17695" x="11331575" y="4911725"/>
          <p14:tracePt t="17696" x="11331575" y="4903788"/>
          <p14:tracePt t="17697" x="11331575" y="4887913"/>
          <p14:tracePt t="17698" x="11339513" y="4887913"/>
          <p14:tracePt t="17699" x="11339513" y="4872038"/>
          <p14:tracePt t="17700" x="11339513" y="4856163"/>
          <p14:tracePt t="17701" x="11339513" y="4848225"/>
          <p14:tracePt t="17702" x="11339513" y="4840288"/>
          <p14:tracePt t="17703" x="11339513" y="4832350"/>
          <p14:tracePt t="17709" x="11347450" y="4768850"/>
          <p14:tracePt t="17710" x="11347450" y="4752975"/>
          <p14:tracePt t="17711" x="11347450" y="4745038"/>
          <p14:tracePt t="17712" x="11347450" y="4737100"/>
          <p14:tracePt t="17713" x="11347450" y="4729163"/>
          <p14:tracePt t="17714" x="11347450" y="4713288"/>
          <p14:tracePt t="17715" x="11347450" y="4697413"/>
          <p14:tracePt t="17716" x="11355388" y="4689475"/>
          <p14:tracePt t="17717" x="11355388" y="4673600"/>
          <p14:tracePt t="17718" x="11355388" y="4665663"/>
          <p14:tracePt t="17719" x="11355388" y="4657725"/>
          <p14:tracePt t="17720" x="11355388" y="4641850"/>
          <p14:tracePt t="17725" x="11371263" y="4576763"/>
          <p14:tracePt t="17726" x="11371263" y="4568825"/>
          <p14:tracePt t="17727" x="11371263" y="4560888"/>
          <p14:tracePt t="17728" x="11371263" y="4552950"/>
          <p14:tracePt t="17729" x="11371263" y="4537075"/>
          <p14:tracePt t="17730" x="11371263" y="4521200"/>
          <p14:tracePt t="17731" x="11371263" y="4513263"/>
          <p14:tracePt t="17732" x="11371263" y="4505325"/>
          <p14:tracePt t="17733" x="11371263" y="4481513"/>
          <p14:tracePt t="17734" x="11371263" y="4473575"/>
          <p14:tracePt t="17735" x="11371263" y="4465638"/>
          <p14:tracePt t="17736" x="11371263" y="4457700"/>
          <p14:tracePt t="17740" x="11371263" y="4410075"/>
          <p14:tracePt t="17741" x="11371263" y="4386263"/>
          <p14:tracePt t="17742" x="11371263" y="4378325"/>
          <p14:tracePt t="17743" x="11371263" y="4370388"/>
          <p14:tracePt t="17744" x="11371263" y="4362450"/>
          <p14:tracePt t="17745" x="11371263" y="4346575"/>
          <p14:tracePt t="17746" x="11371263" y="4330700"/>
          <p14:tracePt t="17747" x="11371263" y="4322763"/>
          <p14:tracePt t="17748" x="11363325" y="4314825"/>
          <p14:tracePt t="17749" x="11363325" y="4298950"/>
          <p14:tracePt t="17750" x="11363325" y="4291013"/>
          <p14:tracePt t="17751" x="11363325" y="4281488"/>
          <p14:tracePt t="17752" x="11355388" y="4257675"/>
          <p14:tracePt t="17753" x="11355388" y="4249738"/>
          <p14:tracePt t="17757" x="11355388" y="4202113"/>
          <p14:tracePt t="17758" x="11347450" y="4202113"/>
          <p14:tracePt t="17759" x="11347450" y="4186238"/>
          <p14:tracePt t="17760" x="11347450" y="4170363"/>
          <p14:tracePt t="17761" x="11347450" y="4162425"/>
          <p14:tracePt t="17762" x="11347450" y="4146550"/>
          <p14:tracePt t="17763" x="11339513" y="4130675"/>
          <p14:tracePt t="17764" x="11331575" y="4122738"/>
          <p14:tracePt t="17765" x="11331575" y="4106863"/>
          <p14:tracePt t="17766" x="11331575" y="4098925"/>
          <p14:tracePt t="17767" x="11323638" y="4083050"/>
          <p14:tracePt t="17768" x="11323638" y="4075113"/>
          <p14:tracePt t="17769" x="11323638" y="4059238"/>
          <p14:tracePt t="17770" x="11314113" y="4043363"/>
          <p14:tracePt t="17773" x="11306175" y="4011613"/>
          <p14:tracePt t="17774" x="11298238" y="3995738"/>
          <p14:tracePt t="17775" x="11298238" y="3979863"/>
          <p14:tracePt t="17776" x="11290300" y="3971925"/>
          <p14:tracePt t="17777" x="11290300" y="3956050"/>
          <p14:tracePt t="17778" x="11290300" y="3938588"/>
          <p14:tracePt t="17779" x="11282363" y="3930650"/>
          <p14:tracePt t="17780" x="11274425" y="3922713"/>
          <p14:tracePt t="17781" x="11274425" y="3906838"/>
          <p14:tracePt t="17782" x="11274425" y="3890963"/>
          <p14:tracePt t="17783" x="11266488" y="3883025"/>
          <p14:tracePt t="17784" x="11258550" y="3867150"/>
          <p14:tracePt t="17785" x="11250613" y="3859213"/>
          <p14:tracePt t="17786" x="11250613" y="3835400"/>
          <p14:tracePt t="17789" x="11234738" y="3803650"/>
          <p14:tracePt t="17790" x="11226800" y="3795713"/>
          <p14:tracePt t="17791" x="11218863" y="3771900"/>
          <p14:tracePt t="17792" x="11210925" y="3756025"/>
          <p14:tracePt t="17793" x="11210925" y="3748088"/>
          <p14:tracePt t="17794" x="11202988" y="3740150"/>
          <p14:tracePt t="17795" x="11195050" y="3724275"/>
          <p14:tracePt t="17796" x="11187113" y="3708400"/>
          <p14:tracePt t="17797" x="11179175" y="3700463"/>
          <p14:tracePt t="17798" x="11179175" y="3684588"/>
          <p14:tracePt t="17799" x="11163300" y="3668713"/>
          <p14:tracePt t="17800" x="11163300" y="3660775"/>
          <p14:tracePt t="17801" x="11147425" y="3644900"/>
          <p14:tracePt t="17802" x="11139488" y="3629025"/>
          <p14:tracePt t="17803" x="11131550" y="3613150"/>
          <p14:tracePt t="17808" x="11091863" y="3556000"/>
          <p14:tracePt t="17809" x="11083925" y="3540125"/>
          <p14:tracePt t="17810" x="11075988" y="3532188"/>
          <p14:tracePt t="17811" x="11060113" y="3516313"/>
          <p14:tracePt t="17813" x="11052175" y="3492500"/>
          <p14:tracePt t="17814" x="11044238" y="3476625"/>
          <p14:tracePt t="17815" x="11028363" y="3460750"/>
          <p14:tracePt t="17816" x="11020425" y="3452813"/>
          <p14:tracePt t="17817" x="11012488" y="3436938"/>
          <p14:tracePt t="17818" x="11004550" y="3429000"/>
          <p14:tracePt t="17819" x="10996613" y="3421063"/>
          <p14:tracePt t="17820" x="10988675" y="3405188"/>
          <p14:tracePt t="17823" x="10955338" y="3373438"/>
          <p14:tracePt t="17824" x="10947400" y="3365500"/>
          <p14:tracePt t="17825" x="10931525" y="3341688"/>
          <p14:tracePt t="17827" x="10915650" y="3333750"/>
          <p14:tracePt t="17828" x="10907713" y="3309938"/>
          <p14:tracePt t="17829" x="10899775" y="3309938"/>
          <p14:tracePt t="17830" x="10883900" y="3294063"/>
          <p14:tracePt t="17831" x="10875963" y="3286125"/>
          <p14:tracePt t="17832" x="10868025" y="3278188"/>
          <p14:tracePt t="17833" x="10860088" y="3262313"/>
          <p14:tracePt t="17834" x="10852150" y="3252788"/>
          <p14:tracePt t="17835" x="10844213" y="3244850"/>
          <p14:tracePt t="17836" x="10828338" y="3228975"/>
          <p14:tracePt t="17843" x="10772775" y="3181350"/>
          <p14:tracePt t="17843" x="10772775" y="3165475"/>
          <p14:tracePt t="17844" x="10756900" y="3157538"/>
          <p14:tracePt t="17845" x="10756900" y="3149600"/>
          <p14:tracePt t="17846" x="10741025" y="3141663"/>
          <p14:tracePt t="17847" x="10733088" y="3133725"/>
          <p14:tracePt t="17848" x="10725150" y="3125788"/>
          <p14:tracePt t="17849" x="10709275" y="3117850"/>
          <p14:tracePt t="17850" x="10701338" y="3109913"/>
          <p14:tracePt t="17851" x="10693400" y="3101975"/>
          <p14:tracePt t="17852" x="10685463" y="3101975"/>
          <p14:tracePt t="17853" x="10677525" y="3086100"/>
          <p14:tracePt t="17856" x="10653713" y="3070225"/>
          <p14:tracePt t="17857" x="10645775" y="3054350"/>
          <p14:tracePt t="17858" x="10637838" y="3054350"/>
          <p14:tracePt t="17859" x="10629900" y="3046413"/>
          <p14:tracePt t="17860" x="10620375" y="3038475"/>
          <p14:tracePt t="17861" x="10612438" y="3030538"/>
          <p14:tracePt t="17862" x="10604500" y="3022600"/>
          <p14:tracePt t="17863" x="10596563" y="3014663"/>
          <p14:tracePt t="17864" x="10588625" y="3006725"/>
          <p14:tracePt t="17865" x="10580688" y="3006725"/>
          <p14:tracePt t="17866" x="10572750" y="2998788"/>
          <p14:tracePt t="17868" x="10556875" y="2990850"/>
          <p14:tracePt t="17870" x="10548938" y="2974975"/>
          <p14:tracePt t="17875" x="10517188" y="2951163"/>
          <p14:tracePt t="17876" x="10509250" y="2951163"/>
          <p14:tracePt t="17877" x="10493375" y="2935288"/>
          <p14:tracePt t="17879" x="10485438" y="2927350"/>
          <p14:tracePt t="17880" x="10477500" y="2919413"/>
          <p14:tracePt t="17882" x="10469563" y="2909888"/>
          <p14:tracePt t="17883" x="10461625" y="2901950"/>
          <p14:tracePt t="17884" x="10453688" y="2894013"/>
          <p14:tracePt t="17885" x="10445750" y="2894013"/>
          <p14:tracePt t="17886" x="10445750" y="2886075"/>
          <p14:tracePt t="17891" x="10414000" y="2862263"/>
          <p14:tracePt t="17892" x="10406063" y="2854325"/>
          <p14:tracePt t="17893" x="10398125" y="2846388"/>
          <p14:tracePt t="17894" x="10390188" y="2838450"/>
          <p14:tracePt t="17895" x="10382250" y="2830513"/>
          <p14:tracePt t="17896" x="10374313" y="2830513"/>
          <p14:tracePt t="17897" x="10366375" y="2830513"/>
          <p14:tracePt t="17898" x="10366375" y="2822575"/>
          <p14:tracePt t="17899" x="10350500" y="2814638"/>
          <p14:tracePt t="17900" x="10350500" y="2806700"/>
          <p14:tracePt t="17901" x="10342563" y="2806700"/>
          <p14:tracePt t="17902" x="10342563" y="2790825"/>
          <p14:tracePt t="17903" x="10326688" y="2790825"/>
          <p14:tracePt t="17906" x="10310813" y="2774950"/>
          <p14:tracePt t="17907" x="10302875" y="2774950"/>
          <p14:tracePt t="17908" x="10294938" y="2774950"/>
          <p14:tracePt t="17909" x="10287000" y="2759075"/>
          <p14:tracePt t="17911" x="10279063" y="2751138"/>
          <p14:tracePt t="17912" x="10269538" y="2743200"/>
          <p14:tracePt t="17913" x="10261600" y="2735263"/>
          <p14:tracePt t="17914" x="10253663" y="2735263"/>
          <p14:tracePt t="17915" x="10245725" y="2727325"/>
          <p14:tracePt t="17916" x="10237788" y="2719388"/>
          <p14:tracePt t="17917" x="10229850" y="2711450"/>
          <p14:tracePt t="17919" x="10221913" y="2703513"/>
          <p14:tracePt t="17920" x="10213975" y="2703513"/>
          <p14:tracePt t="17925" x="10182225" y="2671763"/>
          <p14:tracePt t="17926" x="10174288" y="2663825"/>
          <p14:tracePt t="17927" x="10166350" y="2663825"/>
          <p14:tracePt t="17928" x="10158413" y="2655888"/>
          <p14:tracePt t="17929" x="10158413" y="2647950"/>
          <p14:tracePt t="17930" x="10150475" y="2647950"/>
          <p14:tracePt t="17931" x="10142538" y="2647950"/>
          <p14:tracePt t="17932" x="10134600" y="2632075"/>
          <p14:tracePt t="17934" x="10126663" y="2632075"/>
          <p14:tracePt t="17935" x="10118725" y="2616200"/>
          <p14:tracePt t="17936" x="10102850" y="2616200"/>
          <p14:tracePt t="17941" x="10071100" y="2592388"/>
          <p14:tracePt t="17942" x="10063163" y="2584450"/>
          <p14:tracePt t="17943" x="10063163" y="2576513"/>
          <p14:tracePt t="17944" x="10055225" y="2576513"/>
          <p14:tracePt t="17945" x="10055225" y="2566988"/>
          <p14:tracePt t="17946" x="10039350" y="2566988"/>
          <p14:tracePt t="17948" x="10031413" y="2559050"/>
          <p14:tracePt t="17949" x="10015538" y="2551113"/>
          <p14:tracePt t="17951" x="10007600" y="2543175"/>
          <p14:tracePt t="17952" x="9999663" y="2535238"/>
          <p14:tracePt t="17953" x="9991725" y="2535238"/>
          <p14:tracePt t="17956" x="9975850" y="2527300"/>
          <p14:tracePt t="17957" x="9959975" y="2511425"/>
          <p14:tracePt t="17959" x="9952038" y="2511425"/>
          <p14:tracePt t="17960" x="9944100" y="2503488"/>
          <p14:tracePt t="17961" x="9936163" y="2503488"/>
          <p14:tracePt t="17962" x="9926638" y="2503488"/>
          <p14:tracePt t="17963" x="9918700" y="2495550"/>
          <p14:tracePt t="17964" x="9910763" y="2487613"/>
          <p14:tracePt t="17965" x="9902825" y="2487613"/>
          <p14:tracePt t="17966" x="9902825" y="2479675"/>
          <p14:tracePt t="17967" x="9894888" y="2479675"/>
          <p14:tracePt t="17968" x="9886950" y="2479675"/>
          <p14:tracePt t="17969" x="9879013" y="2471738"/>
          <p14:tracePt t="17970" x="9871075" y="2463800"/>
          <p14:tracePt t="17973" x="9855200" y="2455863"/>
          <p14:tracePt t="17974" x="9839325" y="2455863"/>
          <p14:tracePt t="17975" x="9839325" y="2447925"/>
          <p14:tracePt t="17976" x="9831388" y="2447925"/>
          <p14:tracePt t="17977" x="9823450" y="2439988"/>
          <p14:tracePt t="17978" x="9815513" y="2439988"/>
          <p14:tracePt t="17979" x="9807575" y="2432050"/>
          <p14:tracePt t="17980" x="9799638" y="2432050"/>
          <p14:tracePt t="17982" x="9783763" y="2424113"/>
          <p14:tracePt t="17983" x="9775825" y="2416175"/>
          <p14:tracePt t="17985" x="9759950" y="2416175"/>
          <p14:tracePt t="17986" x="9759950" y="2408238"/>
          <p14:tracePt t="17989" x="9736138" y="2400300"/>
          <p14:tracePt t="17990" x="9728200" y="2392363"/>
          <p14:tracePt t="17992" x="9712325" y="2384425"/>
          <p14:tracePt t="17993" x="9704388" y="2384425"/>
          <p14:tracePt t="17995" x="9696450" y="2376488"/>
          <p14:tracePt t="17996" x="9688513" y="2368550"/>
          <p14:tracePt t="17997" x="9672638" y="2368550"/>
          <p14:tracePt t="17999" x="9664700" y="2360613"/>
          <p14:tracePt t="18000" x="9656763" y="2360613"/>
          <p14:tracePt t="18001" x="9648825" y="2360613"/>
          <p14:tracePt t="18002" x="9648825" y="2352675"/>
          <p14:tracePt t="18003" x="9640888" y="2344738"/>
          <p14:tracePt t="18007" x="9609138" y="2336800"/>
          <p14:tracePt t="18008" x="9601200" y="2336800"/>
          <p14:tracePt t="18009" x="9593263" y="2328863"/>
          <p14:tracePt t="18010" x="9585325" y="2320925"/>
          <p14:tracePt t="18011" x="9575800" y="2320925"/>
          <p14:tracePt t="18013" x="9567863" y="2320925"/>
          <p14:tracePt t="18014" x="9559925" y="2312988"/>
          <p14:tracePt t="18015" x="9551988" y="2312988"/>
          <p14:tracePt t="18016" x="9551988" y="2305050"/>
          <p14:tracePt t="18017" x="9544050" y="2305050"/>
          <p14:tracePt t="18018" x="9536113" y="2297113"/>
          <p14:tracePt t="18019" x="9528175" y="2297113"/>
          <p14:tracePt t="18024" x="9496425" y="2289175"/>
          <p14:tracePt t="18025" x="9488488" y="2281238"/>
          <p14:tracePt t="18026" x="9480550" y="2273300"/>
          <p14:tracePt t="18027" x="9472613" y="2273300"/>
          <p14:tracePt t="18028" x="9464675" y="2273300"/>
          <p14:tracePt t="18029" x="9456738" y="2265363"/>
          <p14:tracePt t="18031" x="9448800" y="2265363"/>
          <p14:tracePt t="18032" x="9440863" y="2257425"/>
          <p14:tracePt t="18033" x="9424988" y="2249488"/>
          <p14:tracePt t="18035" x="9417050" y="2249488"/>
          <p14:tracePt t="18036" x="9401175" y="2241550"/>
          <p14:tracePt t="18041" x="9377363" y="2233613"/>
          <p14:tracePt t="18043" x="9361488" y="2224088"/>
          <p14:tracePt t="18044" x="9353550" y="2224088"/>
          <p14:tracePt t="18045" x="9345613" y="2216150"/>
          <p14:tracePt t="18046" x="9337675" y="2216150"/>
          <p14:tracePt t="18047" x="9321800" y="2208213"/>
          <p14:tracePt t="18049" x="9313863" y="2208213"/>
          <p14:tracePt t="18050" x="9313863" y="2200275"/>
          <p14:tracePt t="18051" x="9305925" y="2200275"/>
          <p14:tracePt t="18052" x="9297988" y="2192338"/>
          <p14:tracePt t="18053" x="9290050" y="2192338"/>
          <p14:tracePt t="18057" x="9266238" y="2184400"/>
          <p14:tracePt t="18059" x="9258300" y="2184400"/>
          <p14:tracePt t="18060" x="9250363" y="2176463"/>
          <p14:tracePt t="18061" x="9242425" y="2176463"/>
          <p14:tracePt t="18062" x="9234488" y="2176463"/>
          <p14:tracePt t="18064" x="9224963" y="2168525"/>
          <p14:tracePt t="18065" x="9217025" y="2168525"/>
          <p14:tracePt t="18066" x="9217025" y="2160588"/>
          <p14:tracePt t="18067" x="9209088" y="2160588"/>
          <p14:tracePt t="18068" x="9201150" y="2160588"/>
          <p14:tracePt t="18070" x="9185275" y="2152650"/>
          <p14:tracePt t="18075" x="9161463" y="2152650"/>
          <p14:tracePt t="18076" x="9153525" y="2144713"/>
          <p14:tracePt t="18077" x="9145588" y="2144713"/>
          <p14:tracePt t="18079" x="9137650" y="2144713"/>
          <p14:tracePt t="18080" x="9129713" y="2136775"/>
          <p14:tracePt t="18082" x="9113838" y="2136775"/>
          <p14:tracePt t="18084" x="9105900" y="2128838"/>
          <p14:tracePt t="18086" x="9097963" y="2128838"/>
          <p14:tracePt t="18090" x="9074150" y="2120900"/>
          <p14:tracePt t="18091" x="9066213" y="2120900"/>
          <p14:tracePt t="18092" x="9058275" y="2120900"/>
          <p14:tracePt t="18093" x="9050338" y="2120900"/>
          <p14:tracePt t="18094" x="9050338" y="2112963"/>
          <p14:tracePt t="18095" x="9042400" y="2112963"/>
          <p14:tracePt t="18097" x="9026525" y="2105025"/>
          <p14:tracePt t="18099" x="9018588" y="2105025"/>
          <p14:tracePt t="18101" x="9010650" y="2105025"/>
          <p14:tracePt t="18102" x="9002713" y="2105025"/>
          <p14:tracePt t="18103" x="8994775" y="2105025"/>
          <p14:tracePt t="18107" x="8970963" y="2097088"/>
          <p14:tracePt t="18109" x="8963025" y="2097088"/>
          <p14:tracePt t="18110" x="8955088" y="2097088"/>
          <p14:tracePt t="18111" x="8947150" y="2097088"/>
          <p14:tracePt t="18112" x="8947150" y="2089150"/>
          <p14:tracePt t="18113" x="8939213" y="2089150"/>
          <p14:tracePt t="18114" x="8931275" y="2089150"/>
          <p14:tracePt t="18115" x="8923338" y="2089150"/>
          <p14:tracePt t="18117" x="8915400" y="2089150"/>
          <p14:tracePt t="18118" x="8907463" y="2089150"/>
          <p14:tracePt t="18120" x="8899525" y="2089150"/>
          <p14:tracePt t="18126" x="8866188" y="2081213"/>
          <p14:tracePt t="18126" x="8858250" y="2073275"/>
          <p14:tracePt t="18127" x="8850313" y="2073275"/>
          <p14:tracePt t="18129" x="8842375" y="2073275"/>
          <p14:tracePt t="18130" x="8834438" y="2073275"/>
          <p14:tracePt t="18131" x="8826500" y="2073275"/>
          <p14:tracePt t="18133" x="8810625" y="2073275"/>
          <p14:tracePt t="18134" x="8810625" y="2065338"/>
          <p14:tracePt t="18135" x="8802688" y="2065338"/>
          <p14:tracePt t="18136" x="8794750" y="2065338"/>
          <p14:tracePt t="18141" x="8763000" y="2065338"/>
          <p14:tracePt t="18142" x="8755063" y="2065338"/>
          <p14:tracePt t="18143" x="8747125" y="2057400"/>
          <p14:tracePt t="18145" x="8731250" y="2057400"/>
          <p14:tracePt t="18147" x="8723313" y="2057400"/>
          <p14:tracePt t="18148" x="8715375" y="2057400"/>
          <p14:tracePt t="18149" x="8707438" y="2049463"/>
          <p14:tracePt t="18150" x="8691563" y="2049463"/>
          <p14:tracePt t="18152" x="8683625" y="2049463"/>
          <p14:tracePt t="18153" x="8675688" y="2041525"/>
          <p14:tracePt t="18158" x="8636000" y="2041525"/>
          <p14:tracePt t="18159" x="8628063" y="2033588"/>
          <p14:tracePt t="18160" x="8620125" y="2033588"/>
          <p14:tracePt t="18162" x="8612188" y="2025650"/>
          <p14:tracePt t="18163" x="8596313" y="2025650"/>
          <p14:tracePt t="18164" x="8588375" y="2025650"/>
          <p14:tracePt t="18165" x="8580438" y="2025650"/>
          <p14:tracePt t="18166" x="8572500" y="2025650"/>
          <p14:tracePt t="18168" x="8556625" y="2017713"/>
          <p14:tracePt t="18169" x="8548688" y="2017713"/>
          <p14:tracePt t="18174" x="8507413" y="2017713"/>
          <p14:tracePt t="18176" x="8491538" y="2009775"/>
          <p14:tracePt t="18178" x="8483600" y="2009775"/>
          <p14:tracePt t="18179" x="8467725" y="2001838"/>
          <p14:tracePt t="18181" x="8459788" y="2001838"/>
          <p14:tracePt t="18182" x="8443913" y="2001838"/>
          <p14:tracePt t="18183" x="8435975" y="2001838"/>
          <p14:tracePt t="18184" x="8428038" y="2001838"/>
          <p14:tracePt t="18185" x="8420100" y="1993900"/>
          <p14:tracePt t="18191" x="8372475" y="1985963"/>
          <p14:tracePt t="18192" x="8364538" y="1978025"/>
          <p14:tracePt t="18193" x="8348663" y="1978025"/>
          <p14:tracePt t="18195" x="8332788" y="1978025"/>
          <p14:tracePt t="18196" x="8324850" y="1978025"/>
          <p14:tracePt t="18198" x="8308975" y="1970088"/>
          <p14:tracePt t="18199" x="8301038" y="1970088"/>
          <p14:tracePt t="18200" x="8293100" y="1962150"/>
          <p14:tracePt t="18201" x="8285163" y="1962150"/>
          <p14:tracePt t="18202" x="8277225" y="1962150"/>
          <p14:tracePt t="18203" x="8269288" y="1962150"/>
          <p14:tracePt t="18207" x="8237538" y="1954213"/>
          <p14:tracePt t="18208" x="8229600" y="1946275"/>
          <p14:tracePt t="18209" x="8213725" y="1946275"/>
          <p14:tracePt t="18210" x="8205788" y="1946275"/>
          <p14:tracePt t="18212" x="8189913" y="1946275"/>
          <p14:tracePt t="18214" x="8180388" y="1938338"/>
          <p14:tracePt t="18215" x="8164513" y="1938338"/>
          <p14:tracePt t="18216" x="8156575" y="1930400"/>
          <p14:tracePt t="18217" x="8148638" y="1930400"/>
          <p14:tracePt t="18218" x="8140700" y="1930400"/>
          <p14:tracePt t="18219" x="8132763" y="1930400"/>
          <p14:tracePt t="18220" x="8124825" y="1930400"/>
          <p14:tracePt t="18223" x="8101013" y="1930400"/>
          <p14:tracePt t="18224" x="8093075" y="1930400"/>
          <p14:tracePt t="18225" x="8085138" y="1930400"/>
          <p14:tracePt t="18226" x="8077200" y="1922463"/>
          <p14:tracePt t="18227" x="8069263" y="1922463"/>
          <p14:tracePt t="18228" x="8061325" y="1922463"/>
          <p14:tracePt t="18229" x="8053388" y="1922463"/>
          <p14:tracePt t="18231" x="8045450" y="1922463"/>
          <p14:tracePt t="18232" x="8029575" y="1922463"/>
          <p14:tracePt t="18234" x="8021638" y="1914525"/>
          <p14:tracePt t="18235" x="8013700" y="1914525"/>
          <p14:tracePt t="18236" x="8005763" y="1914525"/>
          <p14:tracePt t="18241" x="7974013" y="1906588"/>
          <p14:tracePt t="18242" x="7966075" y="1906588"/>
          <p14:tracePt t="18244" x="7958138" y="1906588"/>
          <p14:tracePt t="18246" x="7942263" y="1906588"/>
          <p14:tracePt t="18248" x="7934325" y="1906588"/>
          <p14:tracePt t="18249" x="7926388" y="1906588"/>
          <p14:tracePt t="18250" x="7918450" y="1906588"/>
          <p14:tracePt t="18252" x="7910513" y="1906588"/>
          <p14:tracePt t="18253" x="7902575" y="1906588"/>
          <p14:tracePt t="18257" x="7886700" y="1906588"/>
          <p14:tracePt t="18258" x="7878763" y="1906588"/>
          <p14:tracePt t="18259" x="7870825" y="1906588"/>
          <p14:tracePt t="18262" x="7862888" y="1906588"/>
          <p14:tracePt t="18264" x="7854950" y="1906588"/>
          <p14:tracePt t="18266" x="7847013" y="1906588"/>
          <p14:tracePt t="18267" x="7839075" y="1906588"/>
          <p14:tracePt t="18268" x="7829550" y="1906588"/>
          <p14:tracePt t="18270" x="7821613" y="1906588"/>
          <p14:tracePt t="18273" x="7813675" y="1906588"/>
          <p14:tracePt t="18274" x="7805738" y="1906588"/>
          <p14:tracePt t="18276" x="7797800" y="1906588"/>
          <p14:tracePt t="18279" x="7789863" y="1906588"/>
          <p14:tracePt t="18281" x="7781925" y="1906588"/>
          <p14:tracePt t="18282" x="7773988" y="1906588"/>
          <p14:tracePt t="18284" x="7766050" y="1906588"/>
          <p14:tracePt t="18286" x="7766050" y="1914525"/>
          <p14:tracePt t="18289" x="7758113" y="1914525"/>
          <p14:tracePt t="18290" x="7750175" y="1914525"/>
          <p14:tracePt t="18291" x="7742238" y="1914525"/>
          <p14:tracePt t="18293" x="7734300" y="1914525"/>
          <p14:tracePt t="18296" x="7726363" y="1914525"/>
          <p14:tracePt t="18299" x="7726363" y="1922463"/>
          <p14:tracePt t="18300" x="7718425" y="1922463"/>
          <p14:tracePt t="18301" x="7710488" y="1922463"/>
          <p14:tracePt t="18310" x="7694613" y="1930400"/>
          <p14:tracePt t="18312" x="7686675" y="1930400"/>
          <p14:tracePt t="18317" x="7678738" y="1930400"/>
          <p14:tracePt t="18318" x="7670800" y="1930400"/>
          <p14:tracePt t="18320" x="7670800" y="1938338"/>
          <p14:tracePt t="18325" x="7662863" y="1946275"/>
          <p14:tracePt t="18326" x="7654925" y="1946275"/>
          <p14:tracePt t="18330" x="7646988" y="1946275"/>
          <p14:tracePt t="18336" x="7639050" y="1946275"/>
          <p14:tracePt t="18345" x="7623175" y="1954213"/>
          <p14:tracePt t="18350" x="7615238" y="1954213"/>
          <p14:tracePt t="18362" x="7607300" y="1954213"/>
          <p14:tracePt t="18365" x="7599363" y="1962150"/>
          <p14:tracePt t="18378" x="7583488" y="1962150"/>
          <p14:tracePt t="18387" x="7575550" y="1962150"/>
          <p14:tracePt t="18396" x="7567613" y="1962150"/>
          <p14:tracePt t="18401" x="7559675" y="1970088"/>
          <p14:tracePt t="18412" x="7543800" y="1970088"/>
          <p14:tracePt t="18417" x="7543800" y="1978025"/>
          <p14:tracePt t="18419" x="7535863" y="1978025"/>
          <p14:tracePt t="18429" x="7527925" y="1978025"/>
          <p14:tracePt t="18432" x="7512050" y="1978025"/>
          <p14:tracePt t="18437" x="7504113" y="1978025"/>
          <p14:tracePt t="18448" x="7486650" y="1985963"/>
          <p14:tracePt t="18449" x="7478713" y="1985963"/>
          <p14:tracePt t="18460" x="7462838" y="1985963"/>
          <p14:tracePt t="18464" x="7454900" y="1985963"/>
          <p14:tracePt t="18466" x="7446963" y="1985963"/>
          <p14:tracePt t="18476" x="7439025" y="1985963"/>
          <p14:tracePt t="18480" x="7431088" y="1985963"/>
          <p14:tracePt t="18483" x="7431088" y="1993900"/>
          <p14:tracePt t="18495" x="7415213" y="1993900"/>
          <p14:tracePt t="18503" x="7407275" y="1993900"/>
          <p14:tracePt t="18513" x="7399338" y="2009775"/>
          <p14:tracePt t="18516" x="7391400" y="2009775"/>
          <p14:tracePt t="18518" x="7383463" y="2017713"/>
          <p14:tracePt t="18530" x="7367588" y="2041525"/>
          <p14:tracePt t="18533" x="7351713" y="2049463"/>
          <p14:tracePt t="18535" x="7351713" y="2057400"/>
          <p14:tracePt t="18538" x="7343775" y="2057400"/>
          <p14:tracePt t="18547" x="7304088" y="2105025"/>
          <p14:tracePt t="18549" x="7304088" y="2120900"/>
          <p14:tracePt t="18552" x="7296150" y="2128838"/>
          <p14:tracePt t="18554" x="7280275" y="2144713"/>
          <p14:tracePt t="18564" x="7240588" y="2200275"/>
          <p14:tracePt t="18566" x="7232650" y="2216150"/>
          <p14:tracePt t="18569" x="7216775" y="2233613"/>
          <p14:tracePt t="18571" x="7200900" y="2249488"/>
          <p14:tracePt t="18573" x="7200900" y="2257425"/>
          <p14:tracePt t="18575" x="7185025" y="2273300"/>
          <p14:tracePt t="18576" x="7177088" y="2289175"/>
          <p14:tracePt t="18578" x="7169150" y="2297113"/>
          <p14:tracePt t="18579" x="7161213" y="2312988"/>
          <p14:tracePt t="18581" x="7153275" y="2328863"/>
          <p14:tracePt t="18582" x="7145338" y="2328863"/>
          <p14:tracePt t="18584" x="7135813" y="2352675"/>
          <p14:tracePt t="18587" x="7135813" y="2368550"/>
          <p14:tracePt t="18590" x="7119938" y="2392363"/>
          <p14:tracePt t="18592" x="7112000" y="2408238"/>
          <p14:tracePt t="18593" x="7096125" y="2416175"/>
          <p14:tracePt t="18596" x="7096125" y="2432050"/>
          <p14:tracePt t="18597" x="7088188" y="2439988"/>
          <p14:tracePt t="18607" x="7064375" y="2495550"/>
          <p14:tracePt t="18609" x="7048500" y="2519363"/>
          <p14:tracePt t="18612" x="7040563" y="2535238"/>
          <p14:tracePt t="18614" x="7040563" y="2543175"/>
          <p14:tracePt t="18617" x="7032625" y="2559050"/>
          <p14:tracePt t="18619" x="7024688" y="2566988"/>
          <p14:tracePt t="18624" x="7016750" y="2584450"/>
          <p14:tracePt t="18625" x="7008813" y="2592388"/>
          <p14:tracePt t="18629" x="7008813" y="2600325"/>
          <p14:tracePt t="18630" x="7008813" y="2608263"/>
          <p14:tracePt t="18632" x="7008813" y="2616200"/>
          <p14:tracePt t="18634" x="7000875" y="2616200"/>
          <p14:tracePt t="18635" x="7000875" y="2624138"/>
          <p14:tracePt t="18639" x="6992938" y="2640013"/>
          <p14:tracePt t="18642" x="6992938" y="2647950"/>
          <p14:tracePt t="18647" x="6985000" y="2655888"/>
          <p14:tracePt t="18649" x="6985000" y="2663825"/>
          <p14:tracePt t="18650" x="6985000" y="2671763"/>
          <p14:tracePt t="18653" x="6977063" y="2671763"/>
          <p14:tracePt t="18660" x="6977063" y="2687638"/>
          <p14:tracePt t="18664" x="6977063" y="2695575"/>
          <p14:tracePt t="18667" x="6969125" y="2695575"/>
          <p14:tracePt t="18668" x="6969125" y="2703513"/>
          <p14:tracePt t="18669" x="6969125" y="2711450"/>
          <p14:tracePt t="18674" x="6961188" y="2719388"/>
          <p14:tracePt t="18678" x="6961188" y="2727325"/>
          <p14:tracePt t="18680" x="6961188" y="2735263"/>
          <p14:tracePt t="18681" x="6953250" y="2735263"/>
          <p14:tracePt t="18682" x="6953250" y="2743200"/>
          <p14:tracePt t="18686" x="6953250" y="2751138"/>
          <p14:tracePt t="18692" x="6945313" y="2767013"/>
          <p14:tracePt t="18694" x="6945313" y="2774950"/>
          <p14:tracePt t="18697" x="6945313" y="2782888"/>
          <p14:tracePt t="18701" x="6945313" y="2798763"/>
          <p14:tracePt t="18708" x="6945313" y="2814638"/>
          <p14:tracePt t="18710" x="6945313" y="2822575"/>
          <p14:tracePt t="18711" x="6945313" y="2830513"/>
          <p14:tracePt t="18714" x="6945313" y="2838450"/>
          <p14:tracePt t="18716" x="6945313" y="2846388"/>
          <p14:tracePt t="18718" x="6945313" y="2854325"/>
          <p14:tracePt t="18719" x="6945313" y="2862263"/>
          <p14:tracePt t="18724" x="6945313" y="2886075"/>
          <p14:tracePt t="18726" x="6945313" y="2894013"/>
          <p14:tracePt t="18728" x="6945313" y="2909888"/>
          <p14:tracePt t="18730" x="6945313" y="2919413"/>
          <p14:tracePt t="18732" x="6945313" y="2927350"/>
          <p14:tracePt t="18733" x="6945313" y="2935288"/>
          <p14:tracePt t="18735" x="6945313" y="2951163"/>
          <p14:tracePt t="18736" x="6945313" y="2959100"/>
          <p14:tracePt t="18741" x="6945313" y="2990850"/>
          <p14:tracePt t="18742" x="6945313" y="2998788"/>
          <p14:tracePt t="18743" x="6945313" y="3006725"/>
          <p14:tracePt t="18744" x="6945313" y="3014663"/>
          <p14:tracePt t="18745" x="6945313" y="3022600"/>
          <p14:tracePt t="18746" x="6945313" y="3030538"/>
          <p14:tracePt t="18747" x="6945313" y="3038475"/>
          <p14:tracePt t="18748" x="6945313" y="3046413"/>
          <p14:tracePt t="18749" x="6945313" y="3062288"/>
          <p14:tracePt t="18750" x="6945313" y="3070225"/>
          <p14:tracePt t="18751" x="6945313" y="3078163"/>
          <p14:tracePt t="18752" x="6945313" y="3086100"/>
          <p14:tracePt t="18753" x="6945313" y="3094038"/>
          <p14:tracePt t="18757" x="6945313" y="3133725"/>
          <p14:tracePt t="18758" x="6945313" y="3141663"/>
          <p14:tracePt t="18759" x="6945313" y="3157538"/>
          <p14:tracePt t="18760" x="6945313" y="3165475"/>
          <p14:tracePt t="18761" x="6945313" y="3181350"/>
          <p14:tracePt t="18762" x="6945313" y="3189288"/>
          <p14:tracePt t="18763" x="6945313" y="3197225"/>
          <p14:tracePt t="18764" x="6945313" y="3213100"/>
          <p14:tracePt t="18765" x="6945313" y="3221038"/>
          <p14:tracePt t="18766" x="6945313" y="3228975"/>
          <p14:tracePt t="18767" x="6945313" y="3244850"/>
          <p14:tracePt t="18768" x="6945313" y="3262313"/>
          <p14:tracePt t="18770" x="6945313" y="3278188"/>
          <p14:tracePt t="18773" x="6945313" y="3309938"/>
          <p14:tracePt t="18774" x="6945313" y="3325813"/>
          <p14:tracePt t="18775" x="6945313" y="3341688"/>
          <p14:tracePt t="18776" x="6945313" y="3349625"/>
          <p14:tracePt t="18777" x="6945313" y="3357563"/>
          <p14:tracePt t="18778" x="6945313" y="3373438"/>
          <p14:tracePt t="18779" x="6945313" y="3389313"/>
          <p14:tracePt t="18780" x="6945313" y="3397250"/>
          <p14:tracePt t="18781" x="6945313" y="3405188"/>
          <p14:tracePt t="18782" x="6945313" y="3421063"/>
          <p14:tracePt t="18783" x="6945313" y="3429000"/>
          <p14:tracePt t="18784" x="6945313" y="3444875"/>
          <p14:tracePt t="18785" x="6945313" y="3452813"/>
          <p14:tracePt t="18786" x="6945313" y="3468688"/>
          <p14:tracePt t="18789" x="6953250" y="3500438"/>
          <p14:tracePt t="18790" x="6953250" y="3516313"/>
          <p14:tracePt t="18791" x="6953250" y="3524250"/>
          <p14:tracePt t="18792" x="6953250" y="3532188"/>
          <p14:tracePt t="18793" x="6953250" y="3548063"/>
          <p14:tracePt t="18794" x="6953250" y="3556000"/>
          <p14:tracePt t="18795" x="6953250" y="3571875"/>
          <p14:tracePt t="18797" x="6953250" y="3587750"/>
          <p14:tracePt t="18798" x="6953250" y="3595688"/>
          <p14:tracePt t="18799" x="6953250" y="3613150"/>
          <p14:tracePt t="18800" x="6961188" y="3621088"/>
          <p14:tracePt t="18801" x="6961188" y="3636963"/>
          <p14:tracePt t="18802" x="6961188" y="3644900"/>
          <p14:tracePt t="18803" x="6961188" y="3652838"/>
          <p14:tracePt t="18806" x="6961188" y="3684588"/>
          <p14:tracePt t="18807" x="6961188" y="3692525"/>
          <p14:tracePt t="18808" x="6969125" y="3700463"/>
          <p14:tracePt t="18809" x="6969125" y="3716338"/>
          <p14:tracePt t="18810" x="6969125" y="3724275"/>
          <p14:tracePt t="18811" x="6969125" y="3732213"/>
          <p14:tracePt t="18812" x="6969125" y="3740150"/>
          <p14:tracePt t="18813" x="6969125" y="3756025"/>
          <p14:tracePt t="18814" x="6969125" y="3771900"/>
          <p14:tracePt t="18816" x="6969125" y="3779838"/>
          <p14:tracePt t="18817" x="6969125" y="3803650"/>
          <p14:tracePt t="18818" x="6977063" y="3803650"/>
          <p14:tracePt t="18819" x="6977063" y="3811588"/>
          <p14:tracePt t="18820" x="6977063" y="3827463"/>
          <p14:tracePt t="18823" x="6977063" y="3851275"/>
          <p14:tracePt t="18824" x="6977063" y="3867150"/>
          <p14:tracePt t="18825" x="6977063" y="3875088"/>
          <p14:tracePt t="18826" x="6977063" y="3883025"/>
          <p14:tracePt t="18827" x="6977063" y="3898900"/>
          <p14:tracePt t="18828" x="6985000" y="3906838"/>
          <p14:tracePt t="18829" x="6985000" y="3914775"/>
          <p14:tracePt t="18830" x="6985000" y="3930650"/>
          <p14:tracePt t="18832" x="6992938" y="3938588"/>
          <p14:tracePt t="18833" x="6992938" y="3956050"/>
          <p14:tracePt t="18834" x="6992938" y="3963988"/>
          <p14:tracePt t="18835" x="6992938" y="3971925"/>
          <p14:tracePt t="18836" x="6992938" y="3979863"/>
          <p14:tracePt t="18839" x="6992938" y="4011613"/>
          <p14:tracePt t="18840" x="6992938" y="4019550"/>
          <p14:tracePt t="18841" x="6992938" y="4027488"/>
          <p14:tracePt t="18842" x="7000875" y="4043363"/>
          <p14:tracePt t="18843" x="7000875" y="4051300"/>
          <p14:tracePt t="18844" x="7000875" y="4059238"/>
          <p14:tracePt t="18845" x="7000875" y="4067175"/>
          <p14:tracePt t="18846" x="7000875" y="4083050"/>
          <p14:tracePt t="18847" x="7008813" y="4090988"/>
          <p14:tracePt t="18848" x="7008813" y="4098925"/>
          <p14:tracePt t="18849" x="7008813" y="4114800"/>
          <p14:tracePt t="18850" x="7008813" y="4122738"/>
          <p14:tracePt t="18851" x="7008813" y="4130675"/>
          <p14:tracePt t="18852" x="7008813" y="4138613"/>
          <p14:tracePt t="18853" x="7008813" y="4154488"/>
          <p14:tracePt t="18856" x="7016750" y="4186238"/>
          <p14:tracePt t="18857" x="7016750" y="4194175"/>
          <p14:tracePt t="18858" x="7024688" y="4202113"/>
          <p14:tracePt t="18859" x="7024688" y="4210050"/>
          <p14:tracePt t="18860" x="7024688" y="4217988"/>
          <p14:tracePt t="18861" x="7024688" y="4225925"/>
          <p14:tracePt t="18862" x="7024688" y="4241800"/>
          <p14:tracePt t="18863" x="7024688" y="4249738"/>
          <p14:tracePt t="18864" x="7024688" y="4257675"/>
          <p14:tracePt t="18865" x="7024688" y="4273550"/>
          <p14:tracePt t="18866" x="7024688" y="4281488"/>
          <p14:tracePt t="18867" x="7032625" y="4291013"/>
          <p14:tracePt t="18868" x="7032625" y="4298950"/>
          <p14:tracePt t="18869" x="7032625" y="4314825"/>
          <p14:tracePt t="18873" x="7040563" y="4346575"/>
          <p14:tracePt t="18874" x="7048500" y="4354513"/>
          <p14:tracePt t="18875" x="7048500" y="4362450"/>
          <p14:tracePt t="18876" x="7048500" y="4370388"/>
          <p14:tracePt t="18877" x="7048500" y="4378325"/>
          <p14:tracePt t="18878" x="7048500" y="4386263"/>
          <p14:tracePt t="18879" x="7048500" y="4394200"/>
          <p14:tracePt t="18880" x="7048500" y="4410075"/>
          <p14:tracePt t="18881" x="7056438" y="4410075"/>
          <p14:tracePt t="18882" x="7056438" y="4418013"/>
          <p14:tracePt t="18883" x="7064375" y="4433888"/>
          <p14:tracePt t="18885" x="7064375" y="4441825"/>
          <p14:tracePt t="18886" x="7064375" y="4457700"/>
          <p14:tracePt t="18891" x="7072313" y="4505325"/>
          <p14:tracePt t="18893" x="7080250" y="4513263"/>
          <p14:tracePt t="18894" x="7080250" y="4529138"/>
          <p14:tracePt t="18909" x="7104063" y="4641850"/>
          <p14:tracePt t="18911" x="7104063" y="4649788"/>
          <p14:tracePt t="18912" x="7112000" y="4657725"/>
          <p14:tracePt t="18913" x="7112000" y="4665663"/>
          <p14:tracePt t="18914" x="7112000" y="4673600"/>
          <p14:tracePt t="18915" x="7112000" y="4681538"/>
          <p14:tracePt t="18916" x="7112000" y="4689475"/>
          <p14:tracePt t="18917" x="7112000" y="4697413"/>
          <p14:tracePt t="18919" x="7119938" y="4713288"/>
          <p14:tracePt t="18920" x="7119938" y="4721225"/>
          <p14:tracePt t="18924" x="7127875" y="4745038"/>
          <p14:tracePt t="18926" x="7135813" y="4760913"/>
          <p14:tracePt t="18928" x="7145338" y="4768850"/>
          <p14:tracePt t="18929" x="7145338" y="4776788"/>
          <p14:tracePt t="18930" x="7145338" y="4784725"/>
          <p14:tracePt t="18931" x="7145338" y="4792663"/>
          <p14:tracePt t="18932" x="7145338" y="4800600"/>
          <p14:tracePt t="18933" x="7153275" y="4808538"/>
          <p14:tracePt t="18934" x="7153275" y="4816475"/>
          <p14:tracePt t="18936" x="7153275" y="4824413"/>
          <p14:tracePt t="18939" x="7161213" y="4848225"/>
          <p14:tracePt t="18940" x="7161213" y="4856163"/>
          <p14:tracePt t="18941" x="7169150" y="4872038"/>
          <p14:tracePt t="18943" x="7177088" y="4879975"/>
          <p14:tracePt t="18944" x="7177088" y="4887913"/>
          <p14:tracePt t="18946" x="7177088" y="4895850"/>
          <p14:tracePt t="18947" x="7185025" y="4903788"/>
          <p14:tracePt t="18948" x="7185025" y="4919663"/>
          <p14:tracePt t="18950" x="7185025" y="4927600"/>
          <p14:tracePt t="18951" x="7192963" y="4935538"/>
          <p14:tracePt t="18952" x="7192963" y="4943475"/>
          <p14:tracePt t="18953" x="7192963" y="4951413"/>
          <p14:tracePt t="18958" x="7208838" y="4984750"/>
          <p14:tracePt t="18959" x="7208838" y="4992688"/>
          <p14:tracePt t="18960" x="7216775" y="5000625"/>
          <p14:tracePt t="18961" x="7216775" y="5008563"/>
          <p14:tracePt t="18962" x="7224713" y="5016500"/>
          <p14:tracePt t="18963" x="7224713" y="5024438"/>
          <p14:tracePt t="18965" x="7224713" y="5032375"/>
          <p14:tracePt t="18966" x="7232650" y="5040313"/>
          <p14:tracePt t="18967" x="7232650" y="5048250"/>
          <p14:tracePt t="18968" x="7232650" y="5056188"/>
          <p14:tracePt t="18969" x="7240588" y="5064125"/>
          <p14:tracePt t="18974" x="7248525" y="5087938"/>
          <p14:tracePt t="18975" x="7256463" y="5095875"/>
          <p14:tracePt t="18976" x="7256463" y="5103813"/>
          <p14:tracePt t="18977" x="7256463" y="5111750"/>
          <p14:tracePt t="18978" x="7264400" y="5127625"/>
          <p14:tracePt t="18980" x="7264400" y="5135563"/>
          <p14:tracePt t="18981" x="7272338" y="5135563"/>
          <p14:tracePt t="18982" x="7272338" y="5143500"/>
          <p14:tracePt t="18983" x="7272338" y="5151438"/>
          <p14:tracePt t="18984" x="7280275" y="5159375"/>
          <p14:tracePt t="18985" x="7280275" y="5167313"/>
          <p14:tracePt t="18990" x="7296150" y="5199063"/>
          <p14:tracePt t="18991" x="7296150" y="5207000"/>
          <p14:tracePt t="18992" x="7296150" y="5214938"/>
          <p14:tracePt t="18993" x="7304088" y="5214938"/>
          <p14:tracePt t="18994" x="7304088" y="5230813"/>
          <p14:tracePt t="18996" x="7312025" y="5238750"/>
          <p14:tracePt t="18997" x="7319963" y="5246688"/>
          <p14:tracePt t="18998" x="7319963" y="5254625"/>
          <p14:tracePt t="19000" x="7319963" y="5262563"/>
          <p14:tracePt t="19001" x="7327900" y="5270500"/>
          <p14:tracePt t="19002" x="7327900" y="5278438"/>
          <p14:tracePt t="19003" x="7335838" y="5286375"/>
          <p14:tracePt t="19007" x="7351713" y="5310188"/>
          <p14:tracePt t="19008" x="7351713" y="5319713"/>
          <p14:tracePt t="19010" x="7359650" y="5335588"/>
          <p14:tracePt t="19012" x="7367588" y="5343525"/>
          <p14:tracePt t="19013" x="7375525" y="5343525"/>
          <p14:tracePt t="19014" x="7375525" y="5359400"/>
          <p14:tracePt t="19016" x="7383463" y="5367338"/>
          <p14:tracePt t="19017" x="7383463" y="5375275"/>
          <p14:tracePt t="19018" x="7391400" y="5383213"/>
          <p14:tracePt t="19020" x="7399338" y="5391150"/>
          <p14:tracePt t="19023" x="7407275" y="5407025"/>
          <p14:tracePt t="19024" x="7415213" y="5414963"/>
          <p14:tracePt t="19025" x="7415213" y="5422900"/>
          <p14:tracePt t="19026" x="7423150" y="5430838"/>
          <p14:tracePt t="19028" x="7431088" y="5438775"/>
          <p14:tracePt t="19029" x="7431088" y="5446713"/>
          <p14:tracePt t="19030" x="7439025" y="5454650"/>
          <p14:tracePt t="19031" x="7439025" y="5462588"/>
          <p14:tracePt t="19032" x="7446963" y="5462588"/>
          <p14:tracePt t="19033" x="7454900" y="5470525"/>
          <p14:tracePt t="19035" x="7462838" y="5486400"/>
          <p14:tracePt t="19042" x="7496175" y="5518150"/>
          <p14:tracePt t="19043" x="7504113" y="5526088"/>
          <p14:tracePt t="19044" x="7504113" y="5534025"/>
          <p14:tracePt t="19045" x="7519988" y="5541963"/>
          <p14:tracePt t="19046" x="7519988" y="5549900"/>
          <p14:tracePt t="19047" x="7527925" y="5549900"/>
          <p14:tracePt t="19048" x="7535863" y="5557838"/>
          <p14:tracePt t="19049" x="7543800" y="5565775"/>
          <p14:tracePt t="19051" x="7551738" y="5573713"/>
          <p14:tracePt t="19052" x="7559675" y="5573713"/>
          <p14:tracePt t="19053" x="7559675" y="5581650"/>
          <p14:tracePt t="19058" x="7591425" y="5613400"/>
          <p14:tracePt t="19059" x="7599363" y="5613400"/>
          <p14:tracePt t="19060" x="7607300" y="5621338"/>
          <p14:tracePt t="19062" x="7615238" y="5629275"/>
          <p14:tracePt t="19063" x="7623175" y="5637213"/>
          <p14:tracePt t="19064" x="7631113" y="5645150"/>
          <p14:tracePt t="19066" x="7639050" y="5653088"/>
          <p14:tracePt t="19067" x="7646988" y="5653088"/>
          <p14:tracePt t="19068" x="7654925" y="5662613"/>
          <p14:tracePt t="19070" x="7662863" y="5678488"/>
          <p14:tracePt t="19073" x="7686675" y="5686425"/>
          <p14:tracePt t="19074" x="7686675" y="5694363"/>
          <p14:tracePt t="19075" x="7702550" y="5694363"/>
          <p14:tracePt t="19077" x="7718425" y="5702300"/>
          <p14:tracePt t="19078" x="7718425" y="5710238"/>
          <p14:tracePt t="19079" x="7726363" y="5710238"/>
          <p14:tracePt t="19080" x="7726363" y="5718175"/>
          <p14:tracePt t="19081" x="7734300" y="5718175"/>
          <p14:tracePt t="19082" x="7742238" y="5726113"/>
          <p14:tracePt t="19083" x="7750175" y="5734050"/>
          <p14:tracePt t="19084" x="7758113" y="5734050"/>
          <p14:tracePt t="19085" x="7758113" y="5741988"/>
          <p14:tracePt t="19086" x="7773988" y="5741988"/>
          <p14:tracePt t="19091" x="7805738" y="5765800"/>
          <p14:tracePt t="19092" x="7813675" y="5765800"/>
          <p14:tracePt t="19093" x="7821613" y="5773738"/>
          <p14:tracePt t="19094" x="7829550" y="5773738"/>
          <p14:tracePt t="19095" x="7839075" y="5781675"/>
          <p14:tracePt t="19097" x="7847013" y="5789613"/>
          <p14:tracePt t="19098" x="7854950" y="5797550"/>
          <p14:tracePt t="19099" x="7862888" y="5797550"/>
          <p14:tracePt t="19101" x="7878763" y="5797550"/>
          <p14:tracePt t="19102" x="7878763" y="5805488"/>
          <p14:tracePt t="19103" x="7886700" y="5805488"/>
          <p14:tracePt t="19110" x="7934325" y="5829300"/>
          <p14:tracePt t="19111" x="7950200" y="5829300"/>
          <p14:tracePt t="19112" x="7958138" y="5837238"/>
          <p14:tracePt t="19113" x="7966075" y="5845175"/>
          <p14:tracePt t="19115" x="7974013" y="5845175"/>
          <p14:tracePt t="19116" x="7989888" y="5853113"/>
          <p14:tracePt t="19118" x="8005763" y="5861050"/>
          <p14:tracePt t="19120" x="8013700" y="5868988"/>
          <p14:tracePt t="19123" x="8045450" y="5876925"/>
          <p14:tracePt t="19124" x="8053388" y="5876925"/>
          <p14:tracePt t="19126" x="8069263" y="5884863"/>
          <p14:tracePt t="19127" x="8077200" y="5884863"/>
          <p14:tracePt t="19128" x="8085138" y="5884863"/>
          <p14:tracePt t="19129" x="8093075" y="5892800"/>
          <p14:tracePt t="19130" x="8101013" y="5900738"/>
          <p14:tracePt t="19131" x="8108950" y="5900738"/>
          <p14:tracePt t="19132" x="8116888" y="5900738"/>
          <p14:tracePt t="19133" x="8124825" y="5900738"/>
          <p14:tracePt t="19134" x="8140700" y="5908675"/>
          <p14:tracePt t="19136" x="8148638" y="5908675"/>
          <p14:tracePt t="19139" x="8189913" y="5924550"/>
          <p14:tracePt t="19140" x="8197850" y="5924550"/>
          <p14:tracePt t="19142" x="8213725" y="5932488"/>
          <p14:tracePt t="19143" x="8221663" y="5932488"/>
          <p14:tracePt t="19144" x="8229600" y="5940425"/>
          <p14:tracePt t="19145" x="8245475" y="5940425"/>
          <p14:tracePt t="19146" x="8253413" y="5940425"/>
          <p14:tracePt t="19147" x="8261350" y="5940425"/>
          <p14:tracePt t="19148" x="8269288" y="5948363"/>
          <p14:tracePt t="19149" x="8277225" y="5956300"/>
          <p14:tracePt t="19150" x="8293100" y="5956300"/>
          <p14:tracePt t="19151" x="8301038" y="5956300"/>
          <p14:tracePt t="19152" x="8308975" y="5956300"/>
          <p14:tracePt t="19153" x="8316913" y="5964238"/>
          <p14:tracePt t="19157" x="8348663" y="5972175"/>
          <p14:tracePt t="19158" x="8364538" y="5972175"/>
          <p14:tracePt t="19159" x="8364538" y="5980113"/>
          <p14:tracePt t="19160" x="8380413" y="5980113"/>
          <p14:tracePt t="19161" x="8396288" y="5980113"/>
          <p14:tracePt t="19163" x="8404225" y="5980113"/>
          <p14:tracePt t="19164" x="8412163" y="5980113"/>
          <p14:tracePt t="19165" x="8428038" y="5988050"/>
          <p14:tracePt t="19166" x="8428038" y="5995988"/>
          <p14:tracePt t="19167" x="8443913" y="5995988"/>
          <p14:tracePt t="19168" x="8451850" y="5995988"/>
          <p14:tracePt t="19169" x="8459788" y="6005513"/>
          <p14:tracePt t="19170" x="8467725" y="6005513"/>
          <p14:tracePt t="19174" x="8499475" y="6013450"/>
          <p14:tracePt t="19175" x="8515350" y="6013450"/>
          <p14:tracePt t="19177" x="8523288" y="6021388"/>
          <p14:tracePt t="19178" x="8540750" y="6021388"/>
          <p14:tracePt t="19180" x="8548688" y="6021388"/>
          <p14:tracePt t="19181" x="8556625" y="6021388"/>
          <p14:tracePt t="19182" x="8564563" y="6021388"/>
          <p14:tracePt t="19183" x="8572500" y="6021388"/>
          <p14:tracePt t="19184" x="8588375" y="6021388"/>
          <p14:tracePt t="19185" x="8596313" y="6029325"/>
          <p14:tracePt t="19186" x="8604250" y="6029325"/>
          <p14:tracePt t="19191" x="8643938" y="6037263"/>
          <p14:tracePt t="19192" x="8651875" y="6037263"/>
          <p14:tracePt t="19193" x="8659813" y="6037263"/>
          <p14:tracePt t="19194" x="8667750" y="6037263"/>
          <p14:tracePt t="19195" x="8683625" y="6037263"/>
          <p14:tracePt t="19196" x="8691563" y="6037263"/>
          <p14:tracePt t="19198" x="8707438" y="6037263"/>
          <p14:tracePt t="19199" x="8715375" y="6037263"/>
          <p14:tracePt t="19200" x="8723313" y="6037263"/>
          <p14:tracePt t="19201" x="8731250" y="6037263"/>
          <p14:tracePt t="19202" x="8739188" y="6037263"/>
          <p14:tracePt t="19203" x="8747125" y="6037263"/>
          <p14:tracePt t="19206" x="8770938" y="6037263"/>
          <p14:tracePt t="19207" x="8778875" y="6045200"/>
          <p14:tracePt t="19208" x="8786813" y="6045200"/>
          <p14:tracePt t="19209" x="8794750" y="6045200"/>
          <p14:tracePt t="19210" x="8802688" y="6045200"/>
          <p14:tracePt t="19211" x="8810625" y="6045200"/>
          <p14:tracePt t="19212" x="8818563" y="6045200"/>
          <p14:tracePt t="19213" x="8826500" y="6045200"/>
          <p14:tracePt t="19214" x="8834438" y="6045200"/>
          <p14:tracePt t="19215" x="8842375" y="6045200"/>
          <p14:tracePt t="19217" x="8858250" y="6045200"/>
          <p14:tracePt t="19219" x="8866188" y="6045200"/>
          <p14:tracePt t="19220" x="8883650" y="6045200"/>
          <p14:tracePt t="19223" x="8899525" y="6045200"/>
          <p14:tracePt t="19224" x="8907463" y="6045200"/>
          <p14:tracePt t="19225" x="8915400" y="6045200"/>
          <p14:tracePt t="19226" x="8923338" y="6045200"/>
          <p14:tracePt t="19227" x="8931275" y="6045200"/>
          <p14:tracePt t="19229" x="8939213" y="6045200"/>
          <p14:tracePt t="19230" x="8947150" y="6045200"/>
          <p14:tracePt t="19231" x="8955088" y="6045200"/>
          <p14:tracePt t="19232" x="8963025" y="6045200"/>
          <p14:tracePt t="19233" x="8970963" y="6045200"/>
          <p14:tracePt t="19234" x="8978900" y="6045200"/>
          <p14:tracePt t="19235" x="8986838" y="6045200"/>
          <p14:tracePt t="19236" x="8994775" y="6045200"/>
          <p14:tracePt t="19240" x="9026525" y="6045200"/>
          <p14:tracePt t="19242" x="9034463" y="6045200"/>
          <p14:tracePt t="19243" x="9042400" y="6045200"/>
          <p14:tracePt t="19244" x="9050338" y="6045200"/>
          <p14:tracePt t="19245" x="9058275" y="6045200"/>
          <p14:tracePt t="19246" x="9066213" y="6045200"/>
          <p14:tracePt t="19247" x="9074150" y="6045200"/>
          <p14:tracePt t="19248" x="9082088" y="6045200"/>
          <p14:tracePt t="19249" x="9090025" y="6045200"/>
          <p14:tracePt t="19250" x="9097963" y="6045200"/>
          <p14:tracePt t="19251" x="9105900" y="6045200"/>
          <p14:tracePt t="19252" x="9113838" y="6045200"/>
          <p14:tracePt t="19253" x="9129713" y="6045200"/>
          <p14:tracePt t="19256" x="9153525" y="6037263"/>
          <p14:tracePt t="19258" x="9161463" y="6037263"/>
          <p14:tracePt t="19259" x="9177338" y="6037263"/>
          <p14:tracePt t="19261" x="9193213" y="6037263"/>
          <p14:tracePt t="19262" x="9201150" y="6037263"/>
          <p14:tracePt t="19264" x="9217025" y="6037263"/>
          <p14:tracePt t="19265" x="9224963" y="6037263"/>
          <p14:tracePt t="19266" x="9234488" y="6037263"/>
          <p14:tracePt t="19267" x="9250363" y="6029325"/>
          <p14:tracePt t="19268" x="9258300" y="6029325"/>
          <p14:tracePt t="19270" x="9274175" y="6021388"/>
          <p14:tracePt t="19273" x="9297988" y="6021388"/>
          <p14:tracePt t="19274" x="9305925" y="6021388"/>
          <p14:tracePt t="19275" x="9313863" y="6021388"/>
          <p14:tracePt t="19276" x="9329738" y="6021388"/>
          <p14:tracePt t="19278" x="9345613" y="6021388"/>
          <p14:tracePt t="19279" x="9353550" y="6013450"/>
          <p14:tracePt t="19280" x="9361488" y="6013450"/>
          <p14:tracePt t="19281" x="9369425" y="6013450"/>
          <p14:tracePt t="19282" x="9377363" y="6013450"/>
          <p14:tracePt t="19283" x="9385300" y="6013450"/>
          <p14:tracePt t="19284" x="9393238" y="6005513"/>
          <p14:tracePt t="19285" x="9409113" y="6005513"/>
          <p14:tracePt t="19286" x="9409113" y="5995988"/>
          <p14:tracePt t="19292" x="9456738" y="5995988"/>
          <p14:tracePt t="19293" x="9464675" y="5988050"/>
          <p14:tracePt t="19294" x="9472613" y="5988050"/>
          <p14:tracePt t="19295" x="9480550" y="5988050"/>
          <p14:tracePt t="19296" x="9488488" y="5988050"/>
          <p14:tracePt t="19297" x="9496425" y="5988050"/>
          <p14:tracePt t="19298" x="9504363" y="5980113"/>
          <p14:tracePt t="19300" x="9520238" y="5980113"/>
          <p14:tracePt t="19302" x="9528175" y="5972175"/>
          <p14:tracePt t="19303" x="9536113" y="5972175"/>
          <p14:tracePt t="19306" x="9559925" y="5964238"/>
          <p14:tracePt t="19307" x="9567863" y="5964238"/>
          <p14:tracePt t="19308" x="9575800" y="5964238"/>
          <p14:tracePt t="19310" x="9585325" y="5964238"/>
          <p14:tracePt t="19311" x="9593263" y="5964238"/>
          <p14:tracePt t="19312" x="9601200" y="5956300"/>
          <p14:tracePt t="19314" x="9609138" y="5948363"/>
          <p14:tracePt t="19315" x="9617075" y="5948363"/>
          <p14:tracePt t="19316" x="9625013" y="5948363"/>
          <p14:tracePt t="19317" x="9632950" y="5948363"/>
          <p14:tracePt t="19319" x="9640888" y="5940425"/>
          <p14:tracePt t="19320" x="9648825" y="5940425"/>
          <p14:tracePt t="19325" x="9680575" y="5924550"/>
          <p14:tracePt t="19326" x="9688513" y="5924550"/>
          <p14:tracePt t="19328" x="9696450" y="5916613"/>
          <p14:tracePt t="19329" x="9704388" y="5916613"/>
          <p14:tracePt t="19330" x="9712325" y="5916613"/>
          <p14:tracePt t="19331" x="9720263" y="5908675"/>
          <p14:tracePt t="19332" x="9728200" y="5908675"/>
          <p14:tracePt t="19333" x="9736138" y="5908675"/>
          <p14:tracePt t="19334" x="9736138" y="5900738"/>
          <p14:tracePt t="19335" x="9744075" y="5892800"/>
          <p14:tracePt t="19336" x="9752013" y="5892800"/>
          <p14:tracePt t="19340" x="9783763" y="5876925"/>
          <p14:tracePt t="19341" x="9791700" y="5876925"/>
          <p14:tracePt t="19342" x="9791700" y="5868988"/>
          <p14:tracePt t="19343" x="9799638" y="5861050"/>
          <p14:tracePt t="19344" x="9807575" y="5861050"/>
          <p14:tracePt t="19345" x="9815513" y="5861050"/>
          <p14:tracePt t="19346" x="9823450" y="5853113"/>
          <p14:tracePt t="19347" x="9831388" y="5845175"/>
          <p14:tracePt t="19348" x="9839325" y="5845175"/>
          <p14:tracePt t="19349" x="9847263" y="5837238"/>
          <p14:tracePt t="19350" x="9855200" y="5829300"/>
          <p14:tracePt t="19351" x="9863138" y="5829300"/>
          <p14:tracePt t="19352" x="9863138" y="5821363"/>
          <p14:tracePt t="19353" x="9871075" y="5821363"/>
          <p14:tracePt t="19356" x="9894888" y="5805488"/>
          <p14:tracePt t="19357" x="9902825" y="5797550"/>
          <p14:tracePt t="19358" x="9910763" y="5789613"/>
          <p14:tracePt t="19359" x="9918700" y="5789613"/>
          <p14:tracePt t="19360" x="9918700" y="5781675"/>
          <p14:tracePt t="19361" x="9936163" y="5781675"/>
          <p14:tracePt t="19362" x="9936163" y="5773738"/>
          <p14:tracePt t="19363" x="9944100" y="5765800"/>
          <p14:tracePt t="19365" x="9959975" y="5757863"/>
          <p14:tracePt t="19366" x="9959975" y="5749925"/>
          <p14:tracePt t="19367" x="9967913" y="5741988"/>
          <p14:tracePt t="19368" x="9975850" y="5741988"/>
          <p14:tracePt t="19369" x="9983788" y="5734050"/>
          <p14:tracePt t="19370" x="9991725" y="5726113"/>
          <p14:tracePt t="19373" x="10007600" y="5710238"/>
          <p14:tracePt t="19374" x="10015538" y="5710238"/>
          <p14:tracePt t="19375" x="10015538" y="5702300"/>
          <p14:tracePt t="19376" x="10023475" y="5694363"/>
          <p14:tracePt t="19377" x="10031413" y="5694363"/>
          <p14:tracePt t="19378" x="10039350" y="5678488"/>
          <p14:tracePt t="19379" x="10047288" y="5678488"/>
          <p14:tracePt t="19380" x="10055225" y="5670550"/>
          <p14:tracePt t="19381" x="10055225" y="5662613"/>
          <p14:tracePt t="19382" x="10063163" y="5653088"/>
          <p14:tracePt t="19383" x="10071100" y="5653088"/>
          <p14:tracePt t="19384" x="10079038" y="5637213"/>
          <p14:tracePt t="19385" x="10079038" y="5629275"/>
          <p14:tracePt t="19386" x="10086975" y="5629275"/>
          <p14:tracePt t="19389" x="10110788" y="5605463"/>
          <p14:tracePt t="19390" x="10110788" y="5597525"/>
          <p14:tracePt t="19391" x="10118725" y="5589588"/>
          <p14:tracePt t="19392" x="10126663" y="5573713"/>
          <p14:tracePt t="19393" x="10134600" y="5573713"/>
          <p14:tracePt t="19394" x="10134600" y="5557838"/>
          <p14:tracePt t="19395" x="10142538" y="5549900"/>
          <p14:tracePt t="19396" x="10150475" y="5541963"/>
          <p14:tracePt t="19397" x="10158413" y="5534025"/>
          <p14:tracePt t="19398" x="10166350" y="5526088"/>
          <p14:tracePt t="19399" x="10174288" y="5518150"/>
          <p14:tracePt t="19400" x="10182225" y="5502275"/>
          <p14:tracePt t="19401" x="10190163" y="5494338"/>
          <p14:tracePt t="19402" x="10198100" y="5486400"/>
          <p14:tracePt t="19403" x="10198100" y="5478463"/>
          <p14:tracePt t="19409" x="10245725" y="5414963"/>
          <p14:tracePt t="19410" x="10253663" y="5407025"/>
          <p14:tracePt t="19411" x="10269538" y="5399088"/>
          <p14:tracePt t="19412" x="10269538" y="5383213"/>
          <p14:tracePt t="19413" x="10279063" y="5367338"/>
          <p14:tracePt t="19414" x="10287000" y="5359400"/>
          <p14:tracePt t="19415" x="10294938" y="5351463"/>
          <p14:tracePt t="19416" x="10302875" y="5335588"/>
          <p14:tracePt t="19417" x="10310813" y="5327650"/>
          <p14:tracePt t="19418" x="10318750" y="5310188"/>
          <p14:tracePt t="19419" x="10318750" y="5294313"/>
          <p14:tracePt t="19420" x="10326688" y="5286375"/>
          <p14:tracePt t="19425" x="10366375" y="5207000"/>
          <p14:tracePt t="19426" x="10374313" y="5199063"/>
          <p14:tracePt t="19427" x="10382250" y="5191125"/>
          <p14:tracePt t="19428" x="10390188" y="5167313"/>
          <p14:tracePt t="19429" x="10390188" y="5159375"/>
          <p14:tracePt t="19430" x="10406063" y="5143500"/>
          <p14:tracePt t="19431" x="10406063" y="5127625"/>
          <p14:tracePt t="19432" x="10414000" y="5111750"/>
          <p14:tracePt t="19433" x="10429875" y="5103813"/>
          <p14:tracePt t="19434" x="10429875" y="5080000"/>
          <p14:tracePt t="19435" x="10437813" y="5064125"/>
          <p14:tracePt t="19436" x="10453688" y="5048250"/>
          <p14:tracePt t="19437" x="10453688" y="5040313"/>
          <p14:tracePt t="19440" x="10477500" y="4984750"/>
          <p14:tracePt t="19441" x="10485438" y="4959350"/>
          <p14:tracePt t="19442" x="10493375" y="4951413"/>
          <p14:tracePt t="19443" x="10493375" y="4935538"/>
          <p14:tracePt t="19444" x="10509250" y="4911725"/>
          <p14:tracePt t="19445" x="10509250" y="4903788"/>
          <p14:tracePt t="19446" x="10517188" y="4879975"/>
          <p14:tracePt t="19447" x="10525125" y="4864100"/>
          <p14:tracePt t="19448" x="10533063" y="4840288"/>
          <p14:tracePt t="19449" x="10541000" y="4824413"/>
          <p14:tracePt t="19450" x="10541000" y="4808538"/>
          <p14:tracePt t="19451" x="10548938" y="4792663"/>
          <p14:tracePt t="19452" x="10556875" y="4768850"/>
          <p14:tracePt t="19453" x="10564813" y="4752975"/>
          <p14:tracePt t="19456" x="10580688" y="4697413"/>
          <p14:tracePt t="19457" x="10588625" y="4681538"/>
          <p14:tracePt t="19458" x="10596563" y="4657725"/>
          <p14:tracePt t="19459" x="10596563" y="4641850"/>
          <p14:tracePt t="19460" x="10604500" y="4616450"/>
          <p14:tracePt t="19461" x="10604500" y="4600575"/>
          <p14:tracePt t="19462" x="10612438" y="4576763"/>
          <p14:tracePt t="19463" x="10612438" y="4568825"/>
          <p14:tracePt t="19464" x="10620375" y="4545013"/>
          <p14:tracePt t="19465" x="10629900" y="4521200"/>
          <p14:tracePt t="19466" x="10629900" y="4513263"/>
          <p14:tracePt t="19467" x="10637838" y="4489450"/>
          <p14:tracePt t="19468" x="10637838" y="4473575"/>
          <p14:tracePt t="19469" x="10637838" y="4457700"/>
          <p14:tracePt t="19470" x="10645775" y="4433888"/>
          <p14:tracePt t="19473" x="10653713" y="4386263"/>
          <p14:tracePt t="19474" x="10653713" y="4370388"/>
          <p14:tracePt t="19475" x="10661650" y="4354513"/>
          <p14:tracePt t="19476" x="10661650" y="4338638"/>
          <p14:tracePt t="19477" x="10669588" y="4322763"/>
          <p14:tracePt t="19478" x="10677525" y="4298950"/>
          <p14:tracePt t="19479" x="10677525" y="4291013"/>
          <p14:tracePt t="19480" x="10677525" y="4265613"/>
          <p14:tracePt t="19481" x="10677525" y="4249738"/>
          <p14:tracePt t="19482" x="10677525" y="4241800"/>
          <p14:tracePt t="19483" x="10685463" y="4217988"/>
          <p14:tracePt t="19484" x="10685463" y="4210050"/>
          <p14:tracePt t="19485" x="10685463" y="4194175"/>
          <p14:tracePt t="19486" x="10685463" y="4170363"/>
          <p14:tracePt t="19487" x="10693400" y="4154488"/>
          <p14:tracePt t="19490" x="10693400" y="4106863"/>
          <p14:tracePt t="19491" x="10701338" y="4090988"/>
          <p14:tracePt t="19492" x="10701338" y="4083050"/>
          <p14:tracePt t="19493" x="10701338" y="4067175"/>
          <p14:tracePt t="19494" x="10701338" y="4051300"/>
          <p14:tracePt t="19495" x="10701338" y="4035425"/>
          <p14:tracePt t="19496" x="10701338" y="4019550"/>
          <p14:tracePt t="19497" x="10701338" y="4003675"/>
          <p14:tracePt t="19498" x="10701338" y="3987800"/>
          <p14:tracePt t="19499" x="10701338" y="3979863"/>
          <p14:tracePt t="19500" x="10701338" y="3956050"/>
          <p14:tracePt t="19501" x="10701338" y="3948113"/>
          <p14:tracePt t="19502" x="10701338" y="3930650"/>
          <p14:tracePt t="19503" x="10701338" y="3906838"/>
          <p14:tracePt t="19507" x="10701338" y="3851275"/>
          <p14:tracePt t="19508" x="10701338" y="3835400"/>
          <p14:tracePt t="19509" x="10701338" y="3811588"/>
          <p14:tracePt t="19510" x="10701338" y="3795713"/>
          <p14:tracePt t="19511" x="10701338" y="3787775"/>
          <p14:tracePt t="19512" x="10701338" y="3771900"/>
          <p14:tracePt t="19513" x="10701338" y="3748088"/>
          <p14:tracePt t="19514" x="10701338" y="3740150"/>
          <p14:tracePt t="19515" x="10701338" y="3716338"/>
          <p14:tracePt t="19516" x="10701338" y="3700463"/>
          <p14:tracePt t="19517" x="10701338" y="3684588"/>
          <p14:tracePt t="19518" x="10693400" y="3668713"/>
          <p14:tracePt t="19519" x="10693400" y="3652838"/>
          <p14:tracePt t="19521" x="10693400" y="3621088"/>
          <p14:tracePt t="19524" x="10685463" y="3579813"/>
          <p14:tracePt t="19525" x="10685463" y="3563938"/>
          <p14:tracePt t="19526" x="10685463" y="3540125"/>
          <p14:tracePt t="19527" x="10685463" y="3532188"/>
          <p14:tracePt t="19528" x="10677525" y="3516313"/>
          <p14:tracePt t="19529" x="10677525" y="3500438"/>
          <p14:tracePt t="19530" x="10669588" y="3484563"/>
          <p14:tracePt t="19531" x="10669588" y="3476625"/>
          <p14:tracePt t="19532" x="10661650" y="3460750"/>
          <p14:tracePt t="19533" x="10661650" y="3452813"/>
          <p14:tracePt t="19534" x="10661650" y="3429000"/>
          <p14:tracePt t="19535" x="10653713" y="3421063"/>
          <p14:tracePt t="19536" x="10645775" y="3405188"/>
          <p14:tracePt t="19542" x="10629900" y="3341688"/>
          <p14:tracePt t="19543" x="10620375" y="3309938"/>
          <p14:tracePt t="19544" x="10620375" y="3302000"/>
          <p14:tracePt t="19545" x="10612438" y="3278188"/>
          <p14:tracePt t="19546" x="10604500" y="3270250"/>
          <p14:tracePt t="19547" x="10604500" y="3262313"/>
          <p14:tracePt t="19548" x="10596563" y="3244850"/>
          <p14:tracePt t="19549" x="10596563" y="3236913"/>
          <p14:tracePt t="19550" x="10588625" y="3228975"/>
          <p14:tracePt t="19551" x="10580688" y="3205163"/>
          <p14:tracePt t="19552" x="10580688" y="3197225"/>
          <p14:tracePt t="19553" x="10572750" y="3189288"/>
          <p14:tracePt t="19558" x="10541000" y="3133725"/>
          <p14:tracePt t="19559" x="10541000" y="3125788"/>
          <p14:tracePt t="19560" x="10533063" y="3109913"/>
          <p14:tracePt t="19561" x="10525125" y="3101975"/>
          <p14:tracePt t="19562" x="10517188" y="3094038"/>
          <p14:tracePt t="19563" x="10517188" y="3078163"/>
          <p14:tracePt t="19564" x="10509250" y="3070225"/>
          <p14:tracePt t="19565" x="10501313" y="3054350"/>
          <p14:tracePt t="19567" x="10493375" y="3046413"/>
          <p14:tracePt t="19568" x="10485438" y="3030538"/>
          <p14:tracePt t="19569" x="10477500" y="3022600"/>
          <p14:tracePt t="19570" x="10477500" y="3014663"/>
          <p14:tracePt t="19575" x="10445750" y="2967038"/>
          <p14:tracePt t="19576" x="10437813" y="2951163"/>
          <p14:tracePt t="19578" x="10429875" y="2935288"/>
          <p14:tracePt t="19579" x="10421938" y="2927350"/>
          <p14:tracePt t="19580" x="10421938" y="2919413"/>
          <p14:tracePt t="19581" x="10406063" y="2909888"/>
          <p14:tracePt t="19582" x="10406063" y="2901950"/>
          <p14:tracePt t="19583" x="10398125" y="2894013"/>
          <p14:tracePt t="19584" x="10390188" y="2894013"/>
          <p14:tracePt t="19585" x="10382250" y="2878138"/>
          <p14:tracePt t="19590" x="10350500" y="2846388"/>
          <p14:tracePt t="19591" x="10350500" y="2830513"/>
          <p14:tracePt t="19592" x="10342563" y="2830513"/>
          <p14:tracePt t="19593" x="10342563" y="2822575"/>
          <p14:tracePt t="19594" x="10326688" y="2814638"/>
          <p14:tracePt t="19595" x="10326688" y="2798763"/>
          <p14:tracePt t="19596" x="10318750" y="2798763"/>
          <p14:tracePt t="19597" x="10310813" y="2790825"/>
          <p14:tracePt t="19598" x="10302875" y="2782888"/>
          <p14:tracePt t="19599" x="10302875" y="2774950"/>
          <p14:tracePt t="19600" x="10287000" y="2767013"/>
          <p14:tracePt t="19602" x="10279063" y="2751138"/>
          <p14:tracePt t="19603" x="10269538" y="2743200"/>
          <p14:tracePt t="19608" x="10237788" y="2711450"/>
          <p14:tracePt t="19609" x="10229850" y="2711450"/>
          <p14:tracePt t="19610" x="10221913" y="2695575"/>
          <p14:tracePt t="19611" x="10213975" y="2695575"/>
          <p14:tracePt t="19612" x="10213975" y="2687638"/>
          <p14:tracePt t="19613" x="10206038" y="2687638"/>
          <p14:tracePt t="19614" x="10198100" y="2679700"/>
          <p14:tracePt t="19615" x="10190163" y="2671763"/>
          <p14:tracePt t="19616" x="10182225" y="2663825"/>
          <p14:tracePt t="19617" x="10174288" y="2663825"/>
          <p14:tracePt t="19618" x="10166350" y="2655888"/>
          <p14:tracePt t="19619" x="10166350" y="2647950"/>
          <p14:tracePt t="19620" x="10158413" y="2647950"/>
          <p14:tracePt t="19623" x="10134600" y="2624138"/>
          <p14:tracePt t="19624" x="10126663" y="2624138"/>
          <p14:tracePt t="19625" x="10118725" y="2616200"/>
          <p14:tracePt t="19627" x="10110788" y="2616200"/>
          <p14:tracePt t="19628" x="10102850" y="2600325"/>
          <p14:tracePt t="19629" x="10094913" y="2600325"/>
          <p14:tracePt t="19630" x="10094913" y="2592388"/>
          <p14:tracePt t="19631" x="10086975" y="2584450"/>
          <p14:tracePt t="19632" x="10079038" y="2584450"/>
          <p14:tracePt t="19633" x="10063163" y="2576513"/>
          <p14:tracePt t="19634" x="10063163" y="2566988"/>
          <p14:tracePt t="19635" x="10055225" y="2566988"/>
          <p14:tracePt t="19636" x="10055225" y="2559050"/>
          <p14:tracePt t="19641" x="10015538" y="2543175"/>
          <p14:tracePt t="19642" x="10007600" y="2535238"/>
          <p14:tracePt t="19643" x="9999663" y="2535238"/>
          <p14:tracePt t="19644" x="9991725" y="2527300"/>
          <p14:tracePt t="19646" x="9975850" y="2519363"/>
          <p14:tracePt t="19647" x="9975850" y="2511425"/>
          <p14:tracePt t="19648" x="9967913" y="2511425"/>
          <p14:tracePt t="19649" x="9959975" y="2511425"/>
          <p14:tracePt t="19650" x="9952038" y="2503488"/>
          <p14:tracePt t="19651" x="9944100" y="2503488"/>
          <p14:tracePt t="19652" x="9936163" y="2503488"/>
          <p14:tracePt t="19653" x="9926638" y="2495550"/>
          <p14:tracePt t="19656" x="9910763" y="2479675"/>
          <p14:tracePt t="19657" x="9902825" y="2479675"/>
          <p14:tracePt t="19658" x="9894888" y="2479675"/>
          <p14:tracePt t="19659" x="9886950" y="2479675"/>
          <p14:tracePt t="19660" x="9879013" y="2471738"/>
          <p14:tracePt t="19661" x="9879013" y="2463800"/>
          <p14:tracePt t="19662" x="9863138" y="2463800"/>
          <p14:tracePt t="19663" x="9863138" y="2455863"/>
          <p14:tracePt t="19664" x="9855200" y="2455863"/>
          <p14:tracePt t="19665" x="9847263" y="2455863"/>
          <p14:tracePt t="19666" x="9839325" y="2455863"/>
          <p14:tracePt t="19667" x="9831388" y="2447925"/>
          <p14:tracePt t="19668" x="9823450" y="2439988"/>
          <p14:tracePt t="19669" x="9815513" y="2439988"/>
          <p14:tracePt t="19670" x="9807575" y="2439988"/>
          <p14:tracePt t="19675" x="9775825" y="2424113"/>
          <p14:tracePt t="19677" x="9759950" y="2424113"/>
          <p14:tracePt t="19678" x="9752013" y="2424113"/>
          <p14:tracePt t="19679" x="9744075" y="2416175"/>
          <p14:tracePt t="19680" x="9736138" y="2416175"/>
          <p14:tracePt t="19681" x="9736138" y="2408238"/>
          <p14:tracePt t="19682" x="9720263" y="2408238"/>
          <p14:tracePt t="19683" x="9712325" y="2408238"/>
          <p14:tracePt t="19685" x="9696450" y="2400300"/>
          <p14:tracePt t="19690" x="9664700" y="2392363"/>
          <p14:tracePt t="19691" x="9656763" y="2384425"/>
          <p14:tracePt t="19692" x="9648825" y="2384425"/>
          <p14:tracePt t="19693" x="9640888" y="2384425"/>
          <p14:tracePt t="19694" x="9632950" y="2384425"/>
          <p14:tracePt t="19695" x="9625013" y="2384425"/>
          <p14:tracePt t="19696" x="9617075" y="2384425"/>
          <p14:tracePt t="19697" x="9609138" y="2376488"/>
          <p14:tracePt t="19698" x="9601200" y="2376488"/>
          <p14:tracePt t="19699" x="9593263" y="2368550"/>
          <p14:tracePt t="19700" x="9585325" y="2368550"/>
          <p14:tracePt t="19701" x="9575800" y="2368550"/>
          <p14:tracePt t="19702" x="9567863" y="2368550"/>
          <p14:tracePt t="19703" x="9559925" y="2368550"/>
          <p14:tracePt t="19706" x="9536113" y="2360613"/>
          <p14:tracePt t="19707" x="9528175" y="2360613"/>
          <p14:tracePt t="19708" x="9520238" y="2360613"/>
          <p14:tracePt t="19709" x="9504363" y="2352675"/>
          <p14:tracePt t="19710" x="9496425" y="2352675"/>
          <p14:tracePt t="19711" x="9488488" y="2352675"/>
          <p14:tracePt t="19712" x="9480550" y="2352675"/>
          <p14:tracePt t="19713" x="9472613" y="2352675"/>
          <p14:tracePt t="19714" x="9464675" y="2352675"/>
          <p14:tracePt t="19715" x="9448800" y="2352675"/>
          <p14:tracePt t="19716" x="9440863" y="2352675"/>
          <p14:tracePt t="19717" x="9432925" y="2352675"/>
          <p14:tracePt t="19718" x="9417050" y="2352675"/>
          <p14:tracePt t="19720" x="9401175" y="2352675"/>
          <p14:tracePt t="19723" x="9377363" y="2344738"/>
          <p14:tracePt t="19724" x="9369425" y="2344738"/>
          <p14:tracePt t="19725" x="9353550" y="2344738"/>
          <p14:tracePt t="19726" x="9345613" y="2344738"/>
          <p14:tracePt t="19727" x="9337675" y="2344738"/>
          <p14:tracePt t="19728" x="9321800" y="2344738"/>
          <p14:tracePt t="19729" x="9313863" y="2344738"/>
          <p14:tracePt t="19730" x="9305925" y="2344738"/>
          <p14:tracePt t="19731" x="9297988" y="2344738"/>
          <p14:tracePt t="19732" x="9282113" y="2336800"/>
          <p14:tracePt t="19733" x="9274175" y="2336800"/>
          <p14:tracePt t="19734" x="9266238" y="2336800"/>
          <p14:tracePt t="19735" x="9250363" y="2336800"/>
          <p14:tracePt t="19736" x="9242425" y="2336800"/>
          <p14:tracePt t="19742" x="9193213" y="2336800"/>
          <p14:tracePt t="19742" x="9177338" y="2336800"/>
          <p14:tracePt t="19743" x="9169400" y="2336800"/>
          <p14:tracePt t="19744" x="9161463" y="2336800"/>
          <p14:tracePt t="19745" x="9145588" y="2336800"/>
          <p14:tracePt t="19746" x="9129713" y="2336800"/>
          <p14:tracePt t="19747" x="9121775" y="2336800"/>
          <p14:tracePt t="19749" x="9105900" y="2336800"/>
          <p14:tracePt t="19750" x="9090025" y="2336800"/>
          <p14:tracePt t="19751" x="9082088" y="2336800"/>
          <p14:tracePt t="19752" x="9074150" y="2336800"/>
          <p14:tracePt t="19753" x="9066213" y="2336800"/>
          <p14:tracePt t="19757" x="9010650" y="2336800"/>
          <p14:tracePt t="19759" x="9002713" y="2336800"/>
          <p14:tracePt t="19760" x="8986838" y="2336800"/>
          <p14:tracePt t="19761" x="8978900" y="2336800"/>
          <p14:tracePt t="19762" x="8970963" y="2336800"/>
          <p14:tracePt t="19763" x="8963025" y="2336800"/>
          <p14:tracePt t="19764" x="8955088" y="2336800"/>
          <p14:tracePt t="19765" x="8939213" y="2336800"/>
          <p14:tracePt t="19766" x="8931275" y="2336800"/>
          <p14:tracePt t="19767" x="8923338" y="2344738"/>
          <p14:tracePt t="19768" x="8915400" y="2344738"/>
          <p14:tracePt t="19769" x="8907463" y="2344738"/>
          <p14:tracePt t="19770" x="8899525" y="2344738"/>
          <p14:tracePt t="19773" x="8866188" y="2344738"/>
          <p14:tracePt t="19774" x="8858250" y="2344738"/>
          <p14:tracePt t="19775" x="8850313" y="2344738"/>
          <p14:tracePt t="19776" x="8842375" y="2344738"/>
          <p14:tracePt t="19777" x="8834438" y="2344738"/>
          <p14:tracePt t="19778" x="8826500" y="2352675"/>
          <p14:tracePt t="19779" x="8810625" y="2352675"/>
          <p14:tracePt t="19781" x="8802688" y="2352675"/>
          <p14:tracePt t="19782" x="8794750" y="2352675"/>
          <p14:tracePt t="19783" x="8786813" y="2352675"/>
          <p14:tracePt t="19784" x="8778875" y="2352675"/>
          <p14:tracePt t="19785" x="8770938" y="2352675"/>
          <p14:tracePt t="19786" x="8763000" y="2352675"/>
          <p14:tracePt t="19787" x="8755063" y="2360613"/>
          <p14:tracePt t="19790" x="8731250" y="2360613"/>
          <p14:tracePt t="19792" x="8723313" y="2360613"/>
          <p14:tracePt t="19793" x="8715375" y="2368550"/>
          <p14:tracePt t="19794" x="8707438" y="2368550"/>
          <p14:tracePt t="19795" x="8699500" y="2368550"/>
          <p14:tracePt t="19797" x="8683625" y="2368550"/>
          <p14:tracePt t="19799" x="8675688" y="2368550"/>
          <p14:tracePt t="19800" x="8667750" y="2368550"/>
          <p14:tracePt t="19801" x="8659813" y="2368550"/>
          <p14:tracePt t="19802" x="8651875" y="2376488"/>
          <p14:tracePt t="19808" x="8620125" y="2376488"/>
          <p14:tracePt t="19809" x="8612188" y="2384425"/>
          <p14:tracePt t="19810" x="8604250" y="2384425"/>
          <p14:tracePt t="19811" x="8596313" y="2384425"/>
          <p14:tracePt t="19813" x="8580438" y="2384425"/>
          <p14:tracePt t="19814" x="8580438" y="2392363"/>
          <p14:tracePt t="19815" x="8572500" y="2392363"/>
          <p14:tracePt t="19816" x="8564563" y="2392363"/>
          <p14:tracePt t="19817" x="8556625" y="2392363"/>
          <p14:tracePt t="19819" x="8548688" y="2392363"/>
          <p14:tracePt t="19820" x="8540750" y="2392363"/>
          <p14:tracePt t="19824" x="8515350" y="2400300"/>
          <p14:tracePt t="19825" x="8507413" y="2400300"/>
          <p14:tracePt t="19826" x="8499475" y="2400300"/>
          <p14:tracePt t="19828" x="8491538" y="2400300"/>
          <p14:tracePt t="19829" x="8491538" y="2408238"/>
          <p14:tracePt t="19830" x="8475663" y="2408238"/>
          <p14:tracePt t="19832" x="8467725" y="2408238"/>
          <p14:tracePt t="19834" x="8459788" y="2408238"/>
          <p14:tracePt t="19836" x="8451850" y="2408238"/>
          <p14:tracePt t="19837" x="8443913" y="2408238"/>
          <p14:tracePt t="19842" x="8420100" y="2416175"/>
          <p14:tracePt t="19843" x="8412163" y="2416175"/>
          <p14:tracePt t="19845" x="8404225" y="2416175"/>
          <p14:tracePt t="19846" x="8404225" y="2424113"/>
          <p14:tracePt t="19847" x="8396288" y="2424113"/>
          <p14:tracePt t="19849" x="8388350" y="2424113"/>
          <p14:tracePt t="19850" x="8380413" y="2424113"/>
          <p14:tracePt t="19852" x="8372475" y="2424113"/>
          <p14:tracePt t="19859" x="8348663" y="2432050"/>
          <p14:tracePt t="19859" x="8340725" y="2432050"/>
          <p14:tracePt t="19861" x="8332788" y="2432050"/>
          <p14:tracePt t="19863" x="8324850" y="2439988"/>
          <p14:tracePt t="19865" x="8316913" y="2439988"/>
          <p14:tracePt t="19867" x="8308975" y="2439988"/>
          <p14:tracePt t="19869" x="8301038" y="2439988"/>
          <p14:tracePt t="19870" x="8301038" y="2447925"/>
          <p14:tracePt t="19875" x="8277225" y="2455863"/>
          <p14:tracePt t="19878" x="8269288" y="2455863"/>
          <p14:tracePt t="19879" x="8261350" y="2463800"/>
          <p14:tracePt t="19891" x="8221663" y="2479675"/>
          <p14:tracePt t="19893" x="8221663" y="2487613"/>
          <p14:tracePt t="19894" x="8213725" y="2487613"/>
          <p14:tracePt t="19897" x="8205788" y="2495550"/>
          <p14:tracePt t="19898" x="8197850" y="2495550"/>
          <p14:tracePt t="19901" x="8189913" y="2503488"/>
          <p14:tracePt t="19908" x="8172450" y="2519363"/>
          <p14:tracePt t="19909" x="8164513" y="2519363"/>
          <p14:tracePt t="19910" x="8156575" y="2519363"/>
          <p14:tracePt t="19912" x="8156575" y="2527300"/>
          <p14:tracePt t="19913" x="8148638" y="2527300"/>
          <p14:tracePt t="19916" x="8132763" y="2535238"/>
          <p14:tracePt t="19919" x="8124825" y="2543175"/>
          <p14:tracePt t="19920" x="8124825" y="2551113"/>
          <p14:tracePt t="19923" x="8116888" y="2559050"/>
          <p14:tracePt t="19924" x="8108950" y="2559050"/>
          <p14:tracePt t="19926" x="8101013" y="2566988"/>
          <p14:tracePt t="19928" x="8093075" y="2576513"/>
          <p14:tracePt t="19930" x="8085138" y="2584450"/>
          <p14:tracePt t="19932" x="8077200" y="2592388"/>
          <p14:tracePt t="19933" x="8069263" y="2592388"/>
          <p14:tracePt t="19934" x="8069263" y="2600325"/>
          <p14:tracePt t="19936" x="8061325" y="2608263"/>
          <p14:tracePt t="19942" x="8037513" y="2632075"/>
          <p14:tracePt t="19944" x="8029575" y="2640013"/>
          <p14:tracePt t="19945" x="8029575" y="2647950"/>
          <p14:tracePt t="19947" x="8021638" y="2655888"/>
          <p14:tracePt t="19949" x="8013700" y="2663825"/>
          <p14:tracePt t="19950" x="8005763" y="2663825"/>
          <p14:tracePt t="19951" x="8005763" y="2671763"/>
          <p14:tracePt t="19952" x="7997825" y="2679700"/>
          <p14:tracePt t="19957" x="7981950" y="2703513"/>
          <p14:tracePt t="19958" x="7974013" y="2703513"/>
          <p14:tracePt t="19960" x="7966075" y="2711450"/>
          <p14:tracePt t="19961" x="7966075" y="2719388"/>
          <p14:tracePt t="19962" x="7966075" y="2727325"/>
          <p14:tracePt t="19963" x="7950200" y="2727325"/>
          <p14:tracePt t="19964" x="7950200" y="2735263"/>
          <p14:tracePt t="19965" x="7942263" y="2735263"/>
          <p14:tracePt t="19966" x="7942263" y="2743200"/>
          <p14:tracePt t="19967" x="7942263" y="2751138"/>
          <p14:tracePt t="19968" x="7934325" y="2751138"/>
          <p14:tracePt t="19969" x="7934325" y="2759075"/>
          <p14:tracePt t="19970" x="7926388" y="2767013"/>
          <p14:tracePt t="19973" x="7918450" y="2782888"/>
          <p14:tracePt t="19975" x="7902575" y="2790825"/>
          <p14:tracePt t="19977" x="7902575" y="2798763"/>
          <p14:tracePt t="19978" x="7894638" y="2806700"/>
          <p14:tracePt t="19980" x="7894638" y="2822575"/>
          <p14:tracePt t="19981" x="7878763" y="2822575"/>
          <p14:tracePt t="19982" x="7878763" y="2830513"/>
          <p14:tracePt t="19984" x="7862888" y="2838450"/>
          <p14:tracePt t="19985" x="7862888" y="2846388"/>
          <p14:tracePt t="19986" x="7862888" y="2854325"/>
          <p14:tracePt t="19987" x="7854950" y="2854325"/>
          <p14:tracePt t="19990" x="7847013" y="2878138"/>
          <p14:tracePt t="19991" x="7839075" y="2878138"/>
          <p14:tracePt t="19993" x="7829550" y="2894013"/>
          <p14:tracePt t="19994" x="7821613" y="2894013"/>
          <p14:tracePt t="19995" x="7821613" y="2909888"/>
          <p14:tracePt t="19997" x="7813675" y="2919413"/>
          <p14:tracePt t="19999" x="7813675" y="2935288"/>
          <p14:tracePt t="20000" x="7805738" y="2935288"/>
          <p14:tracePt t="20001" x="7805738" y="2943225"/>
          <p14:tracePt t="20002" x="7797800" y="2943225"/>
          <p14:tracePt t="20003" x="7789863" y="2951163"/>
          <p14:tracePt t="20006" x="7781925" y="2967038"/>
          <p14:tracePt t="20007" x="7781925" y="2974975"/>
          <p14:tracePt t="20008" x="7773988" y="2982913"/>
          <p14:tracePt t="20009" x="7773988" y="2990850"/>
          <p14:tracePt t="20010" x="7766050" y="2998788"/>
          <p14:tracePt t="20012" x="7758113" y="3006725"/>
          <p14:tracePt t="20013" x="7758113" y="3014663"/>
          <p14:tracePt t="20014" x="7758113" y="3022600"/>
          <p14:tracePt t="20015" x="7750175" y="3022600"/>
          <p14:tracePt t="20016" x="7742238" y="3030538"/>
          <p14:tracePt t="20017" x="7742238" y="3038475"/>
          <p14:tracePt t="20018" x="7742238" y="3046413"/>
          <p14:tracePt t="20019" x="7734300" y="3046413"/>
          <p14:tracePt t="20020" x="7734300" y="3054350"/>
          <p14:tracePt t="20026" x="7710488" y="3086100"/>
          <p14:tracePt t="20027" x="7710488" y="3094038"/>
          <p14:tracePt t="20028" x="7710488" y="3101975"/>
          <p14:tracePt t="20029" x="7702550" y="3101975"/>
          <p14:tracePt t="20030" x="7702550" y="3117850"/>
          <p14:tracePt t="20032" x="7694613" y="3125788"/>
          <p14:tracePt t="20033" x="7686675" y="3133725"/>
          <p14:tracePt t="20035" x="7686675" y="3141663"/>
          <p14:tracePt t="20036" x="7686675" y="3149600"/>
          <p14:tracePt t="20041" x="7670800" y="3181350"/>
          <p14:tracePt t="20043" x="7662863" y="3197225"/>
          <p14:tracePt t="20045" x="7654925" y="3205163"/>
          <p14:tracePt t="20047" x="7654925" y="3221038"/>
          <p14:tracePt t="20048" x="7646988" y="3221038"/>
          <p14:tracePt t="20049" x="7646988" y="3228975"/>
          <p14:tracePt t="20050" x="7646988" y="3236913"/>
          <p14:tracePt t="20052" x="7646988" y="3244850"/>
          <p14:tracePt t="20053" x="7639050" y="3252788"/>
          <p14:tracePt t="20056" x="7631113" y="3270250"/>
          <p14:tracePt t="20057" x="7631113" y="3278188"/>
          <p14:tracePt t="20058" x="7631113" y="3286125"/>
          <p14:tracePt t="20059" x="7623175" y="3286125"/>
          <p14:tracePt t="20060" x="7623175" y="3294063"/>
          <p14:tracePt t="20062" x="7623175" y="3309938"/>
          <p14:tracePt t="20064" x="7615238" y="3317875"/>
          <p14:tracePt t="20066" x="7615238" y="3325813"/>
          <p14:tracePt t="20067" x="7615238" y="3333750"/>
          <p14:tracePt t="20068" x="7615238" y="3341688"/>
          <p14:tracePt t="20069" x="7607300" y="3341688"/>
          <p14:tracePt t="20070" x="7607300" y="3349625"/>
          <p14:tracePt t="20076" x="7599363" y="3389313"/>
          <p14:tracePt t="20077" x="7599363" y="3397250"/>
          <p14:tracePt t="20078" x="7591425" y="3405188"/>
          <p14:tracePt t="20080" x="7583488" y="3413125"/>
          <p14:tracePt t="20081" x="7583488" y="3421063"/>
          <p14:tracePt t="20082" x="7583488" y="3429000"/>
          <p14:tracePt t="20084" x="7583488" y="3436938"/>
          <p14:tracePt t="20085" x="7583488" y="3452813"/>
          <p14:tracePt t="20090" x="7575550" y="3476625"/>
          <p14:tracePt t="20091" x="7575550" y="3484563"/>
          <p14:tracePt t="20093" x="7575550" y="3500438"/>
          <p14:tracePt t="20095" x="7567613" y="3508375"/>
          <p14:tracePt t="20096" x="7567613" y="3516313"/>
          <p14:tracePt t="20098" x="7559675" y="3532188"/>
          <p14:tracePt t="20100" x="7559675" y="3540125"/>
          <p14:tracePt t="20102" x="7559675" y="3556000"/>
          <p14:tracePt t="20109" x="7551738" y="3587750"/>
          <p14:tracePt t="20110" x="7551738" y="3605213"/>
          <p14:tracePt t="20112" x="7543800" y="3621088"/>
          <p14:tracePt t="20113" x="7543800" y="3636963"/>
          <p14:tracePt t="20116" x="7535863" y="3652838"/>
          <p14:tracePt t="20118" x="7535863" y="3668713"/>
          <p14:tracePt t="20120" x="7535863" y="3676650"/>
          <p14:tracePt t="20123" x="7535863" y="3708400"/>
          <p14:tracePt t="20125" x="7535863" y="3724275"/>
          <p14:tracePt t="20126" x="7535863" y="3732213"/>
          <p14:tracePt t="20127" x="7535863" y="3740150"/>
          <p14:tracePt t="20128" x="7535863" y="3748088"/>
          <p14:tracePt t="20129" x="7527925" y="3756025"/>
          <p14:tracePt t="20130" x="7527925" y="3763963"/>
          <p14:tracePt t="20131" x="7527925" y="3771900"/>
          <p14:tracePt t="20132" x="7527925" y="3787775"/>
          <p14:tracePt t="20134" x="7527925" y="3795713"/>
          <p14:tracePt t="20135" x="7519988" y="3811588"/>
          <p14:tracePt t="20142" x="7519988" y="3867150"/>
          <p14:tracePt t="20142" x="7519988" y="3875088"/>
          <p14:tracePt t="20144" x="7519988" y="3890963"/>
          <p14:tracePt t="20145" x="7519988" y="3898900"/>
          <p14:tracePt t="20146" x="7519988" y="3906838"/>
          <p14:tracePt t="20147" x="7519988" y="3914775"/>
          <p14:tracePt t="20148" x="7519988" y="3930650"/>
          <p14:tracePt t="20150" x="7519988" y="3938588"/>
          <p14:tracePt t="20151" x="7519988" y="3956050"/>
          <p14:tracePt t="20152" x="7519988" y="3963988"/>
          <p14:tracePt t="20153" x="7519988" y="3971925"/>
          <p14:tracePt t="20159" x="7519988" y="4019550"/>
          <p14:tracePt t="20160" x="7519988" y="4035425"/>
          <p14:tracePt t="20161" x="7519988" y="4043363"/>
          <p14:tracePt t="20162" x="7519988" y="4051300"/>
          <p14:tracePt t="20163" x="7519988" y="4059238"/>
          <p14:tracePt t="20164" x="7519988" y="4067175"/>
          <p14:tracePt t="20165" x="7519988" y="4075113"/>
          <p14:tracePt t="20166" x="7527925" y="4090988"/>
          <p14:tracePt t="20167" x="7527925" y="4098925"/>
          <p14:tracePt t="20168" x="7527925" y="4106863"/>
          <p14:tracePt t="20169" x="7527925" y="4114800"/>
          <p14:tracePt t="20170" x="7527925" y="4122738"/>
          <p14:tracePt t="20173" x="7527925" y="4146550"/>
          <p14:tracePt t="20174" x="7527925" y="4162425"/>
          <p14:tracePt t="20175" x="7527925" y="4170363"/>
          <p14:tracePt t="20176" x="7527925" y="4178300"/>
          <p14:tracePt t="20177" x="7527925" y="4186238"/>
          <p14:tracePt t="20178" x="7527925" y="4194175"/>
          <p14:tracePt t="20179" x="7535863" y="4202113"/>
          <p14:tracePt t="20180" x="7535863" y="4217988"/>
          <p14:tracePt t="20181" x="7535863" y="4225925"/>
          <p14:tracePt t="20182" x="7535863" y="4233863"/>
          <p14:tracePt t="20183" x="7535863" y="4241800"/>
          <p14:tracePt t="20184" x="7535863" y="4249738"/>
          <p14:tracePt t="20185" x="7543800" y="4257675"/>
          <p14:tracePt t="20186" x="7543800" y="4265613"/>
          <p14:tracePt t="20192" x="7543800" y="4322763"/>
          <p14:tracePt t="20193" x="7543800" y="4330700"/>
          <p14:tracePt t="20194" x="7551738" y="4338638"/>
          <p14:tracePt t="20195" x="7551738" y="4354513"/>
          <p14:tracePt t="20196" x="7551738" y="4362450"/>
          <p14:tracePt t="20198" x="7551738" y="4378325"/>
          <p14:tracePt t="20199" x="7559675" y="4386263"/>
          <p14:tracePt t="20200" x="7559675" y="4394200"/>
          <p14:tracePt t="20201" x="7559675" y="4410075"/>
          <p14:tracePt t="20202" x="7559675" y="4418013"/>
          <p14:tracePt t="20203" x="7559675" y="4425950"/>
          <p14:tracePt t="20208" x="7567613" y="4473575"/>
          <p14:tracePt t="20209" x="7567613" y="4481513"/>
          <p14:tracePt t="20210" x="7567613" y="4489450"/>
          <p14:tracePt t="20211" x="7567613" y="4497388"/>
          <p14:tracePt t="20212" x="7567613" y="4513263"/>
          <p14:tracePt t="20213" x="7575550" y="4521200"/>
          <p14:tracePt t="20214" x="7575550" y="4537075"/>
          <p14:tracePt t="20215" x="7575550" y="4545013"/>
          <p14:tracePt t="20216" x="7583488" y="4545013"/>
          <p14:tracePt t="20217" x="7583488" y="4560888"/>
          <p14:tracePt t="20218" x="7583488" y="4568825"/>
          <p14:tracePt t="20219" x="7583488" y="4576763"/>
          <p14:tracePt t="20220" x="7583488" y="4584700"/>
          <p14:tracePt t="20225" x="7591425" y="4641850"/>
          <p14:tracePt t="20226" x="7591425" y="4649788"/>
          <p14:tracePt t="20227" x="7591425" y="4657725"/>
          <p14:tracePt t="20228" x="7599363" y="4673600"/>
          <p14:tracePt t="20229" x="7607300" y="4681538"/>
          <p14:tracePt t="20231" x="7607300" y="4697413"/>
          <p14:tracePt t="20232" x="7607300" y="4713288"/>
          <p14:tracePt t="20234" x="7615238" y="4729163"/>
          <p14:tracePt t="20235" x="7615238" y="4745038"/>
          <p14:tracePt t="20236" x="7623175" y="4745038"/>
          <p14:tracePt t="20240" x="7631113" y="4784725"/>
          <p14:tracePt t="20241" x="7639050" y="4800600"/>
          <p14:tracePt t="20242" x="7639050" y="4808538"/>
          <p14:tracePt t="20243" x="7639050" y="4816475"/>
          <p14:tracePt t="20244" x="7639050" y="4832350"/>
          <p14:tracePt t="20245" x="7646988" y="4840288"/>
          <p14:tracePt t="20246" x="7654925" y="4848225"/>
          <p14:tracePt t="20247" x="7654925" y="4864100"/>
          <p14:tracePt t="20248" x="7662863" y="4872038"/>
          <p14:tracePt t="20249" x="7662863" y="4887913"/>
          <p14:tracePt t="20250" x="7670800" y="4895850"/>
          <p14:tracePt t="20251" x="7670800" y="4903788"/>
          <p14:tracePt t="20252" x="7670800" y="4919663"/>
          <p14:tracePt t="20253" x="7678738" y="4927600"/>
          <p14:tracePt t="20258" x="7694613" y="4984750"/>
          <p14:tracePt t="20259" x="7702550" y="5000625"/>
          <p14:tracePt t="20261" x="7710488" y="5008563"/>
          <p14:tracePt t="20262" x="7718425" y="5024438"/>
          <p14:tracePt t="20263" x="7718425" y="5032375"/>
          <p14:tracePt t="20264" x="7718425" y="5048250"/>
          <p14:tracePt t="20265" x="7734300" y="5064125"/>
          <p14:tracePt t="20266" x="7734300" y="5072063"/>
          <p14:tracePt t="20267" x="7734300" y="5080000"/>
          <p14:tracePt t="20268" x="7742238" y="5095875"/>
          <p14:tracePt t="20269" x="7750175" y="5095875"/>
          <p14:tracePt t="20270" x="7750175" y="5111750"/>
          <p14:tracePt t="20275" x="7773988" y="5167313"/>
          <p14:tracePt t="20276" x="7781925" y="5175250"/>
          <p14:tracePt t="20277" x="7789863" y="5191125"/>
          <p14:tracePt t="20279" x="7797800" y="5207000"/>
          <p14:tracePt t="20280" x="7805738" y="5222875"/>
          <p14:tracePt t="20282" x="7813675" y="5238750"/>
          <p14:tracePt t="20283" x="7813675" y="5246688"/>
          <p14:tracePt t="20284" x="7821613" y="5254625"/>
          <p14:tracePt t="20285" x="7829550" y="5270500"/>
          <p14:tracePt t="20292" x="7854950" y="5327650"/>
          <p14:tracePt t="20293" x="7862888" y="5343525"/>
          <p14:tracePt t="20294" x="7870825" y="5343525"/>
          <p14:tracePt t="20295" x="7870825" y="5351463"/>
          <p14:tracePt t="20296" x="7878763" y="5367338"/>
          <p14:tracePt t="20297" x="7886700" y="5375275"/>
          <p14:tracePt t="20298" x="7886700" y="5383213"/>
          <p14:tracePt t="20299" x="7894638" y="5391150"/>
          <p14:tracePt t="20300" x="7894638" y="5399088"/>
          <p14:tracePt t="20302" x="7902575" y="5407025"/>
          <p14:tracePt t="20303" x="7910513" y="5422900"/>
          <p14:tracePt t="20306" x="7926388" y="5446713"/>
          <p14:tracePt t="20307" x="7926388" y="5454650"/>
          <p14:tracePt t="20308" x="7934325" y="5470525"/>
          <p14:tracePt t="20309" x="7942263" y="5470525"/>
          <p14:tracePt t="20310" x="7942263" y="5478463"/>
          <p14:tracePt t="20311" x="7950200" y="5494338"/>
          <p14:tracePt t="20313" x="7958138" y="5502275"/>
          <p14:tracePt t="20314" x="7966075" y="5510213"/>
          <p14:tracePt t="20315" x="7974013" y="5526088"/>
          <p14:tracePt t="20317" x="7981950" y="5541963"/>
          <p14:tracePt t="20319" x="7981950" y="5549900"/>
          <p14:tracePt t="20320" x="7997825" y="5557838"/>
          <p14:tracePt t="20326" x="8021638" y="5597525"/>
          <p14:tracePt t="20327" x="8021638" y="5613400"/>
          <p14:tracePt t="20328" x="8029575" y="5613400"/>
          <p14:tracePt t="20329" x="8029575" y="5621338"/>
          <p14:tracePt t="20330" x="8037513" y="5629275"/>
          <p14:tracePt t="20331" x="8045450" y="5629275"/>
          <p14:tracePt t="20332" x="8045450" y="5637213"/>
          <p14:tracePt t="20333" x="8045450" y="5653088"/>
          <p14:tracePt t="20334" x="8053388" y="5653088"/>
          <p14:tracePt t="20335" x="8053388" y="5662613"/>
          <p14:tracePt t="20336" x="8061325" y="5670550"/>
          <p14:tracePt t="20337" x="8069263" y="5678488"/>
          <p14:tracePt t="20340" x="8077200" y="5694363"/>
          <p14:tracePt t="20341" x="8085138" y="5702300"/>
          <p14:tracePt t="20342" x="8093075" y="5702300"/>
          <p14:tracePt t="20343" x="8093075" y="5718175"/>
          <p14:tracePt t="20344" x="8101013" y="5718175"/>
          <p14:tracePt t="20346" x="8108950" y="5726113"/>
          <p14:tracePt t="20348" x="8116888" y="5734050"/>
          <p14:tracePt t="20349" x="8116888" y="5741988"/>
          <p14:tracePt t="20350" x="8124825" y="5749925"/>
          <p14:tracePt t="20352" x="8132763" y="5757863"/>
          <p14:tracePt t="20353" x="8140700" y="5757863"/>
          <p14:tracePt t="20356" x="8148638" y="5773738"/>
          <p14:tracePt t="20357" x="8156575" y="5781675"/>
          <p14:tracePt t="20358" x="8164513" y="5789613"/>
          <p14:tracePt t="20359" x="8164513" y="5797550"/>
          <p14:tracePt t="20360" x="8172450" y="5797550"/>
          <p14:tracePt t="20361" x="8172450" y="5805488"/>
          <p14:tracePt t="20362" x="8180388" y="5805488"/>
          <p14:tracePt t="20363" x="8180388" y="5813425"/>
          <p14:tracePt t="20364" x="8189913" y="5813425"/>
          <p14:tracePt t="20365" x="8197850" y="5829300"/>
          <p14:tracePt t="20367" x="8205788" y="5837238"/>
          <p14:tracePt t="20369" x="8213725" y="5845175"/>
          <p14:tracePt t="20370" x="8213725" y="5853113"/>
          <p14:tracePt t="20376" x="8237538" y="5868988"/>
          <p14:tracePt t="20376" x="8245475" y="5884863"/>
          <p14:tracePt t="20379" x="8253413" y="5892800"/>
          <p14:tracePt t="20380" x="8261350" y="5892800"/>
          <p14:tracePt t="20381" x="8261350" y="5900738"/>
          <p14:tracePt t="20382" x="8269288" y="5900738"/>
          <p14:tracePt t="20383" x="8269288" y="5908675"/>
          <p14:tracePt t="20384" x="8277225" y="5916613"/>
          <p14:tracePt t="20386" x="8285163" y="5916613"/>
          <p14:tracePt t="20387" x="8293100" y="5924550"/>
          <p14:tracePt t="20390" x="8301038" y="5940425"/>
          <p14:tracePt t="20391" x="8308975" y="5940425"/>
          <p14:tracePt t="20392" x="8316913" y="5948363"/>
          <p14:tracePt t="20394" x="8324850" y="5956300"/>
          <p14:tracePt t="20396" x="8332788" y="5964238"/>
          <p14:tracePt t="20397" x="8332788" y="5972175"/>
          <p14:tracePt t="20398" x="8340725" y="5972175"/>
          <p14:tracePt t="20399" x="8348663" y="5972175"/>
          <p14:tracePt t="20400" x="8348663" y="5980113"/>
          <p14:tracePt t="20401" x="8356600" y="5980113"/>
          <p14:tracePt t="20402" x="8364538" y="5988050"/>
          <p14:tracePt t="20403" x="8364538" y="5995988"/>
          <p14:tracePt t="20406" x="8380413" y="6005513"/>
          <p14:tracePt t="20407" x="8388350" y="6005513"/>
          <p14:tracePt t="20408" x="8388350" y="6013450"/>
          <p14:tracePt t="20409" x="8404225" y="6021388"/>
          <p14:tracePt t="20412" x="8412163" y="6029325"/>
          <p14:tracePt t="20414" x="8420100" y="6037263"/>
          <p14:tracePt t="20416" x="8428038" y="6045200"/>
          <p14:tracePt t="20417" x="8435975" y="6045200"/>
          <p14:tracePt t="20418" x="8443913" y="6053138"/>
          <p14:tracePt t="20420" x="8451850" y="6061075"/>
          <p14:tracePt t="20426" x="8483600" y="6076950"/>
          <p14:tracePt t="20427" x="8491538" y="6084888"/>
          <p14:tracePt t="20429" x="8499475" y="6084888"/>
          <p14:tracePt t="20430" x="8499475" y="6092825"/>
          <p14:tracePt t="20431" x="8507413" y="6092825"/>
          <p14:tracePt t="20432" x="8515350" y="6100763"/>
          <p14:tracePt t="20433" x="8515350" y="6108700"/>
          <p14:tracePt t="20434" x="8523288" y="6108700"/>
          <p14:tracePt t="20436" x="8531225" y="6108700"/>
          <p14:tracePt t="20437" x="8540750" y="6116638"/>
          <p14:tracePt t="20443" x="8572500" y="6132513"/>
          <p14:tracePt t="20444" x="8580438" y="6140450"/>
          <p14:tracePt t="20446" x="8588375" y="6140450"/>
          <p14:tracePt t="20447" x="8596313" y="6148388"/>
          <p14:tracePt t="20448" x="8604250" y="6148388"/>
          <p14:tracePt t="20450" x="8620125" y="6156325"/>
          <p14:tracePt t="20452" x="8628063" y="6164263"/>
          <p14:tracePt t="20453" x="8636000" y="6164263"/>
          <p14:tracePt t="20458" x="8659813" y="6180138"/>
          <p14:tracePt t="20459" x="8667750" y="6188075"/>
          <p14:tracePt t="20461" x="8675688" y="6188075"/>
          <p14:tracePt t="20462" x="8683625" y="6196013"/>
          <p14:tracePt t="20463" x="8691563" y="6196013"/>
          <p14:tracePt t="20465" x="8707438" y="6203950"/>
          <p14:tracePt t="20467" x="8715375" y="6211888"/>
          <p14:tracePt t="20469" x="8723313" y="6211888"/>
          <p14:tracePt t="20470" x="8731250" y="6219825"/>
          <p14:tracePt t="20476" x="8763000" y="6227763"/>
          <p14:tracePt t="20477" x="8770938" y="6235700"/>
          <p14:tracePt t="20478" x="8778875" y="6235700"/>
          <p14:tracePt t="20479" x="8778875" y="6243638"/>
          <p14:tracePt t="20480" x="8786813" y="6243638"/>
          <p14:tracePt t="20481" x="8794750" y="6243638"/>
          <p14:tracePt t="20482" x="8802688" y="6243638"/>
          <p14:tracePt t="20483" x="8802688" y="6251575"/>
          <p14:tracePt t="20484" x="8810625" y="6251575"/>
          <p14:tracePt t="20485" x="8818563" y="6251575"/>
          <p14:tracePt t="20486" x="8826500" y="6251575"/>
          <p14:tracePt t="20487" x="8826500" y="6259513"/>
          <p14:tracePt t="20490" x="8850313" y="6267450"/>
          <p14:tracePt t="20491" x="8858250" y="6267450"/>
          <p14:tracePt t="20493" x="8866188" y="6267450"/>
          <p14:tracePt t="20494" x="8874125" y="6275388"/>
          <p14:tracePt t="20495" x="8883650" y="6275388"/>
          <p14:tracePt t="20496" x="8891588" y="6275388"/>
          <p14:tracePt t="20497" x="8899525" y="6275388"/>
          <p14:tracePt t="20498" x="8907463" y="6283325"/>
          <p14:tracePt t="20500" x="8915400" y="6283325"/>
          <p14:tracePt t="20501" x="8931275" y="6283325"/>
          <p14:tracePt t="20502" x="8931275" y="6291263"/>
          <p14:tracePt t="20503" x="8939213" y="6291263"/>
          <p14:tracePt t="20508" x="8970963" y="6299200"/>
          <p14:tracePt t="20509" x="8978900" y="6299200"/>
          <p14:tracePt t="20510" x="8986838" y="6299200"/>
          <p14:tracePt t="20511" x="8994775" y="6299200"/>
          <p14:tracePt t="20513" x="9010650" y="6299200"/>
          <p14:tracePt t="20515" x="9018588" y="6299200"/>
          <p14:tracePt t="20516" x="9026525" y="6307138"/>
          <p14:tracePt t="20517" x="9034463" y="6307138"/>
          <p14:tracePt t="20518" x="9042400" y="6307138"/>
          <p14:tracePt t="20519" x="9050338" y="6307138"/>
          <p14:tracePt t="20520" x="9058275" y="6307138"/>
          <p14:tracePt t="20523" x="9082088" y="6307138"/>
          <p14:tracePt t="20524" x="9082088" y="6315075"/>
          <p14:tracePt t="20525" x="9090025" y="6315075"/>
          <p14:tracePt t="20526" x="9097963" y="6315075"/>
          <p14:tracePt t="20527" x="9105900" y="6315075"/>
          <p14:tracePt t="20528" x="9113838" y="6315075"/>
          <p14:tracePt t="20529" x="9121775" y="6315075"/>
          <p14:tracePt t="20530" x="9129713" y="6315075"/>
          <p14:tracePt t="20531" x="9137650" y="6315075"/>
          <p14:tracePt t="20533" x="9153525" y="6315075"/>
          <p14:tracePt t="20534" x="9161463" y="6315075"/>
          <p14:tracePt t="20536" x="9169400" y="6315075"/>
          <p14:tracePt t="20537" x="9177338" y="6315075"/>
          <p14:tracePt t="20540" x="9201150" y="6315075"/>
          <p14:tracePt t="20541" x="9217025" y="6315075"/>
          <p14:tracePt t="20543" x="9224963" y="6315075"/>
          <p14:tracePt t="20544" x="9242425" y="6315075"/>
          <p14:tracePt t="20546" x="9250363" y="6315075"/>
          <p14:tracePt t="20547" x="9266238" y="6315075"/>
          <p14:tracePt t="20549" x="9282113" y="6315075"/>
          <p14:tracePt t="20550" x="9290050" y="6315075"/>
          <p14:tracePt t="20551" x="9297988" y="6315075"/>
          <p14:tracePt t="20552" x="9305925" y="6315075"/>
          <p14:tracePt t="20553" x="9313863" y="6315075"/>
          <p14:tracePt t="20557" x="9353550" y="6307138"/>
          <p14:tracePt t="20558" x="9361488" y="6307138"/>
          <p14:tracePt t="20559" x="9369425" y="6307138"/>
          <p14:tracePt t="20560" x="9385300" y="6307138"/>
          <p14:tracePt t="20561" x="9385300" y="6299200"/>
          <p14:tracePt t="20562" x="9401175" y="6299200"/>
          <p14:tracePt t="20563" x="9409113" y="6291263"/>
          <p14:tracePt t="20564" x="9417050" y="6291263"/>
          <p14:tracePt t="20565" x="9432925" y="6291263"/>
          <p14:tracePt t="20566" x="9440863" y="6283325"/>
          <p14:tracePt t="20567" x="9448800" y="6283325"/>
          <p14:tracePt t="20568" x="9464675" y="6275388"/>
          <p14:tracePt t="20569" x="9472613" y="6275388"/>
          <p14:tracePt t="20570" x="9480550" y="6275388"/>
          <p14:tracePt t="20574" x="9512300" y="6259513"/>
          <p14:tracePt t="20574" x="9528175" y="6259513"/>
          <p14:tracePt t="20575" x="9536113" y="6259513"/>
          <p14:tracePt t="20576" x="9544050" y="6251575"/>
          <p14:tracePt t="20577" x="9559925" y="6243638"/>
          <p14:tracePt t="20578" x="9567863" y="6243638"/>
          <p14:tracePt t="20579" x="9575800" y="6243638"/>
          <p14:tracePt t="20580" x="9593263" y="6235700"/>
          <p14:tracePt t="20581" x="9601200" y="6227763"/>
          <p14:tracePt t="20582" x="9609138" y="6227763"/>
          <p14:tracePt t="20583" x="9625013" y="6219825"/>
          <p14:tracePt t="20584" x="9632950" y="6211888"/>
          <p14:tracePt t="20585" x="9648825" y="6211888"/>
          <p14:tracePt t="20586" x="9656763" y="6211888"/>
          <p14:tracePt t="20587" x="9672638" y="6203950"/>
          <p14:tracePt t="20594" x="9752013" y="6172200"/>
          <p14:tracePt t="20594" x="9767888" y="6164263"/>
          <p14:tracePt t="20595" x="9775825" y="6156325"/>
          <p14:tracePt t="20596" x="9791700" y="6156325"/>
          <p14:tracePt t="20597" x="9799638" y="6140450"/>
          <p14:tracePt t="20598" x="9815513" y="6132513"/>
          <p14:tracePt t="20599" x="9831388" y="6132513"/>
          <p14:tracePt t="20600" x="9847263" y="6124575"/>
          <p14:tracePt t="20601" x="9855200" y="6116638"/>
          <p14:tracePt t="20602" x="9863138" y="6116638"/>
          <p14:tracePt t="20603" x="9886950" y="6100763"/>
          <p14:tracePt t="20607" x="9926638" y="6076950"/>
          <p14:tracePt t="20608" x="9944100" y="6069013"/>
          <p14:tracePt t="20609" x="9959975" y="6061075"/>
          <p14:tracePt t="20610" x="9975850" y="6053138"/>
          <p14:tracePt t="20611" x="9983788" y="6045200"/>
          <p14:tracePt t="20612" x="9999663" y="6037263"/>
          <p14:tracePt t="20613" x="10007600" y="6037263"/>
          <p14:tracePt t="20614" x="10015538" y="6029325"/>
          <p14:tracePt t="20615" x="10031413" y="6021388"/>
          <p14:tracePt t="20616" x="10039350" y="6013450"/>
          <p14:tracePt t="20617" x="10047288" y="6005513"/>
          <p14:tracePt t="20618" x="10063163" y="5995988"/>
          <p14:tracePt t="20619" x="10079038" y="5988050"/>
          <p14:tracePt t="20620" x="10086975" y="5980113"/>
          <p14:tracePt t="20623" x="10126663" y="5948363"/>
          <p14:tracePt t="20624" x="10142538" y="5940425"/>
          <p14:tracePt t="20625" x="10150475" y="5932488"/>
          <p14:tracePt t="20626" x="10166350" y="5924550"/>
          <p14:tracePt t="20627" x="10174288" y="5916613"/>
          <p14:tracePt t="20629" x="10198100" y="5892800"/>
          <p14:tracePt t="20630" x="10213975" y="5884863"/>
          <p14:tracePt t="20631" x="10229850" y="5868988"/>
          <p14:tracePt t="20632" x="10237788" y="5861050"/>
          <p14:tracePt t="20633" x="10245725" y="5853113"/>
          <p14:tracePt t="20634" x="10261600" y="5845175"/>
          <p14:tracePt t="20635" x="10269538" y="5829300"/>
          <p14:tracePt t="20636" x="10279063" y="5821363"/>
          <p14:tracePt t="20637" x="10287000" y="5813425"/>
          <p14:tracePt t="20641" x="10342563" y="5765800"/>
          <p14:tracePt t="20642" x="10350500" y="5749925"/>
          <p14:tracePt t="20643" x="10366375" y="5749925"/>
          <p14:tracePt t="20644" x="10366375" y="5734050"/>
          <p14:tracePt t="20645" x="10382250" y="5718175"/>
          <p14:tracePt t="20646" x="10390188" y="5710238"/>
          <p14:tracePt t="20647" x="10406063" y="5686425"/>
          <p14:tracePt t="20648" x="10414000" y="5678488"/>
          <p14:tracePt t="20649" x="10421938" y="5670550"/>
          <p14:tracePt t="20650" x="10429875" y="5645150"/>
          <p14:tracePt t="20651" x="10445750" y="5629275"/>
          <p14:tracePt t="20652" x="10453688" y="5621338"/>
          <p14:tracePt t="20653" x="10469563" y="5597525"/>
          <p14:tracePt t="20658" x="10517188" y="5526088"/>
          <p14:tracePt t="20659" x="10525125" y="5510213"/>
          <p14:tracePt t="20660" x="10541000" y="5494338"/>
          <p14:tracePt t="20661" x="10548938" y="5470525"/>
          <p14:tracePt t="20662" x="10556875" y="5462588"/>
          <p14:tracePt t="20663" x="10564813" y="5430838"/>
          <p14:tracePt t="20664" x="10580688" y="5414963"/>
          <p14:tracePt t="20665" x="10588625" y="5399088"/>
          <p14:tracePt t="20666" x="10596563" y="5391150"/>
          <p14:tracePt t="20667" x="10604500" y="5367338"/>
          <p14:tracePt t="20668" x="10612438" y="5343525"/>
          <p14:tracePt t="20669" x="10620375" y="5327650"/>
          <p14:tracePt t="20670" x="10629900" y="5310188"/>
          <p14:tracePt t="20676" x="10661650" y="5199063"/>
          <p14:tracePt t="20677" x="10669588" y="5175250"/>
          <p14:tracePt t="20678" x="10677525" y="5151438"/>
          <p14:tracePt t="20679" x="10685463" y="5135563"/>
          <p14:tracePt t="20680" x="10685463" y="5111750"/>
          <p14:tracePt t="20681" x="10693400" y="5095875"/>
          <p14:tracePt t="20682" x="10701338" y="5080000"/>
          <p14:tracePt t="20683" x="10701338" y="5056188"/>
          <p14:tracePt t="20684" x="10709275" y="5040313"/>
          <p14:tracePt t="20685" x="10709275" y="5016500"/>
          <p14:tracePt t="20686" x="10709275" y="4992688"/>
          <p14:tracePt t="20687" x="10717213" y="4967288"/>
          <p14:tracePt t="20690" x="10725150" y="4919663"/>
          <p14:tracePt t="20691" x="10725150" y="4903788"/>
          <p14:tracePt t="20692" x="10725150" y="4879975"/>
          <p14:tracePt t="20693" x="10725150" y="4864100"/>
          <p14:tracePt t="20694" x="10733088" y="4832350"/>
          <p14:tracePt t="20695" x="10733088" y="4816475"/>
          <p14:tracePt t="20696" x="10733088" y="4800600"/>
          <p14:tracePt t="20697" x="10733088" y="4776788"/>
          <p14:tracePt t="20698" x="10733088" y="4760913"/>
          <p14:tracePt t="20699" x="10733088" y="4745038"/>
          <p14:tracePt t="20700" x="10733088" y="4721225"/>
          <p14:tracePt t="20701" x="10733088" y="4705350"/>
          <p14:tracePt t="20702" x="10733088" y="4681538"/>
          <p14:tracePt t="20703" x="10733088" y="4665663"/>
          <p14:tracePt t="20707" x="10733088" y="4576763"/>
          <p14:tracePt t="20708" x="10733088" y="4560888"/>
          <p14:tracePt t="20709" x="10733088" y="4537075"/>
          <p14:tracePt t="20710" x="10733088" y="4521200"/>
          <p14:tracePt t="20711" x="10733088" y="4497388"/>
          <p14:tracePt t="20712" x="10733088" y="4481513"/>
          <p14:tracePt t="20713" x="10733088" y="4457700"/>
          <p14:tracePt t="20714" x="10725150" y="4441825"/>
          <p14:tracePt t="20715" x="10725150" y="4425950"/>
          <p14:tracePt t="20716" x="10717213" y="4394200"/>
          <p14:tracePt t="20717" x="10717213" y="4378325"/>
          <p14:tracePt t="20718" x="10717213" y="4362450"/>
          <p14:tracePt t="20719" x="10717213" y="4346575"/>
          <p14:tracePt t="20720" x="10709275" y="4322763"/>
          <p14:tracePt t="20723" x="10701338" y="4257675"/>
          <p14:tracePt t="20724" x="10701338" y="4233863"/>
          <p14:tracePt t="20725" x="10693400" y="4217988"/>
          <p14:tracePt t="20726" x="10693400" y="4194175"/>
          <p14:tracePt t="20727" x="10693400" y="4178300"/>
          <p14:tracePt t="20728" x="10685463" y="4162425"/>
          <p14:tracePt t="20729" x="10677525" y="4138613"/>
          <p14:tracePt t="20730" x="10669588" y="4122738"/>
          <p14:tracePt t="20731" x="10669588" y="4098925"/>
          <p14:tracePt t="20732" x="10669588" y="4075113"/>
          <p14:tracePt t="20733" x="10661650" y="4051300"/>
          <p14:tracePt t="20734" x="10653713" y="4035425"/>
          <p14:tracePt t="20735" x="10645775" y="4019550"/>
          <p14:tracePt t="20736" x="10645775" y="3995738"/>
          <p14:tracePt t="20737" x="10637838" y="3979863"/>
          <p14:tracePt t="20740" x="10620375" y="3914775"/>
          <p14:tracePt t="20741" x="10612438" y="3898900"/>
          <p14:tracePt t="20742" x="10604500" y="3883025"/>
          <p14:tracePt t="20743" x="10596563" y="3859213"/>
          <p14:tracePt t="20744" x="10596563" y="3843338"/>
          <p14:tracePt t="20745" x="10580688" y="3819525"/>
          <p14:tracePt t="20746" x="10572750" y="3803650"/>
          <p14:tracePt t="20747" x="10572750" y="3787775"/>
          <p14:tracePt t="20748" x="10564813" y="3771900"/>
          <p14:tracePt t="20749" x="10556875" y="3748088"/>
          <p14:tracePt t="20750" x="10548938" y="3732213"/>
          <p14:tracePt t="20751" x="10541000" y="3716338"/>
          <p14:tracePt t="20752" x="10533063" y="3700463"/>
          <p14:tracePt t="20753" x="10525125" y="3676650"/>
          <p14:tracePt t="20757" x="10485438" y="3613150"/>
          <p14:tracePt t="20758" x="10485438" y="3587750"/>
          <p14:tracePt t="20759" x="10469563" y="3571875"/>
          <p14:tracePt t="20760" x="10461625" y="3556000"/>
          <p14:tracePt t="20761" x="10453688" y="3548063"/>
          <p14:tracePt t="20762" x="10445750" y="3516313"/>
          <p14:tracePt t="20763" x="10437813" y="3508375"/>
          <p14:tracePt t="20764" x="10429875" y="3492500"/>
          <p14:tracePt t="20765" x="10414000" y="3476625"/>
          <p14:tracePt t="20766" x="10406063" y="3460750"/>
          <p14:tracePt t="20767" x="10398125" y="3444875"/>
          <p14:tracePt t="20768" x="10398125" y="3436938"/>
          <p14:tracePt t="20769" x="10374313" y="3413125"/>
          <p14:tracePt t="20770" x="10374313" y="3397250"/>
          <p14:tracePt t="20775" x="10326688" y="3325813"/>
          <p14:tracePt t="20776" x="10310813" y="3309938"/>
          <p14:tracePt t="20777" x="10302875" y="3294063"/>
          <p14:tracePt t="20778" x="10294938" y="3286125"/>
          <p14:tracePt t="20779" x="10279063" y="3270250"/>
          <p14:tracePt t="20780" x="10269538" y="3262313"/>
          <p14:tracePt t="20781" x="10261600" y="3244850"/>
          <p14:tracePt t="20782" x="10245725" y="3228975"/>
          <p14:tracePt t="20783" x="10237788" y="3213100"/>
          <p14:tracePt t="20784" x="10221913" y="3197225"/>
          <p14:tracePt t="20785" x="10213975" y="3189288"/>
          <p14:tracePt t="20786" x="10206038" y="3181350"/>
          <p14:tracePt t="20787" x="10198100" y="3157538"/>
          <p14:tracePt t="20792" x="10158413" y="3117850"/>
          <p14:tracePt t="20792" x="10142538" y="3101975"/>
          <p14:tracePt t="20793" x="10134600" y="3094038"/>
          <p14:tracePt t="20794" x="10126663" y="3086100"/>
          <p14:tracePt t="20795" x="10110788" y="3070225"/>
          <p14:tracePt t="20796" x="10102850" y="3062288"/>
          <p14:tracePt t="20797" x="10094913" y="3046413"/>
          <p14:tracePt t="20798" x="10086975" y="3038475"/>
          <p14:tracePt t="20799" x="10071100" y="3030538"/>
          <p14:tracePt t="20800" x="10063163" y="3022600"/>
          <p14:tracePt t="20801" x="10047288" y="3006725"/>
          <p14:tracePt t="20802" x="10039350" y="2998788"/>
          <p14:tracePt t="20803" x="10031413" y="2990850"/>
          <p14:tracePt t="20806" x="9999663" y="2959100"/>
          <p14:tracePt t="20807" x="9991725" y="2951163"/>
          <p14:tracePt t="20808" x="9983788" y="2951163"/>
          <p14:tracePt t="20809" x="9975850" y="2935288"/>
          <p14:tracePt t="20810" x="9959975" y="2935288"/>
          <p14:tracePt t="20811" x="9952038" y="2919413"/>
          <p14:tracePt t="20812" x="9944100" y="2909888"/>
          <p14:tracePt t="20813" x="9936163" y="2901950"/>
          <p14:tracePt t="20814" x="9926638" y="2901950"/>
          <p14:tracePt t="20815" x="9918700" y="2886075"/>
          <p14:tracePt t="20816" x="9910763" y="2886075"/>
          <p14:tracePt t="20817" x="9894888" y="2878138"/>
          <p14:tracePt t="20818" x="9894888" y="2870200"/>
          <p14:tracePt t="20819" x="9879013" y="2862263"/>
          <p14:tracePt t="20820" x="9871075" y="2854325"/>
          <p14:tracePt t="20823" x="9847263" y="2838450"/>
          <p14:tracePt t="20824" x="9831388" y="2830513"/>
          <p14:tracePt t="20826" x="9823450" y="2822575"/>
          <p14:tracePt t="20827" x="9815513" y="2814638"/>
          <p14:tracePt t="20828" x="9807575" y="2806700"/>
          <p14:tracePt t="20829" x="9799638" y="2798763"/>
          <p14:tracePt t="20830" x="9791700" y="2798763"/>
          <p14:tracePt t="20831" x="9775825" y="2790825"/>
          <p14:tracePt t="20833" x="9767888" y="2782888"/>
          <p14:tracePt t="20834" x="9752013" y="2774950"/>
          <p14:tracePt t="20835" x="9752013" y="2767013"/>
          <p14:tracePt t="20836" x="9736138" y="2759075"/>
          <p14:tracePt t="20837" x="9728200" y="2751138"/>
          <p14:tracePt t="20843" x="9680575" y="2727325"/>
          <p14:tracePt t="20844" x="9672638" y="2727325"/>
          <p14:tracePt t="20845" x="9664700" y="2719388"/>
          <p14:tracePt t="20846" x="9648825" y="2711450"/>
          <p14:tracePt t="20847" x="9640888" y="2711450"/>
          <p14:tracePt t="20848" x="9632950" y="2711450"/>
          <p14:tracePt t="20849" x="9625013" y="2695575"/>
          <p14:tracePt t="20850" x="9617075" y="2695575"/>
          <p14:tracePt t="20851" x="9601200" y="2695575"/>
          <p14:tracePt t="20852" x="9601200" y="2687638"/>
          <p14:tracePt t="20853" x="9593263" y="2687638"/>
          <p14:tracePt t="20860" x="9536113" y="2663825"/>
          <p14:tracePt t="20861" x="9528175" y="2663825"/>
          <p14:tracePt t="20862" x="9520238" y="2655888"/>
          <p14:tracePt t="20863" x="9512300" y="2655888"/>
          <p14:tracePt t="20864" x="9504363" y="2647950"/>
          <p14:tracePt t="20865" x="9496425" y="2647950"/>
          <p14:tracePt t="20866" x="9488488" y="2647950"/>
          <p14:tracePt t="20867" x="9480550" y="2640013"/>
          <p14:tracePt t="20868" x="9472613" y="2640013"/>
          <p14:tracePt t="20869" x="9464675" y="2632075"/>
          <p14:tracePt t="20870" x="9456738" y="2632075"/>
          <p14:tracePt t="20874" x="9424988" y="2632075"/>
          <p14:tracePt t="20875" x="9417050" y="2624138"/>
          <p14:tracePt t="20876" x="9409113" y="2624138"/>
          <p14:tracePt t="20877" x="9401175" y="2624138"/>
          <p14:tracePt t="20879" x="9393238" y="2624138"/>
          <p14:tracePt t="20880" x="9377363" y="2624138"/>
          <p14:tracePt t="20882" x="9369425" y="2624138"/>
          <p14:tracePt t="20883" x="9361488" y="2624138"/>
          <p14:tracePt t="20884" x="9353550" y="2616200"/>
          <p14:tracePt t="20885" x="9345613" y="2616200"/>
          <p14:tracePt t="20886" x="9337675" y="2616200"/>
          <p14:tracePt t="20890" x="9313863" y="2616200"/>
          <p14:tracePt t="20891" x="9305925" y="2616200"/>
          <p14:tracePt t="20892" x="9297988" y="2616200"/>
          <p14:tracePt t="20894" x="9290050" y="2616200"/>
          <p14:tracePt t="20895" x="9282113" y="2608263"/>
          <p14:tracePt t="20896" x="9274175" y="2608263"/>
          <p14:tracePt t="20909" x="9193213" y="2608263"/>
          <p14:tracePt t="20910" x="9185275" y="2608263"/>
          <p14:tracePt t="20911" x="9177338" y="2608263"/>
          <p14:tracePt t="20912" x="9169400" y="2608263"/>
          <p14:tracePt t="20914" x="9161463" y="2608263"/>
          <p14:tracePt t="20915" x="9153525" y="2608263"/>
          <p14:tracePt t="20916" x="9145588" y="2608263"/>
          <p14:tracePt t="20917" x="9137650" y="2608263"/>
          <p14:tracePt t="20919" x="9121775" y="2616200"/>
          <p14:tracePt t="20925" x="9090025" y="2616200"/>
          <p14:tracePt t="20926" x="9082088" y="2624138"/>
          <p14:tracePt t="20927" x="9074150" y="2624138"/>
          <p14:tracePt t="20928" x="9066213" y="2624138"/>
          <p14:tracePt t="20929" x="9058275" y="2624138"/>
          <p14:tracePt t="20931" x="9042400" y="2624138"/>
          <p14:tracePt t="20932" x="9042400" y="2632075"/>
          <p14:tracePt t="20933" x="9034463" y="2632075"/>
          <p14:tracePt t="20935" x="9018588" y="2640013"/>
          <p14:tracePt t="20941" x="8986838" y="2647950"/>
          <p14:tracePt t="20942" x="8978900" y="2647950"/>
          <p14:tracePt t="20943" x="8970963" y="2647950"/>
          <p14:tracePt t="20944" x="8963025" y="2647950"/>
          <p14:tracePt t="20946" x="8955088" y="2655888"/>
          <p14:tracePt t="20947" x="8947150" y="2655888"/>
          <p14:tracePt t="20948" x="8939213" y="2655888"/>
          <p14:tracePt t="20950" x="8923338" y="2663825"/>
          <p14:tracePt t="20952" x="8915400" y="2663825"/>
          <p14:tracePt t="20958" x="8883650" y="2663825"/>
          <p14:tracePt t="20959" x="8883650" y="2671763"/>
          <p14:tracePt t="20960" x="8874125" y="2671763"/>
          <p14:tracePt t="20962" x="8866188" y="2671763"/>
          <p14:tracePt t="20963" x="8858250" y="2671763"/>
          <p14:tracePt t="20964" x="8858250" y="2679700"/>
          <p14:tracePt t="20965" x="8850313" y="2679700"/>
          <p14:tracePt t="20968" x="8834438" y="2679700"/>
          <p14:tracePt t="20970" x="8826500" y="2679700"/>
          <p14:tracePt t="20974" x="8810625" y="2695575"/>
          <p14:tracePt t="20976" x="8802688" y="2695575"/>
          <p14:tracePt t="20977" x="8794750" y="2695575"/>
          <p14:tracePt t="20980" x="8778875" y="2695575"/>
          <p14:tracePt t="20982" x="8778875" y="2703513"/>
          <p14:tracePt t="20983" x="8770938" y="2703513"/>
          <p14:tracePt t="20986" x="8763000" y="2703513"/>
          <p14:tracePt t="20991" x="8747125" y="2711450"/>
          <p14:tracePt t="20992" x="8739188" y="2711450"/>
          <p14:tracePt t="20994" x="8731250" y="2711450"/>
          <p14:tracePt t="20995" x="8731250" y="2719388"/>
          <p14:tracePt t="20997" x="8723313" y="2719388"/>
          <p14:tracePt t="20999" x="8715375" y="2727325"/>
          <p14:tracePt t="21000" x="8707438" y="2727325"/>
          <p14:tracePt t="21003" x="8699500" y="2735263"/>
          <p14:tracePt t="21006" x="8691563" y="2735263"/>
          <p14:tracePt t="21009" x="8683625" y="2743200"/>
          <p14:tracePt t="21011" x="8675688" y="2743200"/>
          <p14:tracePt t="21014" x="8675688" y="2751138"/>
          <p14:tracePt t="21015" x="8667750" y="2751138"/>
          <p14:tracePt t="21017" x="8659813" y="2751138"/>
          <p14:tracePt t="21019" x="8659813" y="2759075"/>
          <p14:tracePt t="21024" x="8651875" y="2767013"/>
          <p14:tracePt t="21028" x="8643938" y="2767013"/>
          <p14:tracePt t="21030" x="8643938" y="2774950"/>
          <p14:tracePt t="21032" x="8636000" y="2774950"/>
          <p14:tracePt t="21040" x="8628063" y="2790825"/>
          <p14:tracePt t="21045" x="8620125" y="2790825"/>
          <p14:tracePt t="21049" x="8620125" y="2798763"/>
          <p14:tracePt t="21050" x="8612188" y="2798763"/>
          <p14:tracePt t="21057" x="8612188" y="2806700"/>
          <p14:tracePt t="21059" x="8604250" y="2806700"/>
          <p14:tracePt t="21066" x="8604250" y="2814638"/>
          <p14:tracePt t="21070" x="8604250" y="2822575"/>
          <p14:tracePt t="21077" x="8596313" y="2830513"/>
          <p14:tracePt t="21113" x="8596313" y="283845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lide Number Placeholder 41">
            <a:extLst>
              <a:ext uri="{FF2B5EF4-FFF2-40B4-BE49-F238E27FC236}">
                <a16:creationId xmlns:a16="http://schemas.microsoft.com/office/drawing/2014/main" id="{41FD2BEB-FBF8-4EBA-98D4-1CF054133D9D}"/>
              </a:ext>
            </a:extLst>
          </p:cNvPr>
          <p:cNvSpPr>
            <a:spLocks noGrp="1"/>
          </p:cNvSpPr>
          <p:nvPr>
            <p:ph type="sldNum" sz="quarter" idx="12"/>
          </p:nvPr>
        </p:nvSpPr>
        <p:spPr/>
        <p:txBody>
          <a:bodyPr/>
          <a:lstStyle/>
          <a:p>
            <a:fld id="{B57BFD29-428A-464D-BBE5-30C4DA1A15F1}" type="slidenum">
              <a:rPr lang="en-US" smtClean="0"/>
              <a:t>11</a:t>
            </a:fld>
            <a:endParaRPr lang="en-US"/>
          </a:p>
        </p:txBody>
      </p:sp>
      <p:sp>
        <p:nvSpPr>
          <p:cNvPr id="44" name="TextBox 43">
            <a:extLst>
              <a:ext uri="{FF2B5EF4-FFF2-40B4-BE49-F238E27FC236}">
                <a16:creationId xmlns:a16="http://schemas.microsoft.com/office/drawing/2014/main" id="{6E0EA885-E40A-46FD-A94B-683347D27831}"/>
              </a:ext>
            </a:extLst>
          </p:cNvPr>
          <p:cNvSpPr txBox="1"/>
          <p:nvPr/>
        </p:nvSpPr>
        <p:spPr>
          <a:xfrm>
            <a:off x="1110514" y="314793"/>
            <a:ext cx="9698636"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Results (3P bending)</a:t>
            </a:r>
          </a:p>
        </p:txBody>
      </p:sp>
      <p:graphicFrame>
        <p:nvGraphicFramePr>
          <p:cNvPr id="2" name="Διάγραμμα 1">
            <a:extLst>
              <a:ext uri="{FF2B5EF4-FFF2-40B4-BE49-F238E27FC236}">
                <a16:creationId xmlns:a16="http://schemas.microsoft.com/office/drawing/2014/main" id="{A4ACD842-355B-4071-B19B-6AABB62269F2}"/>
              </a:ext>
            </a:extLst>
          </p:cNvPr>
          <p:cNvGraphicFramePr/>
          <p:nvPr>
            <p:extLst>
              <p:ext uri="{D42A27DB-BD31-4B8C-83A1-F6EECF244321}">
                <p14:modId xmlns:p14="http://schemas.microsoft.com/office/powerpoint/2010/main" val="1776356516"/>
              </p:ext>
            </p:extLst>
          </p:nvPr>
        </p:nvGraphicFramePr>
        <p:xfrm>
          <a:off x="7410461" y="1427572"/>
          <a:ext cx="4367681" cy="28927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extBox 6">
            <a:extLst>
              <a:ext uri="{FF2B5EF4-FFF2-40B4-BE49-F238E27FC236}">
                <a16:creationId xmlns:a16="http://schemas.microsoft.com/office/drawing/2014/main" id="{ABD10250-CA58-40C1-A8B3-49868B897AA1}"/>
              </a:ext>
            </a:extLst>
          </p:cNvPr>
          <p:cNvSpPr txBox="1"/>
          <p:nvPr/>
        </p:nvSpPr>
        <p:spPr>
          <a:xfrm>
            <a:off x="3047301" y="3246431"/>
            <a:ext cx="6094602" cy="369332"/>
          </a:xfrm>
          <a:prstGeom prst="rect">
            <a:avLst/>
          </a:prstGeom>
          <a:noFill/>
        </p:spPr>
        <p:txBody>
          <a:bodyPr wrap="square">
            <a:spAutoFit/>
          </a:bodyPr>
          <a:lstStyle/>
          <a:p>
            <a:endParaRPr lang="el-GR" dirty="0"/>
          </a:p>
        </p:txBody>
      </p:sp>
      <p:graphicFrame>
        <p:nvGraphicFramePr>
          <p:cNvPr id="10" name="Αντικείμενο 9">
            <a:extLst>
              <a:ext uri="{FF2B5EF4-FFF2-40B4-BE49-F238E27FC236}">
                <a16:creationId xmlns:a16="http://schemas.microsoft.com/office/drawing/2014/main" id="{6624C914-6C21-43DD-9B18-8A90349B6359}"/>
              </a:ext>
            </a:extLst>
          </p:cNvPr>
          <p:cNvGraphicFramePr>
            <a:graphicFrameLocks noChangeAspect="1"/>
          </p:cNvGraphicFramePr>
          <p:nvPr>
            <p:extLst>
              <p:ext uri="{D42A27DB-BD31-4B8C-83A1-F6EECF244321}">
                <p14:modId xmlns:p14="http://schemas.microsoft.com/office/powerpoint/2010/main" val="1280025494"/>
              </p:ext>
            </p:extLst>
          </p:nvPr>
        </p:nvGraphicFramePr>
        <p:xfrm>
          <a:off x="5786438" y="3327400"/>
          <a:ext cx="619125" cy="200025"/>
        </p:xfrm>
        <a:graphic>
          <a:graphicData uri="http://schemas.openxmlformats.org/presentationml/2006/ole">
            <mc:AlternateContent xmlns:mc="http://schemas.openxmlformats.org/markup-compatibility/2006">
              <mc:Choice xmlns:v="urn:schemas-microsoft-com:vml" Requires="v">
                <p:oleObj spid="_x0000_s1036" name="Worksheet" r:id="rId10" imgW="619243" imgH="199891" progId="Excel.Sheet.12">
                  <p:embed/>
                </p:oleObj>
              </mc:Choice>
              <mc:Fallback>
                <p:oleObj name="Worksheet" r:id="rId10" imgW="619243" imgH="199891" progId="Excel.Sheet.12">
                  <p:embed/>
                  <p:pic>
                    <p:nvPicPr>
                      <p:cNvPr id="0" name=""/>
                      <p:cNvPicPr/>
                      <p:nvPr/>
                    </p:nvPicPr>
                    <p:blipFill>
                      <a:blip r:embed="rId11"/>
                      <a:stretch>
                        <a:fillRect/>
                      </a:stretch>
                    </p:blipFill>
                    <p:spPr>
                      <a:xfrm>
                        <a:off x="5786438" y="3327400"/>
                        <a:ext cx="619125" cy="200025"/>
                      </a:xfrm>
                      <a:prstGeom prst="rect">
                        <a:avLst/>
                      </a:prstGeom>
                    </p:spPr>
                  </p:pic>
                </p:oleObj>
              </mc:Fallback>
            </mc:AlternateContent>
          </a:graphicData>
        </a:graphic>
      </p:graphicFrame>
      <p:pic>
        <p:nvPicPr>
          <p:cNvPr id="3" name="Εικόνα 2">
            <a:extLst>
              <a:ext uri="{FF2B5EF4-FFF2-40B4-BE49-F238E27FC236}">
                <a16:creationId xmlns:a16="http://schemas.microsoft.com/office/drawing/2014/main" id="{09726738-EB2C-4351-8B06-BFEB7705669D}"/>
              </a:ext>
            </a:extLst>
          </p:cNvPr>
          <p:cNvPicPr>
            <a:picLocks noChangeAspect="1"/>
          </p:cNvPicPr>
          <p:nvPr/>
        </p:nvPicPr>
        <p:blipFill>
          <a:blip r:embed="rId12"/>
          <a:stretch>
            <a:fillRect/>
          </a:stretch>
        </p:blipFill>
        <p:spPr>
          <a:xfrm>
            <a:off x="95311" y="1317558"/>
            <a:ext cx="7437765" cy="4877223"/>
          </a:xfrm>
          <a:prstGeom prst="rect">
            <a:avLst/>
          </a:prstGeom>
        </p:spPr>
      </p:pic>
      <p:pic>
        <p:nvPicPr>
          <p:cNvPr id="4" name="Ήχος 3">
            <a:hlinkClick r:id="" action="ppaction://media"/>
            <a:extLst>
              <a:ext uri="{FF2B5EF4-FFF2-40B4-BE49-F238E27FC236}">
                <a16:creationId xmlns:a16="http://schemas.microsoft.com/office/drawing/2014/main" id="{F2A67401-1872-4315-8D5B-44F2D1AAA521}"/>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05300361"/>
      </p:ext>
    </p:extLst>
  </p:cSld>
  <p:clrMapOvr>
    <a:masterClrMapping/>
  </p:clrMapOvr>
  <mc:AlternateContent xmlns:mc="http://schemas.openxmlformats.org/markup-compatibility/2006">
    <mc:Choice xmlns:p14="http://schemas.microsoft.com/office/powerpoint/2010/main" Requires="p14">
      <p:transition spd="slow" p14:dur="2000" advTm="34422"/>
    </mc:Choice>
    <mc:Fallback>
      <p:transition spd="slow" advTm="34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760" x="8588375" y="2838450"/>
          <p14:tracePt t="2763" x="8580438" y="2830513"/>
          <p14:tracePt t="2766" x="8572500" y="2822575"/>
          <p14:tracePt t="2771" x="8564563" y="2814638"/>
          <p14:tracePt t="2774" x="8556625" y="2814638"/>
          <p14:tracePt t="2775" x="8548688" y="2806700"/>
          <p14:tracePt t="2779" x="8540750" y="2798763"/>
          <p14:tracePt t="2782" x="8531225" y="2790825"/>
          <p14:tracePt t="2785" x="8515350" y="2782888"/>
          <p14:tracePt t="2788" x="8499475" y="2767013"/>
          <p14:tracePt t="2790" x="8491538" y="2759075"/>
          <p14:tracePt t="2791" x="8483600" y="2759075"/>
          <p14:tracePt t="2792" x="8483600" y="2743200"/>
          <p14:tracePt t="2793" x="8467725" y="2743200"/>
          <p14:tracePt t="2795" x="8459788" y="2735263"/>
          <p14:tracePt t="2796" x="8451850" y="2727325"/>
          <p14:tracePt t="2798" x="8443913" y="2719388"/>
          <p14:tracePt t="2799" x="8435975" y="2719388"/>
          <p14:tracePt t="2800" x="8428038" y="2711450"/>
          <p14:tracePt t="2802" x="8412163" y="2703513"/>
          <p14:tracePt t="2804" x="8396288" y="2695575"/>
          <p14:tracePt t="2805" x="8396288" y="2687638"/>
          <p14:tracePt t="2806" x="8388350" y="2687638"/>
          <p14:tracePt t="2808" x="8372475" y="2679700"/>
          <p14:tracePt t="2810" x="8364538" y="2671763"/>
          <p14:tracePt t="2811" x="8348663" y="2663825"/>
          <p14:tracePt t="2812" x="8340725" y="2655888"/>
          <p14:tracePt t="2813" x="8332788" y="2655888"/>
          <p14:tracePt t="2814" x="8316913" y="2647950"/>
          <p14:tracePt t="2815" x="8316913" y="2640013"/>
          <p14:tracePt t="2816" x="8301038" y="2632075"/>
          <p14:tracePt t="2817" x="8293100" y="2624138"/>
          <p14:tracePt t="2818" x="8285163" y="2616200"/>
          <p14:tracePt t="2821" x="8245475" y="2600325"/>
          <p14:tracePt t="2822" x="8237538" y="2600325"/>
          <p14:tracePt t="2823" x="8221663" y="2592388"/>
          <p14:tracePt t="2824" x="8213725" y="2584450"/>
          <p14:tracePt t="2826" x="8189913" y="2566988"/>
          <p14:tracePt t="2830" x="8132763" y="2543175"/>
          <p14:tracePt t="2832" x="8108950" y="2535238"/>
          <p14:tracePt t="2833" x="8101013" y="2535238"/>
          <p14:tracePt t="2834" x="8085138" y="2527300"/>
          <p14:tracePt t="2835" x="8069263" y="2519363"/>
          <p14:tracePt t="2838" x="8037513" y="2511425"/>
          <p14:tracePt t="2839" x="8013700" y="2495550"/>
          <p14:tracePt t="2840" x="7997825" y="2495550"/>
          <p14:tracePt t="2842" x="7974013" y="2495550"/>
          <p14:tracePt t="2846" x="7918450" y="2463800"/>
          <p14:tracePt t="2848" x="7878763" y="2455863"/>
          <p14:tracePt t="2850" x="7854950" y="2447925"/>
          <p14:tracePt t="2851" x="7839075" y="2439988"/>
          <p14:tracePt t="2854" x="7797800" y="2424113"/>
          <p14:tracePt t="2856" x="7766050" y="2408238"/>
          <p14:tracePt t="2858" x="7742238" y="2408238"/>
          <p14:tracePt t="2859" x="7726363" y="2408238"/>
          <p14:tracePt t="2862" x="7694613" y="2392363"/>
          <p14:tracePt t="2864" x="7646988" y="2376488"/>
          <p14:tracePt t="2866" x="7631113" y="2376488"/>
          <p14:tracePt t="2867" x="7607300" y="2368550"/>
          <p14:tracePt t="2869" x="7591425" y="2360613"/>
          <p14:tracePt t="2870" x="7575550" y="2352675"/>
          <p14:tracePt t="2872" x="7543800" y="2344738"/>
          <p14:tracePt t="2874" x="7512050" y="2336800"/>
          <p14:tracePt t="2876" x="7478713" y="2336800"/>
          <p14:tracePt t="2877" x="7478713" y="2328863"/>
          <p14:tracePt t="2878" x="7462838" y="2320925"/>
          <p14:tracePt t="2879" x="7439025" y="2320925"/>
          <p14:tracePt t="2880" x="7431088" y="2320925"/>
          <p14:tracePt t="2881" x="7415213" y="2312988"/>
          <p14:tracePt t="2882" x="7407275" y="2312988"/>
          <p14:tracePt t="2883" x="7383463" y="2305050"/>
          <p14:tracePt t="2884" x="7367588" y="2305050"/>
          <p14:tracePt t="2885" x="7359650" y="2297113"/>
          <p14:tracePt t="2886" x="7343775" y="2297113"/>
          <p14:tracePt t="2887" x="7327900" y="2297113"/>
          <p14:tracePt t="2889" x="7296150" y="2289175"/>
          <p14:tracePt t="2890" x="7280275" y="2289175"/>
          <p14:tracePt t="2891" x="7272338" y="2281238"/>
          <p14:tracePt t="2892" x="7248525" y="2281238"/>
          <p14:tracePt t="2893" x="7240588" y="2281238"/>
          <p14:tracePt t="2894" x="7224713" y="2273300"/>
          <p14:tracePt t="2895" x="7216775" y="2273300"/>
          <p14:tracePt t="2896" x="7200900" y="2273300"/>
          <p14:tracePt t="2897" x="7177088" y="2265363"/>
          <p14:tracePt t="2898" x="7169150" y="2265363"/>
          <p14:tracePt t="2899" x="7145338" y="2257425"/>
          <p14:tracePt t="2900" x="7127875" y="2257425"/>
          <p14:tracePt t="2901" x="7112000" y="2257425"/>
          <p14:tracePt t="2903" x="7088188" y="2257425"/>
          <p14:tracePt t="2904" x="7072313" y="2249488"/>
          <p14:tracePt t="2905" x="7056438" y="2249488"/>
          <p14:tracePt t="2906" x="7040563" y="2241550"/>
          <p14:tracePt t="2907" x="7016750" y="2241550"/>
          <p14:tracePt t="2908" x="7008813" y="2233613"/>
          <p14:tracePt t="2909" x="6992938" y="2233613"/>
          <p14:tracePt t="2910" x="6977063" y="2233613"/>
          <p14:tracePt t="2911" x="6961188" y="2224088"/>
          <p14:tracePt t="2912" x="6937375" y="2224088"/>
          <p14:tracePt t="2913" x="6921500" y="2216150"/>
          <p14:tracePt t="2914" x="6905625" y="2216150"/>
          <p14:tracePt t="2915" x="6889750" y="2216150"/>
          <p14:tracePt t="2916" x="6873875" y="2216150"/>
          <p14:tracePt t="2917" x="6858000" y="2216150"/>
          <p14:tracePt t="2918" x="6834188" y="2208213"/>
          <p14:tracePt t="2919" x="6818313" y="2208213"/>
          <p14:tracePt t="2920" x="6810375" y="2208213"/>
          <p14:tracePt t="2921" x="6794500" y="2200275"/>
          <p14:tracePt t="2922" x="6777038" y="2200275"/>
          <p14:tracePt t="2923" x="6753225" y="2192338"/>
          <p14:tracePt t="2924" x="6737350" y="2192338"/>
          <p14:tracePt t="2925" x="6721475" y="2192338"/>
          <p14:tracePt t="2926" x="6705600" y="2192338"/>
          <p14:tracePt t="2927" x="6689725" y="2192338"/>
          <p14:tracePt t="2928" x="6673850" y="2184400"/>
          <p14:tracePt t="2929" x="6650038" y="2176463"/>
          <p14:tracePt t="2930" x="6634163" y="2176463"/>
          <p14:tracePt t="2931" x="6618288" y="2168525"/>
          <p14:tracePt t="2932" x="6594475" y="2168525"/>
          <p14:tracePt t="2933" x="6578600" y="2168525"/>
          <p14:tracePt t="2934" x="6562725" y="2168525"/>
          <p14:tracePt t="2936" x="6523038" y="2152650"/>
          <p14:tracePt t="2937" x="6499225" y="2152650"/>
          <p14:tracePt t="2938" x="6483350" y="2152650"/>
          <p14:tracePt t="2939" x="6467475" y="2144713"/>
          <p14:tracePt t="2940" x="6451600" y="2144713"/>
          <p14:tracePt t="2941" x="6434138" y="2144713"/>
          <p14:tracePt t="2942" x="6410325" y="2136775"/>
          <p14:tracePt t="2943" x="6394450" y="2136775"/>
          <p14:tracePt t="2944" x="6370638" y="2128838"/>
          <p14:tracePt t="2945" x="6354763" y="2128838"/>
          <p14:tracePt t="2946" x="6338888" y="2128838"/>
          <p14:tracePt t="2947" x="6323013" y="2128838"/>
          <p14:tracePt t="2948" x="6307138" y="2120900"/>
          <p14:tracePt t="2949" x="6283325" y="2120900"/>
          <p14:tracePt t="2950" x="6267450" y="2112963"/>
          <p14:tracePt t="2951" x="6243638" y="2112963"/>
          <p14:tracePt t="2952" x="6219825" y="2105025"/>
          <p14:tracePt t="2953" x="6203950" y="2105025"/>
          <p14:tracePt t="2954" x="6188075" y="2105025"/>
          <p14:tracePt t="2956" x="6156325" y="2105025"/>
          <p14:tracePt t="2957" x="6132513" y="2097088"/>
          <p14:tracePt t="2958" x="6108700" y="2097088"/>
          <p14:tracePt t="2959" x="6091238" y="2097088"/>
          <p14:tracePt t="2960" x="6075363" y="2089150"/>
          <p14:tracePt t="2961" x="6059488" y="2089150"/>
          <p14:tracePt t="2962" x="6043613" y="2081213"/>
          <p14:tracePt t="2963" x="6027738" y="2081213"/>
          <p14:tracePt t="2964" x="6003925" y="2081213"/>
          <p14:tracePt t="2965" x="5980113" y="2081213"/>
          <p14:tracePt t="2966" x="5964238" y="2073275"/>
          <p14:tracePt t="2967" x="5948363" y="2065338"/>
          <p14:tracePt t="2968" x="5932488" y="2057400"/>
          <p14:tracePt t="2970" x="5900738" y="2057400"/>
          <p14:tracePt t="2971" x="5876925" y="2057400"/>
          <p14:tracePt t="2972" x="5861050" y="2057400"/>
          <p14:tracePt t="2973" x="5837238" y="2049463"/>
          <p14:tracePt t="2974" x="5821363" y="2049463"/>
          <p14:tracePt t="2975" x="5805488" y="2041525"/>
          <p14:tracePt t="2976" x="5789613" y="2033588"/>
          <p14:tracePt t="2977" x="5773738" y="2033588"/>
          <p14:tracePt t="2978" x="5749925" y="2033588"/>
          <p14:tracePt t="2979" x="5732463" y="2033588"/>
          <p14:tracePt t="2980" x="5716588" y="2033588"/>
          <p14:tracePt t="2981" x="5700713" y="2025650"/>
          <p14:tracePt t="2982" x="5684838" y="2025650"/>
          <p14:tracePt t="2983" x="5668963" y="2017713"/>
          <p14:tracePt t="2984" x="5645150" y="2009775"/>
          <p14:tracePt t="2986" x="5621338" y="2009775"/>
          <p14:tracePt t="2987" x="5597525" y="2009775"/>
          <p14:tracePt t="2988" x="5581650" y="2001838"/>
          <p14:tracePt t="2989" x="5573713" y="2001838"/>
          <p14:tracePt t="2990" x="5549900" y="1985963"/>
          <p14:tracePt t="2991" x="5541963" y="1985963"/>
          <p14:tracePt t="2992" x="5526088" y="1985963"/>
          <p14:tracePt t="2993" x="5502275" y="1985963"/>
          <p14:tracePt t="2994" x="5486400" y="1985963"/>
          <p14:tracePt t="2995" x="5478463" y="1978025"/>
          <p14:tracePt t="2996" x="5462588" y="1978025"/>
          <p14:tracePt t="2997" x="5446713" y="1970088"/>
          <p14:tracePt t="2998" x="5430838" y="1970088"/>
          <p14:tracePt t="2999" x="5422900" y="1970088"/>
          <p14:tracePt t="3000" x="5407025" y="1962150"/>
          <p14:tracePt t="3001" x="5389563" y="1962150"/>
          <p14:tracePt t="3003" x="5357813" y="1954213"/>
          <p14:tracePt t="3004" x="5341938" y="1946275"/>
          <p14:tracePt t="3005" x="5334000" y="1946275"/>
          <p14:tracePt t="3006" x="5310188" y="1946275"/>
          <p14:tracePt t="3007" x="5302250" y="1946275"/>
          <p14:tracePt t="3008" x="5294313" y="1938338"/>
          <p14:tracePt t="3009" x="5278438" y="1930400"/>
          <p14:tracePt t="3010" x="5262563" y="1930400"/>
          <p14:tracePt t="3011" x="5246688" y="1930400"/>
          <p14:tracePt t="3012" x="5238750" y="1930400"/>
          <p14:tracePt t="3013" x="5222875" y="1922463"/>
          <p14:tracePt t="3014" x="5207000" y="1922463"/>
          <p14:tracePt t="3015" x="5199063" y="1914525"/>
          <p14:tracePt t="3016" x="5183188" y="1914525"/>
          <p14:tracePt t="3017" x="5167313" y="1906588"/>
          <p14:tracePt t="3018" x="5151438" y="1906588"/>
          <p14:tracePt t="3019" x="5143500" y="1906588"/>
          <p14:tracePt t="3020" x="5135563" y="1898650"/>
          <p14:tracePt t="3021" x="5119688" y="1898650"/>
          <p14:tracePt t="3022" x="5103813" y="1890713"/>
          <p14:tracePt t="3023" x="5087938" y="1890713"/>
          <p14:tracePt t="3024" x="5080000" y="1890713"/>
          <p14:tracePt t="3025" x="5064125" y="1890713"/>
          <p14:tracePt t="3026" x="5056188" y="1881188"/>
          <p14:tracePt t="3027" x="5038725" y="1881188"/>
          <p14:tracePt t="3028" x="5022850" y="1873250"/>
          <p14:tracePt t="3029" x="5006975" y="1873250"/>
          <p14:tracePt t="3030" x="4999038" y="1873250"/>
          <p14:tracePt t="3031" x="4991100" y="1865313"/>
          <p14:tracePt t="3032" x="4975225" y="1865313"/>
          <p14:tracePt t="3033" x="4959350" y="1857375"/>
          <p14:tracePt t="3034" x="4951413" y="1857375"/>
          <p14:tracePt t="3036" x="4919663" y="1857375"/>
          <p14:tracePt t="3037" x="4911725" y="1849438"/>
          <p14:tracePt t="3038" x="4903788" y="1841500"/>
          <p14:tracePt t="3039" x="4887913" y="1841500"/>
          <p14:tracePt t="3040" x="4872038" y="1841500"/>
          <p14:tracePt t="3041" x="4864100" y="1833563"/>
          <p14:tracePt t="3042" x="4848225" y="1833563"/>
          <p14:tracePt t="3043" x="4832350" y="1833563"/>
          <p14:tracePt t="3044" x="4824413" y="1833563"/>
          <p14:tracePt t="3045" x="4816475" y="1825625"/>
          <p14:tracePt t="3046" x="4800600" y="1817688"/>
          <p14:tracePt t="3047" x="4784725" y="1817688"/>
          <p14:tracePt t="3048" x="4776788" y="1817688"/>
          <p14:tracePt t="3049" x="4760913" y="1817688"/>
          <p14:tracePt t="3050" x="4745038" y="1817688"/>
          <p14:tracePt t="3051" x="4737100" y="1809750"/>
          <p14:tracePt t="3053" x="4705350" y="1801813"/>
          <p14:tracePt t="3054" x="4695825" y="1801813"/>
          <p14:tracePt t="3055" x="4679950" y="1801813"/>
          <p14:tracePt t="3056" x="4664075" y="1793875"/>
          <p14:tracePt t="3057" x="4656138" y="1793875"/>
          <p14:tracePt t="3058" x="4640263" y="1793875"/>
          <p14:tracePt t="3059" x="4624388" y="1785938"/>
          <p14:tracePt t="3060" x="4608513" y="1785938"/>
          <p14:tracePt t="3061" x="4592638" y="1778000"/>
          <p14:tracePt t="3062" x="4584700" y="1778000"/>
          <p14:tracePt t="3063" x="4568825" y="1778000"/>
          <p14:tracePt t="3064" x="4552950" y="1770063"/>
          <p14:tracePt t="3065" x="4545013" y="1770063"/>
          <p14:tracePt t="3066" x="4529138" y="1770063"/>
          <p14:tracePt t="3067" x="4513263" y="1762125"/>
          <p14:tracePt t="3068" x="4497388" y="1762125"/>
          <p14:tracePt t="3069" x="4489450" y="1762125"/>
          <p14:tracePt t="3070" x="4473575" y="1762125"/>
          <p14:tracePt t="3071" x="4457700" y="1762125"/>
          <p14:tracePt t="3072" x="4441825" y="1754188"/>
          <p14:tracePt t="3073" x="4425950" y="1746250"/>
          <p14:tracePt t="3074" x="4418013" y="1746250"/>
          <p14:tracePt t="3075" x="4394200" y="1746250"/>
          <p14:tracePt t="3076" x="4386263" y="1746250"/>
          <p14:tracePt t="3077" x="4370388" y="1746250"/>
          <p14:tracePt t="3078" x="4362450" y="1738313"/>
          <p14:tracePt t="3079" x="4344988" y="1738313"/>
          <p14:tracePt t="3080" x="4329113" y="1738313"/>
          <p14:tracePt t="3081" x="4313238" y="1738313"/>
          <p14:tracePt t="3082" x="4305300" y="1738313"/>
          <p14:tracePt t="3083" x="4289425" y="1738313"/>
          <p14:tracePt t="3084" x="4273550" y="1730375"/>
          <p14:tracePt t="3085" x="4265613" y="1730375"/>
          <p14:tracePt t="3086" x="4249738" y="1730375"/>
          <p14:tracePt t="3087" x="4241800" y="1730375"/>
          <p14:tracePt t="3088" x="4217988" y="1730375"/>
          <p14:tracePt t="3089" x="4202113" y="1722438"/>
          <p14:tracePt t="3090" x="4194175" y="1722438"/>
          <p14:tracePt t="3091" x="4178300" y="1722438"/>
          <p14:tracePt t="3092" x="4170363" y="1722438"/>
          <p14:tracePt t="3093" x="4154488" y="1722438"/>
          <p14:tracePt t="3094" x="4146550" y="1722438"/>
          <p14:tracePt t="3095" x="4130675" y="1722438"/>
          <p14:tracePt t="3096" x="4122738" y="1722438"/>
          <p14:tracePt t="3097" x="4098925" y="1714500"/>
          <p14:tracePt t="3098" x="4090988" y="1714500"/>
          <p14:tracePt t="3099" x="4083050" y="1714500"/>
          <p14:tracePt t="3100" x="4067175" y="1714500"/>
          <p14:tracePt t="3101" x="4059238" y="1714500"/>
          <p14:tracePt t="3102" x="4051300" y="1706563"/>
          <p14:tracePt t="3104" x="4019550" y="1706563"/>
          <p14:tracePt t="3105" x="4011613" y="1706563"/>
          <p14:tracePt t="3106" x="4002088" y="1706563"/>
          <p14:tracePt t="3107" x="3994150" y="1706563"/>
          <p14:tracePt t="3108" x="3978275" y="1706563"/>
          <p14:tracePt t="3109" x="3970338" y="1706563"/>
          <p14:tracePt t="3110" x="3962400" y="1706563"/>
          <p14:tracePt t="3111" x="3946525" y="1706563"/>
          <p14:tracePt t="3112" x="3938588" y="1706563"/>
          <p14:tracePt t="3113" x="3930650" y="1706563"/>
          <p14:tracePt t="3114" x="3922713" y="1706563"/>
          <p14:tracePt t="3115" x="3906838" y="1706563"/>
          <p14:tracePt t="3116" x="3898900" y="1706563"/>
          <p14:tracePt t="3117" x="3890963" y="1706563"/>
          <p14:tracePt t="3118" x="3875088" y="1698625"/>
          <p14:tracePt t="3119" x="3867150" y="1698625"/>
          <p14:tracePt t="3120" x="3859213" y="1698625"/>
          <p14:tracePt t="3121" x="3851275" y="1698625"/>
          <p14:tracePt t="3122" x="3843338" y="1698625"/>
          <p14:tracePt t="3123" x="3835400" y="1698625"/>
          <p14:tracePt t="3124" x="3827463" y="1698625"/>
          <p14:tracePt t="3125" x="3819525" y="1698625"/>
          <p14:tracePt t="3126" x="3811588" y="1698625"/>
          <p14:tracePt t="3127" x="3795713" y="1698625"/>
          <p14:tracePt t="3129" x="3787775" y="1690688"/>
          <p14:tracePt t="3130" x="3771900" y="1690688"/>
          <p14:tracePt t="3132" x="3756025" y="1690688"/>
          <p14:tracePt t="3134" x="3748088" y="1690688"/>
          <p14:tracePt t="3135" x="3740150" y="1690688"/>
          <p14:tracePt t="3137" x="3732213" y="1690688"/>
          <p14:tracePt t="3138" x="3724275" y="1690688"/>
          <p14:tracePt t="3139" x="3716338" y="1690688"/>
          <p14:tracePt t="3140" x="3708400" y="1690688"/>
          <p14:tracePt t="3141" x="3700463" y="1690688"/>
          <p14:tracePt t="3142" x="3692525" y="1690688"/>
          <p14:tracePt t="3144" x="3684588" y="1690688"/>
          <p14:tracePt t="3145" x="3676650" y="1690688"/>
          <p14:tracePt t="3146" x="3668713" y="1690688"/>
          <p14:tracePt t="3149" x="3660775" y="1690688"/>
          <p14:tracePt t="3151" x="3643313" y="1690688"/>
          <p14:tracePt t="3154" x="3635375" y="1690688"/>
          <p14:tracePt t="3155" x="3627438" y="1690688"/>
          <p14:tracePt t="3157" x="3619500" y="1690688"/>
          <p14:tracePt t="3159" x="3611563" y="1690688"/>
          <p14:tracePt t="3160" x="3603625" y="1690688"/>
          <p14:tracePt t="3161" x="3595688" y="1690688"/>
          <p14:tracePt t="3164" x="3587750" y="1690688"/>
          <p14:tracePt t="3166" x="3579813" y="1690688"/>
          <p14:tracePt t="3167" x="3571875" y="1690688"/>
          <p14:tracePt t="3170" x="3563938" y="1690688"/>
          <p14:tracePt t="3173" x="3548063" y="1690688"/>
          <p14:tracePt t="3177" x="3540125" y="1690688"/>
          <p14:tracePt t="3180" x="3532188" y="1690688"/>
          <p14:tracePt t="3181" x="3524250" y="1690688"/>
          <p14:tracePt t="3183" x="3516313" y="1690688"/>
          <p14:tracePt t="3186" x="3508375" y="1690688"/>
          <p14:tracePt t="3188" x="3500438" y="1690688"/>
          <p14:tracePt t="3191" x="3492500" y="1690688"/>
          <p14:tracePt t="3192" x="3484563" y="1690688"/>
          <p14:tracePt t="3195" x="3476625" y="1690688"/>
          <p14:tracePt t="3197" x="3468688" y="1690688"/>
          <p14:tracePt t="3199" x="3460750" y="1690688"/>
          <p14:tracePt t="3200" x="3452813" y="1690688"/>
          <p14:tracePt t="3203" x="3444875" y="1690688"/>
          <p14:tracePt t="3205" x="3436938" y="1690688"/>
          <p14:tracePt t="3207" x="3429000" y="1690688"/>
          <p14:tracePt t="3208" x="3421063" y="1690688"/>
          <p14:tracePt t="3210" x="3413125" y="1690688"/>
          <p14:tracePt t="3212" x="3405188" y="1690688"/>
          <p14:tracePt t="3214" x="3397250" y="1690688"/>
          <p14:tracePt t="3216" x="3389313" y="1690688"/>
          <p14:tracePt t="3217" x="3381375" y="1690688"/>
          <p14:tracePt t="3220" x="3373438" y="1690688"/>
          <p14:tracePt t="3221" x="3357563" y="1690688"/>
          <p14:tracePt t="3223" x="3349625" y="1690688"/>
          <p14:tracePt t="3225" x="3341688" y="1690688"/>
          <p14:tracePt t="3227" x="3325813" y="1690688"/>
          <p14:tracePt t="3229" x="3317875" y="1690688"/>
          <p14:tracePt t="3231" x="3308350" y="1690688"/>
          <p14:tracePt t="3233" x="3300413" y="1690688"/>
          <p14:tracePt t="3234" x="3292475" y="1690688"/>
          <p14:tracePt t="3236" x="3284538" y="1690688"/>
          <p14:tracePt t="3237" x="3268663" y="1690688"/>
          <p14:tracePt t="3239" x="3260725" y="1690688"/>
          <p14:tracePt t="3240" x="3252788" y="1690688"/>
          <p14:tracePt t="3241" x="3244850" y="1690688"/>
          <p14:tracePt t="3243" x="3236913" y="1690688"/>
          <p14:tracePt t="3245" x="3221038" y="1690688"/>
          <p14:tracePt t="3247" x="3213100" y="1690688"/>
          <p14:tracePt t="3248" x="3205163" y="1690688"/>
          <p14:tracePt t="3249" x="3197225" y="1690688"/>
          <p14:tracePt t="3250" x="3189288" y="1690688"/>
          <p14:tracePt t="3251" x="3189288" y="1682750"/>
          <p14:tracePt t="3253" x="3181350" y="1682750"/>
          <p14:tracePt t="3254" x="3165475" y="1682750"/>
          <p14:tracePt t="3255" x="3157538" y="1682750"/>
          <p14:tracePt t="3257" x="3149600" y="1682750"/>
          <p14:tracePt t="3258" x="3141663" y="1682750"/>
          <p14:tracePt t="3259" x="3133725" y="1682750"/>
          <p14:tracePt t="3261" x="3125788" y="1682750"/>
          <p14:tracePt t="3262" x="3117850" y="1682750"/>
          <p14:tracePt t="3263" x="3109913" y="1682750"/>
          <p14:tracePt t="3264" x="3101975" y="1682750"/>
          <p14:tracePt t="3265" x="3094038" y="1682750"/>
          <p14:tracePt t="3266" x="3086100" y="1682750"/>
          <p14:tracePt t="3268" x="3078163" y="1682750"/>
          <p14:tracePt t="3270" x="3062288" y="1674813"/>
          <p14:tracePt t="3272" x="3054350" y="1674813"/>
          <p14:tracePt t="3273" x="3046413" y="1674813"/>
          <p14:tracePt t="3274" x="3038475" y="1674813"/>
          <p14:tracePt t="3275" x="3030538" y="1674813"/>
          <p14:tracePt t="3276" x="3022600" y="1674813"/>
          <p14:tracePt t="3278" x="3014663" y="1674813"/>
          <p14:tracePt t="3279" x="2998788" y="1674813"/>
          <p14:tracePt t="3281" x="2990850" y="1674813"/>
          <p14:tracePt t="3282" x="2982913" y="1674813"/>
          <p14:tracePt t="3283" x="2974975" y="1674813"/>
          <p14:tracePt t="3284" x="2967038" y="1674813"/>
          <p14:tracePt t="3286" x="2957513" y="1674813"/>
          <p14:tracePt t="3288" x="2949575" y="1674813"/>
          <p14:tracePt t="3289" x="2941638" y="1674813"/>
          <p14:tracePt t="3290" x="2933700" y="1674813"/>
          <p14:tracePt t="3292" x="2917825" y="1666875"/>
          <p14:tracePt t="3294" x="2909888" y="1666875"/>
          <p14:tracePt t="3296" x="2894013" y="1666875"/>
          <p14:tracePt t="3298" x="2886075" y="1666875"/>
          <p14:tracePt t="3300" x="2870200" y="1666875"/>
          <p14:tracePt t="3303" x="2862263" y="1666875"/>
          <p14:tracePt t="3304" x="2854325" y="1666875"/>
          <p14:tracePt t="3305" x="2846388" y="1666875"/>
          <p14:tracePt t="3307" x="2838450" y="1666875"/>
          <p14:tracePt t="3310" x="2830513" y="1666875"/>
          <p14:tracePt t="3312" x="2822575" y="1666875"/>
          <p14:tracePt t="3314" x="2814638" y="1666875"/>
          <p14:tracePt t="3316" x="2806700" y="1666875"/>
          <p14:tracePt t="3318" x="2798763" y="1658938"/>
          <p14:tracePt t="3321" x="2790825" y="1658938"/>
          <p14:tracePt t="3322" x="2782888" y="1658938"/>
          <p14:tracePt t="3325" x="2774950" y="1658938"/>
          <p14:tracePt t="3328" x="2767013" y="1651000"/>
          <p14:tracePt t="3330" x="2759075" y="1651000"/>
          <p14:tracePt t="3332" x="2751138" y="1651000"/>
          <p14:tracePt t="3336" x="2743200" y="1651000"/>
          <p14:tracePt t="3337" x="2735263" y="1651000"/>
          <p14:tracePt t="3341" x="2727325" y="1651000"/>
          <p14:tracePt t="3342" x="2719388" y="1651000"/>
          <p14:tracePt t="3345" x="2711450" y="1651000"/>
          <p14:tracePt t="3349" x="2695575" y="1651000"/>
          <p14:tracePt t="3353" x="2687638" y="1651000"/>
          <p14:tracePt t="3356" x="2679700" y="1651000"/>
          <p14:tracePt t="3359" x="2671763" y="1651000"/>
          <p14:tracePt t="3363" x="2663825" y="1651000"/>
          <p14:tracePt t="3366" x="2655888" y="1651000"/>
          <p14:tracePt t="3368" x="2647950" y="1651000"/>
          <p14:tracePt t="3373" x="2640013" y="1651000"/>
          <p14:tracePt t="3375" x="2632075" y="1651000"/>
          <p14:tracePt t="3378" x="2624138" y="1651000"/>
          <p14:tracePt t="3380" x="2616200" y="1651000"/>
          <p14:tracePt t="3384" x="2606675" y="1651000"/>
          <p14:tracePt t="3387" x="2598738" y="1651000"/>
          <p14:tracePt t="3388" x="2590800" y="1651000"/>
          <p14:tracePt t="3391" x="2582863" y="1651000"/>
          <p14:tracePt t="3394" x="2574925" y="1651000"/>
          <p14:tracePt t="3398" x="2566988" y="1651000"/>
          <p14:tracePt t="3399" x="2559050" y="1651000"/>
          <p14:tracePt t="3403" x="2551113" y="1651000"/>
          <p14:tracePt t="3405" x="2543175" y="1651000"/>
          <p14:tracePt t="3407" x="2535238" y="1651000"/>
          <p14:tracePt t="3408" x="2527300" y="1651000"/>
          <p14:tracePt t="3411" x="2519363" y="1651000"/>
          <p14:tracePt t="3414" x="2511425" y="1651000"/>
          <p14:tracePt t="3416" x="2503488" y="1651000"/>
          <p14:tracePt t="3419" x="2495550" y="1658938"/>
          <p14:tracePt t="3421" x="2487613" y="1658938"/>
          <p14:tracePt t="3424" x="2479675" y="1658938"/>
          <p14:tracePt t="3426" x="2471738" y="1658938"/>
          <p14:tracePt t="3427" x="2463800" y="1658938"/>
          <p14:tracePt t="3430" x="2455863" y="1658938"/>
          <p14:tracePt t="3432" x="2455863" y="1666875"/>
          <p14:tracePt t="3433" x="2447925" y="1666875"/>
          <p14:tracePt t="3436" x="2432050" y="1666875"/>
          <p14:tracePt t="3439" x="2424113" y="1666875"/>
          <p14:tracePt t="3441" x="2416175" y="1666875"/>
          <p14:tracePt t="3442" x="2416175" y="1674813"/>
          <p14:tracePt t="3443" x="2408238" y="1674813"/>
          <p14:tracePt t="3446" x="2400300" y="1674813"/>
          <p14:tracePt t="3447" x="2392363" y="1674813"/>
          <p14:tracePt t="3450" x="2384425" y="1682750"/>
          <p14:tracePt t="3453" x="2376488" y="1690688"/>
          <p14:tracePt t="3455" x="2368550" y="1690688"/>
          <p14:tracePt t="3456" x="2360613" y="1690688"/>
          <p14:tracePt t="3458" x="2352675" y="1690688"/>
          <p14:tracePt t="3460" x="2352675" y="1698625"/>
          <p14:tracePt t="3461" x="2344738" y="1698625"/>
          <p14:tracePt t="3464" x="2328863" y="1698625"/>
          <p14:tracePt t="3465" x="2328863" y="1706563"/>
          <p14:tracePt t="3467" x="2320925" y="1706563"/>
          <p14:tracePt t="3470" x="2305050" y="1714500"/>
          <p14:tracePt t="3471" x="2305050" y="1722438"/>
          <p14:tracePt t="3472" x="2297113" y="1722438"/>
          <p14:tracePt t="3473" x="2297113" y="1730375"/>
          <p14:tracePt t="3475" x="2289175" y="1730375"/>
          <p14:tracePt t="3477" x="2273300" y="1738313"/>
          <p14:tracePt t="3479" x="2273300" y="1746250"/>
          <p14:tracePt t="3480" x="2265363" y="1746250"/>
          <p14:tracePt t="3482" x="2255838" y="1746250"/>
          <p14:tracePt t="3483" x="2247900" y="1754188"/>
          <p14:tracePt t="3487" x="2232025" y="1762125"/>
          <p14:tracePt t="3489" x="2224088" y="1762125"/>
          <p14:tracePt t="3490" x="2216150" y="1770063"/>
          <p14:tracePt t="3492" x="2208213" y="1778000"/>
          <p14:tracePt t="3494" x="2200275" y="1778000"/>
          <p14:tracePt t="3495" x="2200275" y="1785938"/>
          <p14:tracePt t="3497" x="2184400" y="1785938"/>
          <p14:tracePt t="3499" x="2176463" y="1793875"/>
          <p14:tracePt t="3500" x="2168525" y="1793875"/>
          <p14:tracePt t="3501" x="2160588" y="1793875"/>
          <p14:tracePt t="3504" x="2152650" y="1809750"/>
          <p14:tracePt t="3505" x="2144713" y="1809750"/>
          <p14:tracePt t="3508" x="2128838" y="1817688"/>
          <p14:tracePt t="3510" x="2120900" y="1817688"/>
          <p14:tracePt t="3511" x="2120900" y="1825625"/>
          <p14:tracePt t="3512" x="2112963" y="1825625"/>
          <p14:tracePt t="3513" x="2105025" y="1825625"/>
          <p14:tracePt t="3515" x="2097088" y="1825625"/>
          <p14:tracePt t="3516" x="2097088" y="1833563"/>
          <p14:tracePt t="3517" x="2089150" y="1841500"/>
          <p14:tracePt t="3519" x="2081213" y="1841500"/>
          <p14:tracePt t="3521" x="2073275" y="1849438"/>
          <p14:tracePt t="3522" x="2065338" y="1849438"/>
          <p14:tracePt t="3524" x="2057400" y="1849438"/>
          <p14:tracePt t="3526" x="2041525" y="1857375"/>
          <p14:tracePt t="3528" x="2033588" y="1865313"/>
          <p14:tracePt t="3531" x="2025650" y="1873250"/>
          <p14:tracePt t="3532" x="2017713" y="1873250"/>
          <p14:tracePt t="3534" x="2009775" y="1873250"/>
          <p14:tracePt t="3535" x="2009775" y="1881188"/>
          <p14:tracePt t="3537" x="1993900" y="1881188"/>
          <p14:tracePt t="3540" x="1985963" y="1890713"/>
          <p14:tracePt t="3541" x="1985963" y="1898650"/>
          <p14:tracePt t="3542" x="1978025" y="1898650"/>
          <p14:tracePt t="3544" x="1970088" y="1906588"/>
          <p14:tracePt t="3545" x="1962150" y="1906588"/>
          <p14:tracePt t="3546" x="1954213" y="1906588"/>
          <p14:tracePt t="3548" x="1946275" y="1914525"/>
          <p14:tracePt t="3549" x="1938338" y="1914525"/>
          <p14:tracePt t="3551" x="1930400" y="1922463"/>
          <p14:tracePt t="3554" x="1922463" y="1930400"/>
          <p14:tracePt t="3555" x="1912938" y="1930400"/>
          <p14:tracePt t="3556" x="1905000" y="1938338"/>
          <p14:tracePt t="3558" x="1897063" y="1938338"/>
          <p14:tracePt t="3559" x="1897063" y="1946275"/>
          <p14:tracePt t="3560" x="1889125" y="1946275"/>
          <p14:tracePt t="3562" x="1881188" y="1954213"/>
          <p14:tracePt t="3563" x="1873250" y="1962150"/>
          <p14:tracePt t="3565" x="1865313" y="1962150"/>
          <p14:tracePt t="3566" x="1865313" y="1970088"/>
          <p14:tracePt t="3567" x="1849438" y="1970088"/>
          <p14:tracePt t="3570" x="1833563" y="1985963"/>
          <p14:tracePt t="3572" x="1825625" y="1993900"/>
          <p14:tracePt t="3573" x="1817688" y="2001838"/>
          <p14:tracePt t="3574" x="1809750" y="2001838"/>
          <p14:tracePt t="3575" x="1801813" y="2009775"/>
          <p14:tracePt t="3576" x="1793875" y="2009775"/>
          <p14:tracePt t="3577" x="1785938" y="2009775"/>
          <p14:tracePt t="3578" x="1785938" y="2017713"/>
          <p14:tracePt t="3579" x="1778000" y="2025650"/>
          <p14:tracePt t="3581" x="1762125" y="2033588"/>
          <p14:tracePt t="3583" x="1754188" y="2041525"/>
          <p14:tracePt t="3586" x="1738313" y="2049463"/>
          <p14:tracePt t="3588" x="1722438" y="2065338"/>
          <p14:tracePt t="3590" x="1714500" y="2073275"/>
          <p14:tracePt t="3591" x="1706563" y="2073275"/>
          <p14:tracePt t="3592" x="1706563" y="2081213"/>
          <p14:tracePt t="3593" x="1690688" y="2081213"/>
          <p14:tracePt t="3594" x="1690688" y="2089150"/>
          <p14:tracePt t="3595" x="1682750" y="2089150"/>
          <p14:tracePt t="3596" x="1682750" y="2097088"/>
          <p14:tracePt t="3597" x="1666875" y="2105025"/>
          <p14:tracePt t="3599" x="1658938" y="2105025"/>
          <p14:tracePt t="3600" x="1651000" y="2120900"/>
          <p14:tracePt t="3603" x="1643063" y="2128838"/>
          <p14:tracePt t="3604" x="1627188" y="2128838"/>
          <p14:tracePt t="3605" x="1627188" y="2136775"/>
          <p14:tracePt t="3606" x="1619250" y="2144713"/>
          <p14:tracePt t="3608" x="1611313" y="2144713"/>
          <p14:tracePt t="3609" x="1603375" y="2152650"/>
          <p14:tracePt t="3610" x="1595438" y="2152650"/>
          <p14:tracePt t="3611" x="1595438" y="2160588"/>
          <p14:tracePt t="3612" x="1587500" y="2160588"/>
          <p14:tracePt t="3613" x="1579563" y="2168525"/>
          <p14:tracePt t="3614" x="1571625" y="2176463"/>
          <p14:tracePt t="3616" x="1562100" y="2176463"/>
          <p14:tracePt t="3617" x="1562100" y="2184400"/>
          <p14:tracePt t="3618" x="1554163" y="2184400"/>
          <p14:tracePt t="3619" x="1554163" y="2192338"/>
          <p14:tracePt t="3620" x="1538288" y="2200275"/>
          <p14:tracePt t="3622" x="1530350" y="2208213"/>
          <p14:tracePt t="3624" x="1522413" y="2216150"/>
          <p14:tracePt t="3625" x="1514475" y="2216150"/>
          <p14:tracePt t="3626" x="1514475" y="2224088"/>
          <p14:tracePt t="3627" x="1506538" y="2233613"/>
          <p14:tracePt t="3629" x="1498600" y="2241550"/>
          <p14:tracePt t="3631" x="1482725" y="2249488"/>
          <p14:tracePt t="3632" x="1482725" y="2257425"/>
          <p14:tracePt t="3634" x="1474788" y="2257425"/>
          <p14:tracePt t="3635" x="1474788" y="2265363"/>
          <p14:tracePt t="3636" x="1466850" y="2265363"/>
          <p14:tracePt t="3637" x="1458913" y="2273300"/>
          <p14:tracePt t="3640" x="1450975" y="2273300"/>
          <p14:tracePt t="3641" x="1450975" y="2289175"/>
          <p14:tracePt t="3642" x="1443038" y="2289175"/>
          <p14:tracePt t="3644" x="1443038" y="2297113"/>
          <p14:tracePt t="3645" x="1427163" y="2297113"/>
          <p14:tracePt t="3646" x="1427163" y="2305050"/>
          <p14:tracePt t="3648" x="1419225" y="2312988"/>
          <p14:tracePt t="3650" x="1419225" y="2320925"/>
          <p14:tracePt t="3653" x="1403350" y="2328863"/>
          <p14:tracePt t="3655" x="1403350" y="2336800"/>
          <p14:tracePt t="3657" x="1395413" y="2344738"/>
          <p14:tracePt t="3659" x="1395413" y="2352675"/>
          <p14:tracePt t="3660" x="1387475" y="2352675"/>
          <p14:tracePt t="3661" x="1387475" y="2360613"/>
          <p14:tracePt t="3664" x="1371600" y="2368550"/>
          <p14:tracePt t="3665" x="1371600" y="2376488"/>
          <p14:tracePt t="3668" x="1363663" y="2384425"/>
          <p14:tracePt t="3670" x="1363663" y="2392363"/>
          <p14:tracePt t="3672" x="1355725" y="2392363"/>
          <p14:tracePt t="3673" x="1347788" y="2392363"/>
          <p14:tracePt t="3674" x="1347788" y="2400300"/>
          <p14:tracePt t="3675" x="1347788" y="2408238"/>
          <p14:tracePt t="3677" x="1339850" y="2408238"/>
          <p14:tracePt t="3678" x="1339850" y="2416175"/>
          <p14:tracePt t="3680" x="1331913" y="2424113"/>
          <p14:tracePt t="3682" x="1331913" y="2432050"/>
          <p14:tracePt t="3683" x="1323975" y="2439988"/>
          <p14:tracePt t="3686" x="1316038" y="2447925"/>
          <p14:tracePt t="3687" x="1316038" y="2455863"/>
          <p14:tracePt t="3688" x="1308100" y="2455863"/>
          <p14:tracePt t="3689" x="1308100" y="2463800"/>
          <p14:tracePt t="3691" x="1300163" y="2471738"/>
          <p14:tracePt t="3692" x="1300163" y="2479675"/>
          <p14:tracePt t="3693" x="1300163" y="2487613"/>
          <p14:tracePt t="3695" x="1292225" y="2503488"/>
          <p14:tracePt t="3696" x="1284288" y="2503488"/>
          <p14:tracePt t="3697" x="1284288" y="2511425"/>
          <p14:tracePt t="3699" x="1276350" y="2527300"/>
          <p14:tracePt t="3700" x="1268413" y="2527300"/>
          <p14:tracePt t="3701" x="1268413" y="2535238"/>
          <p14:tracePt t="3702" x="1268413" y="2543175"/>
          <p14:tracePt t="3704" x="1252538" y="2551113"/>
          <p14:tracePt t="3705" x="1252538" y="2559050"/>
          <p14:tracePt t="3706" x="1252538" y="2566988"/>
          <p14:tracePt t="3707" x="1244600" y="2576513"/>
          <p14:tracePt t="3708" x="1244600" y="2584450"/>
          <p14:tracePt t="3709" x="1236663" y="2592388"/>
          <p14:tracePt t="3710" x="1228725" y="2600325"/>
          <p14:tracePt t="3711" x="1228725" y="2608263"/>
          <p14:tracePt t="3713" x="1220788" y="2624138"/>
          <p14:tracePt t="3714" x="1211263" y="2632075"/>
          <p14:tracePt t="3715" x="1211263" y="2640013"/>
          <p14:tracePt t="3716" x="1203325" y="2655888"/>
          <p14:tracePt t="3718" x="1195388" y="2663825"/>
          <p14:tracePt t="3720" x="1187450" y="2679700"/>
          <p14:tracePt t="3721" x="1187450" y="2695575"/>
          <p14:tracePt t="3722" x="1179513" y="2703513"/>
          <p14:tracePt t="3723" x="1171575" y="2711450"/>
          <p14:tracePt t="3724" x="1171575" y="2727325"/>
          <p14:tracePt t="3725" x="1163638" y="2735263"/>
          <p14:tracePt t="3726" x="1155700" y="2743200"/>
          <p14:tracePt t="3727" x="1147763" y="2759075"/>
          <p14:tracePt t="3728" x="1147763" y="2767013"/>
          <p14:tracePt t="3729" x="1147763" y="2774950"/>
          <p14:tracePt t="3730" x="1139825" y="2798763"/>
          <p14:tracePt t="3731" x="1131888" y="2798763"/>
          <p14:tracePt t="3732" x="1131888" y="2806700"/>
          <p14:tracePt t="3733" x="1131888" y="2822575"/>
          <p14:tracePt t="3734" x="1123950" y="2838450"/>
          <p14:tracePt t="3736" x="1116013" y="2862263"/>
          <p14:tracePt t="3737" x="1116013" y="2878138"/>
          <p14:tracePt t="3738" x="1116013" y="2886075"/>
          <p14:tracePt t="3739" x="1108075" y="2901950"/>
          <p14:tracePt t="3740" x="1100138" y="2919413"/>
          <p14:tracePt t="3741" x="1100138" y="2927350"/>
          <p14:tracePt t="3742" x="1100138" y="2943225"/>
          <p14:tracePt t="3743" x="1084263" y="2959100"/>
          <p14:tracePt t="3744" x="1084263" y="2967038"/>
          <p14:tracePt t="3745" x="1076325" y="2982913"/>
          <p14:tracePt t="3746" x="1076325" y="2990850"/>
          <p14:tracePt t="3747" x="1076325" y="3014663"/>
          <p14:tracePt t="3748" x="1068388" y="3022600"/>
          <p14:tracePt t="3749" x="1060450" y="3038475"/>
          <p14:tracePt t="3750" x="1060450" y="3054350"/>
          <p14:tracePt t="3751" x="1060450" y="3070225"/>
          <p14:tracePt t="3752" x="1060450" y="3078163"/>
          <p14:tracePt t="3753" x="1052513" y="3094038"/>
          <p14:tracePt t="3754" x="1052513" y="3101975"/>
          <p14:tracePt t="3755" x="1044575" y="3117850"/>
          <p14:tracePt t="3756" x="1044575" y="3133725"/>
          <p14:tracePt t="3757" x="1036638" y="3141663"/>
          <p14:tracePt t="3758" x="1036638" y="3157538"/>
          <p14:tracePt t="3759" x="1036638" y="3173413"/>
          <p14:tracePt t="3760" x="1036638" y="3181350"/>
          <p14:tracePt t="3761" x="1028700" y="3197225"/>
          <p14:tracePt t="3762" x="1028700" y="3205163"/>
          <p14:tracePt t="3763" x="1028700" y="3228975"/>
          <p14:tracePt t="3764" x="1020763" y="3236913"/>
          <p14:tracePt t="3765" x="1020763" y="3252788"/>
          <p14:tracePt t="3766" x="1020763" y="3262313"/>
          <p14:tracePt t="3767" x="1020763" y="3286125"/>
          <p14:tracePt t="3768" x="1012825" y="3294063"/>
          <p14:tracePt t="3769" x="1012825" y="3309938"/>
          <p14:tracePt t="3770" x="1012825" y="3317875"/>
          <p14:tracePt t="3771" x="1004888" y="3341688"/>
          <p14:tracePt t="3772" x="1004888" y="3349625"/>
          <p14:tracePt t="3773" x="1004888" y="3357563"/>
          <p14:tracePt t="3774" x="996950" y="3373438"/>
          <p14:tracePt t="3775" x="996950" y="3389313"/>
          <p14:tracePt t="3776" x="996950" y="3397250"/>
          <p14:tracePt t="3777" x="996950" y="3413125"/>
          <p14:tracePt t="3778" x="996950" y="3421063"/>
          <p14:tracePt t="3779" x="996950" y="3436938"/>
          <p14:tracePt t="3780" x="996950" y="3452813"/>
          <p14:tracePt t="3781" x="996950" y="3460750"/>
          <p14:tracePt t="3782" x="989013" y="3468688"/>
          <p14:tracePt t="3783" x="989013" y="3492500"/>
          <p14:tracePt t="3784" x="989013" y="3508375"/>
          <p14:tracePt t="3786" x="981075" y="3524250"/>
          <p14:tracePt t="3787" x="981075" y="3540125"/>
          <p14:tracePt t="3788" x="981075" y="3556000"/>
          <p14:tracePt t="3789" x="981075" y="3563938"/>
          <p14:tracePt t="3790" x="981075" y="3579813"/>
          <p14:tracePt t="3791" x="981075" y="3587750"/>
          <p14:tracePt t="3792" x="981075" y="3605213"/>
          <p14:tracePt t="3793" x="981075" y="3621088"/>
          <p14:tracePt t="3794" x="973138" y="3629025"/>
          <p14:tracePt t="3795" x="973138" y="3636963"/>
          <p14:tracePt t="3796" x="973138" y="3652838"/>
          <p14:tracePt t="3797" x="973138" y="3660775"/>
          <p14:tracePt t="3798" x="965200" y="3676650"/>
          <p14:tracePt t="3799" x="965200" y="3684588"/>
          <p14:tracePt t="3800" x="965200" y="3708400"/>
          <p14:tracePt t="3801" x="965200" y="3716338"/>
          <p14:tracePt t="3802" x="965200" y="3724275"/>
          <p14:tracePt t="3803" x="965200" y="3740150"/>
          <p14:tracePt t="3804" x="965200" y="3756025"/>
          <p14:tracePt t="3805" x="965200" y="3763963"/>
          <p14:tracePt t="3806" x="957263" y="3771900"/>
          <p14:tracePt t="3807" x="957263" y="3787775"/>
          <p14:tracePt t="3808" x="957263" y="3803650"/>
          <p14:tracePt t="3809" x="949325" y="3811588"/>
          <p14:tracePt t="3810" x="949325" y="3819525"/>
          <p14:tracePt t="3811" x="949325" y="3835400"/>
          <p14:tracePt t="3812" x="949325" y="3851275"/>
          <p14:tracePt t="3814" x="949325" y="3867150"/>
          <p14:tracePt t="3815" x="949325" y="3883025"/>
          <p14:tracePt t="3816" x="949325" y="3890963"/>
          <p14:tracePt t="3817" x="949325" y="3898900"/>
          <p14:tracePt t="3818" x="949325" y="3914775"/>
          <p14:tracePt t="3819" x="949325" y="3930650"/>
          <p14:tracePt t="3820" x="949325" y="3938588"/>
          <p14:tracePt t="3821" x="949325" y="3948113"/>
          <p14:tracePt t="3822" x="941388" y="3963988"/>
          <p14:tracePt t="3823" x="941388" y="3971925"/>
          <p14:tracePt t="3824" x="941388" y="3987800"/>
          <p14:tracePt t="3825" x="941388" y="3995738"/>
          <p14:tracePt t="3826" x="941388" y="4003675"/>
          <p14:tracePt t="3827" x="941388" y="4011613"/>
          <p14:tracePt t="3828" x="941388" y="4019550"/>
          <p14:tracePt t="3829" x="941388" y="4035425"/>
          <p14:tracePt t="3830" x="941388" y="4051300"/>
          <p14:tracePt t="3831" x="941388" y="4059238"/>
          <p14:tracePt t="3833" x="941388" y="4075113"/>
          <p14:tracePt t="3834" x="941388" y="4090988"/>
          <p14:tracePt t="3835" x="941388" y="4098925"/>
          <p14:tracePt t="3836" x="941388" y="4106863"/>
          <p14:tracePt t="3837" x="941388" y="4122738"/>
          <p14:tracePt t="3838" x="941388" y="4130675"/>
          <p14:tracePt t="3839" x="941388" y="4138613"/>
          <p14:tracePt t="3840" x="941388" y="4146550"/>
          <p14:tracePt t="3841" x="941388" y="4162425"/>
          <p14:tracePt t="3842" x="941388" y="4170363"/>
          <p14:tracePt t="3843" x="941388" y="4178300"/>
          <p14:tracePt t="3844" x="941388" y="4186238"/>
          <p14:tracePt t="3845" x="941388" y="4202113"/>
          <p14:tracePt t="3846" x="941388" y="4210050"/>
          <p14:tracePt t="3847" x="941388" y="4217988"/>
          <p14:tracePt t="3848" x="941388" y="4233863"/>
          <p14:tracePt t="3850" x="941388" y="4241800"/>
          <p14:tracePt t="3851" x="941388" y="4257675"/>
          <p14:tracePt t="3853" x="941388" y="4273550"/>
          <p14:tracePt t="3854" x="941388" y="4291013"/>
          <p14:tracePt t="3856" x="941388" y="4298950"/>
          <p14:tracePt t="3857" x="941388" y="4314825"/>
          <p14:tracePt t="3858" x="941388" y="4322763"/>
          <p14:tracePt t="3860" x="941388" y="4338638"/>
          <p14:tracePt t="3861" x="941388" y="4346575"/>
          <p14:tracePt t="3862" x="941388" y="4354513"/>
          <p14:tracePt t="3863" x="941388" y="4362450"/>
          <p14:tracePt t="3864" x="941388" y="4370388"/>
          <p14:tracePt t="3865" x="941388" y="4378325"/>
          <p14:tracePt t="3866" x="941388" y="4386263"/>
          <p14:tracePt t="3868" x="949325" y="4402138"/>
          <p14:tracePt t="3870" x="949325" y="4410075"/>
          <p14:tracePt t="3871" x="949325" y="4425950"/>
          <p14:tracePt t="3873" x="949325" y="4433888"/>
          <p14:tracePt t="3874" x="957263" y="4449763"/>
          <p14:tracePt t="3876" x="957263" y="4457700"/>
          <p14:tracePt t="3877" x="957263" y="4465638"/>
          <p14:tracePt t="3878" x="957263" y="4473575"/>
          <p14:tracePt t="3880" x="957263" y="4489450"/>
          <p14:tracePt t="3887" x="965200" y="4537075"/>
          <p14:tracePt t="3889" x="965200" y="4545013"/>
          <p14:tracePt t="3890" x="965200" y="4552950"/>
          <p14:tracePt t="3891" x="965200" y="4560888"/>
          <p14:tracePt t="3892" x="965200" y="4568825"/>
          <p14:tracePt t="3894" x="973138" y="4576763"/>
          <p14:tracePt t="3896" x="973138" y="4592638"/>
          <p14:tracePt t="3898" x="973138" y="4600575"/>
          <p14:tracePt t="3899" x="973138" y="4608513"/>
          <p14:tracePt t="3900" x="973138" y="4616450"/>
          <p14:tracePt t="3901" x="973138" y="4624388"/>
          <p14:tracePt t="3903" x="973138" y="4633913"/>
          <p14:tracePt t="3905" x="981075" y="4641850"/>
          <p14:tracePt t="3906" x="981075" y="4649788"/>
          <p14:tracePt t="3907" x="981075" y="4657725"/>
          <p14:tracePt t="3909" x="989013" y="4673600"/>
          <p14:tracePt t="3911" x="989013" y="4681538"/>
          <p14:tracePt t="3912" x="989013" y="4689475"/>
          <p14:tracePt t="3915" x="989013" y="4697413"/>
          <p14:tracePt t="3916" x="996950" y="4705350"/>
          <p14:tracePt t="3918" x="996950" y="4713288"/>
          <p14:tracePt t="3920" x="996950" y="4721225"/>
          <p14:tracePt t="3921" x="996950" y="4729163"/>
          <p14:tracePt t="3922" x="996950" y="4737100"/>
          <p14:tracePt t="3924" x="996950" y="4745038"/>
          <p14:tracePt t="3926" x="996950" y="4752975"/>
          <p14:tracePt t="3927" x="1004888" y="4760913"/>
          <p14:tracePt t="3929" x="1004888" y="4768850"/>
          <p14:tracePt t="3930" x="1004888" y="4776788"/>
          <p14:tracePt t="3932" x="1004888" y="4784725"/>
          <p14:tracePt t="3933" x="1012825" y="4792663"/>
          <p14:tracePt t="3936" x="1012825" y="4800600"/>
          <p14:tracePt t="3938" x="1012825" y="4808538"/>
          <p14:tracePt t="3940" x="1012825" y="4816475"/>
          <p14:tracePt t="3941" x="1020763" y="4816475"/>
          <p14:tracePt t="3942" x="1020763" y="4824413"/>
          <p14:tracePt t="3944" x="1020763" y="4832350"/>
          <p14:tracePt t="3947" x="1028700" y="4840288"/>
          <p14:tracePt t="3949" x="1028700" y="4848225"/>
          <p14:tracePt t="3950" x="1028700" y="4856163"/>
          <p14:tracePt t="3953" x="1028700" y="4864100"/>
          <p14:tracePt t="3957" x="1036638" y="4879975"/>
          <p14:tracePt t="3960" x="1036638" y="4887913"/>
          <p14:tracePt t="3961" x="1044575" y="4887913"/>
          <p14:tracePt t="3963" x="1044575" y="4895850"/>
          <p14:tracePt t="3965" x="1044575" y="4903788"/>
          <p14:tracePt t="3967" x="1044575" y="4911725"/>
          <p14:tracePt t="3968" x="1052513" y="4911725"/>
          <p14:tracePt t="3970" x="1052513" y="4919663"/>
          <p14:tracePt t="3972" x="1052513" y="4927600"/>
          <p14:tracePt t="3976" x="1060450" y="4935538"/>
          <p14:tracePt t="3979" x="1068388" y="4951413"/>
          <p14:tracePt t="3981" x="1068388" y="4959350"/>
          <p14:tracePt t="3984" x="1068388" y="4967288"/>
          <p14:tracePt t="3985" x="1076325" y="4967288"/>
          <p14:tracePt t="3986" x="1076325" y="4976813"/>
          <p14:tracePt t="3988" x="1076325" y="4984750"/>
          <p14:tracePt t="3991" x="1076325" y="4992688"/>
          <p14:tracePt t="3992" x="1084263" y="4992688"/>
          <p14:tracePt t="3993" x="1084263" y="5000625"/>
          <p14:tracePt t="3996" x="1084263" y="5008563"/>
          <p14:tracePt t="3999" x="1092200" y="5016500"/>
          <p14:tracePt t="4001" x="1100138" y="5016500"/>
          <p14:tracePt t="4003" x="1100138" y="5024438"/>
          <p14:tracePt t="4004" x="1100138" y="5032375"/>
          <p14:tracePt t="4005" x="1100138" y="5040313"/>
          <p14:tracePt t="4008" x="1108075" y="5048250"/>
          <p14:tracePt t="4011" x="1108075" y="5056188"/>
          <p14:tracePt t="4013" x="1116013" y="5064125"/>
          <p14:tracePt t="4015" x="1116013" y="5072063"/>
          <p14:tracePt t="4017" x="1123950" y="5072063"/>
          <p14:tracePt t="4018" x="1123950" y="5080000"/>
          <p14:tracePt t="4019" x="1131888" y="5080000"/>
          <p14:tracePt t="4021" x="1131888" y="5087938"/>
          <p14:tracePt t="4023" x="1139825" y="5095875"/>
          <p14:tracePt t="4025" x="1139825" y="5103813"/>
          <p14:tracePt t="4027" x="1147763" y="5103813"/>
          <p14:tracePt t="4029" x="1155700" y="5111750"/>
          <p14:tracePt t="4031" x="1163638" y="5119688"/>
          <p14:tracePt t="4033" x="1163638" y="5127625"/>
          <p14:tracePt t="4036" x="1171575" y="5135563"/>
          <p14:tracePt t="4038" x="1179513" y="5143500"/>
          <p14:tracePt t="4041" x="1187450" y="5143500"/>
          <p14:tracePt t="4042" x="1187450" y="5159375"/>
          <p14:tracePt t="4043" x="1195388" y="5159375"/>
          <p14:tracePt t="4045" x="1203325" y="5159375"/>
          <p14:tracePt t="4046" x="1203325" y="5167313"/>
          <p14:tracePt t="4048" x="1211263" y="5167313"/>
          <p14:tracePt t="4049" x="1211263" y="5183188"/>
          <p14:tracePt t="4053" x="1220788" y="5191125"/>
          <p14:tracePt t="4054" x="1228725" y="5191125"/>
          <p14:tracePt t="4055" x="1228725" y="5199063"/>
          <p14:tracePt t="4056" x="1236663" y="5199063"/>
          <p14:tracePt t="4058" x="1236663" y="5207000"/>
          <p14:tracePt t="4060" x="1244600" y="5214938"/>
          <p14:tracePt t="4062" x="1244600" y="5222875"/>
          <p14:tracePt t="4063" x="1252538" y="5222875"/>
          <p14:tracePt t="4064" x="1260475" y="5222875"/>
          <p14:tracePt t="4066" x="1260475" y="5230813"/>
          <p14:tracePt t="4067" x="1268413" y="5230813"/>
          <p14:tracePt t="4069" x="1276350" y="5238750"/>
          <p14:tracePt t="4071" x="1276350" y="5246688"/>
          <p14:tracePt t="4072" x="1284288" y="5246688"/>
          <p14:tracePt t="4074" x="1292225" y="5246688"/>
          <p14:tracePt t="4075" x="1292225" y="5254625"/>
          <p14:tracePt t="4077" x="1300163" y="5254625"/>
          <p14:tracePt t="4078" x="1300163" y="5262563"/>
          <p14:tracePt t="4079" x="1300163" y="5270500"/>
          <p14:tracePt t="4080" x="1308100" y="5270500"/>
          <p14:tracePt t="4082" x="1308100" y="5278438"/>
          <p14:tracePt t="4084" x="1316038" y="5278438"/>
          <p14:tracePt t="4085" x="1323975" y="5278438"/>
          <p14:tracePt t="4086" x="1323975" y="5286375"/>
          <p14:tracePt t="4089" x="1331913" y="5294313"/>
          <p14:tracePt t="4092" x="1347788" y="5302250"/>
          <p14:tracePt t="4096" x="1355725" y="5310188"/>
          <p14:tracePt t="4100" x="1363663" y="5319713"/>
          <p14:tracePt t="4103" x="1371600" y="5327650"/>
          <p14:tracePt t="4105" x="1379538" y="5335588"/>
          <p14:tracePt t="4108" x="1379538" y="5343525"/>
          <p14:tracePt t="4109" x="1387475" y="5343525"/>
          <p14:tracePt t="4113" x="1395413" y="5351463"/>
          <p14:tracePt t="4115" x="1411288" y="5351463"/>
          <p14:tracePt t="4116" x="1411288" y="5359400"/>
          <p14:tracePt t="4118" x="1411288" y="5367338"/>
          <p14:tracePt t="4119" x="1419225" y="5367338"/>
          <p14:tracePt t="4121" x="1427163" y="5375275"/>
          <p14:tracePt t="4124" x="1435100" y="5383213"/>
          <p14:tracePt t="4125" x="1443038" y="5383213"/>
          <p14:tracePt t="4127" x="1450975" y="5391150"/>
          <p14:tracePt t="4129" x="1450975" y="5399088"/>
          <p14:tracePt t="4130" x="1458913" y="5399088"/>
          <p14:tracePt t="4132" x="1458913" y="5407025"/>
          <p14:tracePt t="4133" x="1466850" y="5407025"/>
          <p14:tracePt t="4134" x="1474788" y="5414963"/>
          <p14:tracePt t="4137" x="1482725" y="5414963"/>
          <p14:tracePt t="4138" x="1482725" y="5422900"/>
          <p14:tracePt t="4139" x="1490663" y="5430838"/>
          <p14:tracePt t="4141" x="1498600" y="5430838"/>
          <p14:tracePt t="4142" x="1498600" y="5438775"/>
          <p14:tracePt t="4143" x="1506538" y="5438775"/>
          <p14:tracePt t="4145" x="1506538" y="5446713"/>
          <p14:tracePt t="4146" x="1514475" y="5446713"/>
          <p14:tracePt t="4147" x="1522413" y="5454650"/>
          <p14:tracePt t="4149" x="1530350" y="5462588"/>
          <p14:tracePt t="4152" x="1538288" y="5470525"/>
          <p14:tracePt t="4156" x="1554163" y="5478463"/>
          <p14:tracePt t="4159" x="1562100" y="5486400"/>
          <p14:tracePt t="4160" x="1562100" y="5494338"/>
          <p14:tracePt t="4161" x="1571625" y="5494338"/>
          <p14:tracePt t="4163" x="1579563" y="5502275"/>
          <p14:tracePt t="4165" x="1587500" y="5510213"/>
          <p14:tracePt t="4167" x="1595438" y="5510213"/>
          <p14:tracePt t="4168" x="1595438" y="5518150"/>
          <p14:tracePt t="4170" x="1603375" y="5526088"/>
          <p14:tracePt t="4171" x="1611313" y="5526088"/>
          <p14:tracePt t="4174" x="1619250" y="5534025"/>
          <p14:tracePt t="4175" x="1619250" y="5541963"/>
          <p14:tracePt t="4176" x="1627188" y="5541963"/>
          <p14:tracePt t="4177" x="1635125" y="5541963"/>
          <p14:tracePt t="4178" x="1635125" y="5549900"/>
          <p14:tracePt t="4180" x="1643063" y="5549900"/>
          <p14:tracePt t="4181" x="1643063" y="5557838"/>
          <p14:tracePt t="4182" x="1651000" y="5557838"/>
          <p14:tracePt t="4184" x="1658938" y="5557838"/>
          <p14:tracePt t="4185" x="1658938" y="5565775"/>
          <p14:tracePt t="4187" x="1666875" y="5573713"/>
          <p14:tracePt t="4188" x="1674813" y="5573713"/>
          <p14:tracePt t="4190" x="1674813" y="5581650"/>
          <p14:tracePt t="4192" x="1682750" y="5581650"/>
          <p14:tracePt t="4194" x="1690688" y="5589588"/>
          <p14:tracePt t="4197" x="1698625" y="5589588"/>
          <p14:tracePt t="4198" x="1706563" y="5597525"/>
          <p14:tracePt t="4201" x="1714500" y="5597525"/>
          <p14:tracePt t="4202" x="1714500" y="5605463"/>
          <p14:tracePt t="4204" x="1730375" y="5613400"/>
          <p14:tracePt t="4207" x="1738313" y="5613400"/>
          <p14:tracePt t="4208" x="1738313" y="5621338"/>
          <p14:tracePt t="4210" x="1746250" y="5621338"/>
          <p14:tracePt t="4211" x="1746250" y="5629275"/>
          <p14:tracePt t="4212" x="1754188" y="5629275"/>
          <p14:tracePt t="4214" x="1762125" y="5637213"/>
          <p14:tracePt t="4216" x="1770063" y="5637213"/>
          <p14:tracePt t="4217" x="1770063" y="5645150"/>
          <p14:tracePt t="4218" x="1778000" y="5645150"/>
          <p14:tracePt t="4221" x="1785938" y="5645150"/>
          <p14:tracePt t="4222" x="1793875" y="5653088"/>
          <p14:tracePt t="4224" x="1801813" y="5653088"/>
          <p14:tracePt t="4226" x="1809750" y="5653088"/>
          <p14:tracePt t="4227" x="1809750" y="5662613"/>
          <p14:tracePt t="4229" x="1817688" y="5670550"/>
          <p14:tracePt t="4231" x="1825625" y="5670550"/>
          <p14:tracePt t="4232" x="1833563" y="5670550"/>
          <p14:tracePt t="4233" x="1833563" y="5678488"/>
          <p14:tracePt t="4234" x="1841500" y="5678488"/>
          <p14:tracePt t="4236" x="1849438" y="5686425"/>
          <p14:tracePt t="4237" x="1857375" y="5686425"/>
          <p14:tracePt t="4239" x="1865313" y="5686425"/>
          <p14:tracePt t="4240" x="1873250" y="5694363"/>
          <p14:tracePt t="4242" x="1881188" y="5702300"/>
          <p14:tracePt t="4244" x="1897063" y="5702300"/>
          <p14:tracePt t="4245" x="1897063" y="5710238"/>
          <p14:tracePt t="4247" x="1905000" y="5710238"/>
          <p14:tracePt t="4248" x="1912938" y="5718175"/>
          <p14:tracePt t="4250" x="1922463" y="5718175"/>
          <p14:tracePt t="4251" x="1930400" y="5718175"/>
          <p14:tracePt t="4252" x="1930400" y="5726113"/>
          <p14:tracePt t="4253" x="1938338" y="5726113"/>
          <p14:tracePt t="4254" x="1938338" y="5734050"/>
          <p14:tracePt t="4255" x="1954213" y="5734050"/>
          <p14:tracePt t="4257" x="1962150" y="5741988"/>
          <p14:tracePt t="4258" x="1970088" y="5741988"/>
          <p14:tracePt t="4259" x="1978025" y="5741988"/>
          <p14:tracePt t="4260" x="1985963" y="5749925"/>
          <p14:tracePt t="4262" x="1993900" y="5749925"/>
          <p14:tracePt t="4263" x="1993900" y="5757863"/>
          <p14:tracePt t="4264" x="2001838" y="5765800"/>
          <p14:tracePt t="4265" x="2009775" y="5765800"/>
          <p14:tracePt t="4266" x="2017713" y="5765800"/>
          <p14:tracePt t="4267" x="2017713" y="5773738"/>
          <p14:tracePt t="4268" x="2033588" y="5773738"/>
          <p14:tracePt t="4270" x="2041525" y="5773738"/>
          <p14:tracePt t="4272" x="2057400" y="5789613"/>
          <p14:tracePt t="4274" x="2065338" y="5789613"/>
          <p14:tracePt t="4275" x="2073275" y="5797550"/>
          <p14:tracePt t="4276" x="2081213" y="5797550"/>
          <p14:tracePt t="4277" x="2089150" y="5797550"/>
          <p14:tracePt t="4278" x="2089150" y="5805488"/>
          <p14:tracePt t="4279" x="2097088" y="5805488"/>
          <p14:tracePt t="4280" x="2105025" y="5813425"/>
          <p14:tracePt t="4281" x="2112963" y="5813425"/>
          <p14:tracePt t="4283" x="2128838" y="5821363"/>
          <p14:tracePt t="4285" x="2136775" y="5821363"/>
          <p14:tracePt t="4286" x="2144713" y="5829300"/>
          <p14:tracePt t="4287" x="2152650" y="5829300"/>
          <p14:tracePt t="4288" x="2160588" y="5829300"/>
          <p14:tracePt t="4289" x="2160588" y="5837238"/>
          <p14:tracePt t="4290" x="2168525" y="5845175"/>
          <p14:tracePt t="4291" x="2176463" y="5845175"/>
          <p14:tracePt t="4292" x="2184400" y="5845175"/>
          <p14:tracePt t="4294" x="2200275" y="5853113"/>
          <p14:tracePt t="4296" x="2208213" y="5853113"/>
          <p14:tracePt t="4297" x="2216150" y="5861050"/>
          <p14:tracePt t="4298" x="2224088" y="5868988"/>
          <p14:tracePt t="4300" x="2232025" y="5868988"/>
          <p14:tracePt t="4301" x="2239963" y="5868988"/>
          <p14:tracePt t="4302" x="2239963" y="5876925"/>
          <p14:tracePt t="4303" x="2255838" y="5876925"/>
          <p14:tracePt t="4305" x="2265363" y="5876925"/>
          <p14:tracePt t="4306" x="2273300" y="5876925"/>
          <p14:tracePt t="4307" x="2281238" y="5884863"/>
          <p14:tracePt t="4308" x="2289175" y="5884863"/>
          <p14:tracePt t="4309" x="2297113" y="5892800"/>
          <p14:tracePt t="4310" x="2305050" y="5892800"/>
          <p14:tracePt t="4312" x="2312988" y="5892800"/>
          <p14:tracePt t="4313" x="2320925" y="5900738"/>
          <p14:tracePt t="4314" x="2328863" y="5900738"/>
          <p14:tracePt t="4316" x="2336800" y="5900738"/>
          <p14:tracePt t="4317" x="2344738" y="5900738"/>
          <p14:tracePt t="4318" x="2352675" y="5908675"/>
          <p14:tracePt t="4319" x="2360613" y="5908675"/>
          <p14:tracePt t="4321" x="2368550" y="5908675"/>
          <p14:tracePt t="4322" x="2376488" y="5908675"/>
          <p14:tracePt t="4323" x="2384425" y="5916613"/>
          <p14:tracePt t="4324" x="2384425" y="5924550"/>
          <p14:tracePt t="4325" x="2400300" y="5924550"/>
          <p14:tracePt t="4327" x="2408238" y="5924550"/>
          <p14:tracePt t="4328" x="2416175" y="5924550"/>
          <p14:tracePt t="4330" x="2432050" y="5924550"/>
          <p14:tracePt t="4331" x="2432050" y="5932488"/>
          <p14:tracePt t="4332" x="2439988" y="5932488"/>
          <p14:tracePt t="4333" x="2447925" y="5932488"/>
          <p14:tracePt t="4334" x="2455863" y="5932488"/>
          <p14:tracePt t="4336" x="2463800" y="5940425"/>
          <p14:tracePt t="4337" x="2471738" y="5940425"/>
          <p14:tracePt t="4338" x="2479675" y="5940425"/>
          <p14:tracePt t="4340" x="2487613" y="5940425"/>
          <p14:tracePt t="4341" x="2495550" y="5948363"/>
          <p14:tracePt t="4342" x="2503488" y="5948363"/>
          <p14:tracePt t="4343" x="2511425" y="5948363"/>
          <p14:tracePt t="4345" x="2519363" y="5956300"/>
          <p14:tracePt t="4347" x="2535238" y="5956300"/>
          <p14:tracePt t="4349" x="2543175" y="5956300"/>
          <p14:tracePt t="4351" x="2551113" y="5956300"/>
          <p14:tracePt t="4353" x="2559050" y="5964238"/>
          <p14:tracePt t="4354" x="2566988" y="5964238"/>
          <p14:tracePt t="4356" x="2574925" y="5964238"/>
          <p14:tracePt t="4358" x="2582863" y="5964238"/>
          <p14:tracePt t="4359" x="2590800" y="5972175"/>
          <p14:tracePt t="4361" x="2598738" y="5972175"/>
          <p14:tracePt t="4364" x="2606675" y="5972175"/>
          <p14:tracePt t="4366" x="2616200" y="5972175"/>
          <p14:tracePt t="4367" x="2624138" y="5972175"/>
          <p14:tracePt t="4370" x="2632075" y="5972175"/>
          <p14:tracePt t="4373" x="2640013" y="5972175"/>
          <p14:tracePt t="4376" x="2647950" y="5972175"/>
          <p14:tracePt t="4378" x="2655888" y="5972175"/>
          <p14:tracePt t="4380" x="2663825" y="5972175"/>
          <p14:tracePt t="4382" x="2671763" y="5972175"/>
          <p14:tracePt t="4385" x="2679700" y="5972175"/>
          <p14:tracePt t="4386" x="2679700" y="5980113"/>
          <p14:tracePt t="4390" x="2687638" y="5980113"/>
          <p14:tracePt t="4392" x="2695575" y="5980113"/>
          <p14:tracePt t="4397" x="2703513" y="5980113"/>
          <p14:tracePt t="4403" x="2711450" y="5980113"/>
          <p14:tracePt t="4411" x="2719388" y="5980113"/>
          <p14:tracePt t="4413" x="2727325" y="5980113"/>
          <p14:tracePt t="4421" x="2735263" y="5980113"/>
          <p14:tracePt t="4430" x="2743200" y="5980113"/>
          <p14:tracePt t="4444" x="2751138" y="5980113"/>
          <p14:tracePt t="4451" x="2759075" y="5980113"/>
          <p14:tracePt t="4468" x="2767013" y="5980113"/>
          <p14:tracePt t="4570" x="2774950" y="5980113"/>
          <p14:tracePt t="6413" x="2782888" y="5980113"/>
          <p14:tracePt t="8852" x="2782888" y="5972175"/>
          <p14:tracePt t="8857" x="2774950" y="5964238"/>
          <p14:tracePt t="8862" x="2759075" y="5948363"/>
          <p14:tracePt t="8865" x="2751138" y="5940425"/>
          <p14:tracePt t="8867" x="2743200" y="5940425"/>
          <p14:tracePt t="8872" x="2727325" y="5932488"/>
          <p14:tracePt t="8874" x="2719388" y="5916613"/>
          <p14:tracePt t="8878" x="2703513" y="5908675"/>
          <p14:tracePt t="8880" x="2695575" y="5908675"/>
          <p14:tracePt t="8889" x="2655888" y="5868988"/>
          <p14:tracePt t="8892" x="2640013" y="5861050"/>
          <p14:tracePt t="8895" x="2624138" y="5853113"/>
          <p14:tracePt t="8897" x="2616200" y="5845175"/>
          <p14:tracePt t="8898" x="2616200" y="5837238"/>
          <p14:tracePt t="8900" x="2598738" y="5837238"/>
          <p14:tracePt t="8903" x="2598738" y="5829300"/>
          <p14:tracePt t="8906" x="2582863" y="5813425"/>
          <p14:tracePt t="8909" x="2566988" y="5813425"/>
          <p14:tracePt t="8911" x="2559050" y="5797550"/>
          <p14:tracePt t="8913" x="2551113" y="5789613"/>
          <p14:tracePt t="8915" x="2543175" y="5781675"/>
          <p14:tracePt t="8916" x="2535238" y="5781675"/>
          <p14:tracePt t="8918" x="2527300" y="5781675"/>
          <p14:tracePt t="8922" x="2511425" y="5765800"/>
          <p14:tracePt t="8925" x="2503488" y="5757863"/>
          <p14:tracePt t="8927" x="2495550" y="5749925"/>
          <p14:tracePt t="8930" x="2487613" y="5749925"/>
          <p14:tracePt t="8932" x="2479675" y="5741988"/>
          <p14:tracePt t="8936" x="2471738" y="5734050"/>
          <p14:tracePt t="8938" x="2463800" y="5726113"/>
          <p14:tracePt t="8939" x="2455863" y="5726113"/>
          <p14:tracePt t="8942" x="2455863" y="5718175"/>
          <p14:tracePt t="8944" x="2447925" y="5718175"/>
          <p14:tracePt t="8947" x="2439988" y="5710238"/>
          <p14:tracePt t="8953" x="2432050" y="5702300"/>
          <p14:tracePt t="8955" x="2424113" y="5702300"/>
          <p14:tracePt t="8956" x="2424113" y="5694363"/>
          <p14:tracePt t="8961" x="2416175" y="5694363"/>
          <p14:tracePt t="8963" x="2416175" y="5686425"/>
          <p14:tracePt t="8967" x="2408238" y="5686425"/>
          <p14:tracePt t="8972" x="2408238" y="5678488"/>
          <p14:tracePt t="8974" x="2400300" y="5678488"/>
          <p14:tracePt t="8979" x="2392363" y="5670550"/>
          <p14:tracePt t="8983" x="2392363" y="5662613"/>
          <p14:tracePt t="8986" x="2384425" y="5662613"/>
          <p14:tracePt t="8991" x="2384425" y="5653088"/>
          <p14:tracePt t="8994" x="2376488" y="5653088"/>
          <p14:tracePt t="8999" x="2376488" y="5645150"/>
          <p14:tracePt t="9005" x="2376488" y="5637213"/>
          <p14:tracePt t="9006" x="2368550" y="5637213"/>
          <p14:tracePt t="9009" x="2368550" y="5629275"/>
          <p14:tracePt t="9011" x="2360613" y="5629275"/>
          <p14:tracePt t="9012" x="2360613" y="5621338"/>
          <p14:tracePt t="9017" x="2360613" y="5613400"/>
          <p14:tracePt t="9020" x="2352675" y="5613400"/>
          <p14:tracePt t="9022" x="2352675" y="5605463"/>
          <p14:tracePt t="9023" x="2352675" y="5597525"/>
          <p14:tracePt t="9028" x="2352675" y="5589588"/>
          <p14:tracePt t="9031" x="2352675" y="5581650"/>
          <p14:tracePt t="9034" x="2352675" y="5573713"/>
          <p14:tracePt t="9037" x="2352675" y="5565775"/>
          <p14:tracePt t="9039" x="2344738" y="5557838"/>
          <p14:tracePt t="9043" x="2344738" y="5549900"/>
          <p14:tracePt t="9047" x="2344738" y="5541963"/>
          <p14:tracePt t="9049" x="2344738" y="5534025"/>
          <p14:tracePt t="9053" x="2344738" y="5526088"/>
          <p14:tracePt t="9057" x="2344738" y="5518150"/>
          <p14:tracePt t="9061" x="2344738" y="5510213"/>
          <p14:tracePt t="9062" x="2344738" y="5502275"/>
          <p14:tracePt t="9066" x="2352675" y="5502275"/>
          <p14:tracePt t="9067" x="2352675" y="5494338"/>
          <p14:tracePt t="9071" x="2352675" y="5486400"/>
          <p14:tracePt t="9072" x="2360613" y="5486400"/>
          <p14:tracePt t="9074" x="2360613" y="5478463"/>
          <p14:tracePt t="9075" x="2368550" y="5470525"/>
          <p14:tracePt t="9079" x="2368550" y="5462588"/>
          <p14:tracePt t="9080" x="2376488" y="5462588"/>
          <p14:tracePt t="9083" x="2376488" y="5454650"/>
          <p14:tracePt t="9084" x="2384425" y="5454650"/>
          <p14:tracePt t="9086" x="2392363" y="5454650"/>
          <p14:tracePt t="9088" x="2392363" y="5446713"/>
          <p14:tracePt t="9090" x="2400300" y="5438775"/>
          <p14:tracePt t="9092" x="2408238" y="5438775"/>
          <p14:tracePt t="9093" x="2408238" y="5430838"/>
          <p14:tracePt t="9095" x="2416175" y="5430838"/>
          <p14:tracePt t="9097" x="2424113" y="5422900"/>
          <p14:tracePt t="9099" x="2432050" y="5422900"/>
          <p14:tracePt t="9100" x="2439988" y="5422900"/>
          <p14:tracePt t="9101" x="2439988" y="5414963"/>
          <p14:tracePt t="9102" x="2447925" y="5414963"/>
          <p14:tracePt t="9104" x="2447925" y="5407025"/>
          <p14:tracePt t="9105" x="2455863" y="5407025"/>
          <p14:tracePt t="9106" x="2463800" y="5407025"/>
          <p14:tracePt t="9107" x="2463800" y="5399088"/>
          <p14:tracePt t="9108" x="2471738" y="5399088"/>
          <p14:tracePt t="9109" x="2479675" y="5399088"/>
          <p14:tracePt t="9111" x="2487613" y="5391150"/>
          <p14:tracePt t="9112" x="2495550" y="5391150"/>
          <p14:tracePt t="9113" x="2503488" y="5391150"/>
          <p14:tracePt t="9114" x="2503488" y="5383213"/>
          <p14:tracePt t="9116" x="2511425" y="5383213"/>
          <p14:tracePt t="9117" x="2519363" y="5383213"/>
          <p14:tracePt t="9118" x="2527300" y="5383213"/>
          <p14:tracePt t="9120" x="2543175" y="5375275"/>
          <p14:tracePt t="9121" x="2543175" y="5367338"/>
          <p14:tracePt t="9122" x="2551113" y="5367338"/>
          <p14:tracePt t="9123" x="2559050" y="5367338"/>
          <p14:tracePt t="9124" x="2566988" y="5367338"/>
          <p14:tracePt t="9125" x="2574925" y="5359400"/>
          <p14:tracePt t="9127" x="2582863" y="5359400"/>
          <p14:tracePt t="9128" x="2598738" y="5359400"/>
          <p14:tracePt t="9129" x="2606675" y="5351463"/>
          <p14:tracePt t="9130" x="2616200" y="5351463"/>
          <p14:tracePt t="9131" x="2624138" y="5351463"/>
          <p14:tracePt t="9132" x="2632075" y="5343525"/>
          <p14:tracePt t="9133" x="2640013" y="5343525"/>
          <p14:tracePt t="9134" x="2647950" y="5343525"/>
          <p14:tracePt t="9135" x="2655888" y="5343525"/>
          <p14:tracePt t="9137" x="2679700" y="5335588"/>
          <p14:tracePt t="9138" x="2687638" y="5335588"/>
          <p14:tracePt t="9139" x="2703513" y="5327650"/>
          <p14:tracePt t="9141" x="2711450" y="5327650"/>
          <p14:tracePt t="9142" x="2735263" y="5319713"/>
          <p14:tracePt t="9144" x="2743200" y="5319713"/>
          <p14:tracePt t="9145" x="2759075" y="5319713"/>
          <p14:tracePt t="9147" x="2782888" y="5310188"/>
          <p14:tracePt t="9148" x="2790825" y="5310188"/>
          <p14:tracePt t="9149" x="2806700" y="5310188"/>
          <p14:tracePt t="9150" x="2814638" y="5310188"/>
          <p14:tracePt t="9151" x="2830513" y="5302250"/>
          <p14:tracePt t="9152" x="2846388" y="5302250"/>
          <p14:tracePt t="9154" x="2862263" y="5302250"/>
          <p14:tracePt t="9155" x="2878138" y="5294313"/>
          <p14:tracePt t="9156" x="2894013" y="5294313"/>
          <p14:tracePt t="9157" x="2901950" y="5286375"/>
          <p14:tracePt t="9158" x="2917825" y="5286375"/>
          <p14:tracePt t="9159" x="2925763" y="5286375"/>
          <p14:tracePt t="9160" x="2949575" y="5286375"/>
          <p14:tracePt t="9161" x="2957513" y="5286375"/>
          <p14:tracePt t="9162" x="2967038" y="5286375"/>
          <p14:tracePt t="9163" x="2982913" y="5286375"/>
          <p14:tracePt t="9165" x="3006725" y="5278438"/>
          <p14:tracePt t="9166" x="3022600" y="5278438"/>
          <p14:tracePt t="9167" x="3030538" y="5278438"/>
          <p14:tracePt t="9168" x="3054350" y="5270500"/>
          <p14:tracePt t="9172" x="3094038" y="5270500"/>
          <p14:tracePt t="9175" x="3149600" y="5262563"/>
          <p14:tracePt t="9176" x="3165475" y="5254625"/>
          <p14:tracePt t="9178" x="3197225" y="5254625"/>
          <p14:tracePt t="9179" x="3205163" y="5254625"/>
          <p14:tracePt t="9180" x="3221038" y="5254625"/>
          <p14:tracePt t="9181" x="3236913" y="5254625"/>
          <p14:tracePt t="9182" x="3252788" y="5246688"/>
          <p14:tracePt t="9184" x="3268663" y="5246688"/>
          <p14:tracePt t="9185" x="3292475" y="5238750"/>
          <p14:tracePt t="9187" x="3333750" y="5230813"/>
          <p14:tracePt t="9189" x="3349625" y="5230813"/>
          <p14:tracePt t="9192" x="3405188" y="5222875"/>
          <p14:tracePt t="9193" x="3421063" y="5222875"/>
          <p14:tracePt t="9194" x="3429000" y="5214938"/>
          <p14:tracePt t="9196" x="3468688" y="5214938"/>
          <p14:tracePt t="9197" x="3484563" y="5214938"/>
          <p14:tracePt t="9198" x="3492500" y="5214938"/>
          <p14:tracePt t="9199" x="3508375" y="5214938"/>
          <p14:tracePt t="9200" x="3524250" y="5214938"/>
          <p14:tracePt t="9201" x="3548063" y="5207000"/>
          <p14:tracePt t="9203" x="3579813" y="5199063"/>
          <p14:tracePt t="9204" x="3595688" y="5199063"/>
          <p14:tracePt t="9206" x="3627438" y="5191125"/>
          <p14:tracePt t="9206" x="3643313" y="5191125"/>
          <p14:tracePt t="9208" x="3651250" y="5191125"/>
          <p14:tracePt t="9210" x="3668713" y="5191125"/>
          <p14:tracePt t="9210" x="3684588" y="5183188"/>
          <p14:tracePt t="9211" x="3700463" y="5183188"/>
          <p14:tracePt t="9212" x="3708400" y="5183188"/>
          <p14:tracePt t="9213" x="3724275" y="5175250"/>
          <p14:tracePt t="9214" x="3732213" y="5175250"/>
          <p14:tracePt t="9215" x="3756025" y="5175250"/>
          <p14:tracePt t="9216" x="3771900" y="5175250"/>
          <p14:tracePt t="9217" x="3779838" y="5175250"/>
          <p14:tracePt t="9218" x="3795713" y="5167313"/>
          <p14:tracePt t="9219" x="3811588" y="5167313"/>
          <p14:tracePt t="9220" x="3827463" y="5167313"/>
          <p14:tracePt t="9222" x="3843338" y="5159375"/>
          <p14:tracePt t="9223" x="3867150" y="5151438"/>
          <p14:tracePt t="9225" x="3890963" y="5151438"/>
          <p14:tracePt t="9226" x="3898900" y="5151438"/>
          <p14:tracePt t="9227" x="3914775" y="5151438"/>
          <p14:tracePt t="9228" x="3930650" y="5151438"/>
          <p14:tracePt t="9229" x="3946525" y="5143500"/>
          <p14:tracePt t="9230" x="3954463" y="5143500"/>
          <p14:tracePt t="9231" x="3962400" y="5143500"/>
          <p14:tracePt t="9232" x="3978275" y="5135563"/>
          <p14:tracePt t="9233" x="3994150" y="5135563"/>
          <p14:tracePt t="9234" x="4011613" y="5135563"/>
          <p14:tracePt t="9235" x="4019550" y="5135563"/>
          <p14:tracePt t="9238" x="4051300" y="5127625"/>
          <p14:tracePt t="9239" x="4075113" y="5119688"/>
          <p14:tracePt t="9241" x="4106863" y="5111750"/>
          <p14:tracePt t="9242" x="4114800" y="5111750"/>
          <p14:tracePt t="9243" x="4130675" y="5111750"/>
          <p14:tracePt t="9244" x="4138613" y="5111750"/>
          <p14:tracePt t="9245" x="4146550" y="5103813"/>
          <p14:tracePt t="9246" x="4162425" y="5103813"/>
          <p14:tracePt t="9247" x="4170363" y="5095875"/>
          <p14:tracePt t="9248" x="4194175" y="5095875"/>
          <p14:tracePt t="9249" x="4210050" y="5095875"/>
          <p14:tracePt t="9250" x="4217988" y="5095875"/>
          <p14:tracePt t="9251" x="4225925" y="5095875"/>
          <p14:tracePt t="9253" x="4249738" y="5095875"/>
          <p14:tracePt t="9254" x="4257675" y="5095875"/>
          <p14:tracePt t="9256" x="4281488" y="5080000"/>
          <p14:tracePt t="9258" x="4305300" y="5072063"/>
          <p14:tracePt t="9259" x="4313238" y="5072063"/>
          <p14:tracePt t="9260" x="4321175" y="5072063"/>
          <p14:tracePt t="9261" x="4337050" y="5072063"/>
          <p14:tracePt t="9262" x="4344988" y="5072063"/>
          <p14:tracePt t="9263" x="4352925" y="5072063"/>
          <p14:tracePt t="9264" x="4362450" y="5064125"/>
          <p14:tracePt t="9265" x="4378325" y="5064125"/>
          <p14:tracePt t="9266" x="4386263" y="5064125"/>
          <p14:tracePt t="9267" x="4394200" y="5064125"/>
          <p14:tracePt t="9268" x="4410075" y="5064125"/>
          <p14:tracePt t="9270" x="4425950" y="5056188"/>
          <p14:tracePt t="9272" x="4441825" y="5056188"/>
          <p14:tracePt t="9274" x="4465638" y="5056188"/>
          <p14:tracePt t="9275" x="4481513" y="5048250"/>
          <p14:tracePt t="9276" x="4489450" y="5048250"/>
          <p14:tracePt t="9277" x="4497388" y="5048250"/>
          <p14:tracePt t="9278" x="4513263" y="5048250"/>
          <p14:tracePt t="9279" x="4521200" y="5048250"/>
          <p14:tracePt t="9281" x="4537075" y="5048250"/>
          <p14:tracePt t="9282" x="4552950" y="5040313"/>
          <p14:tracePt t="9283" x="4560888" y="5040313"/>
          <p14:tracePt t="9284" x="4568825" y="5040313"/>
          <p14:tracePt t="9285" x="4584700" y="5040313"/>
          <p14:tracePt t="9287" x="4592638" y="5040313"/>
          <p14:tracePt t="9290" x="4624388" y="5040313"/>
          <p14:tracePt t="9291" x="4632325" y="5040313"/>
          <p14:tracePt t="9292" x="4648200" y="5032375"/>
          <p14:tracePt t="9294" x="4664075" y="5032375"/>
          <p14:tracePt t="9295" x="4672013" y="5032375"/>
          <p14:tracePt t="9296" x="4679950" y="5032375"/>
          <p14:tracePt t="9297" x="4687888" y="5032375"/>
          <p14:tracePt t="9298" x="4705350" y="5032375"/>
          <p14:tracePt t="9299" x="4713288" y="5032375"/>
          <p14:tracePt t="9300" x="4721225" y="5032375"/>
          <p14:tracePt t="9301" x="4729163" y="5032375"/>
          <p14:tracePt t="9303" x="4745038" y="5032375"/>
          <p14:tracePt t="9305" x="4768850" y="5032375"/>
          <p14:tracePt t="9306" x="4776788" y="5032375"/>
          <p14:tracePt t="9307" x="4784725" y="5032375"/>
          <p14:tracePt t="9308" x="4792663" y="5032375"/>
          <p14:tracePt t="9309" x="4800600" y="5032375"/>
          <p14:tracePt t="9310" x="4816475" y="5032375"/>
          <p14:tracePt t="9311" x="4824413" y="5032375"/>
          <p14:tracePt t="9312" x="4832350" y="5024438"/>
          <p14:tracePt t="9313" x="4848225" y="5024438"/>
          <p14:tracePt t="9315" x="4856163" y="5024438"/>
          <p14:tracePt t="9316" x="4872038" y="5024438"/>
          <p14:tracePt t="9317" x="4879975" y="5024438"/>
          <p14:tracePt t="9318" x="4887913" y="5024438"/>
          <p14:tracePt t="9321" x="4911725" y="5024438"/>
          <p14:tracePt t="9322" x="4927600" y="5024438"/>
          <p14:tracePt t="9323" x="4935538" y="5024438"/>
          <p14:tracePt t="9324" x="4943475" y="5024438"/>
          <p14:tracePt t="9325" x="4951413" y="5024438"/>
          <p14:tracePt t="9326" x="4959350" y="5024438"/>
          <p14:tracePt t="9327" x="4967288" y="5024438"/>
          <p14:tracePt t="9328" x="4975225" y="5024438"/>
          <p14:tracePt t="9329" x="4983163" y="5024438"/>
          <p14:tracePt t="9330" x="4999038" y="5024438"/>
          <p14:tracePt t="9332" x="5014913" y="5024438"/>
          <p14:tracePt t="9333" x="5022850" y="5024438"/>
          <p14:tracePt t="9334" x="5030788" y="5024438"/>
          <p14:tracePt t="9335" x="5038725" y="5024438"/>
          <p14:tracePt t="9338" x="5072063" y="5016500"/>
          <p14:tracePt t="9339" x="5080000" y="5016500"/>
          <p14:tracePt t="9341" x="5095875" y="5016500"/>
          <p14:tracePt t="9343" x="5103813" y="5016500"/>
          <p14:tracePt t="9344" x="5111750" y="5016500"/>
          <p14:tracePt t="9345" x="5119688" y="5016500"/>
          <p14:tracePt t="9346" x="5127625" y="5016500"/>
          <p14:tracePt t="9347" x="5135563" y="5016500"/>
          <p14:tracePt t="9348" x="5143500" y="5016500"/>
          <p14:tracePt t="9349" x="5151438" y="5016500"/>
          <p14:tracePt t="9350" x="5159375" y="5016500"/>
          <p14:tracePt t="9352" x="5167313" y="5016500"/>
          <p14:tracePt t="9355" x="5199063" y="5016500"/>
          <p14:tracePt t="9356" x="5207000" y="5016500"/>
          <p14:tracePt t="9357" x="5214938" y="5016500"/>
          <p14:tracePt t="9358" x="5222875" y="5016500"/>
          <p14:tracePt t="9359" x="5230813" y="5016500"/>
          <p14:tracePt t="9360" x="5238750" y="5016500"/>
          <p14:tracePt t="9361" x="5246688" y="5016500"/>
          <p14:tracePt t="9362" x="5254625" y="5016500"/>
          <p14:tracePt t="9363" x="5262563" y="5016500"/>
          <p14:tracePt t="9364" x="5270500" y="5016500"/>
          <p14:tracePt t="9365" x="5278438" y="5016500"/>
          <p14:tracePt t="9367" x="5286375" y="5016500"/>
          <p14:tracePt t="9368" x="5302250" y="5016500"/>
          <p14:tracePt t="9370" x="5310188" y="5016500"/>
          <p14:tracePt t="9371" x="5326063" y="5016500"/>
          <p14:tracePt t="9372" x="5334000" y="5016500"/>
          <p14:tracePt t="9373" x="5341938" y="5016500"/>
          <p14:tracePt t="9374" x="5349875" y="5016500"/>
          <p14:tracePt t="9376" x="5365750" y="5016500"/>
          <p14:tracePt t="9377" x="5381625" y="5016500"/>
          <p14:tracePt t="9379" x="5389563" y="5016500"/>
          <p14:tracePt t="9380" x="5397500" y="5016500"/>
          <p14:tracePt t="9381" x="5407025" y="5016500"/>
          <p14:tracePt t="9382" x="5422900" y="5016500"/>
          <p14:tracePt t="9383" x="5430838" y="5016500"/>
          <p14:tracePt t="9385" x="5446713" y="5016500"/>
          <p14:tracePt t="9387" x="5454650" y="5016500"/>
          <p14:tracePt t="9388" x="5470525" y="5016500"/>
          <p14:tracePt t="9389" x="5478463" y="5016500"/>
          <p14:tracePt t="9390" x="5486400" y="5016500"/>
          <p14:tracePt t="9391" x="5494338" y="5016500"/>
          <p14:tracePt t="9392" x="5510213" y="5016500"/>
          <p14:tracePt t="9394" x="5526088" y="5016500"/>
          <p14:tracePt t="9395" x="5534025" y="5016500"/>
          <p14:tracePt t="9397" x="5549900" y="5016500"/>
          <p14:tracePt t="9398" x="5557838" y="5016500"/>
          <p14:tracePt t="9399" x="5565775" y="5016500"/>
          <p14:tracePt t="9400" x="5573713" y="5016500"/>
          <p14:tracePt t="9401" x="5581650" y="5016500"/>
          <p14:tracePt t="9403" x="5589588" y="5016500"/>
          <p14:tracePt t="9406" x="5629275" y="5016500"/>
          <p14:tracePt t="9408" x="5637213" y="5016500"/>
          <p14:tracePt t="9409" x="5653088" y="5016500"/>
          <p14:tracePt t="9410" x="5661025" y="5016500"/>
          <p14:tracePt t="9411" x="5668963" y="5016500"/>
          <p14:tracePt t="9412" x="5676900" y="5016500"/>
          <p14:tracePt t="9413" x="5684838" y="5016500"/>
          <p14:tracePt t="9414" x="5692775" y="5016500"/>
          <p14:tracePt t="9415" x="5700713" y="5016500"/>
          <p14:tracePt t="9416" x="5708650" y="5016500"/>
          <p14:tracePt t="9417" x="5716588" y="5016500"/>
          <p14:tracePt t="9418" x="5724525" y="5016500"/>
          <p14:tracePt t="9421" x="5749925" y="5016500"/>
          <p14:tracePt t="9423" x="5765800" y="5016500"/>
          <p14:tracePt t="9424" x="5773738" y="5016500"/>
          <p14:tracePt t="9426" x="5797550" y="5016500"/>
          <p14:tracePt t="9427" x="5797550" y="5024438"/>
          <p14:tracePt t="9428" x="5805488" y="5024438"/>
          <p14:tracePt t="9429" x="5813425" y="5024438"/>
          <p14:tracePt t="9431" x="5829300" y="5024438"/>
          <p14:tracePt t="9432" x="5837238" y="5024438"/>
          <p14:tracePt t="9434" x="5845175" y="5024438"/>
          <p14:tracePt t="9435" x="5853113" y="5024438"/>
          <p14:tracePt t="9437" x="5861050" y="5024438"/>
          <p14:tracePt t="9438" x="5876925" y="5024438"/>
          <p14:tracePt t="9440" x="5884863" y="5024438"/>
          <p14:tracePt t="9441" x="5892800" y="5032375"/>
          <p14:tracePt t="9442" x="5900738" y="5032375"/>
          <p14:tracePt t="9444" x="5908675" y="5032375"/>
          <p14:tracePt t="9446" x="5916613" y="5032375"/>
          <p14:tracePt t="9448" x="5924550" y="5032375"/>
          <p14:tracePt t="9449" x="5932488" y="5032375"/>
          <p14:tracePt t="9451" x="5940425" y="5032375"/>
          <p14:tracePt t="9454" x="5948363" y="5032375"/>
          <p14:tracePt t="9457" x="5956300" y="5032375"/>
          <p14:tracePt t="9458" x="5964238" y="5032375"/>
          <p14:tracePt t="9462" x="5972175" y="5032375"/>
          <p14:tracePt t="9464" x="5980113" y="5032375"/>
          <p14:tracePt t="9469" x="5988050" y="5032375"/>
          <p14:tracePt t="9471" x="5995988" y="5032375"/>
          <p14:tracePt t="9480" x="6003925" y="5032375"/>
          <p14:tracePt t="9657" x="6003925" y="5040313"/>
          <p14:tracePt t="9672" x="6003925" y="5048250"/>
          <p14:tracePt t="9676" x="6003925" y="5056188"/>
          <p14:tracePt t="9677" x="5995988" y="5064125"/>
          <p14:tracePt t="9681" x="5980113" y="5072063"/>
          <p14:tracePt t="9682" x="5972175" y="5087938"/>
          <p14:tracePt t="9684" x="5964238" y="5095875"/>
          <p14:tracePt t="9686" x="5956300" y="5111750"/>
          <p14:tracePt t="9689" x="5940425" y="5119688"/>
          <p14:tracePt t="9691" x="5932488" y="5135563"/>
          <p14:tracePt t="9696" x="5892800" y="5175250"/>
          <p14:tracePt t="9698" x="5876925" y="5191125"/>
          <p14:tracePt t="9699" x="5861050" y="5207000"/>
          <p14:tracePt t="9701" x="5845175" y="5222875"/>
          <p14:tracePt t="9703" x="5829300" y="5238750"/>
          <p14:tracePt t="9706" x="5797550" y="5262563"/>
          <p14:tracePt t="9708" x="5781675" y="5278438"/>
          <p14:tracePt t="9712" x="5740400" y="5310188"/>
          <p14:tracePt t="9714" x="5732463" y="5327650"/>
          <p14:tracePt t="9716" x="5716588" y="5343525"/>
          <p14:tracePt t="9717" x="5700713" y="5351463"/>
          <p14:tracePt t="9720" x="5684838" y="5367338"/>
          <p14:tracePt t="9721" x="5668963" y="5375275"/>
          <p14:tracePt t="9723" x="5653088" y="5391150"/>
          <p14:tracePt t="9725" x="5645150" y="5399088"/>
          <p14:tracePt t="9726" x="5637213" y="5407025"/>
          <p14:tracePt t="9728" x="5621338" y="5422900"/>
          <p14:tracePt t="9729" x="5613400" y="5422900"/>
          <p14:tracePt t="9730" x="5613400" y="5430838"/>
          <p14:tracePt t="9731" x="5605463" y="5430838"/>
          <p14:tracePt t="9732" x="5597525" y="5438775"/>
          <p14:tracePt t="9733" x="5589588" y="5438775"/>
          <p14:tracePt t="9734" x="5589588" y="5446713"/>
          <p14:tracePt t="9735" x="5581650" y="5454650"/>
          <p14:tracePt t="9738" x="5573713" y="5462588"/>
          <p14:tracePt t="9739" x="5565775" y="5462588"/>
          <p14:tracePt t="9741" x="5557838" y="5470525"/>
          <p14:tracePt t="9742" x="5549900" y="5470525"/>
          <p14:tracePt t="9744" x="5541963" y="5478463"/>
          <p14:tracePt t="9745" x="5541963" y="5486400"/>
          <p14:tracePt t="9746" x="5534025" y="5486400"/>
          <p14:tracePt t="9748" x="5526088" y="5494338"/>
          <p14:tracePt t="9752" x="5518150" y="5502275"/>
          <p14:tracePt t="9754" x="5510213" y="5510213"/>
          <p14:tracePt t="9757" x="5502275" y="5510213"/>
          <p14:tracePt t="9758" x="5502275" y="5518150"/>
          <p14:tracePt t="9759" x="5494338" y="5518150"/>
          <p14:tracePt t="9763" x="5486400" y="5518150"/>
          <p14:tracePt t="9764" x="5486400" y="5526088"/>
          <p14:tracePt t="9768" x="5478463" y="5526088"/>
          <p14:tracePt t="9770" x="5470525" y="5526088"/>
          <p14:tracePt t="9771" x="5470525" y="5534025"/>
          <p14:tracePt t="9774" x="5470525" y="5541963"/>
          <p14:tracePt t="9776" x="5462588" y="5541963"/>
          <p14:tracePt t="9784" x="5454650" y="5549900"/>
          <p14:tracePt t="9797" x="5446713" y="5549900"/>
          <p14:tracePt t="9801" x="5438775" y="5557838"/>
          <p14:tracePt t="9814" x="5430838" y="5557838"/>
          <p14:tracePt t="9824" x="5430838" y="5565775"/>
          <p14:tracePt t="9833" x="5422900" y="5565775"/>
          <p14:tracePt t="13499" x="5422900" y="5557838"/>
          <p14:tracePt t="13503" x="5430838" y="5557838"/>
          <p14:tracePt t="13505" x="5430838" y="5549900"/>
          <p14:tracePt t="13511" x="5438775" y="5541963"/>
          <p14:tracePt t="13514" x="5446713" y="5534025"/>
          <p14:tracePt t="13518" x="5446713" y="5526088"/>
          <p14:tracePt t="13522" x="5454650" y="5518150"/>
          <p14:tracePt t="13524" x="5462588" y="5510213"/>
          <p14:tracePt t="13526" x="5470525" y="5502275"/>
          <p14:tracePt t="13529" x="5478463" y="5494338"/>
          <p14:tracePt t="13531" x="5486400" y="5486400"/>
          <p14:tracePt t="13533" x="5494338" y="5470525"/>
          <p14:tracePt t="13534" x="5494338" y="5462588"/>
          <p14:tracePt t="13537" x="5510213" y="5446713"/>
          <p14:tracePt t="13541" x="5534025" y="5422900"/>
          <p14:tracePt t="13544" x="5549900" y="5399088"/>
          <p14:tracePt t="13546" x="5565775" y="5367338"/>
          <p14:tracePt t="13548" x="5573713" y="5343525"/>
          <p14:tracePt t="13550" x="5589588" y="5319713"/>
          <p14:tracePt t="13551" x="5597525" y="5294313"/>
          <p14:tracePt t="13553" x="5613400" y="5262563"/>
          <p14:tracePt t="13556" x="5629275" y="5222875"/>
          <p14:tracePt t="13557" x="5637213" y="5199063"/>
          <p14:tracePt t="13558" x="5661025" y="5159375"/>
          <p14:tracePt t="13560" x="5692775" y="5103813"/>
          <p14:tracePt t="13561" x="5692775" y="5080000"/>
          <p14:tracePt t="13563" x="5708650" y="5056188"/>
          <p14:tracePt t="13563" x="5724525" y="5016500"/>
          <p14:tracePt t="13566" x="5757863" y="4911725"/>
          <p14:tracePt t="13568" x="5781675" y="4848225"/>
          <p14:tracePt t="13571" x="5821363" y="4737100"/>
          <p14:tracePt t="13572" x="5829300" y="4689475"/>
          <p14:tracePt t="13573" x="5845175" y="4641850"/>
          <p14:tracePt t="13574" x="5861050" y="4608513"/>
          <p14:tracePt t="13579" x="5924550" y="4378325"/>
          <p14:tracePt t="13580" x="5940425" y="4338638"/>
          <p14:tracePt t="13582" x="5956300" y="4291013"/>
          <p14:tracePt t="13583" x="5980113" y="4186238"/>
          <p14:tracePt t="13584" x="5988050" y="4138613"/>
          <p14:tracePt t="13585" x="5995988" y="4098925"/>
          <p14:tracePt t="13587" x="6027738" y="4003675"/>
          <p14:tracePt t="13589" x="6059488" y="3898900"/>
          <p14:tracePt t="13591" x="6091238" y="3811588"/>
          <p14:tracePt t="13593" x="6124575" y="3716338"/>
          <p14:tracePt t="13596" x="6148388" y="3605213"/>
          <p14:tracePt t="13597" x="6180138" y="3524250"/>
          <p14:tracePt t="13598" x="6188075" y="3468688"/>
          <p14:tracePt t="13599" x="6203950" y="3421063"/>
          <p14:tracePt t="13600" x="6211888" y="3381375"/>
          <p14:tracePt t="13602" x="6235700" y="3278188"/>
          <p14:tracePt t="13603" x="6251575" y="3244850"/>
          <p14:tracePt t="13606" x="6291263" y="3101975"/>
          <p14:tracePt t="13607" x="6299200" y="3062288"/>
          <p14:tracePt t="13608" x="6315075" y="3006725"/>
          <p14:tracePt t="13609" x="6323013" y="2959100"/>
          <p14:tracePt t="13613" x="6362700" y="2814638"/>
          <p14:tracePt t="13615" x="6386513" y="2679700"/>
          <p14:tracePt t="13616" x="6394450" y="2647950"/>
          <p14:tracePt t="13617" x="6402388" y="2592388"/>
          <p14:tracePt t="13619" x="6410325" y="2543175"/>
          <p14:tracePt t="13621" x="6451600" y="2400300"/>
          <p14:tracePt t="13623" x="6467475" y="2320925"/>
          <p14:tracePt t="13624" x="6475413" y="2265363"/>
          <p14:tracePt t="13626" x="6499225" y="2184400"/>
          <p14:tracePt t="13629" x="6523038" y="2057400"/>
          <p14:tracePt t="13632" x="6538913" y="1938338"/>
          <p14:tracePt t="13633" x="6546850" y="1890713"/>
          <p14:tracePt t="13635" x="6562725" y="1809750"/>
          <p14:tracePt t="13636" x="6570663" y="1778000"/>
          <p14:tracePt t="13638" x="6570663" y="1706563"/>
          <p14:tracePt t="13640" x="6578600" y="1643063"/>
          <p14:tracePt t="13641" x="6586538" y="1603375"/>
          <p14:tracePt t="13644" x="6594475" y="1490663"/>
          <p14:tracePt t="13647" x="6610350" y="1411288"/>
          <p14:tracePt t="13648" x="6610350" y="1387475"/>
          <p14:tracePt t="13650" x="6618288" y="1331913"/>
          <p14:tracePt t="13651" x="6618288" y="1308100"/>
          <p14:tracePt t="13653" x="6618288" y="1268413"/>
          <p14:tracePt t="13654" x="6626225" y="1236663"/>
          <p14:tracePt t="13655" x="6626225" y="1220788"/>
          <p14:tracePt t="13658" x="6626225" y="1179513"/>
          <p14:tracePt t="13660" x="6634163" y="1108075"/>
          <p14:tracePt t="13662" x="6634163" y="1084263"/>
          <p14:tracePt t="13663" x="6642100" y="1068388"/>
          <p14:tracePt t="13664" x="6642100" y="1052513"/>
          <p14:tracePt t="13665" x="6642100" y="1036638"/>
          <p14:tracePt t="13666" x="6642100" y="1012825"/>
          <p14:tracePt t="13667" x="6642100" y="1004888"/>
          <p14:tracePt t="13669" x="6642100" y="981075"/>
          <p14:tracePt t="13671" x="6642100" y="957263"/>
          <p14:tracePt t="13674" x="6642100" y="917575"/>
          <p14:tracePt t="13675" x="6642100" y="909638"/>
          <p14:tracePt t="13676" x="6642100" y="901700"/>
          <p14:tracePt t="13677" x="6642100" y="893763"/>
          <p14:tracePt t="13679" x="6642100" y="877888"/>
          <p14:tracePt t="13680" x="6642100" y="869950"/>
          <p14:tracePt t="13681" x="6642100" y="862013"/>
          <p14:tracePt t="13682" x="6642100" y="852488"/>
          <p14:tracePt t="13683" x="6642100" y="844550"/>
          <p14:tracePt t="13685" x="6642100" y="828675"/>
          <p14:tracePt t="13687" x="6634163" y="820738"/>
          <p14:tracePt t="13689" x="6634163" y="804863"/>
          <p14:tracePt t="13691" x="6634163" y="796925"/>
          <p14:tracePt t="13693" x="6634163" y="788988"/>
          <p14:tracePt t="13695" x="6626225" y="781050"/>
          <p14:tracePt t="13696" x="6626225" y="773113"/>
          <p14:tracePt t="13699" x="6626225" y="765175"/>
          <p14:tracePt t="13702" x="6618288" y="757238"/>
          <p14:tracePt t="13704" x="6610350" y="757238"/>
          <p14:tracePt t="13707" x="6610350" y="749300"/>
          <p14:tracePt t="13709" x="6610350" y="741363"/>
          <p14:tracePt t="13715" x="6602413" y="741363"/>
          <p14:tracePt t="13717" x="6602413" y="733425"/>
          <p14:tracePt t="13730" x="6594475" y="733425"/>
          <p14:tracePt t="13738" x="6586538" y="725488"/>
          <p14:tracePt t="13738" x="6578600" y="725488"/>
          <p14:tracePt t="13744" x="6570663" y="725488"/>
          <p14:tracePt t="13746" x="6562725" y="725488"/>
          <p14:tracePt t="13749" x="6554788" y="725488"/>
          <p14:tracePt t="13751" x="6546850" y="725488"/>
          <p14:tracePt t="13752" x="6538913" y="725488"/>
          <p14:tracePt t="13755" x="6530975" y="725488"/>
          <p14:tracePt t="13756" x="6523038" y="725488"/>
          <p14:tracePt t="13757" x="6515100" y="725488"/>
          <p14:tracePt t="13759" x="6507163" y="725488"/>
          <p14:tracePt t="13761" x="6499225" y="725488"/>
          <p14:tracePt t="13762" x="6491288" y="725488"/>
          <p14:tracePt t="13763" x="6483350" y="725488"/>
          <p14:tracePt t="13765" x="6475413" y="733425"/>
          <p14:tracePt t="13767" x="6459538" y="733425"/>
          <p14:tracePt t="13770" x="6434138" y="733425"/>
          <p14:tracePt t="13771" x="6434138" y="741363"/>
          <p14:tracePt t="13772" x="6426200" y="741363"/>
          <p14:tracePt t="13773" x="6418263" y="741363"/>
          <p14:tracePt t="13774" x="6410325" y="749300"/>
          <p14:tracePt t="13775" x="6402388" y="749300"/>
          <p14:tracePt t="13777" x="6386513" y="749300"/>
          <p14:tracePt t="13778" x="6378575" y="749300"/>
          <p14:tracePt t="13779" x="6370638" y="749300"/>
          <p14:tracePt t="13780" x="6362700" y="757238"/>
          <p14:tracePt t="13781" x="6354763" y="765175"/>
          <p14:tracePt t="13782" x="6346825" y="765175"/>
          <p14:tracePt t="13783" x="6338888" y="765175"/>
          <p14:tracePt t="13784" x="6330950" y="765175"/>
          <p14:tracePt t="13785" x="6323013" y="773113"/>
          <p14:tracePt t="13787" x="6307138" y="773113"/>
          <p14:tracePt t="13789" x="6291263" y="781050"/>
          <p14:tracePt t="13790" x="6283325" y="781050"/>
          <p14:tracePt t="13791" x="6275388" y="781050"/>
          <p14:tracePt t="13792" x="6275388" y="788988"/>
          <p14:tracePt t="13793" x="6259513" y="788988"/>
          <p14:tracePt t="13794" x="6251575" y="788988"/>
          <p14:tracePt t="13795" x="6243638" y="788988"/>
          <p14:tracePt t="13796" x="6243638" y="796925"/>
          <p14:tracePt t="13797" x="6235700" y="796925"/>
          <p14:tracePt t="13798" x="6227763" y="796925"/>
          <p14:tracePt t="13799" x="6219825" y="796925"/>
          <p14:tracePt t="13800" x="6211888" y="804863"/>
          <p14:tracePt t="13801" x="6203950" y="812800"/>
          <p14:tracePt t="13802" x="6196013" y="812800"/>
          <p14:tracePt t="13804" x="6188075" y="812800"/>
          <p14:tracePt t="13805" x="6180138" y="820738"/>
          <p14:tracePt t="13807" x="6172200" y="820738"/>
          <p14:tracePt t="13808" x="6164263" y="828675"/>
          <p14:tracePt t="13810" x="6156325" y="836613"/>
          <p14:tracePt t="13812" x="6148388" y="844550"/>
          <p14:tracePt t="13813" x="6140450" y="844550"/>
          <p14:tracePt t="13814" x="6132513" y="844550"/>
          <p14:tracePt t="13815" x="6132513" y="852488"/>
          <p14:tracePt t="13816" x="6132513" y="862013"/>
          <p14:tracePt t="13817" x="6116638" y="862013"/>
          <p14:tracePt t="13818" x="6116638" y="869950"/>
          <p14:tracePt t="13820" x="6108700" y="869950"/>
          <p14:tracePt t="13821" x="6108700" y="877888"/>
          <p14:tracePt t="13822" x="6100763" y="877888"/>
          <p14:tracePt t="13823" x="6091238" y="893763"/>
          <p14:tracePt t="13825" x="6091238" y="901700"/>
          <p14:tracePt t="13826" x="6083300" y="901700"/>
          <p14:tracePt t="13827" x="6083300" y="909638"/>
          <p14:tracePt t="13828" x="6083300" y="917575"/>
          <p14:tracePt t="13829" x="6075363" y="917575"/>
          <p14:tracePt t="13830" x="6075363" y="925513"/>
          <p14:tracePt t="13831" x="6075363" y="933450"/>
          <p14:tracePt t="13833" x="6067425" y="949325"/>
          <p14:tracePt t="13834" x="6059488" y="949325"/>
          <p14:tracePt t="13835" x="6059488" y="957263"/>
          <p14:tracePt t="13837" x="6059488" y="973138"/>
          <p14:tracePt t="13838" x="6059488" y="981075"/>
          <p14:tracePt t="13840" x="6051550" y="996950"/>
          <p14:tracePt t="13841" x="6051550" y="1004888"/>
          <p14:tracePt t="13842" x="6051550" y="1012825"/>
          <p14:tracePt t="13843" x="6051550" y="1020763"/>
          <p14:tracePt t="13844" x="6051550" y="1028700"/>
          <p14:tracePt t="13845" x="6051550" y="1036638"/>
          <p14:tracePt t="13846" x="6051550" y="1052513"/>
          <p14:tracePt t="13847" x="6051550" y="1060450"/>
          <p14:tracePt t="13848" x="6051550" y="1068388"/>
          <p14:tracePt t="13849" x="6051550" y="1076325"/>
          <p14:tracePt t="13850" x="6051550" y="1084263"/>
          <p14:tracePt t="13851" x="6051550" y="1092200"/>
          <p14:tracePt t="13852" x="6051550" y="1108075"/>
          <p14:tracePt t="13853" x="6051550" y="1123950"/>
          <p14:tracePt t="13855" x="6051550" y="1147763"/>
          <p14:tracePt t="13855" x="6051550" y="1155700"/>
          <p14:tracePt t="13857" x="6051550" y="1163638"/>
          <p14:tracePt t="13858" x="6051550" y="1179513"/>
          <p14:tracePt t="13859" x="6051550" y="1187450"/>
          <p14:tracePt t="13860" x="6051550" y="1204913"/>
          <p14:tracePt t="13861" x="6051550" y="1212850"/>
          <p14:tracePt t="13862" x="6051550" y="1228725"/>
          <p14:tracePt t="13863" x="6059488" y="1244600"/>
          <p14:tracePt t="13864" x="6059488" y="1252538"/>
          <p14:tracePt t="13865" x="6059488" y="1268413"/>
          <p14:tracePt t="13866" x="6059488" y="1276350"/>
          <p14:tracePt t="13867" x="6067425" y="1292225"/>
          <p14:tracePt t="13868" x="6067425" y="1300163"/>
          <p14:tracePt t="13870" x="6075363" y="1331913"/>
          <p14:tracePt t="13872" x="6083300" y="1347788"/>
          <p14:tracePt t="13873" x="6091238" y="1363663"/>
          <p14:tracePt t="13874" x="6091238" y="1371600"/>
          <p14:tracePt t="13875" x="6091238" y="1387475"/>
          <p14:tracePt t="13876" x="6091238" y="1403350"/>
          <p14:tracePt t="13877" x="6100763" y="1411288"/>
          <p14:tracePt t="13878" x="6108700" y="1427163"/>
          <p14:tracePt t="13879" x="6108700" y="1435100"/>
          <p14:tracePt t="13880" x="6116638" y="1450975"/>
          <p14:tracePt t="13881" x="6124575" y="1466850"/>
          <p14:tracePt t="13882" x="6124575" y="1474788"/>
          <p14:tracePt t="13883" x="6132513" y="1482725"/>
          <p14:tracePt t="13884" x="6140450" y="1498600"/>
          <p14:tracePt t="13885" x="6148388" y="1506538"/>
          <p14:tracePt t="13886" x="6148388" y="1514475"/>
          <p14:tracePt t="13888" x="6164263" y="1538288"/>
          <p14:tracePt t="13889" x="6164263" y="1555750"/>
          <p14:tracePt t="13890" x="6172200" y="1571625"/>
          <p14:tracePt t="13891" x="6180138" y="1571625"/>
          <p14:tracePt t="13892" x="6180138" y="1587500"/>
          <p14:tracePt t="13893" x="6196013" y="1595438"/>
          <p14:tracePt t="13894" x="6196013" y="1603375"/>
          <p14:tracePt t="13895" x="6203950" y="1619250"/>
          <p14:tracePt t="13896" x="6211888" y="1627188"/>
          <p14:tracePt t="13897" x="6211888" y="1643063"/>
          <p14:tracePt t="13898" x="6227763" y="1651000"/>
          <p14:tracePt t="13899" x="6235700" y="1658938"/>
          <p14:tracePt t="13900" x="6243638" y="1674813"/>
          <p14:tracePt t="13901" x="6243638" y="1682750"/>
          <p14:tracePt t="13902" x="6251575" y="1690688"/>
          <p14:tracePt t="13903" x="6259513" y="1706563"/>
          <p14:tracePt t="13904" x="6267450" y="1706563"/>
          <p14:tracePt t="13905" x="6267450" y="1722438"/>
          <p14:tracePt t="13906" x="6283325" y="1730375"/>
          <p14:tracePt t="13907" x="6283325" y="1738313"/>
          <p14:tracePt t="13908" x="6299200" y="1754188"/>
          <p14:tracePt t="13910" x="6315075" y="1770063"/>
          <p14:tracePt t="13911" x="6315075" y="1778000"/>
          <p14:tracePt t="13912" x="6323013" y="1785938"/>
          <p14:tracePt t="13913" x="6330950" y="1801813"/>
          <p14:tracePt t="13914" x="6346825" y="1809750"/>
          <p14:tracePt t="13915" x="6346825" y="1817688"/>
          <p14:tracePt t="13916" x="6362700" y="1825625"/>
          <p14:tracePt t="13917" x="6362700" y="1833563"/>
          <p14:tracePt t="13918" x="6378575" y="1841500"/>
          <p14:tracePt t="13919" x="6378575" y="1849438"/>
          <p14:tracePt t="13920" x="6386513" y="1857375"/>
          <p14:tracePt t="13921" x="6394450" y="1865313"/>
          <p14:tracePt t="13922" x="6402388" y="1881188"/>
          <p14:tracePt t="13923" x="6410325" y="1890713"/>
          <p14:tracePt t="13924" x="6418263" y="1898650"/>
          <p14:tracePt t="13925" x="6426200" y="1898650"/>
          <p14:tracePt t="13926" x="6434138" y="1914525"/>
          <p14:tracePt t="13927" x="6442075" y="1922463"/>
          <p14:tracePt t="13928" x="6451600" y="1930400"/>
          <p14:tracePt t="13929" x="6451600" y="1938338"/>
          <p14:tracePt t="13930" x="6467475" y="1938338"/>
          <p14:tracePt t="13931" x="6467475" y="1954213"/>
          <p14:tracePt t="13932" x="6483350" y="1962150"/>
          <p14:tracePt t="13933" x="6499225" y="1970088"/>
          <p14:tracePt t="13935" x="6499225" y="1985963"/>
          <p14:tracePt t="13936" x="6515100" y="1993900"/>
          <p14:tracePt t="13937" x="6515100" y="2001838"/>
          <p14:tracePt t="13938" x="6530975" y="2009775"/>
          <p14:tracePt t="13940" x="6546850" y="2017713"/>
          <p14:tracePt t="13941" x="6546850" y="2025650"/>
          <p14:tracePt t="13942" x="6554788" y="2033588"/>
          <p14:tracePt t="13943" x="6562725" y="2033588"/>
          <p14:tracePt t="13944" x="6570663" y="2041525"/>
          <p14:tracePt t="13946" x="6578600" y="2057400"/>
          <p14:tracePt t="13948" x="6594475" y="2065338"/>
          <p14:tracePt t="13950" x="6602413" y="2073275"/>
          <p14:tracePt t="13951" x="6610350" y="2081213"/>
          <p14:tracePt t="13952" x="6618288" y="2081213"/>
          <p14:tracePt t="13953" x="6618288" y="2089150"/>
          <p14:tracePt t="13954" x="6626225" y="2089150"/>
          <p14:tracePt t="13955" x="6634163" y="2097088"/>
          <p14:tracePt t="13957" x="6642100" y="2105025"/>
          <p14:tracePt t="13958" x="6650038" y="2112963"/>
          <p14:tracePt t="13960" x="6657975" y="2120900"/>
          <p14:tracePt t="13962" x="6665913" y="2120900"/>
          <p14:tracePt t="13963" x="6665913" y="2128838"/>
          <p14:tracePt t="13964" x="6673850" y="2128838"/>
          <p14:tracePt t="13965" x="6673850" y="2136775"/>
          <p14:tracePt t="13966" x="6681788" y="2136775"/>
          <p14:tracePt t="13967" x="6681788" y="2144713"/>
          <p14:tracePt t="13968" x="6689725" y="2144713"/>
          <p14:tracePt t="13970" x="6697663" y="2152650"/>
          <p14:tracePt t="13973" x="6705600" y="2152650"/>
          <p14:tracePt t="13974" x="6713538" y="2160588"/>
          <p14:tracePt t="13978" x="6721475" y="2160588"/>
          <p14:tracePt t="13980" x="6721475" y="2168525"/>
          <p14:tracePt t="13981" x="6729413" y="2176463"/>
          <p14:tracePt t="13988" x="6737350" y="2176463"/>
          <p14:tracePt t="13991" x="6745288" y="2176463"/>
          <p14:tracePt t="14019" x="6737350" y="2176463"/>
          <p14:tracePt t="14024" x="6729413" y="2168525"/>
          <p14:tracePt t="14027" x="6721475" y="2160588"/>
          <p14:tracePt t="14029" x="6705600" y="2160588"/>
          <p14:tracePt t="14031" x="6697663" y="2152650"/>
          <p14:tracePt t="14033" x="6681788" y="2136775"/>
          <p14:tracePt t="14036" x="6673850" y="2128838"/>
          <p14:tracePt t="14041" x="6642100" y="2112963"/>
          <p14:tracePt t="14044" x="6610350" y="2097088"/>
          <p14:tracePt t="14046" x="6594475" y="2089150"/>
          <p14:tracePt t="14047" x="6594475" y="2081213"/>
          <p14:tracePt t="14049" x="6578600" y="2081213"/>
          <p14:tracePt t="14051" x="6570663" y="2073275"/>
          <p14:tracePt t="14053" x="6546850" y="2065338"/>
          <p14:tracePt t="14055" x="6515100" y="2049463"/>
          <p14:tracePt t="14057" x="6499225" y="2041525"/>
          <p14:tracePt t="14059" x="6475413" y="2033588"/>
          <p14:tracePt t="14061" x="6451600" y="2025650"/>
          <p14:tracePt t="14062" x="6442075" y="2025650"/>
          <p14:tracePt t="14064" x="6410325" y="2017713"/>
          <p14:tracePt t="14066" x="6394450" y="2009775"/>
          <p14:tracePt t="14067" x="6378575" y="2001838"/>
          <p14:tracePt t="14070" x="6346825" y="2001838"/>
          <p14:tracePt t="14071" x="6330950" y="1993900"/>
          <p14:tracePt t="14072" x="6323013" y="1993900"/>
          <p14:tracePt t="14074" x="6291263" y="1985963"/>
          <p14:tracePt t="14076" x="6275388" y="1978025"/>
          <p14:tracePt t="14078" x="6243638" y="1978025"/>
          <p14:tracePt t="14079" x="6235700" y="1978025"/>
          <p14:tracePt t="14081" x="6219825" y="1978025"/>
          <p14:tracePt t="14082" x="6203950" y="1970088"/>
          <p14:tracePt t="14083" x="6196013" y="1970088"/>
          <p14:tracePt t="14084" x="6188075" y="1970088"/>
          <p14:tracePt t="14085" x="6180138" y="1970088"/>
          <p14:tracePt t="14087" x="6164263" y="1970088"/>
          <p14:tracePt t="14089" x="6148388" y="1970088"/>
          <p14:tracePt t="14090" x="6140450" y="1970088"/>
          <p14:tracePt t="14092" x="6124575" y="1970088"/>
          <p14:tracePt t="14094" x="6116638" y="1970088"/>
          <p14:tracePt t="14095" x="6108700" y="1970088"/>
          <p14:tracePt t="14097" x="6100763" y="1970088"/>
          <p14:tracePt t="14098" x="6091238" y="1970088"/>
          <p14:tracePt t="14101" x="6083300" y="1970088"/>
          <p14:tracePt t="14105" x="6075363" y="1970088"/>
          <p14:tracePt t="14106" x="6075363" y="1978025"/>
          <p14:tracePt t="14109" x="6067425" y="1978025"/>
          <p14:tracePt t="14111" x="6067425" y="1985963"/>
          <p14:tracePt t="14113" x="6059488" y="1985963"/>
          <p14:tracePt t="14116" x="6059488" y="1993900"/>
          <p14:tracePt t="14117" x="6051550" y="2001838"/>
          <p14:tracePt t="14120" x="6051550" y="2009775"/>
          <p14:tracePt t="14124" x="6051550" y="2017713"/>
          <p14:tracePt t="14128" x="6051550" y="2033588"/>
          <p14:tracePt t="14131" x="6051550" y="2041525"/>
          <p14:tracePt t="14133" x="6051550" y="2049463"/>
          <p14:tracePt t="14135" x="6051550" y="2057400"/>
          <p14:tracePt t="14137" x="6051550" y="2065338"/>
          <p14:tracePt t="14139" x="6051550" y="2073275"/>
          <p14:tracePt t="14142" x="6059488" y="2089150"/>
          <p14:tracePt t="14143" x="6067425" y="2089150"/>
          <p14:tracePt t="14145" x="6067425" y="2097088"/>
          <p14:tracePt t="14147" x="6075363" y="2097088"/>
          <p14:tracePt t="14148" x="6075363" y="2105025"/>
          <p14:tracePt t="14149" x="6075363" y="2112963"/>
          <p14:tracePt t="14150" x="6083300" y="2112963"/>
          <p14:tracePt t="14151" x="6083300" y="2120900"/>
          <p14:tracePt t="14153" x="6091238" y="2120900"/>
          <p14:tracePt t="14155" x="6100763" y="2136775"/>
          <p14:tracePt t="14157" x="6108700" y="2136775"/>
          <p14:tracePt t="14158" x="6108700" y="2144713"/>
          <p14:tracePt t="14159" x="6116638" y="2152650"/>
          <p14:tracePt t="14160" x="6124575" y="2152650"/>
          <p14:tracePt t="14161" x="6132513" y="2160588"/>
          <p14:tracePt t="14163" x="6140450" y="2160588"/>
          <p14:tracePt t="14165" x="6140450" y="2168525"/>
          <p14:tracePt t="14166" x="6156325" y="2168525"/>
          <p14:tracePt t="14167" x="6156325" y="2176463"/>
          <p14:tracePt t="14168" x="6164263" y="2176463"/>
          <p14:tracePt t="14170" x="6180138" y="2184400"/>
          <p14:tracePt t="14173" x="6188075" y="2192338"/>
          <p14:tracePt t="14174" x="6196013" y="2192338"/>
          <p14:tracePt t="14175" x="6203950" y="2200275"/>
          <p14:tracePt t="14176" x="6219825" y="2200275"/>
          <p14:tracePt t="14178" x="6227763" y="2200275"/>
          <p14:tracePt t="14180" x="6243638" y="2216150"/>
          <p14:tracePt t="14181" x="6251575" y="2216150"/>
          <p14:tracePt t="14183" x="6267450" y="2216150"/>
          <p14:tracePt t="14185" x="6283325" y="2224088"/>
          <p14:tracePt t="14187" x="6299200" y="2233613"/>
          <p14:tracePt t="14188" x="6307138" y="2233613"/>
          <p14:tracePt t="14190" x="6330950" y="2233613"/>
          <p14:tracePt t="14192" x="6338888" y="2233613"/>
          <p14:tracePt t="14193" x="6346825" y="2233613"/>
          <p14:tracePt t="14194" x="6362700" y="2241550"/>
          <p14:tracePt t="14196" x="6378575" y="2241550"/>
          <p14:tracePt t="14199" x="6402388" y="2241550"/>
          <p14:tracePt t="14201" x="6410325" y="2241550"/>
          <p14:tracePt t="14203" x="6426200" y="2241550"/>
          <p14:tracePt t="14204" x="6434138" y="2241550"/>
          <p14:tracePt t="14206" x="6451600" y="2241550"/>
          <p14:tracePt t="14208" x="6459538" y="2241550"/>
          <p14:tracePt t="14209" x="6467475" y="2241550"/>
          <p14:tracePt t="14211" x="6483350" y="2241550"/>
          <p14:tracePt t="14213" x="6491288" y="2241550"/>
          <p14:tracePt t="14215" x="6499225" y="2241550"/>
          <p14:tracePt t="14217" x="6515100" y="2241550"/>
          <p14:tracePt t="14221" x="6523038" y="2241550"/>
          <p14:tracePt t="14223" x="6530975" y="2241550"/>
          <p14:tracePt t="14225" x="6538913" y="2241550"/>
          <p14:tracePt t="14229" x="6546850" y="2241550"/>
          <p14:tracePt t="14230" x="6554788" y="2241550"/>
          <p14:tracePt t="14238" x="6562725" y="2233613"/>
          <p14:tracePt t="14242" x="6570663" y="2233613"/>
          <p14:tracePt t="14244" x="6570663" y="2224088"/>
          <p14:tracePt t="14251" x="6570663" y="2216150"/>
          <p14:tracePt t="14254" x="6570663" y="2208213"/>
          <p14:tracePt t="14260" x="6570663" y="2200275"/>
          <p14:tracePt t="14265" x="6570663" y="2192338"/>
          <p14:tracePt t="14270" x="6570663" y="2184400"/>
          <p14:tracePt t="14273" x="6570663" y="2176463"/>
          <p14:tracePt t="14274" x="6562725" y="2176463"/>
          <p14:tracePt t="14277" x="6562725" y="2168525"/>
          <p14:tracePt t="14278" x="6554788" y="2168525"/>
          <p14:tracePt t="14282" x="6554788" y="2160588"/>
          <p14:tracePt t="14283" x="6546850" y="2160588"/>
          <p14:tracePt t="14284" x="6546850" y="2152650"/>
          <p14:tracePt t="14287" x="6546850" y="2144713"/>
          <p14:tracePt t="14288" x="6538913" y="2144713"/>
          <p14:tracePt t="14290" x="6530975" y="2144713"/>
          <p14:tracePt t="14291" x="6523038" y="2136775"/>
          <p14:tracePt t="14294" x="6515100" y="2136775"/>
          <p14:tracePt t="14296" x="6507163" y="2136775"/>
          <p14:tracePt t="14297" x="6499225" y="2128838"/>
          <p14:tracePt t="14298" x="6499225" y="2120900"/>
          <p14:tracePt t="14299" x="6491288" y="2120900"/>
          <p14:tracePt t="14301" x="6483350" y="2120900"/>
          <p14:tracePt t="14303" x="6475413" y="2120900"/>
          <p14:tracePt t="14305" x="6467475" y="2112963"/>
          <p14:tracePt t="14306" x="6459538" y="2112963"/>
          <p14:tracePt t="14308" x="6451600" y="2112963"/>
          <p14:tracePt t="14310" x="6442075" y="2112963"/>
          <p14:tracePt t="14311" x="6434138" y="2112963"/>
          <p14:tracePt t="14312" x="6426200" y="2112963"/>
          <p14:tracePt t="14313" x="6426200" y="2105025"/>
          <p14:tracePt t="14314" x="6418263" y="2105025"/>
          <p14:tracePt t="14315" x="6410325" y="2105025"/>
          <p14:tracePt t="14317" x="6402388" y="2105025"/>
          <p14:tracePt t="14320" x="6394450" y="2105025"/>
          <p14:tracePt t="14322" x="6386513" y="2105025"/>
          <p14:tracePt t="14323" x="6378575" y="2105025"/>
          <p14:tracePt t="14324" x="6370638" y="2105025"/>
          <p14:tracePt t="14327" x="6362700" y="2105025"/>
          <p14:tracePt t="14330" x="6354763" y="2105025"/>
          <p14:tracePt t="14331" x="6346825" y="2105025"/>
          <p14:tracePt t="14334" x="6346825" y="2112963"/>
          <p14:tracePt t="14335" x="6338888" y="2112963"/>
          <p14:tracePt t="14339" x="6330950" y="2112963"/>
          <p14:tracePt t="14340" x="6330950" y="2120900"/>
          <p14:tracePt t="14342" x="6330950" y="2128838"/>
          <p14:tracePt t="14344" x="6323013" y="2128838"/>
          <p14:tracePt t="14345" x="6315075" y="2136775"/>
          <p14:tracePt t="14350" x="6307138" y="2144713"/>
          <p14:tracePt t="14353" x="6307138" y="2152650"/>
          <p14:tracePt t="14355" x="6307138" y="2160588"/>
          <p14:tracePt t="14358" x="6307138" y="2168525"/>
          <p14:tracePt t="14361" x="6307138" y="2184400"/>
          <p14:tracePt t="14365" x="6307138" y="2192338"/>
          <p14:tracePt t="14370" x="6307138" y="2200275"/>
          <p14:tracePt t="14372" x="6307138" y="2208213"/>
          <p14:tracePt t="14374" x="6307138" y="2216150"/>
          <p14:tracePt t="14379" x="6307138" y="2224088"/>
          <p14:tracePt t="14384" x="6307138" y="2233613"/>
          <p14:tracePt t="14389" x="6315075" y="2233613"/>
          <p14:tracePt t="14390" x="6315075" y="2241550"/>
          <p14:tracePt t="14392" x="6323013" y="2241550"/>
          <p14:tracePt t="14397" x="6330950" y="2241550"/>
          <p14:tracePt t="14403" x="6338888" y="2249488"/>
          <p14:tracePt t="14407" x="6346825" y="2249488"/>
          <p14:tracePt t="14411" x="6354763" y="2249488"/>
          <p14:tracePt t="14412" x="6354763" y="2257425"/>
          <p14:tracePt t="14414" x="6362700" y="2257425"/>
          <p14:tracePt t="14417" x="6370638" y="2257425"/>
          <p14:tracePt t="14420" x="6378575" y="2257425"/>
          <p14:tracePt t="14423" x="6386513" y="2257425"/>
          <p14:tracePt t="14426" x="6394450" y="2257425"/>
          <p14:tracePt t="14430" x="6402388" y="2257425"/>
          <p14:tracePt t="14432" x="6402388" y="2249488"/>
          <p14:tracePt t="14433" x="6410325" y="2249488"/>
          <p14:tracePt t="14438" x="6418263" y="2249488"/>
          <p14:tracePt t="14447" x="6426200" y="2241550"/>
          <p14:tracePt t="14467" x="6434138" y="2241550"/>
          <p14:tracePt t="14468" x="6434138" y="2233613"/>
          <p14:tracePt t="14506" x="6434138" y="2224088"/>
          <p14:tracePt t="14556" x="6426200" y="2224088"/>
          <p14:tracePt t="14604" x="6418263" y="2224088"/>
          <p14:tracePt t="14660" x="6410325" y="2233613"/>
          <p14:tracePt t="15879" x="6410325" y="2224088"/>
          <p14:tracePt t="15882" x="6402388" y="2224088"/>
          <p14:tracePt t="15891" x="6402388" y="2216150"/>
          <p14:tracePt t="15902" x="6402388" y="2208213"/>
          <p14:tracePt t="15910" x="6394450" y="2208213"/>
          <p14:tracePt t="15915" x="6394450" y="2200275"/>
          <p14:tracePt t="15933" x="6394450" y="2192338"/>
          <p14:tracePt t="15939" x="6386513" y="2192338"/>
          <p14:tracePt t="15951" x="6378575" y="2192338"/>
          <p14:tracePt t="15958" x="6378575" y="2184400"/>
          <p14:tracePt t="15973" x="6378575" y="2176463"/>
          <p14:tracePt t="19186" x="6370638" y="2168525"/>
          <p14:tracePt t="19188" x="6370638" y="2160588"/>
          <p14:tracePt t="19192" x="6354763" y="2152650"/>
          <p14:tracePt t="19194" x="6346825" y="2144713"/>
          <p14:tracePt t="19196" x="6338888" y="2136775"/>
          <p14:tracePt t="19199" x="6330950" y="2128838"/>
          <p14:tracePt t="19203" x="6315075" y="2112963"/>
          <p14:tracePt t="19206" x="6291263" y="2097088"/>
          <p14:tracePt t="19208" x="6283325" y="2097088"/>
          <p14:tracePt t="19210" x="6275388" y="2089150"/>
          <p14:tracePt t="19212" x="6259513" y="2089150"/>
          <p14:tracePt t="19214" x="6251575" y="2081213"/>
          <p14:tracePt t="19216" x="6243638" y="2073275"/>
          <p14:tracePt t="19218" x="6227763" y="2073275"/>
          <p14:tracePt t="19220" x="6219825" y="2065338"/>
          <p14:tracePt t="19224" x="6188075" y="2049463"/>
          <p14:tracePt t="19227" x="6164263" y="2041525"/>
          <p14:tracePt t="19229" x="6156325" y="2041525"/>
          <p14:tracePt t="19230" x="6148388" y="2025650"/>
          <p14:tracePt t="19232" x="6132513" y="2025650"/>
          <p14:tracePt t="19233" x="6124575" y="2025650"/>
          <p14:tracePt t="19235" x="6108700" y="2017713"/>
          <p14:tracePt t="19239" x="6083300" y="2009775"/>
          <p14:tracePt t="19242" x="6059488" y="1993900"/>
          <p14:tracePt t="19243" x="6043613" y="1993900"/>
          <p14:tracePt t="19245" x="6035675" y="1993900"/>
          <p14:tracePt t="19247" x="6019800" y="1985963"/>
          <p14:tracePt t="19249" x="6011863" y="1985963"/>
          <p14:tracePt t="19250" x="5995988" y="1978025"/>
          <p14:tracePt t="19252" x="5980113" y="1970088"/>
          <p14:tracePt t="19256" x="5948363" y="1962150"/>
          <p14:tracePt t="19257" x="5940425" y="1954213"/>
          <p14:tracePt t="19261" x="5908675" y="1954213"/>
          <p14:tracePt t="19263" x="5900738" y="1946275"/>
          <p14:tracePt t="19266" x="5868988" y="1938338"/>
          <p14:tracePt t="19269" x="5853113" y="1930400"/>
          <p14:tracePt t="19272" x="5837238" y="1930400"/>
          <p14:tracePt t="19275" x="5821363" y="1930400"/>
          <p14:tracePt t="19275" x="5821363" y="1922463"/>
          <p14:tracePt t="19276" x="5813425" y="1922463"/>
          <p14:tracePt t="19277" x="5805488" y="1922463"/>
          <p14:tracePt t="19278" x="5797550" y="1922463"/>
          <p14:tracePt t="19280" x="5789613" y="1922463"/>
          <p14:tracePt t="19282" x="5781675" y="1914525"/>
          <p14:tracePt t="19283" x="5773738" y="1914525"/>
          <p14:tracePt t="19285" x="5757863" y="1914525"/>
          <p14:tracePt t="19290" x="5724525" y="1906588"/>
          <p14:tracePt t="19292" x="5716588" y="1906588"/>
          <p14:tracePt t="19294" x="5708650" y="1906588"/>
          <p14:tracePt t="19295" x="5700713" y="1906588"/>
          <p14:tracePt t="19297" x="5692775" y="1906588"/>
          <p14:tracePt t="19298" x="5684838" y="1906588"/>
          <p14:tracePt t="19299" x="5676900" y="1906588"/>
          <p14:tracePt t="19300" x="5676900" y="1898650"/>
          <p14:tracePt t="19301" x="5668963" y="1898650"/>
          <p14:tracePt t="19304" x="5653088" y="1898650"/>
          <p14:tracePt t="19307" x="5637213" y="1898650"/>
          <p14:tracePt t="19309" x="5629275" y="1898650"/>
          <p14:tracePt t="19311" x="5621338" y="1898650"/>
          <p14:tracePt t="19312" x="5613400" y="1898650"/>
          <p14:tracePt t="19313" x="5605463" y="1898650"/>
          <p14:tracePt t="19315" x="5597525" y="1898650"/>
          <p14:tracePt t="19317" x="5589588" y="1898650"/>
          <p14:tracePt t="19319" x="5581650" y="1898650"/>
          <p14:tracePt t="19320" x="5573713" y="1898650"/>
          <p14:tracePt t="19322" x="5557838" y="1898650"/>
          <p14:tracePt t="19324" x="5549900" y="1898650"/>
          <p14:tracePt t="19326" x="5541963" y="1898650"/>
          <p14:tracePt t="19328" x="5534025" y="1898650"/>
          <p14:tracePt t="19329" x="5526088" y="1898650"/>
          <p14:tracePt t="19331" x="5518150" y="1898650"/>
          <p14:tracePt t="19332" x="5510213" y="1898650"/>
          <p14:tracePt t="19334" x="5502275" y="1898650"/>
          <p14:tracePt t="19336" x="5494338" y="1898650"/>
          <p14:tracePt t="19340" x="5478463" y="1898650"/>
          <p14:tracePt t="19341" x="5462588" y="1898650"/>
          <p14:tracePt t="19343" x="5454650" y="1898650"/>
          <p14:tracePt t="19346" x="5446713" y="1898650"/>
          <p14:tracePt t="19348" x="5438775" y="1898650"/>
          <p14:tracePt t="19349" x="5430838" y="1898650"/>
          <p14:tracePt t="19351" x="5422900" y="1898650"/>
          <p14:tracePt t="19355" x="5407025" y="1898650"/>
          <p14:tracePt t="19356" x="5397500" y="1898650"/>
          <p14:tracePt t="19359" x="5389563" y="1898650"/>
          <p14:tracePt t="19360" x="5381625" y="1906588"/>
          <p14:tracePt t="19362" x="5373688" y="1906588"/>
          <p14:tracePt t="19365" x="5365750" y="1906588"/>
          <p14:tracePt t="19367" x="5357813" y="1906588"/>
          <p14:tracePt t="19370" x="5349875" y="1906588"/>
          <p14:tracePt t="19372" x="5341938" y="1906588"/>
          <p14:tracePt t="19374" x="5334000" y="1906588"/>
          <p14:tracePt t="19376" x="5326063" y="1906588"/>
          <p14:tracePt t="19379" x="5310188" y="1906588"/>
          <p14:tracePt t="19382" x="5302250" y="1906588"/>
          <p14:tracePt t="19384" x="5294313" y="1906588"/>
          <p14:tracePt t="19387" x="5278438" y="1914525"/>
          <p14:tracePt t="19390" x="5270500" y="1914525"/>
          <p14:tracePt t="19392" x="5262563" y="1914525"/>
          <p14:tracePt t="19394" x="5254625" y="1914525"/>
          <p14:tracePt t="19395" x="5246688" y="1914525"/>
          <p14:tracePt t="19397" x="5238750" y="1914525"/>
          <p14:tracePt t="19399" x="5230813" y="1914525"/>
          <p14:tracePt t="19401" x="5222875" y="1914525"/>
          <p14:tracePt t="19403" x="5207000" y="1914525"/>
          <p14:tracePt t="19405" x="5199063" y="1914525"/>
          <p14:tracePt t="19408" x="5183188" y="1914525"/>
          <p14:tracePt t="19410" x="5175250" y="1914525"/>
          <p14:tracePt t="19411" x="5159375" y="1914525"/>
          <p14:tracePt t="19413" x="5151438" y="1914525"/>
          <p14:tracePt t="19414" x="5143500" y="1914525"/>
          <p14:tracePt t="19415" x="5135563" y="1914525"/>
          <p14:tracePt t="19417" x="5127625" y="1914525"/>
          <p14:tracePt t="19418" x="5119688" y="1914525"/>
          <p14:tracePt t="19420" x="5103813" y="1914525"/>
          <p14:tracePt t="19422" x="5095875" y="1914525"/>
          <p14:tracePt t="19424" x="5072063" y="1914525"/>
          <p14:tracePt t="19426" x="5056188" y="1914525"/>
          <p14:tracePt t="19429" x="5046663" y="1914525"/>
          <p14:tracePt t="19430" x="5030788" y="1914525"/>
          <p14:tracePt t="19431" x="5022850" y="1914525"/>
          <p14:tracePt t="19432" x="5014913" y="1914525"/>
          <p14:tracePt t="19433" x="5006975" y="1914525"/>
          <p14:tracePt t="19434" x="4999038" y="1914525"/>
          <p14:tracePt t="19435" x="4991100" y="1914525"/>
          <p14:tracePt t="19439" x="4967288" y="1914525"/>
          <p14:tracePt t="19440" x="4959350" y="1914525"/>
          <p14:tracePt t="19441" x="4951413" y="1914525"/>
          <p14:tracePt t="19443" x="4927600" y="1914525"/>
          <p14:tracePt t="19444" x="4919663" y="1914525"/>
          <p14:tracePt t="19445" x="4911725" y="1914525"/>
          <p14:tracePt t="19446" x="4903788" y="1914525"/>
          <p14:tracePt t="19447" x="4895850" y="1914525"/>
          <p14:tracePt t="19448" x="4887913" y="1914525"/>
          <p14:tracePt t="19449" x="4879975" y="1914525"/>
          <p14:tracePt t="19450" x="4872038" y="1914525"/>
          <p14:tracePt t="19452" x="4856163" y="1914525"/>
          <p14:tracePt t="19455" x="4832350" y="1922463"/>
          <p14:tracePt t="19456" x="4824413" y="1922463"/>
          <p14:tracePt t="19457" x="4816475" y="1922463"/>
          <p14:tracePt t="19459" x="4800600" y="1922463"/>
          <p14:tracePt t="19460" x="4792663" y="1922463"/>
          <p14:tracePt t="19462" x="4784725" y="1922463"/>
          <p14:tracePt t="19463" x="4768850" y="1922463"/>
          <p14:tracePt t="19465" x="4752975" y="1922463"/>
          <p14:tracePt t="19466" x="4745038" y="1922463"/>
          <p14:tracePt t="19467" x="4737100" y="1922463"/>
          <p14:tracePt t="19468" x="4729163" y="1922463"/>
          <p14:tracePt t="19469" x="4721225" y="1922463"/>
          <p14:tracePt t="19470" x="4713288" y="1922463"/>
          <p14:tracePt t="19471" x="4705350" y="1922463"/>
          <p14:tracePt t="19472" x="4695825" y="1922463"/>
          <p14:tracePt t="19473" x="4687888" y="1922463"/>
          <p14:tracePt t="19474" x="4679950" y="1930400"/>
          <p14:tracePt t="19475" x="4672013" y="1930400"/>
          <p14:tracePt t="19476" x="4664075" y="1930400"/>
          <p14:tracePt t="19477" x="4656138" y="1930400"/>
          <p14:tracePt t="19478" x="4648200" y="1930400"/>
          <p14:tracePt t="19480" x="4632325" y="1930400"/>
          <p14:tracePt t="19481" x="4624388" y="1930400"/>
          <p14:tracePt t="19483" x="4616450" y="1930400"/>
          <p14:tracePt t="19484" x="4608513" y="1930400"/>
          <p14:tracePt t="19485" x="4592638" y="1930400"/>
          <p14:tracePt t="19487" x="4584700" y="1930400"/>
          <p14:tracePt t="19488" x="4576763" y="1930400"/>
          <p14:tracePt t="19489" x="4568825" y="1930400"/>
          <p14:tracePt t="19490" x="4560888" y="1930400"/>
          <p14:tracePt t="19491" x="4552950" y="1930400"/>
          <p14:tracePt t="19493" x="4537075" y="1930400"/>
          <p14:tracePt t="19494" x="4529138" y="1930400"/>
          <p14:tracePt t="19495" x="4521200" y="1930400"/>
          <p14:tracePt t="19496" x="4513263" y="1930400"/>
          <p14:tracePt t="19498" x="4497388" y="1930400"/>
          <p14:tracePt t="19500" x="4489450" y="1930400"/>
          <p14:tracePt t="19501" x="4473575" y="1930400"/>
          <p14:tracePt t="19502" x="4473575" y="1938338"/>
          <p14:tracePt t="19503" x="4465638" y="1938338"/>
          <p14:tracePt t="19504" x="4457700" y="1938338"/>
          <p14:tracePt t="19505" x="4449763" y="1938338"/>
          <p14:tracePt t="19506" x="4433888" y="1938338"/>
          <p14:tracePt t="19507" x="4425950" y="1938338"/>
          <p14:tracePt t="19509" x="4410075" y="1938338"/>
          <p14:tracePt t="19510" x="4402138" y="1938338"/>
          <p14:tracePt t="19512" x="4386263" y="1946275"/>
          <p14:tracePt t="19513" x="4378325" y="1946275"/>
          <p14:tracePt t="19514" x="4370388" y="1946275"/>
          <p14:tracePt t="19516" x="4362450" y="1946275"/>
          <p14:tracePt t="19517" x="4344988" y="1946275"/>
          <p14:tracePt t="19518" x="4337050" y="1946275"/>
          <p14:tracePt t="19519" x="4337050" y="1954213"/>
          <p14:tracePt t="19520" x="4321175" y="1954213"/>
          <p14:tracePt t="19522" x="4313238" y="1954213"/>
          <p14:tracePt t="19523" x="4297363" y="1954213"/>
          <p14:tracePt t="19525" x="4289425" y="1954213"/>
          <p14:tracePt t="19526" x="4273550" y="1954213"/>
          <p14:tracePt t="19528" x="4265613" y="1954213"/>
          <p14:tracePt t="19529" x="4249738" y="1954213"/>
          <p14:tracePt t="19531" x="4233863" y="1954213"/>
          <p14:tracePt t="19533" x="4225925" y="1954213"/>
          <p14:tracePt t="19534" x="4217988" y="1954213"/>
          <p14:tracePt t="19535" x="4210050" y="1954213"/>
          <p14:tracePt t="19536" x="4202113" y="1962150"/>
          <p14:tracePt t="19537" x="4194175" y="1962150"/>
          <p14:tracePt t="19538" x="4186238" y="1962150"/>
          <p14:tracePt t="19539" x="4170363" y="1962150"/>
          <p14:tracePt t="19541" x="4162425" y="1962150"/>
          <p14:tracePt t="19543" x="4154488" y="1962150"/>
          <p14:tracePt t="19544" x="4146550" y="1962150"/>
          <p14:tracePt t="19545" x="4138613" y="1962150"/>
          <p14:tracePt t="19546" x="4130675" y="1962150"/>
          <p14:tracePt t="19547" x="4122738" y="1962150"/>
          <p14:tracePt t="19548" x="4114800" y="1962150"/>
          <p14:tracePt t="19549" x="4106863" y="1962150"/>
          <p14:tracePt t="19550" x="4098925" y="1962150"/>
          <p14:tracePt t="19551" x="4090988" y="1962150"/>
          <p14:tracePt t="19554" x="4067175" y="1962150"/>
          <p14:tracePt t="19556" x="4059238" y="1962150"/>
          <p14:tracePt t="19557" x="4051300" y="1962150"/>
          <p14:tracePt t="19558" x="4043363" y="1970088"/>
          <p14:tracePt t="19559" x="4027488" y="1970088"/>
          <p14:tracePt t="19561" x="4019550" y="1970088"/>
          <p14:tracePt t="19562" x="4011613" y="1970088"/>
          <p14:tracePt t="19563" x="4002088" y="1970088"/>
          <p14:tracePt t="19564" x="3994150" y="1970088"/>
          <p14:tracePt t="19565" x="3978275" y="1970088"/>
          <p14:tracePt t="19566" x="3978275" y="1978025"/>
          <p14:tracePt t="19567" x="3970338" y="1978025"/>
          <p14:tracePt t="19568" x="3954463" y="1978025"/>
          <p14:tracePt t="19569" x="3946525" y="1978025"/>
          <p14:tracePt t="19570" x="3938588" y="1978025"/>
          <p14:tracePt t="19571" x="3930650" y="1978025"/>
          <p14:tracePt t="19572" x="3922713" y="1978025"/>
          <p14:tracePt t="19573" x="3914775" y="1978025"/>
          <p14:tracePt t="19574" x="3906838" y="1978025"/>
          <p14:tracePt t="19575" x="3898900" y="1978025"/>
          <p14:tracePt t="19576" x="3890963" y="1978025"/>
          <p14:tracePt t="19577" x="3875088" y="1978025"/>
          <p14:tracePt t="19578" x="3867150" y="1978025"/>
          <p14:tracePt t="19579" x="3859213" y="1978025"/>
          <p14:tracePt t="19580" x="3843338" y="1978025"/>
          <p14:tracePt t="19582" x="3835400" y="1978025"/>
          <p14:tracePt t="19583" x="3819525" y="1978025"/>
          <p14:tracePt t="19584" x="3811588" y="1978025"/>
          <p14:tracePt t="19585" x="3803650" y="1978025"/>
          <p14:tracePt t="19586" x="3787775" y="1978025"/>
          <p14:tracePt t="19587" x="3771900" y="1985963"/>
          <p14:tracePt t="19588" x="3763963" y="1985963"/>
          <p14:tracePt t="19589" x="3756025" y="1985963"/>
          <p14:tracePt t="19590" x="3748088" y="1985963"/>
          <p14:tracePt t="19591" x="3740150" y="1985963"/>
          <p14:tracePt t="19592" x="3732213" y="1985963"/>
          <p14:tracePt t="19593" x="3716338" y="1985963"/>
          <p14:tracePt t="19594" x="3700463" y="1985963"/>
          <p14:tracePt t="19596" x="3684588" y="1993900"/>
          <p14:tracePt t="19597" x="3668713" y="1993900"/>
          <p14:tracePt t="19598" x="3660775" y="1993900"/>
          <p14:tracePt t="19599" x="3651250" y="1993900"/>
          <p14:tracePt t="19600" x="3643313" y="1993900"/>
          <p14:tracePt t="19601" x="3627438" y="1993900"/>
          <p14:tracePt t="19602" x="3619500" y="1993900"/>
          <p14:tracePt t="19603" x="3611563" y="1993900"/>
          <p14:tracePt t="19604" x="3595688" y="1993900"/>
          <p14:tracePt t="19605" x="3587750" y="1993900"/>
          <p14:tracePt t="19606" x="3579813" y="1993900"/>
          <p14:tracePt t="19607" x="3563938" y="1993900"/>
          <p14:tracePt t="19608" x="3556000" y="1993900"/>
          <p14:tracePt t="19609" x="3548063" y="1993900"/>
          <p14:tracePt t="19610" x="3532188" y="1993900"/>
          <p14:tracePt t="19611" x="3516313" y="1993900"/>
          <p14:tracePt t="19613" x="3500438" y="1993900"/>
          <p14:tracePt t="19614" x="3492500" y="1993900"/>
          <p14:tracePt t="19615" x="3476625" y="1993900"/>
          <p14:tracePt t="19616" x="3468688" y="1993900"/>
          <p14:tracePt t="19617" x="3460750" y="1993900"/>
          <p14:tracePt t="19618" x="3452813" y="1993900"/>
          <p14:tracePt t="19619" x="3436938" y="1993900"/>
          <p14:tracePt t="19620" x="3429000" y="1993900"/>
          <p14:tracePt t="19621" x="3421063" y="1993900"/>
          <p14:tracePt t="19622" x="3413125" y="1993900"/>
          <p14:tracePt t="19623" x="3405188" y="1993900"/>
          <p14:tracePt t="19624" x="3397250" y="1993900"/>
          <p14:tracePt t="19625" x="3381375" y="1993900"/>
          <p14:tracePt t="19626" x="3373438" y="1993900"/>
          <p14:tracePt t="19627" x="3365500" y="1993900"/>
          <p14:tracePt t="19628" x="3357563" y="1993900"/>
          <p14:tracePt t="19629" x="3349625" y="1993900"/>
          <p14:tracePt t="19630" x="3333750" y="1993900"/>
          <p14:tracePt t="19631" x="3325813" y="1993900"/>
          <p14:tracePt t="19632" x="3317875" y="1993900"/>
          <p14:tracePt t="19633" x="3308350" y="1993900"/>
          <p14:tracePt t="19634" x="3300413" y="1993900"/>
          <p14:tracePt t="19635" x="3284538" y="1993900"/>
          <p14:tracePt t="19637" x="3276600" y="1993900"/>
          <p14:tracePt t="19637" x="3260725" y="1993900"/>
          <p14:tracePt t="19639" x="3252788" y="1993900"/>
          <p14:tracePt t="19640" x="3244850" y="1993900"/>
          <p14:tracePt t="19641" x="3236913" y="1993900"/>
          <p14:tracePt t="19642" x="3228975" y="2001838"/>
          <p14:tracePt t="19643" x="3221038" y="2001838"/>
          <p14:tracePt t="19644" x="3213100" y="2001838"/>
          <p14:tracePt t="19645" x="3205163" y="2001838"/>
          <p14:tracePt t="19646" x="3197225" y="2001838"/>
          <p14:tracePt t="19647" x="3189288" y="2001838"/>
          <p14:tracePt t="19648" x="3181350" y="2001838"/>
          <p14:tracePt t="19649" x="3173413" y="2001838"/>
          <p14:tracePt t="19650" x="3165475" y="2001838"/>
          <p14:tracePt t="19651" x="3157538" y="2001838"/>
          <p14:tracePt t="19652" x="3149600" y="2001838"/>
          <p14:tracePt t="19653" x="3141663" y="2001838"/>
          <p14:tracePt t="19654" x="3133725" y="2009775"/>
          <p14:tracePt t="19655" x="3117850" y="2009775"/>
          <p14:tracePt t="19656" x="3109913" y="2009775"/>
          <p14:tracePt t="19657" x="3101975" y="2009775"/>
          <p14:tracePt t="19658" x="3094038" y="2009775"/>
          <p14:tracePt t="19659" x="3086100" y="2009775"/>
          <p14:tracePt t="19660" x="3078163" y="2009775"/>
          <p14:tracePt t="19661" x="3070225" y="2009775"/>
          <p14:tracePt t="19662" x="3062288" y="2009775"/>
          <p14:tracePt t="19663" x="3054350" y="2009775"/>
          <p14:tracePt t="19664" x="3038475" y="2009775"/>
          <p14:tracePt t="19666" x="3030538" y="2009775"/>
          <p14:tracePt t="19667" x="3014663" y="2009775"/>
          <p14:tracePt t="19668" x="3006725" y="2009775"/>
          <p14:tracePt t="19669" x="2998788" y="2009775"/>
          <p14:tracePt t="19670" x="2990850" y="2009775"/>
          <p14:tracePt t="19671" x="2982913" y="2009775"/>
          <p14:tracePt t="19672" x="2974975" y="2009775"/>
          <p14:tracePt t="19673" x="2967038" y="2009775"/>
          <p14:tracePt t="19674" x="2957513" y="2009775"/>
          <p14:tracePt t="19675" x="2949575" y="2009775"/>
          <p14:tracePt t="19676" x="2941638" y="2009775"/>
          <p14:tracePt t="19677" x="2933700" y="2009775"/>
          <p14:tracePt t="19678" x="2925763" y="2009775"/>
          <p14:tracePt t="19679" x="2909888" y="2009775"/>
          <p14:tracePt t="19680" x="2901950" y="2009775"/>
          <p14:tracePt t="19681" x="2894013" y="2009775"/>
          <p14:tracePt t="19682" x="2886075" y="2009775"/>
          <p14:tracePt t="19683" x="2878138" y="2009775"/>
          <p14:tracePt t="19684" x="2870200" y="2009775"/>
          <p14:tracePt t="19685" x="2862263" y="2009775"/>
          <p14:tracePt t="19686" x="2854325" y="2009775"/>
          <p14:tracePt t="19687" x="2846388" y="2009775"/>
          <p14:tracePt t="19688" x="2838450" y="2009775"/>
          <p14:tracePt t="19689" x="2830513" y="2009775"/>
          <p14:tracePt t="19690" x="2814638" y="2009775"/>
          <p14:tracePt t="19692" x="2806700" y="2009775"/>
          <p14:tracePt t="19693" x="2790825" y="2009775"/>
          <p14:tracePt t="19695" x="2782888" y="2009775"/>
          <p14:tracePt t="19696" x="2767013" y="2009775"/>
          <p14:tracePt t="19698" x="2759075" y="2009775"/>
          <p14:tracePt t="19699" x="2743200" y="2009775"/>
          <p14:tracePt t="19701" x="2727325" y="2009775"/>
          <p14:tracePt t="19702" x="2719388" y="2009775"/>
          <p14:tracePt t="19703" x="2711450" y="2009775"/>
          <p14:tracePt t="19704" x="2703513" y="2009775"/>
          <p14:tracePt t="19705" x="2687638" y="2009775"/>
          <p14:tracePt t="19706" x="2679700" y="2009775"/>
          <p14:tracePt t="19708" x="2663825" y="2009775"/>
          <p14:tracePt t="19709" x="2655888" y="2009775"/>
          <p14:tracePt t="19710" x="2647950" y="2009775"/>
          <p14:tracePt t="19711" x="2640013" y="2009775"/>
          <p14:tracePt t="19712" x="2624138" y="2009775"/>
          <p14:tracePt t="19714" x="2616200" y="2009775"/>
          <p14:tracePt t="19715" x="2590800" y="2009775"/>
          <p14:tracePt t="19717" x="2582863" y="2009775"/>
          <p14:tracePt t="19718" x="2566988" y="2009775"/>
          <p14:tracePt t="19719" x="2559050" y="2009775"/>
          <p14:tracePt t="19721" x="2543175" y="2009775"/>
          <p14:tracePt t="19722" x="2527300" y="2009775"/>
          <p14:tracePt t="19724" x="2511425" y="2009775"/>
          <p14:tracePt t="19725" x="2503488" y="2009775"/>
          <p14:tracePt t="19727" x="2487613" y="2009775"/>
          <p14:tracePt t="19728" x="2479675" y="2009775"/>
          <p14:tracePt t="19729" x="2471738" y="2009775"/>
          <p14:tracePt t="19730" x="2463800" y="2009775"/>
          <p14:tracePt t="19731" x="2447925" y="2009775"/>
          <p14:tracePt t="19733" x="2432050" y="2009775"/>
          <p14:tracePt t="19734" x="2424113" y="2009775"/>
          <p14:tracePt t="19735" x="2416175" y="2009775"/>
          <p14:tracePt t="19736" x="2408238" y="2009775"/>
          <p14:tracePt t="19737" x="2392363" y="2009775"/>
          <p14:tracePt t="19738" x="2384425" y="2009775"/>
          <p14:tracePt t="19739" x="2376488" y="2009775"/>
          <p14:tracePt t="19740" x="2368550" y="2009775"/>
          <p14:tracePt t="19741" x="2352675" y="2009775"/>
          <p14:tracePt t="19743" x="2336800" y="2009775"/>
          <p14:tracePt t="19744" x="2328863" y="2009775"/>
          <p14:tracePt t="19746" x="2312988" y="2009775"/>
          <p14:tracePt t="19747" x="2297113" y="2009775"/>
          <p14:tracePt t="19748" x="2289175" y="2009775"/>
          <p14:tracePt t="19750" x="2273300" y="2009775"/>
          <p14:tracePt t="19751" x="2265363" y="2009775"/>
          <p14:tracePt t="19752" x="2255838" y="2009775"/>
          <p14:tracePt t="19753" x="2247900" y="2009775"/>
          <p14:tracePt t="19754" x="2232025" y="2009775"/>
          <p14:tracePt t="19755" x="2224088" y="2009775"/>
          <p14:tracePt t="19756" x="2216150" y="2009775"/>
          <p14:tracePt t="19757" x="2200275" y="2009775"/>
          <p14:tracePt t="19758" x="2200275" y="2017713"/>
          <p14:tracePt t="19759" x="2184400" y="2017713"/>
          <p14:tracePt t="19760" x="2176463" y="2017713"/>
          <p14:tracePt t="19761" x="2168525" y="2017713"/>
          <p14:tracePt t="19762" x="2160588" y="2017713"/>
          <p14:tracePt t="19763" x="2152650" y="2017713"/>
          <p14:tracePt t="19764" x="2136775" y="2017713"/>
          <p14:tracePt t="19766" x="2128838" y="2017713"/>
          <p14:tracePt t="19767" x="2112963" y="2017713"/>
          <p14:tracePt t="19768" x="2097088" y="2017713"/>
          <p14:tracePt t="19770" x="2081213" y="2017713"/>
          <p14:tracePt t="19771" x="2073275" y="2025650"/>
          <p14:tracePt t="19772" x="2065338" y="2025650"/>
          <p14:tracePt t="19773" x="2057400" y="2025650"/>
          <p14:tracePt t="19774" x="2041525" y="2025650"/>
          <p14:tracePt t="19775" x="2033588" y="2025650"/>
          <p14:tracePt t="19776" x="2025650" y="2025650"/>
          <p14:tracePt t="19777" x="2009775" y="2025650"/>
          <p14:tracePt t="19779" x="1993900" y="2025650"/>
          <p14:tracePt t="19780" x="1985963" y="2025650"/>
          <p14:tracePt t="19781" x="1978025" y="2025650"/>
          <p14:tracePt t="19782" x="1970088" y="2025650"/>
          <p14:tracePt t="19783" x="1954213" y="2025650"/>
          <p14:tracePt t="19784" x="1946275" y="2025650"/>
          <p14:tracePt t="19785" x="1938338" y="2025650"/>
          <p14:tracePt t="19786" x="1930400" y="2025650"/>
          <p14:tracePt t="19787" x="1922463" y="2025650"/>
          <p14:tracePt t="19788" x="1912938" y="2025650"/>
          <p14:tracePt t="19789" x="1905000" y="2025650"/>
          <p14:tracePt t="19790" x="1889125" y="2033588"/>
          <p14:tracePt t="19791" x="1881188" y="2033588"/>
          <p14:tracePt t="19792" x="1873250" y="2033588"/>
          <p14:tracePt t="19793" x="1857375" y="2033588"/>
          <p14:tracePt t="19795" x="1849438" y="2033588"/>
          <p14:tracePt t="19796" x="1833563" y="2033588"/>
          <p14:tracePt t="19798" x="1817688" y="2033588"/>
          <p14:tracePt t="19799" x="1809750" y="2041525"/>
          <p14:tracePt t="19800" x="1801813" y="2041525"/>
          <p14:tracePt t="19801" x="1793875" y="2041525"/>
          <p14:tracePt t="19802" x="1785938" y="2041525"/>
          <p14:tracePt t="19803" x="1770063" y="2041525"/>
          <p14:tracePt t="19805" x="1762125" y="2041525"/>
          <p14:tracePt t="19806" x="1754188" y="2041525"/>
          <p14:tracePt t="19807" x="1746250" y="2041525"/>
          <p14:tracePt t="19808" x="1738313" y="2041525"/>
          <p14:tracePt t="19809" x="1730375" y="2041525"/>
          <p14:tracePt t="19810" x="1722438" y="2041525"/>
          <p14:tracePt t="19811" x="1714500" y="2041525"/>
          <p14:tracePt t="19812" x="1714500" y="2049463"/>
          <p14:tracePt t="19813" x="1698625" y="2049463"/>
          <p14:tracePt t="19815" x="1690688" y="2049463"/>
          <p14:tracePt t="19816" x="1674813" y="2049463"/>
          <p14:tracePt t="19818" x="1666875" y="2049463"/>
          <p14:tracePt t="19819" x="1658938" y="2049463"/>
          <p14:tracePt t="19820" x="1651000" y="2049463"/>
          <p14:tracePt t="19821" x="1643063" y="2049463"/>
          <p14:tracePt t="19822" x="1643063" y="2057400"/>
          <p14:tracePt t="19823" x="1627188" y="2057400"/>
          <p14:tracePt t="19825" x="1619250" y="2057400"/>
          <p14:tracePt t="19826" x="1611313" y="2057400"/>
          <p14:tracePt t="19827" x="1603375" y="2057400"/>
          <p14:tracePt t="19828" x="1595438" y="2057400"/>
          <p14:tracePt t="19829" x="1595438" y="2065338"/>
          <p14:tracePt t="19830" x="1587500" y="2065338"/>
          <p14:tracePt t="19831" x="1579563" y="2065338"/>
          <p14:tracePt t="19832" x="1571625" y="2065338"/>
          <p14:tracePt t="19833" x="1562100" y="2065338"/>
          <p14:tracePt t="19835" x="1554163" y="2065338"/>
          <p14:tracePt t="19837" x="1546225" y="2065338"/>
          <p14:tracePt t="19838" x="1538288" y="2065338"/>
          <p14:tracePt t="19840" x="1530350" y="2065338"/>
          <p14:tracePt t="19841" x="1522413" y="2065338"/>
          <p14:tracePt t="19842" x="1514475" y="2065338"/>
          <p14:tracePt t="19843" x="1514475" y="2073275"/>
          <p14:tracePt t="19844" x="1506538" y="2073275"/>
          <p14:tracePt t="19847" x="1490663" y="2073275"/>
          <p14:tracePt t="19849" x="1482725" y="2073275"/>
          <p14:tracePt t="19852" x="1474788" y="2073275"/>
          <p14:tracePt t="19855" x="1458913" y="2073275"/>
          <p14:tracePt t="19858" x="1458913" y="2081213"/>
          <p14:tracePt t="19859" x="1450975" y="2081213"/>
          <p14:tracePt t="19863" x="1443038" y="2081213"/>
          <p14:tracePt t="19870" x="1435100" y="2081213"/>
          <p14:tracePt t="19875" x="1427163" y="2081213"/>
          <p14:tracePt t="19966" x="1435100" y="2081213"/>
          <p14:tracePt t="19971" x="1443038" y="2081213"/>
          <p14:tracePt t="19975" x="1450975" y="2081213"/>
          <p14:tracePt t="19978" x="1450975" y="2089150"/>
          <p14:tracePt t="19979" x="1458913" y="2089150"/>
          <p14:tracePt t="19982" x="1466850" y="2089150"/>
          <p14:tracePt t="19984" x="1474788" y="2089150"/>
          <p14:tracePt t="19986" x="1474788" y="2097088"/>
          <p14:tracePt t="19990" x="1498600" y="2097088"/>
          <p14:tracePt t="19992" x="1506538" y="2097088"/>
          <p14:tracePt t="19994" x="1514475" y="2097088"/>
          <p14:tracePt t="19996" x="1530350" y="2097088"/>
          <p14:tracePt t="19998" x="1538288" y="2097088"/>
          <p14:tracePt t="19999" x="1546225" y="2105025"/>
          <p14:tracePt t="20001" x="1562100" y="2105025"/>
          <p14:tracePt t="20005" x="1587500" y="2105025"/>
          <p14:tracePt t="20006" x="1595438" y="2105025"/>
          <p14:tracePt t="20007" x="1611313" y="2105025"/>
          <p14:tracePt t="20008" x="1619250" y="2105025"/>
          <p14:tracePt t="20009" x="1627188" y="2105025"/>
          <p14:tracePt t="20010" x="1643063" y="2105025"/>
          <p14:tracePt t="20011" x="1651000" y="2105025"/>
          <p14:tracePt t="20012" x="1658938" y="2105025"/>
          <p14:tracePt t="20013" x="1666875" y="2105025"/>
          <p14:tracePt t="20015" x="1682750" y="2112963"/>
          <p14:tracePt t="20016" x="1706563" y="2112963"/>
          <p14:tracePt t="20017" x="1722438" y="2112963"/>
          <p14:tracePt t="20018" x="1738313" y="2112963"/>
          <p14:tracePt t="20019" x="1746250" y="2112963"/>
          <p14:tracePt t="20021" x="1770063" y="2112963"/>
          <p14:tracePt t="20022" x="1785938" y="2112963"/>
          <p14:tracePt t="20024" x="1801813" y="2112963"/>
          <p14:tracePt t="20025" x="1833563" y="2120900"/>
          <p14:tracePt t="20026" x="1849438" y="2120900"/>
          <p14:tracePt t="20027" x="1865313" y="2120900"/>
          <p14:tracePt t="20028" x="1889125" y="2120900"/>
          <p14:tracePt t="20029" x="1905000" y="2120900"/>
          <p14:tracePt t="20030" x="1922463" y="2120900"/>
          <p14:tracePt t="20031" x="1938338" y="2120900"/>
          <p14:tracePt t="20032" x="1954213" y="2120900"/>
          <p14:tracePt t="20033" x="1978025" y="2120900"/>
          <p14:tracePt t="20034" x="1993900" y="2120900"/>
          <p14:tracePt t="20035" x="2017713" y="2120900"/>
          <p14:tracePt t="20037" x="2057400" y="2120900"/>
          <p14:tracePt t="20038" x="2081213" y="2120900"/>
          <p14:tracePt t="20039" x="2097088" y="2120900"/>
          <p14:tracePt t="20040" x="2120900" y="2120900"/>
          <p14:tracePt t="20041" x="2144713" y="2120900"/>
          <p14:tracePt t="20042" x="2168525" y="2120900"/>
          <p14:tracePt t="20043" x="2192338" y="2128838"/>
          <p14:tracePt t="20044" x="2216150" y="2128838"/>
          <p14:tracePt t="20045" x="2232025" y="2128838"/>
          <p14:tracePt t="20046" x="2265363" y="2128838"/>
          <p14:tracePt t="20047" x="2289175" y="2128838"/>
          <p14:tracePt t="20048" x="2305050" y="2128838"/>
          <p14:tracePt t="20049" x="2328863" y="2128838"/>
          <p14:tracePt t="20050" x="2360613" y="2128838"/>
          <p14:tracePt t="20052" x="2384425" y="2128838"/>
          <p14:tracePt t="20054" x="2455863" y="2128838"/>
          <p14:tracePt t="20055" x="2487613" y="2128838"/>
          <p14:tracePt t="20056" x="2519363" y="2128838"/>
          <p14:tracePt t="20057" x="2543175" y="2128838"/>
          <p14:tracePt t="20058" x="2566988" y="2128838"/>
          <p14:tracePt t="20059" x="2598738" y="2128838"/>
          <p14:tracePt t="20060" x="2624138" y="2128838"/>
          <p14:tracePt t="20061" x="2655888" y="2128838"/>
          <p14:tracePt t="20062" x="2679700" y="2128838"/>
          <p14:tracePt t="20063" x="2711450" y="2136775"/>
          <p14:tracePt t="20064" x="2743200" y="2136775"/>
          <p14:tracePt t="20065" x="2767013" y="2136775"/>
          <p14:tracePt t="20066" x="2798763" y="2136775"/>
          <p14:tracePt t="20067" x="2830513" y="2136775"/>
          <p14:tracePt t="20068" x="2854325" y="2136775"/>
          <p14:tracePt t="20069" x="2886075" y="2136775"/>
          <p14:tracePt t="20071" x="2917825" y="2136775"/>
          <p14:tracePt t="20072" x="2998788" y="2136775"/>
          <p14:tracePt t="20073" x="3022600" y="2136775"/>
          <p14:tracePt t="20074" x="3054350" y="2136775"/>
          <p14:tracePt t="20075" x="3078163" y="2136775"/>
          <p14:tracePt t="20076" x="3117850" y="2136775"/>
          <p14:tracePt t="20077" x="3141663" y="2136775"/>
          <p14:tracePt t="20078" x="3173413" y="2136775"/>
          <p14:tracePt t="20079" x="3205163" y="2136775"/>
          <p14:tracePt t="20080" x="3236913" y="2136775"/>
          <p14:tracePt t="20081" x="3260725" y="2136775"/>
          <p14:tracePt t="20082" x="3300413" y="2136775"/>
          <p14:tracePt t="20083" x="3325813" y="2136775"/>
          <p14:tracePt t="20084" x="3357563" y="2136775"/>
          <p14:tracePt t="20086" x="3389313" y="2136775"/>
          <p14:tracePt t="20088" x="3484563" y="2136775"/>
          <p14:tracePt t="20089" x="3524250" y="2136775"/>
          <p14:tracePt t="20091" x="3548063" y="2136775"/>
          <p14:tracePt t="20092" x="3619500" y="2136775"/>
          <p14:tracePt t="20093" x="3643313" y="2136775"/>
          <p14:tracePt t="20094" x="3668713" y="2136775"/>
          <p14:tracePt t="20095" x="3708400" y="2136775"/>
          <p14:tracePt t="20096" x="3748088" y="2136775"/>
          <p14:tracePt t="20097" x="3779838" y="2136775"/>
          <p14:tracePt t="20098" x="3811588" y="2136775"/>
          <p14:tracePt t="20099" x="3835400" y="2136775"/>
          <p14:tracePt t="20100" x="3867150" y="2136775"/>
          <p14:tracePt t="20101" x="3890963" y="2136775"/>
          <p14:tracePt t="20102" x="3930650" y="2136775"/>
          <p14:tracePt t="20104" x="3978275" y="2136775"/>
          <p14:tracePt t="20105" x="4043363" y="2136775"/>
          <p14:tracePt t="20107" x="4067175" y="2136775"/>
          <p14:tracePt t="20108" x="4106863" y="2128838"/>
          <p14:tracePt t="20109" x="4138613" y="2128838"/>
          <p14:tracePt t="20111" x="4202113" y="2128838"/>
          <p14:tracePt t="20112" x="4225925" y="2128838"/>
          <p14:tracePt t="20113" x="4257675" y="2128838"/>
          <p14:tracePt t="20114" x="4273550" y="2128838"/>
          <p14:tracePt t="20115" x="4313238" y="2128838"/>
          <p14:tracePt t="20116" x="4344988" y="2128838"/>
          <p14:tracePt t="20117" x="4370388" y="2128838"/>
          <p14:tracePt t="20118" x="4402138" y="2128838"/>
          <p14:tracePt t="20119" x="4425950" y="2128838"/>
          <p14:tracePt t="20121" x="4489450" y="2128838"/>
          <p14:tracePt t="20122" x="4513263" y="2128838"/>
          <p14:tracePt t="20123" x="4545013" y="2128838"/>
          <p14:tracePt t="20124" x="4568825" y="2128838"/>
          <p14:tracePt t="20125" x="4592638" y="2128838"/>
          <p14:tracePt t="20126" x="4608513" y="2128838"/>
          <p14:tracePt t="20127" x="4632325" y="2128838"/>
          <p14:tracePt t="20128" x="4664075" y="2128838"/>
          <p14:tracePt t="20129" x="4687888" y="2128838"/>
          <p14:tracePt t="20130" x="4713288" y="2128838"/>
          <p14:tracePt t="20131" x="4745038" y="2120900"/>
          <p14:tracePt t="20132" x="4768850" y="2120900"/>
          <p14:tracePt t="20133" x="4792663" y="2120900"/>
          <p14:tracePt t="20134" x="4808538" y="2120900"/>
          <p14:tracePt t="20135" x="4832350" y="2120900"/>
          <p14:tracePt t="20136" x="4856163" y="2120900"/>
          <p14:tracePt t="20138" x="4903788" y="2120900"/>
          <p14:tracePt t="20139" x="4927600" y="2120900"/>
          <p14:tracePt t="20140" x="4951413" y="2120900"/>
          <p14:tracePt t="20141" x="4975225" y="2120900"/>
          <p14:tracePt t="20142" x="4999038" y="2120900"/>
          <p14:tracePt t="20143" x="5022850" y="2120900"/>
          <p14:tracePt t="20144" x="5046663" y="2120900"/>
          <p14:tracePt t="20145" x="5072063" y="2120900"/>
          <p14:tracePt t="20146" x="5087938" y="2120900"/>
          <p14:tracePt t="20147" x="5111750" y="2120900"/>
          <p14:tracePt t="20149" x="5135563" y="2120900"/>
          <p14:tracePt t="20149" x="5151438" y="2120900"/>
          <p14:tracePt t="20150" x="5183188" y="2120900"/>
          <p14:tracePt t="20151" x="5199063" y="2120900"/>
          <p14:tracePt t="20152" x="5214938" y="2120900"/>
          <p14:tracePt t="20153" x="5238750" y="2120900"/>
          <p14:tracePt t="20155" x="5270500" y="2120900"/>
          <p14:tracePt t="20156" x="5294313" y="2120900"/>
          <p14:tracePt t="20157" x="5310188" y="2120900"/>
          <p14:tracePt t="20158" x="5334000" y="2120900"/>
          <p14:tracePt t="20159" x="5341938" y="2120900"/>
          <p14:tracePt t="20160" x="5365750" y="2120900"/>
          <p14:tracePt t="20161" x="5381625" y="2120900"/>
          <p14:tracePt t="20162" x="5397500" y="2120900"/>
          <p14:tracePt t="20163" x="5414963" y="2120900"/>
          <p14:tracePt t="20164" x="5430838" y="2120900"/>
          <p14:tracePt t="20165" x="5454650" y="2120900"/>
          <p14:tracePt t="20166" x="5462588" y="2120900"/>
          <p14:tracePt t="20167" x="5478463" y="2120900"/>
          <p14:tracePt t="20168" x="5494338" y="2120900"/>
          <p14:tracePt t="20170" x="5526088" y="2120900"/>
          <p14:tracePt t="20172" x="5549900" y="2120900"/>
          <p14:tracePt t="20173" x="5565775" y="2120900"/>
          <p14:tracePt t="20175" x="5589588" y="2120900"/>
          <p14:tracePt t="20176" x="5605463" y="2120900"/>
          <p14:tracePt t="20177" x="5613400" y="2120900"/>
          <p14:tracePt t="20178" x="5621338" y="2120900"/>
          <p14:tracePt t="20179" x="5637213" y="2120900"/>
          <p14:tracePt t="20180" x="5645150" y="2120900"/>
          <p14:tracePt t="20181" x="5653088" y="2120900"/>
          <p14:tracePt t="20182" x="5661025" y="2120900"/>
          <p14:tracePt t="20183" x="5684838" y="2120900"/>
          <p14:tracePt t="20185" x="5692775" y="2120900"/>
          <p14:tracePt t="20187" x="5716588" y="2120900"/>
          <p14:tracePt t="20188" x="5724525" y="2120900"/>
          <p14:tracePt t="20189" x="5740400" y="2120900"/>
          <p14:tracePt t="20191" x="5749925" y="2120900"/>
          <p14:tracePt t="20192" x="5757863" y="2120900"/>
          <p14:tracePt t="20193" x="5765800" y="2120900"/>
          <p14:tracePt t="20194" x="5773738" y="2120900"/>
          <p14:tracePt t="20195" x="5781675" y="2120900"/>
          <p14:tracePt t="20196" x="5789613" y="2120900"/>
          <p14:tracePt t="20197" x="5797550" y="2120900"/>
          <p14:tracePt t="20198" x="5805488" y="2120900"/>
          <p14:tracePt t="20199" x="5813425" y="2120900"/>
          <p14:tracePt t="20201" x="5821363" y="2128838"/>
          <p14:tracePt t="20205" x="5845175" y="2128838"/>
          <p14:tracePt t="20206" x="5853113" y="2128838"/>
          <p14:tracePt t="20208" x="5861050" y="2128838"/>
          <p14:tracePt t="20209" x="5868988" y="2128838"/>
          <p14:tracePt t="20211" x="5876925" y="2128838"/>
          <p14:tracePt t="20213" x="5884863" y="2128838"/>
          <p14:tracePt t="20215" x="5900738" y="2128838"/>
          <p14:tracePt t="20217" x="5908675" y="2128838"/>
          <p14:tracePt t="20220" x="5916613" y="2128838"/>
          <p14:tracePt t="20221" x="5924550" y="2128838"/>
          <p14:tracePt t="20224" x="5932488" y="2128838"/>
          <p14:tracePt t="20227" x="5940425" y="2128838"/>
          <p14:tracePt t="20228" x="5948363" y="2128838"/>
          <p14:tracePt t="20230" x="5956300" y="2128838"/>
          <p14:tracePt t="20233" x="5964238" y="2128838"/>
          <p14:tracePt t="20237" x="5980113" y="2128838"/>
          <p14:tracePt t="20240" x="5988050" y="2128838"/>
          <p14:tracePt t="20244" x="5995988" y="2128838"/>
          <p14:tracePt t="20248" x="6003925" y="2128838"/>
          <p14:tracePt t="20249" x="6003925" y="2136775"/>
          <p14:tracePt t="20250" x="6011863" y="2136775"/>
          <p14:tracePt t="20254" x="6019800" y="2136775"/>
          <p14:tracePt t="20257" x="6027738" y="2136775"/>
          <p14:tracePt t="20261" x="6035675" y="2136775"/>
          <p14:tracePt t="20263" x="6043613" y="2144713"/>
          <p14:tracePt t="20265" x="6051550" y="2144713"/>
          <p14:tracePt t="20270" x="6067425" y="2144713"/>
          <p14:tracePt t="20274" x="6075363" y="2144713"/>
          <p14:tracePt t="20277" x="6083300" y="2144713"/>
          <p14:tracePt t="20282" x="6091238" y="2144713"/>
          <p14:tracePt t="20284" x="6100763" y="2144713"/>
          <p14:tracePt t="20288" x="6108700" y="2144713"/>
          <p14:tracePt t="20290" x="6116638" y="2144713"/>
          <p14:tracePt t="20292" x="6124575" y="2144713"/>
          <p14:tracePt t="20296" x="6132513" y="2144713"/>
          <p14:tracePt t="20297" x="6140450" y="2144713"/>
          <p14:tracePt t="20301" x="6148388" y="2144713"/>
          <p14:tracePt t="20305" x="6164263" y="2152650"/>
          <p14:tracePt t="20307" x="6172200" y="2152650"/>
          <p14:tracePt t="20311" x="6180138" y="2152650"/>
          <p14:tracePt t="20313" x="6188075" y="2152650"/>
          <p14:tracePt t="20315" x="6196013" y="2152650"/>
          <p14:tracePt t="20317" x="6203950" y="2152650"/>
          <p14:tracePt t="20322" x="6211888" y="2152650"/>
          <p14:tracePt t="20323" x="6219825" y="2152650"/>
          <p14:tracePt t="20325" x="6227763" y="2152650"/>
          <p14:tracePt t="20327" x="6235700" y="2152650"/>
          <p14:tracePt t="20330" x="6243638" y="2152650"/>
          <p14:tracePt t="20334" x="6251575" y="2152650"/>
          <p14:tracePt t="20340" x="6267450" y="2152650"/>
          <p14:tracePt t="20341" x="6275388" y="2152650"/>
          <p14:tracePt t="20344" x="6283325" y="2152650"/>
          <p14:tracePt t="20347" x="6291263" y="2152650"/>
          <p14:tracePt t="20348" x="6299200" y="2152650"/>
          <p14:tracePt t="20352" x="6307138" y="2152650"/>
          <p14:tracePt t="20355" x="6315075" y="2152650"/>
          <p14:tracePt t="20356" x="6323013" y="2152650"/>
          <p14:tracePt t="20358" x="6330950" y="2152650"/>
          <p14:tracePt t="20361" x="6338888" y="2152650"/>
          <p14:tracePt t="20364" x="6346825" y="2152650"/>
          <p14:tracePt t="20367" x="6354763" y="2152650"/>
          <p14:tracePt t="20371" x="6362700" y="2152650"/>
          <p14:tracePt t="20373" x="6370638" y="2152650"/>
          <p14:tracePt t="20375" x="6378575" y="2152650"/>
          <p14:tracePt t="20379" x="6394450" y="2152650"/>
          <p14:tracePt t="20384" x="6402388" y="2152650"/>
          <p14:tracePt t="20388" x="6410325" y="2152650"/>
          <p14:tracePt t="20391" x="6418263" y="2152650"/>
          <p14:tracePt t="20392" x="6426200" y="2152650"/>
          <p14:tracePt t="20396" x="6434138" y="2152650"/>
          <p14:tracePt t="20400" x="6442075" y="2152650"/>
          <p14:tracePt t="20405" x="6459538" y="2152650"/>
          <p14:tracePt t="20411" x="6467475" y="2152650"/>
          <p14:tracePt t="20415" x="6475413" y="2152650"/>
          <p14:tracePt t="20416" x="6475413" y="2160588"/>
          <p14:tracePt t="20420" x="6483350" y="2160588"/>
          <p14:tracePt t="20423" x="6491288" y="2160588"/>
          <p14:tracePt t="20426" x="6499225" y="2160588"/>
          <p14:tracePt t="20434" x="6507163" y="2160588"/>
          <p14:tracePt t="20439" x="6515100" y="2160588"/>
          <p14:tracePt t="20440" x="6523038" y="2160588"/>
          <p14:tracePt t="20447" x="6530975" y="2160588"/>
          <p14:tracePt t="20455" x="6538913" y="2160588"/>
          <p14:tracePt t="20462" x="6546850" y="2160588"/>
          <p14:tracePt t="20467" x="6554788" y="2160588"/>
          <p14:tracePt t="20479" x="6562725" y="2160588"/>
          <p14:tracePt t="20815" x="6562725" y="2168525"/>
          <p14:tracePt t="20827" x="6562725" y="2176463"/>
          <p14:tracePt t="20849" x="6562725" y="2184400"/>
          <p14:tracePt t="21902" x="6554788" y="2192338"/>
          <p14:tracePt t="21904" x="6546850" y="2192338"/>
          <p14:tracePt t="21908" x="6530975" y="2208213"/>
          <p14:tracePt t="21910" x="6515100" y="2208213"/>
          <p14:tracePt t="21912" x="6507163" y="2208213"/>
          <p14:tracePt t="21917" x="6483350" y="2216150"/>
          <p14:tracePt t="21919" x="6475413" y="2216150"/>
          <p14:tracePt t="21921" x="6459538" y="2216150"/>
          <p14:tracePt t="21923" x="6451600" y="2224088"/>
          <p14:tracePt t="21925" x="6442075" y="2224088"/>
          <p14:tracePt t="21929" x="6418263" y="2224088"/>
          <p14:tracePt t="21931" x="6402388" y="2233613"/>
          <p14:tracePt t="21932" x="6394450" y="2233613"/>
          <p14:tracePt t="21934" x="6386513" y="2233613"/>
          <p14:tracePt t="21936" x="6370638" y="2233613"/>
          <p14:tracePt t="21940" x="6346825" y="2241550"/>
          <p14:tracePt t="21942" x="6330950" y="2241550"/>
          <p14:tracePt t="21945" x="6323013" y="2241550"/>
          <p14:tracePt t="21946" x="6315075" y="2241550"/>
          <p14:tracePt t="21948" x="6299200" y="2241550"/>
          <p14:tracePt t="21950" x="6291263" y="2241550"/>
          <p14:tracePt t="21951" x="6275388" y="2241550"/>
          <p14:tracePt t="21953" x="6267450" y="2241550"/>
          <p14:tracePt t="21956" x="6251575" y="2249488"/>
          <p14:tracePt t="21957" x="6243638" y="2249488"/>
          <p14:tracePt t="21958" x="6235700" y="2249488"/>
          <p14:tracePt t="21959" x="6227763" y="2249488"/>
          <p14:tracePt t="21960" x="6219825" y="2249488"/>
          <p14:tracePt t="21962" x="6211888" y="2249488"/>
          <p14:tracePt t="21965" x="6203950" y="2249488"/>
          <p14:tracePt t="21966" x="6196013" y="2249488"/>
          <p14:tracePt t="21967" x="6188075" y="2249488"/>
          <p14:tracePt t="21968" x="6180138" y="2249488"/>
          <p14:tracePt t="21971" x="6164263" y="2249488"/>
          <p14:tracePt t="21973" x="6156325" y="2249488"/>
          <p14:tracePt t="21974" x="6148388" y="2249488"/>
          <p14:tracePt t="21976" x="6140450" y="2249488"/>
          <p14:tracePt t="21977" x="6132513" y="2249488"/>
          <p14:tracePt t="21979" x="6124575" y="2249488"/>
          <p14:tracePt t="21981" x="6116638" y="2249488"/>
          <p14:tracePt t="21983" x="6108700" y="2249488"/>
          <p14:tracePt t="21985" x="6100763" y="2249488"/>
          <p14:tracePt t="21987" x="6091238" y="2249488"/>
          <p14:tracePt t="21988" x="6083300" y="2249488"/>
          <p14:tracePt t="21990" x="6075363" y="2249488"/>
          <p14:tracePt t="21992" x="6067425" y="2249488"/>
          <p14:tracePt t="21993" x="6059488" y="2249488"/>
          <p14:tracePt t="21994" x="6051550" y="2249488"/>
          <p14:tracePt t="21997" x="6043613" y="2249488"/>
          <p14:tracePt t="22000" x="6027738" y="2241550"/>
          <p14:tracePt t="22005" x="6019800" y="2233613"/>
          <p14:tracePt t="22006" x="6011863" y="2233613"/>
          <p14:tracePt t="22007" x="6003925" y="2233613"/>
          <p14:tracePt t="22009" x="5995988" y="2233613"/>
          <p14:tracePt t="22011" x="5995988" y="2224088"/>
          <p14:tracePt t="22012" x="5988050" y="2224088"/>
          <p14:tracePt t="22014" x="5980113" y="2224088"/>
          <p14:tracePt t="22015" x="5972175" y="2216150"/>
          <p14:tracePt t="22018" x="5964238" y="2216150"/>
          <p14:tracePt t="22021" x="5956300" y="2208213"/>
          <p14:tracePt t="22023" x="5948363" y="2208213"/>
          <p14:tracePt t="22024" x="5940425" y="2208213"/>
          <p14:tracePt t="22026" x="5940425" y="2200275"/>
          <p14:tracePt t="22027" x="5932488" y="2200275"/>
          <p14:tracePt t="22029" x="5924550" y="2200275"/>
          <p14:tracePt t="22030" x="5924550" y="2192338"/>
          <p14:tracePt t="22031" x="5908675" y="2192338"/>
          <p14:tracePt t="22034" x="5900738" y="2184400"/>
          <p14:tracePt t="22035" x="5892800" y="2184400"/>
          <p14:tracePt t="22036" x="5892800" y="2176463"/>
          <p14:tracePt t="22038" x="5876925" y="2176463"/>
          <p14:tracePt t="22040" x="5876925" y="2168525"/>
          <p14:tracePt t="22041" x="5861050" y="2168525"/>
          <p14:tracePt t="22044" x="5853113" y="2160588"/>
          <p14:tracePt t="22046" x="5837238" y="2160588"/>
          <p14:tracePt t="22047" x="5837238" y="2152650"/>
          <p14:tracePt t="22048" x="5829300" y="2144713"/>
          <p14:tracePt t="22049" x="5821363" y="2144713"/>
          <p14:tracePt t="22051" x="5821363" y="2136775"/>
          <p14:tracePt t="22052" x="5805488" y="2136775"/>
          <p14:tracePt t="22055" x="5789613" y="2128838"/>
          <p14:tracePt t="22056" x="5789613" y="2120900"/>
          <p14:tracePt t="22057" x="5773738" y="2120900"/>
          <p14:tracePt t="22059" x="5765800" y="2112963"/>
          <p14:tracePt t="22060" x="5757863" y="2112963"/>
          <p14:tracePt t="22061" x="5749925" y="2112963"/>
          <p14:tracePt t="22062" x="5749925" y="2105025"/>
          <p14:tracePt t="22063" x="5740400" y="2105025"/>
          <p14:tracePt t="22064" x="5732463" y="2097088"/>
          <p14:tracePt t="22065" x="5724525" y="2097088"/>
          <p14:tracePt t="22066" x="5716588" y="2089150"/>
          <p14:tracePt t="22067" x="5708650" y="2089150"/>
          <p14:tracePt t="22069" x="5700713" y="2089150"/>
          <p14:tracePt t="22071" x="5684838" y="2073275"/>
          <p14:tracePt t="22072" x="5676900" y="2073275"/>
          <p14:tracePt t="22074" x="5661025" y="2073275"/>
          <p14:tracePt t="22075" x="5653088" y="2065338"/>
          <p14:tracePt t="22076" x="5653088" y="2057400"/>
          <p14:tracePt t="22077" x="5645150" y="2057400"/>
          <p14:tracePt t="22078" x="5637213" y="2057400"/>
          <p14:tracePt t="22079" x="5629275" y="2057400"/>
          <p14:tracePt t="22080" x="5629275" y="2049463"/>
          <p14:tracePt t="22081" x="5621338" y="2049463"/>
          <p14:tracePt t="22082" x="5613400" y="2049463"/>
          <p14:tracePt t="22083" x="5605463" y="2049463"/>
          <p14:tracePt t="22084" x="5597525" y="2041525"/>
          <p14:tracePt t="22085" x="5589588" y="2033588"/>
          <p14:tracePt t="22087" x="5581650" y="2033588"/>
          <p14:tracePt t="22088" x="5565775" y="2033588"/>
          <p14:tracePt t="22091" x="5549900" y="2017713"/>
          <p14:tracePt t="22092" x="5541963" y="2017713"/>
          <p14:tracePt t="22093" x="5534025" y="2017713"/>
          <p14:tracePt t="22094" x="5526088" y="2017713"/>
          <p14:tracePt t="22096" x="5518150" y="2009775"/>
          <p14:tracePt t="22097" x="5510213" y="2009775"/>
          <p14:tracePt t="22099" x="5502275" y="2009775"/>
          <p14:tracePt t="22100" x="5494338" y="2009775"/>
          <p14:tracePt t="22101" x="5478463" y="2001838"/>
          <p14:tracePt t="22104" x="5462588" y="2001838"/>
          <p14:tracePt t="22105" x="5454650" y="1993900"/>
          <p14:tracePt t="22106" x="5446713" y="1993900"/>
          <p14:tracePt t="22108" x="5438775" y="1993900"/>
          <p14:tracePt t="22109" x="5430838" y="1993900"/>
          <p14:tracePt t="22110" x="5422900" y="1985963"/>
          <p14:tracePt t="22112" x="5407025" y="1985963"/>
          <p14:tracePt t="22114" x="5397500" y="1985963"/>
          <p14:tracePt t="22115" x="5389563" y="1985963"/>
          <p14:tracePt t="22116" x="5389563" y="1978025"/>
          <p14:tracePt t="22117" x="5373688" y="1978025"/>
          <p14:tracePt t="22119" x="5365750" y="1978025"/>
          <p14:tracePt t="22120" x="5349875" y="1978025"/>
          <p14:tracePt t="22122" x="5341938" y="1978025"/>
          <p14:tracePt t="22123" x="5334000" y="1978025"/>
          <p14:tracePt t="22124" x="5326063" y="1978025"/>
          <p14:tracePt t="22125" x="5318125" y="1978025"/>
          <p14:tracePt t="22127" x="5310188" y="1970088"/>
          <p14:tracePt t="22128" x="5302250" y="1970088"/>
          <p14:tracePt t="22129" x="5294313" y="1970088"/>
          <p14:tracePt t="22130" x="5278438" y="1970088"/>
          <p14:tracePt t="22131" x="5278438" y="1962150"/>
          <p14:tracePt t="22132" x="5270500" y="1962150"/>
          <p14:tracePt t="22133" x="5262563" y="1962150"/>
          <p14:tracePt t="22134" x="5254625" y="1962150"/>
          <p14:tracePt t="22135" x="5238750" y="1962150"/>
          <p14:tracePt t="22137" x="5222875" y="1962150"/>
          <p14:tracePt t="22138" x="5214938" y="1962150"/>
          <p14:tracePt t="22139" x="5207000" y="1962150"/>
          <p14:tracePt t="22140" x="5199063" y="1962150"/>
          <p14:tracePt t="22141" x="5191125" y="1962150"/>
          <p14:tracePt t="22142" x="5183188" y="1962150"/>
          <p14:tracePt t="22143" x="5175250" y="1962150"/>
          <p14:tracePt t="22144" x="5167313" y="1962150"/>
          <p14:tracePt t="22145" x="5151438" y="1962150"/>
          <p14:tracePt t="22146" x="5143500" y="1962150"/>
          <p14:tracePt t="22147" x="5135563" y="1962150"/>
          <p14:tracePt t="22148" x="5119688" y="1962150"/>
          <p14:tracePt t="22150" x="5103813" y="1962150"/>
          <p14:tracePt t="22151" x="5095875" y="1962150"/>
          <p14:tracePt t="22152" x="5080000" y="1962150"/>
          <p14:tracePt t="22153" x="5072063" y="1962150"/>
          <p14:tracePt t="22154" x="5064125" y="1962150"/>
          <p14:tracePt t="22155" x="5056188" y="1962150"/>
          <p14:tracePt t="22156" x="5038725" y="1962150"/>
          <p14:tracePt t="22157" x="5030788" y="1962150"/>
          <p14:tracePt t="22158" x="5022850" y="1962150"/>
          <p14:tracePt t="22159" x="5006975" y="1962150"/>
          <p14:tracePt t="22160" x="4991100" y="1962150"/>
          <p14:tracePt t="22161" x="4983163" y="1962150"/>
          <p14:tracePt t="22162" x="4975225" y="1970088"/>
          <p14:tracePt t="22163" x="4959350" y="1970088"/>
          <p14:tracePt t="22164" x="4951413" y="1970088"/>
          <p14:tracePt t="22165" x="4943475" y="1970088"/>
          <p14:tracePt t="22166" x="4935538" y="1970088"/>
          <p14:tracePt t="22167" x="4919663" y="1970088"/>
          <p14:tracePt t="22168" x="4911725" y="1970088"/>
          <p14:tracePt t="22169" x="4895850" y="1970088"/>
          <p14:tracePt t="22170" x="4887913" y="1970088"/>
          <p14:tracePt t="22171" x="4879975" y="1970088"/>
          <p14:tracePt t="22172" x="4872038" y="1978025"/>
          <p14:tracePt t="22173" x="4856163" y="1978025"/>
          <p14:tracePt t="22174" x="4848225" y="1978025"/>
          <p14:tracePt t="22175" x="4840288" y="1978025"/>
          <p14:tracePt t="22176" x="4832350" y="1978025"/>
          <p14:tracePt t="22177" x="4816475" y="1985963"/>
          <p14:tracePt t="22178" x="4808538" y="1985963"/>
          <p14:tracePt t="22179" x="4800600" y="1985963"/>
          <p14:tracePt t="22180" x="4784725" y="1985963"/>
          <p14:tracePt t="22181" x="4776788" y="1985963"/>
          <p14:tracePt t="22183" x="4760913" y="1985963"/>
          <p14:tracePt t="22184" x="4752975" y="1985963"/>
          <p14:tracePt t="22185" x="4745038" y="1985963"/>
          <p14:tracePt t="22186" x="4737100" y="1993900"/>
          <p14:tracePt t="22187" x="4729163" y="1993900"/>
          <p14:tracePt t="22188" x="4721225" y="1993900"/>
          <p14:tracePt t="22189" x="4713288" y="2001838"/>
          <p14:tracePt t="22190" x="4705350" y="2001838"/>
          <p14:tracePt t="22191" x="4695825" y="2001838"/>
          <p14:tracePt t="22192" x="4679950" y="2001838"/>
          <p14:tracePt t="22194" x="4664075" y="2009775"/>
          <p14:tracePt t="22195" x="4656138" y="2009775"/>
          <p14:tracePt t="22197" x="4640263" y="2017713"/>
          <p14:tracePt t="22198" x="4632325" y="2017713"/>
          <p14:tracePt t="22199" x="4624388" y="2017713"/>
          <p14:tracePt t="22200" x="4616450" y="2017713"/>
          <p14:tracePt t="22201" x="4608513" y="2025650"/>
          <p14:tracePt t="22204" x="4592638" y="2025650"/>
          <p14:tracePt t="22205" x="4584700" y="2033588"/>
          <p14:tracePt t="22206" x="4576763" y="2033588"/>
          <p14:tracePt t="22207" x="4568825" y="2033588"/>
          <p14:tracePt t="22208" x="4568825" y="2041525"/>
          <p14:tracePt t="22209" x="4560888" y="2041525"/>
          <p14:tracePt t="22210" x="4552950" y="2041525"/>
          <p14:tracePt t="22212" x="4545013" y="2049463"/>
          <p14:tracePt t="22213" x="4537075" y="2049463"/>
          <p14:tracePt t="22214" x="4529138" y="2049463"/>
          <p14:tracePt t="22216" x="4521200" y="2057400"/>
          <p14:tracePt t="22217" x="4513263" y="2057400"/>
          <p14:tracePt t="22218" x="4505325" y="2057400"/>
          <p14:tracePt t="22220" x="4497388" y="2065338"/>
          <p14:tracePt t="22221" x="4489450" y="2065338"/>
          <p14:tracePt t="22223" x="4489450" y="2073275"/>
          <p14:tracePt t="22224" x="4481513" y="2073275"/>
          <p14:tracePt t="22225" x="4481513" y="2081213"/>
          <p14:tracePt t="22226" x="4473575" y="2081213"/>
          <p14:tracePt t="22228" x="4465638" y="2081213"/>
          <p14:tracePt t="22230" x="4465638" y="2089150"/>
          <p14:tracePt t="22231" x="4457700" y="2089150"/>
          <p14:tracePt t="22232" x="4449763" y="2089150"/>
          <p14:tracePt t="22235" x="4441825" y="2097088"/>
          <p14:tracePt t="22237" x="4433888" y="2097088"/>
          <p14:tracePt t="22238" x="4425950" y="2105025"/>
          <p14:tracePt t="22241" x="4418013" y="2105025"/>
          <p14:tracePt t="22243" x="4418013" y="2112963"/>
          <p14:tracePt t="22244" x="4410075" y="2112963"/>
          <p14:tracePt t="22246" x="4410075" y="2120900"/>
          <p14:tracePt t="22248" x="4402138" y="2120900"/>
          <p14:tracePt t="22249" x="4402138" y="2128838"/>
          <p14:tracePt t="22250" x="4394200" y="2128838"/>
          <p14:tracePt t="22254" x="4386263" y="2136775"/>
          <p14:tracePt t="22255" x="4378325" y="2136775"/>
          <p14:tracePt t="22259" x="4370388" y="2136775"/>
          <p14:tracePt t="22260" x="4362450" y="2136775"/>
          <p14:tracePt t="22261" x="4362450" y="2144713"/>
          <p14:tracePt t="22264" x="4352925" y="2144713"/>
          <p14:tracePt t="22265" x="4352925" y="2152650"/>
          <p14:tracePt t="22267" x="4344988" y="2152650"/>
          <p14:tracePt t="22270" x="4344988" y="2160588"/>
          <p14:tracePt t="22271" x="4337050" y="2160588"/>
          <p14:tracePt t="22272" x="4337050" y="2168525"/>
          <p14:tracePt t="22273" x="4329113" y="2168525"/>
          <p14:tracePt t="22276" x="4321175" y="2176463"/>
          <p14:tracePt t="22279" x="4313238" y="2176463"/>
          <p14:tracePt t="22281" x="4313238" y="2184400"/>
          <p14:tracePt t="22282" x="4305300" y="2184400"/>
          <p14:tracePt t="22283" x="4297363" y="2184400"/>
          <p14:tracePt t="22284" x="4297363" y="2192338"/>
          <p14:tracePt t="22287" x="4289425" y="2200275"/>
          <p14:tracePt t="22289" x="4281488" y="2200275"/>
          <p14:tracePt t="22290" x="4281488" y="2208213"/>
          <p14:tracePt t="22291" x="4273550" y="2208213"/>
          <p14:tracePt t="22293" x="4273550" y="2216150"/>
          <p14:tracePt t="22294" x="4265613" y="2216150"/>
          <p14:tracePt t="22295" x="4257675" y="2216150"/>
          <p14:tracePt t="22296" x="4257675" y="2224088"/>
          <p14:tracePt t="22297" x="4249738" y="2224088"/>
          <p14:tracePt t="22298" x="4249738" y="2233613"/>
          <p14:tracePt t="22299" x="4241800" y="2233613"/>
          <p14:tracePt t="22301" x="4233863" y="2233613"/>
          <p14:tracePt t="22302" x="4233863" y="2241550"/>
          <p14:tracePt t="22304" x="4225925" y="2241550"/>
          <p14:tracePt t="22305" x="4225925" y="2249488"/>
          <p14:tracePt t="22306" x="4217988" y="2249488"/>
          <p14:tracePt t="22309" x="4210050" y="2257425"/>
          <p14:tracePt t="22310" x="4202113" y="2257425"/>
          <p14:tracePt t="22311" x="4202113" y="2265363"/>
          <p14:tracePt t="22312" x="4194175" y="2265363"/>
          <p14:tracePt t="22314" x="4194175" y="2273300"/>
          <p14:tracePt t="22315" x="4186238" y="2273300"/>
          <p14:tracePt t="22318" x="4178300" y="2281238"/>
          <p14:tracePt t="22319" x="4170363" y="2281238"/>
          <p14:tracePt t="22321" x="4170363" y="2289175"/>
          <p14:tracePt t="22322" x="4162425" y="2297113"/>
          <p14:tracePt t="22325" x="4154488" y="2305050"/>
          <p14:tracePt t="22327" x="4146550" y="2312988"/>
          <p14:tracePt t="22330" x="4138613" y="2320925"/>
          <p14:tracePt t="22331" x="4130675" y="2328863"/>
          <p14:tracePt t="22333" x="4130675" y="2336800"/>
          <p14:tracePt t="22334" x="4122738" y="2336800"/>
          <p14:tracePt t="22335" x="4122738" y="2344738"/>
          <p14:tracePt t="22336" x="4122738" y="2352675"/>
          <p14:tracePt t="22338" x="4106863" y="2352675"/>
          <p14:tracePt t="22339" x="4106863" y="2360613"/>
          <p14:tracePt t="22341" x="4098925" y="2368550"/>
          <p14:tracePt t="22343" x="4098925" y="2376488"/>
          <p14:tracePt t="22344" x="4098925" y="2384425"/>
          <p14:tracePt t="22345" x="4090988" y="2384425"/>
          <p14:tracePt t="22346" x="4090988" y="2392363"/>
          <p14:tracePt t="22348" x="4083050" y="2400300"/>
          <p14:tracePt t="22350" x="4075113" y="2408238"/>
          <p14:tracePt t="22351" x="4075113" y="2416175"/>
          <p14:tracePt t="22352" x="4075113" y="2424113"/>
          <p14:tracePt t="22353" x="4067175" y="2424113"/>
          <p14:tracePt t="22354" x="4067175" y="2432050"/>
          <p14:tracePt t="22355" x="4067175" y="2439988"/>
          <p14:tracePt t="22357" x="4067175" y="2447925"/>
          <p14:tracePt t="22359" x="4059238" y="2463800"/>
          <p14:tracePt t="22361" x="4059238" y="2471738"/>
          <p14:tracePt t="22362" x="4051300" y="2471738"/>
          <p14:tracePt t="22363" x="4051300" y="2479675"/>
          <p14:tracePt t="22364" x="4051300" y="2487613"/>
          <p14:tracePt t="22366" x="4051300" y="2495550"/>
          <p14:tracePt t="22367" x="4043363" y="2495550"/>
          <p14:tracePt t="22368" x="4043363" y="2503488"/>
          <p14:tracePt t="22369" x="4043363" y="2511425"/>
          <p14:tracePt t="22370" x="4043363" y="2519363"/>
          <p14:tracePt t="22372" x="4043363" y="2527300"/>
          <p14:tracePt t="22373" x="4043363" y="2535238"/>
          <p14:tracePt t="22374" x="4035425" y="2543175"/>
          <p14:tracePt t="22376" x="4035425" y="2551113"/>
          <p14:tracePt t="22378" x="4035425" y="2559050"/>
          <p14:tracePt t="22379" x="4035425" y="2566988"/>
          <p14:tracePt t="22380" x="4035425" y="2576513"/>
          <p14:tracePt t="22382" x="4035425" y="2584450"/>
          <p14:tracePt t="22384" x="4035425" y="2592388"/>
          <p14:tracePt t="22386" x="4035425" y="2600325"/>
          <p14:tracePt t="22387" x="4035425" y="2608263"/>
          <p14:tracePt t="22388" x="4035425" y="2616200"/>
          <p14:tracePt t="22390" x="4035425" y="2624138"/>
          <p14:tracePt t="22392" x="4035425" y="2632075"/>
          <p14:tracePt t="22393" x="4035425" y="2640013"/>
          <p14:tracePt t="22395" x="4035425" y="2647950"/>
          <p14:tracePt t="22396" x="4035425" y="2655888"/>
          <p14:tracePt t="22397" x="4035425" y="2663825"/>
          <p14:tracePt t="22399" x="4035425" y="2671763"/>
          <p14:tracePt t="22401" x="4035425" y="2679700"/>
          <p14:tracePt t="22402" x="4035425" y="2687638"/>
          <p14:tracePt t="22404" x="4035425" y="2695575"/>
          <p14:tracePt t="22405" x="4035425" y="2703513"/>
          <p14:tracePt t="22406" x="4035425" y="2711450"/>
          <p14:tracePt t="22408" x="4035425" y="2719388"/>
          <p14:tracePt t="22409" x="4035425" y="2727325"/>
          <p14:tracePt t="22411" x="4035425" y="2743200"/>
          <p14:tracePt t="22413" x="4035425" y="2751138"/>
          <p14:tracePt t="22415" x="4035425" y="2759075"/>
          <p14:tracePt t="22416" x="4035425" y="2767013"/>
          <p14:tracePt t="22417" x="4035425" y="2774950"/>
          <p14:tracePt t="22418" x="4043363" y="2774950"/>
          <p14:tracePt t="22419" x="4043363" y="2782888"/>
          <p14:tracePt t="22421" x="4051300" y="2798763"/>
          <p14:tracePt t="22423" x="4051300" y="2806700"/>
          <p14:tracePt t="22425" x="4059238" y="2814638"/>
          <p14:tracePt t="22427" x="4059238" y="2830513"/>
          <p14:tracePt t="22429" x="4067175" y="2838450"/>
          <p14:tracePt t="22431" x="4067175" y="2846388"/>
          <p14:tracePt t="22432" x="4067175" y="2854325"/>
          <p14:tracePt t="22433" x="4075113" y="2854325"/>
          <p14:tracePt t="22434" x="4083050" y="2862263"/>
          <p14:tracePt t="22435" x="4083050" y="2870200"/>
          <p14:tracePt t="22436" x="4083050" y="2878138"/>
          <p14:tracePt t="22438" x="4090988" y="2886075"/>
          <p14:tracePt t="22440" x="4090988" y="2894013"/>
          <p14:tracePt t="22441" x="4098925" y="2894013"/>
          <p14:tracePt t="22442" x="4098925" y="2901950"/>
          <p14:tracePt t="22443" x="4098925" y="2909888"/>
          <p14:tracePt t="22444" x="4106863" y="2909888"/>
          <p14:tracePt t="22445" x="4114800" y="2919413"/>
          <p14:tracePt t="22447" x="4114800" y="2927350"/>
          <p14:tracePt t="22449" x="4122738" y="2935288"/>
          <p14:tracePt t="22451" x="4130675" y="2935288"/>
          <p14:tracePt t="22452" x="4138613" y="2951163"/>
          <p14:tracePt t="22455" x="4138613" y="2959100"/>
          <p14:tracePt t="22456" x="4146550" y="2959100"/>
          <p14:tracePt t="22458" x="4154488" y="2967038"/>
          <p14:tracePt t="22459" x="4154488" y="2974975"/>
          <p14:tracePt t="22460" x="4162425" y="2974975"/>
          <p14:tracePt t="22462" x="4170363" y="2982913"/>
          <p14:tracePt t="22463" x="4178300" y="2982913"/>
          <p14:tracePt t="22464" x="4178300" y="2990850"/>
          <p14:tracePt t="22466" x="4186238" y="2990850"/>
          <p14:tracePt t="22467" x="4194175" y="2998788"/>
          <p14:tracePt t="22469" x="4194175" y="3006725"/>
          <p14:tracePt t="22470" x="4202113" y="3006725"/>
          <p14:tracePt t="22471" x="4202113" y="3014663"/>
          <p14:tracePt t="22472" x="4210050" y="3014663"/>
          <p14:tracePt t="22474" x="4217988" y="3014663"/>
          <p14:tracePt t="22475" x="4225925" y="3022600"/>
          <p14:tracePt t="22478" x="4233863" y="3022600"/>
          <p14:tracePt t="22479" x="4241800" y="3030538"/>
          <p14:tracePt t="22481" x="4241800" y="3038475"/>
          <p14:tracePt t="22482" x="4249738" y="3038475"/>
          <p14:tracePt t="22483" x="4257675" y="3038475"/>
          <p14:tracePt t="22484" x="4257675" y="3046413"/>
          <p14:tracePt t="22485" x="4265613" y="3046413"/>
          <p14:tracePt t="22487" x="4273550" y="3046413"/>
          <p14:tracePt t="22488" x="4273550" y="3054350"/>
          <p14:tracePt t="22489" x="4281488" y="3054350"/>
          <p14:tracePt t="22490" x="4289425" y="3062288"/>
          <p14:tracePt t="22492" x="4297363" y="3062288"/>
          <p14:tracePt t="22494" x="4305300" y="3062288"/>
          <p14:tracePt t="22496" x="4313238" y="3070225"/>
          <p14:tracePt t="22497" x="4321175" y="3070225"/>
          <p14:tracePt t="22499" x="4329113" y="3070225"/>
          <p14:tracePt t="22501" x="4337050" y="3070225"/>
          <p14:tracePt t="22504" x="4352925" y="3078163"/>
          <p14:tracePt t="22506" x="4362450" y="3078163"/>
          <p14:tracePt t="22507" x="4370388" y="3078163"/>
          <p14:tracePt t="22508" x="4378325" y="3078163"/>
          <p14:tracePt t="22510" x="4386263" y="3078163"/>
          <p14:tracePt t="22511" x="4394200" y="3078163"/>
          <p14:tracePt t="22512" x="4402138" y="3078163"/>
          <p14:tracePt t="22513" x="4402138" y="3086100"/>
          <p14:tracePt t="22514" x="4410075" y="3086100"/>
          <p14:tracePt t="22515" x="4418013" y="3086100"/>
          <p14:tracePt t="22516" x="4425950" y="3086100"/>
          <p14:tracePt t="22518" x="4433888" y="3086100"/>
          <p14:tracePt t="22519" x="4441825" y="3086100"/>
          <p14:tracePt t="22520" x="4449763" y="3086100"/>
          <p14:tracePt t="22521" x="4457700" y="3086100"/>
          <p14:tracePt t="22523" x="4465638" y="3086100"/>
          <p14:tracePt t="22524" x="4473575" y="3086100"/>
          <p14:tracePt t="22525" x="4481513" y="3086100"/>
          <p14:tracePt t="22527" x="4489450" y="3086100"/>
          <p14:tracePt t="22528" x="4505325" y="3094038"/>
          <p14:tracePt t="22530" x="4521200" y="3094038"/>
          <p14:tracePt t="22532" x="4529138" y="3094038"/>
          <p14:tracePt t="22533" x="4545013" y="3094038"/>
          <p14:tracePt t="22535" x="4552950" y="3094038"/>
          <p14:tracePt t="22536" x="4568825" y="3094038"/>
          <p14:tracePt t="22538" x="4576763" y="3094038"/>
          <p14:tracePt t="22539" x="4592638" y="3086100"/>
          <p14:tracePt t="22540" x="4600575" y="3086100"/>
          <p14:tracePt t="22541" x="4608513" y="3086100"/>
          <p14:tracePt t="22542" x="4616450" y="3086100"/>
          <p14:tracePt t="22543" x="4624388" y="3086100"/>
          <p14:tracePt t="22544" x="4640263" y="3086100"/>
          <p14:tracePt t="22545" x="4648200" y="3078163"/>
          <p14:tracePt t="22546" x="4656138" y="3070225"/>
          <p14:tracePt t="22547" x="4672013" y="3070225"/>
          <p14:tracePt t="22549" x="4687888" y="3070225"/>
          <p14:tracePt t="22550" x="4695825" y="3062288"/>
          <p14:tracePt t="22551" x="4713288" y="3062288"/>
          <p14:tracePt t="22552" x="4721225" y="3054350"/>
          <p14:tracePt t="22554" x="4737100" y="3054350"/>
          <p14:tracePt t="22555" x="4745038" y="3054350"/>
          <p14:tracePt t="22556" x="4760913" y="3046413"/>
          <p14:tracePt t="22557" x="4776788" y="3038475"/>
          <p14:tracePt t="22559" x="4792663" y="3038475"/>
          <p14:tracePt t="22560" x="4808538" y="3030538"/>
          <p14:tracePt t="22561" x="4808538" y="3022600"/>
          <p14:tracePt t="22562" x="4824413" y="3022600"/>
          <p14:tracePt t="22563" x="4832350" y="3022600"/>
          <p14:tracePt t="22564" x="4840288" y="3014663"/>
          <p14:tracePt t="22565" x="4856163" y="3006725"/>
          <p14:tracePt t="22566" x="4872038" y="3006725"/>
          <p14:tracePt t="22568" x="4887913" y="2998788"/>
          <p14:tracePt t="22569" x="4895850" y="2990850"/>
          <p14:tracePt t="22571" x="4911725" y="2982913"/>
          <p14:tracePt t="22572" x="4919663" y="2974975"/>
          <p14:tracePt t="22573" x="4927600" y="2974975"/>
          <p14:tracePt t="22574" x="4935538" y="2967038"/>
          <p14:tracePt t="22575" x="4943475" y="2967038"/>
          <p14:tracePt t="22576" x="4951413" y="2959100"/>
          <p14:tracePt t="22577" x="4951413" y="2951163"/>
          <p14:tracePt t="22578" x="4967288" y="2951163"/>
          <p14:tracePt t="22579" x="4967288" y="2943225"/>
          <p14:tracePt t="22580" x="4975225" y="2943225"/>
          <p14:tracePt t="22581" x="4991100" y="2935288"/>
          <p14:tracePt t="22582" x="4991100" y="2927350"/>
          <p14:tracePt t="22583" x="4999038" y="2927350"/>
          <p14:tracePt t="22584" x="5006975" y="2919413"/>
          <p14:tracePt t="22585" x="5014913" y="2909888"/>
          <p14:tracePt t="22586" x="5022850" y="2901950"/>
          <p14:tracePt t="22588" x="5030788" y="2894013"/>
          <p14:tracePt t="22590" x="5046663" y="2886075"/>
          <p14:tracePt t="22591" x="5046663" y="2878138"/>
          <p14:tracePt t="22592" x="5056188" y="2870200"/>
          <p14:tracePt t="22593" x="5056188" y="2862263"/>
          <p14:tracePt t="22594" x="5064125" y="2862263"/>
          <p14:tracePt t="22595" x="5072063" y="2854325"/>
          <p14:tracePt t="22596" x="5072063" y="2846388"/>
          <p14:tracePt t="22597" x="5072063" y="2838450"/>
          <p14:tracePt t="22598" x="5080000" y="2838450"/>
          <p14:tracePt t="22599" x="5080000" y="2830513"/>
          <p14:tracePt t="22600" x="5080000" y="2822575"/>
          <p14:tracePt t="22601" x="5087938" y="2822575"/>
          <p14:tracePt t="22602" x="5087938" y="2814638"/>
          <p14:tracePt t="22604" x="5095875" y="2798763"/>
          <p14:tracePt t="22606" x="5103813" y="2790825"/>
          <p14:tracePt t="22607" x="5103813" y="2782888"/>
          <p14:tracePt t="22608" x="5103813" y="2774950"/>
          <p14:tracePt t="22610" x="5103813" y="2767013"/>
          <p14:tracePt t="22612" x="5103813" y="2759075"/>
          <p14:tracePt t="22613" x="5103813" y="2751138"/>
          <p14:tracePt t="22614" x="5103813" y="2743200"/>
          <p14:tracePt t="22616" x="5103813" y="2735263"/>
          <p14:tracePt t="22617" x="5103813" y="2727325"/>
          <p14:tracePt t="22618" x="5103813" y="2719388"/>
          <p14:tracePt t="22620" x="5103813" y="2711450"/>
          <p14:tracePt t="22621" x="5103813" y="2703513"/>
          <p14:tracePt t="22622" x="5103813" y="2695575"/>
          <p14:tracePt t="22624" x="5103813" y="2687638"/>
          <p14:tracePt t="22626" x="5103813" y="2679700"/>
          <p14:tracePt t="22627" x="5103813" y="2671763"/>
          <p14:tracePt t="22629" x="5103813" y="2663825"/>
          <p14:tracePt t="22631" x="5103813" y="2655888"/>
          <p14:tracePt t="22632" x="5103813" y="2647950"/>
          <p14:tracePt t="22633" x="5095875" y="2640013"/>
          <p14:tracePt t="22635" x="5087938" y="2632075"/>
          <p14:tracePt t="22637" x="5087938" y="2624138"/>
          <p14:tracePt t="22637" x="5080000" y="2624138"/>
          <p14:tracePt t="22639" x="5080000" y="2616200"/>
          <p14:tracePt t="22640" x="5080000" y="2608263"/>
          <p14:tracePt t="22641" x="5072063" y="2608263"/>
          <p14:tracePt t="22642" x="5072063" y="2600325"/>
          <p14:tracePt t="22643" x="5064125" y="2600325"/>
          <p14:tracePt t="22644" x="5056188" y="2584450"/>
          <p14:tracePt t="22646" x="5056188" y="2576513"/>
          <p14:tracePt t="22647" x="5046663" y="2576513"/>
          <p14:tracePt t="22649" x="5038725" y="2566988"/>
          <p14:tracePt t="22650" x="5030788" y="2559050"/>
          <p14:tracePt t="22652" x="5022850" y="2551113"/>
          <p14:tracePt t="22654" x="5006975" y="2543175"/>
          <p14:tracePt t="22655" x="5006975" y="2535238"/>
          <p14:tracePt t="22656" x="4999038" y="2535238"/>
          <p14:tracePt t="22657" x="4991100" y="2527300"/>
          <p14:tracePt t="22658" x="4983163" y="2527300"/>
          <p14:tracePt t="22659" x="4975225" y="2519363"/>
          <p14:tracePt t="22660" x="4975225" y="2511425"/>
          <p14:tracePt t="22661" x="4967288" y="2511425"/>
          <p14:tracePt t="22662" x="4959350" y="2511425"/>
          <p14:tracePt t="22663" x="4943475" y="2503488"/>
          <p14:tracePt t="22664" x="4943475" y="2495550"/>
          <p14:tracePt t="22665" x="4935538" y="2495550"/>
          <p14:tracePt t="22666" x="4927600" y="2495550"/>
          <p14:tracePt t="22667" x="4919663" y="2487613"/>
          <p14:tracePt t="22668" x="4903788" y="2487613"/>
          <p14:tracePt t="22669" x="4887913" y="2479675"/>
          <p14:tracePt t="22670" x="4887913" y="2471738"/>
          <p14:tracePt t="22671" x="4879975" y="2471738"/>
          <p14:tracePt t="22672" x="4872038" y="2471738"/>
          <p14:tracePt t="22673" x="4856163" y="2463800"/>
          <p14:tracePt t="22674" x="4848225" y="2463800"/>
          <p14:tracePt t="22675" x="4840288" y="2463800"/>
          <p14:tracePt t="22676" x="4824413" y="2455863"/>
          <p14:tracePt t="22677" x="4816475" y="2455863"/>
          <p14:tracePt t="22678" x="4808538" y="2455863"/>
          <p14:tracePt t="22679" x="4792663" y="2447925"/>
          <p14:tracePt t="22680" x="4776788" y="2447925"/>
          <p14:tracePt t="22681" x="4768850" y="2439988"/>
          <p14:tracePt t="22682" x="4752975" y="2439988"/>
          <p14:tracePt t="22683" x="4737100" y="2439988"/>
          <p14:tracePt t="22684" x="4729163" y="2432050"/>
          <p14:tracePt t="22685" x="4721225" y="2432050"/>
          <p14:tracePt t="22687" x="4695825" y="2424113"/>
          <p14:tracePt t="22688" x="4679950" y="2424113"/>
          <p14:tracePt t="22689" x="4672013" y="2424113"/>
          <p14:tracePt t="22690" x="4656138" y="2424113"/>
          <p14:tracePt t="22691" x="4640263" y="2416175"/>
          <p14:tracePt t="22692" x="4624388" y="2416175"/>
          <p14:tracePt t="22693" x="4608513" y="2416175"/>
          <p14:tracePt t="22694" x="4600575" y="2416175"/>
          <p14:tracePt t="22695" x="4584700" y="2408238"/>
          <p14:tracePt t="22696" x="4560888" y="2408238"/>
          <p14:tracePt t="22697" x="4552950" y="2408238"/>
          <p14:tracePt t="22698" x="4529138" y="2408238"/>
          <p14:tracePt t="22699" x="4521200" y="2408238"/>
          <p14:tracePt t="22700" x="4505325" y="2408238"/>
          <p14:tracePt t="22701" x="4489450" y="2408238"/>
          <p14:tracePt t="22702" x="4473575" y="2408238"/>
          <p14:tracePt t="22704" x="4449763" y="2408238"/>
          <p14:tracePt t="22705" x="4433888" y="2408238"/>
          <p14:tracePt t="22706" x="4410075" y="2400300"/>
          <p14:tracePt t="22707" x="4402138" y="2400300"/>
          <p14:tracePt t="22708" x="4378325" y="2400300"/>
          <p14:tracePt t="22709" x="4370388" y="2400300"/>
          <p14:tracePt t="22710" x="4352925" y="2400300"/>
          <p14:tracePt t="22711" x="4337050" y="2400300"/>
          <p14:tracePt t="22712" x="4321175" y="2400300"/>
          <p14:tracePt t="22713" x="4305300" y="2400300"/>
          <p14:tracePt t="22714" x="4289425" y="2400300"/>
          <p14:tracePt t="22715" x="4281488" y="2400300"/>
          <p14:tracePt t="22716" x="4265613" y="2400300"/>
          <p14:tracePt t="22717" x="4249738" y="2400300"/>
          <p14:tracePt t="22718" x="4233863" y="2400300"/>
          <p14:tracePt t="22719" x="4217988" y="2400300"/>
          <p14:tracePt t="22720" x="4210050" y="2400300"/>
          <p14:tracePt t="22721" x="4194175" y="2400300"/>
          <p14:tracePt t="22722" x="4178300" y="2400300"/>
          <p14:tracePt t="22723" x="4162425" y="2400300"/>
          <p14:tracePt t="22724" x="4154488" y="2400300"/>
          <p14:tracePt t="22725" x="4146550" y="2400300"/>
          <p14:tracePt t="22726" x="4130675" y="2400300"/>
          <p14:tracePt t="22727" x="4114800" y="2400300"/>
          <p14:tracePt t="22728" x="4106863" y="2408238"/>
          <p14:tracePt t="22729" x="4090988" y="2408238"/>
          <p14:tracePt t="22730" x="4083050" y="2408238"/>
          <p14:tracePt t="22731" x="4067175" y="2416175"/>
          <p14:tracePt t="22732" x="4059238" y="2416175"/>
          <p14:tracePt t="22733" x="4043363" y="2416175"/>
          <p14:tracePt t="22734" x="4027488" y="2416175"/>
          <p14:tracePt t="22735" x="4027488" y="2424113"/>
          <p14:tracePt t="22736" x="4011613" y="2424113"/>
          <p14:tracePt t="22737" x="3994150" y="2424113"/>
          <p14:tracePt t="22738" x="3986213" y="2432050"/>
          <p14:tracePt t="22739" x="3978275" y="2432050"/>
          <p14:tracePt t="22740" x="3962400" y="2432050"/>
          <p14:tracePt t="22741" x="3954463" y="2439988"/>
          <p14:tracePt t="22742" x="3946525" y="2439988"/>
          <p14:tracePt t="22743" x="3930650" y="2447925"/>
          <p14:tracePt t="22744" x="3922713" y="2447925"/>
          <p14:tracePt t="22745" x="3914775" y="2447925"/>
          <p14:tracePt t="22746" x="3906838" y="2455863"/>
          <p14:tracePt t="22747" x="3898900" y="2463800"/>
          <p14:tracePt t="22748" x="3890963" y="2463800"/>
          <p14:tracePt t="22749" x="3883025" y="2463800"/>
          <p14:tracePt t="22750" x="3875088" y="2471738"/>
          <p14:tracePt t="22751" x="3867150" y="2471738"/>
          <p14:tracePt t="22754" x="3851275" y="2487613"/>
          <p14:tracePt t="22755" x="3843338" y="2487613"/>
          <p14:tracePt t="22756" x="3843338" y="2495550"/>
          <p14:tracePt t="22757" x="3827463" y="2495550"/>
          <p14:tracePt t="22758" x="3819525" y="2503488"/>
          <p14:tracePt t="22759" x="3811588" y="2511425"/>
          <p14:tracePt t="22761" x="3803650" y="2519363"/>
          <p14:tracePt t="22763" x="3795713" y="2527300"/>
          <p14:tracePt t="22765" x="3779838" y="2535238"/>
          <p14:tracePt t="22766" x="3779838" y="2543175"/>
          <p14:tracePt t="22767" x="3771900" y="2551113"/>
          <p14:tracePt t="22768" x="3771900" y="2559050"/>
          <p14:tracePt t="22769" x="3763963" y="2566988"/>
          <p14:tracePt t="22770" x="3756025" y="2566988"/>
          <p14:tracePt t="22771" x="3756025" y="2576513"/>
          <p14:tracePt t="22772" x="3748088" y="2584450"/>
          <p14:tracePt t="22773" x="3748088" y="2592388"/>
          <p14:tracePt t="22774" x="3740150" y="2592388"/>
          <p14:tracePt t="22775" x="3732213" y="2608263"/>
          <p14:tracePt t="22776" x="3732213" y="2616200"/>
          <p14:tracePt t="22778" x="3716338" y="2632075"/>
          <p14:tracePt t="22779" x="3716338" y="2640013"/>
          <p14:tracePt t="22780" x="3716338" y="2647950"/>
          <p14:tracePt t="22781" x="3716338" y="2663825"/>
          <p14:tracePt t="22782" x="3708400" y="2671763"/>
          <p14:tracePt t="22783" x="3708400" y="2679700"/>
          <p14:tracePt t="22784" x="3700463" y="2687638"/>
          <p14:tracePt t="22785" x="3692525" y="2695575"/>
          <p14:tracePt t="22786" x="3692525" y="2711450"/>
          <p14:tracePt t="22787" x="3692525" y="2719388"/>
          <p14:tracePt t="22788" x="3692525" y="2727325"/>
          <p14:tracePt t="22789" x="3684588" y="2743200"/>
          <p14:tracePt t="22791" x="3684588" y="2751138"/>
          <p14:tracePt t="22792" x="3676650" y="2767013"/>
          <p14:tracePt t="22793" x="3676650" y="2782888"/>
          <p14:tracePt t="22795" x="3676650" y="2798763"/>
          <p14:tracePt t="22796" x="3668713" y="2806700"/>
          <p14:tracePt t="22797" x="3668713" y="2814638"/>
          <p14:tracePt t="22798" x="3668713" y="2830513"/>
          <p14:tracePt t="22799" x="3668713" y="2838450"/>
          <p14:tracePt t="22800" x="3668713" y="2854325"/>
          <p14:tracePt t="22801" x="3668713" y="2862263"/>
          <p14:tracePt t="22802" x="3668713" y="2870200"/>
          <p14:tracePt t="22804" x="3668713" y="2894013"/>
          <p14:tracePt t="22805" x="3660775" y="2901950"/>
          <p14:tracePt t="22806" x="3660775" y="2919413"/>
          <p14:tracePt t="22807" x="3660775" y="2927350"/>
          <p14:tracePt t="22808" x="3660775" y="2935288"/>
          <p14:tracePt t="22809" x="3660775" y="2943225"/>
          <p14:tracePt t="22810" x="3660775" y="2951163"/>
          <p14:tracePt t="22811" x="3660775" y="2959100"/>
          <p14:tracePt t="22812" x="3660775" y="2974975"/>
          <p14:tracePt t="22813" x="3660775" y="2982913"/>
          <p14:tracePt t="22814" x="3660775" y="2990850"/>
          <p14:tracePt t="22815" x="3660775" y="2998788"/>
          <p14:tracePt t="22816" x="3660775" y="3006725"/>
          <p14:tracePt t="22817" x="3660775" y="3022600"/>
          <p14:tracePt t="22819" x="3660775" y="3038475"/>
          <p14:tracePt t="22821" x="3660775" y="3046413"/>
          <p14:tracePt t="22822" x="3660775" y="3062288"/>
          <p14:tracePt t="22824" x="3660775" y="3070225"/>
          <p14:tracePt t="22825" x="3660775" y="3086100"/>
          <p14:tracePt t="22827" x="3668713" y="3101975"/>
          <p14:tracePt t="22829" x="3668713" y="3109913"/>
          <p14:tracePt t="22831" x="3668713" y="3125788"/>
          <p14:tracePt t="22832" x="3676650" y="3125788"/>
          <p14:tracePt t="22833" x="3676650" y="3133725"/>
          <p14:tracePt t="22834" x="3684588" y="3141663"/>
          <p14:tracePt t="22835" x="3684588" y="3149600"/>
          <p14:tracePt t="22837" x="3684588" y="3157538"/>
          <p14:tracePt t="22838" x="3692525" y="3157538"/>
          <p14:tracePt t="22839" x="3692525" y="3165475"/>
          <p14:tracePt t="22841" x="3700463" y="3181350"/>
          <p14:tracePt t="22843" x="3708400" y="3189288"/>
          <p14:tracePt t="22846" x="3716338" y="3197225"/>
          <p14:tracePt t="22847" x="3716338" y="3205163"/>
          <p14:tracePt t="22849" x="3724275" y="3205163"/>
          <p14:tracePt t="22850" x="3724275" y="3213100"/>
          <p14:tracePt t="22854" x="3740150" y="3221038"/>
          <p14:tracePt t="22856" x="3748088" y="3228975"/>
          <p14:tracePt t="22859" x="3748088" y="3236913"/>
          <p14:tracePt t="22860" x="3756025" y="3236913"/>
          <p14:tracePt t="22862" x="3763963" y="3236913"/>
          <p14:tracePt t="22863" x="3771900" y="3244850"/>
          <p14:tracePt t="22866" x="3779838" y="3244850"/>
          <p14:tracePt t="22867" x="3787775" y="3244850"/>
          <p14:tracePt t="22868" x="3795713" y="3244850"/>
          <p14:tracePt t="22869" x="3795713" y="3252788"/>
          <p14:tracePt t="22871" x="3803650" y="3252788"/>
          <p14:tracePt t="22873" x="3811588" y="3252788"/>
          <p14:tracePt t="22874" x="3819525" y="3252788"/>
          <p14:tracePt t="22888" x="3922713" y="3252788"/>
          <p14:tracePt t="22889" x="3930650" y="3252788"/>
          <p14:tracePt t="22890" x="3946525" y="3252788"/>
          <p14:tracePt t="22891" x="3954463" y="3252788"/>
          <p14:tracePt t="22892" x="3962400" y="3244850"/>
          <p14:tracePt t="22893" x="3970338" y="3236913"/>
          <p14:tracePt t="22894" x="3986213" y="3236913"/>
          <p14:tracePt t="22895" x="4002088" y="3236913"/>
          <p14:tracePt t="22896" x="4011613" y="3236913"/>
          <p14:tracePt t="22897" x="4027488" y="3236913"/>
          <p14:tracePt t="22898" x="4043363" y="3228975"/>
          <p14:tracePt t="22899" x="4059238" y="3221038"/>
          <p14:tracePt t="22900" x="4067175" y="3221038"/>
          <p14:tracePt t="22901" x="4083050" y="3213100"/>
          <p14:tracePt t="22902" x="4098925" y="3205163"/>
          <p14:tracePt t="22904" x="4130675" y="3197225"/>
          <p14:tracePt t="22905" x="4138613" y="3197225"/>
          <p14:tracePt t="22906" x="4154488" y="3189288"/>
          <p14:tracePt t="22907" x="4178300" y="3181350"/>
          <p14:tracePt t="22908" x="4194175" y="3181350"/>
          <p14:tracePt t="22909" x="4202113" y="3173413"/>
          <p14:tracePt t="22910" x="4241800" y="3165475"/>
          <p14:tracePt t="22912" x="4249738" y="3157538"/>
          <p14:tracePt t="22913" x="4265613" y="3157538"/>
          <p14:tracePt t="22914" x="4281488" y="3149600"/>
          <p14:tracePt t="22915" x="4305300" y="3141663"/>
          <p14:tracePt t="22916" x="4321175" y="3133725"/>
          <p14:tracePt t="22917" x="4329113" y="3125788"/>
          <p14:tracePt t="22918" x="4344988" y="3125788"/>
          <p14:tracePt t="22919" x="4362450" y="3117850"/>
          <p14:tracePt t="22920" x="4386263" y="3109913"/>
          <p14:tracePt t="22921" x="4402138" y="3101975"/>
          <p14:tracePt t="22922" x="4418013" y="3094038"/>
          <p14:tracePt t="22923" x="4433888" y="3094038"/>
          <p14:tracePt t="22924" x="4449763" y="3086100"/>
          <p14:tracePt t="22925" x="4465638" y="3078163"/>
          <p14:tracePt t="22926" x="4489450" y="3078163"/>
          <p14:tracePt t="22927" x="4497388" y="3070225"/>
          <p14:tracePt t="22928" x="4513263" y="3062288"/>
          <p14:tracePt t="22929" x="4537075" y="3054350"/>
          <p14:tracePt t="22930" x="4545013" y="3054350"/>
          <p14:tracePt t="22931" x="4560888" y="3038475"/>
          <p14:tracePt t="22932" x="4576763" y="3030538"/>
          <p14:tracePt t="22933" x="4592638" y="3030538"/>
          <p14:tracePt t="22934" x="4608513" y="3022600"/>
          <p14:tracePt t="22935" x="4616450" y="3014663"/>
          <p14:tracePt t="22936" x="4640263" y="3006725"/>
          <p14:tracePt t="22937" x="4648200" y="2990850"/>
          <p14:tracePt t="22938" x="4664075" y="2990850"/>
          <p14:tracePt t="22939" x="4679950" y="2982913"/>
          <p14:tracePt t="22940" x="4695825" y="2974975"/>
          <p14:tracePt t="22941" x="4705350" y="2974975"/>
          <p14:tracePt t="22942" x="4721225" y="2959100"/>
          <p14:tracePt t="22943" x="4729163" y="2951163"/>
          <p14:tracePt t="22944" x="4737100" y="2951163"/>
          <p14:tracePt t="22945" x="4752975" y="2943225"/>
          <p14:tracePt t="22946" x="4760913" y="2935288"/>
          <p14:tracePt t="22947" x="4768850" y="2935288"/>
          <p14:tracePt t="22948" x="4784725" y="2927350"/>
          <p14:tracePt t="22949" x="4784725" y="2919413"/>
          <p14:tracePt t="22950" x="4800600" y="2909888"/>
          <p14:tracePt t="22951" x="4808538" y="2901950"/>
          <p14:tracePt t="22952" x="4816475" y="2894013"/>
          <p14:tracePt t="22954" x="4824413" y="2886075"/>
          <p14:tracePt t="22955" x="4832350" y="2878138"/>
          <p14:tracePt t="22957" x="4840288" y="2862263"/>
          <p14:tracePt t="22958" x="4848225" y="2862263"/>
          <p14:tracePt t="22959" x="4856163" y="2854325"/>
          <p14:tracePt t="22960" x="4856163" y="2846388"/>
          <p14:tracePt t="22961" x="4864100" y="2838450"/>
          <p14:tracePt t="22963" x="4872038" y="2830513"/>
          <p14:tracePt t="22964" x="4872038" y="2822575"/>
          <p14:tracePt t="22966" x="4879975" y="2814638"/>
          <p14:tracePt t="22968" x="4879975" y="2798763"/>
          <p14:tracePt t="22969" x="4887913" y="2798763"/>
          <p14:tracePt t="22970" x="4887913" y="2790825"/>
          <p14:tracePt t="22971" x="4887913" y="2782888"/>
          <p14:tracePt t="22972" x="4887913" y="2774950"/>
          <p14:tracePt t="22973" x="4895850" y="2774950"/>
          <p14:tracePt t="22974" x="4895850" y="2767013"/>
          <p14:tracePt t="22976" x="4895850" y="2759075"/>
          <p14:tracePt t="22978" x="4895850" y="2751138"/>
          <p14:tracePt t="22979" x="4895850" y="2743200"/>
          <p14:tracePt t="22981" x="4895850" y="2735263"/>
          <p14:tracePt t="22982" x="4895850" y="2727325"/>
          <p14:tracePt t="22984" x="4895850" y="2719388"/>
          <p14:tracePt t="22985" x="4895850" y="2711450"/>
          <p14:tracePt t="22987" x="4887913" y="2703513"/>
          <p14:tracePt t="22989" x="4887913" y="2695575"/>
          <p14:tracePt t="22990" x="4879975" y="2695575"/>
          <p14:tracePt t="22991" x="4879975" y="2679700"/>
          <p14:tracePt t="22993" x="4872038" y="2679700"/>
          <p14:tracePt t="22994" x="4872038" y="2671763"/>
          <p14:tracePt t="22995" x="4864100" y="2671763"/>
          <p14:tracePt t="22996" x="4864100" y="2663825"/>
          <p14:tracePt t="22998" x="4856163" y="2663825"/>
          <p14:tracePt t="22999" x="4856163" y="2647950"/>
          <p14:tracePt t="23000" x="4848225" y="2640013"/>
          <p14:tracePt t="23002" x="4840288" y="2632075"/>
          <p14:tracePt t="23003" x="4832350" y="2632075"/>
          <p14:tracePt t="23004" x="4824413" y="2624138"/>
          <p14:tracePt t="23005" x="4824413" y="2616200"/>
          <p14:tracePt t="23006" x="4808538" y="2616200"/>
          <p14:tracePt t="23007" x="4808538" y="2608263"/>
          <p14:tracePt t="23008" x="4800600" y="2600325"/>
          <p14:tracePt t="23009" x="4792663" y="2600325"/>
          <p14:tracePt t="23010" x="4784725" y="2600325"/>
          <p14:tracePt t="23011" x="4776788" y="2592388"/>
          <p14:tracePt t="23012" x="4776788" y="2584450"/>
          <p14:tracePt t="23013" x="4760913" y="2584450"/>
          <p14:tracePt t="23014" x="4752975" y="2576513"/>
          <p14:tracePt t="23016" x="4737100" y="2566988"/>
          <p14:tracePt t="23017" x="4729163" y="2559050"/>
          <p14:tracePt t="23018" x="4721225" y="2559050"/>
          <p14:tracePt t="23019" x="4721225" y="2551113"/>
          <p14:tracePt t="23020" x="4705350" y="2551113"/>
          <p14:tracePt t="23021" x="4695825" y="2551113"/>
          <p14:tracePt t="23022" x="4695825" y="2543175"/>
          <p14:tracePt t="23023" x="4679950" y="2543175"/>
          <p14:tracePt t="23024" x="4672013" y="2535238"/>
          <p14:tracePt t="23025" x="4664075" y="2535238"/>
          <p14:tracePt t="23026" x="4656138" y="2527300"/>
          <p14:tracePt t="23027" x="4648200" y="2527300"/>
          <p14:tracePt t="23028" x="4640263" y="2519363"/>
          <p14:tracePt t="23029" x="4624388" y="2519363"/>
          <p14:tracePt t="23031" x="4608513" y="2511425"/>
          <p14:tracePt t="23032" x="4600575" y="2511425"/>
          <p14:tracePt t="23033" x="4592638" y="2503488"/>
          <p14:tracePt t="23034" x="4584700" y="2503488"/>
          <p14:tracePt t="23035" x="4576763" y="2503488"/>
          <p14:tracePt t="23036" x="4568825" y="2503488"/>
          <p14:tracePt t="23037" x="4560888" y="2503488"/>
          <p14:tracePt t="23038" x="4552950" y="2495550"/>
          <p14:tracePt t="23039" x="4537075" y="2487613"/>
          <p14:tracePt t="23040" x="4529138" y="2487613"/>
          <p14:tracePt t="23041" x="4521200" y="2487613"/>
          <p14:tracePt t="23042" x="4513263" y="2487613"/>
          <p14:tracePt t="23043" x="4505325" y="2487613"/>
          <p14:tracePt t="23044" x="4497388" y="2487613"/>
          <p14:tracePt t="23045" x="4489450" y="2487613"/>
          <p14:tracePt t="23046" x="4473575" y="2487613"/>
          <p14:tracePt t="23047" x="4465638" y="2487613"/>
          <p14:tracePt t="23048" x="4457700" y="2487613"/>
          <p14:tracePt t="23049" x="4449763" y="2487613"/>
          <p14:tracePt t="23050" x="4441825" y="2487613"/>
          <p14:tracePt t="23051" x="4433888" y="2479675"/>
          <p14:tracePt t="23053" x="4410075" y="2479675"/>
          <p14:tracePt t="23056" x="4394200" y="2479675"/>
          <p14:tracePt t="23058" x="4386263" y="2479675"/>
          <p14:tracePt t="23059" x="4378325" y="2479675"/>
          <p14:tracePt t="23060" x="4370388" y="2479675"/>
          <p14:tracePt t="23061" x="4362450" y="2479675"/>
          <p14:tracePt t="23062" x="4352925" y="2479675"/>
          <p14:tracePt t="23064" x="4337050" y="2479675"/>
          <p14:tracePt t="23066" x="4329113" y="2479675"/>
          <p14:tracePt t="23067" x="4321175" y="2479675"/>
          <p14:tracePt t="23068" x="4313238" y="2479675"/>
          <p14:tracePt t="23069" x="4313238" y="2487613"/>
          <p14:tracePt t="23072" x="4289425" y="2487613"/>
          <p14:tracePt t="23073" x="4289425" y="2495550"/>
          <p14:tracePt t="23074" x="4281488" y="2495550"/>
          <p14:tracePt t="23075" x="4273550" y="2503488"/>
          <p14:tracePt t="23077" x="4257675" y="2503488"/>
          <p14:tracePt t="23078" x="4257675" y="2511425"/>
          <p14:tracePt t="23079" x="4249738" y="2511425"/>
          <p14:tracePt t="23081" x="4241800" y="2527300"/>
          <p14:tracePt t="23082" x="4233863" y="2527300"/>
          <p14:tracePt t="23084" x="4225925" y="2535238"/>
          <p14:tracePt t="23086" x="4225925" y="2543175"/>
          <p14:tracePt t="23087" x="4210050" y="2543175"/>
          <p14:tracePt t="23088" x="4210050" y="2551113"/>
          <p14:tracePt t="23089" x="4202113" y="2559050"/>
          <p14:tracePt t="23090" x="4202113" y="2566988"/>
          <p14:tracePt t="23091" x="4194175" y="2566988"/>
          <p14:tracePt t="23092" x="4194175" y="2576513"/>
          <p14:tracePt t="23093" x="4194175" y="2584450"/>
          <p14:tracePt t="23094" x="4178300" y="2592388"/>
          <p14:tracePt t="23096" x="4178300" y="2608263"/>
          <p14:tracePt t="23097" x="4170363" y="2608263"/>
          <p14:tracePt t="23098" x="4170363" y="2616200"/>
          <p14:tracePt t="23099" x="4162425" y="2616200"/>
          <p14:tracePt t="23100" x="4162425" y="2632075"/>
          <p14:tracePt t="23101" x="4154488" y="2632075"/>
          <p14:tracePt t="23102" x="4154488" y="2640013"/>
          <p14:tracePt t="23104" x="4146550" y="2655888"/>
          <p14:tracePt t="23105" x="4146550" y="2663825"/>
          <p14:tracePt t="23106" x="4138613" y="2663825"/>
          <p14:tracePt t="23107" x="4138613" y="2679700"/>
          <p14:tracePt t="23108" x="4138613" y="2687638"/>
          <p14:tracePt t="23110" x="4130675" y="2695575"/>
          <p14:tracePt t="23111" x="4130675" y="2711450"/>
          <p14:tracePt t="23112" x="4130675" y="2719388"/>
          <p14:tracePt t="23114" x="4130675" y="2727325"/>
          <p14:tracePt t="23115" x="4130675" y="2735263"/>
          <p14:tracePt t="23116" x="4130675" y="2743200"/>
          <p14:tracePt t="23117" x="4122738" y="2743200"/>
          <p14:tracePt t="23118" x="4122738" y="2759075"/>
          <p14:tracePt t="23119" x="4122738" y="2767013"/>
          <p14:tracePt t="23121" x="4122738" y="2774950"/>
          <p14:tracePt t="23122" x="4122738" y="2782888"/>
          <p14:tracePt t="23123" x="4114800" y="2790825"/>
          <p14:tracePt t="23125" x="4114800" y="2798763"/>
          <p14:tracePt t="23126" x="4114800" y="2806700"/>
          <p14:tracePt t="23127" x="4114800" y="2814638"/>
          <p14:tracePt t="23129" x="4114800" y="2822575"/>
          <p14:tracePt t="23131" x="4114800" y="2830513"/>
          <p14:tracePt t="23132" x="4114800" y="2838450"/>
          <p14:tracePt t="23134" x="4114800" y="2846388"/>
          <p14:tracePt t="23135" x="4114800" y="2854325"/>
          <p14:tracePt t="23136" x="4114800" y="2862263"/>
          <p14:tracePt t="23139" x="4114800" y="2870200"/>
          <p14:tracePt t="23141" x="4114800" y="2878138"/>
          <p14:tracePt t="23143" x="4114800" y="2886075"/>
          <p14:tracePt t="23144" x="4114800" y="2894013"/>
          <p14:tracePt t="23148" x="4122738" y="2901950"/>
          <p14:tracePt t="23152" x="4130675" y="2909888"/>
          <p14:tracePt t="23156" x="4130675" y="2919413"/>
          <p14:tracePt t="23157" x="4138613" y="2919413"/>
          <p14:tracePt t="23160" x="4146550" y="2927350"/>
          <p14:tracePt t="23164" x="4154488" y="2927350"/>
          <p14:tracePt t="23166" x="4162425" y="2927350"/>
          <p14:tracePt t="23167" x="4162425" y="2935288"/>
          <p14:tracePt t="23168" x="4170363" y="2935288"/>
          <p14:tracePt t="23172" x="4178300" y="2935288"/>
          <p14:tracePt t="23174" x="4186238" y="2935288"/>
          <p14:tracePt t="23176" x="4194175" y="2935288"/>
          <p14:tracePt t="23178" x="4202113" y="2935288"/>
          <p14:tracePt t="23179" x="4202113" y="2943225"/>
          <p14:tracePt t="23180" x="4210050" y="2943225"/>
          <p14:tracePt t="23182" x="4217988" y="2943225"/>
          <p14:tracePt t="23183" x="4225925" y="2943225"/>
          <p14:tracePt t="23185" x="4233863" y="2943225"/>
          <p14:tracePt t="23186" x="4249738" y="2943225"/>
          <p14:tracePt t="23189" x="4257675" y="2943225"/>
          <p14:tracePt t="23190" x="4265613" y="2943225"/>
          <p14:tracePt t="23191" x="4273550" y="2943225"/>
          <p14:tracePt t="23193" x="4281488" y="2943225"/>
          <p14:tracePt t="23194" x="4289425" y="2943225"/>
          <p14:tracePt t="23195" x="4297363" y="2943225"/>
          <p14:tracePt t="23196" x="4305300" y="2943225"/>
          <p14:tracePt t="23198" x="4321175" y="2943225"/>
          <p14:tracePt t="23200" x="4329113" y="2943225"/>
          <p14:tracePt t="23201" x="4337050" y="2943225"/>
          <p14:tracePt t="23204" x="4352925" y="2943225"/>
          <p14:tracePt t="23205" x="4362450" y="2943225"/>
          <p14:tracePt t="23206" x="4370388" y="2943225"/>
          <p14:tracePt t="23207" x="4378325" y="2943225"/>
          <p14:tracePt t="23208" x="4378325" y="2935288"/>
          <p14:tracePt t="23209" x="4386263" y="2935288"/>
          <p14:tracePt t="23210" x="4394200" y="2935288"/>
          <p14:tracePt t="23211" x="4402138" y="2935288"/>
          <p14:tracePt t="23212" x="4410075" y="2927350"/>
          <p14:tracePt t="23214" x="4418013" y="2927350"/>
          <p14:tracePt t="23216" x="4425950" y="2927350"/>
          <p14:tracePt t="23217" x="4433888" y="2927350"/>
          <p14:tracePt t="23219" x="4441825" y="2927350"/>
          <p14:tracePt t="23220" x="4441825" y="2919413"/>
          <p14:tracePt t="23221" x="4449763" y="2919413"/>
          <p14:tracePt t="23224" x="4457700" y="2919413"/>
          <p14:tracePt t="23226" x="4465638" y="2919413"/>
          <p14:tracePt t="23228" x="4473575" y="2919413"/>
          <p14:tracePt t="23231" x="4481513" y="2919413"/>
          <p14:tracePt t="23232" x="4481513" y="2909888"/>
          <p14:tracePt t="23235" x="4489450" y="2909888"/>
          <p14:tracePt t="23236" x="4497388" y="2909888"/>
          <p14:tracePt t="23239" x="4497388" y="2901950"/>
          <p14:tracePt t="23242" x="4505325" y="2901950"/>
          <p14:tracePt t="23244" x="4505325" y="2894013"/>
          <p14:tracePt t="23248" x="4513263" y="2894013"/>
          <p14:tracePt t="23252" x="4513263" y="2886075"/>
          <p14:tracePt t="23256" x="4521200" y="2886075"/>
          <p14:tracePt t="23265" x="4529138" y="2886075"/>
          <p14:tracePt t="23266" x="4529138" y="2878138"/>
          <p14:tracePt t="23279" x="4537075" y="2870200"/>
          <p14:tracePt t="23286" x="4537075" y="2862263"/>
          <p14:tracePt t="23302" x="4537075" y="2854325"/>
          <p14:tracePt t="23323" x="4545013" y="2854325"/>
          <p14:tracePt t="23337" x="4545013" y="2846388"/>
          <p14:tracePt t="26661" x="4537075" y="2854325"/>
          <p14:tracePt t="26663" x="4521200" y="2854325"/>
          <p14:tracePt t="26668" x="4513263" y="2862263"/>
          <p14:tracePt t="26670" x="4505325" y="2870200"/>
          <p14:tracePt t="26672" x="4489450" y="2870200"/>
          <p14:tracePt t="26675" x="4481513" y="2870200"/>
          <p14:tracePt t="26677" x="4457700" y="2870200"/>
          <p14:tracePt t="26679" x="4449763" y="2878138"/>
          <p14:tracePt t="26681" x="4433888" y="2878138"/>
          <p14:tracePt t="26684" x="4410075" y="2878138"/>
          <p14:tracePt t="26687" x="4386263" y="2878138"/>
          <p14:tracePt t="26689" x="4362450" y="2886075"/>
          <p14:tracePt t="26692" x="4337050" y="2894013"/>
          <p14:tracePt t="26694" x="4305300" y="2894013"/>
          <p14:tracePt t="26695" x="4289425" y="2894013"/>
          <p14:tracePt t="26696" x="4273550" y="2894013"/>
          <p14:tracePt t="26697" x="4257675" y="2901950"/>
          <p14:tracePt t="26698" x="4249738" y="2901950"/>
          <p14:tracePt t="26699" x="4241800" y="2901950"/>
          <p14:tracePt t="26700" x="4217988" y="2901950"/>
          <p14:tracePt t="26701" x="4202113" y="2901950"/>
          <p14:tracePt t="26702" x="4194175" y="2901950"/>
          <p14:tracePt t="26703" x="4178300" y="2901950"/>
          <p14:tracePt t="26704" x="4162425" y="2909888"/>
          <p14:tracePt t="26705" x="4146550" y="2909888"/>
          <p14:tracePt t="26706" x="4122738" y="2909888"/>
          <p14:tracePt t="26707" x="4106863" y="2909888"/>
          <p14:tracePt t="26708" x="4090988" y="2909888"/>
          <p14:tracePt t="26709" x="4075113" y="2909888"/>
          <p14:tracePt t="26710" x="4059238" y="2919413"/>
          <p14:tracePt t="26711" x="4043363" y="2919413"/>
          <p14:tracePt t="26712" x="4019550" y="2919413"/>
          <p14:tracePt t="26713" x="4002088" y="2919413"/>
          <p14:tracePt t="26714" x="3978275" y="2919413"/>
          <p14:tracePt t="26715" x="3962400" y="2919413"/>
          <p14:tracePt t="26716" x="3938588" y="2919413"/>
          <p14:tracePt t="26717" x="3922713" y="2919413"/>
          <p14:tracePt t="26718" x="3898900" y="2927350"/>
          <p14:tracePt t="26719" x="3883025" y="2927350"/>
          <p14:tracePt t="26721" x="3835400" y="2927350"/>
          <p14:tracePt t="26722" x="3811588" y="2927350"/>
          <p14:tracePt t="26723" x="3795713" y="2927350"/>
          <p14:tracePt t="26724" x="3763963" y="2927350"/>
          <p14:tracePt t="26725" x="3748088" y="2927350"/>
          <p14:tracePt t="26726" x="3724275" y="2927350"/>
          <p14:tracePt t="26727" x="3700463" y="2935288"/>
          <p14:tracePt t="26728" x="3676650" y="2935288"/>
          <p14:tracePt t="26729" x="3651250" y="2935288"/>
          <p14:tracePt t="26730" x="3619500" y="2935288"/>
          <p14:tracePt t="26731" x="3603625" y="2935288"/>
          <p14:tracePt t="26732" x="3571875" y="2935288"/>
          <p14:tracePt t="26733" x="3548063" y="2935288"/>
          <p14:tracePt t="26734" x="3524250" y="2943225"/>
          <p14:tracePt t="26735" x="3500438" y="2943225"/>
          <p14:tracePt t="26736" x="3476625" y="2943225"/>
          <p14:tracePt t="26738" x="3421063" y="2951163"/>
          <p14:tracePt t="26740" x="3373438" y="2951163"/>
          <p14:tracePt t="26741" x="3349625" y="2951163"/>
          <p14:tracePt t="26742" x="3333750" y="2951163"/>
          <p14:tracePt t="26743" x="3300413" y="2951163"/>
          <p14:tracePt t="26744" x="3276600" y="2951163"/>
          <p14:tracePt t="26745" x="3252788" y="2951163"/>
          <p14:tracePt t="26746" x="3228975" y="2951163"/>
          <p14:tracePt t="26747" x="3205163" y="2951163"/>
          <p14:tracePt t="26748" x="3181350" y="2951163"/>
          <p14:tracePt t="26749" x="3157538" y="2951163"/>
          <p14:tracePt t="26750" x="3133725" y="2951163"/>
          <p14:tracePt t="26751" x="3117850" y="2951163"/>
          <p14:tracePt t="26752" x="3094038" y="2951163"/>
          <p14:tracePt t="26754" x="3046413" y="2951163"/>
          <p14:tracePt t="26755" x="3022600" y="2951163"/>
          <p14:tracePt t="26756" x="2998788" y="2951163"/>
          <p14:tracePt t="26757" x="2982913" y="2951163"/>
          <p14:tracePt t="26758" x="2957513" y="2959100"/>
          <p14:tracePt t="26759" x="2933700" y="2959100"/>
          <p14:tracePt t="26761" x="2894013" y="2959100"/>
          <p14:tracePt t="26762" x="2870200" y="2959100"/>
          <p14:tracePt t="26763" x="2846388" y="2959100"/>
          <p14:tracePt t="26764" x="2838450" y="2959100"/>
          <p14:tracePt t="26765" x="2814638" y="2967038"/>
          <p14:tracePt t="26766" x="2790825" y="2967038"/>
          <p14:tracePt t="26767" x="2782888" y="2967038"/>
          <p14:tracePt t="26768" x="2767013" y="2967038"/>
          <p14:tracePt t="26769" x="2743200" y="2967038"/>
          <p14:tracePt t="26770" x="2719388" y="2967038"/>
          <p14:tracePt t="26772" x="2695575" y="2974975"/>
          <p14:tracePt t="26773" x="2679700" y="2974975"/>
          <p14:tracePt t="26774" x="2663825" y="2974975"/>
          <p14:tracePt t="26775" x="2640013" y="2974975"/>
          <p14:tracePt t="26776" x="2624138" y="2974975"/>
          <p14:tracePt t="26777" x="2616200" y="2974975"/>
          <p14:tracePt t="26778" x="2598738" y="2974975"/>
          <p14:tracePt t="26779" x="2582863" y="2982913"/>
          <p14:tracePt t="26780" x="2566988" y="2982913"/>
          <p14:tracePt t="26781" x="2551113" y="2982913"/>
          <p14:tracePt t="26782" x="2535238" y="2982913"/>
          <p14:tracePt t="26783" x="2527300" y="2990850"/>
          <p14:tracePt t="26784" x="2519363" y="2990850"/>
          <p14:tracePt t="26785" x="2495550" y="2990850"/>
          <p14:tracePt t="26786" x="2487613" y="2990850"/>
          <p14:tracePt t="26787" x="2479675" y="2990850"/>
          <p14:tracePt t="26788" x="2463800" y="2990850"/>
          <p14:tracePt t="26789" x="2455863" y="2990850"/>
          <p14:tracePt t="26790" x="2439988" y="2990850"/>
          <p14:tracePt t="26791" x="2432050" y="2998788"/>
          <p14:tracePt t="26792" x="2416175" y="2998788"/>
          <p14:tracePt t="26793" x="2408238" y="2998788"/>
          <p14:tracePt t="26795" x="2392363" y="3006725"/>
          <p14:tracePt t="26796" x="2384425" y="3006725"/>
          <p14:tracePt t="26797" x="2376488" y="3006725"/>
          <p14:tracePt t="26798" x="2360613" y="3006725"/>
          <p14:tracePt t="26799" x="2352675" y="3006725"/>
          <p14:tracePt t="26801" x="2344738" y="3006725"/>
          <p14:tracePt t="26802" x="2336800" y="3014663"/>
          <p14:tracePt t="26805" x="2312988" y="3022600"/>
          <p14:tracePt t="26807" x="2305050" y="3022600"/>
          <p14:tracePt t="26808" x="2297113" y="3022600"/>
          <p14:tracePt t="26810" x="2289175" y="3022600"/>
          <p14:tracePt t="26812" x="2281238" y="3022600"/>
          <p14:tracePt t="26813" x="2281238" y="3030538"/>
          <p14:tracePt t="26814" x="2273300" y="3030538"/>
          <p14:tracePt t="26817" x="2265363" y="3030538"/>
          <p14:tracePt t="26818" x="2255838" y="3030538"/>
          <p14:tracePt t="26821" x="2247900" y="3030538"/>
          <p14:tracePt t="26823" x="2247900" y="3038475"/>
          <p14:tracePt t="26824" x="2239963" y="3038475"/>
          <p14:tracePt t="26825" x="2232025" y="3038475"/>
          <p14:tracePt t="26829" x="2224088" y="3038475"/>
          <p14:tracePt t="26835" x="2216150" y="3038475"/>
          <p14:tracePt t="26837" x="2216150" y="3046413"/>
          <p14:tracePt t="26839" x="2208213" y="3046413"/>
          <p14:tracePt t="26844" x="2200275" y="3054350"/>
          <p14:tracePt t="26852" x="2192338" y="3054350"/>
          <p14:tracePt t="26859" x="2184400" y="3054350"/>
          <p14:tracePt t="26867" x="2176463" y="3054350"/>
          <p14:tracePt t="26868" x="2176463" y="3062288"/>
          <p14:tracePt t="26873" x="2168525" y="3062288"/>
          <p14:tracePt t="26877" x="2160588" y="3062288"/>
          <p14:tracePt t="26879" x="2160588" y="3070225"/>
          <p14:tracePt t="26891" x="2144713" y="3070225"/>
          <p14:tracePt t="26893" x="2128838" y="3070225"/>
          <p14:tracePt t="26898" x="2120900" y="3070225"/>
          <p14:tracePt t="26900" x="2120900" y="3078163"/>
          <p14:tracePt t="26902" x="2105025" y="3078163"/>
          <p14:tracePt t="26906" x="2097088" y="3078163"/>
          <p14:tracePt t="26908" x="2089150" y="3078163"/>
          <p14:tracePt t="26911" x="2073275" y="3078163"/>
          <p14:tracePt t="26914" x="2065338" y="3078163"/>
          <p14:tracePt t="26917" x="2057400" y="3078163"/>
          <p14:tracePt t="26919" x="2049463" y="3078163"/>
          <p14:tracePt t="26923" x="2025650" y="3078163"/>
          <p14:tracePt t="26926" x="2017713" y="3078163"/>
          <p14:tracePt t="26928" x="2001838" y="3078163"/>
          <p14:tracePt t="26930" x="1993900" y="3078163"/>
          <p14:tracePt t="26932" x="1978025" y="3078163"/>
          <p14:tracePt t="26935" x="1970088" y="3078163"/>
          <p14:tracePt t="26937" x="1954213" y="3078163"/>
          <p14:tracePt t="26939" x="1946275" y="3078163"/>
          <p14:tracePt t="26941" x="1938338" y="3078163"/>
          <p14:tracePt t="26943" x="1930400" y="3078163"/>
          <p14:tracePt t="26944" x="1922463" y="3078163"/>
          <p14:tracePt t="26946" x="1912938" y="3078163"/>
          <p14:tracePt t="26948" x="1905000" y="3078163"/>
          <p14:tracePt t="26950" x="1889125" y="3078163"/>
          <p14:tracePt t="26952" x="1881188" y="3078163"/>
          <p14:tracePt t="26954" x="1873250" y="3078163"/>
          <p14:tracePt t="26955" x="1865313" y="3078163"/>
          <p14:tracePt t="26956" x="1857375" y="3078163"/>
          <p14:tracePt t="26958" x="1849438" y="3078163"/>
          <p14:tracePt t="26960" x="1833563" y="3078163"/>
          <p14:tracePt t="26961" x="1825625" y="3078163"/>
          <p14:tracePt t="26963" x="1809750" y="3078163"/>
          <p14:tracePt t="26964" x="1801813" y="3078163"/>
          <p14:tracePt t="26965" x="1793875" y="3078163"/>
          <p14:tracePt t="26967" x="1778000" y="3078163"/>
          <p14:tracePt t="26969" x="1770063" y="3078163"/>
          <p14:tracePt t="26971" x="1754188" y="3078163"/>
          <p14:tracePt t="26972" x="1746250" y="3078163"/>
          <p14:tracePt t="26973" x="1730375" y="3078163"/>
          <p14:tracePt t="26975" x="1722438" y="3078163"/>
          <p14:tracePt t="26976" x="1706563" y="3078163"/>
          <p14:tracePt t="26977" x="1698625" y="3078163"/>
          <p14:tracePt t="26978" x="1690688" y="3078163"/>
          <p14:tracePt t="26979" x="1674813" y="3078163"/>
          <p14:tracePt t="26980" x="1666875" y="3078163"/>
          <p14:tracePt t="26981" x="1658938" y="3078163"/>
          <p14:tracePt t="26982" x="1651000" y="3078163"/>
          <p14:tracePt t="26983" x="1643063" y="3078163"/>
          <p14:tracePt t="26984" x="1627188" y="3078163"/>
          <p14:tracePt t="26985" x="1619250" y="3078163"/>
          <p14:tracePt t="26986" x="1603375" y="3078163"/>
          <p14:tracePt t="26988" x="1587500" y="3078163"/>
          <p14:tracePt t="26989" x="1579563" y="3078163"/>
          <p14:tracePt t="26990" x="1562100" y="3078163"/>
          <p14:tracePt t="26991" x="1546225" y="3078163"/>
          <p14:tracePt t="26992" x="1538288" y="3078163"/>
          <p14:tracePt t="26993" x="1530350" y="3078163"/>
          <p14:tracePt t="26994" x="1514475" y="3078163"/>
          <p14:tracePt t="26995" x="1506538" y="3078163"/>
          <p14:tracePt t="26996" x="1498600" y="3078163"/>
          <p14:tracePt t="26997" x="1482725" y="3078163"/>
          <p14:tracePt t="26998" x="1474788" y="3086100"/>
          <p14:tracePt t="26999" x="1458913" y="3086100"/>
          <p14:tracePt t="27000" x="1450975" y="3086100"/>
          <p14:tracePt t="27001" x="1435100" y="3086100"/>
          <p14:tracePt t="27002" x="1427163" y="3086100"/>
          <p14:tracePt t="27004" x="1411288" y="3094038"/>
          <p14:tracePt t="27005" x="1395413" y="3094038"/>
          <p14:tracePt t="27006" x="1387475" y="3094038"/>
          <p14:tracePt t="27007" x="1379538" y="3094038"/>
          <p14:tracePt t="27008" x="1363663" y="3094038"/>
          <p14:tracePt t="27009" x="1347788" y="3094038"/>
          <p14:tracePt t="27010" x="1339850" y="3094038"/>
          <p14:tracePt t="27011" x="1331913" y="3101975"/>
          <p14:tracePt t="27012" x="1316038" y="3101975"/>
          <p14:tracePt t="27013" x="1308100" y="3109913"/>
          <p14:tracePt t="27014" x="1300163" y="3109913"/>
          <p14:tracePt t="27015" x="1292225" y="3109913"/>
          <p14:tracePt t="27016" x="1276350" y="3109913"/>
          <p14:tracePt t="27017" x="1268413" y="3109913"/>
          <p14:tracePt t="27018" x="1252538" y="3109913"/>
          <p14:tracePt t="27019" x="1236663" y="3117850"/>
          <p14:tracePt t="27021" x="1220788" y="3125788"/>
          <p14:tracePt t="27023" x="1195388" y="3125788"/>
          <p14:tracePt t="27023" x="1187450" y="3133725"/>
          <p14:tracePt t="27025" x="1179513" y="3133725"/>
          <p14:tracePt t="27026" x="1171575" y="3141663"/>
          <p14:tracePt t="27027" x="1163638" y="3141663"/>
          <p14:tracePt t="27028" x="1147763" y="3141663"/>
          <p14:tracePt t="27029" x="1131888" y="3149600"/>
          <p14:tracePt t="27030" x="1123950" y="3157538"/>
          <p14:tracePt t="27031" x="1116013" y="3157538"/>
          <p14:tracePt t="27032" x="1108075" y="3157538"/>
          <p14:tracePt t="27033" x="1100138" y="3165475"/>
          <p14:tracePt t="27034" x="1092200" y="3165475"/>
          <p14:tracePt t="27035" x="1084263" y="3165475"/>
          <p14:tracePt t="27036" x="1068388" y="3173413"/>
          <p14:tracePt t="27038" x="1060450" y="3181350"/>
          <p14:tracePt t="27039" x="1044575" y="3181350"/>
          <p14:tracePt t="27041" x="1028700" y="3197225"/>
          <p14:tracePt t="27042" x="1020763" y="3197225"/>
          <p14:tracePt t="27043" x="1012825" y="3197225"/>
          <p14:tracePt t="27044" x="1004888" y="3205163"/>
          <p14:tracePt t="27045" x="996950" y="3213100"/>
          <p14:tracePt t="27046" x="989013" y="3221038"/>
          <p14:tracePt t="27047" x="981075" y="3228975"/>
          <p14:tracePt t="27049" x="965200" y="3228975"/>
          <p14:tracePt t="27050" x="965200" y="3236913"/>
          <p14:tracePt t="27051" x="949325" y="3244850"/>
          <p14:tracePt t="27054" x="933450" y="3252788"/>
          <p14:tracePt t="27055" x="925513" y="3262313"/>
          <p14:tracePt t="27056" x="925513" y="3270250"/>
          <p14:tracePt t="27057" x="917575" y="3278188"/>
          <p14:tracePt t="27059" x="909638" y="3286125"/>
          <p14:tracePt t="27061" x="893763" y="3302000"/>
          <p14:tracePt t="27063" x="885825" y="3309938"/>
          <p14:tracePt t="27065" x="877888" y="3325813"/>
          <p14:tracePt t="27067" x="868363" y="3333750"/>
          <p14:tracePt t="27069" x="860425" y="3341688"/>
          <p14:tracePt t="27071" x="860425" y="3357563"/>
          <p14:tracePt t="27073" x="852488" y="3373438"/>
          <p14:tracePt t="27074" x="844550" y="3373438"/>
          <p14:tracePt t="27075" x="844550" y="3381375"/>
          <p14:tracePt t="27076" x="844550" y="3389313"/>
          <p14:tracePt t="27078" x="844550" y="3405188"/>
          <p14:tracePt t="27080" x="836613" y="3413125"/>
          <p14:tracePt t="27081" x="836613" y="3421063"/>
          <p14:tracePt t="27082" x="836613" y="3429000"/>
          <p14:tracePt t="27083" x="836613" y="3436938"/>
          <p14:tracePt t="27084" x="836613" y="3444875"/>
          <p14:tracePt t="27085" x="836613" y="3452813"/>
          <p14:tracePt t="27086" x="836613" y="3460750"/>
          <p14:tracePt t="27088" x="836613" y="3476625"/>
          <p14:tracePt t="27090" x="836613" y="3484563"/>
          <p14:tracePt t="27091" x="836613" y="3500438"/>
          <p14:tracePt t="27093" x="836613" y="3508375"/>
          <p14:tracePt t="27094" x="836613" y="3524250"/>
          <p14:tracePt t="27095" x="836613" y="3532188"/>
          <p14:tracePt t="27096" x="836613" y="3540125"/>
          <p14:tracePt t="27097" x="836613" y="3556000"/>
          <p14:tracePt t="27099" x="836613" y="3563938"/>
          <p14:tracePt t="27100" x="844550" y="3579813"/>
          <p14:tracePt t="27101" x="844550" y="3587750"/>
          <p14:tracePt t="27102" x="844550" y="3595688"/>
          <p14:tracePt t="27103" x="852488" y="3605213"/>
          <p14:tracePt t="27104" x="852488" y="3613150"/>
          <p14:tracePt t="27105" x="860425" y="3629025"/>
          <p14:tracePt t="27107" x="860425" y="3636963"/>
          <p14:tracePt t="27108" x="868363" y="3652838"/>
          <p14:tracePt t="27109" x="877888" y="3660775"/>
          <p14:tracePt t="27110" x="877888" y="3676650"/>
          <p14:tracePt t="27111" x="885825" y="3684588"/>
          <p14:tracePt t="27113" x="893763" y="3700463"/>
          <p14:tracePt t="27114" x="893763" y="3708400"/>
          <p14:tracePt t="27115" x="901700" y="3716338"/>
          <p14:tracePt t="27116" x="901700" y="3724275"/>
          <p14:tracePt t="27117" x="917575" y="3732213"/>
          <p14:tracePt t="27118" x="925513" y="3748088"/>
          <p14:tracePt t="27119" x="925513" y="3756025"/>
          <p14:tracePt t="27120" x="933450" y="3763963"/>
          <p14:tracePt t="27121" x="933450" y="3771900"/>
          <p14:tracePt t="27122" x="949325" y="3779838"/>
          <p14:tracePt t="27123" x="949325" y="3787775"/>
          <p14:tracePt t="27124" x="965200" y="3795713"/>
          <p14:tracePt t="27125" x="973138" y="3811588"/>
          <p14:tracePt t="27126" x="981075" y="3811588"/>
          <p14:tracePt t="27127" x="989013" y="3827463"/>
          <p14:tracePt t="27128" x="996950" y="3835400"/>
          <p14:tracePt t="27129" x="1004888" y="3843338"/>
          <p14:tracePt t="27130" x="1020763" y="3851275"/>
          <p14:tracePt t="27131" x="1020763" y="3859213"/>
          <p14:tracePt t="27132" x="1036638" y="3867150"/>
          <p14:tracePt t="27133" x="1052513" y="3883025"/>
          <p14:tracePt t="27134" x="1060450" y="3883025"/>
          <p14:tracePt t="27135" x="1068388" y="3898900"/>
          <p14:tracePt t="27136" x="1084263" y="3906838"/>
          <p14:tracePt t="27137" x="1100138" y="3914775"/>
          <p14:tracePt t="27138" x="1100138" y="3922713"/>
          <p14:tracePt t="27139" x="1116013" y="3930650"/>
          <p14:tracePt t="27140" x="1139825" y="3938588"/>
          <p14:tracePt t="27141" x="1147763" y="3948113"/>
          <p14:tracePt t="27142" x="1155700" y="3963988"/>
          <p14:tracePt t="27143" x="1171575" y="3971925"/>
          <p14:tracePt t="27144" x="1179513" y="3979863"/>
          <p14:tracePt t="27145" x="1195388" y="3979863"/>
          <p14:tracePt t="27146" x="1211263" y="3995738"/>
          <p14:tracePt t="27147" x="1228725" y="4003675"/>
          <p14:tracePt t="27148" x="1236663" y="4003675"/>
          <p14:tracePt t="27149" x="1252538" y="4019550"/>
          <p14:tracePt t="27150" x="1268413" y="4019550"/>
          <p14:tracePt t="27151" x="1284288" y="4035425"/>
          <p14:tracePt t="27152" x="1300163" y="4043363"/>
          <p14:tracePt t="27153" x="1316038" y="4043363"/>
          <p14:tracePt t="27154" x="1323975" y="4051300"/>
          <p14:tracePt t="27155" x="1339850" y="4059238"/>
          <p14:tracePt t="27156" x="1347788" y="4059238"/>
          <p14:tracePt t="27157" x="1363663" y="4075113"/>
          <p14:tracePt t="27158" x="1379538" y="4083050"/>
          <p14:tracePt t="27159" x="1403350" y="4083050"/>
          <p14:tracePt t="27160" x="1411288" y="4090988"/>
          <p14:tracePt t="27161" x="1427163" y="4098925"/>
          <p14:tracePt t="27162" x="1443038" y="4098925"/>
          <p14:tracePt t="27163" x="1458913" y="4098925"/>
          <p14:tracePt t="27164" x="1474788" y="4106863"/>
          <p14:tracePt t="27165" x="1490663" y="4114800"/>
          <p14:tracePt t="27166" x="1506538" y="4122738"/>
          <p14:tracePt t="27167" x="1522413" y="4122738"/>
          <p14:tracePt t="27168" x="1538288" y="4122738"/>
          <p14:tracePt t="27169" x="1554163" y="4122738"/>
          <p14:tracePt t="27170" x="1571625" y="4130675"/>
          <p14:tracePt t="27171" x="1587500" y="4138613"/>
          <p14:tracePt t="27172" x="1603375" y="4138613"/>
          <p14:tracePt t="27173" x="1627188" y="4146550"/>
          <p14:tracePt t="27174" x="1635125" y="4146550"/>
          <p14:tracePt t="27175" x="1651000" y="4146550"/>
          <p14:tracePt t="27176" x="1666875" y="4154488"/>
          <p14:tracePt t="27177" x="1690688" y="4154488"/>
          <p14:tracePt t="27178" x="1706563" y="4162425"/>
          <p14:tracePt t="27179" x="1730375" y="4162425"/>
          <p14:tracePt t="27180" x="1738313" y="4162425"/>
          <p14:tracePt t="27181" x="1754188" y="4162425"/>
          <p14:tracePt t="27182" x="1778000" y="4162425"/>
          <p14:tracePt t="27183" x="1793875" y="4162425"/>
          <p14:tracePt t="27184" x="1809750" y="4162425"/>
          <p14:tracePt t="27185" x="1833563" y="4170363"/>
          <p14:tracePt t="27186" x="1849438" y="4178300"/>
          <p14:tracePt t="27187" x="1865313" y="4178300"/>
          <p14:tracePt t="27188" x="1889125" y="4178300"/>
          <p14:tracePt t="27189" x="1897063" y="4178300"/>
          <p14:tracePt t="27190" x="1922463" y="4178300"/>
          <p14:tracePt t="27191" x="1938338" y="4178300"/>
          <p14:tracePt t="27192" x="1954213" y="4178300"/>
          <p14:tracePt t="27193" x="1978025" y="4178300"/>
          <p14:tracePt t="27194" x="2001838" y="4178300"/>
          <p14:tracePt t="27195" x="2017713" y="4178300"/>
          <p14:tracePt t="27196" x="2041525" y="4178300"/>
          <p14:tracePt t="27197" x="2057400" y="4178300"/>
          <p14:tracePt t="27198" x="2081213" y="4178300"/>
          <p14:tracePt t="27199" x="2097088" y="4178300"/>
          <p14:tracePt t="27200" x="2120900" y="4178300"/>
          <p14:tracePt t="27201" x="2136775" y="4178300"/>
          <p14:tracePt t="27202" x="2160588" y="4178300"/>
          <p14:tracePt t="27203" x="2184400" y="4178300"/>
          <p14:tracePt t="27204" x="2200275" y="4178300"/>
          <p14:tracePt t="27205" x="2224088" y="4178300"/>
          <p14:tracePt t="27206" x="2239963" y="4178300"/>
          <p14:tracePt t="27207" x="2265363" y="4178300"/>
          <p14:tracePt t="27208" x="2289175" y="4170363"/>
          <p14:tracePt t="27209" x="2312988" y="4170363"/>
          <p14:tracePt t="27210" x="2328863" y="4170363"/>
          <p14:tracePt t="27211" x="2352675" y="4170363"/>
          <p14:tracePt t="27212" x="2376488" y="4170363"/>
          <p14:tracePt t="27213" x="2392363" y="4170363"/>
          <p14:tracePt t="27214" x="2416175" y="4162425"/>
          <p14:tracePt t="27215" x="2439988" y="4162425"/>
          <p14:tracePt t="27216" x="2463800" y="4154488"/>
          <p14:tracePt t="27217" x="2479675" y="4154488"/>
          <p14:tracePt t="27218" x="2503488" y="4154488"/>
          <p14:tracePt t="27219" x="2519363" y="4146550"/>
          <p14:tracePt t="27221" x="2566988" y="4146550"/>
          <p14:tracePt t="27222" x="2582863" y="4146550"/>
          <p14:tracePt t="27223" x="2606675" y="4138613"/>
          <p14:tracePt t="27224" x="2632075" y="4138613"/>
          <p14:tracePt t="27225" x="2647950" y="4138613"/>
          <p14:tracePt t="27226" x="2663825" y="4130675"/>
          <p14:tracePt t="27227" x="2687638" y="4122738"/>
          <p14:tracePt t="27228" x="2703513" y="4122738"/>
          <p14:tracePt t="27229" x="2719388" y="4122738"/>
          <p14:tracePt t="27230" x="2743200" y="4122738"/>
          <p14:tracePt t="27231" x="2759075" y="4122738"/>
          <p14:tracePt t="27232" x="2774950" y="4114800"/>
          <p14:tracePt t="27233" x="2782888" y="4106863"/>
          <p14:tracePt t="27234" x="2798763" y="4106863"/>
          <p14:tracePt t="27235" x="2814638" y="4106863"/>
          <p14:tracePt t="27236" x="2838450" y="4106863"/>
          <p14:tracePt t="27237" x="2854325" y="4098925"/>
          <p14:tracePt t="27238" x="2870200" y="4098925"/>
          <p14:tracePt t="27239" x="2886075" y="4090988"/>
          <p14:tracePt t="27240" x="2901950" y="4083050"/>
          <p14:tracePt t="27241" x="2917825" y="4083050"/>
          <p14:tracePt t="27242" x="2925763" y="4083050"/>
          <p14:tracePt t="27243" x="2941638" y="4083050"/>
          <p14:tracePt t="27244" x="2957513" y="4075113"/>
          <p14:tracePt t="27245" x="2974975" y="4075113"/>
          <p14:tracePt t="27246" x="2982913" y="4067175"/>
          <p14:tracePt t="27247" x="2998788" y="4067175"/>
          <p14:tracePt t="27248" x="3014663" y="4059238"/>
          <p14:tracePt t="27249" x="3022600" y="4051300"/>
          <p14:tracePt t="27250" x="3030538" y="4043363"/>
          <p14:tracePt t="27251" x="3046413" y="4043363"/>
          <p14:tracePt t="27252" x="3054350" y="4043363"/>
          <p14:tracePt t="27253" x="3070225" y="4027488"/>
          <p14:tracePt t="27254" x="3078163" y="4027488"/>
          <p14:tracePt t="27255" x="3086100" y="4027488"/>
          <p14:tracePt t="27256" x="3094038" y="4019550"/>
          <p14:tracePt t="27257" x="3101975" y="4019550"/>
          <p14:tracePt t="27258" x="3109913" y="4011613"/>
          <p14:tracePt t="27259" x="3117850" y="3995738"/>
          <p14:tracePt t="27260" x="3125788" y="3995738"/>
          <p14:tracePt t="27261" x="3141663" y="3987800"/>
          <p14:tracePt t="27262" x="3141663" y="3979863"/>
          <p14:tracePt t="27263" x="3157538" y="3979863"/>
          <p14:tracePt t="27264" x="3157538" y="3971925"/>
          <p14:tracePt t="27265" x="3165475" y="3971925"/>
          <p14:tracePt t="27266" x="3173413" y="3956050"/>
          <p14:tracePt t="27267" x="3181350" y="3956050"/>
          <p14:tracePt t="27268" x="3189288" y="3948113"/>
          <p14:tracePt t="27269" x="3197225" y="3938588"/>
          <p14:tracePt t="27270" x="3197225" y="3930650"/>
          <p14:tracePt t="27271" x="3205163" y="3922713"/>
          <p14:tracePt t="27273" x="3213100" y="3914775"/>
          <p14:tracePt t="27274" x="3221038" y="3906838"/>
          <p14:tracePt t="27275" x="3221038" y="3898900"/>
          <p14:tracePt t="27276" x="3221038" y="3890963"/>
          <p14:tracePt t="27277" x="3228975" y="3890963"/>
          <p14:tracePt t="27278" x="3228975" y="3875088"/>
          <p14:tracePt t="27279" x="3236913" y="3867150"/>
          <p14:tracePt t="27280" x="3236913" y="3859213"/>
          <p14:tracePt t="27281" x="3244850" y="3851275"/>
          <p14:tracePt t="27282" x="3244850" y="3843338"/>
          <p14:tracePt t="27283" x="3244850" y="3835400"/>
          <p14:tracePt t="27284" x="3244850" y="3827463"/>
          <p14:tracePt t="27285" x="3252788" y="3819525"/>
          <p14:tracePt t="27286" x="3252788" y="3811588"/>
          <p14:tracePt t="27287" x="3252788" y="3803650"/>
          <p14:tracePt t="27288" x="3252788" y="3795713"/>
          <p14:tracePt t="27289" x="3252788" y="3787775"/>
          <p14:tracePt t="27291" x="3252788" y="3771900"/>
          <p14:tracePt t="27292" x="3260725" y="3763963"/>
          <p14:tracePt t="27293" x="3260725" y="3756025"/>
          <p14:tracePt t="27294" x="3260725" y="3748088"/>
          <p14:tracePt t="27295" x="3260725" y="3740150"/>
          <p14:tracePt t="27296" x="3260725" y="3732213"/>
          <p14:tracePt t="27297" x="3260725" y="3724275"/>
          <p14:tracePt t="27299" x="3260725" y="3708400"/>
          <p14:tracePt t="27301" x="3260725" y="3700463"/>
          <p14:tracePt t="27302" x="3260725" y="3684588"/>
          <p14:tracePt t="27304" x="3260725" y="3668713"/>
          <p14:tracePt t="27305" x="3252788" y="3660775"/>
          <p14:tracePt t="27306" x="3252788" y="3652838"/>
          <p14:tracePt t="27307" x="3252788" y="3644900"/>
          <p14:tracePt t="27308" x="3244850" y="3629025"/>
          <p14:tracePt t="27309" x="3236913" y="3629025"/>
          <p14:tracePt t="27310" x="3236913" y="3613150"/>
          <p14:tracePt t="27311" x="3236913" y="3605213"/>
          <p14:tracePt t="27312" x="3228975" y="3595688"/>
          <p14:tracePt t="27313" x="3221038" y="3579813"/>
          <p14:tracePt t="27314" x="3213100" y="3579813"/>
          <p14:tracePt t="27315" x="3205163" y="3571875"/>
          <p14:tracePt t="27316" x="3205163" y="3563938"/>
          <p14:tracePt t="27317" x="3197225" y="3556000"/>
          <p14:tracePt t="27318" x="3189288" y="3548063"/>
          <p14:tracePt t="27319" x="3181350" y="3540125"/>
          <p14:tracePt t="27320" x="3181350" y="3524250"/>
          <p14:tracePt t="27321" x="3165475" y="3516313"/>
          <p14:tracePt t="27322" x="3165475" y="3508375"/>
          <p14:tracePt t="27323" x="3149600" y="3508375"/>
          <p14:tracePt t="27324" x="3149600" y="3484563"/>
          <p14:tracePt t="27325" x="3133725" y="3484563"/>
          <p14:tracePt t="27326" x="3133725" y="3476625"/>
          <p14:tracePt t="27327" x="3117850" y="3468688"/>
          <p14:tracePt t="27328" x="3109913" y="3452813"/>
          <p14:tracePt t="27329" x="3101975" y="3452813"/>
          <p14:tracePt t="27330" x="3094038" y="3444875"/>
          <p14:tracePt t="27331" x="3086100" y="3429000"/>
          <p14:tracePt t="27332" x="3078163" y="3421063"/>
          <p14:tracePt t="27333" x="3070225" y="3405188"/>
          <p14:tracePt t="27334" x="3054350" y="3405188"/>
          <p14:tracePt t="27335" x="3046413" y="3389313"/>
          <p14:tracePt t="27336" x="3030538" y="3389313"/>
          <p14:tracePt t="27337" x="3014663" y="3373438"/>
          <p14:tracePt t="27339" x="2998788" y="3357563"/>
          <p14:tracePt t="27340" x="2990850" y="3357563"/>
          <p14:tracePt t="27341" x="2974975" y="3341688"/>
          <p14:tracePt t="27342" x="2967038" y="3333750"/>
          <p14:tracePt t="27343" x="2949575" y="3325813"/>
          <p14:tracePt t="27344" x="2933700" y="3317875"/>
          <p14:tracePt t="27345" x="2917825" y="3309938"/>
          <p14:tracePt t="27346" x="2917825" y="3302000"/>
          <p14:tracePt t="27347" x="2901950" y="3294063"/>
          <p14:tracePt t="27348" x="2894013" y="3278188"/>
          <p14:tracePt t="27349" x="2878138" y="3278188"/>
          <p14:tracePt t="27350" x="2862263" y="3270250"/>
          <p14:tracePt t="27351" x="2846388" y="3252788"/>
          <p14:tracePt t="27352" x="2830513" y="3244850"/>
          <p14:tracePt t="27353" x="2814638" y="3236913"/>
          <p14:tracePt t="27354" x="2806700" y="3236913"/>
          <p14:tracePt t="27355" x="2798763" y="3221038"/>
          <p14:tracePt t="27356" x="2774950" y="3213100"/>
          <p14:tracePt t="27357" x="2767013" y="3213100"/>
          <p14:tracePt t="27358" x="2751138" y="3197225"/>
          <p14:tracePt t="27359" x="2735263" y="3197225"/>
          <p14:tracePt t="27360" x="2719388" y="3189288"/>
          <p14:tracePt t="27361" x="2719388" y="3181350"/>
          <p14:tracePt t="27362" x="2703513" y="3181350"/>
          <p14:tracePt t="27363" x="2679700" y="3173413"/>
          <p14:tracePt t="27364" x="2671763" y="3165475"/>
          <p14:tracePt t="27365" x="2663825" y="3165475"/>
          <p14:tracePt t="27366" x="2647950" y="3157538"/>
          <p14:tracePt t="27367" x="2624138" y="3141663"/>
          <p14:tracePt t="27368" x="2616200" y="3141663"/>
          <p14:tracePt t="27369" x="2606675" y="3141663"/>
          <p14:tracePt t="27371" x="2566988" y="3125788"/>
          <p14:tracePt t="27372" x="2559050" y="3125788"/>
          <p14:tracePt t="27373" x="2543175" y="3117850"/>
          <p14:tracePt t="27374" x="2527300" y="3109913"/>
          <p14:tracePt t="27375" x="2511425" y="3101975"/>
          <p14:tracePt t="27376" x="2495550" y="3101975"/>
          <p14:tracePt t="27377" x="2479675" y="3101975"/>
          <p14:tracePt t="27378" x="2471738" y="3101975"/>
          <p14:tracePt t="27379" x="2447925" y="3094038"/>
          <p14:tracePt t="27380" x="2439988" y="3094038"/>
          <p14:tracePt t="27381" x="2432050" y="3086100"/>
          <p14:tracePt t="27382" x="2416175" y="3086100"/>
          <p14:tracePt t="27383" x="2400300" y="3086100"/>
          <p14:tracePt t="27384" x="2384425" y="3078163"/>
          <p14:tracePt t="27385" x="2376488" y="3078163"/>
          <p14:tracePt t="27386" x="2360613" y="3078163"/>
          <p14:tracePt t="27387" x="2344738" y="3078163"/>
          <p14:tracePt t="27388" x="2336800" y="3078163"/>
          <p14:tracePt t="27389" x="2320925" y="3078163"/>
          <p14:tracePt t="27390" x="2312988" y="3078163"/>
          <p14:tracePt t="27391" x="2289175" y="3078163"/>
          <p14:tracePt t="27392" x="2281238" y="3070225"/>
          <p14:tracePt t="27393" x="2273300" y="3070225"/>
          <p14:tracePt t="27394" x="2265363" y="3070225"/>
          <p14:tracePt t="27395" x="2239963" y="3070225"/>
          <p14:tracePt t="27396" x="2232025" y="3070225"/>
          <p14:tracePt t="27397" x="2224088" y="3070225"/>
          <p14:tracePt t="27398" x="2216150" y="3070225"/>
          <p14:tracePt t="27399" x="2192338" y="3070225"/>
          <p14:tracePt t="27400" x="2184400" y="3070225"/>
          <p14:tracePt t="27401" x="2176463" y="3070225"/>
          <p14:tracePt t="27402" x="2160588" y="3070225"/>
          <p14:tracePt t="27403" x="2152650" y="3070225"/>
          <p14:tracePt t="27404" x="2144713" y="3070225"/>
          <p14:tracePt t="27405" x="2136775" y="3070225"/>
          <p14:tracePt t="27406" x="2120900" y="3070225"/>
          <p14:tracePt t="27407" x="2112963" y="3078163"/>
          <p14:tracePt t="27408" x="2105025" y="3078163"/>
          <p14:tracePt t="27409" x="2089150" y="3078163"/>
          <p14:tracePt t="27410" x="2089150" y="3086100"/>
          <p14:tracePt t="27411" x="2081213" y="3086100"/>
          <p14:tracePt t="27412" x="2073275" y="3086100"/>
          <p14:tracePt t="27413" x="2065338" y="3086100"/>
          <p14:tracePt t="27414" x="2057400" y="3094038"/>
          <p14:tracePt t="27415" x="2049463" y="3101975"/>
          <p14:tracePt t="27416" x="2041525" y="3101975"/>
          <p14:tracePt t="27417" x="2025650" y="3101975"/>
          <p14:tracePt t="27418" x="2025650" y="3109913"/>
          <p14:tracePt t="27419" x="2009775" y="3117850"/>
          <p14:tracePt t="27420" x="2001838" y="3117850"/>
          <p14:tracePt t="27422" x="1993900" y="3125788"/>
          <p14:tracePt t="27423" x="1985963" y="3133725"/>
          <p14:tracePt t="27424" x="1985963" y="3141663"/>
          <p14:tracePt t="27425" x="1970088" y="3141663"/>
          <p14:tracePt t="27426" x="1962150" y="3149600"/>
          <p14:tracePt t="27428" x="1946275" y="3165475"/>
          <p14:tracePt t="27430" x="1930400" y="3173413"/>
          <p14:tracePt t="27431" x="1930400" y="3181350"/>
          <p14:tracePt t="27432" x="1922463" y="3181350"/>
          <p14:tracePt t="27433" x="1912938" y="3197225"/>
          <p14:tracePt t="27435" x="1905000" y="3205163"/>
          <p14:tracePt t="27436" x="1905000" y="3213100"/>
          <p14:tracePt t="27438" x="1889125" y="3236913"/>
          <p14:tracePt t="27439" x="1881188" y="3236913"/>
          <p14:tracePt t="27440" x="1881188" y="3244850"/>
          <p14:tracePt t="27441" x="1873250" y="3252788"/>
          <p14:tracePt t="27442" x="1873250" y="3262313"/>
          <p14:tracePt t="27443" x="1857375" y="3270250"/>
          <p14:tracePt t="27445" x="1849438" y="3286125"/>
          <p14:tracePt t="27446" x="1849438" y="3294063"/>
          <p14:tracePt t="27447" x="1841500" y="3302000"/>
          <p14:tracePt t="27448" x="1841500" y="3317875"/>
          <p14:tracePt t="27449" x="1841500" y="3325813"/>
          <p14:tracePt t="27450" x="1833563" y="3325813"/>
          <p14:tracePt t="27451" x="1825625" y="3333750"/>
          <p14:tracePt t="27452" x="1825625" y="3349625"/>
          <p14:tracePt t="27453" x="1817688" y="3357563"/>
          <p14:tracePt t="27454" x="1817688" y="3365500"/>
          <p14:tracePt t="27455" x="1809750" y="3373438"/>
          <p14:tracePt t="27456" x="1809750" y="3381375"/>
          <p14:tracePt t="27457" x="1809750" y="3397250"/>
          <p14:tracePt t="27458" x="1809750" y="3405188"/>
          <p14:tracePt t="27459" x="1801813" y="3413125"/>
          <p14:tracePt t="27460" x="1801813" y="3429000"/>
          <p14:tracePt t="27461" x="1793875" y="3436938"/>
          <p14:tracePt t="27462" x="1793875" y="3444875"/>
          <p14:tracePt t="27463" x="1793875" y="3460750"/>
          <p14:tracePt t="27464" x="1793875" y="3468688"/>
          <p14:tracePt t="27465" x="1793875" y="3476625"/>
          <p14:tracePt t="27466" x="1793875" y="3492500"/>
          <p14:tracePt t="27467" x="1793875" y="3500438"/>
          <p14:tracePt t="27468" x="1793875" y="3508375"/>
          <p14:tracePt t="27469" x="1793875" y="3516313"/>
          <p14:tracePt t="27470" x="1793875" y="3540125"/>
          <p14:tracePt t="27473" x="1793875" y="3556000"/>
          <p14:tracePt t="27474" x="1793875" y="3563938"/>
          <p14:tracePt t="27475" x="1793875" y="3571875"/>
          <p14:tracePt t="27476" x="1793875" y="3587750"/>
          <p14:tracePt t="27477" x="1793875" y="3595688"/>
          <p14:tracePt t="27479" x="1793875" y="3613150"/>
          <p14:tracePt t="27480" x="1793875" y="3621088"/>
          <p14:tracePt t="27481" x="1793875" y="3629025"/>
          <p14:tracePt t="27482" x="1793875" y="3636963"/>
          <p14:tracePt t="27483" x="1793875" y="3644900"/>
          <p14:tracePt t="27484" x="1793875" y="3652838"/>
          <p14:tracePt t="27485" x="1793875" y="3660775"/>
          <p14:tracePt t="27486" x="1801813" y="3668713"/>
          <p14:tracePt t="27487" x="1801813" y="3676650"/>
          <p14:tracePt t="27488" x="1801813" y="3684588"/>
          <p14:tracePt t="27489" x="1801813" y="3692525"/>
          <p14:tracePt t="27490" x="1801813" y="3700463"/>
          <p14:tracePt t="27491" x="1809750" y="3708400"/>
          <p14:tracePt t="27492" x="1809750" y="3716338"/>
          <p14:tracePt t="27493" x="1817688" y="3724275"/>
          <p14:tracePt t="27495" x="1825625" y="3740150"/>
          <p14:tracePt t="27496" x="1825625" y="3748088"/>
          <p14:tracePt t="27497" x="1825625" y="3756025"/>
          <p14:tracePt t="27498" x="1833563" y="3756025"/>
          <p14:tracePt t="27499" x="1841500" y="3763963"/>
          <p14:tracePt t="27500" x="1841500" y="3771900"/>
          <p14:tracePt t="27501" x="1841500" y="3779838"/>
          <p14:tracePt t="27502" x="1849438" y="3787775"/>
          <p14:tracePt t="27504" x="1857375" y="3795713"/>
          <p14:tracePt t="27505" x="1857375" y="3803650"/>
          <p14:tracePt t="27506" x="1865313" y="3803650"/>
          <p14:tracePt t="27507" x="1873250" y="3811588"/>
          <p14:tracePt t="27508" x="1873250" y="3819525"/>
          <p14:tracePt t="27510" x="1881188" y="3827463"/>
          <p14:tracePt t="27511" x="1881188" y="3835400"/>
          <p14:tracePt t="27512" x="1889125" y="3835400"/>
          <p14:tracePt t="27513" x="1897063" y="3843338"/>
          <p14:tracePt t="27515" x="1905000" y="3851275"/>
          <p14:tracePt t="27517" x="1912938" y="3859213"/>
          <p14:tracePt t="27518" x="1922463" y="3867150"/>
          <p14:tracePt t="27521" x="1930400" y="3875088"/>
          <p14:tracePt t="27522" x="1938338" y="3875088"/>
          <p14:tracePt t="27523" x="1938338" y="3883025"/>
          <p14:tracePt t="27524" x="1954213" y="3890963"/>
          <p14:tracePt t="27527" x="1962150" y="3890963"/>
          <p14:tracePt t="27528" x="1970088" y="3898900"/>
          <p14:tracePt t="27529" x="1978025" y="3898900"/>
          <p14:tracePt t="27530" x="1978025" y="3906838"/>
          <p14:tracePt t="27531" x="1985963" y="3906838"/>
          <p14:tracePt t="27533" x="1993900" y="3914775"/>
          <p14:tracePt t="27535" x="2001838" y="3922713"/>
          <p14:tracePt t="27536" x="2009775" y="3922713"/>
          <p14:tracePt t="27537" x="2017713" y="3922713"/>
          <p14:tracePt t="27538" x="2017713" y="3930650"/>
          <p14:tracePt t="27539" x="2025650" y="3930650"/>
          <p14:tracePt t="27541" x="2041525" y="3930650"/>
          <p14:tracePt t="27543" x="2049463" y="3938588"/>
          <p14:tracePt t="27544" x="2057400" y="3938588"/>
          <p14:tracePt t="27545" x="2065338" y="3938588"/>
          <p14:tracePt t="27546" x="2065338" y="3948113"/>
          <p14:tracePt t="27547" x="2073275" y="3948113"/>
          <p14:tracePt t="27548" x="2081213" y="3948113"/>
          <p14:tracePt t="27549" x="2089150" y="3948113"/>
          <p14:tracePt t="27551" x="2097088" y="3948113"/>
          <p14:tracePt t="27552" x="2105025" y="3956050"/>
          <p14:tracePt t="27554" x="2120900" y="3956050"/>
          <p14:tracePt t="27556" x="2128838" y="3956050"/>
          <p14:tracePt t="27557" x="2136775" y="3956050"/>
          <p14:tracePt t="27558" x="2144713" y="3956050"/>
          <p14:tracePt t="27560" x="2152650" y="3956050"/>
          <p14:tracePt t="27561" x="2160588" y="3956050"/>
          <p14:tracePt t="27562" x="2168525" y="3956050"/>
          <p14:tracePt t="27563" x="2176463" y="3956050"/>
          <p14:tracePt t="27564" x="2176463" y="3963988"/>
          <p14:tracePt t="27565" x="2192338" y="3963988"/>
          <p14:tracePt t="27567" x="2200275" y="3963988"/>
          <p14:tracePt t="27569" x="2216150" y="3963988"/>
          <p14:tracePt t="27571" x="2224088" y="3963988"/>
          <p14:tracePt t="27572" x="2232025" y="3963988"/>
          <p14:tracePt t="27573" x="2239963" y="3963988"/>
          <p14:tracePt t="27574" x="2247900" y="3963988"/>
          <p14:tracePt t="27575" x="2255838" y="3963988"/>
          <p14:tracePt t="27576" x="2265363" y="3963988"/>
          <p14:tracePt t="27577" x="2273300" y="3963988"/>
          <p14:tracePt t="27579" x="2281238" y="3963988"/>
          <p14:tracePt t="27580" x="2289175" y="3963988"/>
          <p14:tracePt t="27581" x="2297113" y="3963988"/>
          <p14:tracePt t="27582" x="2305050" y="3963988"/>
          <p14:tracePt t="27584" x="2320925" y="3963988"/>
          <p14:tracePt t="27585" x="2328863" y="3963988"/>
          <p14:tracePt t="27586" x="2336800" y="3963988"/>
          <p14:tracePt t="27587" x="2344738" y="3963988"/>
          <p14:tracePt t="27589" x="2360613" y="3963988"/>
          <p14:tracePt t="27590" x="2360613" y="3956050"/>
          <p14:tracePt t="27591" x="2368550" y="3956050"/>
          <p14:tracePt t="27592" x="2376488" y="3956050"/>
          <p14:tracePt t="27593" x="2384425" y="3948113"/>
          <p14:tracePt t="27594" x="2392363" y="3948113"/>
          <p14:tracePt t="27595" x="2400300" y="3948113"/>
          <p14:tracePt t="27596" x="2408238" y="3948113"/>
          <p14:tracePt t="27597" x="2424113" y="3948113"/>
          <p14:tracePt t="27598" x="2432050" y="3938588"/>
          <p14:tracePt t="27600" x="2439988" y="3938588"/>
          <p14:tracePt t="27601" x="2447925" y="3930650"/>
          <p14:tracePt t="27602" x="2455863" y="3930650"/>
          <p14:tracePt t="27603" x="2463800" y="3930650"/>
          <p14:tracePt t="27604" x="2471738" y="3922713"/>
          <p14:tracePt t="27605" x="2479675" y="3922713"/>
          <p14:tracePt t="27606" x="2487613" y="3914775"/>
          <p14:tracePt t="27607" x="2503488" y="3906838"/>
          <p14:tracePt t="27609" x="2511425" y="3906838"/>
          <p14:tracePt t="27610" x="2527300" y="3898900"/>
          <p14:tracePt t="27612" x="2543175" y="3890963"/>
          <p14:tracePt t="27613" x="2543175" y="3883025"/>
          <p14:tracePt t="27614" x="2551113" y="3883025"/>
          <p14:tracePt t="27615" x="2566988" y="3875088"/>
          <p14:tracePt t="27616" x="2566988" y="3867150"/>
          <p14:tracePt t="27617" x="2574925" y="3867150"/>
          <p14:tracePt t="27618" x="2582863" y="3859213"/>
          <p14:tracePt t="27619" x="2590800" y="3851275"/>
          <p14:tracePt t="27621" x="2606675" y="3843338"/>
          <p14:tracePt t="27622" x="2606675" y="3835400"/>
          <p14:tracePt t="27623" x="2624138" y="3827463"/>
          <p14:tracePt t="27624" x="2632075" y="3819525"/>
          <p14:tracePt t="27625" x="2640013" y="3811588"/>
          <p14:tracePt t="27626" x="2640013" y="3803650"/>
          <p14:tracePt t="27627" x="2655888" y="3795713"/>
          <p14:tracePt t="27628" x="2655888" y="3787775"/>
          <p14:tracePt t="27629" x="2663825" y="3779838"/>
          <p14:tracePt t="27630" x="2671763" y="3771900"/>
          <p14:tracePt t="27631" x="2671763" y="3756025"/>
          <p14:tracePt t="27632" x="2679700" y="3756025"/>
          <p14:tracePt t="27633" x="2687638" y="3740150"/>
          <p14:tracePt t="27635" x="2695575" y="3732213"/>
          <p14:tracePt t="27636" x="2695575" y="3724275"/>
          <p14:tracePt t="27638" x="2711450" y="3708400"/>
          <p14:tracePt t="27639" x="2711450" y="3700463"/>
          <p14:tracePt t="27640" x="2711450" y="3692525"/>
          <p14:tracePt t="27641" x="2711450" y="3684588"/>
          <p14:tracePt t="27642" x="2719388" y="3676650"/>
          <p14:tracePt t="27643" x="2719388" y="3668713"/>
          <p14:tracePt t="27644" x="2719388" y="3660775"/>
          <p14:tracePt t="27645" x="2727325" y="3652838"/>
          <p14:tracePt t="27647" x="2727325" y="3636963"/>
          <p14:tracePt t="27648" x="2727325" y="3629025"/>
          <p14:tracePt t="27649" x="2727325" y="3621088"/>
          <p14:tracePt t="27650" x="2727325" y="3613150"/>
          <p14:tracePt t="27651" x="2727325" y="3605213"/>
          <p14:tracePt t="27652" x="2727325" y="3595688"/>
          <p14:tracePt t="27653" x="2727325" y="3587750"/>
          <p14:tracePt t="27654" x="2727325" y="3579813"/>
          <p14:tracePt t="27655" x="2727325" y="3571875"/>
          <p14:tracePt t="27656" x="2727325" y="3563938"/>
          <p14:tracePt t="27657" x="2727325" y="3556000"/>
          <p14:tracePt t="27658" x="2727325" y="3548063"/>
          <p14:tracePt t="27659" x="2727325" y="3540125"/>
          <p14:tracePt t="27660" x="2727325" y="3524250"/>
          <p14:tracePt t="27661" x="2727325" y="3516313"/>
          <p14:tracePt t="27662" x="2727325" y="3508375"/>
          <p14:tracePt t="27663" x="2727325" y="3500438"/>
          <p14:tracePt t="27664" x="2727325" y="3492500"/>
          <p14:tracePt t="27665" x="2719388" y="3484563"/>
          <p14:tracePt t="27666" x="2711450" y="3476625"/>
          <p14:tracePt t="27667" x="2711450" y="3468688"/>
          <p14:tracePt t="27668" x="2703513" y="3452813"/>
          <p14:tracePt t="27669" x="2695575" y="3444875"/>
          <p14:tracePt t="27670" x="2679700" y="3429000"/>
          <p14:tracePt t="27672" x="2679700" y="3421063"/>
          <p14:tracePt t="27673" x="2671763" y="3413125"/>
          <p14:tracePt t="27674" x="2663825" y="3405188"/>
          <p14:tracePt t="27675" x="2655888" y="3389313"/>
          <p14:tracePt t="27676" x="2647950" y="3381375"/>
          <p14:tracePt t="27677" x="2640013" y="3365500"/>
          <p14:tracePt t="27678" x="2632075" y="3365500"/>
          <p14:tracePt t="27679" x="2624138" y="3349625"/>
          <p14:tracePt t="27680" x="2616200" y="3349625"/>
          <p14:tracePt t="27681" x="2598738" y="3333750"/>
          <p14:tracePt t="27682" x="2590800" y="3325813"/>
          <p14:tracePt t="27683" x="2582863" y="3317875"/>
          <p14:tracePt t="27684" x="2574925" y="3309938"/>
          <p14:tracePt t="27685" x="2559050" y="3302000"/>
          <p14:tracePt t="27686" x="2543175" y="3294063"/>
          <p14:tracePt t="27687" x="2543175" y="3286125"/>
          <p14:tracePt t="27688" x="2519363" y="3278188"/>
          <p14:tracePt t="27689" x="2511425" y="3262313"/>
          <p14:tracePt t="27690" x="2503488" y="3262313"/>
          <p14:tracePt t="27691" x="2487613" y="3244850"/>
          <p14:tracePt t="27692" x="2479675" y="3236913"/>
          <p14:tracePt t="27693" x="2463800" y="3228975"/>
          <p14:tracePt t="27694" x="2447925" y="3221038"/>
          <p14:tracePt t="27695" x="2432050" y="3213100"/>
          <p14:tracePt t="27696" x="2416175" y="3205163"/>
          <p14:tracePt t="27697" x="2400300" y="3197225"/>
          <p14:tracePt t="27698" x="2384425" y="3189288"/>
          <p14:tracePt t="27699" x="2376488" y="3181350"/>
          <p14:tracePt t="27700" x="2352675" y="3173413"/>
          <p14:tracePt t="27701" x="2344738" y="3165475"/>
          <p14:tracePt t="27702" x="2328863" y="3157538"/>
          <p14:tracePt t="27703" x="2312988" y="3149600"/>
          <p14:tracePt t="27704" x="2289175" y="3141663"/>
          <p14:tracePt t="27705" x="2273300" y="3133725"/>
          <p14:tracePt t="27706" x="2265363" y="3125788"/>
          <p14:tracePt t="27708" x="2232025" y="3109913"/>
          <p14:tracePt t="27709" x="2216150" y="3101975"/>
          <p14:tracePt t="27710" x="2200275" y="3101975"/>
          <p14:tracePt t="27711" x="2184400" y="3094038"/>
          <p14:tracePt t="27712" x="2160588" y="3086100"/>
          <p14:tracePt t="27713" x="2152650" y="3078163"/>
          <p14:tracePt t="27714" x="2136775" y="3078163"/>
          <p14:tracePt t="27715" x="2120900" y="3070225"/>
          <p14:tracePt t="27716" x="2105025" y="3062288"/>
          <p14:tracePt t="27717" x="2089150" y="3062288"/>
          <p14:tracePt t="27718" x="2073275" y="3054350"/>
          <p14:tracePt t="27719" x="2057400" y="3046413"/>
          <p14:tracePt t="27720" x="2041525" y="3046413"/>
          <p14:tracePt t="27721" x="2017713" y="3038475"/>
          <p14:tracePt t="27722" x="2009775" y="3038475"/>
          <p14:tracePt t="27723" x="1993900" y="3030538"/>
          <p14:tracePt t="27724" x="1978025" y="3030538"/>
          <p14:tracePt t="27725" x="1962150" y="3030538"/>
          <p14:tracePt t="27726" x="1946275" y="3022600"/>
          <p14:tracePt t="27727" x="1930400" y="3014663"/>
          <p14:tracePt t="27728" x="1922463" y="3014663"/>
          <p14:tracePt t="27729" x="1905000" y="3014663"/>
          <p14:tracePt t="27730" x="1889125" y="3014663"/>
          <p14:tracePt t="27731" x="1873250" y="3014663"/>
          <p14:tracePt t="27732" x="1865313" y="3006725"/>
          <p14:tracePt t="27733" x="1849438" y="3006725"/>
          <p14:tracePt t="27734" x="1833563" y="3006725"/>
          <p14:tracePt t="27735" x="1817688" y="3006725"/>
          <p14:tracePt t="27736" x="1809750" y="2998788"/>
          <p14:tracePt t="27737" x="1801813" y="2998788"/>
          <p14:tracePt t="27738" x="1785938" y="2998788"/>
          <p14:tracePt t="27739" x="1770063" y="2998788"/>
          <p14:tracePt t="27740" x="1762125" y="2998788"/>
          <p14:tracePt t="27741" x="1746250" y="2998788"/>
          <p14:tracePt t="27742" x="1738313" y="2998788"/>
          <p14:tracePt t="27743" x="1730375" y="2998788"/>
          <p14:tracePt t="27744" x="1722438" y="2998788"/>
          <p14:tracePt t="27745" x="1714500" y="2998788"/>
          <p14:tracePt t="27746" x="1698625" y="2998788"/>
          <p14:tracePt t="27747" x="1690688" y="2998788"/>
          <p14:tracePt t="27748" x="1682750" y="2998788"/>
          <p14:tracePt t="27749" x="1666875" y="2998788"/>
          <p14:tracePt t="27751" x="1658938" y="2998788"/>
          <p14:tracePt t="27752" x="1651000" y="2998788"/>
          <p14:tracePt t="27753" x="1643063" y="2998788"/>
          <p14:tracePt t="27754" x="1627188" y="2998788"/>
          <p14:tracePt t="27756" x="1619250" y="2998788"/>
          <p14:tracePt t="27757" x="1611313" y="2998788"/>
          <p14:tracePt t="27758" x="1603375" y="2998788"/>
          <p14:tracePt t="27759" x="1603375" y="3006725"/>
          <p14:tracePt t="27760" x="1595438" y="3014663"/>
          <p14:tracePt t="27761" x="1587500" y="3014663"/>
          <p14:tracePt t="27763" x="1579563" y="3022600"/>
          <p14:tracePt t="27764" x="1571625" y="3022600"/>
          <p14:tracePt t="27765" x="1562100" y="3022600"/>
          <p14:tracePt t="27766" x="1562100" y="3030538"/>
          <p14:tracePt t="27767" x="1546225" y="3030538"/>
          <p14:tracePt t="27768" x="1546225" y="3038475"/>
          <p14:tracePt t="27769" x="1538288" y="3046413"/>
          <p14:tracePt t="27771" x="1530350" y="3054350"/>
          <p14:tracePt t="27772" x="1522413" y="3054350"/>
          <p14:tracePt t="27773" x="1522413" y="3070225"/>
          <p14:tracePt t="27774" x="1514475" y="3070225"/>
          <p14:tracePt t="27775" x="1514475" y="3078163"/>
          <p14:tracePt t="27776" x="1498600" y="3086100"/>
          <p14:tracePt t="27777" x="1498600" y="3094038"/>
          <p14:tracePt t="27779" x="1482725" y="3101975"/>
          <p14:tracePt t="27780" x="1482725" y="3109913"/>
          <p14:tracePt t="27781" x="1482725" y="3117850"/>
          <p14:tracePt t="27782" x="1466850" y="3125788"/>
          <p14:tracePt t="27783" x="1466850" y="3141663"/>
          <p14:tracePt t="27785" x="1458913" y="3149600"/>
          <p14:tracePt t="27786" x="1450975" y="3165475"/>
          <p14:tracePt t="27787" x="1450975" y="3173413"/>
          <p14:tracePt t="27788" x="1443038" y="3181350"/>
          <p14:tracePt t="27789" x="1435100" y="3197225"/>
          <p14:tracePt t="27791" x="1435100" y="3205163"/>
          <p14:tracePt t="27792" x="1427163" y="3221038"/>
          <p14:tracePt t="27794" x="1419225" y="3236913"/>
          <p14:tracePt t="27795" x="1419225" y="3244850"/>
          <p14:tracePt t="27796" x="1411288" y="3262313"/>
          <p14:tracePt t="27797" x="1411288" y="3270250"/>
          <p14:tracePt t="27798" x="1411288" y="3286125"/>
          <p14:tracePt t="27799" x="1403350" y="3294063"/>
          <p14:tracePt t="27800" x="1403350" y="3302000"/>
          <p14:tracePt t="27801" x="1403350" y="3317875"/>
          <p14:tracePt t="27802" x="1395413" y="3333750"/>
          <p14:tracePt t="27803" x="1395413" y="3341688"/>
          <p14:tracePt t="27804" x="1395413" y="3349625"/>
          <p14:tracePt t="27805" x="1395413" y="3365500"/>
          <p14:tracePt t="27806" x="1395413" y="3389313"/>
          <p14:tracePt t="27808" x="1387475" y="3405188"/>
          <p14:tracePt t="27809" x="1387475" y="3421063"/>
          <p14:tracePt t="27810" x="1387475" y="3429000"/>
          <p14:tracePt t="27811" x="1387475" y="3436938"/>
          <p14:tracePt t="27812" x="1379538" y="3452813"/>
          <p14:tracePt t="27813" x="1379538" y="3468688"/>
          <p14:tracePt t="27814" x="1379538" y="3476625"/>
          <p14:tracePt t="27815" x="1379538" y="3484563"/>
          <p14:tracePt t="27816" x="1379538" y="3500438"/>
          <p14:tracePt t="27817" x="1379538" y="3508375"/>
          <p14:tracePt t="27818" x="1379538" y="3524250"/>
          <p14:tracePt t="27819" x="1379538" y="3532188"/>
          <p14:tracePt t="27820" x="1379538" y="3548063"/>
          <p14:tracePt t="27821" x="1379538" y="3556000"/>
          <p14:tracePt t="27822" x="1379538" y="3571875"/>
          <p14:tracePt t="27823" x="1379538" y="3579813"/>
          <p14:tracePt t="27824" x="1379538" y="3595688"/>
          <p14:tracePt t="27825" x="1379538" y="3605213"/>
          <p14:tracePt t="27826" x="1379538" y="3613150"/>
          <p14:tracePt t="27827" x="1379538" y="3621088"/>
          <p14:tracePt t="27828" x="1379538" y="3636963"/>
          <p14:tracePt t="27829" x="1379538" y="3644900"/>
          <p14:tracePt t="27830" x="1379538" y="3652838"/>
          <p14:tracePt t="27831" x="1379538" y="3668713"/>
          <p14:tracePt t="27832" x="1379538" y="3676650"/>
          <p14:tracePt t="27833" x="1379538" y="3684588"/>
          <p14:tracePt t="27834" x="1387475" y="3700463"/>
          <p14:tracePt t="27836" x="1395413" y="3708400"/>
          <p14:tracePt t="27837" x="1395413" y="3724275"/>
          <p14:tracePt t="27838" x="1395413" y="3732213"/>
          <p14:tracePt t="27839" x="1395413" y="3740150"/>
          <p14:tracePt t="27840" x="1403350" y="3748088"/>
          <p14:tracePt t="27841" x="1403350" y="3756025"/>
          <p14:tracePt t="27842" x="1403350" y="3763963"/>
          <p14:tracePt t="27843" x="1411288" y="3771900"/>
          <p14:tracePt t="27844" x="1419225" y="3779838"/>
          <p14:tracePt t="27845" x="1419225" y="3795713"/>
          <p14:tracePt t="27846" x="1427163" y="3795713"/>
          <p14:tracePt t="27847" x="1427163" y="3803650"/>
          <p14:tracePt t="27848" x="1435100" y="3811588"/>
          <p14:tracePt t="27849" x="1435100" y="3819525"/>
          <p14:tracePt t="27850" x="1450975" y="3827463"/>
          <p14:tracePt t="27851" x="1450975" y="3835400"/>
          <p14:tracePt t="27852" x="1450975" y="3843338"/>
          <p14:tracePt t="27853" x="1458913" y="3843338"/>
          <p14:tracePt t="27854" x="1466850" y="3851275"/>
          <p14:tracePt t="27855" x="1474788" y="3859213"/>
          <p14:tracePt t="27856" x="1482725" y="3867150"/>
          <p14:tracePt t="27857" x="1490663" y="3875088"/>
          <p14:tracePt t="27859" x="1498600" y="3883025"/>
          <p14:tracePt t="27860" x="1506538" y="3890963"/>
          <p14:tracePt t="27861" x="1506538" y="3898900"/>
          <p14:tracePt t="27862" x="1514475" y="3898900"/>
          <p14:tracePt t="27863" x="1522413" y="3906838"/>
          <p14:tracePt t="27864" x="1530350" y="3914775"/>
          <p14:tracePt t="27865" x="1538288" y="3914775"/>
          <p14:tracePt t="27866" x="1546225" y="3922713"/>
          <p14:tracePt t="27867" x="1554163" y="3922713"/>
          <p14:tracePt t="27868" x="1562100" y="3922713"/>
          <p14:tracePt t="27869" x="1571625" y="3930650"/>
          <p14:tracePt t="27871" x="1579563" y="3938588"/>
          <p14:tracePt t="27872" x="1587500" y="3948113"/>
          <p14:tracePt t="27873" x="1595438" y="3948113"/>
          <p14:tracePt t="27874" x="1611313" y="3948113"/>
          <p14:tracePt t="27875" x="1619250" y="3956050"/>
          <p14:tracePt t="27876" x="1627188" y="3963988"/>
          <p14:tracePt t="27877" x="1635125" y="3963988"/>
          <p14:tracePt t="27878" x="1643063" y="3963988"/>
          <p14:tracePt t="27879" x="1651000" y="3963988"/>
          <p14:tracePt t="27880" x="1666875" y="3971925"/>
          <p14:tracePt t="27881" x="1674813" y="3971925"/>
          <p14:tracePt t="27883" x="1690688" y="3979863"/>
          <p14:tracePt t="27888" x="1746250" y="3987800"/>
          <p14:tracePt t="27889" x="1762125" y="3995738"/>
          <p14:tracePt t="27890" x="1778000" y="3995738"/>
          <p14:tracePt t="27891" x="1785938" y="3995738"/>
          <p14:tracePt t="27892" x="1793875" y="3995738"/>
          <p14:tracePt t="27893" x="1801813" y="3995738"/>
          <p14:tracePt t="27894" x="1825625" y="3995738"/>
          <p14:tracePt t="27895" x="1841500" y="3995738"/>
          <p14:tracePt t="27896" x="1849438" y="3995738"/>
          <p14:tracePt t="27897" x="1865313" y="3995738"/>
          <p14:tracePt t="27898" x="1873250" y="3995738"/>
          <p14:tracePt t="27899" x="1897063" y="3995738"/>
          <p14:tracePt t="27900" x="1912938" y="3995738"/>
          <p14:tracePt t="27901" x="1922463" y="3995738"/>
          <p14:tracePt t="27902" x="1946275" y="3995738"/>
          <p14:tracePt t="27903" x="1962150" y="3995738"/>
          <p14:tracePt t="27904" x="1970088" y="3995738"/>
          <p14:tracePt t="27905" x="1993900" y="3995738"/>
          <p14:tracePt t="27906" x="2009775" y="3995738"/>
          <p14:tracePt t="27907" x="2025650" y="3995738"/>
          <p14:tracePt t="27908" x="2041525" y="3995738"/>
          <p14:tracePt t="27909" x="2057400" y="3987800"/>
          <p14:tracePt t="27910" x="2073275" y="3987800"/>
          <p14:tracePt t="27911" x="2097088" y="3979863"/>
          <p14:tracePt t="27912" x="2112963" y="3979863"/>
          <p14:tracePt t="27913" x="2128838" y="3979863"/>
          <p14:tracePt t="27914" x="2144713" y="3979863"/>
          <p14:tracePt t="27915" x="2160588" y="3971925"/>
          <p14:tracePt t="27916" x="2176463" y="3971925"/>
          <p14:tracePt t="27917" x="2200275" y="3963988"/>
          <p14:tracePt t="27918" x="2216150" y="3956050"/>
          <p14:tracePt t="27919" x="2232025" y="3956050"/>
          <p14:tracePt t="27921" x="2273300" y="3948113"/>
          <p14:tracePt t="27922" x="2281238" y="3948113"/>
          <p14:tracePt t="27923" x="2312988" y="3938588"/>
          <p14:tracePt t="27924" x="2328863" y="3930650"/>
          <p14:tracePt t="27925" x="2344738" y="3930650"/>
          <p14:tracePt t="27926" x="2360613" y="3922713"/>
          <p14:tracePt t="27927" x="2376488" y="3922713"/>
          <p14:tracePt t="27928" x="2392363" y="3914775"/>
          <p14:tracePt t="27929" x="2416175" y="3906838"/>
          <p14:tracePt t="27930" x="2424113" y="3906838"/>
          <p14:tracePt t="27931" x="2439988" y="3898900"/>
          <p14:tracePt t="27932" x="2463800" y="3898900"/>
          <p14:tracePt t="27933" x="2479675" y="3890963"/>
          <p14:tracePt t="27934" x="2487613" y="3890963"/>
          <p14:tracePt t="27935" x="2503488" y="3883025"/>
          <p14:tracePt t="27936" x="2519363" y="3875088"/>
          <p14:tracePt t="27937" x="2535238" y="3867150"/>
          <p14:tracePt t="27938" x="2551113" y="3867150"/>
          <p14:tracePt t="27939" x="2559050" y="3859213"/>
          <p14:tracePt t="27940" x="2574925" y="3859213"/>
          <p14:tracePt t="27941" x="2582863" y="3851275"/>
          <p14:tracePt t="27942" x="2590800" y="3851275"/>
          <p14:tracePt t="27943" x="2606675" y="3843338"/>
          <p14:tracePt t="27944" x="2606675" y="3835400"/>
          <p14:tracePt t="27945" x="2624138" y="3835400"/>
          <p14:tracePt t="27946" x="2640013" y="3827463"/>
          <p14:tracePt t="27947" x="2640013" y="3819525"/>
          <p14:tracePt t="27948" x="2655888" y="3811588"/>
          <p14:tracePt t="27950" x="2663825" y="3811588"/>
          <p14:tracePt t="27951" x="2671763" y="3803650"/>
          <p14:tracePt t="27952" x="2679700" y="3795713"/>
          <p14:tracePt t="27953" x="2687638" y="3787775"/>
          <p14:tracePt t="27955" x="2695575" y="3779838"/>
          <p14:tracePt t="27956" x="2703513" y="3771900"/>
          <p14:tracePt t="27958" x="2711450" y="3763963"/>
          <p14:tracePt t="27960" x="2719388" y="3763963"/>
          <p14:tracePt t="27961" x="2727325" y="3748088"/>
          <p14:tracePt t="27963" x="2727325" y="3740150"/>
          <p14:tracePt t="27964" x="2735263" y="3740150"/>
          <p14:tracePt t="27965" x="2735263" y="3732213"/>
          <p14:tracePt t="27966" x="2743200" y="3732213"/>
          <p14:tracePt t="27967" x="2743200" y="3724275"/>
          <p14:tracePt t="27968" x="2743200" y="3716338"/>
          <p14:tracePt t="27969" x="2751138" y="3708400"/>
          <p14:tracePt t="27970" x="2759075" y="3708400"/>
          <p14:tracePt t="27971" x="2759075" y="3700463"/>
          <p14:tracePt t="27972" x="2759075" y="3692525"/>
          <p14:tracePt t="27973" x="2759075" y="3684588"/>
          <p14:tracePt t="27974" x="2767013" y="3684588"/>
          <p14:tracePt t="27975" x="2767013" y="3676650"/>
          <p14:tracePt t="27977" x="2767013" y="3660775"/>
          <p14:tracePt t="27979" x="2767013" y="3652838"/>
          <p14:tracePt t="27980" x="2767013" y="3644900"/>
          <p14:tracePt t="27981" x="2767013" y="3636963"/>
          <p14:tracePt t="27982" x="2774950" y="3629025"/>
          <p14:tracePt t="27984" x="2774950" y="3613150"/>
          <p14:tracePt t="27986" x="2774950" y="3605213"/>
          <p14:tracePt t="27987" x="2774950" y="3595688"/>
          <p14:tracePt t="27988" x="2774950" y="3587750"/>
          <p14:tracePt t="27989" x="2774950" y="3579813"/>
          <p14:tracePt t="27991" x="2774950" y="3563938"/>
          <p14:tracePt t="27993" x="2774950" y="3556000"/>
          <p14:tracePt t="27995" x="2774950" y="3540125"/>
          <p14:tracePt t="27996" x="2774950" y="3532188"/>
          <p14:tracePt t="27997" x="2767013" y="3532188"/>
          <p14:tracePt t="27998" x="2767013" y="3524250"/>
          <p14:tracePt t="27999" x="2767013" y="3516313"/>
          <p14:tracePt t="28000" x="2759075" y="3508375"/>
          <p14:tracePt t="28002" x="2751138" y="3492500"/>
          <p14:tracePt t="28003" x="2751138" y="3484563"/>
          <p14:tracePt t="28005" x="2743200" y="3476625"/>
          <p14:tracePt t="28006" x="2743200" y="3468688"/>
          <p14:tracePt t="28007" x="2735263" y="3460750"/>
          <p14:tracePt t="28008" x="2727325" y="3460750"/>
          <p14:tracePt t="28009" x="2727325" y="3452813"/>
          <p14:tracePt t="28010" x="2727325" y="3444875"/>
          <p14:tracePt t="28011" x="2719388" y="3436938"/>
          <p14:tracePt t="28012" x="2711450" y="3436938"/>
          <p14:tracePt t="28013" x="2703513" y="3421063"/>
          <p14:tracePt t="28015" x="2695575" y="3413125"/>
          <p14:tracePt t="28017" x="2679700" y="3405188"/>
          <p14:tracePt t="28018" x="2679700" y="3397250"/>
          <p14:tracePt t="28019" x="2671763" y="3389313"/>
          <p14:tracePt t="28020" x="2655888" y="3373438"/>
          <p14:tracePt t="28023" x="2640013" y="3365500"/>
          <p14:tracePt t="28024" x="2632075" y="3357563"/>
          <p14:tracePt t="28026" x="2616200" y="3349625"/>
          <p14:tracePt t="28028" x="2598738" y="3333750"/>
          <p14:tracePt t="28030" x="2582863" y="3325813"/>
          <p14:tracePt t="28031" x="2574925" y="3317875"/>
          <p14:tracePt t="28032" x="2566988" y="3317875"/>
          <p14:tracePt t="28033" x="2551113" y="3302000"/>
          <p14:tracePt t="28034" x="2543175" y="3302000"/>
          <p14:tracePt t="28035" x="2535238" y="3286125"/>
          <p14:tracePt t="28036" x="2527300" y="3286125"/>
          <p14:tracePt t="28037" x="2519363" y="3278188"/>
          <p14:tracePt t="28038" x="2511425" y="3270250"/>
          <p14:tracePt t="28039" x="2495550" y="3262313"/>
          <p14:tracePt t="28040" x="2479675" y="3262313"/>
          <p14:tracePt t="28041" x="2471738" y="3244850"/>
          <p14:tracePt t="28042" x="2463800" y="3244850"/>
          <p14:tracePt t="28043" x="2447925" y="3236913"/>
          <p14:tracePt t="28044" x="2439988" y="3236913"/>
          <p14:tracePt t="28045" x="2424113" y="3228975"/>
          <p14:tracePt t="28046" x="2408238" y="3221038"/>
          <p14:tracePt t="28047" x="2400300" y="3221038"/>
          <p14:tracePt t="28048" x="2384425" y="3205163"/>
          <p14:tracePt t="28049" x="2376488" y="3205163"/>
          <p14:tracePt t="28050" x="2360613" y="3197225"/>
          <p14:tracePt t="28051" x="2344738" y="3189288"/>
          <p14:tracePt t="28052" x="2336800" y="3189288"/>
          <p14:tracePt t="28053" x="2312988" y="3181350"/>
          <p14:tracePt t="28054" x="2305050" y="3173413"/>
          <p14:tracePt t="28055" x="2289175" y="3173413"/>
          <p14:tracePt t="28056" x="2281238" y="3165475"/>
          <p14:tracePt t="28057" x="2255838" y="3165475"/>
          <p14:tracePt t="28058" x="2247900" y="3157538"/>
          <p14:tracePt t="28059" x="2232025" y="3149600"/>
          <p14:tracePt t="28060" x="2216150" y="3149600"/>
          <p14:tracePt t="28061" x="2200275" y="3149600"/>
          <p14:tracePt t="28062" x="2184400" y="3141663"/>
          <p14:tracePt t="28063" x="2176463" y="3133725"/>
          <p14:tracePt t="28064" x="2160588" y="3133725"/>
          <p14:tracePt t="28065" x="2136775" y="3125788"/>
          <p14:tracePt t="28066" x="2120900" y="3125788"/>
          <p14:tracePt t="28067" x="2112963" y="3125788"/>
          <p14:tracePt t="28068" x="2097088" y="3125788"/>
          <p14:tracePt t="28069" x="2081213" y="3117850"/>
          <p14:tracePt t="28070" x="2057400" y="3117850"/>
          <p14:tracePt t="28071" x="2049463" y="3109913"/>
          <p14:tracePt t="28072" x="2033588" y="3109913"/>
          <p14:tracePt t="28073" x="2017713" y="3109913"/>
          <p14:tracePt t="28074" x="2001838" y="3109913"/>
          <p14:tracePt t="28075" x="1985963" y="3101975"/>
          <p14:tracePt t="28076" x="1978025" y="3101975"/>
          <p14:tracePt t="28077" x="1962150" y="3101975"/>
          <p14:tracePt t="28078" x="1946275" y="3094038"/>
          <p14:tracePt t="28079" x="1930400" y="3094038"/>
          <p14:tracePt t="28080" x="1922463" y="3086100"/>
          <p14:tracePt t="28081" x="1905000" y="3086100"/>
          <p14:tracePt t="28082" x="1897063" y="3086100"/>
          <p14:tracePt t="28083" x="1873250" y="3086100"/>
          <p14:tracePt t="28084" x="1865313" y="3086100"/>
          <p14:tracePt t="28085" x="1849438" y="3086100"/>
          <p14:tracePt t="28086" x="1841500" y="3086100"/>
          <p14:tracePt t="28087" x="1825625" y="3086100"/>
          <p14:tracePt t="28089" x="1801813" y="3086100"/>
          <p14:tracePt t="28091" x="1785938" y="3086100"/>
          <p14:tracePt t="28092" x="1770063" y="3086100"/>
          <p14:tracePt t="28093" x="1762125" y="3086100"/>
          <p14:tracePt t="28094" x="1754188" y="3086100"/>
          <p14:tracePt t="28095" x="1746250" y="3086100"/>
          <p14:tracePt t="28096" x="1738313" y="3086100"/>
          <p14:tracePt t="28097" x="1722438" y="3086100"/>
          <p14:tracePt t="28098" x="1714500" y="3086100"/>
          <p14:tracePt t="28099" x="1706563" y="3086100"/>
          <p14:tracePt t="28100" x="1690688" y="3086100"/>
          <p14:tracePt t="28102" x="1674813" y="3086100"/>
          <p14:tracePt t="28104" x="1658938" y="3094038"/>
          <p14:tracePt t="28105" x="1651000" y="3094038"/>
          <p14:tracePt t="28106" x="1643063" y="3094038"/>
          <p14:tracePt t="28107" x="1635125" y="3101975"/>
          <p14:tracePt t="28108" x="1627188" y="3101975"/>
          <p14:tracePt t="28109" x="1619250" y="3101975"/>
          <p14:tracePt t="28110" x="1611313" y="3101975"/>
          <p14:tracePt t="28111" x="1603375" y="3109913"/>
          <p14:tracePt t="28112" x="1595438" y="3109913"/>
          <p14:tracePt t="28113" x="1587500" y="3109913"/>
          <p14:tracePt t="28114" x="1579563" y="3117850"/>
          <p14:tracePt t="28115" x="1571625" y="3117850"/>
          <p14:tracePt t="28116" x="1562100" y="3117850"/>
          <p14:tracePt t="28117" x="1554163" y="3125788"/>
          <p14:tracePt t="28118" x="1546225" y="3133725"/>
          <p14:tracePt t="28120" x="1530350" y="3141663"/>
          <p14:tracePt t="28121" x="1522413" y="3141663"/>
          <p14:tracePt t="28122" x="1522413" y="3157538"/>
          <p14:tracePt t="28123" x="1514475" y="3157538"/>
          <p14:tracePt t="28124" x="1506538" y="3165475"/>
          <p14:tracePt t="28125" x="1498600" y="3173413"/>
          <p14:tracePt t="28126" x="1490663" y="3173413"/>
          <p14:tracePt t="28127" x="1490663" y="3181350"/>
          <p14:tracePt t="28128" x="1482725" y="3181350"/>
          <p14:tracePt t="28129" x="1474788" y="3189288"/>
          <p14:tracePt t="28130" x="1466850" y="3189288"/>
          <p14:tracePt t="28131" x="1466850" y="3205163"/>
          <p14:tracePt t="28132" x="1458913" y="3205163"/>
          <p14:tracePt t="28133" x="1450975" y="3213100"/>
          <p14:tracePt t="28134" x="1450975" y="3221038"/>
          <p14:tracePt t="28135" x="1450975" y="3228975"/>
          <p14:tracePt t="28136" x="1443038" y="3236913"/>
          <p14:tracePt t="28137" x="1443038" y="3244850"/>
          <p14:tracePt t="28138" x="1427163" y="3252788"/>
          <p14:tracePt t="28139" x="1419225" y="3262313"/>
          <p14:tracePt t="28140" x="1419225" y="3278188"/>
          <p14:tracePt t="28142" x="1411288" y="3294063"/>
          <p14:tracePt t="28143" x="1411288" y="3309938"/>
          <p14:tracePt t="28144" x="1403350" y="3309938"/>
          <p14:tracePt t="28145" x="1395413" y="3325813"/>
          <p14:tracePt t="28146" x="1395413" y="3333750"/>
          <p14:tracePt t="28147" x="1395413" y="3349625"/>
          <p14:tracePt t="28148" x="1387475" y="3357563"/>
          <p14:tracePt t="28149" x="1387475" y="3365500"/>
          <p14:tracePt t="28150" x="1379538" y="3381375"/>
          <p14:tracePt t="28151" x="1379538" y="3389313"/>
          <p14:tracePt t="28152" x="1379538" y="3397250"/>
          <p14:tracePt t="28153" x="1379538" y="3413125"/>
          <p14:tracePt t="28154" x="1371600" y="3421063"/>
          <p14:tracePt t="28155" x="1371600" y="3436938"/>
          <p14:tracePt t="28156" x="1371600" y="3444875"/>
          <p14:tracePt t="28157" x="1363663" y="3460750"/>
          <p14:tracePt t="28158" x="1363663" y="3476625"/>
          <p14:tracePt t="28159" x="1363663" y="3484563"/>
          <p14:tracePt t="28160" x="1363663" y="3492500"/>
          <p14:tracePt t="28161" x="1363663" y="3508375"/>
          <p14:tracePt t="28162" x="1363663" y="3516313"/>
          <p14:tracePt t="28163" x="1363663" y="3532188"/>
          <p14:tracePt t="28164" x="1363663" y="3540125"/>
          <p14:tracePt t="28165" x="1363663" y="3556000"/>
          <p14:tracePt t="28166" x="1363663" y="3563938"/>
          <p14:tracePt t="28167" x="1363663" y="3579813"/>
          <p14:tracePt t="28168" x="1363663" y="3587750"/>
          <p14:tracePt t="28169" x="1363663" y="3605213"/>
          <p14:tracePt t="28170" x="1363663" y="3621088"/>
          <p14:tracePt t="28171" x="1363663" y="3629025"/>
          <p14:tracePt t="28172" x="1363663" y="3636963"/>
          <p14:tracePt t="28173" x="1363663" y="3652838"/>
          <p14:tracePt t="28174" x="1363663" y="3660775"/>
          <p14:tracePt t="28175" x="1363663" y="3668713"/>
          <p14:tracePt t="28176" x="1363663" y="3684588"/>
          <p14:tracePt t="28177" x="1363663" y="3692525"/>
          <p14:tracePt t="28178" x="1371600" y="3700463"/>
          <p14:tracePt t="28179" x="1371600" y="3716338"/>
          <p14:tracePt t="28180" x="1371600" y="3724275"/>
          <p14:tracePt t="28181" x="1371600" y="3732213"/>
          <p14:tracePt t="28182" x="1379538" y="3748088"/>
          <p14:tracePt t="28183" x="1379538" y="3756025"/>
          <p14:tracePt t="28184" x="1395413" y="3763963"/>
          <p14:tracePt t="28185" x="1395413" y="3779838"/>
          <p14:tracePt t="28187" x="1403350" y="3787775"/>
          <p14:tracePt t="28188" x="1403350" y="3803650"/>
          <p14:tracePt t="28189" x="1403350" y="3811588"/>
          <p14:tracePt t="28190" x="1411288" y="3819525"/>
          <p14:tracePt t="28191" x="1419225" y="3827463"/>
          <p14:tracePt t="28192" x="1419225" y="3835400"/>
          <p14:tracePt t="28193" x="1427163" y="3851275"/>
          <p14:tracePt t="28194" x="1435100" y="3859213"/>
          <p14:tracePt t="28195" x="1435100" y="3867150"/>
          <p14:tracePt t="28196" x="1450975" y="3867150"/>
          <p14:tracePt t="28197" x="1450975" y="3883025"/>
          <p14:tracePt t="28198" x="1458913" y="3890963"/>
          <p14:tracePt t="28199" x="1458913" y="3898900"/>
          <p14:tracePt t="28200" x="1466850" y="3906838"/>
          <p14:tracePt t="28201" x="1474788" y="3914775"/>
          <p14:tracePt t="28202" x="1482725" y="3922713"/>
          <p14:tracePt t="28203" x="1482725" y="3930650"/>
          <p14:tracePt t="28204" x="1490663" y="3938588"/>
          <p14:tracePt t="28205" x="1498600" y="3938588"/>
          <p14:tracePt t="28206" x="1506538" y="3956050"/>
          <p14:tracePt t="28208" x="1522413" y="3963988"/>
          <p14:tracePt t="28209" x="1530350" y="3971925"/>
          <p14:tracePt t="28210" x="1538288" y="3987800"/>
          <p14:tracePt t="28211" x="1546225" y="3987800"/>
          <p14:tracePt t="28212" x="1554163" y="4003675"/>
          <p14:tracePt t="28213" x="1562100" y="4003675"/>
          <p14:tracePt t="28214" x="1571625" y="4011613"/>
          <p14:tracePt t="28215" x="1579563" y="4011613"/>
          <p14:tracePt t="28216" x="1587500" y="4019550"/>
          <p14:tracePt t="28217" x="1595438" y="4027488"/>
          <p14:tracePt t="28218" x="1603375" y="4035425"/>
          <p14:tracePt t="28219" x="1611313" y="4043363"/>
          <p14:tracePt t="28220" x="1627188" y="4051300"/>
          <p14:tracePt t="28222" x="1643063" y="4059238"/>
          <p14:tracePt t="28224" x="1658938" y="4067175"/>
          <p14:tracePt t="28225" x="1666875" y="4075113"/>
          <p14:tracePt t="28226" x="1674813" y="4075113"/>
          <p14:tracePt t="28227" x="1690688" y="4083050"/>
          <p14:tracePt t="28229" x="1698625" y="4090988"/>
          <p14:tracePt t="28230" x="1714500" y="4090988"/>
          <p14:tracePt t="28231" x="1722438" y="4098925"/>
          <p14:tracePt t="28232" x="1730375" y="4106863"/>
          <p14:tracePt t="28233" x="1746250" y="4106863"/>
          <p14:tracePt t="28234" x="1754188" y="4106863"/>
          <p14:tracePt t="28235" x="1762125" y="4114800"/>
          <p14:tracePt t="28236" x="1778000" y="4114800"/>
          <p14:tracePt t="28237" x="1785938" y="4122738"/>
          <p14:tracePt t="28238" x="1793875" y="4122738"/>
          <p14:tracePt t="28239" x="1809750" y="4122738"/>
          <p14:tracePt t="28240" x="1817688" y="4130675"/>
          <p14:tracePt t="28241" x="1833563" y="4130675"/>
          <p14:tracePt t="28242" x="1841500" y="4130675"/>
          <p14:tracePt t="28243" x="1857375" y="4138613"/>
          <p14:tracePt t="28244" x="1865313" y="4138613"/>
          <p14:tracePt t="28245" x="1873250" y="4138613"/>
          <p14:tracePt t="28246" x="1889125" y="4146550"/>
          <p14:tracePt t="28247" x="1897063" y="4146550"/>
          <p14:tracePt t="28248" x="1912938" y="4154488"/>
          <p14:tracePt t="28249" x="1922463" y="4154488"/>
          <p14:tracePt t="28250" x="1946275" y="4154488"/>
          <p14:tracePt t="28251" x="1962150" y="4154488"/>
          <p14:tracePt t="28252" x="1970088" y="4154488"/>
          <p14:tracePt t="28253" x="1978025" y="4154488"/>
          <p14:tracePt t="28254" x="1993900" y="4154488"/>
          <p14:tracePt t="28255" x="2009775" y="4162425"/>
          <p14:tracePt t="28256" x="2025650" y="4162425"/>
          <p14:tracePt t="28257" x="2041525" y="4162425"/>
          <p14:tracePt t="28258" x="2049463" y="4162425"/>
          <p14:tracePt t="28259" x="2065338" y="4162425"/>
          <p14:tracePt t="28260" x="2081213" y="4162425"/>
          <p14:tracePt t="28261" x="2097088" y="4170363"/>
          <p14:tracePt t="28262" x="2105025" y="4170363"/>
          <p14:tracePt t="28263" x="2120900" y="4170363"/>
          <p14:tracePt t="28264" x="2136775" y="4170363"/>
          <p14:tracePt t="28265" x="2152650" y="4170363"/>
          <p14:tracePt t="28266" x="2168525" y="4170363"/>
          <p14:tracePt t="28267" x="2176463" y="4170363"/>
          <p14:tracePt t="28268" x="2192338" y="4170363"/>
          <p14:tracePt t="28269" x="2208213" y="4170363"/>
          <p14:tracePt t="28271" x="2239963" y="4170363"/>
          <p14:tracePt t="28272" x="2255838" y="4170363"/>
          <p14:tracePt t="28273" x="2273300" y="4170363"/>
          <p14:tracePt t="28274" x="2281238" y="4170363"/>
          <p14:tracePt t="28275" x="2305050" y="4170363"/>
          <p14:tracePt t="28276" x="2312988" y="4170363"/>
          <p14:tracePt t="28277" x="2320925" y="4170363"/>
          <p14:tracePt t="28278" x="2336800" y="4170363"/>
          <p14:tracePt t="28279" x="2352675" y="4170363"/>
          <p14:tracePt t="28280" x="2368550" y="4170363"/>
          <p14:tracePt t="28281" x="2384425" y="4170363"/>
          <p14:tracePt t="28282" x="2392363" y="4170363"/>
          <p14:tracePt t="28283" x="2408238" y="4170363"/>
          <p14:tracePt t="28284" x="2416175" y="4170363"/>
          <p14:tracePt t="28285" x="2424113" y="4170363"/>
          <p14:tracePt t="28286" x="2439988" y="4170363"/>
          <p14:tracePt t="28287" x="2455863" y="4162425"/>
          <p14:tracePt t="28288" x="2463800" y="4162425"/>
          <p14:tracePt t="28289" x="2471738" y="4162425"/>
          <p14:tracePt t="28290" x="2479675" y="4162425"/>
          <p14:tracePt t="28291" x="2495550" y="4162425"/>
          <p14:tracePt t="28292" x="2511425" y="4162425"/>
          <p14:tracePt t="28294" x="2527300" y="4162425"/>
          <p14:tracePt t="28295" x="2543175" y="4154488"/>
          <p14:tracePt t="28296" x="2551113" y="4154488"/>
          <p14:tracePt t="28297" x="2559050" y="4146550"/>
          <p14:tracePt t="28298" x="2566988" y="4146550"/>
          <p14:tracePt t="28299" x="2574925" y="4146550"/>
          <p14:tracePt t="28300" x="2582863" y="4146550"/>
          <p14:tracePt t="28301" x="2598738" y="4138613"/>
          <p14:tracePt t="28302" x="2606675" y="4138613"/>
          <p14:tracePt t="28303" x="2616200" y="4130675"/>
          <p14:tracePt t="28304" x="2624138" y="4130675"/>
          <p14:tracePt t="28305" x="2632075" y="4130675"/>
          <p14:tracePt t="28306" x="2640013" y="4122738"/>
          <p14:tracePt t="28307" x="2647950" y="4122738"/>
          <p14:tracePt t="28308" x="2655888" y="4114800"/>
          <p14:tracePt t="28309" x="2671763" y="4114800"/>
          <p14:tracePt t="28310" x="2671763" y="4106863"/>
          <p14:tracePt t="28311" x="2687638" y="4106863"/>
          <p14:tracePt t="28312" x="2687638" y="4098925"/>
          <p14:tracePt t="28313" x="2695575" y="4098925"/>
          <p14:tracePt t="28314" x="2711450" y="4090988"/>
          <p14:tracePt t="28315" x="2711450" y="4083050"/>
          <p14:tracePt t="28316" x="2719388" y="4075113"/>
          <p14:tracePt t="28317" x="2727325" y="4075113"/>
          <p14:tracePt t="28318" x="2735263" y="4075113"/>
          <p14:tracePt t="28319" x="2743200" y="4067175"/>
          <p14:tracePt t="28321" x="2759075" y="4051300"/>
          <p14:tracePt t="28323" x="2774950" y="4043363"/>
          <p14:tracePt t="28325" x="2782888" y="4027488"/>
          <p14:tracePt t="28326" x="2790825" y="4027488"/>
          <p14:tracePt t="28327" x="2790825" y="4019550"/>
          <p14:tracePt t="28328" x="2798763" y="4011613"/>
          <p14:tracePt t="28329" x="2806700" y="4003675"/>
          <p14:tracePt t="28330" x="2814638" y="4003675"/>
          <p14:tracePt t="28331" x="2822575" y="3987800"/>
          <p14:tracePt t="28332" x="2830513" y="3987800"/>
          <p14:tracePt t="28333" x="2830513" y="3979863"/>
          <p14:tracePt t="28334" x="2838450" y="3971925"/>
          <p14:tracePt t="28336" x="2838450" y="3963988"/>
          <p14:tracePt t="28337" x="2846388" y="3948113"/>
          <p14:tracePt t="28338" x="2854325" y="3948113"/>
          <p14:tracePt t="28339" x="2854325" y="3930650"/>
          <p14:tracePt t="28340" x="2862263" y="3930650"/>
          <p14:tracePt t="28341" x="2862263" y="3922713"/>
          <p14:tracePt t="28342" x="2870200" y="3906838"/>
          <p14:tracePt t="28344" x="2870200" y="3898900"/>
          <p14:tracePt t="28345" x="2878138" y="3890963"/>
          <p14:tracePt t="28346" x="2878138" y="3883025"/>
          <p14:tracePt t="28347" x="2878138" y="3875088"/>
          <p14:tracePt t="28348" x="2878138" y="3867150"/>
          <p14:tracePt t="28349" x="2886075" y="3851275"/>
          <p14:tracePt t="28351" x="2886075" y="3843338"/>
          <p14:tracePt t="28352" x="2886075" y="3827463"/>
          <p14:tracePt t="28353" x="2886075" y="3819525"/>
          <p14:tracePt t="28354" x="2886075" y="3811588"/>
          <p14:tracePt t="28355" x="2886075" y="3803650"/>
          <p14:tracePt t="28357" x="2886075" y="3787775"/>
          <p14:tracePt t="28359" x="2886075" y="3779838"/>
          <p14:tracePt t="28360" x="2886075" y="3763963"/>
          <p14:tracePt t="28361" x="2886075" y="3756025"/>
          <p14:tracePt t="28363" x="2886075" y="3740150"/>
          <p14:tracePt t="28364" x="2886075" y="3732213"/>
          <p14:tracePt t="28365" x="2886075" y="3724275"/>
          <p14:tracePt t="28366" x="2886075" y="3708400"/>
          <p14:tracePt t="28367" x="2878138" y="3708400"/>
          <p14:tracePt t="28368" x="2878138" y="3700463"/>
          <p14:tracePt t="28369" x="2878138" y="3684588"/>
          <p14:tracePt t="28371" x="2870200" y="3668713"/>
          <p14:tracePt t="28372" x="2862263" y="3660775"/>
          <p14:tracePt t="28373" x="2862263" y="3652838"/>
          <p14:tracePt t="28374" x="2854325" y="3636963"/>
          <p14:tracePt t="28375" x="2846388" y="3629025"/>
          <p14:tracePt t="28376" x="2846388" y="3621088"/>
          <p14:tracePt t="28377" x="2838450" y="3613150"/>
          <p14:tracePt t="28378" x="2830513" y="3605213"/>
          <p14:tracePt t="28379" x="2830513" y="3595688"/>
          <p14:tracePt t="28380" x="2814638" y="3579813"/>
          <p14:tracePt t="28382" x="2798763" y="3563938"/>
          <p14:tracePt t="28383" x="2798763" y="3556000"/>
          <p14:tracePt t="28384" x="2782888" y="3548063"/>
          <p14:tracePt t="28385" x="2774950" y="3540125"/>
          <p14:tracePt t="28386" x="2767013" y="3532188"/>
          <p14:tracePt t="28387" x="2759075" y="3516313"/>
          <p14:tracePt t="28388" x="2743200" y="3508375"/>
          <p14:tracePt t="28389" x="2743200" y="3500438"/>
          <p14:tracePt t="28390" x="2735263" y="3492500"/>
          <p14:tracePt t="28391" x="2719388" y="3484563"/>
          <p14:tracePt t="28392" x="2711450" y="3476625"/>
          <p14:tracePt t="28393" x="2695575" y="3460750"/>
          <p14:tracePt t="28394" x="2687638" y="3460750"/>
          <p14:tracePt t="28395" x="2679700" y="3452813"/>
          <p14:tracePt t="28396" x="2663825" y="3444875"/>
          <p14:tracePt t="28397" x="2655888" y="3429000"/>
          <p14:tracePt t="28398" x="2640013" y="3421063"/>
          <p14:tracePt t="28399" x="2624138" y="3413125"/>
          <p14:tracePt t="28400" x="2616200" y="3405188"/>
          <p14:tracePt t="28401" x="2598738" y="3405188"/>
          <p14:tracePt t="28402" x="2582863" y="3397250"/>
          <p14:tracePt t="28403" x="2574925" y="3381375"/>
          <p14:tracePt t="28404" x="2559050" y="3381375"/>
          <p14:tracePt t="28405" x="2543175" y="3373438"/>
          <p14:tracePt t="28406" x="2527300" y="3357563"/>
          <p14:tracePt t="28407" x="2511425" y="3357563"/>
          <p14:tracePt t="28408" x="2495550" y="3341688"/>
          <p14:tracePt t="28409" x="2479675" y="3341688"/>
          <p14:tracePt t="28410" x="2471738" y="3325813"/>
          <p14:tracePt t="28411" x="2455863" y="3317875"/>
          <p14:tracePt t="28412" x="2432050" y="3317875"/>
          <p14:tracePt t="28413" x="2424113" y="3302000"/>
          <p14:tracePt t="28414" x="2408238" y="3302000"/>
          <p14:tracePt t="28415" x="2392363" y="3294063"/>
          <p14:tracePt t="28416" x="2376488" y="3286125"/>
          <p14:tracePt t="28417" x="2368550" y="3278188"/>
          <p14:tracePt t="28418" x="2352675" y="3270250"/>
          <p14:tracePt t="28419" x="2336800" y="3270250"/>
          <p14:tracePt t="28421" x="2312988" y="3252788"/>
          <p14:tracePt t="28422" x="2297113" y="3252788"/>
          <p14:tracePt t="28423" x="2281238" y="3236913"/>
          <p14:tracePt t="28424" x="2265363" y="3236913"/>
          <p14:tracePt t="28425" x="2255838" y="3236913"/>
          <p14:tracePt t="28426" x="2239963" y="3236913"/>
          <p14:tracePt t="28427" x="2224088" y="3228975"/>
          <p14:tracePt t="28428" x="2208213" y="3221038"/>
          <p14:tracePt t="28429" x="2200275" y="3221038"/>
          <p14:tracePt t="28430" x="2184400" y="3221038"/>
          <p14:tracePt t="28431" x="2176463" y="3213100"/>
          <p14:tracePt t="28432" x="2160588" y="3213100"/>
          <p14:tracePt t="28433" x="2152650" y="3213100"/>
          <p14:tracePt t="28434" x="2144713" y="3213100"/>
          <p14:tracePt t="28435" x="2128838" y="3205163"/>
          <p14:tracePt t="28436" x="2120900" y="3205163"/>
          <p14:tracePt t="28437" x="2105025" y="3205163"/>
          <p14:tracePt t="28438" x="2097088" y="3205163"/>
          <p14:tracePt t="28439" x="2089150" y="3205163"/>
          <p14:tracePt t="28440" x="2081213" y="3205163"/>
          <p14:tracePt t="28441" x="2065338" y="3205163"/>
          <p14:tracePt t="28442" x="2057400" y="3197225"/>
          <p14:tracePt t="28443" x="2049463" y="3197225"/>
          <p14:tracePt t="28444" x="2033588" y="3197225"/>
          <p14:tracePt t="28445" x="2025650" y="3197225"/>
          <p14:tracePt t="28446" x="2017713" y="3197225"/>
          <p14:tracePt t="28447" x="2009775" y="3197225"/>
          <p14:tracePt t="28449" x="1993900" y="3197225"/>
          <p14:tracePt t="28451" x="1985963" y="3197225"/>
          <p14:tracePt t="28452" x="1970088" y="3197225"/>
          <p14:tracePt t="28454" x="1962150" y="3197225"/>
          <p14:tracePt t="28455" x="1954213" y="3197225"/>
          <p14:tracePt t="28456" x="1946275" y="3197225"/>
          <p14:tracePt t="28458" x="1938338" y="3197225"/>
          <p14:tracePt t="28459" x="1930400" y="3197225"/>
          <p14:tracePt t="28461" x="1912938" y="3197225"/>
          <p14:tracePt t="28463" x="1912938" y="3205163"/>
          <p14:tracePt t="28464" x="1905000" y="3205163"/>
          <p14:tracePt t="28466" x="1897063" y="3205163"/>
          <p14:tracePt t="28467" x="1889125" y="3213100"/>
          <p14:tracePt t="28469" x="1881188" y="3213100"/>
          <p14:tracePt t="28471" x="1873250" y="3221038"/>
          <p14:tracePt t="28472" x="1873250" y="3228975"/>
          <p14:tracePt t="28473" x="1873250" y="3236913"/>
          <p14:tracePt t="28474" x="1865313" y="3236913"/>
          <p14:tracePt t="28475" x="1857375" y="3244850"/>
          <p14:tracePt t="28476" x="1857375" y="3252788"/>
          <p14:tracePt t="28477" x="1849438" y="3252788"/>
          <p14:tracePt t="28478" x="1849438" y="3262313"/>
          <p14:tracePt t="28479" x="1841500" y="3262313"/>
          <p14:tracePt t="28480" x="1841500" y="3270250"/>
          <p14:tracePt t="28481" x="1833563" y="3270250"/>
          <p14:tracePt t="28482" x="1833563" y="3278188"/>
          <p14:tracePt t="28483" x="1825625" y="3286125"/>
          <p14:tracePt t="28484" x="1825625" y="3302000"/>
          <p14:tracePt t="28486" x="1825625" y="3309938"/>
          <p14:tracePt t="28487" x="1817688" y="3325813"/>
          <p14:tracePt t="28488" x="1809750" y="3333750"/>
          <p14:tracePt t="28489" x="1809750" y="3341688"/>
          <p14:tracePt t="28490" x="1809750" y="3349625"/>
          <p14:tracePt t="28491" x="1801813" y="3349625"/>
          <p14:tracePt t="28492" x="1793875" y="3365500"/>
          <p14:tracePt t="28493" x="1793875" y="3373438"/>
          <p14:tracePt t="28494" x="1793875" y="3381375"/>
          <p14:tracePt t="28495" x="1793875" y="3397250"/>
          <p14:tracePt t="28496" x="1785938" y="3405188"/>
          <p14:tracePt t="28497" x="1785938" y="3413125"/>
          <p14:tracePt t="28498" x="1785938" y="3421063"/>
          <p14:tracePt t="28499" x="1778000" y="3436938"/>
          <p14:tracePt t="28500" x="1778000" y="3444875"/>
          <p14:tracePt t="28501" x="1778000" y="3460750"/>
          <p14:tracePt t="28502" x="1778000" y="3468688"/>
          <p14:tracePt t="28503" x="1778000" y="3476625"/>
          <p14:tracePt t="28504" x="1778000" y="3492500"/>
          <p14:tracePt t="28505" x="1778000" y="3500438"/>
          <p14:tracePt t="28506" x="1778000" y="3524250"/>
          <p14:tracePt t="28507" x="1778000" y="3532188"/>
          <p14:tracePt t="28508" x="1778000" y="3540125"/>
          <p14:tracePt t="28509" x="1778000" y="3548063"/>
          <p14:tracePt t="28510" x="1778000" y="3563938"/>
          <p14:tracePt t="28511" x="1778000" y="3579813"/>
          <p14:tracePt t="28512" x="1778000" y="3587750"/>
          <p14:tracePt t="28513" x="1778000" y="3595688"/>
          <p14:tracePt t="28514" x="1778000" y="3613150"/>
          <p14:tracePt t="28515" x="1778000" y="3629025"/>
          <p14:tracePt t="28516" x="1778000" y="3636963"/>
          <p14:tracePt t="28517" x="1778000" y="3652838"/>
          <p14:tracePt t="28518" x="1778000" y="3660775"/>
          <p14:tracePt t="28519" x="1778000" y="3684588"/>
          <p14:tracePt t="28520" x="1778000" y="3692525"/>
          <p14:tracePt t="28521" x="1778000" y="3700463"/>
          <p14:tracePt t="28522" x="1778000" y="3716338"/>
          <p14:tracePt t="28523" x="1778000" y="3724275"/>
          <p14:tracePt t="28524" x="1778000" y="3740150"/>
          <p14:tracePt t="28525" x="1778000" y="3748088"/>
          <p14:tracePt t="28526" x="1778000" y="3763963"/>
          <p14:tracePt t="28527" x="1778000" y="3771900"/>
          <p14:tracePt t="28528" x="1785938" y="3779838"/>
          <p14:tracePt t="28529" x="1793875" y="3795713"/>
          <p14:tracePt t="28530" x="1793875" y="3811588"/>
          <p14:tracePt t="28531" x="1793875" y="3819525"/>
          <p14:tracePt t="28532" x="1801813" y="3827463"/>
          <p14:tracePt t="28533" x="1801813" y="3843338"/>
          <p14:tracePt t="28534" x="1809750" y="3859213"/>
          <p14:tracePt t="28535" x="1809750" y="3867150"/>
          <p14:tracePt t="28536" x="1817688" y="3875088"/>
          <p14:tracePt t="28537" x="1817688" y="3883025"/>
          <p14:tracePt t="28538" x="1825625" y="3898900"/>
          <p14:tracePt t="28539" x="1825625" y="3914775"/>
          <p14:tracePt t="28540" x="1833563" y="3914775"/>
          <p14:tracePt t="28541" x="1841500" y="3930650"/>
          <p14:tracePt t="28542" x="1841500" y="3948113"/>
          <p14:tracePt t="28544" x="1857375" y="3956050"/>
          <p14:tracePt t="28545" x="1857375" y="3971925"/>
          <p14:tracePt t="28546" x="1865313" y="3971925"/>
          <p14:tracePt t="28547" x="1873250" y="3987800"/>
          <p14:tracePt t="28548" x="1873250" y="3995738"/>
          <p14:tracePt t="28549" x="1881188" y="4003675"/>
          <p14:tracePt t="28550" x="1889125" y="4011613"/>
          <p14:tracePt t="28551" x="1897063" y="4019550"/>
          <p14:tracePt t="28552" x="1897063" y="4027488"/>
          <p14:tracePt t="28553" x="1905000" y="4035425"/>
          <p14:tracePt t="28555" x="1922463" y="4051300"/>
          <p14:tracePt t="28557" x="1930400" y="4067175"/>
          <p14:tracePt t="28558" x="1938338" y="4067175"/>
          <p14:tracePt t="28559" x="1946275" y="4075113"/>
          <p14:tracePt t="28560" x="1954213" y="4083050"/>
          <p14:tracePt t="28561" x="1962150" y="4090988"/>
          <p14:tracePt t="28563" x="1978025" y="4106863"/>
          <p14:tracePt t="28565" x="1985963" y="4114800"/>
          <p14:tracePt t="28566" x="1993900" y="4114800"/>
          <p14:tracePt t="28567" x="2001838" y="4114800"/>
          <p14:tracePt t="28568" x="2017713" y="4130675"/>
          <p14:tracePt t="28571" x="2041525" y="4138613"/>
          <p14:tracePt t="28572" x="2049463" y="4146550"/>
          <p14:tracePt t="28573" x="2057400" y="4146550"/>
          <p14:tracePt t="28574" x="2073275" y="4146550"/>
          <p14:tracePt t="28575" x="2081213" y="4154488"/>
          <p14:tracePt t="28576" x="2089150" y="4162425"/>
          <p14:tracePt t="28577" x="2097088" y="4162425"/>
          <p14:tracePt t="28578" x="2105025" y="4162425"/>
          <p14:tracePt t="28579" x="2120900" y="4170363"/>
          <p14:tracePt t="28580" x="2128838" y="4178300"/>
          <p14:tracePt t="28581" x="2136775" y="4178300"/>
          <p14:tracePt t="28582" x="2144713" y="4178300"/>
          <p14:tracePt t="28583" x="2160588" y="4178300"/>
          <p14:tracePt t="28584" x="2168525" y="4178300"/>
          <p14:tracePt t="28585" x="2184400" y="4178300"/>
          <p14:tracePt t="28586" x="2192338" y="4186238"/>
          <p14:tracePt t="28587" x="2208213" y="4186238"/>
          <p14:tracePt t="28588" x="2216150" y="4186238"/>
          <p14:tracePt t="28589" x="2224088" y="4186238"/>
          <p14:tracePt t="28590" x="2247900" y="4186238"/>
          <p14:tracePt t="28591" x="2255838" y="4186238"/>
          <p14:tracePt t="28592" x="2273300" y="4186238"/>
          <p14:tracePt t="28593" x="2281238" y="4186238"/>
          <p14:tracePt t="28594" x="2297113" y="4186238"/>
          <p14:tracePt t="28595" x="2320925" y="4186238"/>
          <p14:tracePt t="28596" x="2328863" y="4186238"/>
          <p14:tracePt t="28597" x="2344738" y="4186238"/>
          <p14:tracePt t="28598" x="2352675" y="4186238"/>
          <p14:tracePt t="28599" x="2368550" y="4186238"/>
          <p14:tracePt t="28600" x="2384425" y="4186238"/>
          <p14:tracePt t="28601" x="2408238" y="4186238"/>
          <p14:tracePt t="28602" x="2416175" y="4186238"/>
          <p14:tracePt t="28603" x="2432050" y="4186238"/>
          <p14:tracePt t="28604" x="2439988" y="4186238"/>
          <p14:tracePt t="28605" x="2463800" y="4186238"/>
          <p14:tracePt t="28606" x="2471738" y="4186238"/>
          <p14:tracePt t="28607" x="2495550" y="4186238"/>
          <p14:tracePt t="28608" x="2503488" y="4186238"/>
          <p14:tracePt t="28609" x="2519363" y="4186238"/>
          <p14:tracePt t="28610" x="2535238" y="4186238"/>
          <p14:tracePt t="28611" x="2551113" y="4186238"/>
          <p14:tracePt t="28612" x="2559050" y="4186238"/>
          <p14:tracePt t="28613" x="2566988" y="4186238"/>
          <p14:tracePt t="28614" x="2590800" y="4178300"/>
          <p14:tracePt t="28615" x="2598738" y="4178300"/>
          <p14:tracePt t="28616" x="2616200" y="4178300"/>
          <p14:tracePt t="28617" x="2624138" y="4178300"/>
          <p14:tracePt t="28618" x="2640013" y="4178300"/>
          <p14:tracePt t="28619" x="2647950" y="4178300"/>
          <p14:tracePt t="28620" x="2663825" y="4170363"/>
          <p14:tracePt t="28621" x="2671763" y="4170363"/>
          <p14:tracePt t="28622" x="2679700" y="4170363"/>
          <p14:tracePt t="28623" x="2687638" y="4162425"/>
          <p14:tracePt t="28624" x="2695575" y="4162425"/>
          <p14:tracePt t="28625" x="2711450" y="4162425"/>
          <p14:tracePt t="28626" x="2719388" y="4162425"/>
          <p14:tracePt t="28627" x="2727325" y="4162425"/>
          <p14:tracePt t="28628" x="2735263" y="4162425"/>
          <p14:tracePt t="28629" x="2743200" y="4154488"/>
          <p14:tracePt t="28630" x="2751138" y="4146550"/>
          <p14:tracePt t="28631" x="2759075" y="4146550"/>
          <p14:tracePt t="28632" x="2767013" y="4146550"/>
          <p14:tracePt t="28634" x="2774950" y="4146550"/>
          <p14:tracePt t="28635" x="2782888" y="4146550"/>
          <p14:tracePt t="28636" x="2790825" y="4138613"/>
          <p14:tracePt t="28638" x="2798763" y="4138613"/>
          <p14:tracePt t="28639" x="2806700" y="4130675"/>
          <p14:tracePt t="28641" x="2814638" y="4130675"/>
          <p14:tracePt t="28642" x="2822575" y="4122738"/>
          <p14:tracePt t="28643" x="2822575" y="4114800"/>
          <p14:tracePt t="28644" x="2830513" y="4114800"/>
          <p14:tracePt t="28646" x="2830513" y="4106863"/>
          <p14:tracePt t="28647" x="2838450" y="4106863"/>
          <p14:tracePt t="28649" x="2846388" y="4098925"/>
          <p14:tracePt t="28651" x="2854325" y="4098925"/>
          <p14:tracePt t="28652" x="2854325" y="4090988"/>
          <p14:tracePt t="28653" x="2854325" y="4083050"/>
          <p14:tracePt t="28654" x="2862263" y="4083050"/>
          <p14:tracePt t="28656" x="2862263" y="4075113"/>
          <p14:tracePt t="28658" x="2862263" y="4067175"/>
          <p14:tracePt t="28659" x="2870200" y="4067175"/>
          <p14:tracePt t="28660" x="2870200" y="4051300"/>
          <p14:tracePt t="28663" x="2870200" y="4043363"/>
          <p14:tracePt t="28666" x="2870200" y="4027488"/>
          <p14:tracePt t="28668" x="2870200" y="4019550"/>
          <p14:tracePt t="28669" x="2878138" y="4019550"/>
          <p14:tracePt t="28670" x="2878138" y="4011613"/>
          <p14:tracePt t="28671" x="2878138" y="4003675"/>
          <p14:tracePt t="28672" x="2878138" y="3995738"/>
          <p14:tracePt t="28674" x="2878138" y="3987800"/>
          <p14:tracePt t="28676" x="2878138" y="3979863"/>
          <p14:tracePt t="28677" x="2878138" y="3963988"/>
          <p14:tracePt t="28679" x="2878138" y="3956050"/>
          <p14:tracePt t="28681" x="2878138" y="3948113"/>
          <p14:tracePt t="28682" x="2870200" y="3938588"/>
          <p14:tracePt t="28683" x="2870200" y="3930650"/>
          <p14:tracePt t="28685" x="2862263" y="3914775"/>
          <p14:tracePt t="28687" x="2854325" y="3906838"/>
          <p14:tracePt t="28688" x="2854325" y="3898900"/>
          <p14:tracePt t="28689" x="2846388" y="3890963"/>
          <p14:tracePt t="28691" x="2846388" y="3875088"/>
          <p14:tracePt t="28692" x="2830513" y="3875088"/>
          <p14:tracePt t="28693" x="2830513" y="3867150"/>
          <p14:tracePt t="28694" x="2822575" y="3859213"/>
          <p14:tracePt t="28695" x="2814638" y="3851275"/>
          <p14:tracePt t="28697" x="2814638" y="3843338"/>
          <p14:tracePt t="28698" x="2798763" y="3835400"/>
          <p14:tracePt t="28699" x="2798763" y="3827463"/>
          <p14:tracePt t="28700" x="2790825" y="3819525"/>
          <p14:tracePt t="28701" x="2782888" y="3803650"/>
          <p14:tracePt t="28702" x="2774950" y="3803650"/>
          <p14:tracePt t="28703" x="2767013" y="3787775"/>
          <p14:tracePt t="28705" x="2751138" y="3779838"/>
          <p14:tracePt t="28706" x="2751138" y="3771900"/>
          <p14:tracePt t="28707" x="2743200" y="3763963"/>
          <p14:tracePt t="28708" x="2735263" y="3756025"/>
          <p14:tracePt t="28709" x="2727325" y="3748088"/>
          <p14:tracePt t="28710" x="2719388" y="3740150"/>
          <p14:tracePt t="28711" x="2711450" y="3732213"/>
          <p14:tracePt t="28712" x="2703513" y="3732213"/>
          <p14:tracePt t="28713" x="2695575" y="3724275"/>
          <p14:tracePt t="28714" x="2679700" y="3716338"/>
          <p14:tracePt t="28715" x="2679700" y="3708400"/>
          <p14:tracePt t="28716" x="2663825" y="3700463"/>
          <p14:tracePt t="28717" x="2655888" y="3692525"/>
          <p14:tracePt t="28718" x="2647950" y="3684588"/>
          <p14:tracePt t="28719" x="2632075" y="3676650"/>
          <p14:tracePt t="28721" x="2616200" y="3668713"/>
          <p14:tracePt t="28722" x="2606675" y="3660775"/>
          <p14:tracePt t="28723" x="2582863" y="3644900"/>
          <p14:tracePt t="28726" x="2566988" y="3629025"/>
          <p14:tracePt t="28727" x="2559050" y="3629025"/>
          <p14:tracePt t="28728" x="2559050" y="3621088"/>
          <p14:tracePt t="28729" x="2543175" y="3613150"/>
          <p14:tracePt t="28730" x="2535238" y="3613150"/>
          <p14:tracePt t="28731" x="2527300" y="3605213"/>
          <p14:tracePt t="28732" x="2511425" y="3595688"/>
          <p14:tracePt t="28733" x="2511425" y="3587750"/>
          <p14:tracePt t="28734" x="2503488" y="3587750"/>
          <p14:tracePt t="28735" x="2487613" y="3587750"/>
          <p14:tracePt t="28736" x="2479675" y="3579813"/>
          <p14:tracePt t="28737" x="2471738" y="3571875"/>
          <p14:tracePt t="28738" x="2463800" y="3571875"/>
          <p14:tracePt t="28739" x="2455863" y="3563938"/>
          <p14:tracePt t="28740" x="2447925" y="3563938"/>
          <p14:tracePt t="28741" x="2439988" y="3556000"/>
          <p14:tracePt t="28742" x="2432050" y="3556000"/>
          <p14:tracePt t="28743" x="2424113" y="3548063"/>
          <p14:tracePt t="28744" x="2416175" y="3548063"/>
          <p14:tracePt t="28745" x="2408238" y="3540125"/>
          <p14:tracePt t="28747" x="2392363" y="3540125"/>
          <p14:tracePt t="28748" x="2392363" y="3532188"/>
          <p14:tracePt t="28749" x="2384425" y="3524250"/>
          <p14:tracePt t="28750" x="2376488" y="3524250"/>
          <p14:tracePt t="28751" x="2368550" y="3524250"/>
          <p14:tracePt t="28753" x="2360613" y="3516313"/>
          <p14:tracePt t="28755" x="2352675" y="3516313"/>
          <p14:tracePt t="28757" x="2336800" y="3508375"/>
          <p14:tracePt t="28760" x="2328863" y="3508375"/>
          <p14:tracePt t="28763" x="2320925" y="3508375"/>
          <p14:tracePt t="28764" x="2312988" y="3508375"/>
          <p14:tracePt t="28765" x="2312988" y="3500438"/>
          <p14:tracePt t="28768" x="2305050" y="3500438"/>
          <p14:tracePt t="28774" x="2297113" y="3500438"/>
          <p14:tracePt t="28789" x="2289175" y="3500438"/>
          <p14:tracePt t="28792" x="2289175" y="3508375"/>
          <p14:tracePt t="28797" x="2289175" y="3516313"/>
          <p14:tracePt t="28800" x="2281238" y="3524250"/>
          <p14:tracePt t="28805" x="2281238" y="3540125"/>
          <p14:tracePt t="28808" x="2281238" y="3548063"/>
          <p14:tracePt t="28809" x="2281238" y="3556000"/>
          <p14:tracePt t="28812" x="2281238" y="3571875"/>
          <p14:tracePt t="28815" x="2281238" y="3579813"/>
          <p14:tracePt t="28817" x="2281238" y="3587750"/>
          <p14:tracePt t="28818" x="2281238" y="3605213"/>
          <p14:tracePt t="28823" x="2281238" y="3621088"/>
          <p14:tracePt t="28825" x="2281238" y="3636963"/>
          <p14:tracePt t="28827" x="2281238" y="3644900"/>
          <p14:tracePt t="28828" x="2281238" y="3652838"/>
          <p14:tracePt t="28830" x="2281238" y="3660775"/>
          <p14:tracePt t="28831" x="2281238" y="3668713"/>
          <p14:tracePt t="28832" x="2289175" y="3668713"/>
          <p14:tracePt t="28833" x="2289175" y="3676650"/>
          <p14:tracePt t="28834" x="2289175" y="3684588"/>
          <p14:tracePt t="28835" x="2289175" y="3692525"/>
          <p14:tracePt t="28837" x="2297113" y="3700463"/>
          <p14:tracePt t="28839" x="2297113" y="3708400"/>
          <p14:tracePt t="28841" x="2305050" y="3716338"/>
          <p14:tracePt t="28842" x="2305050" y="3724275"/>
          <p14:tracePt t="28844" x="2305050" y="3732213"/>
          <p14:tracePt t="28845" x="2312988" y="3732213"/>
          <p14:tracePt t="28846" x="2312988" y="3740150"/>
          <p14:tracePt t="28848" x="2320925" y="3740150"/>
          <p14:tracePt t="28848" x="2320925" y="3756025"/>
          <p14:tracePt t="28850" x="2328863" y="3756025"/>
          <p14:tracePt t="28851" x="2328863" y="3763963"/>
          <p14:tracePt t="28854" x="2336800" y="3779838"/>
          <p14:tracePt t="28856" x="2344738" y="3787775"/>
          <p14:tracePt t="28858" x="2352675" y="3795713"/>
          <p14:tracePt t="28860" x="2360613" y="3803650"/>
          <p14:tracePt t="28863" x="2368550" y="3811588"/>
          <p14:tracePt t="28865" x="2368550" y="3819525"/>
          <p14:tracePt t="28867" x="2376488" y="3819525"/>
          <p14:tracePt t="28868" x="2384425" y="3827463"/>
          <p14:tracePt t="28872" x="2392363" y="3835400"/>
          <p14:tracePt t="28875" x="2400300" y="3843338"/>
          <p14:tracePt t="28877" x="2416175" y="3851275"/>
          <p14:tracePt t="28880" x="2424113" y="3851275"/>
          <p14:tracePt t="28882" x="2424113" y="3859213"/>
          <p14:tracePt t="28883" x="2424113" y="3867150"/>
          <p14:tracePt t="28885" x="2432050" y="3867150"/>
          <p14:tracePt t="28888" x="2439988" y="3867150"/>
          <p14:tracePt t="28890" x="2439988" y="3875088"/>
          <p14:tracePt t="28891" x="2447925" y="3875088"/>
          <p14:tracePt t="28897" x="2455863" y="3883025"/>
          <p14:tracePt t="28902" x="2463800" y="3883025"/>
          <p14:tracePt t="28917" x="2463800" y="3890963"/>
          <p14:tracePt t="29017" x="2463800" y="3883025"/>
          <p14:tracePt t="29049" x="2463800" y="3875088"/>
          <p14:tracePt t="32638" x="2463800" y="3867150"/>
          <p14:tracePt t="32642" x="2471738" y="3867150"/>
          <p14:tracePt t="32645" x="2479675" y="3859213"/>
          <p14:tracePt t="32649" x="2487613" y="3851275"/>
          <p14:tracePt t="32653" x="2495550" y="3843338"/>
          <p14:tracePt t="32657" x="2511425" y="3843338"/>
          <p14:tracePt t="32659" x="2511425" y="3835400"/>
          <p14:tracePt t="32661" x="2519363" y="3835400"/>
          <p14:tracePt t="32664" x="2527300" y="3827463"/>
          <p14:tracePt t="32665" x="2535238" y="3827463"/>
          <p14:tracePt t="32668" x="2543175" y="3819525"/>
          <p14:tracePt t="32670" x="2551113" y="3819525"/>
          <p14:tracePt t="32674" x="2574925" y="3811588"/>
          <p14:tracePt t="32678" x="2598738" y="3803650"/>
          <p14:tracePt t="32680" x="2616200" y="3795713"/>
          <p14:tracePt t="32682" x="2624138" y="3795713"/>
          <p14:tracePt t="32684" x="2640013" y="3787775"/>
          <p14:tracePt t="32685" x="2647950" y="3787775"/>
          <p14:tracePt t="32689" x="2679700" y="3779838"/>
          <p14:tracePt t="32691" x="2687638" y="3771900"/>
          <p14:tracePt t="32694" x="2719388" y="3763963"/>
          <p14:tracePt t="32696" x="2727325" y="3763963"/>
          <p14:tracePt t="32698" x="2751138" y="3756025"/>
          <p14:tracePt t="32700" x="2767013" y="3756025"/>
          <p14:tracePt t="32701" x="2767013" y="3748088"/>
          <p14:tracePt t="32702" x="2774950" y="3748088"/>
          <p14:tracePt t="32703" x="2782888" y="3740150"/>
          <p14:tracePt t="32705" x="2806700" y="3740150"/>
          <p14:tracePt t="32707" x="2814638" y="3740150"/>
          <p14:tracePt t="32708" x="2822575" y="3740150"/>
          <p14:tracePt t="32710" x="2838450" y="3740150"/>
          <p14:tracePt t="32711" x="2838450" y="3732213"/>
          <p14:tracePt t="32712" x="2846388" y="3732213"/>
          <p14:tracePt t="32714" x="2846388" y="3724275"/>
          <p14:tracePt t="32715" x="2862263" y="3724275"/>
          <p14:tracePt t="32718" x="2870200" y="3724275"/>
          <p14:tracePt t="32721" x="2886075" y="3724275"/>
          <p14:tracePt t="32725" x="2894013" y="3724275"/>
          <p14:tracePt t="32729" x="2901950" y="3724275"/>
          <p14:tracePt t="32731" x="2909888" y="3724275"/>
          <p14:tracePt t="32734" x="2917825" y="3724275"/>
          <p14:tracePt t="32741" x="2925763" y="3724275"/>
          <p14:tracePt t="33983" x="2933700" y="3716338"/>
          <p14:tracePt t="33992" x="2933700" y="3708400"/>
          <p14:tracePt t="33994" x="2941638" y="3708400"/>
          <p14:tracePt t="33997" x="2949575" y="3708400"/>
          <p14:tracePt t="34003" x="2957513" y="3700463"/>
          <p14:tracePt t="34006" x="2957513" y="3692525"/>
          <p14:tracePt t="34011" x="2967038" y="3692525"/>
          <p14:tracePt t="34016" x="2974975" y="3684588"/>
          <p14:tracePt t="34018" x="2982913" y="3684588"/>
          <p14:tracePt t="34022" x="2990850" y="3684588"/>
          <p14:tracePt t="34025" x="2998788" y="3676650"/>
          <p14:tracePt t="34030" x="3014663" y="3676650"/>
          <p14:tracePt t="34036" x="3022600" y="3676650"/>
          <p14:tracePt t="34039" x="3030538" y="3668713"/>
          <p14:tracePt t="34042" x="3030538" y="3660775"/>
          <p14:tracePt t="34045" x="3038475" y="3660775"/>
          <p14:tracePt t="34046" x="3046413" y="3660775"/>
          <p14:tracePt t="34055" x="3054350" y="3660775"/>
          <p14:tracePt t="34071" x="3062288" y="3660775"/>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lide Number Placeholder 41">
            <a:extLst>
              <a:ext uri="{FF2B5EF4-FFF2-40B4-BE49-F238E27FC236}">
                <a16:creationId xmlns:a16="http://schemas.microsoft.com/office/drawing/2014/main" id="{41FD2BEB-FBF8-4EBA-98D4-1CF054133D9D}"/>
              </a:ext>
            </a:extLst>
          </p:cNvPr>
          <p:cNvSpPr>
            <a:spLocks noGrp="1"/>
          </p:cNvSpPr>
          <p:nvPr>
            <p:ph type="sldNum" sz="quarter" idx="12"/>
          </p:nvPr>
        </p:nvSpPr>
        <p:spPr/>
        <p:txBody>
          <a:bodyPr/>
          <a:lstStyle/>
          <a:p>
            <a:fld id="{B57BFD29-428A-464D-BBE5-30C4DA1A15F1}" type="slidenum">
              <a:rPr lang="en-US" smtClean="0"/>
              <a:t>12</a:t>
            </a:fld>
            <a:endParaRPr lang="en-US"/>
          </a:p>
        </p:txBody>
      </p:sp>
      <p:sp>
        <p:nvSpPr>
          <p:cNvPr id="44" name="TextBox 43">
            <a:extLst>
              <a:ext uri="{FF2B5EF4-FFF2-40B4-BE49-F238E27FC236}">
                <a16:creationId xmlns:a16="http://schemas.microsoft.com/office/drawing/2014/main" id="{6E0EA885-E40A-46FD-A94B-683347D27831}"/>
              </a:ext>
            </a:extLst>
          </p:cNvPr>
          <p:cNvSpPr txBox="1"/>
          <p:nvPr/>
        </p:nvSpPr>
        <p:spPr>
          <a:xfrm>
            <a:off x="1110514" y="314793"/>
            <a:ext cx="9698636"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Results (3P bending)</a:t>
            </a:r>
          </a:p>
        </p:txBody>
      </p:sp>
      <p:graphicFrame>
        <p:nvGraphicFramePr>
          <p:cNvPr id="3" name="Διάγραμμα 2">
            <a:extLst>
              <a:ext uri="{FF2B5EF4-FFF2-40B4-BE49-F238E27FC236}">
                <a16:creationId xmlns:a16="http://schemas.microsoft.com/office/drawing/2014/main" id="{5C2E2068-53A6-44A2-A22F-4C026B9B02FB}"/>
              </a:ext>
            </a:extLst>
          </p:cNvPr>
          <p:cNvGraphicFramePr/>
          <p:nvPr>
            <p:extLst>
              <p:ext uri="{D42A27DB-BD31-4B8C-83A1-F6EECF244321}">
                <p14:modId xmlns:p14="http://schemas.microsoft.com/office/powerpoint/2010/main" val="2120341508"/>
              </p:ext>
            </p:extLst>
          </p:nvPr>
        </p:nvGraphicFramePr>
        <p:xfrm>
          <a:off x="6978891" y="1475540"/>
          <a:ext cx="4480470" cy="22827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Εικόνα 5">
            <a:extLst>
              <a:ext uri="{FF2B5EF4-FFF2-40B4-BE49-F238E27FC236}">
                <a16:creationId xmlns:a16="http://schemas.microsoft.com/office/drawing/2014/main" id="{06BB44CB-195F-48A3-994C-E889F1AE8B02}"/>
              </a:ext>
            </a:extLst>
          </p:cNvPr>
          <p:cNvPicPr>
            <a:picLocks noChangeAspect="1"/>
          </p:cNvPicPr>
          <p:nvPr/>
        </p:nvPicPr>
        <p:blipFill>
          <a:blip r:embed="rId9"/>
          <a:stretch>
            <a:fillRect/>
          </a:stretch>
        </p:blipFill>
        <p:spPr>
          <a:xfrm>
            <a:off x="396209" y="1297658"/>
            <a:ext cx="6517189" cy="4682134"/>
          </a:xfrm>
          <a:prstGeom prst="rect">
            <a:avLst/>
          </a:prstGeom>
        </p:spPr>
      </p:pic>
      <p:pic>
        <p:nvPicPr>
          <p:cNvPr id="4" name="Ήχος 3">
            <a:hlinkClick r:id="" action="ppaction://media"/>
            <a:extLst>
              <a:ext uri="{FF2B5EF4-FFF2-40B4-BE49-F238E27FC236}">
                <a16:creationId xmlns:a16="http://schemas.microsoft.com/office/drawing/2014/main" id="{F14D8CF9-3566-49E3-A2AF-D5A7B5B21EC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32072765"/>
      </p:ext>
    </p:extLst>
  </p:cSld>
  <p:clrMapOvr>
    <a:masterClrMapping/>
  </p:clrMapOvr>
  <mc:AlternateContent xmlns:mc="http://schemas.openxmlformats.org/markup-compatibility/2006">
    <mc:Choice xmlns:p14="http://schemas.microsoft.com/office/powerpoint/2010/main" Requires="p14">
      <p:transition spd="slow" p14:dur="2000" advTm="19236"/>
    </mc:Choice>
    <mc:Fallback>
      <p:transition spd="slow" advTm="19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24" x="6027738" y="3070225"/>
          <p14:tracePt t="226" x="6019800" y="3070225"/>
          <p14:tracePt t="246" x="5972175" y="3070225"/>
          <p14:tracePt t="249" x="5964238" y="3070225"/>
          <p14:tracePt t="251" x="5964238" y="3062288"/>
          <p14:tracePt t="252" x="5956300" y="3062288"/>
          <p14:tracePt t="254" x="5948363" y="3062288"/>
          <p14:tracePt t="257" x="5940425" y="3062288"/>
          <p14:tracePt t="259" x="5932488" y="3062288"/>
          <p14:tracePt t="262" x="5924550" y="3062288"/>
          <p14:tracePt t="264" x="5916613" y="3062288"/>
          <p14:tracePt t="266" x="5908675" y="3062288"/>
          <p14:tracePt t="270" x="5900738" y="3062288"/>
          <p14:tracePt t="272" x="5892800" y="3062288"/>
          <p14:tracePt t="274" x="5884863" y="3062288"/>
          <p14:tracePt t="276" x="5876925" y="3062288"/>
          <p14:tracePt t="277" x="5868988" y="3054350"/>
          <p14:tracePt t="278" x="5861050" y="3054350"/>
          <p14:tracePt t="281" x="5853113" y="3054350"/>
          <p14:tracePt t="283" x="5845175" y="3054350"/>
          <p14:tracePt t="286" x="5829300" y="3054350"/>
          <p14:tracePt t="287" x="5821363" y="3054350"/>
          <p14:tracePt t="288" x="5821363" y="3046413"/>
          <p14:tracePt t="289" x="5813425" y="3046413"/>
          <p14:tracePt t="291" x="5805488" y="3046413"/>
          <p14:tracePt t="292" x="5797550" y="3046413"/>
          <p14:tracePt t="293" x="5789613" y="3046413"/>
          <p14:tracePt t="294" x="5789613" y="3038475"/>
          <p14:tracePt t="295" x="5773738" y="3038475"/>
          <p14:tracePt t="297" x="5765800" y="3038475"/>
          <p14:tracePt t="299" x="5757863" y="3038475"/>
          <p14:tracePt t="300" x="5740400" y="3038475"/>
          <p14:tracePt t="303" x="5732463" y="3038475"/>
          <p14:tracePt t="303" x="5724525" y="3030538"/>
          <p14:tracePt t="304" x="5716588" y="3030538"/>
          <p14:tracePt t="305" x="5716588" y="3022600"/>
          <p14:tracePt t="306" x="5708650" y="3022600"/>
          <p14:tracePt t="307" x="5700713" y="3022600"/>
          <p14:tracePt t="308" x="5684838" y="3022600"/>
          <p14:tracePt t="311" x="5676900" y="3022600"/>
          <p14:tracePt t="311" x="5668963" y="3022600"/>
          <p14:tracePt t="312" x="5661025" y="3014663"/>
          <p14:tracePt t="313" x="5653088" y="3014663"/>
          <p14:tracePt t="314" x="5645150" y="3014663"/>
          <p14:tracePt t="316" x="5637213" y="3014663"/>
          <p14:tracePt t="317" x="5629275" y="3014663"/>
          <p14:tracePt t="319" x="5621338" y="3014663"/>
          <p14:tracePt t="320" x="5605463" y="3006725"/>
          <p14:tracePt t="322" x="5597525" y="2998788"/>
          <p14:tracePt t="323" x="5589588" y="2998788"/>
          <p14:tracePt t="324" x="5581650" y="2998788"/>
          <p14:tracePt t="325" x="5573713" y="2998788"/>
          <p14:tracePt t="326" x="5565775" y="2998788"/>
          <p14:tracePt t="327" x="5557838" y="2990850"/>
          <p14:tracePt t="328" x="5541963" y="2990850"/>
          <p14:tracePt t="330" x="5534025" y="2990850"/>
          <p14:tracePt t="331" x="5526088" y="2990850"/>
          <p14:tracePt t="332" x="5518150" y="2990850"/>
          <p14:tracePt t="333" x="5502275" y="2982913"/>
          <p14:tracePt t="336" x="5478463" y="2982913"/>
          <p14:tracePt t="338" x="5470525" y="2974975"/>
          <p14:tracePt t="338" x="5462588" y="2974975"/>
          <p14:tracePt t="339" x="5454650" y="2974975"/>
          <p14:tracePt t="340" x="5446713" y="2974975"/>
          <p14:tracePt t="341" x="5438775" y="2967038"/>
          <p14:tracePt t="342" x="5430838" y="2967038"/>
          <p14:tracePt t="343" x="5422900" y="2967038"/>
          <p14:tracePt t="344" x="5414963" y="2967038"/>
          <p14:tracePt t="345" x="5407025" y="2967038"/>
          <p14:tracePt t="346" x="5397500" y="2967038"/>
          <p14:tracePt t="347" x="5389563" y="2959100"/>
          <p14:tracePt t="348" x="5373688" y="2959100"/>
          <p14:tracePt t="349" x="5365750" y="2959100"/>
          <p14:tracePt t="350" x="5357813" y="2951163"/>
          <p14:tracePt t="351" x="5349875" y="2951163"/>
          <p14:tracePt t="353" x="5326063" y="2951163"/>
          <p14:tracePt t="355" x="5318125" y="2943225"/>
          <p14:tracePt t="356" x="5302250" y="2943225"/>
          <p14:tracePt t="358" x="5294313" y="2935288"/>
          <p14:tracePt t="359" x="5278438" y="2935288"/>
          <p14:tracePt t="360" x="5270500" y="2935288"/>
          <p14:tracePt t="361" x="5262563" y="2927350"/>
          <p14:tracePt t="362" x="5254625" y="2927350"/>
          <p14:tracePt t="363" x="5246688" y="2927350"/>
          <p14:tracePt t="364" x="5230813" y="2927350"/>
          <p14:tracePt t="366" x="5222875" y="2927350"/>
          <p14:tracePt t="367" x="5207000" y="2919413"/>
          <p14:tracePt t="368" x="5199063" y="2919413"/>
          <p14:tracePt t="370" x="5183188" y="2919413"/>
          <p14:tracePt t="371" x="5175250" y="2919413"/>
          <p14:tracePt t="372" x="5167313" y="2909888"/>
          <p14:tracePt t="373" x="5151438" y="2909888"/>
          <p14:tracePt t="374" x="5143500" y="2901950"/>
          <p14:tracePt t="376" x="5135563" y="2901950"/>
          <p14:tracePt t="377" x="5127625" y="2901950"/>
          <p14:tracePt t="378" x="5111750" y="2901950"/>
          <p14:tracePt t="379" x="5103813" y="2901950"/>
          <p14:tracePt t="380" x="5095875" y="2894013"/>
          <p14:tracePt t="381" x="5087938" y="2894013"/>
          <p14:tracePt t="382" x="5080000" y="2894013"/>
          <p14:tracePt t="383" x="5072063" y="2886075"/>
          <p14:tracePt t="384" x="5056188" y="2886075"/>
          <p14:tracePt t="386" x="5046663" y="2886075"/>
          <p14:tracePt t="387" x="5038725" y="2886075"/>
          <p14:tracePt t="388" x="5030788" y="2886075"/>
          <p14:tracePt t="389" x="5022850" y="2886075"/>
          <p14:tracePt t="390" x="5014913" y="2878138"/>
          <p14:tracePt t="391" x="5006975" y="2878138"/>
          <p14:tracePt t="392" x="4991100" y="2878138"/>
          <p14:tracePt t="393" x="4983163" y="2870200"/>
          <p14:tracePt t="394" x="4975225" y="2870200"/>
          <p14:tracePt t="395" x="4967288" y="2870200"/>
          <p14:tracePt t="397" x="4959350" y="2870200"/>
          <p14:tracePt t="398" x="4951413" y="2870200"/>
          <p14:tracePt t="399" x="4943475" y="2870200"/>
          <p14:tracePt t="400" x="4927600" y="2870200"/>
          <p14:tracePt t="401" x="4927600" y="2862263"/>
          <p14:tracePt t="403" x="4903788" y="2862263"/>
          <p14:tracePt t="404" x="4895850" y="2862263"/>
          <p14:tracePt t="405" x="4887913" y="2862263"/>
          <p14:tracePt t="406" x="4872038" y="2862263"/>
          <p14:tracePt t="408" x="4864100" y="2862263"/>
          <p14:tracePt t="409" x="4856163" y="2854325"/>
          <p14:tracePt t="410" x="4848225" y="2854325"/>
          <p14:tracePt t="411" x="4832350" y="2854325"/>
          <p14:tracePt t="412" x="4824413" y="2854325"/>
          <p14:tracePt t="413" x="4816475" y="2854325"/>
          <p14:tracePt t="414" x="4808538" y="2846388"/>
          <p14:tracePt t="415" x="4800600" y="2846388"/>
          <p14:tracePt t="416" x="4792663" y="2846388"/>
          <p14:tracePt t="417" x="4784725" y="2846388"/>
          <p14:tracePt t="419" x="4768850" y="2846388"/>
          <p14:tracePt t="420" x="4752975" y="2846388"/>
          <p14:tracePt t="421" x="4745038" y="2846388"/>
          <p14:tracePt t="422" x="4737100" y="2846388"/>
          <p14:tracePt t="423" x="4729163" y="2846388"/>
          <p14:tracePt t="424" x="4713288" y="2846388"/>
          <p14:tracePt t="425" x="4705350" y="2846388"/>
          <p14:tracePt t="426" x="4695825" y="2846388"/>
          <p14:tracePt t="427" x="4687888" y="2846388"/>
          <p14:tracePt t="428" x="4672013" y="2838450"/>
          <p14:tracePt t="429" x="4664075" y="2838450"/>
          <p14:tracePt t="430" x="4656138" y="2838450"/>
          <p14:tracePt t="431" x="4640263" y="2838450"/>
          <p14:tracePt t="432" x="4632325" y="2838450"/>
          <p14:tracePt t="433" x="4624388" y="2838450"/>
          <p14:tracePt t="434" x="4608513" y="2830513"/>
          <p14:tracePt t="437" x="4592638" y="2830513"/>
          <p14:tracePt t="438" x="4584700" y="2830513"/>
          <p14:tracePt t="438" x="4576763" y="2830513"/>
          <p14:tracePt t="439" x="4568825" y="2830513"/>
          <p14:tracePt t="440" x="4552950" y="2830513"/>
          <p14:tracePt t="441" x="4545013" y="2830513"/>
          <p14:tracePt t="442" x="4537075" y="2830513"/>
          <p14:tracePt t="443" x="4521200" y="2830513"/>
          <p14:tracePt t="444" x="4505325" y="2830513"/>
          <p14:tracePt t="446" x="4497388" y="2830513"/>
          <p14:tracePt t="447" x="4481513" y="2830513"/>
          <p14:tracePt t="448" x="4473575" y="2830513"/>
          <p14:tracePt t="449" x="4465638" y="2830513"/>
          <p14:tracePt t="450" x="4449763" y="2830513"/>
          <p14:tracePt t="451" x="4441825" y="2830513"/>
          <p14:tracePt t="452" x="4433888" y="2830513"/>
          <p14:tracePt t="453" x="4425950" y="2830513"/>
          <p14:tracePt t="454" x="4410075" y="2830513"/>
          <p14:tracePt t="456" x="4394200" y="2830513"/>
          <p14:tracePt t="457" x="4386263" y="2830513"/>
          <p14:tracePt t="458" x="4378325" y="2830513"/>
          <p14:tracePt t="459" x="4370388" y="2830513"/>
          <p14:tracePt t="460" x="4362450" y="2830513"/>
          <p14:tracePt t="461" x="4352925" y="2830513"/>
          <p14:tracePt t="462" x="4344988" y="2830513"/>
          <p14:tracePt t="463" x="4337050" y="2830513"/>
          <p14:tracePt t="464" x="4321175" y="2830513"/>
          <p14:tracePt t="465" x="4313238" y="2830513"/>
          <p14:tracePt t="466" x="4305300" y="2830513"/>
          <p14:tracePt t="467" x="4289425" y="2830513"/>
          <p14:tracePt t="468" x="4281488" y="2830513"/>
          <p14:tracePt t="469" x="4273550" y="2830513"/>
          <p14:tracePt t="470" x="4265613" y="2830513"/>
          <p14:tracePt t="471" x="4257675" y="2830513"/>
          <p14:tracePt t="472" x="4249738" y="2830513"/>
          <p14:tracePt t="473" x="4241800" y="2830513"/>
          <p14:tracePt t="474" x="4225925" y="2830513"/>
          <p14:tracePt t="475" x="4217988" y="2830513"/>
          <p14:tracePt t="476" x="4210050" y="2830513"/>
          <p14:tracePt t="477" x="4202113" y="2830513"/>
          <p14:tracePt t="478" x="4194175" y="2830513"/>
          <p14:tracePt t="479" x="4178300" y="2838450"/>
          <p14:tracePt t="480" x="4162425" y="2838450"/>
          <p14:tracePt t="481" x="4154488" y="2838450"/>
          <p14:tracePt t="483" x="4138613" y="2838450"/>
          <p14:tracePt t="484" x="4122738" y="2838450"/>
          <p14:tracePt t="485" x="4114800" y="2846388"/>
          <p14:tracePt t="486" x="4106863" y="2846388"/>
          <p14:tracePt t="487" x="4090988" y="2846388"/>
          <p14:tracePt t="488" x="4083050" y="2846388"/>
          <p14:tracePt t="489" x="4075113" y="2854325"/>
          <p14:tracePt t="490" x="4059238" y="2862263"/>
          <p14:tracePt t="491" x="4051300" y="2862263"/>
          <p14:tracePt t="492" x="4043363" y="2862263"/>
          <p14:tracePt t="493" x="4027488" y="2862263"/>
          <p14:tracePt t="494" x="4019550" y="2862263"/>
          <p14:tracePt t="495" x="4011613" y="2870200"/>
          <p14:tracePt t="496" x="3994150" y="2870200"/>
          <p14:tracePt t="497" x="3986213" y="2870200"/>
          <p14:tracePt t="498" x="3978275" y="2870200"/>
          <p14:tracePt t="499" x="3970338" y="2870200"/>
          <p14:tracePt t="501" x="3954463" y="2878138"/>
          <p14:tracePt t="501" x="3946525" y="2878138"/>
          <p14:tracePt t="502" x="3938588" y="2886075"/>
          <p14:tracePt t="503" x="3922713" y="2886075"/>
          <p14:tracePt t="504" x="3914775" y="2886075"/>
          <p14:tracePt t="505" x="3914775" y="2894013"/>
          <p14:tracePt t="506" x="3898900" y="2894013"/>
          <p14:tracePt t="507" x="3890963" y="2901950"/>
          <p14:tracePt t="508" x="3883025" y="2901950"/>
          <p14:tracePt t="509" x="3875088" y="2901950"/>
          <p14:tracePt t="510" x="3867150" y="2909888"/>
          <p14:tracePt t="511" x="3859213" y="2919413"/>
          <p14:tracePt t="512" x="3851275" y="2919413"/>
          <p14:tracePt t="513" x="3843338" y="2919413"/>
          <p14:tracePt t="514" x="3827463" y="2927350"/>
          <p14:tracePt t="515" x="3819525" y="2927350"/>
          <p14:tracePt t="516" x="3811588" y="2927350"/>
          <p14:tracePt t="517" x="3811588" y="2935288"/>
          <p14:tracePt t="518" x="3803650" y="2935288"/>
          <p14:tracePt t="520" x="3787775" y="2943225"/>
          <p14:tracePt t="521" x="3779838" y="2951163"/>
          <p14:tracePt t="522" x="3771900" y="2951163"/>
          <p14:tracePt t="523" x="3763963" y="2959100"/>
          <p14:tracePt t="524" x="3756025" y="2959100"/>
          <p14:tracePt t="526" x="3740150" y="2967038"/>
          <p14:tracePt t="528" x="3732213" y="2967038"/>
          <p14:tracePt t="529" x="3724275" y="2974975"/>
          <p14:tracePt t="530" x="3716338" y="2974975"/>
          <p14:tracePt t="532" x="3700463" y="2982913"/>
          <p14:tracePt t="533" x="3700463" y="2990850"/>
          <p14:tracePt t="534" x="3692525" y="2990850"/>
          <p14:tracePt t="535" x="3692525" y="2998788"/>
          <p14:tracePt t="536" x="3684588" y="3006725"/>
          <p14:tracePt t="537" x="3676650" y="3006725"/>
          <p14:tracePt t="538" x="3668713" y="3006725"/>
          <p14:tracePt t="539" x="3660775" y="3014663"/>
          <p14:tracePt t="540" x="3651250" y="3014663"/>
          <p14:tracePt t="541" x="3651250" y="3022600"/>
          <p14:tracePt t="542" x="3643313" y="3030538"/>
          <p14:tracePt t="544" x="3635375" y="3038475"/>
          <p14:tracePt t="546" x="3627438" y="3038475"/>
          <p14:tracePt t="547" x="3619500" y="3046413"/>
          <p14:tracePt t="549" x="3611563" y="3046413"/>
          <p14:tracePt t="550" x="3611563" y="3054350"/>
          <p14:tracePt t="551" x="3603625" y="3062288"/>
          <p14:tracePt t="552" x="3595688" y="3062288"/>
          <p14:tracePt t="554" x="3587750" y="3070225"/>
          <p14:tracePt t="556" x="3579813" y="3078163"/>
          <p14:tracePt t="558" x="3579813" y="3086100"/>
          <p14:tracePt t="559" x="3571875" y="3086100"/>
          <p14:tracePt t="560" x="3563938" y="3086100"/>
          <p14:tracePt t="561" x="3563938" y="3094038"/>
          <p14:tracePt t="562" x="3556000" y="3094038"/>
          <p14:tracePt t="563" x="3556000" y="3101975"/>
          <p14:tracePt t="564" x="3548063" y="3101975"/>
          <p14:tracePt t="565" x="3548063" y="3109913"/>
          <p14:tracePt t="567" x="3540125" y="3117850"/>
          <p14:tracePt t="570" x="3532188" y="3125788"/>
          <p14:tracePt t="571" x="3524250" y="3133725"/>
          <p14:tracePt t="573" x="3524250" y="3141663"/>
          <p14:tracePt t="574" x="3516313" y="3141663"/>
          <p14:tracePt t="575" x="3516313" y="3149600"/>
          <p14:tracePt t="576" x="3516313" y="3157538"/>
          <p14:tracePt t="577" x="3508375" y="3157538"/>
          <p14:tracePt t="578" x="3508375" y="3165475"/>
          <p14:tracePt t="580" x="3500438" y="3173413"/>
          <p14:tracePt t="581" x="3492500" y="3181350"/>
          <p14:tracePt t="583" x="3492500" y="3197225"/>
          <p14:tracePt t="584" x="3492500" y="3205163"/>
          <p14:tracePt t="585" x="3484563" y="3205163"/>
          <p14:tracePt t="586" x="3484563" y="3213100"/>
          <p14:tracePt t="587" x="3484563" y="3221038"/>
          <p14:tracePt t="588" x="3484563" y="3228975"/>
          <p14:tracePt t="589" x="3476625" y="3228975"/>
          <p14:tracePt t="590" x="3468688" y="3236913"/>
          <p14:tracePt t="591" x="3468688" y="3244850"/>
          <p14:tracePt t="593" x="3460750" y="3252788"/>
          <p14:tracePt t="594" x="3460750" y="3262313"/>
          <p14:tracePt t="595" x="3460750" y="3270250"/>
          <p14:tracePt t="597" x="3452813" y="3286125"/>
          <p14:tracePt t="599" x="3452813" y="3294063"/>
          <p14:tracePt t="600" x="3444875" y="3302000"/>
          <p14:tracePt t="601" x="3444875" y="3309938"/>
          <p14:tracePt t="603" x="3444875" y="3317875"/>
          <p14:tracePt t="604" x="3444875" y="3325813"/>
          <p14:tracePt t="605" x="3436938" y="3333750"/>
          <p14:tracePt t="606" x="3436938" y="3341688"/>
          <p14:tracePt t="608" x="3436938" y="3357563"/>
          <p14:tracePt t="610" x="3436938" y="3365500"/>
          <p14:tracePt t="611" x="3429000" y="3373438"/>
          <p14:tracePt t="613" x="3429000" y="3389313"/>
          <p14:tracePt t="615" x="3429000" y="3397250"/>
          <p14:tracePt t="617" x="3429000" y="3413125"/>
          <p14:tracePt t="619" x="3429000" y="3421063"/>
          <p14:tracePt t="620" x="3421063" y="3421063"/>
          <p14:tracePt t="621" x="3421063" y="3436938"/>
          <p14:tracePt t="622" x="3421063" y="3444875"/>
          <p14:tracePt t="623" x="3413125" y="3444875"/>
          <p14:tracePt t="624" x="3413125" y="3460750"/>
          <p14:tracePt t="626" x="3413125" y="3468688"/>
          <p14:tracePt t="627" x="3413125" y="3476625"/>
          <p14:tracePt t="628" x="3413125" y="3484563"/>
          <p14:tracePt t="630" x="3413125" y="3492500"/>
          <p14:tracePt t="631" x="3413125" y="3500438"/>
          <p14:tracePt t="632" x="3413125" y="3508375"/>
          <p14:tracePt t="634" x="3413125" y="3516313"/>
          <p14:tracePt t="636" x="3413125" y="3524250"/>
          <p14:tracePt t="637" x="3413125" y="3532188"/>
          <p14:tracePt t="638" x="3413125" y="3540125"/>
          <p14:tracePt t="640" x="3413125" y="3548063"/>
          <p14:tracePt t="642" x="3413125" y="3556000"/>
          <p14:tracePt t="643" x="3413125" y="3563938"/>
          <p14:tracePt t="645" x="3413125" y="3571875"/>
          <p14:tracePt t="647" x="3413125" y="3579813"/>
          <p14:tracePt t="648" x="3413125" y="3587750"/>
          <p14:tracePt t="650" x="3413125" y="3595688"/>
          <p14:tracePt t="653" x="3413125" y="3605213"/>
          <p14:tracePt t="655" x="3413125" y="3621088"/>
          <p14:tracePt t="658" x="3413125" y="3629025"/>
          <p14:tracePt t="660" x="3413125" y="3636963"/>
          <p14:tracePt t="661" x="3413125" y="3644900"/>
          <p14:tracePt t="664" x="3413125" y="3652838"/>
          <p14:tracePt t="666" x="3413125" y="3660775"/>
          <p14:tracePt t="668" x="3413125" y="3668713"/>
          <p14:tracePt t="670" x="3413125" y="3676650"/>
          <p14:tracePt t="673" x="3421063" y="3684588"/>
          <p14:tracePt t="675" x="3421063" y="3692525"/>
          <p14:tracePt t="678" x="3429000" y="3700463"/>
          <p14:tracePt t="679" x="3429000" y="3708400"/>
          <p14:tracePt t="682" x="3429000" y="3716338"/>
          <p14:tracePt t="686" x="3436938" y="3732213"/>
          <p14:tracePt t="688" x="3436938" y="3740150"/>
          <p14:tracePt t="691" x="3444875" y="3748088"/>
          <p14:tracePt t="694" x="3444875" y="3756025"/>
          <p14:tracePt t="696" x="3452813" y="3763963"/>
          <p14:tracePt t="698" x="3460750" y="3771900"/>
          <p14:tracePt t="701" x="3460750" y="3779838"/>
          <p14:tracePt t="703" x="3468688" y="3779838"/>
          <p14:tracePt t="705" x="3468688" y="3787775"/>
          <p14:tracePt t="706" x="3476625" y="3795713"/>
          <p14:tracePt t="708" x="3476625" y="3803650"/>
          <p14:tracePt t="709" x="3484563" y="3803650"/>
          <p14:tracePt t="710" x="3492500" y="3803650"/>
          <p14:tracePt t="711" x="3492500" y="3811588"/>
          <p14:tracePt t="713" x="3500438" y="3819525"/>
          <p14:tracePt t="716" x="3508375" y="3827463"/>
          <p14:tracePt t="717" x="3516313" y="3827463"/>
          <p14:tracePt t="718" x="3516313" y="3835400"/>
          <p14:tracePt t="720" x="3524250" y="3835400"/>
          <p14:tracePt t="721" x="3524250" y="3843338"/>
          <p14:tracePt t="723" x="3532188" y="3843338"/>
          <p14:tracePt t="724" x="3532188" y="3851275"/>
          <p14:tracePt t="725" x="3540125" y="3851275"/>
          <p14:tracePt t="726" x="3540125" y="3859213"/>
          <p14:tracePt t="727" x="3548063" y="3859213"/>
          <p14:tracePt t="728" x="3548063" y="3867150"/>
          <p14:tracePt t="729" x="3556000" y="3867150"/>
          <p14:tracePt t="731" x="3563938" y="3867150"/>
          <p14:tracePt t="732" x="3563938" y="3875088"/>
          <p14:tracePt t="733" x="3571875" y="3875088"/>
          <p14:tracePt t="736" x="3579813" y="3883025"/>
          <p14:tracePt t="737" x="3587750" y="3883025"/>
          <p14:tracePt t="738" x="3587750" y="3890963"/>
          <p14:tracePt t="739" x="3595688" y="3890963"/>
          <p14:tracePt t="740" x="3595688" y="3898900"/>
          <p14:tracePt t="741" x="3603625" y="3898900"/>
          <p14:tracePt t="743" x="3611563" y="3906838"/>
          <p14:tracePt t="744" x="3619500" y="3906838"/>
          <p14:tracePt t="745" x="3619500" y="3914775"/>
          <p14:tracePt t="746" x="3627438" y="3914775"/>
          <p14:tracePt t="747" x="3635375" y="3914775"/>
          <p14:tracePt t="748" x="3643313" y="3914775"/>
          <p14:tracePt t="751" x="3651250" y="3914775"/>
          <p14:tracePt t="751" x="3651250" y="3922713"/>
          <p14:tracePt t="752" x="3660775" y="3930650"/>
          <p14:tracePt t="754" x="3668713" y="3930650"/>
          <p14:tracePt t="755" x="3676650" y="3930650"/>
          <p14:tracePt t="756" x="3684588" y="3938588"/>
          <p14:tracePt t="758" x="3692525" y="3938588"/>
          <p14:tracePt t="759" x="3692525" y="3948113"/>
          <p14:tracePt t="760" x="3700463" y="3948113"/>
          <p14:tracePt t="761" x="3708400" y="3948113"/>
          <p14:tracePt t="762" x="3716338" y="3956050"/>
          <p14:tracePt t="763" x="3716338" y="3963988"/>
          <p14:tracePt t="765" x="3732213" y="3963988"/>
          <p14:tracePt t="766" x="3740150" y="3963988"/>
          <p14:tracePt t="767" x="3748088" y="3971925"/>
          <p14:tracePt t="769" x="3756025" y="3971925"/>
          <p14:tracePt t="770" x="3763963" y="3971925"/>
          <p14:tracePt t="772" x="3771900" y="3987800"/>
          <p14:tracePt t="773" x="3779838" y="3987800"/>
          <p14:tracePt t="774" x="3787775" y="3987800"/>
          <p14:tracePt t="776" x="3795713" y="3995738"/>
          <p14:tracePt t="777" x="3803650" y="3995738"/>
          <p14:tracePt t="778" x="3811588" y="3995738"/>
          <p14:tracePt t="780" x="3827463" y="4003675"/>
          <p14:tracePt t="782" x="3835400" y="4011613"/>
          <p14:tracePt t="783" x="3843338" y="4011613"/>
          <p14:tracePt t="784" x="3851275" y="4011613"/>
          <p14:tracePt t="785" x="3859213" y="4011613"/>
          <p14:tracePt t="787" x="3867150" y="4019550"/>
          <p14:tracePt t="787" x="3875088" y="4019550"/>
          <p14:tracePt t="789" x="3883025" y="4019550"/>
          <p14:tracePt t="790" x="3890963" y="4019550"/>
          <p14:tracePt t="791" x="3898900" y="4027488"/>
          <p14:tracePt t="793" x="3906838" y="4035425"/>
          <p14:tracePt t="794" x="3914775" y="4035425"/>
          <p14:tracePt t="795" x="3922713" y="4035425"/>
          <p14:tracePt t="796" x="3938588" y="4035425"/>
          <p14:tracePt t="797" x="3946525" y="4035425"/>
          <p14:tracePt t="798" x="3946525" y="4043363"/>
          <p14:tracePt t="800" x="3962400" y="4051300"/>
          <p14:tracePt t="803" x="3970338" y="4051300"/>
          <p14:tracePt t="803" x="3986213" y="4051300"/>
          <p14:tracePt t="805" x="3986213" y="4059238"/>
          <p14:tracePt t="805" x="4002088" y="4059238"/>
          <p14:tracePt t="807" x="4011613" y="4059238"/>
          <p14:tracePt t="808" x="4019550" y="4059238"/>
          <p14:tracePt t="809" x="4027488" y="4059238"/>
          <p14:tracePt t="810" x="4035425" y="4067175"/>
          <p14:tracePt t="811" x="4043363" y="4067175"/>
          <p14:tracePt t="812" x="4051300" y="4067175"/>
          <p14:tracePt t="814" x="4067175" y="4075113"/>
          <p14:tracePt t="816" x="4075113" y="4075113"/>
          <p14:tracePt t="817" x="4090988" y="4075113"/>
          <p14:tracePt t="818" x="4098925" y="4083050"/>
          <p14:tracePt t="820" x="4114800" y="4083050"/>
          <p14:tracePt t="821" x="4122738" y="4083050"/>
          <p14:tracePt t="822" x="4130675" y="4083050"/>
          <p14:tracePt t="824" x="4138613" y="4090988"/>
          <p14:tracePt t="825" x="4146550" y="4090988"/>
          <p14:tracePt t="826" x="4154488" y="4090988"/>
          <p14:tracePt t="827" x="4162425" y="4090988"/>
          <p14:tracePt t="828" x="4170363" y="4098925"/>
          <p14:tracePt t="829" x="4178300" y="4098925"/>
          <p14:tracePt t="830" x="4186238" y="4098925"/>
          <p14:tracePt t="831" x="4194175" y="4098925"/>
          <p14:tracePt t="833" x="4202113" y="4098925"/>
          <p14:tracePt t="834" x="4210050" y="4106863"/>
          <p14:tracePt t="836" x="4225925" y="4106863"/>
          <p14:tracePt t="837" x="4233863" y="4106863"/>
          <p14:tracePt t="838" x="4241800" y="4106863"/>
          <p14:tracePt t="839" x="4249738" y="4106863"/>
          <p14:tracePt t="841" x="4265613" y="4106863"/>
          <p14:tracePt t="842" x="4273550" y="4106863"/>
          <p14:tracePt t="843" x="4281488" y="4106863"/>
          <p14:tracePt t="845" x="4289425" y="4106863"/>
          <p14:tracePt t="846" x="4297363" y="4106863"/>
          <p14:tracePt t="848" x="4313238" y="4106863"/>
          <p14:tracePt t="850" x="4321175" y="4106863"/>
          <p14:tracePt t="851" x="4329113" y="4106863"/>
          <p14:tracePt t="853" x="4337050" y="4106863"/>
          <p14:tracePt t="853" x="4344988" y="4106863"/>
          <p14:tracePt t="854" x="4352925" y="4106863"/>
          <p14:tracePt t="855" x="4362450" y="4106863"/>
          <p14:tracePt t="857" x="4370388" y="4106863"/>
          <p14:tracePt t="858" x="4378325" y="4106863"/>
          <p14:tracePt t="859" x="4386263" y="4106863"/>
          <p14:tracePt t="860" x="4394200" y="4106863"/>
          <p14:tracePt t="861" x="4402138" y="4106863"/>
          <p14:tracePt t="863" x="4418013" y="4106863"/>
          <p14:tracePt t="865" x="4425950" y="4106863"/>
          <p14:tracePt t="866" x="4433888" y="4106863"/>
          <p14:tracePt t="867" x="4441825" y="4106863"/>
          <p14:tracePt t="868" x="4449763" y="4106863"/>
          <p14:tracePt t="870" x="4465638" y="4106863"/>
          <p14:tracePt t="871" x="4473575" y="4106863"/>
          <p14:tracePt t="873" x="4481513" y="4106863"/>
          <p14:tracePt t="874" x="4489450" y="4106863"/>
          <p14:tracePt t="875" x="4497388" y="4106863"/>
          <p14:tracePt t="877" x="4513263" y="4106863"/>
          <p14:tracePt t="879" x="4521200" y="4106863"/>
          <p14:tracePt t="881" x="4537075" y="4106863"/>
          <p14:tracePt t="882" x="4545013" y="4106863"/>
          <p14:tracePt t="884" x="4552950" y="4106863"/>
          <p14:tracePt t="885" x="4560888" y="4106863"/>
          <p14:tracePt t="887" x="4568825" y="4106863"/>
          <p14:tracePt t="888" x="4584700" y="4106863"/>
          <p14:tracePt t="889" x="4592638" y="4106863"/>
          <p14:tracePt t="890" x="4592638" y="4098925"/>
          <p14:tracePt t="891" x="4600575" y="4098925"/>
          <p14:tracePt t="892" x="4608513" y="4098925"/>
          <p14:tracePt t="893" x="4616450" y="4098925"/>
          <p14:tracePt t="894" x="4624388" y="4098925"/>
          <p14:tracePt t="895" x="4632325" y="4090988"/>
          <p14:tracePt t="896" x="4640263" y="4090988"/>
          <p14:tracePt t="897" x="4640263" y="4083050"/>
          <p14:tracePt t="898" x="4648200" y="4083050"/>
          <p14:tracePt t="900" x="4664075" y="4083050"/>
          <p14:tracePt t="901" x="4672013" y="4075113"/>
          <p14:tracePt t="903" x="4679950" y="4075113"/>
          <p14:tracePt t="904" x="4687888" y="4075113"/>
          <p14:tracePt t="905" x="4705350" y="4067175"/>
          <p14:tracePt t="907" x="4713288" y="4059238"/>
          <p14:tracePt t="908" x="4721225" y="4059238"/>
          <p14:tracePt t="909" x="4729163" y="4059238"/>
          <p14:tracePt t="910" x="4737100" y="4051300"/>
          <p14:tracePt t="911" x="4745038" y="4051300"/>
          <p14:tracePt t="912" x="4752975" y="4051300"/>
          <p14:tracePt t="913" x="4760913" y="4051300"/>
          <p14:tracePt t="914" x="4768850" y="4043363"/>
          <p14:tracePt t="915" x="4784725" y="4035425"/>
          <p14:tracePt t="917" x="4800600" y="4027488"/>
          <p14:tracePt t="919" x="4808538" y="4027488"/>
          <p14:tracePt t="920" x="4824413" y="4019550"/>
          <p14:tracePt t="922" x="4832350" y="4011613"/>
          <p14:tracePt t="923" x="4840288" y="4011613"/>
          <p14:tracePt t="924" x="4856163" y="4011613"/>
          <p14:tracePt t="925" x="4856163" y="4003675"/>
          <p14:tracePt t="926" x="4864100" y="4003675"/>
          <p14:tracePt t="927" x="4879975" y="4003675"/>
          <p14:tracePt t="928" x="4879975" y="3995738"/>
          <p14:tracePt t="929" x="4895850" y="3995738"/>
          <p14:tracePt t="931" x="4903788" y="3987800"/>
          <p14:tracePt t="932" x="4911725" y="3979863"/>
          <p14:tracePt t="933" x="4919663" y="3979863"/>
          <p14:tracePt t="934" x="4927600" y="3979863"/>
          <p14:tracePt t="936" x="4943475" y="3963988"/>
          <p14:tracePt t="938" x="4959350" y="3956050"/>
          <p14:tracePt t="939" x="4967288" y="3956050"/>
          <p14:tracePt t="940" x="4967288" y="3948113"/>
          <p14:tracePt t="941" x="4975225" y="3948113"/>
          <p14:tracePt t="942" x="4983163" y="3938588"/>
          <p14:tracePt t="943" x="4991100" y="3938588"/>
          <p14:tracePt t="944" x="4991100" y="3930650"/>
          <p14:tracePt t="945" x="5006975" y="3930650"/>
          <p14:tracePt t="947" x="5014913" y="3922713"/>
          <p14:tracePt t="948" x="5022850" y="3914775"/>
          <p14:tracePt t="949" x="5030788" y="3914775"/>
          <p14:tracePt t="950" x="5038725" y="3914775"/>
          <p14:tracePt t="951" x="5038725" y="3906838"/>
          <p14:tracePt t="953" x="5056188" y="3898900"/>
          <p14:tracePt t="955" x="5064125" y="3890963"/>
          <p14:tracePt t="956" x="5080000" y="3890963"/>
          <p14:tracePt t="957" x="5080000" y="3883025"/>
          <p14:tracePt t="958" x="5087938" y="3883025"/>
          <p14:tracePt t="960" x="5095875" y="3875088"/>
          <p14:tracePt t="961" x="5103813" y="3867150"/>
          <p14:tracePt t="962" x="5111750" y="3859213"/>
          <p14:tracePt t="963" x="5119688" y="3859213"/>
          <p14:tracePt t="965" x="5127625" y="3851275"/>
          <p14:tracePt t="966" x="5135563" y="3843338"/>
          <p14:tracePt t="967" x="5143500" y="3835400"/>
          <p14:tracePt t="968" x="5143500" y="3827463"/>
          <p14:tracePt t="969" x="5151438" y="3827463"/>
          <p14:tracePt t="970" x="5159375" y="3819525"/>
          <p14:tracePt t="972" x="5167313" y="3819525"/>
          <p14:tracePt t="972" x="5167313" y="3811588"/>
          <p14:tracePt t="973" x="5175250" y="3803650"/>
          <p14:tracePt t="975" x="5191125" y="3795713"/>
          <p14:tracePt t="977" x="5199063" y="3779838"/>
          <p14:tracePt t="978" x="5207000" y="3779838"/>
          <p14:tracePt t="979" x="5214938" y="3771900"/>
          <p14:tracePt t="980" x="5222875" y="3771900"/>
          <p14:tracePt t="981" x="5230813" y="3756025"/>
          <p14:tracePt t="983" x="5238750" y="3740150"/>
          <p14:tracePt t="984" x="5246688" y="3740150"/>
          <p14:tracePt t="986" x="5254625" y="3724275"/>
          <p14:tracePt t="987" x="5262563" y="3716338"/>
          <p14:tracePt t="988" x="5270500" y="3708400"/>
          <p14:tracePt t="989" x="5278438" y="3692525"/>
          <p14:tracePt t="990" x="5286375" y="3692525"/>
          <p14:tracePt t="991" x="5294313" y="3676650"/>
          <p14:tracePt t="992" x="5302250" y="3668713"/>
          <p14:tracePt t="993" x="5310188" y="3668713"/>
          <p14:tracePt t="994" x="5310188" y="3652838"/>
          <p14:tracePt t="995" x="5326063" y="3644900"/>
          <p14:tracePt t="996" x="5326063" y="3636963"/>
          <p14:tracePt t="997" x="5334000" y="3621088"/>
          <p14:tracePt t="998" x="5341938" y="3613150"/>
          <p14:tracePt t="999" x="5349875" y="3595688"/>
          <p14:tracePt t="1000" x="5357813" y="3587750"/>
          <p14:tracePt t="1001" x="5365750" y="3579813"/>
          <p14:tracePt t="1003" x="5381625" y="3563938"/>
          <p14:tracePt t="1004" x="5389563" y="3548063"/>
          <p14:tracePt t="1005" x="5389563" y="3540125"/>
          <p14:tracePt t="1006" x="5407025" y="3532188"/>
          <p14:tracePt t="1007" x="5407025" y="3516313"/>
          <p14:tracePt t="1008" x="5422900" y="3500438"/>
          <p14:tracePt t="1009" x="5422900" y="3492500"/>
          <p14:tracePt t="1010" x="5430838" y="3476625"/>
          <p14:tracePt t="1011" x="5430838" y="3468688"/>
          <p14:tracePt t="1012" x="5446713" y="3452813"/>
          <p14:tracePt t="1013" x="5446713" y="3444875"/>
          <p14:tracePt t="1014" x="5454650" y="3429000"/>
          <p14:tracePt t="1015" x="5462588" y="3421063"/>
          <p14:tracePt t="1016" x="5470525" y="3397250"/>
          <p14:tracePt t="1017" x="5478463" y="3389313"/>
          <p14:tracePt t="1018" x="5486400" y="3381375"/>
          <p14:tracePt t="1019" x="5486400" y="3365500"/>
          <p14:tracePt t="1020" x="5494338" y="3349625"/>
          <p14:tracePt t="1021" x="5502275" y="3341688"/>
          <p14:tracePt t="1023" x="5502275" y="3317875"/>
          <p14:tracePt t="1023" x="5510213" y="3309938"/>
          <p14:tracePt t="1024" x="5518150" y="3302000"/>
          <p14:tracePt t="1025" x="5526088" y="3286125"/>
          <p14:tracePt t="1026" x="5526088" y="3270250"/>
          <p14:tracePt t="1027" x="5526088" y="3252788"/>
          <p14:tracePt t="1028" x="5534025" y="3244850"/>
          <p14:tracePt t="1029" x="5541963" y="3228975"/>
          <p14:tracePt t="1030" x="5541963" y="3213100"/>
          <p14:tracePt t="1031" x="5541963" y="3197225"/>
          <p14:tracePt t="1032" x="5549900" y="3189288"/>
          <p14:tracePt t="1033" x="5549900" y="3173413"/>
          <p14:tracePt t="1034" x="5557838" y="3157538"/>
          <p14:tracePt t="1035" x="5557838" y="3149600"/>
          <p14:tracePt t="1036" x="5557838" y="3133725"/>
          <p14:tracePt t="1037" x="5557838" y="3117850"/>
          <p14:tracePt t="1038" x="5565775" y="3101975"/>
          <p14:tracePt t="1039" x="5573713" y="3086100"/>
          <p14:tracePt t="1040" x="5573713" y="3070225"/>
          <p14:tracePt t="1041" x="5573713" y="3062288"/>
          <p14:tracePt t="1042" x="5581650" y="3038475"/>
          <p14:tracePt t="1043" x="5581650" y="3030538"/>
          <p14:tracePt t="1044" x="5581650" y="3014663"/>
          <p14:tracePt t="1045" x="5581650" y="3006725"/>
          <p14:tracePt t="1046" x="5581650" y="2990850"/>
          <p14:tracePt t="1047" x="5581650" y="2967038"/>
          <p14:tracePt t="1048" x="5581650" y="2959100"/>
          <p14:tracePt t="1049" x="5581650" y="2943225"/>
          <p14:tracePt t="1050" x="5581650" y="2935288"/>
          <p14:tracePt t="1051" x="5581650" y="2909888"/>
          <p14:tracePt t="1052" x="5581650" y="2894013"/>
          <p14:tracePt t="1053" x="5581650" y="2886075"/>
          <p14:tracePt t="1054" x="5581650" y="2870200"/>
          <p14:tracePt t="1055" x="5581650" y="2854325"/>
          <p14:tracePt t="1056" x="5581650" y="2838450"/>
          <p14:tracePt t="1057" x="5581650" y="2814638"/>
          <p14:tracePt t="1058" x="5581650" y="2798763"/>
          <p14:tracePt t="1059" x="5581650" y="2790825"/>
          <p14:tracePt t="1060" x="5581650" y="2774950"/>
          <p14:tracePt t="1061" x="5581650" y="2767013"/>
          <p14:tracePt t="1062" x="5581650" y="2743200"/>
          <p14:tracePt t="1063" x="5573713" y="2727325"/>
          <p14:tracePt t="1064" x="5573713" y="2719388"/>
          <p14:tracePt t="1065" x="5565775" y="2711450"/>
          <p14:tracePt t="1070" x="5549900" y="2632075"/>
          <p14:tracePt t="1071" x="5549900" y="2616200"/>
          <p14:tracePt t="1072" x="5549900" y="2600325"/>
          <p14:tracePt t="1073" x="5541963" y="2584450"/>
          <p14:tracePt t="1074" x="5526088" y="2566988"/>
          <p14:tracePt t="1075" x="5526088" y="2551113"/>
          <p14:tracePt t="1076" x="5518150" y="2535238"/>
          <p14:tracePt t="1077" x="5510213" y="2527300"/>
          <p14:tracePt t="1078" x="5510213" y="2503488"/>
          <p14:tracePt t="1079" x="5502275" y="2487613"/>
          <p14:tracePt t="1080" x="5494338" y="2471738"/>
          <p14:tracePt t="1081" x="5486400" y="2463800"/>
          <p14:tracePt t="1082" x="5478463" y="2439988"/>
          <p14:tracePt t="1083" x="5470525" y="2424113"/>
          <p14:tracePt t="1084" x="5462588" y="2408238"/>
          <p14:tracePt t="1085" x="5462588" y="2392363"/>
          <p14:tracePt t="1086" x="5446713" y="2376488"/>
          <p14:tracePt t="1087" x="5438775" y="2352675"/>
          <p14:tracePt t="1089" x="5422900" y="2328863"/>
          <p14:tracePt t="1090" x="5414963" y="2312988"/>
          <p14:tracePt t="1091" x="5397500" y="2289175"/>
          <p14:tracePt t="1092" x="5397500" y="2273300"/>
          <p14:tracePt t="1093" x="5381625" y="2257425"/>
          <p14:tracePt t="1094" x="5373688" y="2241550"/>
          <p14:tracePt t="1095" x="5365750" y="2224088"/>
          <p14:tracePt t="1096" x="5349875" y="2208213"/>
          <p14:tracePt t="1097" x="5341938" y="2192338"/>
          <p14:tracePt t="1098" x="5326063" y="2176463"/>
          <p14:tracePt t="1099" x="5310188" y="2152650"/>
          <p14:tracePt t="1100" x="5302250" y="2144713"/>
          <p14:tracePt t="1101" x="5294313" y="2128838"/>
          <p14:tracePt t="1102" x="5270500" y="2097088"/>
          <p14:tracePt t="1103" x="5262563" y="2081213"/>
          <p14:tracePt t="1104" x="5246688" y="2073275"/>
          <p14:tracePt t="1105" x="5230813" y="2049463"/>
          <p14:tracePt t="1106" x="5222875" y="2025650"/>
          <p14:tracePt t="1107" x="5207000" y="2017713"/>
          <p14:tracePt t="1108" x="5191125" y="1993900"/>
          <p14:tracePt t="1109" x="5175250" y="1985963"/>
          <p14:tracePt t="1110" x="5167313" y="1962150"/>
          <p14:tracePt t="1111" x="5151438" y="1946275"/>
          <p14:tracePt t="1112" x="5135563" y="1930400"/>
          <p14:tracePt t="1113" x="5119688" y="1914525"/>
          <p14:tracePt t="1114" x="5103813" y="1898650"/>
          <p14:tracePt t="1115" x="5087938" y="1881188"/>
          <p14:tracePt t="1116" x="5080000" y="1873250"/>
          <p14:tracePt t="1117" x="5056188" y="1849438"/>
          <p14:tracePt t="1118" x="5046663" y="1833563"/>
          <p14:tracePt t="1119" x="5030788" y="1825625"/>
          <p14:tracePt t="1120" x="5006975" y="1801813"/>
          <p14:tracePt t="1121" x="4999038" y="1793875"/>
          <p14:tracePt t="1122" x="4983163" y="1778000"/>
          <p14:tracePt t="1123" x="4967288" y="1762125"/>
          <p14:tracePt t="1124" x="4951413" y="1746250"/>
          <p14:tracePt t="1125" x="4935538" y="1730375"/>
          <p14:tracePt t="1126" x="4919663" y="1722438"/>
          <p14:tracePt t="1127" x="4911725" y="1706563"/>
          <p14:tracePt t="1128" x="4879975" y="1690688"/>
          <p14:tracePt t="1129" x="4864100" y="1682750"/>
          <p14:tracePt t="1130" x="4848225" y="1658938"/>
          <p14:tracePt t="1131" x="4832350" y="1651000"/>
          <p14:tracePt t="1132" x="4816475" y="1635125"/>
          <p14:tracePt t="1133" x="4800600" y="1619250"/>
          <p14:tracePt t="1134" x="4792663" y="1611313"/>
          <p14:tracePt t="1136" x="4752975" y="1587500"/>
          <p14:tracePt t="1137" x="4737100" y="1571625"/>
          <p14:tracePt t="1138" x="4721225" y="1555750"/>
          <p14:tracePt t="1139" x="4705350" y="1538288"/>
          <p14:tracePt t="1140" x="4687888" y="1530350"/>
          <p14:tracePt t="1141" x="4672013" y="1514475"/>
          <p14:tracePt t="1142" x="4664075" y="1506538"/>
          <p14:tracePt t="1143" x="4648200" y="1498600"/>
          <p14:tracePt t="1144" x="4632325" y="1482725"/>
          <p14:tracePt t="1145" x="4616450" y="1474788"/>
          <p14:tracePt t="1146" x="4600575" y="1466850"/>
          <p14:tracePt t="1147" x="4584700" y="1450975"/>
          <p14:tracePt t="1148" x="4568825" y="1443038"/>
          <p14:tracePt t="1149" x="4552950" y="1435100"/>
          <p14:tracePt t="1150" x="4537075" y="1419225"/>
          <p14:tracePt t="1151" x="4521200" y="1411288"/>
          <p14:tracePt t="1153" x="4513263" y="1403350"/>
          <p14:tracePt t="1153" x="4497388" y="1387475"/>
          <p14:tracePt t="1154" x="4473575" y="1379538"/>
          <p14:tracePt t="1155" x="4465638" y="1371600"/>
          <p14:tracePt t="1156" x="4449763" y="1363663"/>
          <p14:tracePt t="1158" x="4418013" y="1339850"/>
          <p14:tracePt t="1159" x="4402138" y="1331913"/>
          <p14:tracePt t="1160" x="4394200" y="1323975"/>
          <p14:tracePt t="1161" x="4370388" y="1323975"/>
          <p14:tracePt t="1162" x="4362450" y="1308100"/>
          <p14:tracePt t="1163" x="4344988" y="1300163"/>
          <p14:tracePt t="1164" x="4329113" y="1300163"/>
          <p14:tracePt t="1165" x="4313238" y="1292225"/>
          <p14:tracePt t="1166" x="4297363" y="1276350"/>
          <p14:tracePt t="1167" x="4289425" y="1276350"/>
          <p14:tracePt t="1168" x="4265613" y="1260475"/>
          <p14:tracePt t="1169" x="4249738" y="1260475"/>
          <p14:tracePt t="1170" x="4241800" y="1252538"/>
          <p14:tracePt t="1171" x="4225925" y="1244600"/>
          <p14:tracePt t="1172" x="4202113" y="1236663"/>
          <p14:tracePt t="1173" x="4194175" y="1228725"/>
          <p14:tracePt t="1174" x="4178300" y="1220788"/>
          <p14:tracePt t="1175" x="4162425" y="1212850"/>
          <p14:tracePt t="1176" x="4146550" y="1212850"/>
          <p14:tracePt t="1177" x="4138613" y="1195388"/>
          <p14:tracePt t="1178" x="4122738" y="1195388"/>
          <p14:tracePt t="1179" x="4106863" y="1187450"/>
          <p14:tracePt t="1180" x="4090988" y="1179513"/>
          <p14:tracePt t="1181" x="4075113" y="1171575"/>
          <p14:tracePt t="1182" x="4059238" y="1163638"/>
          <p14:tracePt t="1183" x="4043363" y="1163638"/>
          <p14:tracePt t="1184" x="4027488" y="1155700"/>
          <p14:tracePt t="1186" x="3994150" y="1139825"/>
          <p14:tracePt t="1187" x="3978275" y="1131888"/>
          <p14:tracePt t="1188" x="3970338" y="1131888"/>
          <p14:tracePt t="1190" x="3954463" y="1131888"/>
          <p14:tracePt t="1191" x="3938588" y="1116013"/>
          <p14:tracePt t="1191" x="3914775" y="1116013"/>
          <p14:tracePt t="1192" x="3906838" y="1116013"/>
          <p14:tracePt t="1193" x="3890963" y="1108075"/>
          <p14:tracePt t="1194" x="3875088" y="1100138"/>
          <p14:tracePt t="1195" x="3859213" y="1092200"/>
          <p14:tracePt t="1196" x="3851275" y="1092200"/>
          <p14:tracePt t="1197" x="3835400" y="1092200"/>
          <p14:tracePt t="1198" x="3819525" y="1084263"/>
          <p14:tracePt t="1199" x="3811588" y="1076325"/>
          <p14:tracePt t="1200" x="3795713" y="1076325"/>
          <p14:tracePt t="1201" x="3779838" y="1076325"/>
          <p14:tracePt t="1203" x="3763963" y="1068388"/>
          <p14:tracePt t="1203" x="3748088" y="1068388"/>
          <p14:tracePt t="1204" x="3732213" y="1060450"/>
          <p14:tracePt t="1206" x="3724275" y="1060450"/>
          <p14:tracePt t="1206" x="3708400" y="1052513"/>
          <p14:tracePt t="1207" x="3692525" y="1052513"/>
          <p14:tracePt t="1208" x="3684588" y="1052513"/>
          <p14:tracePt t="1209" x="3668713" y="1044575"/>
          <p14:tracePt t="1210" x="3643313" y="1036638"/>
          <p14:tracePt t="1211" x="3635375" y="1036638"/>
          <p14:tracePt t="1212" x="3619500" y="1036638"/>
          <p14:tracePt t="1213" x="3611563" y="1036638"/>
          <p14:tracePt t="1214" x="3595688" y="1028700"/>
          <p14:tracePt t="1215" x="3587750" y="1028700"/>
          <p14:tracePt t="1216" x="3571875" y="1020763"/>
          <p14:tracePt t="1217" x="3556000" y="1020763"/>
          <p14:tracePt t="1218" x="3540125" y="1020763"/>
          <p14:tracePt t="1220" x="3524250" y="1020763"/>
          <p14:tracePt t="1221" x="3508375" y="1020763"/>
          <p14:tracePt t="1222" x="3492500" y="1012825"/>
          <p14:tracePt t="1223" x="3476625" y="1012825"/>
          <p14:tracePt t="1224" x="3468688" y="1004888"/>
          <p14:tracePt t="1225" x="3452813" y="1004888"/>
          <p14:tracePt t="1226" x="3429000" y="1004888"/>
          <p14:tracePt t="1227" x="3421063" y="1004888"/>
          <p14:tracePt t="1228" x="3413125" y="1004888"/>
          <p14:tracePt t="1229" x="3397250" y="1004888"/>
          <p14:tracePt t="1230" x="3381375" y="1004888"/>
          <p14:tracePt t="1231" x="3373438" y="1004888"/>
          <p14:tracePt t="1232" x="3357563" y="996950"/>
          <p14:tracePt t="1233" x="3349625" y="996950"/>
          <p14:tracePt t="1234" x="3333750" y="996950"/>
          <p14:tracePt t="1236" x="3308350" y="996950"/>
          <p14:tracePt t="1237" x="3292475" y="996950"/>
          <p14:tracePt t="1238" x="3276600" y="989013"/>
          <p14:tracePt t="1239" x="3268663" y="989013"/>
          <p14:tracePt t="1240" x="3252788" y="989013"/>
          <p14:tracePt t="1241" x="3244850" y="989013"/>
          <p14:tracePt t="1242" x="3228975" y="989013"/>
          <p14:tracePt t="1243" x="3213100" y="989013"/>
          <p14:tracePt t="1244" x="3205163" y="989013"/>
          <p14:tracePt t="1245" x="3189288" y="989013"/>
          <p14:tracePt t="1246" x="3181350" y="989013"/>
          <p14:tracePt t="1247" x="3165475" y="989013"/>
          <p14:tracePt t="1248" x="3149600" y="989013"/>
          <p14:tracePt t="1249" x="3125788" y="989013"/>
          <p14:tracePt t="1250" x="3117850" y="989013"/>
          <p14:tracePt t="1251" x="3109913" y="989013"/>
          <p14:tracePt t="1252" x="3094038" y="989013"/>
          <p14:tracePt t="1253" x="3078163" y="989013"/>
          <p14:tracePt t="1254" x="3062288" y="989013"/>
          <p14:tracePt t="1255" x="3054350" y="989013"/>
          <p14:tracePt t="1256" x="3038475" y="989013"/>
          <p14:tracePt t="1257" x="3022600" y="989013"/>
          <p14:tracePt t="1258" x="3006725" y="989013"/>
          <p14:tracePt t="1259" x="2990850" y="989013"/>
          <p14:tracePt t="1260" x="2982913" y="989013"/>
          <p14:tracePt t="1261" x="2967038" y="989013"/>
          <p14:tracePt t="1262" x="2949575" y="989013"/>
          <p14:tracePt t="1263" x="2933700" y="989013"/>
          <p14:tracePt t="1264" x="2917825" y="996950"/>
          <p14:tracePt t="1265" x="2909888" y="996950"/>
          <p14:tracePt t="1266" x="2894013" y="996950"/>
          <p14:tracePt t="1267" x="2878138" y="996950"/>
          <p14:tracePt t="1268" x="2854325" y="996950"/>
          <p14:tracePt t="1271" x="2830513" y="1004888"/>
          <p14:tracePt t="1272" x="2806700" y="1004888"/>
          <p14:tracePt t="1273" x="2790825" y="1004888"/>
          <p14:tracePt t="1274" x="2782888" y="1012825"/>
          <p14:tracePt t="1275" x="2767013" y="1012825"/>
          <p14:tracePt t="1276" x="2751138" y="1012825"/>
          <p14:tracePt t="1277" x="2743200" y="1020763"/>
          <p14:tracePt t="1278" x="2727325" y="1028700"/>
          <p14:tracePt t="1279" x="2719388" y="1028700"/>
          <p14:tracePt t="1280" x="2703513" y="1036638"/>
          <p14:tracePt t="1281" x="2687638" y="1036638"/>
          <p14:tracePt t="1282" x="2671763" y="1036638"/>
          <p14:tracePt t="1283" x="2655888" y="1044575"/>
          <p14:tracePt t="1284" x="2640013" y="1052513"/>
          <p14:tracePt t="1285" x="2632075" y="1052513"/>
          <p14:tracePt t="1287" x="2598738" y="1060450"/>
          <p14:tracePt t="1288" x="2590800" y="1060450"/>
          <p14:tracePt t="1289" x="2574925" y="1068388"/>
          <p14:tracePt t="1290" x="2566988" y="1068388"/>
          <p14:tracePt t="1291" x="2543175" y="1076325"/>
          <p14:tracePt t="1292" x="2535238" y="1084263"/>
          <p14:tracePt t="1293" x="2519363" y="1084263"/>
          <p14:tracePt t="1294" x="2511425" y="1092200"/>
          <p14:tracePt t="1295" x="2495550" y="1092200"/>
          <p14:tracePt t="1296" x="2487613" y="1100138"/>
          <p14:tracePt t="1297" x="2471738" y="1108075"/>
          <p14:tracePt t="1298" x="2455863" y="1108075"/>
          <p14:tracePt t="1299" x="2439988" y="1116013"/>
          <p14:tracePt t="1300" x="2432050" y="1123950"/>
          <p14:tracePt t="1301" x="2408238" y="1131888"/>
          <p14:tracePt t="1302" x="2400300" y="1131888"/>
          <p14:tracePt t="1303" x="2392363" y="1139825"/>
          <p14:tracePt t="1304" x="2376488" y="1147763"/>
          <p14:tracePt t="1305" x="2360613" y="1147763"/>
          <p14:tracePt t="1306" x="2352675" y="1163638"/>
          <p14:tracePt t="1307" x="2336800" y="1163638"/>
          <p14:tracePt t="1308" x="2320925" y="1171575"/>
          <p14:tracePt t="1309" x="2312988" y="1171575"/>
          <p14:tracePt t="1310" x="2305050" y="1187450"/>
          <p14:tracePt t="1311" x="2297113" y="1187450"/>
          <p14:tracePt t="1312" x="2281238" y="1195388"/>
          <p14:tracePt t="1313" x="2265363" y="1204913"/>
          <p14:tracePt t="1314" x="2255838" y="1204913"/>
          <p14:tracePt t="1315" x="2247900" y="1212850"/>
          <p14:tracePt t="1316" x="2232025" y="1220788"/>
          <p14:tracePt t="1317" x="2216150" y="1228725"/>
          <p14:tracePt t="1318" x="2208213" y="1236663"/>
          <p14:tracePt t="1320" x="2184400" y="1244600"/>
          <p14:tracePt t="1321" x="2176463" y="1252538"/>
          <p14:tracePt t="1323" x="2160588" y="1260475"/>
          <p14:tracePt t="1324" x="2152650" y="1268413"/>
          <p14:tracePt t="1324" x="2136775" y="1276350"/>
          <p14:tracePt t="1325" x="2128838" y="1276350"/>
          <p14:tracePt t="1326" x="2120900" y="1284288"/>
          <p14:tracePt t="1327" x="2112963" y="1284288"/>
          <p14:tracePt t="1328" x="2097088" y="1292225"/>
          <p14:tracePt t="1329" x="2089150" y="1308100"/>
          <p14:tracePt t="1330" x="2073275" y="1308100"/>
          <p14:tracePt t="1331" x="2073275" y="1323975"/>
          <p14:tracePt t="1332" x="2057400" y="1323975"/>
          <p14:tracePt t="1333" x="2049463" y="1331913"/>
          <p14:tracePt t="1334" x="2041525" y="1339850"/>
          <p14:tracePt t="1336" x="2025650" y="1347788"/>
          <p14:tracePt t="1337" x="2009775" y="1363663"/>
          <p14:tracePt t="1338" x="1993900" y="1363663"/>
          <p14:tracePt t="1340" x="1978025" y="1379538"/>
          <p14:tracePt t="1341" x="1970088" y="1387475"/>
          <p14:tracePt t="1342" x="1962150" y="1395413"/>
          <p14:tracePt t="1343" x="1946275" y="1395413"/>
          <p14:tracePt t="1344" x="1946275" y="1411288"/>
          <p14:tracePt t="1345" x="1930400" y="1411288"/>
          <p14:tracePt t="1347" x="1922463" y="1427163"/>
          <p14:tracePt t="1347" x="1912938" y="1427163"/>
          <p14:tracePt t="1348" x="1897063" y="1443038"/>
          <p14:tracePt t="1349" x="1889125" y="1450975"/>
          <p14:tracePt t="1350" x="1873250" y="1450975"/>
          <p14:tracePt t="1351" x="1873250" y="1458913"/>
          <p14:tracePt t="1353" x="1865313" y="1466850"/>
          <p14:tracePt t="1353" x="1857375" y="1474788"/>
          <p14:tracePt t="1354" x="1849438" y="1482725"/>
          <p14:tracePt t="1355" x="1833563" y="1490663"/>
          <p14:tracePt t="1356" x="1825625" y="1498600"/>
          <p14:tracePt t="1357" x="1817688" y="1506538"/>
          <p14:tracePt t="1358" x="1809750" y="1514475"/>
          <p14:tracePt t="1359" x="1801813" y="1522413"/>
          <p14:tracePt t="1360" x="1785938" y="1522413"/>
          <p14:tracePt t="1361" x="1778000" y="1538288"/>
          <p14:tracePt t="1362" x="1770063" y="1538288"/>
          <p14:tracePt t="1363" x="1762125" y="1555750"/>
          <p14:tracePt t="1364" x="1754188" y="1555750"/>
          <p14:tracePt t="1365" x="1746250" y="1571625"/>
          <p14:tracePt t="1366" x="1730375" y="1571625"/>
          <p14:tracePt t="1367" x="1722438" y="1587500"/>
          <p14:tracePt t="1368" x="1714500" y="1587500"/>
          <p14:tracePt t="1369" x="1706563" y="1595438"/>
          <p14:tracePt t="1370" x="1706563" y="1603375"/>
          <p14:tracePt t="1371" x="1690688" y="1611313"/>
          <p14:tracePt t="1372" x="1682750" y="1627188"/>
          <p14:tracePt t="1373" x="1666875" y="1635125"/>
          <p14:tracePt t="1374" x="1658938" y="1643063"/>
          <p14:tracePt t="1375" x="1651000" y="1643063"/>
          <p14:tracePt t="1376" x="1643063" y="1658938"/>
          <p14:tracePt t="1377" x="1635125" y="1666875"/>
          <p14:tracePt t="1378" x="1627188" y="1666875"/>
          <p14:tracePt t="1379" x="1619250" y="1682750"/>
          <p14:tracePt t="1380" x="1611313" y="1682750"/>
          <p14:tracePt t="1381" x="1603375" y="1698625"/>
          <p14:tracePt t="1382" x="1595438" y="1706563"/>
          <p14:tracePt t="1383" x="1587500" y="1714500"/>
          <p14:tracePt t="1384" x="1579563" y="1722438"/>
          <p14:tracePt t="1386" x="1562100" y="1746250"/>
          <p14:tracePt t="1388" x="1546225" y="1762125"/>
          <p14:tracePt t="1390" x="1530350" y="1778000"/>
          <p14:tracePt t="1391" x="1522413" y="1785938"/>
          <p14:tracePt t="1392" x="1514475" y="1793875"/>
          <p14:tracePt t="1393" x="1506538" y="1809750"/>
          <p14:tracePt t="1394" x="1498600" y="1817688"/>
          <p14:tracePt t="1395" x="1490663" y="1833563"/>
          <p14:tracePt t="1396" x="1482725" y="1833563"/>
          <p14:tracePt t="1397" x="1474788" y="1849438"/>
          <p14:tracePt t="1399" x="1458913" y="1865313"/>
          <p14:tracePt t="1400" x="1458913" y="1873250"/>
          <p14:tracePt t="1401" x="1450975" y="1881188"/>
          <p14:tracePt t="1402" x="1443038" y="1890713"/>
          <p14:tracePt t="1403" x="1435100" y="1898650"/>
          <p14:tracePt t="1404" x="1435100" y="1906588"/>
          <p14:tracePt t="1406" x="1419225" y="1922463"/>
          <p14:tracePt t="1407" x="1419225" y="1930400"/>
          <p14:tracePt t="1407" x="1411288" y="1938338"/>
          <p14:tracePt t="1408" x="1395413" y="1954213"/>
          <p14:tracePt t="1409" x="1395413" y="1962150"/>
          <p14:tracePt t="1410" x="1395413" y="1970088"/>
          <p14:tracePt t="1411" x="1379538" y="1985963"/>
          <p14:tracePt t="1413" x="1379538" y="2001838"/>
          <p14:tracePt t="1414" x="1363663" y="2009775"/>
          <p14:tracePt t="1415" x="1363663" y="2017713"/>
          <p14:tracePt t="1416" x="1355725" y="2033588"/>
          <p14:tracePt t="1417" x="1347788" y="2041525"/>
          <p14:tracePt t="1418" x="1347788" y="2057400"/>
          <p14:tracePt t="1420" x="1339850" y="2057400"/>
          <p14:tracePt t="1420" x="1331913" y="2073275"/>
          <p14:tracePt t="1421" x="1323975" y="2081213"/>
          <p14:tracePt t="1422" x="1316038" y="2089150"/>
          <p14:tracePt t="1423" x="1316038" y="2105025"/>
          <p14:tracePt t="1424" x="1308100" y="2112963"/>
          <p14:tracePt t="1426" x="1300163" y="2128838"/>
          <p14:tracePt t="1427" x="1292225" y="2136775"/>
          <p14:tracePt t="1428" x="1292225" y="2152650"/>
          <p14:tracePt t="1429" x="1284288" y="2152650"/>
          <p14:tracePt t="1430" x="1284288" y="2160588"/>
          <p14:tracePt t="1431" x="1276350" y="2176463"/>
          <p14:tracePt t="1432" x="1268413" y="2184400"/>
          <p14:tracePt t="1433" x="1268413" y="2200275"/>
          <p14:tracePt t="1434" x="1268413" y="2208213"/>
          <p14:tracePt t="1436" x="1252538" y="2233613"/>
          <p14:tracePt t="1439" x="1244600" y="2241550"/>
          <p14:tracePt t="1439" x="1236663" y="2257425"/>
          <p14:tracePt t="1440" x="1236663" y="2265363"/>
          <p14:tracePt t="1441" x="1236663" y="2273300"/>
          <p14:tracePt t="1442" x="1220788" y="2289175"/>
          <p14:tracePt t="1443" x="1211263" y="2297113"/>
          <p14:tracePt t="1444" x="1211263" y="2305050"/>
          <p14:tracePt t="1445" x="1211263" y="2328863"/>
          <p14:tracePt t="1446" x="1203325" y="2336800"/>
          <p14:tracePt t="1447" x="1203325" y="2344738"/>
          <p14:tracePt t="1448" x="1195388" y="2360613"/>
          <p14:tracePt t="1449" x="1195388" y="2368550"/>
          <p14:tracePt t="1450" x="1187450" y="2376488"/>
          <p14:tracePt t="1451" x="1179513" y="2392363"/>
          <p14:tracePt t="1452" x="1179513" y="2408238"/>
          <p14:tracePt t="1453" x="1179513" y="2416175"/>
          <p14:tracePt t="1454" x="1171575" y="2424113"/>
          <p14:tracePt t="1455" x="1171575" y="2439988"/>
          <p14:tracePt t="1456" x="1163638" y="2447925"/>
          <p14:tracePt t="1457" x="1163638" y="2463800"/>
          <p14:tracePt t="1458" x="1155700" y="2471738"/>
          <p14:tracePt t="1459" x="1155700" y="2487613"/>
          <p14:tracePt t="1460" x="1147763" y="2495550"/>
          <p14:tracePt t="1461" x="1147763" y="2503488"/>
          <p14:tracePt t="1462" x="1147763" y="2527300"/>
          <p14:tracePt t="1463" x="1139825" y="2535238"/>
          <p14:tracePt t="1464" x="1131888" y="2551113"/>
          <p14:tracePt t="1465" x="1131888" y="2559050"/>
          <p14:tracePt t="1466" x="1131888" y="2576513"/>
          <p14:tracePt t="1467" x="1131888" y="2584450"/>
          <p14:tracePt t="1468" x="1131888" y="2600325"/>
          <p14:tracePt t="1469" x="1131888" y="2608263"/>
          <p14:tracePt t="1470" x="1123950" y="2624138"/>
          <p14:tracePt t="1471" x="1116013" y="2632075"/>
          <p14:tracePt t="1472" x="1116013" y="2647950"/>
          <p14:tracePt t="1473" x="1116013" y="2663825"/>
          <p14:tracePt t="1474" x="1116013" y="2679700"/>
          <p14:tracePt t="1475" x="1116013" y="2687638"/>
          <p14:tracePt t="1476" x="1108075" y="2703513"/>
          <p14:tracePt t="1477" x="1108075" y="2719388"/>
          <p14:tracePt t="1478" x="1108075" y="2735263"/>
          <p14:tracePt t="1479" x="1100138" y="2743200"/>
          <p14:tracePt t="1480" x="1100138" y="2759075"/>
          <p14:tracePt t="1481" x="1092200" y="2774950"/>
          <p14:tracePt t="1482" x="1092200" y="2782888"/>
          <p14:tracePt t="1483" x="1092200" y="2798763"/>
          <p14:tracePt t="1484" x="1092200" y="2814638"/>
          <p14:tracePt t="1486" x="1092200" y="2838450"/>
          <p14:tracePt t="1488" x="1084263" y="2854325"/>
          <p14:tracePt t="1488" x="1084263" y="2870200"/>
          <p14:tracePt t="1489" x="1084263" y="2878138"/>
          <p14:tracePt t="1490" x="1084263" y="2894013"/>
          <p14:tracePt t="1491" x="1084263" y="2909888"/>
          <p14:tracePt t="1492" x="1084263" y="2919413"/>
          <p14:tracePt t="1493" x="1084263" y="2935288"/>
          <p14:tracePt t="1494" x="1076325" y="2951163"/>
          <p14:tracePt t="1495" x="1076325" y="2967038"/>
          <p14:tracePt t="1496" x="1076325" y="2982913"/>
          <p14:tracePt t="1497" x="1076325" y="2990850"/>
          <p14:tracePt t="1498" x="1076325" y="2998788"/>
          <p14:tracePt t="1499" x="1076325" y="3022600"/>
          <p14:tracePt t="1500" x="1076325" y="3030538"/>
          <p14:tracePt t="1501" x="1076325" y="3038475"/>
          <p14:tracePt t="1503" x="1076325" y="3070225"/>
          <p14:tracePt t="1504" x="1076325" y="3078163"/>
          <p14:tracePt t="1505" x="1068388" y="3086100"/>
          <p14:tracePt t="1506" x="1068388" y="3101975"/>
          <p14:tracePt t="1507" x="1068388" y="3125788"/>
          <p14:tracePt t="1508" x="1068388" y="3133725"/>
          <p14:tracePt t="1509" x="1068388" y="3141663"/>
          <p14:tracePt t="1510" x="1068388" y="3157538"/>
          <p14:tracePt t="1511" x="1060450" y="3173413"/>
          <p14:tracePt t="1512" x="1060450" y="3189288"/>
          <p14:tracePt t="1513" x="1060450" y="3197225"/>
          <p14:tracePt t="1514" x="1060450" y="3205163"/>
          <p14:tracePt t="1515" x="1060450" y="3221038"/>
          <p14:tracePt t="1516" x="1060450" y="3236913"/>
          <p14:tracePt t="1517" x="1060450" y="3244850"/>
          <p14:tracePt t="1518" x="1060450" y="3252788"/>
          <p14:tracePt t="1519" x="1060450" y="3270250"/>
          <p14:tracePt t="1520" x="1060450" y="3286125"/>
          <p14:tracePt t="1521" x="1060450" y="3294063"/>
          <p14:tracePt t="1522" x="1060450" y="3309938"/>
          <p14:tracePt t="1523" x="1060450" y="3317875"/>
          <p14:tracePt t="1524" x="1060450" y="3333750"/>
          <p14:tracePt t="1525" x="1060450" y="3349625"/>
          <p14:tracePt t="1526" x="1060450" y="3357563"/>
          <p14:tracePt t="1527" x="1060450" y="3365500"/>
          <p14:tracePt t="1528" x="1060450" y="3381375"/>
          <p14:tracePt t="1529" x="1060450" y="3389313"/>
          <p14:tracePt t="1530" x="1060450" y="3405188"/>
          <p14:tracePt t="1531" x="1060450" y="3413125"/>
          <p14:tracePt t="1532" x="1060450" y="3429000"/>
          <p14:tracePt t="1533" x="1060450" y="3444875"/>
          <p14:tracePt t="1534" x="1060450" y="3452813"/>
          <p14:tracePt t="1535" x="1060450" y="3460750"/>
          <p14:tracePt t="1537" x="1060450" y="3476625"/>
          <p14:tracePt t="1538" x="1060450" y="3484563"/>
          <p14:tracePt t="1538" x="1060450" y="3492500"/>
          <p14:tracePt t="1539" x="1060450" y="3508375"/>
          <p14:tracePt t="1540" x="1060450" y="3516313"/>
          <p14:tracePt t="1541" x="1060450" y="3524250"/>
          <p14:tracePt t="1542" x="1060450" y="3532188"/>
          <p14:tracePt t="1543" x="1060450" y="3548063"/>
          <p14:tracePt t="1544" x="1060450" y="3556000"/>
          <p14:tracePt t="1545" x="1060450" y="3563938"/>
          <p14:tracePt t="1546" x="1060450" y="3579813"/>
          <p14:tracePt t="1547" x="1068388" y="3587750"/>
          <p14:tracePt t="1548" x="1068388" y="3605213"/>
          <p14:tracePt t="1549" x="1068388" y="3613150"/>
          <p14:tracePt t="1550" x="1068388" y="3621088"/>
          <p14:tracePt t="1551" x="1076325" y="3636963"/>
          <p14:tracePt t="1553" x="1084263" y="3660775"/>
          <p14:tracePt t="1554" x="1084263" y="3668713"/>
          <p14:tracePt t="1555" x="1084263" y="3676650"/>
          <p14:tracePt t="1556" x="1092200" y="3692525"/>
          <p14:tracePt t="1557" x="1092200" y="3708400"/>
          <p14:tracePt t="1558" x="1100138" y="3724275"/>
          <p14:tracePt t="1559" x="1100138" y="3732213"/>
          <p14:tracePt t="1560" x="1100138" y="3740150"/>
          <p14:tracePt t="1561" x="1108075" y="3756025"/>
          <p14:tracePt t="1562" x="1108075" y="3771900"/>
          <p14:tracePt t="1563" x="1116013" y="3779838"/>
          <p14:tracePt t="1564" x="1116013" y="3795713"/>
          <p14:tracePt t="1565" x="1123950" y="3795713"/>
          <p14:tracePt t="1566" x="1131888" y="3811588"/>
          <p14:tracePt t="1567" x="1131888" y="3827463"/>
          <p14:tracePt t="1568" x="1139825" y="3835400"/>
          <p14:tracePt t="1569" x="1147763" y="3843338"/>
          <p14:tracePt t="1570" x="1147763" y="3859213"/>
          <p14:tracePt t="1571" x="1147763" y="3875088"/>
          <p14:tracePt t="1572" x="1163638" y="3883025"/>
          <p14:tracePt t="1573" x="1163638" y="3898900"/>
          <p14:tracePt t="1574" x="1171575" y="3914775"/>
          <p14:tracePt t="1575" x="1179513" y="3914775"/>
          <p14:tracePt t="1576" x="1179513" y="3930650"/>
          <p14:tracePt t="1577" x="1187450" y="3948113"/>
          <p14:tracePt t="1578" x="1195388" y="3956050"/>
          <p14:tracePt t="1579" x="1195388" y="3963988"/>
          <p14:tracePt t="1580" x="1211263" y="3979863"/>
          <p14:tracePt t="1581" x="1220788" y="3995738"/>
          <p14:tracePt t="1582" x="1228725" y="4003675"/>
          <p14:tracePt t="1583" x="1236663" y="4011613"/>
          <p14:tracePt t="1584" x="1236663" y="4027488"/>
          <p14:tracePt t="1585" x="1244600" y="4035425"/>
          <p14:tracePt t="1587" x="1260475" y="4067175"/>
          <p14:tracePt t="1588" x="1268413" y="4075113"/>
          <p14:tracePt t="1589" x="1276350" y="4083050"/>
          <p14:tracePt t="1590" x="1284288" y="4098925"/>
          <p14:tracePt t="1591" x="1292225" y="4106863"/>
          <p14:tracePt t="1592" x="1300163" y="4114800"/>
          <p14:tracePt t="1593" x="1308100" y="4130675"/>
          <p14:tracePt t="1594" x="1316038" y="4138613"/>
          <p14:tracePt t="1595" x="1323975" y="4154488"/>
          <p14:tracePt t="1596" x="1331913" y="4162425"/>
          <p14:tracePt t="1597" x="1339850" y="4170363"/>
          <p14:tracePt t="1598" x="1347788" y="4186238"/>
          <p14:tracePt t="1599" x="1355725" y="4194175"/>
          <p14:tracePt t="1600" x="1363663" y="4210050"/>
          <p14:tracePt t="1601" x="1371600" y="4217988"/>
          <p14:tracePt t="1603" x="1387475" y="4241800"/>
          <p14:tracePt t="1604" x="1403350" y="4241800"/>
          <p14:tracePt t="1605" x="1403350" y="4265613"/>
          <p14:tracePt t="1606" x="1419225" y="4265613"/>
          <p14:tracePt t="1607" x="1427163" y="4281488"/>
          <p14:tracePt t="1608" x="1435100" y="4281488"/>
          <p14:tracePt t="1609" x="1435100" y="4298950"/>
          <p14:tracePt t="1610" x="1458913" y="4306888"/>
          <p14:tracePt t="1611" x="1458913" y="4314825"/>
          <p14:tracePt t="1612" x="1474788" y="4330700"/>
          <p14:tracePt t="1613" x="1482725" y="4338638"/>
          <p14:tracePt t="1614" x="1490663" y="4346575"/>
          <p14:tracePt t="1615" x="1498600" y="4354513"/>
          <p14:tracePt t="1616" x="1506538" y="4362450"/>
          <p14:tracePt t="1617" x="1514475" y="4378325"/>
          <p14:tracePt t="1618" x="1530350" y="4386263"/>
          <p14:tracePt t="1620" x="1538288" y="4394200"/>
          <p14:tracePt t="1620" x="1546225" y="4402138"/>
          <p14:tracePt t="1621" x="1554163" y="4410075"/>
          <p14:tracePt t="1622" x="1562100" y="4418013"/>
          <p14:tracePt t="1623" x="1579563" y="4425950"/>
          <p14:tracePt t="1624" x="1587500" y="4433888"/>
          <p14:tracePt t="1625" x="1595438" y="4441825"/>
          <p14:tracePt t="1626" x="1611313" y="4449763"/>
          <p14:tracePt t="1627" x="1611313" y="4465638"/>
          <p14:tracePt t="1628" x="1627188" y="4465638"/>
          <p14:tracePt t="1629" x="1635125" y="4473575"/>
          <p14:tracePt t="1630" x="1643063" y="4481513"/>
          <p14:tracePt t="1631" x="1658938" y="4489450"/>
          <p14:tracePt t="1632" x="1658938" y="4497388"/>
          <p14:tracePt t="1633" x="1674813" y="4505325"/>
          <p14:tracePt t="1634" x="1682750" y="4513263"/>
          <p14:tracePt t="1635" x="1690688" y="4521200"/>
          <p14:tracePt t="1637" x="1706563" y="4529138"/>
          <p14:tracePt t="1637" x="1714500" y="4537075"/>
          <p14:tracePt t="1638" x="1730375" y="4545013"/>
          <p14:tracePt t="1639" x="1730375" y="4552950"/>
          <p14:tracePt t="1640" x="1746250" y="4560888"/>
          <p14:tracePt t="1641" x="1754188" y="4568825"/>
          <p14:tracePt t="1642" x="1762125" y="4576763"/>
          <p14:tracePt t="1643" x="1778000" y="4584700"/>
          <p14:tracePt t="1644" x="1778000" y="4592638"/>
          <p14:tracePt t="1645" x="1793875" y="4600575"/>
          <p14:tracePt t="1646" x="1801813" y="4600575"/>
          <p14:tracePt t="1647" x="1817688" y="4616450"/>
          <p14:tracePt t="1649" x="1825625" y="4624388"/>
          <p14:tracePt t="1650" x="1841500" y="4633913"/>
          <p14:tracePt t="1651" x="1849438" y="4641850"/>
          <p14:tracePt t="1652" x="1865313" y="4649788"/>
          <p14:tracePt t="1653" x="1873250" y="4649788"/>
          <p14:tracePt t="1654" x="1881188" y="4657725"/>
          <p14:tracePt t="1655" x="1897063" y="4665663"/>
          <p14:tracePt t="1657" x="1905000" y="4673600"/>
          <p14:tracePt t="1658" x="1912938" y="4673600"/>
          <p14:tracePt t="1658" x="1922463" y="4681538"/>
          <p14:tracePt t="1659" x="1938338" y="4689475"/>
          <p14:tracePt t="1660" x="1946275" y="4689475"/>
          <p14:tracePt t="1661" x="1954213" y="4697413"/>
          <p14:tracePt t="1662" x="1962150" y="4697413"/>
          <p14:tracePt t="1663" x="1978025" y="4705350"/>
          <p14:tracePt t="1664" x="1993900" y="4713288"/>
          <p14:tracePt t="1665" x="2001838" y="4721225"/>
          <p14:tracePt t="1666" x="2009775" y="4721225"/>
          <p14:tracePt t="1667" x="2025650" y="4729163"/>
          <p14:tracePt t="1668" x="2033588" y="4737100"/>
          <p14:tracePt t="1669" x="2049463" y="4737100"/>
          <p14:tracePt t="1670" x="2065338" y="4745038"/>
          <p14:tracePt t="1671" x="2065338" y="4752975"/>
          <p14:tracePt t="1672" x="2081213" y="4752975"/>
          <p14:tracePt t="1673" x="2097088" y="4760913"/>
          <p14:tracePt t="1674" x="2105025" y="4768850"/>
          <p14:tracePt t="1675" x="2120900" y="4768850"/>
          <p14:tracePt t="1676" x="2136775" y="4768850"/>
          <p14:tracePt t="1677" x="2144713" y="4776788"/>
          <p14:tracePt t="1678" x="2152650" y="4784725"/>
          <p14:tracePt t="1679" x="2168525" y="4784725"/>
          <p14:tracePt t="1680" x="2184400" y="4792663"/>
          <p14:tracePt t="1681" x="2192338" y="4800600"/>
          <p14:tracePt t="1682" x="2200275" y="4800600"/>
          <p14:tracePt t="1683" x="2216150" y="4808538"/>
          <p14:tracePt t="1684" x="2232025" y="4808538"/>
          <p14:tracePt t="1685" x="2239963" y="4816475"/>
          <p14:tracePt t="1687" x="2265363" y="4824413"/>
          <p14:tracePt t="1689" x="2297113" y="4832350"/>
          <p14:tracePt t="1690" x="2305050" y="4840288"/>
          <p14:tracePt t="1691" x="2320925" y="4840288"/>
          <p14:tracePt t="1692" x="2328863" y="4848225"/>
          <p14:tracePt t="1693" x="2336800" y="4848225"/>
          <p14:tracePt t="1694" x="2352675" y="4856163"/>
          <p14:tracePt t="1695" x="2368550" y="4856163"/>
          <p14:tracePt t="1696" x="2384425" y="4856163"/>
          <p14:tracePt t="1697" x="2392363" y="4864100"/>
          <p14:tracePt t="1698" x="2408238" y="4872038"/>
          <p14:tracePt t="1699" x="2424113" y="4879975"/>
          <p14:tracePt t="1700" x="2432050" y="4879975"/>
          <p14:tracePt t="1701" x="2439988" y="4879975"/>
          <p14:tracePt t="1702" x="2455863" y="4879975"/>
          <p14:tracePt t="1703" x="2471738" y="4887913"/>
          <p14:tracePt t="1704" x="2487613" y="4895850"/>
          <p14:tracePt t="1706" x="2495550" y="4895850"/>
          <p14:tracePt t="1706" x="2511425" y="4895850"/>
          <p14:tracePt t="1707" x="2527300" y="4903788"/>
          <p14:tracePt t="1708" x="2535238" y="4903788"/>
          <p14:tracePt t="1709" x="2551113" y="4911725"/>
          <p14:tracePt t="1710" x="2566988" y="4911725"/>
          <p14:tracePt t="1711" x="2582863" y="4911725"/>
          <p14:tracePt t="1712" x="2590800" y="4919663"/>
          <p14:tracePt t="1713" x="2598738" y="4927600"/>
          <p14:tracePt t="1714" x="2624138" y="4927600"/>
          <p14:tracePt t="1715" x="2632075" y="4927600"/>
          <p14:tracePt t="1716" x="2647950" y="4935538"/>
          <p14:tracePt t="1717" x="2663825" y="4935538"/>
          <p14:tracePt t="1718" x="2679700" y="4943475"/>
          <p14:tracePt t="1719" x="2695575" y="4943475"/>
          <p14:tracePt t="1720" x="2703513" y="4943475"/>
          <p14:tracePt t="1721" x="2719388" y="4951413"/>
          <p14:tracePt t="1722" x="2735263" y="4951413"/>
          <p14:tracePt t="1723" x="2751138" y="4951413"/>
          <p14:tracePt t="1724" x="2759075" y="4959350"/>
          <p14:tracePt t="1725" x="2774950" y="4959350"/>
          <p14:tracePt t="1726" x="2790825" y="4967288"/>
          <p14:tracePt t="1727" x="2806700" y="4967288"/>
          <p14:tracePt t="1728" x="2814638" y="4967288"/>
          <p14:tracePt t="1729" x="2830513" y="4967288"/>
          <p14:tracePt t="1730" x="2846388" y="4976813"/>
          <p14:tracePt t="1731" x="2862263" y="4984750"/>
          <p14:tracePt t="1732" x="2870200" y="4984750"/>
          <p14:tracePt t="1733" x="2886075" y="4984750"/>
          <p14:tracePt t="1734" x="2901950" y="4992688"/>
          <p14:tracePt t="1735" x="2917825" y="4992688"/>
          <p14:tracePt t="1737" x="2941638" y="4992688"/>
          <p14:tracePt t="1738" x="2957513" y="5000625"/>
          <p14:tracePt t="1739" x="2974975" y="5000625"/>
          <p14:tracePt t="1740" x="2990850" y="5000625"/>
          <p14:tracePt t="1741" x="3006725" y="5008563"/>
          <p14:tracePt t="1742" x="3014663" y="5008563"/>
          <p14:tracePt t="1743" x="3030538" y="5008563"/>
          <p14:tracePt t="1744" x="3046413" y="5008563"/>
          <p14:tracePt t="1745" x="3054350" y="5008563"/>
          <p14:tracePt t="1746" x="3070225" y="5016500"/>
          <p14:tracePt t="1747" x="3086100" y="5024438"/>
          <p14:tracePt t="1748" x="3101975" y="5024438"/>
          <p14:tracePt t="1749" x="3109913" y="5024438"/>
          <p14:tracePt t="1750" x="3125788" y="5032375"/>
          <p14:tracePt t="1751" x="3141663" y="5032375"/>
          <p14:tracePt t="1753" x="3157538" y="5032375"/>
          <p14:tracePt t="1753" x="3173413" y="5032375"/>
          <p14:tracePt t="1754" x="3181350" y="5032375"/>
          <p14:tracePt t="1755" x="3189288" y="5032375"/>
          <p14:tracePt t="1756" x="3213100" y="5040313"/>
          <p14:tracePt t="1757" x="3221038" y="5040313"/>
          <p14:tracePt t="1758" x="3228975" y="5040313"/>
          <p14:tracePt t="1759" x="3244850" y="5048250"/>
          <p14:tracePt t="1760" x="3260725" y="5048250"/>
          <p14:tracePt t="1761" x="3268663" y="5048250"/>
          <p14:tracePt t="1762" x="3284538" y="5056188"/>
          <p14:tracePt t="1763" x="3292475" y="5056188"/>
          <p14:tracePt t="1764" x="3308350" y="5056188"/>
          <p14:tracePt t="1765" x="3325813" y="5056188"/>
          <p14:tracePt t="1766" x="3333750" y="5056188"/>
          <p14:tracePt t="1767" x="3341688" y="5056188"/>
          <p14:tracePt t="1769" x="3357563" y="5056188"/>
          <p14:tracePt t="1771" x="3373438" y="5064125"/>
          <p14:tracePt t="1772" x="3397250" y="5064125"/>
          <p14:tracePt t="1773" x="3405188" y="5072063"/>
          <p14:tracePt t="1774" x="3421063" y="5072063"/>
          <p14:tracePt t="1775" x="3436938" y="5072063"/>
          <p14:tracePt t="1776" x="3444875" y="5072063"/>
          <p14:tracePt t="1777" x="3452813" y="5072063"/>
          <p14:tracePt t="1778" x="3468688" y="5072063"/>
          <p14:tracePt t="1779" x="3476625" y="5072063"/>
          <p14:tracePt t="1780" x="3484563" y="5072063"/>
          <p14:tracePt t="1781" x="3492500" y="5072063"/>
          <p14:tracePt t="1782" x="3500438" y="5072063"/>
          <p14:tracePt t="1783" x="3508375" y="5072063"/>
          <p14:tracePt t="1784" x="3524250" y="5080000"/>
          <p14:tracePt t="1785" x="3540125" y="5080000"/>
          <p14:tracePt t="1786" x="3548063" y="5080000"/>
          <p14:tracePt t="1787" x="3556000" y="5080000"/>
          <p14:tracePt t="1788" x="3571875" y="5087938"/>
          <p14:tracePt t="1789" x="3579813" y="5087938"/>
          <p14:tracePt t="1790" x="3587750" y="5087938"/>
          <p14:tracePt t="1791" x="3603625" y="5087938"/>
          <p14:tracePt t="1792" x="3611563" y="5087938"/>
          <p14:tracePt t="1793" x="3627438" y="5087938"/>
          <p14:tracePt t="1794" x="3635375" y="5087938"/>
          <p14:tracePt t="1795" x="3651250" y="5095875"/>
          <p14:tracePt t="1796" x="3660775" y="5095875"/>
          <p14:tracePt t="1797" x="3668713" y="5095875"/>
          <p14:tracePt t="1798" x="3676650" y="5095875"/>
          <p14:tracePt t="1799" x="3692525" y="5103813"/>
          <p14:tracePt t="1800" x="3708400" y="5103813"/>
          <p14:tracePt t="1801" x="3716338" y="5103813"/>
          <p14:tracePt t="1802" x="3724275" y="5103813"/>
          <p14:tracePt t="1803" x="3740150" y="5103813"/>
          <p14:tracePt t="1804" x="3748088" y="5103813"/>
          <p14:tracePt t="1805" x="3763963" y="5103813"/>
          <p14:tracePt t="1806" x="3779838" y="5103813"/>
          <p14:tracePt t="1807" x="3787775" y="5103813"/>
          <p14:tracePt t="1808" x="3795713" y="5103813"/>
          <p14:tracePt t="1809" x="3803650" y="5103813"/>
          <p14:tracePt t="1810" x="3819525" y="5103813"/>
          <p14:tracePt t="1811" x="3835400" y="5111750"/>
          <p14:tracePt t="1812" x="3843338" y="5111750"/>
          <p14:tracePt t="1813" x="3851275" y="5111750"/>
          <p14:tracePt t="1814" x="3867150" y="5111750"/>
          <p14:tracePt t="1815" x="3875088" y="5111750"/>
          <p14:tracePt t="1816" x="3883025" y="5119688"/>
          <p14:tracePt t="1817" x="3898900" y="5119688"/>
          <p14:tracePt t="1818" x="3914775" y="5119688"/>
          <p14:tracePt t="1819" x="3930650" y="5127625"/>
          <p14:tracePt t="1820" x="3938588" y="5127625"/>
          <p14:tracePt t="1821" x="3946525" y="5127625"/>
          <p14:tracePt t="1822" x="3970338" y="5127625"/>
          <p14:tracePt t="1823" x="3978275" y="5127625"/>
          <p14:tracePt t="1824" x="3986213" y="5127625"/>
          <p14:tracePt t="1825" x="4002088" y="5127625"/>
          <p14:tracePt t="1826" x="4019550" y="5127625"/>
          <p14:tracePt t="1827" x="4027488" y="5127625"/>
          <p14:tracePt t="1828" x="4043363" y="5127625"/>
          <p14:tracePt t="1829" x="4051300" y="5127625"/>
          <p14:tracePt t="1830" x="4067175" y="5135563"/>
          <p14:tracePt t="1831" x="4075113" y="5135563"/>
          <p14:tracePt t="1832" x="4090988" y="5135563"/>
          <p14:tracePt t="1833" x="4098925" y="5135563"/>
          <p14:tracePt t="1834" x="4122738" y="5135563"/>
          <p14:tracePt t="1835" x="4138613" y="5143500"/>
          <p14:tracePt t="1836" x="4146550" y="5143500"/>
          <p14:tracePt t="1837" x="4154488" y="5143500"/>
          <p14:tracePt t="1838" x="4178300" y="5143500"/>
          <p14:tracePt t="1839" x="4194175" y="5143500"/>
          <p14:tracePt t="1840" x="4202113" y="5151438"/>
          <p14:tracePt t="1841" x="4210050" y="5151438"/>
          <p14:tracePt t="1842" x="4225925" y="5151438"/>
          <p14:tracePt t="1843" x="4249738" y="5159375"/>
          <p14:tracePt t="1844" x="4265613" y="5159375"/>
          <p14:tracePt t="1845" x="4273550" y="5159375"/>
          <p14:tracePt t="1846" x="4289425" y="5159375"/>
          <p14:tracePt t="1847" x="4305300" y="5159375"/>
          <p14:tracePt t="1848" x="4321175" y="5159375"/>
          <p14:tracePt t="1849" x="4337050" y="5159375"/>
          <p14:tracePt t="1850" x="4344988" y="5159375"/>
          <p14:tracePt t="1851" x="4362450" y="5167313"/>
          <p14:tracePt t="1852" x="4378325" y="5167313"/>
          <p14:tracePt t="1853" x="4394200" y="5167313"/>
          <p14:tracePt t="1854" x="4410075" y="5167313"/>
          <p14:tracePt t="1855" x="4425950" y="5167313"/>
          <p14:tracePt t="1856" x="4433888" y="5175250"/>
          <p14:tracePt t="1857" x="4457700" y="5175250"/>
          <p14:tracePt t="1858" x="4473575" y="5175250"/>
          <p14:tracePt t="1859" x="4481513" y="5183188"/>
          <p14:tracePt t="1860" x="4497388" y="5183188"/>
          <p14:tracePt t="1861" x="4505325" y="5183188"/>
          <p14:tracePt t="1862" x="4529138" y="5183188"/>
          <p14:tracePt t="1863" x="4545013" y="5183188"/>
          <p14:tracePt t="1864" x="4552950" y="5183188"/>
          <p14:tracePt t="1865" x="4568825" y="5183188"/>
          <p14:tracePt t="1866" x="4584700" y="5183188"/>
          <p14:tracePt t="1867" x="4600575" y="5183188"/>
          <p14:tracePt t="1869" x="4616450" y="5183188"/>
          <p14:tracePt t="1870" x="4632325" y="5183188"/>
          <p14:tracePt t="1871" x="4656138" y="5191125"/>
          <p14:tracePt t="1872" x="4672013" y="5191125"/>
          <p14:tracePt t="1873" x="4687888" y="5191125"/>
          <p14:tracePt t="1874" x="4705350" y="5191125"/>
          <p14:tracePt t="1875" x="4721225" y="5191125"/>
          <p14:tracePt t="1876" x="4729163" y="5191125"/>
          <p14:tracePt t="1877" x="4752975" y="5191125"/>
          <p14:tracePt t="1878" x="4760913" y="5191125"/>
          <p14:tracePt t="1879" x="4776788" y="5191125"/>
          <p14:tracePt t="1880" x="4784725" y="5191125"/>
          <p14:tracePt t="1881" x="4808538" y="5191125"/>
          <p14:tracePt t="1882" x="4816475" y="5191125"/>
          <p14:tracePt t="1883" x="4832350" y="5191125"/>
          <p14:tracePt t="1884" x="4848225" y="5191125"/>
          <p14:tracePt t="1886" x="4879975" y="5191125"/>
          <p14:tracePt t="1887" x="4895850" y="5191125"/>
          <p14:tracePt t="1888" x="4911725" y="5191125"/>
          <p14:tracePt t="1889" x="4935538" y="5191125"/>
          <p14:tracePt t="1890" x="4943475" y="5191125"/>
          <p14:tracePt t="1891" x="4951413" y="5191125"/>
          <p14:tracePt t="1892" x="4967288" y="5191125"/>
          <p14:tracePt t="1893" x="4991100" y="5183188"/>
          <p14:tracePt t="1894" x="5006975" y="5183188"/>
          <p14:tracePt t="1895" x="5022850" y="5183188"/>
          <p14:tracePt t="1896" x="5030788" y="5183188"/>
          <p14:tracePt t="1897" x="5046663" y="5175250"/>
          <p14:tracePt t="1898" x="5064125" y="5175250"/>
          <p14:tracePt t="1899" x="5080000" y="5175250"/>
          <p14:tracePt t="1900" x="5095875" y="5167313"/>
          <p14:tracePt t="1901" x="5103813" y="5167313"/>
          <p14:tracePt t="1902" x="5119688" y="5167313"/>
          <p14:tracePt t="1903" x="5143500" y="5167313"/>
          <p14:tracePt t="1904" x="5151438" y="5159375"/>
          <p14:tracePt t="1905" x="5167313" y="5151438"/>
          <p14:tracePt t="1906" x="5183188" y="5151438"/>
          <p14:tracePt t="1907" x="5199063" y="5143500"/>
          <p14:tracePt t="1908" x="5207000" y="5143500"/>
          <p14:tracePt t="1909" x="5222875" y="5143500"/>
          <p14:tracePt t="1910" x="5238750" y="5135563"/>
          <p14:tracePt t="1911" x="5254625" y="5127625"/>
          <p14:tracePt t="1912" x="5270500" y="5127625"/>
          <p14:tracePt t="1913" x="5286375" y="5119688"/>
          <p14:tracePt t="1914" x="5294313" y="5111750"/>
          <p14:tracePt t="1915" x="5310188" y="5111750"/>
          <p14:tracePt t="1916" x="5318125" y="5103813"/>
          <p14:tracePt t="1917" x="5334000" y="5103813"/>
          <p14:tracePt t="1918" x="5349875" y="5095875"/>
          <p14:tracePt t="1920" x="5381625" y="5080000"/>
          <p14:tracePt t="1921" x="5397500" y="5072063"/>
          <p14:tracePt t="1922" x="5407025" y="5072063"/>
          <p14:tracePt t="1923" x="5430838" y="5056188"/>
          <p14:tracePt t="1924" x="5438775" y="5056188"/>
          <p14:tracePt t="1925" x="5454650" y="5048250"/>
          <p14:tracePt t="1926" x="5470525" y="5032375"/>
          <p14:tracePt t="1927" x="5494338" y="5024438"/>
          <p14:tracePt t="1928" x="5502275" y="5024438"/>
          <p14:tracePt t="1929" x="5510213" y="5008563"/>
          <p14:tracePt t="1930" x="5534025" y="5000625"/>
          <p14:tracePt t="1931" x="5541963" y="4992688"/>
          <p14:tracePt t="1932" x="5557838" y="4984750"/>
          <p14:tracePt t="1933" x="5573713" y="4976813"/>
          <p14:tracePt t="1934" x="5589588" y="4959350"/>
          <p14:tracePt t="1935" x="5597525" y="4959350"/>
          <p14:tracePt t="1936" x="5613400" y="4943475"/>
          <p14:tracePt t="1937" x="5629275" y="4935538"/>
          <p14:tracePt t="1938" x="5645150" y="4919663"/>
          <p14:tracePt t="1939" x="5661025" y="4911725"/>
          <p14:tracePt t="1940" x="5676900" y="4903788"/>
          <p14:tracePt t="1941" x="5684838" y="4895850"/>
          <p14:tracePt t="1942" x="5700713" y="4879975"/>
          <p14:tracePt t="1943" x="5716588" y="4872038"/>
          <p14:tracePt t="1944" x="5724525" y="4864100"/>
          <p14:tracePt t="1945" x="5740400" y="4848225"/>
          <p14:tracePt t="1946" x="5757863" y="4840288"/>
          <p14:tracePt t="1947" x="5765800" y="4832350"/>
          <p14:tracePt t="1948" x="5781675" y="4808538"/>
          <p14:tracePt t="1949" x="5797550" y="4808538"/>
          <p14:tracePt t="1950" x="5805488" y="4792663"/>
          <p14:tracePt t="1951" x="5821363" y="4776788"/>
          <p14:tracePt t="1952" x="5829300" y="4768850"/>
          <p14:tracePt t="1953" x="5845175" y="4760913"/>
          <p14:tracePt t="1954" x="5853113" y="4745038"/>
          <p14:tracePt t="1955" x="5868988" y="4729163"/>
          <p14:tracePt t="1956" x="5876925" y="4721225"/>
          <p14:tracePt t="1957" x="5884863" y="4705350"/>
          <p14:tracePt t="1958" x="5900738" y="4689475"/>
          <p14:tracePt t="1959" x="5908675" y="4681538"/>
          <p14:tracePt t="1960" x="5924550" y="4673600"/>
          <p14:tracePt t="1961" x="5932488" y="4665663"/>
          <p14:tracePt t="1962" x="5940425" y="4641850"/>
          <p14:tracePt t="1963" x="5948363" y="4624388"/>
          <p14:tracePt t="1964" x="5964238" y="4624388"/>
          <p14:tracePt t="1965" x="5964238" y="4608513"/>
          <p14:tracePt t="1966" x="5980113" y="4592638"/>
          <p14:tracePt t="1967" x="5988050" y="4576763"/>
          <p14:tracePt t="1968" x="5995988" y="4568825"/>
          <p14:tracePt t="1970" x="6003925" y="4560888"/>
          <p14:tracePt t="1970" x="6011863" y="4545013"/>
          <p14:tracePt t="1971" x="6019800" y="4537075"/>
          <p14:tracePt t="1972" x="6035675" y="4521200"/>
          <p14:tracePt t="1974" x="6043613" y="4489450"/>
          <p14:tracePt t="1975" x="6059488" y="4481513"/>
          <p14:tracePt t="1976" x="6067425" y="4457700"/>
          <p14:tracePt t="1977" x="6075363" y="4449763"/>
          <p14:tracePt t="1978" x="6083300" y="4441825"/>
          <p14:tracePt t="1979" x="6091238" y="4418013"/>
          <p14:tracePt t="1980" x="6100763" y="4410075"/>
          <p14:tracePt t="1981" x="6108700" y="4394200"/>
          <p14:tracePt t="1982" x="6108700" y="4386263"/>
          <p14:tracePt t="1983" x="6116638" y="4362450"/>
          <p14:tracePt t="1984" x="6132513" y="4354513"/>
          <p14:tracePt t="1985" x="6132513" y="4338638"/>
          <p14:tracePt t="1986" x="6140450" y="4322763"/>
          <p14:tracePt t="1987" x="6148388" y="4306888"/>
          <p14:tracePt t="1988" x="6156325" y="4291013"/>
          <p14:tracePt t="1989" x="6164263" y="4273550"/>
          <p14:tracePt t="1990" x="6164263" y="4257675"/>
          <p14:tracePt t="1991" x="6172200" y="4233863"/>
          <p14:tracePt t="1992" x="6180138" y="4217988"/>
          <p14:tracePt t="1993" x="6180138" y="4210050"/>
          <p14:tracePt t="1994" x="6196013" y="4194175"/>
          <p14:tracePt t="1995" x="6196013" y="4170363"/>
          <p14:tracePt t="1996" x="6196013" y="4154488"/>
          <p14:tracePt t="1997" x="6203950" y="4138613"/>
          <p14:tracePt t="1998" x="6211888" y="4114800"/>
          <p14:tracePt t="1999" x="6211888" y="4098925"/>
          <p14:tracePt t="2000" x="6219825" y="4083050"/>
          <p14:tracePt t="2001" x="6219825" y="4059238"/>
          <p14:tracePt t="2002" x="6227763" y="4043363"/>
          <p14:tracePt t="2003" x="6235700" y="4019550"/>
          <p14:tracePt t="2004" x="6235700" y="4003675"/>
          <p14:tracePt t="2006" x="6243638" y="3971925"/>
          <p14:tracePt t="2007" x="6243638" y="3948113"/>
          <p14:tracePt t="2008" x="6251575" y="3922713"/>
          <p14:tracePt t="2009" x="6251575" y="3906838"/>
          <p14:tracePt t="2010" x="6259513" y="3883025"/>
          <p14:tracePt t="2011" x="6259513" y="3867150"/>
          <p14:tracePt t="2012" x="6259513" y="3851275"/>
          <p14:tracePt t="2013" x="6267450" y="3827463"/>
          <p14:tracePt t="2014" x="6267450" y="3811588"/>
          <p14:tracePt t="2015" x="6267450" y="3795713"/>
          <p14:tracePt t="2016" x="6267450" y="3771900"/>
          <p14:tracePt t="2017" x="6267450" y="3748088"/>
          <p14:tracePt t="2018" x="6267450" y="3724275"/>
          <p14:tracePt t="2020" x="6275388" y="3708400"/>
          <p14:tracePt t="2021" x="6275388" y="3668713"/>
          <p14:tracePt t="2022" x="6275388" y="3652838"/>
          <p14:tracePt t="2023" x="6283325" y="3636963"/>
          <p14:tracePt t="2024" x="6283325" y="3613150"/>
          <p14:tracePt t="2025" x="6283325" y="3595688"/>
          <p14:tracePt t="2026" x="6283325" y="3571875"/>
          <p14:tracePt t="2027" x="6283325" y="3548063"/>
          <p14:tracePt t="2028" x="6283325" y="3532188"/>
          <p14:tracePt t="2029" x="6283325" y="3516313"/>
          <p14:tracePt t="2030" x="6283325" y="3500438"/>
          <p14:tracePt t="2031" x="6283325" y="3476625"/>
          <p14:tracePt t="2033" x="6283325" y="3452813"/>
          <p14:tracePt t="2033" x="6283325" y="3436938"/>
          <p14:tracePt t="2034" x="6283325" y="3421063"/>
          <p14:tracePt t="2035" x="6283325" y="3397250"/>
          <p14:tracePt t="2036" x="6283325" y="3381375"/>
          <p14:tracePt t="2037" x="6283325" y="3357563"/>
          <p14:tracePt t="2038" x="6275388" y="3341688"/>
          <p14:tracePt t="2039" x="6275388" y="3333750"/>
          <p14:tracePt t="2040" x="6275388" y="3302000"/>
          <p14:tracePt t="2041" x="6275388" y="3294063"/>
          <p14:tracePt t="2042" x="6275388" y="3278188"/>
          <p14:tracePt t="2043" x="6275388" y="3252788"/>
          <p14:tracePt t="2044" x="6267450" y="3236913"/>
          <p14:tracePt t="2045" x="6267450" y="3221038"/>
          <p14:tracePt t="2046" x="6259513" y="3205163"/>
          <p14:tracePt t="2047" x="6259513" y="3189288"/>
          <p14:tracePt t="2048" x="6259513" y="3173413"/>
          <p14:tracePt t="2049" x="6259513" y="3149600"/>
          <p14:tracePt t="2050" x="6251575" y="3125788"/>
          <p14:tracePt t="2051" x="6251575" y="3117850"/>
          <p14:tracePt t="2052" x="6243638" y="3101975"/>
          <p14:tracePt t="2053" x="6235700" y="3086100"/>
          <p14:tracePt t="2054" x="6235700" y="3070225"/>
          <p14:tracePt t="2055" x="6235700" y="3046413"/>
          <p14:tracePt t="2056" x="6227763" y="3030538"/>
          <p14:tracePt t="2057" x="6219825" y="3014663"/>
          <p14:tracePt t="2058" x="6219825" y="2998788"/>
          <p14:tracePt t="2059" x="6211888" y="2982913"/>
          <p14:tracePt t="2060" x="6211888" y="2959100"/>
          <p14:tracePt t="2061" x="6203950" y="2951163"/>
          <p14:tracePt t="2062" x="6196013" y="2927350"/>
          <p14:tracePt t="2063" x="6196013" y="2919413"/>
          <p14:tracePt t="2064" x="6188075" y="2894013"/>
          <p14:tracePt t="2065" x="6188075" y="2886075"/>
          <p14:tracePt t="2066" x="6172200" y="2870200"/>
          <p14:tracePt t="2067" x="6172200" y="2846388"/>
          <p14:tracePt t="2068" x="6164263" y="2830513"/>
          <p14:tracePt t="2069" x="6164263" y="2822575"/>
          <p14:tracePt t="2070" x="6148388" y="2798763"/>
          <p14:tracePt t="2072" x="6148388" y="2790825"/>
          <p14:tracePt t="2072" x="6140450" y="2767013"/>
          <p14:tracePt t="2073" x="6132513" y="2751138"/>
          <p14:tracePt t="2074" x="6124575" y="2743200"/>
          <p14:tracePt t="2075" x="6116638" y="2727325"/>
          <p14:tracePt t="2076" x="6116638" y="2703513"/>
          <p14:tracePt t="2077" x="6100763" y="2687638"/>
          <p14:tracePt t="2078" x="6100763" y="2679700"/>
          <p14:tracePt t="2079" x="6083300" y="2663825"/>
          <p14:tracePt t="2080" x="6083300" y="2640013"/>
          <p14:tracePt t="2087" x="6027738" y="2535238"/>
          <p14:tracePt t="2089" x="6019800" y="2527300"/>
          <p14:tracePt t="2090" x="5995988" y="2495550"/>
          <p14:tracePt t="2091" x="5995988" y="2479675"/>
          <p14:tracePt t="2092" x="5980113" y="2471738"/>
          <p14:tracePt t="2093" x="5980113" y="2455863"/>
          <p14:tracePt t="2094" x="5972175" y="2447925"/>
          <p14:tracePt t="2095" x="5956300" y="2424113"/>
          <p14:tracePt t="2096" x="5956300" y="2408238"/>
          <p14:tracePt t="2097" x="5940425" y="2400300"/>
          <p14:tracePt t="2098" x="5932488" y="2392363"/>
          <p14:tracePt t="2099" x="5924550" y="2368550"/>
          <p14:tracePt t="2100" x="5916613" y="2360613"/>
          <p14:tracePt t="2101" x="5908675" y="2352675"/>
          <p14:tracePt t="2103" x="5900738" y="2336800"/>
          <p14:tracePt t="2103" x="5884863" y="2320925"/>
          <p14:tracePt t="2104" x="5876925" y="2312988"/>
          <p14:tracePt t="2105" x="5868988" y="2297113"/>
          <p14:tracePt t="2106" x="5861050" y="2289175"/>
          <p14:tracePt t="2107" x="5853113" y="2273300"/>
          <p14:tracePt t="2108" x="5837238" y="2265363"/>
          <p14:tracePt t="2109" x="5837238" y="2249488"/>
          <p14:tracePt t="2110" x="5813425" y="2241550"/>
          <p14:tracePt t="2111" x="5805488" y="2224088"/>
          <p14:tracePt t="2112" x="5797550" y="2208213"/>
          <p14:tracePt t="2113" x="5789613" y="2200275"/>
          <p14:tracePt t="2114" x="5773738" y="2192338"/>
          <p14:tracePt t="2115" x="5765800" y="2176463"/>
          <p14:tracePt t="2116" x="5757863" y="2168525"/>
          <p14:tracePt t="2117" x="5749925" y="2152650"/>
          <p14:tracePt t="2118" x="5732463" y="2144713"/>
          <p14:tracePt t="2119" x="5724525" y="2136775"/>
          <p14:tracePt t="2120" x="5716588" y="2120900"/>
          <p14:tracePt t="2121" x="5708650" y="2112963"/>
          <p14:tracePt t="2122" x="5692775" y="2097088"/>
          <p14:tracePt t="2123" x="5684838" y="2089150"/>
          <p14:tracePt t="2124" x="5676900" y="2073275"/>
          <p14:tracePt t="2125" x="5661025" y="2065338"/>
          <p14:tracePt t="2126" x="5661025" y="2057400"/>
          <p14:tracePt t="2127" x="5645150" y="2049463"/>
          <p14:tracePt t="2128" x="5637213" y="2041525"/>
          <p14:tracePt t="2129" x="5629275" y="2025650"/>
          <p14:tracePt t="2130" x="5613400" y="2017713"/>
          <p14:tracePt t="2131" x="5597525" y="2001838"/>
          <p14:tracePt t="2132" x="5597525" y="1993900"/>
          <p14:tracePt t="2133" x="5581650" y="1985963"/>
          <p14:tracePt t="2134" x="5581650" y="1978025"/>
          <p14:tracePt t="2135" x="5557838" y="1962150"/>
          <p14:tracePt t="2137" x="5549900" y="1962150"/>
          <p14:tracePt t="2137" x="5541963" y="1946275"/>
          <p14:tracePt t="2138" x="5534025" y="1938338"/>
          <p14:tracePt t="2139" x="5526088" y="1922463"/>
          <p14:tracePt t="2140" x="5510213" y="1922463"/>
          <p14:tracePt t="2142" x="5502275" y="1906588"/>
          <p14:tracePt t="2142" x="5494338" y="1898650"/>
          <p14:tracePt t="2143" x="5486400" y="1898650"/>
          <p14:tracePt t="2144" x="5470525" y="1890713"/>
          <p14:tracePt t="2145" x="5470525" y="1873250"/>
          <p14:tracePt t="2146" x="5454650" y="1865313"/>
          <p14:tracePt t="2147" x="5446713" y="1857375"/>
          <p14:tracePt t="2148" x="5438775" y="1849438"/>
          <p14:tracePt t="2149" x="5422900" y="1841500"/>
          <p14:tracePt t="2150" x="5414963" y="1833563"/>
          <p14:tracePt t="2151" x="5407025" y="1825625"/>
          <p14:tracePt t="2153" x="5389563" y="1809750"/>
          <p14:tracePt t="2154" x="5381625" y="1801813"/>
          <p14:tracePt t="2155" x="5373688" y="1793875"/>
          <p14:tracePt t="2156" x="5365750" y="1785938"/>
          <p14:tracePt t="2157" x="5357813" y="1778000"/>
          <p14:tracePt t="2158" x="5349875" y="1778000"/>
          <p14:tracePt t="2159" x="5349875" y="1770063"/>
          <p14:tracePt t="2160" x="5334000" y="1762125"/>
          <p14:tracePt t="2161" x="5326063" y="1754188"/>
          <p14:tracePt t="2162" x="5318125" y="1746250"/>
          <p14:tracePt t="2164" x="5310188" y="1738313"/>
          <p14:tracePt t="2165" x="5302250" y="1730375"/>
          <p14:tracePt t="2166" x="5294313" y="1722438"/>
          <p14:tracePt t="2167" x="5286375" y="1722438"/>
          <p14:tracePt t="2169" x="5278438" y="1714500"/>
          <p14:tracePt t="2170" x="5270500" y="1706563"/>
          <p14:tracePt t="2171" x="5262563" y="1698625"/>
          <p14:tracePt t="2172" x="5254625" y="1690688"/>
          <p14:tracePt t="2174" x="5246688" y="1682750"/>
          <p14:tracePt t="2175" x="5238750" y="1674813"/>
          <p14:tracePt t="2176" x="5230813" y="1674813"/>
          <p14:tracePt t="2177" x="5222875" y="1666875"/>
          <p14:tracePt t="2179" x="5214938" y="1658938"/>
          <p14:tracePt t="2180" x="5207000" y="1658938"/>
          <p14:tracePt t="2181" x="5207000" y="1651000"/>
          <p14:tracePt t="2182" x="5199063" y="1643063"/>
          <p14:tracePt t="2183" x="5191125" y="1643063"/>
          <p14:tracePt t="2186" x="5175250" y="1635125"/>
          <p14:tracePt t="2187" x="5175250" y="1627188"/>
          <p14:tracePt t="2189" x="5167313" y="1627188"/>
          <p14:tracePt t="2190" x="5159375" y="1611313"/>
          <p14:tracePt t="2191" x="5151438" y="1611313"/>
          <p14:tracePt t="2194" x="5143500" y="1603375"/>
          <p14:tracePt t="2195" x="5135563" y="1603375"/>
          <p14:tracePt t="2197" x="5127625" y="1603375"/>
          <p14:tracePt t="2198" x="5119688" y="1595438"/>
          <p14:tracePt t="2199" x="5119688" y="1587500"/>
          <p14:tracePt t="2200" x="5111750" y="1587500"/>
          <p14:tracePt t="2203" x="5103813" y="1579563"/>
          <p14:tracePt t="2205" x="5087938" y="1571625"/>
          <p14:tracePt t="2207" x="5080000" y="1571625"/>
          <p14:tracePt t="2209" x="5072063" y="1563688"/>
          <p14:tracePt t="2210" x="5064125" y="1563688"/>
          <p14:tracePt t="2211" x="5064125" y="1555750"/>
          <p14:tracePt t="2212" x="5056188" y="1555750"/>
          <p14:tracePt t="2214" x="5046663" y="1547813"/>
          <p14:tracePt t="2216" x="5038725" y="1547813"/>
          <p14:tracePt t="2217" x="5030788" y="1547813"/>
          <p14:tracePt t="2219" x="5022850" y="1538288"/>
          <p14:tracePt t="2221" x="5006975" y="1538288"/>
          <p14:tracePt t="2223" x="4999038" y="1530350"/>
          <p14:tracePt t="2225" x="4999038" y="1522413"/>
          <p14:tracePt t="2226" x="4991100" y="1522413"/>
          <p14:tracePt t="2227" x="4983163" y="1522413"/>
          <p14:tracePt t="2228" x="4975225" y="1522413"/>
          <p14:tracePt t="2230" x="4967288" y="1522413"/>
          <p14:tracePt t="2231" x="4967288" y="1514475"/>
          <p14:tracePt t="2232" x="4959350" y="1514475"/>
          <p14:tracePt t="2233" x="4951413" y="1514475"/>
          <p14:tracePt t="2234" x="4943475" y="1514475"/>
          <p14:tracePt t="2236" x="4935538" y="1506538"/>
          <p14:tracePt t="2237" x="4927600" y="1506538"/>
          <p14:tracePt t="2239" x="4919663" y="1506538"/>
          <p14:tracePt t="2240" x="4911725" y="1498600"/>
          <p14:tracePt t="2241" x="4903788" y="1498600"/>
          <p14:tracePt t="2243" x="4895850" y="1498600"/>
          <p14:tracePt t="2245" x="4887913" y="1498600"/>
          <p14:tracePt t="2246" x="4879975" y="1498600"/>
          <p14:tracePt t="2247" x="4872038" y="1490663"/>
          <p14:tracePt t="2249" x="4864100" y="1490663"/>
          <p14:tracePt t="2250" x="4856163" y="1490663"/>
          <p14:tracePt t="2251" x="4848225" y="1490663"/>
          <p14:tracePt t="2253" x="4840288" y="1490663"/>
          <p14:tracePt t="2254" x="4832350" y="1490663"/>
          <p14:tracePt t="2256" x="4816475" y="1482725"/>
          <p14:tracePt t="2258" x="4808538" y="1482725"/>
          <p14:tracePt t="2260" x="4800600" y="1482725"/>
          <p14:tracePt t="2261" x="4792663" y="1482725"/>
          <p14:tracePt t="2262" x="4784725" y="1482725"/>
          <p14:tracePt t="2264" x="4776788" y="1482725"/>
          <p14:tracePt t="2266" x="4760913" y="1482725"/>
          <p14:tracePt t="2268" x="4752975" y="1482725"/>
          <p14:tracePt t="2270" x="4745038" y="1482725"/>
          <p14:tracePt t="2271" x="4737100" y="1482725"/>
          <p14:tracePt t="2272" x="4729163" y="1482725"/>
          <p14:tracePt t="2274" x="4721225" y="1482725"/>
          <p14:tracePt t="2276" x="4713288" y="1482725"/>
          <p14:tracePt t="2277" x="4705350" y="1482725"/>
          <p14:tracePt t="2279" x="4695825" y="1482725"/>
          <p14:tracePt t="2281" x="4687888" y="1482725"/>
          <p14:tracePt t="2283" x="4672013" y="1482725"/>
          <p14:tracePt t="2287" x="4664075" y="1482725"/>
          <p14:tracePt t="2288" x="4648200" y="1482725"/>
          <p14:tracePt t="2290" x="4640263" y="1482725"/>
          <p14:tracePt t="2292" x="4632325" y="1482725"/>
          <p14:tracePt t="2294" x="4624388" y="1482725"/>
          <p14:tracePt t="2296" x="4608513" y="1482725"/>
          <p14:tracePt t="2299" x="4600575" y="1482725"/>
          <p14:tracePt t="2300" x="4600575" y="1490663"/>
          <p14:tracePt t="2301" x="4592638" y="1490663"/>
          <p14:tracePt t="2303" x="4584700" y="1490663"/>
          <p14:tracePt t="2304" x="4576763" y="1490663"/>
          <p14:tracePt t="2307" x="4568825" y="1490663"/>
          <p14:tracePt t="2309" x="4560888" y="1490663"/>
          <p14:tracePt t="2310" x="4560888" y="1498600"/>
          <p14:tracePt t="2311" x="4552950" y="1498600"/>
          <p14:tracePt t="2314" x="4545013" y="1498600"/>
          <p14:tracePt t="2315" x="4545013" y="1506538"/>
          <p14:tracePt t="2316" x="4537075" y="1506538"/>
          <p14:tracePt t="2319" x="4529138" y="1506538"/>
          <p14:tracePt t="2321" x="4521200" y="1506538"/>
          <p14:tracePt t="2324" x="4513263" y="1514475"/>
          <p14:tracePt t="2325" x="4505325" y="1514475"/>
          <p14:tracePt t="2329" x="4497388" y="1514475"/>
          <p14:tracePt t="2331" x="4489450" y="1514475"/>
          <p14:tracePt t="2332" x="4489450" y="1522413"/>
          <p14:tracePt t="2333" x="4481513" y="1522413"/>
          <p14:tracePt t="2337" x="4473575" y="1522413"/>
          <p14:tracePt t="2341" x="4465638" y="1522413"/>
          <p14:tracePt t="2346" x="4457700" y="1530350"/>
          <p14:tracePt t="2348" x="4449763" y="1530350"/>
          <p14:tracePt t="2351" x="4449763" y="1538288"/>
          <p14:tracePt t="2355" x="4441825" y="1538288"/>
          <p14:tracePt t="2364" x="4433888" y="1538288"/>
          <p14:tracePt t="2374" x="4425950" y="1538288"/>
          <p14:tracePt t="2381" x="4418013" y="1538288"/>
          <p14:tracePt t="2384" x="4418013" y="1547813"/>
          <p14:tracePt t="2389" x="4410075" y="1547813"/>
          <p14:tracePt t="2405" x="4402138" y="1547813"/>
          <p14:tracePt t="2451" x="4394200" y="1547813"/>
          <p14:tracePt t="2523" x="4394200" y="1555750"/>
          <p14:tracePt t="2531" x="4386263" y="1555750"/>
          <p14:tracePt t="2542" x="4378325" y="1555750"/>
          <p14:tracePt t="2560" x="4370388" y="1555750"/>
          <p14:tracePt t="2573" x="4362450" y="1555750"/>
          <p14:tracePt t="2580" x="4352925" y="1555750"/>
          <p14:tracePt t="2584" x="4344988" y="1563688"/>
          <p14:tracePt t="2594" x="4337050" y="1563688"/>
          <p14:tracePt t="2599" x="4329113" y="1563688"/>
          <p14:tracePt t="2609" x="4321175" y="1563688"/>
          <p14:tracePt t="2612" x="4313238" y="1563688"/>
          <p14:tracePt t="2624" x="4305300" y="1563688"/>
          <p14:tracePt t="2629" x="4305300" y="1571625"/>
          <p14:tracePt t="2638" x="4297363" y="1571625"/>
          <p14:tracePt t="2902" x="4297363" y="1579563"/>
          <p14:tracePt t="3859" x="4289425" y="1579563"/>
          <p14:tracePt t="3863" x="4281488" y="1587500"/>
          <p14:tracePt t="3865" x="4281488" y="1595438"/>
          <p14:tracePt t="3868" x="4273550" y="1611313"/>
          <p14:tracePt t="3873" x="4265613" y="1627188"/>
          <p14:tracePt t="3875" x="4249738" y="1643063"/>
          <p14:tracePt t="3877" x="4241800" y="1651000"/>
          <p14:tracePt t="3879" x="4233863" y="1674813"/>
          <p14:tracePt t="3881" x="4233863" y="1682750"/>
          <p14:tracePt t="3883" x="4217988" y="1698625"/>
          <p14:tracePt t="3885" x="4210050" y="1714500"/>
          <p14:tracePt t="3888" x="4194175" y="1746250"/>
          <p14:tracePt t="3890" x="4178300" y="1770063"/>
          <p14:tracePt t="3893" x="4154488" y="1809750"/>
          <p14:tracePt t="3895" x="4122738" y="1849438"/>
          <p14:tracePt t="3897" x="4122738" y="1873250"/>
          <p14:tracePt t="3898" x="4098925" y="1906588"/>
          <p14:tracePt t="3899" x="4083050" y="1922463"/>
          <p14:tracePt t="3900" x="4083050" y="1938338"/>
          <p14:tracePt t="3901" x="4067175" y="1954213"/>
          <p14:tracePt t="3903" x="4043363" y="2001838"/>
          <p14:tracePt t="3904" x="4027488" y="2017713"/>
          <p14:tracePt t="3906" x="4019550" y="2041525"/>
          <p14:tracePt t="3907" x="3986213" y="2089150"/>
          <p14:tracePt t="3908" x="3970338" y="2112963"/>
          <p14:tracePt t="3909" x="3962400" y="2136775"/>
          <p14:tracePt t="3910" x="3946525" y="2152650"/>
          <p14:tracePt t="3911" x="3930650" y="2192338"/>
          <p14:tracePt t="3912" x="3914775" y="2208213"/>
          <p14:tracePt t="3913" x="3890963" y="2233613"/>
          <p14:tracePt t="3914" x="3883025" y="2257425"/>
          <p14:tracePt t="3915" x="3851275" y="2289175"/>
          <p14:tracePt t="3916" x="3843338" y="2312988"/>
          <p14:tracePt t="3917" x="3819525" y="2344738"/>
          <p14:tracePt t="3918" x="3795713" y="2376488"/>
          <p14:tracePt t="3920" x="3763963" y="2439988"/>
          <p14:tracePt t="3921" x="3740150" y="2471738"/>
          <p14:tracePt t="3922" x="3724275" y="2511425"/>
          <p14:tracePt t="3924" x="3700463" y="2527300"/>
          <p14:tracePt t="3925" x="3660775" y="2600325"/>
          <p14:tracePt t="3926" x="3643313" y="2632075"/>
          <p14:tracePt t="3927" x="3611563" y="2663825"/>
          <p14:tracePt t="3928" x="3587750" y="2703513"/>
          <p14:tracePt t="3929" x="3571875" y="2735263"/>
          <p14:tracePt t="3930" x="3548063" y="2759075"/>
          <p14:tracePt t="3931" x="3524250" y="2798763"/>
          <p14:tracePt t="3932" x="3508375" y="2822575"/>
          <p14:tracePt t="3934" x="3500438" y="2862263"/>
          <p14:tracePt t="3934" x="3468688" y="2894013"/>
          <p14:tracePt t="3937" x="3405188" y="2982913"/>
          <p14:tracePt t="3938" x="3381375" y="3014663"/>
          <p14:tracePt t="3939" x="3365500" y="3046413"/>
          <p14:tracePt t="3940" x="3341688" y="3086100"/>
          <p14:tracePt t="3942" x="3300413" y="3133725"/>
          <p14:tracePt t="3943" x="3276600" y="3165475"/>
          <p14:tracePt t="3945" x="3260725" y="3197225"/>
          <p14:tracePt t="3946" x="3244850" y="3228975"/>
          <p14:tracePt t="3946" x="3228975" y="3252788"/>
          <p14:tracePt t="3947" x="3205163" y="3286125"/>
          <p14:tracePt t="3949" x="3189288" y="3309938"/>
          <p14:tracePt t="3949" x="3173413" y="3333750"/>
          <p14:tracePt t="3950" x="3157538" y="3365500"/>
          <p14:tracePt t="3951" x="3141663" y="3389313"/>
          <p14:tracePt t="3953" x="3117850" y="3436938"/>
          <p14:tracePt t="3954" x="3094038" y="3460750"/>
          <p14:tracePt t="3955" x="3078163" y="3492500"/>
          <p14:tracePt t="3956" x="3062288" y="3508375"/>
          <p14:tracePt t="3958" x="3038475" y="3548063"/>
          <p14:tracePt t="3959" x="3022600" y="3571875"/>
          <p14:tracePt t="3961" x="3006725" y="3595688"/>
          <p14:tracePt t="3962" x="2982913" y="3636963"/>
          <p14:tracePt t="3963" x="2974975" y="3660775"/>
          <p14:tracePt t="3964" x="2957513" y="3684588"/>
          <p14:tracePt t="3965" x="2941638" y="3692525"/>
          <p14:tracePt t="3966" x="2933700" y="3708400"/>
          <p14:tracePt t="3967" x="2917825" y="3732213"/>
          <p14:tracePt t="3968" x="2909888" y="3748088"/>
          <p14:tracePt t="3970" x="2886075" y="3779838"/>
          <p14:tracePt t="3971" x="2878138" y="3803650"/>
          <p14:tracePt t="3972" x="2870200" y="3819525"/>
          <p14:tracePt t="3973" x="2862263" y="3827463"/>
          <p14:tracePt t="3975" x="2854325" y="3843338"/>
          <p14:tracePt t="3976" x="2838450" y="3875088"/>
          <p14:tracePt t="3977" x="2830513" y="3890963"/>
          <p14:tracePt t="3978" x="2814638" y="3906838"/>
          <p14:tracePt t="3979" x="2814638" y="3922713"/>
          <p14:tracePt t="3980" x="2806700" y="3930650"/>
          <p14:tracePt t="3981" x="2798763" y="3948113"/>
          <p14:tracePt t="3982" x="2790825" y="3963988"/>
          <p14:tracePt t="3983" x="2782888" y="3979863"/>
          <p14:tracePt t="3984" x="2774950" y="3987800"/>
          <p14:tracePt t="3985" x="2774950" y="4003675"/>
          <p14:tracePt t="3987" x="2751138" y="4027488"/>
          <p14:tracePt t="3988" x="2751138" y="4043363"/>
          <p14:tracePt t="3989" x="2743200" y="4051300"/>
          <p14:tracePt t="3990" x="2735263" y="4067175"/>
          <p14:tracePt t="3991" x="2735263" y="4083050"/>
          <p14:tracePt t="3992" x="2727325" y="4090988"/>
          <p14:tracePt t="3993" x="2719388" y="4098925"/>
          <p14:tracePt t="3995" x="2719388" y="4114800"/>
          <p14:tracePt t="3996" x="2703513" y="4130675"/>
          <p14:tracePt t="3996" x="2695575" y="4138613"/>
          <p14:tracePt t="3997" x="2695575" y="4146550"/>
          <p14:tracePt t="3998" x="2695575" y="4154488"/>
          <p14:tracePt t="3999" x="2687638" y="4170363"/>
          <p14:tracePt t="4000" x="2679700" y="4178300"/>
          <p14:tracePt t="4001" x="2679700" y="4186238"/>
          <p14:tracePt t="4003" x="2663825" y="4202113"/>
          <p14:tracePt t="4005" x="2663825" y="4217988"/>
          <p14:tracePt t="4005" x="2663825" y="4225925"/>
          <p14:tracePt t="4007" x="2647950" y="4241800"/>
          <p14:tracePt t="4009" x="2647950" y="4257675"/>
          <p14:tracePt t="4011" x="2640013" y="4265613"/>
          <p14:tracePt t="4012" x="2640013" y="4273550"/>
          <p14:tracePt t="4013" x="2640013" y="4281488"/>
          <p14:tracePt t="4014" x="2640013" y="4291013"/>
          <p14:tracePt t="4015" x="2632075" y="4291013"/>
          <p14:tracePt t="4016" x="2632075" y="4298950"/>
          <p14:tracePt t="4017" x="2624138" y="4314825"/>
          <p14:tracePt t="4020" x="2624138" y="4322763"/>
          <p14:tracePt t="4021" x="2624138" y="4330700"/>
          <p14:tracePt t="4023" x="2616200" y="4338638"/>
          <p14:tracePt t="4023" x="2616200" y="4346575"/>
          <p14:tracePt t="4025" x="2616200" y="4354513"/>
          <p14:tracePt t="4026" x="2616200" y="4362450"/>
          <p14:tracePt t="4028" x="2616200" y="4370388"/>
          <p14:tracePt t="4029" x="2616200" y="4378325"/>
          <p14:tracePt t="4030" x="2606675" y="4378325"/>
          <p14:tracePt t="4031" x="2606675" y="4386263"/>
          <p14:tracePt t="4034" x="2606675" y="4394200"/>
          <p14:tracePt t="4035" x="2598738" y="4394200"/>
          <p14:tracePt t="4037" x="2598738" y="4410075"/>
          <p14:tracePt t="4039" x="2598738" y="4418013"/>
          <p14:tracePt t="4041" x="2598738" y="4425950"/>
          <p14:tracePt t="4044" x="2598738" y="4433888"/>
          <p14:tracePt t="4045" x="2598738" y="4441825"/>
          <p14:tracePt t="4047" x="2590800" y="4441825"/>
          <p14:tracePt t="4048" x="2590800" y="4449763"/>
          <p14:tracePt t="4050" x="2590800" y="4457700"/>
          <p14:tracePt t="4053" x="2590800" y="4465638"/>
          <p14:tracePt t="4055" x="2590800" y="4473575"/>
          <p14:tracePt t="4058" x="2590800" y="4481513"/>
          <p14:tracePt t="4060" x="2582863" y="4489450"/>
          <p14:tracePt t="4064" x="2582863" y="4497388"/>
          <p14:tracePt t="4065" x="2582863" y="4505325"/>
          <p14:tracePt t="4071" x="2582863" y="4513263"/>
          <p14:tracePt t="4072" x="2582863" y="4521200"/>
          <p14:tracePt t="4074" x="2582863" y="4529138"/>
          <p14:tracePt t="4078" x="2582863" y="4537075"/>
          <p14:tracePt t="4080" x="2582863" y="4545013"/>
          <p14:tracePt t="4083" x="2582863" y="4552950"/>
          <p14:tracePt t="4087" x="2582863" y="4560888"/>
          <p14:tracePt t="4088" x="2582863" y="4568825"/>
          <p14:tracePt t="4091" x="2582863" y="4576763"/>
          <p14:tracePt t="4092" x="2574925" y="4576763"/>
          <p14:tracePt t="4096" x="2574925" y="4584700"/>
          <p14:tracePt t="4096" x="2566988" y="4584700"/>
          <p14:tracePt t="4099" x="2566988" y="4592638"/>
          <p14:tracePt t="4100" x="2566988" y="4600575"/>
          <p14:tracePt t="4103" x="2566988" y="4608513"/>
          <p14:tracePt t="4107" x="2566988" y="4616450"/>
          <p14:tracePt t="4112" x="2566988" y="4633913"/>
          <p14:tracePt t="4116" x="2566988" y="4641850"/>
          <p14:tracePt t="4119" x="2566988" y="4649788"/>
          <p14:tracePt t="4120" x="2566988" y="4657725"/>
          <p14:tracePt t="4123" x="2566988" y="4665663"/>
          <p14:tracePt t="4126" x="2566988" y="4673600"/>
          <p14:tracePt t="4128" x="2566988" y="4681538"/>
          <p14:tracePt t="4131" x="2566988" y="4689475"/>
          <p14:tracePt t="4132" x="2566988" y="4697413"/>
          <p14:tracePt t="4134" x="2566988" y="4705350"/>
          <p14:tracePt t="4137" x="2566988" y="4721225"/>
          <p14:tracePt t="4140" x="2566988" y="4729163"/>
          <p14:tracePt t="4142" x="2566988" y="4737100"/>
          <p14:tracePt t="4143" x="2566988" y="4745038"/>
          <p14:tracePt t="4146" x="2566988" y="4752975"/>
          <p14:tracePt t="4147" x="2566988" y="4760913"/>
          <p14:tracePt t="4149" x="2566988" y="4768850"/>
          <p14:tracePt t="4151" x="2566988" y="4776788"/>
          <p14:tracePt t="4153" x="2566988" y="4784725"/>
          <p14:tracePt t="4154" x="2566988" y="4792663"/>
          <p14:tracePt t="4155" x="2566988" y="4800600"/>
          <p14:tracePt t="4158" x="2566988" y="4808538"/>
          <p14:tracePt t="4159" x="2566988" y="4816475"/>
          <p14:tracePt t="4161" x="2566988" y="4824413"/>
          <p14:tracePt t="4162" x="2566988" y="4832350"/>
          <p14:tracePt t="4164" x="2566988" y="4840288"/>
          <p14:tracePt t="4166" x="2574925" y="4848225"/>
          <p14:tracePt t="4168" x="2574925" y="4856163"/>
          <p14:tracePt t="4170" x="2574925" y="4864100"/>
          <p14:tracePt t="4171" x="2574925" y="4872038"/>
          <p14:tracePt t="4174" x="2574925" y="4879975"/>
          <p14:tracePt t="4176" x="2582863" y="4887913"/>
          <p14:tracePt t="4177" x="2582863" y="4895850"/>
          <p14:tracePt t="4179" x="2582863" y="4903788"/>
          <p14:tracePt t="4182" x="2582863" y="4911725"/>
          <p14:tracePt t="4184" x="2582863" y="4919663"/>
          <p14:tracePt t="4186" x="2590800" y="4927600"/>
          <p14:tracePt t="4187" x="2590800" y="4935538"/>
          <p14:tracePt t="4190" x="2590800" y="4943475"/>
          <p14:tracePt t="4192" x="2598738" y="4943475"/>
          <p14:tracePt t="4193" x="2598738" y="4951413"/>
          <p14:tracePt t="4194" x="2598738" y="4959350"/>
          <p14:tracePt t="4196" x="2606675" y="4967288"/>
          <p14:tracePt t="4200" x="2606675" y="4976813"/>
          <p14:tracePt t="4204" x="2616200" y="4984750"/>
          <p14:tracePt t="4205" x="2616200" y="4992688"/>
          <p14:tracePt t="4209" x="2616200" y="5000625"/>
          <p14:tracePt t="4211" x="2624138" y="5000625"/>
          <p14:tracePt t="4214" x="2624138" y="5008563"/>
          <p14:tracePt t="4217" x="2632075" y="5008563"/>
          <p14:tracePt t="4221" x="2632075" y="5024438"/>
          <p14:tracePt t="4228" x="2640013" y="5024438"/>
          <p14:tracePt t="4230" x="2640013" y="5032375"/>
          <p14:tracePt t="4233" x="2647950" y="5032375"/>
          <p14:tracePt t="4240" x="2647950" y="5040313"/>
          <p14:tracePt t="4251" x="2655888" y="5040313"/>
          <p14:tracePt t="4269" x="2663825" y="5040313"/>
          <p14:tracePt t="4278" x="2663825" y="5048250"/>
          <p14:tracePt t="4280" x="2671763" y="5048250"/>
          <p14:tracePt t="4282" x="2679700" y="5048250"/>
          <p14:tracePt t="4287" x="2687638" y="5048250"/>
          <p14:tracePt t="4290" x="2687638" y="5056188"/>
          <p14:tracePt t="4291" x="2695575" y="5056188"/>
          <p14:tracePt t="4294" x="2703513" y="5056188"/>
          <p14:tracePt t="4296" x="2711450" y="5056188"/>
          <p14:tracePt t="4296" x="2719388" y="5056188"/>
          <p14:tracePt t="4300" x="2727325" y="5056188"/>
          <p14:tracePt t="4301" x="2735263" y="5056188"/>
          <p14:tracePt t="4304" x="2743200" y="5056188"/>
          <p14:tracePt t="4305" x="2751138" y="5056188"/>
          <p14:tracePt t="4305" x="2759075" y="5056188"/>
          <p14:tracePt t="4307" x="2767013" y="5056188"/>
          <p14:tracePt t="4308" x="2774950" y="5056188"/>
          <p14:tracePt t="4309" x="2782888" y="5056188"/>
          <p14:tracePt t="4312" x="2790825" y="5056188"/>
          <p14:tracePt t="4312" x="2798763" y="5056188"/>
          <p14:tracePt t="4314" x="2806700" y="5056188"/>
          <p14:tracePt t="4315" x="2814638" y="5056188"/>
          <p14:tracePt t="4316" x="2822575" y="5056188"/>
          <p14:tracePt t="4318" x="2830513" y="5056188"/>
          <p14:tracePt t="4320" x="2846388" y="5056188"/>
          <p14:tracePt t="4321" x="2854325" y="5056188"/>
          <p14:tracePt t="4322" x="2862263" y="5056188"/>
          <p14:tracePt t="4323" x="2870200" y="5056188"/>
          <p14:tracePt t="4324" x="2878138" y="5056188"/>
          <p14:tracePt t="4325" x="2886075" y="5056188"/>
          <p14:tracePt t="4326" x="2894013" y="5056188"/>
          <p14:tracePt t="4327" x="2901950" y="5056188"/>
          <p14:tracePt t="4328" x="2909888" y="5056188"/>
          <p14:tracePt t="4329" x="2917825" y="5056188"/>
          <p14:tracePt t="4330" x="2925763" y="5056188"/>
          <p14:tracePt t="4331" x="2933700" y="5056188"/>
          <p14:tracePt t="4333" x="2949575" y="5056188"/>
          <p14:tracePt t="4334" x="2957513" y="5056188"/>
          <p14:tracePt t="4335" x="2967038" y="5056188"/>
          <p14:tracePt t="4337" x="2974975" y="5056188"/>
          <p14:tracePt t="4338" x="2982913" y="5056188"/>
          <p14:tracePt t="4338" x="2990850" y="5056188"/>
          <p14:tracePt t="4339" x="2998788" y="5056188"/>
          <p14:tracePt t="4340" x="3014663" y="5056188"/>
          <p14:tracePt t="4342" x="3022600" y="5056188"/>
          <p14:tracePt t="4343" x="3038475" y="5056188"/>
          <p14:tracePt t="4344" x="3046413" y="5056188"/>
          <p14:tracePt t="4345" x="3054350" y="5056188"/>
          <p14:tracePt t="4346" x="3062288" y="5056188"/>
          <p14:tracePt t="4347" x="3070225" y="5056188"/>
          <p14:tracePt t="4348" x="3078163" y="5056188"/>
          <p14:tracePt t="4350" x="3094038" y="5056188"/>
          <p14:tracePt t="4350" x="3101975" y="5056188"/>
          <p14:tracePt t="4351" x="3109913" y="5056188"/>
          <p14:tracePt t="4353" x="3125788" y="5056188"/>
          <p14:tracePt t="4355" x="3141663" y="5048250"/>
          <p14:tracePt t="4356" x="3157538" y="5048250"/>
          <p14:tracePt t="4357" x="3165475" y="5048250"/>
          <p14:tracePt t="4358" x="3173413" y="5048250"/>
          <p14:tracePt t="4359" x="3189288" y="5048250"/>
          <p14:tracePt t="4360" x="3197225" y="5048250"/>
          <p14:tracePt t="4361" x="3205163" y="5048250"/>
          <p14:tracePt t="4362" x="3213100" y="5048250"/>
          <p14:tracePt t="4363" x="3221038" y="5048250"/>
          <p14:tracePt t="4364" x="3228975" y="5048250"/>
          <p14:tracePt t="4365" x="3244850" y="5048250"/>
          <p14:tracePt t="4366" x="3260725" y="5040313"/>
          <p14:tracePt t="4368" x="3276600" y="5040313"/>
          <p14:tracePt t="4370" x="3284538" y="5040313"/>
          <p14:tracePt t="4371" x="3300413" y="5040313"/>
          <p14:tracePt t="4372" x="3317875" y="5040313"/>
          <p14:tracePt t="4375" x="3325813" y="5040313"/>
          <p14:tracePt t="4375" x="3349625" y="5032375"/>
          <p14:tracePt t="4378" x="3357563" y="5032375"/>
          <p14:tracePt t="4378" x="3373438" y="5032375"/>
          <p14:tracePt t="4380" x="3381375" y="5032375"/>
          <p14:tracePt t="4381" x="3397250" y="5032375"/>
          <p14:tracePt t="4382" x="3405188" y="5032375"/>
          <p14:tracePt t="4383" x="3413125" y="5032375"/>
          <p14:tracePt t="4384" x="3429000" y="5032375"/>
          <p14:tracePt t="4385" x="3436938" y="5032375"/>
          <p14:tracePt t="4386" x="3444875" y="5032375"/>
          <p14:tracePt t="4387" x="3452813" y="5032375"/>
          <p14:tracePt t="4388" x="3460750" y="5024438"/>
          <p14:tracePt t="4389" x="3468688" y="5024438"/>
          <p14:tracePt t="4390" x="3484563" y="5024438"/>
          <p14:tracePt t="4392" x="3492500" y="5024438"/>
          <p14:tracePt t="4393" x="3508375" y="5024438"/>
          <p14:tracePt t="4394" x="3516313" y="5024438"/>
          <p14:tracePt t="4395" x="3524250" y="5024438"/>
          <p14:tracePt t="4396" x="3540125" y="5016500"/>
          <p14:tracePt t="4398" x="3548063" y="5016500"/>
          <p14:tracePt t="4399" x="3556000" y="5016500"/>
          <p14:tracePt t="4400" x="3571875" y="5016500"/>
          <p14:tracePt t="4403" x="3587750" y="5016500"/>
          <p14:tracePt t="4404" x="3595688" y="5016500"/>
          <p14:tracePt t="4405" x="3611563" y="5016500"/>
          <p14:tracePt t="4406" x="3611563" y="5008563"/>
          <p14:tracePt t="4407" x="3619500" y="5008563"/>
          <p14:tracePt t="4408" x="3627438" y="5008563"/>
          <p14:tracePt t="4409" x="3635375" y="5008563"/>
          <p14:tracePt t="4410" x="3651250" y="5008563"/>
          <p14:tracePt t="4412" x="3660775" y="5000625"/>
          <p14:tracePt t="4413" x="3668713" y="5000625"/>
          <p14:tracePt t="4414" x="3676650" y="5000625"/>
          <p14:tracePt t="4415" x="3684588" y="5000625"/>
          <p14:tracePt t="4417" x="3692525" y="5000625"/>
          <p14:tracePt t="4418" x="3700463" y="5000625"/>
          <p14:tracePt t="4419" x="3708400" y="5000625"/>
          <p14:tracePt t="4420" x="3716338" y="5000625"/>
          <p14:tracePt t="4422" x="3732213" y="5000625"/>
          <p14:tracePt t="4423" x="3740150" y="5000625"/>
          <p14:tracePt t="4424" x="3748088" y="5000625"/>
          <p14:tracePt t="4426" x="3756025" y="5000625"/>
          <p14:tracePt t="4428" x="3771900" y="5000625"/>
          <p14:tracePt t="4430" x="3779838" y="4992688"/>
          <p14:tracePt t="4431" x="3787775" y="4992688"/>
          <p14:tracePt t="4432" x="3795713" y="4992688"/>
          <p14:tracePt t="4433" x="3803650" y="4992688"/>
          <p14:tracePt t="4435" x="3811588" y="4992688"/>
          <p14:tracePt t="4437" x="3819525" y="4992688"/>
          <p14:tracePt t="4438" x="3827463" y="4992688"/>
          <p14:tracePt t="4440" x="3843338" y="4984750"/>
          <p14:tracePt t="4442" x="3851275" y="4984750"/>
          <p14:tracePt t="4443" x="3851275" y="4976813"/>
          <p14:tracePt t="4444" x="3859213" y="4976813"/>
          <p14:tracePt t="4445" x="3867150" y="4976813"/>
          <p14:tracePt t="4447" x="3875088" y="4976813"/>
          <p14:tracePt t="4449" x="3883025" y="4976813"/>
          <p14:tracePt t="4451" x="3890963" y="4976813"/>
          <p14:tracePt t="4453" x="3898900" y="4976813"/>
          <p14:tracePt t="4454" x="3906838" y="4967288"/>
          <p14:tracePt t="4456" x="3914775" y="4967288"/>
          <p14:tracePt t="4458" x="3922713" y="4967288"/>
          <p14:tracePt t="4461" x="3930650" y="4967288"/>
          <p14:tracePt t="4463" x="3930650" y="4959350"/>
          <p14:tracePt t="4464" x="3938588" y="4959350"/>
          <p14:tracePt t="4467" x="3946525" y="4959350"/>
          <p14:tracePt t="4468" x="3954463" y="4959350"/>
          <p14:tracePt t="4471" x="3954463" y="4951413"/>
          <p14:tracePt t="4472" x="3962400" y="4951413"/>
          <p14:tracePt t="4477" x="3970338" y="4943475"/>
          <p14:tracePt t="4479" x="3978275" y="4943475"/>
          <p14:tracePt t="4482" x="3986213" y="4943475"/>
          <p14:tracePt t="4489" x="3994150" y="4943475"/>
          <p14:tracePt t="4492" x="3994150" y="4935538"/>
          <p14:tracePt t="4496" x="4002088" y="4935538"/>
          <p14:tracePt t="4505" x="4002088" y="4927600"/>
          <p14:tracePt t="4509" x="4011613" y="4927600"/>
          <p14:tracePt t="4520" x="4019550" y="4927600"/>
          <p14:tracePt t="5891" x="4019550" y="4919663"/>
          <p14:tracePt t="5895" x="4019550" y="4911725"/>
          <p14:tracePt t="5898" x="4019550" y="4887913"/>
          <p14:tracePt t="5900" x="4011613" y="4879975"/>
          <p14:tracePt t="5902" x="4011613" y="4872038"/>
          <p14:tracePt t="5907" x="4002088" y="4824413"/>
          <p14:tracePt t="5908" x="4002088" y="4816475"/>
          <p14:tracePt t="5910" x="4002088" y="4800600"/>
          <p14:tracePt t="5912" x="3994150" y="4784725"/>
          <p14:tracePt t="5913" x="3986213" y="4752975"/>
          <p14:tracePt t="5916" x="3978275" y="4729163"/>
          <p14:tracePt t="5919" x="3962400" y="4681538"/>
          <p14:tracePt t="5922" x="3946525" y="4608513"/>
          <p14:tracePt t="5925" x="3938588" y="4560888"/>
          <p14:tracePt t="5927" x="3922713" y="4497388"/>
          <p14:tracePt t="5929" x="3914775" y="4473575"/>
          <p14:tracePt t="5931" x="3898900" y="4410075"/>
          <p14:tracePt t="5933" x="3883025" y="4338638"/>
          <p14:tracePt t="5934" x="3867150" y="4291013"/>
          <p14:tracePt t="5937" x="3843338" y="4217988"/>
          <p14:tracePt t="5938" x="3811588" y="4154488"/>
          <p14:tracePt t="5940" x="3787775" y="4083050"/>
          <p14:tracePt t="5941" x="3771900" y="4051300"/>
          <p14:tracePt t="5944" x="3732213" y="3971925"/>
          <p14:tracePt t="5945" x="3700463" y="3890963"/>
          <p14:tracePt t="5947" x="3676650" y="3851275"/>
          <p14:tracePt t="5948" x="3635375" y="3779838"/>
          <p14:tracePt t="5949" x="3611563" y="3732213"/>
          <p14:tracePt t="5951" x="3595688" y="3692525"/>
          <p14:tracePt t="5952" x="3571875" y="3660775"/>
          <p14:tracePt t="5954" x="3500438" y="3540125"/>
          <p14:tracePt t="5955" x="3468688" y="3492500"/>
          <p14:tracePt t="5956" x="3444875" y="3452813"/>
          <p14:tracePt t="5959" x="3397250" y="3373438"/>
          <p14:tracePt t="5961" x="3349625" y="3302000"/>
          <p14:tracePt t="5962" x="3284538" y="3213100"/>
          <p14:tracePt t="5963" x="3252788" y="3173413"/>
          <p14:tracePt t="5965" x="3236913" y="3141663"/>
          <p14:tracePt t="5966" x="3205163" y="3094038"/>
          <p14:tracePt t="5966" x="3173413" y="3054350"/>
          <p14:tracePt t="5967" x="3149600" y="3014663"/>
          <p14:tracePt t="5968" x="3109913" y="2967038"/>
          <p14:tracePt t="5969" x="3086100" y="2943225"/>
          <p14:tracePt t="5970" x="3062288" y="2901950"/>
          <p14:tracePt t="5971" x="3038475" y="2862263"/>
          <p14:tracePt t="5972" x="2998788" y="2822575"/>
          <p14:tracePt t="5973" x="2974975" y="2790825"/>
          <p14:tracePt t="5974" x="2941638" y="2743200"/>
          <p14:tracePt t="5975" x="2909888" y="2703513"/>
          <p14:tracePt t="5976" x="2878138" y="2655888"/>
          <p14:tracePt t="5977" x="2838450" y="2624138"/>
          <p14:tracePt t="5978" x="2814638" y="2584450"/>
          <p14:tracePt t="5979" x="2790825" y="2543175"/>
          <p14:tracePt t="5980" x="2759075" y="2511425"/>
          <p14:tracePt t="5981" x="2727325" y="2479675"/>
          <p14:tracePt t="5982" x="2695575" y="2432050"/>
          <p14:tracePt t="5983" x="2663825" y="2400300"/>
          <p14:tracePt t="5984" x="2647950" y="2376488"/>
          <p14:tracePt t="5985" x="2616200" y="2336800"/>
          <p14:tracePt t="5986" x="2582863" y="2297113"/>
          <p14:tracePt t="5987" x="2559050" y="2273300"/>
          <p14:tracePt t="5988" x="2527300" y="2233613"/>
          <p14:tracePt t="5989" x="2495550" y="2208213"/>
          <p14:tracePt t="5990" x="2471738" y="2160588"/>
          <p14:tracePt t="5991" x="2447925" y="2136775"/>
          <p14:tracePt t="5992" x="2424113" y="2105025"/>
          <p14:tracePt t="5993" x="2392363" y="2081213"/>
          <p14:tracePt t="5994" x="2376488" y="2049463"/>
          <p14:tracePt t="5995" x="2344738" y="2009775"/>
          <p14:tracePt t="5996" x="2312988" y="1985963"/>
          <p14:tracePt t="5997" x="2297113" y="1954213"/>
          <p14:tracePt t="5998" x="2273300" y="1930400"/>
          <p14:tracePt t="5999" x="2247900" y="1898650"/>
          <p14:tracePt t="6000" x="2224088" y="1881188"/>
          <p14:tracePt t="6001" x="2200275" y="1841500"/>
          <p14:tracePt t="6003" x="2152650" y="1793875"/>
          <p14:tracePt t="6004" x="2136775" y="1778000"/>
          <p14:tracePt t="6005" x="2128838" y="1762125"/>
          <p14:tracePt t="6006" x="2105025" y="1730375"/>
          <p14:tracePt t="6007" x="2081213" y="1706563"/>
          <p14:tracePt t="6008" x="2057400" y="1690688"/>
          <p14:tracePt t="6010" x="2041525" y="1666875"/>
          <p14:tracePt t="6010" x="2025650" y="1651000"/>
          <p14:tracePt t="6011" x="2009775" y="1627188"/>
          <p14:tracePt t="6012" x="1993900" y="1603375"/>
          <p14:tracePt t="6013" x="1970088" y="1587500"/>
          <p14:tracePt t="6014" x="1962150" y="1571625"/>
          <p14:tracePt t="6015" x="1946275" y="1555750"/>
          <p14:tracePt t="6016" x="1930400" y="1530350"/>
          <p14:tracePt t="6017" x="1922463" y="1514475"/>
          <p14:tracePt t="6018" x="1897063" y="1498600"/>
          <p14:tracePt t="6020" x="1897063" y="1482725"/>
          <p14:tracePt t="6020" x="1881188" y="1466850"/>
          <p14:tracePt t="6021" x="1865313" y="1450975"/>
          <p14:tracePt t="6022" x="1849438" y="1435100"/>
          <p14:tracePt t="6023" x="1849438" y="1419225"/>
          <p14:tracePt t="6024" x="1825625" y="1403350"/>
          <p14:tracePt t="6025" x="1825625" y="1395413"/>
          <p14:tracePt t="6026" x="1809750" y="1371600"/>
          <p14:tracePt t="6027" x="1801813" y="1363663"/>
          <p14:tracePt t="6028" x="1785938" y="1347788"/>
          <p14:tracePt t="6029" x="1785938" y="1331913"/>
          <p14:tracePt t="6030" x="1762125" y="1323975"/>
          <p14:tracePt t="6031" x="1762125" y="1308100"/>
          <p14:tracePt t="6032" x="1746250" y="1300163"/>
          <p14:tracePt t="6033" x="1746250" y="1292225"/>
          <p14:tracePt t="6034" x="1730375" y="1276350"/>
          <p14:tracePt t="6035" x="1722438" y="1268413"/>
          <p14:tracePt t="6036" x="1722438" y="1252538"/>
          <p14:tracePt t="6037" x="1706563" y="1244600"/>
          <p14:tracePt t="6038" x="1706563" y="1236663"/>
          <p14:tracePt t="6039" x="1698625" y="1228725"/>
          <p14:tracePt t="6040" x="1698625" y="1220788"/>
          <p14:tracePt t="6041" x="1690688" y="1204913"/>
          <p14:tracePt t="6042" x="1682750" y="1195388"/>
          <p14:tracePt t="6044" x="1674813" y="1179513"/>
          <p14:tracePt t="6045" x="1674813" y="1171575"/>
          <p14:tracePt t="6046" x="1666875" y="1163638"/>
          <p14:tracePt t="6048" x="1666875" y="1155700"/>
          <p14:tracePt t="6050" x="1658938" y="1147763"/>
          <p14:tracePt t="6051" x="1658938" y="1139825"/>
          <p14:tracePt t="6053" x="1651000" y="1139825"/>
          <p14:tracePt t="6053" x="1651000" y="1131888"/>
          <p14:tracePt t="6055" x="1651000" y="1116013"/>
          <p14:tracePt t="6057" x="1651000" y="1108075"/>
          <p14:tracePt t="6071" x="1643063" y="1060450"/>
          <p14:tracePt t="6073" x="1643063" y="1052513"/>
          <p14:tracePt t="6076" x="1643063" y="1044575"/>
          <p14:tracePt t="6081" x="1643063" y="1036638"/>
          <p14:tracePt t="6083" x="1643063" y="1028700"/>
          <p14:tracePt t="6089" x="1643063" y="1020763"/>
          <p14:tracePt t="6094" x="1635125" y="1012825"/>
          <p14:tracePt t="6099" x="1635125" y="1004888"/>
          <p14:tracePt t="6102" x="1635125" y="996950"/>
          <p14:tracePt t="6106" x="1627188" y="996950"/>
          <p14:tracePt t="6108" x="1627188" y="989013"/>
          <p14:tracePt t="6113" x="1619250" y="981075"/>
          <p14:tracePt t="6119" x="1619250" y="973138"/>
          <p14:tracePt t="6122" x="1611313" y="965200"/>
          <p14:tracePt t="6128" x="1603375" y="957263"/>
          <p14:tracePt t="6132" x="1595438" y="957263"/>
          <p14:tracePt t="6136" x="1587500" y="949325"/>
          <p14:tracePt t="6143" x="1579563" y="949325"/>
          <p14:tracePt t="6148" x="1571625" y="949325"/>
          <p14:tracePt t="6155" x="1562100" y="949325"/>
          <p14:tracePt t="6157" x="1554163" y="949325"/>
          <p14:tracePt t="6163" x="1546225" y="949325"/>
          <p14:tracePt t="6168" x="1538288" y="949325"/>
          <p14:tracePt t="6173" x="1530350" y="949325"/>
          <p14:tracePt t="6176" x="1522413" y="949325"/>
          <p14:tracePt t="6179" x="1514475" y="949325"/>
          <p14:tracePt t="6184" x="1506538" y="957263"/>
          <p14:tracePt t="6186" x="1498600" y="957263"/>
          <p14:tracePt t="6190" x="1490663" y="965200"/>
          <p14:tracePt t="6192" x="1482725" y="973138"/>
          <p14:tracePt t="6194" x="1474788" y="981075"/>
          <p14:tracePt t="6196" x="1466850" y="981075"/>
          <p14:tracePt t="6197" x="1458913" y="989013"/>
          <p14:tracePt t="6199" x="1450975" y="996950"/>
          <p14:tracePt t="6202" x="1443038" y="1004888"/>
          <p14:tracePt t="6206" x="1427163" y="1020763"/>
          <p14:tracePt t="6209" x="1411288" y="1036638"/>
          <p14:tracePt t="6211" x="1403350" y="1044575"/>
          <p14:tracePt t="6212" x="1395413" y="1052513"/>
          <p14:tracePt t="6214" x="1387475" y="1076325"/>
          <p14:tracePt t="6216" x="1379538" y="1076325"/>
          <p14:tracePt t="6217" x="1379538" y="1084263"/>
          <p14:tracePt t="6220" x="1355725" y="1108075"/>
          <p14:tracePt t="6223" x="1339850" y="1131888"/>
          <p14:tracePt t="6225" x="1323975" y="1155700"/>
          <p14:tracePt t="6229" x="1308100" y="1187450"/>
          <p14:tracePt t="6230" x="1300163" y="1204913"/>
          <p14:tracePt t="6232" x="1300163" y="1212850"/>
          <p14:tracePt t="6234" x="1284288" y="1244600"/>
          <p14:tracePt t="6236" x="1276350" y="1244600"/>
          <p14:tracePt t="6238" x="1268413" y="1284288"/>
          <p14:tracePt t="6241" x="1252538" y="1308100"/>
          <p14:tracePt t="6243" x="1252538" y="1316038"/>
          <p14:tracePt t="6244" x="1244600" y="1339850"/>
          <p14:tracePt t="6246" x="1236663" y="1347788"/>
          <p14:tracePt t="6247" x="1236663" y="1379538"/>
          <p14:tracePt t="6249" x="1220788" y="1403350"/>
          <p14:tracePt t="6251" x="1220788" y="1411288"/>
          <p14:tracePt t="6253" x="1211263" y="1435100"/>
          <p14:tracePt t="6255" x="1203325" y="1466850"/>
          <p14:tracePt t="6257" x="1203325" y="1482725"/>
          <p14:tracePt t="6259" x="1187450" y="1514475"/>
          <p14:tracePt t="6260" x="1187450" y="1538288"/>
          <p14:tracePt t="6262" x="1179513" y="1563688"/>
          <p14:tracePt t="6264" x="1171575" y="1595438"/>
          <p14:tracePt t="6266" x="1171575" y="1603375"/>
          <p14:tracePt t="6267" x="1171575" y="1619250"/>
          <p14:tracePt t="6269" x="1163638" y="1651000"/>
          <p14:tracePt t="6271" x="1163638" y="1682750"/>
          <p14:tracePt t="6272" x="1163638" y="1698625"/>
          <p14:tracePt t="6274" x="1163638" y="1714500"/>
          <p14:tracePt t="6278" x="1163638" y="1770063"/>
          <p14:tracePt t="6281" x="1163638" y="1809750"/>
          <p14:tracePt t="6282" x="1163638" y="1833563"/>
          <p14:tracePt t="6284" x="1163638" y="1857375"/>
          <p14:tracePt t="6287" x="1163638" y="1881188"/>
          <p14:tracePt t="6290" x="1163638" y="1954213"/>
          <p14:tracePt t="6292" x="1163638" y="1978025"/>
          <p14:tracePt t="6293" x="1163638" y="1993900"/>
          <p14:tracePt t="6294" x="1163638" y="2009775"/>
          <p14:tracePt t="6295" x="1171575" y="2025650"/>
          <p14:tracePt t="6296" x="1179513" y="2041525"/>
          <p14:tracePt t="6297" x="1179513" y="2057400"/>
          <p14:tracePt t="6299" x="1179513" y="2073275"/>
          <p14:tracePt t="6300" x="1187450" y="2097088"/>
          <p14:tracePt t="6301" x="1187450" y="2112963"/>
          <p14:tracePt t="6304" x="1195388" y="2152650"/>
          <p14:tracePt t="6306" x="1203325" y="2168525"/>
          <p14:tracePt t="6307" x="1211263" y="2192338"/>
          <p14:tracePt t="6308" x="1220788" y="2200275"/>
          <p14:tracePt t="6309" x="1220788" y="2216150"/>
          <p14:tracePt t="6309" x="1228725" y="2233613"/>
          <p14:tracePt t="6310" x="1228725" y="2249488"/>
          <p14:tracePt t="6312" x="1236663" y="2265363"/>
          <p14:tracePt t="6313" x="1244600" y="2289175"/>
          <p14:tracePt t="6314" x="1252538" y="2312988"/>
          <p14:tracePt t="6315" x="1260475" y="2320925"/>
          <p14:tracePt t="6316" x="1268413" y="2336800"/>
          <p14:tracePt t="6318" x="1276350" y="2352675"/>
          <p14:tracePt t="6319" x="1292225" y="2376488"/>
          <p14:tracePt t="6321" x="1300163" y="2392363"/>
          <p14:tracePt t="6322" x="1300163" y="2408238"/>
          <p14:tracePt t="6324" x="1316038" y="2424113"/>
          <p14:tracePt t="6327" x="1339850" y="2463800"/>
          <p14:tracePt t="6328" x="1339850" y="2479675"/>
          <p14:tracePt t="6329" x="1355725" y="2503488"/>
          <p14:tracePt t="6330" x="1363663" y="2519363"/>
          <p14:tracePt t="6331" x="1371600" y="2527300"/>
          <p14:tracePt t="6332" x="1379538" y="2535238"/>
          <p14:tracePt t="6333" x="1395413" y="2543175"/>
          <p14:tracePt t="6335" x="1395413" y="2559050"/>
          <p14:tracePt t="6336" x="1411288" y="2576513"/>
          <p14:tracePt t="6337" x="1419225" y="2592388"/>
          <p14:tracePt t="6339" x="1435100" y="2608263"/>
          <p14:tracePt t="6340" x="1435100" y="2616200"/>
          <p14:tracePt t="6342" x="1458913" y="2640013"/>
          <p14:tracePt t="6345" x="1474788" y="2663825"/>
          <p14:tracePt t="6346" x="1482725" y="2663825"/>
          <p14:tracePt t="6347" x="1490663" y="2679700"/>
          <p14:tracePt t="6349" x="1498600" y="2679700"/>
          <p14:tracePt t="6349" x="1506538" y="2695575"/>
          <p14:tracePt t="6352" x="1522413" y="2711450"/>
          <p14:tracePt t="6354" x="1538288" y="2719388"/>
          <p14:tracePt t="6355" x="1546225" y="2735263"/>
          <p14:tracePt t="6357" x="1562100" y="2743200"/>
          <p14:tracePt t="6360" x="1579563" y="2759075"/>
          <p14:tracePt t="6362" x="1603375" y="2774950"/>
          <p14:tracePt t="6363" x="1611313" y="2774950"/>
          <p14:tracePt t="6364" x="1619250" y="2782888"/>
          <p14:tracePt t="6365" x="1627188" y="2790825"/>
          <p14:tracePt t="6366" x="1635125" y="2798763"/>
          <p14:tracePt t="6367" x="1643063" y="2798763"/>
          <p14:tracePt t="6369" x="1651000" y="2806700"/>
          <p14:tracePt t="6371" x="1666875" y="2814638"/>
          <p14:tracePt t="6373" x="1682750" y="2830513"/>
          <p14:tracePt t="6376" x="1714500" y="2838450"/>
          <p14:tracePt t="6378" x="1730375" y="2846388"/>
          <p14:tracePt t="6379" x="1738313" y="2854325"/>
          <p14:tracePt t="6381" x="1754188" y="2854325"/>
          <p14:tracePt t="6383" x="1762125" y="2862263"/>
          <p14:tracePt t="6384" x="1778000" y="2870200"/>
          <p14:tracePt t="6385" x="1785938" y="2870200"/>
          <p14:tracePt t="6387" x="1801813" y="2878138"/>
          <p14:tracePt t="6389" x="1809750" y="2878138"/>
          <p14:tracePt t="6391" x="1833563" y="2886075"/>
          <p14:tracePt t="6393" x="1849438" y="2886075"/>
          <p14:tracePt t="6394" x="1865313" y="2894013"/>
          <p14:tracePt t="6395" x="1873250" y="2894013"/>
          <p14:tracePt t="6396" x="1881188" y="2894013"/>
          <p14:tracePt t="6397" x="1889125" y="2894013"/>
          <p14:tracePt t="6398" x="1897063" y="2894013"/>
          <p14:tracePt t="6399" x="1912938" y="2909888"/>
          <p14:tracePt t="6401" x="1922463" y="2909888"/>
          <p14:tracePt t="6402" x="1938338" y="2909888"/>
          <p14:tracePt t="6405" x="1962150" y="2909888"/>
          <p14:tracePt t="6408" x="2001838" y="2909888"/>
          <p14:tracePt t="6410" x="2025650" y="2909888"/>
          <p14:tracePt t="6411" x="2049463" y="2919413"/>
          <p14:tracePt t="6412" x="2065338" y="2919413"/>
          <p14:tracePt t="6413" x="2081213" y="2919413"/>
          <p14:tracePt t="6414" x="2089150" y="2919413"/>
          <p14:tracePt t="6415" x="2105025" y="2919413"/>
          <p14:tracePt t="6416" x="2120900" y="2919413"/>
          <p14:tracePt t="6418" x="2128838" y="2919413"/>
          <p14:tracePt t="6419" x="2144713" y="2919413"/>
          <p14:tracePt t="6422" x="2192338" y="2919413"/>
          <p14:tracePt t="6424" x="2216150" y="2919413"/>
          <p14:tracePt t="6425" x="2255838" y="2919413"/>
          <p14:tracePt t="6426" x="2273300" y="2919413"/>
          <p14:tracePt t="6427" x="2289175" y="2919413"/>
          <p14:tracePt t="6428" x="2297113" y="2919413"/>
          <p14:tracePt t="6429" x="2312988" y="2919413"/>
          <p14:tracePt t="6430" x="2336800" y="2919413"/>
          <p14:tracePt t="6431" x="2352675" y="2919413"/>
          <p14:tracePt t="6432" x="2376488" y="2919413"/>
          <p14:tracePt t="6434" x="2392363" y="2909888"/>
          <p14:tracePt t="6435" x="2416175" y="2909888"/>
          <p14:tracePt t="6439" x="2471738" y="2909888"/>
          <p14:tracePt t="6440" x="2503488" y="2901950"/>
          <p14:tracePt t="6441" x="2519363" y="2901950"/>
          <p14:tracePt t="6442" x="2543175" y="2901950"/>
          <p14:tracePt t="6443" x="2559050" y="2901950"/>
          <p14:tracePt t="6444" x="2574925" y="2901950"/>
          <p14:tracePt t="6445" x="2590800" y="2901950"/>
          <p14:tracePt t="6446" x="2616200" y="2901950"/>
          <p14:tracePt t="6447" x="2624138" y="2901950"/>
          <p14:tracePt t="6449" x="2640013" y="2901950"/>
          <p14:tracePt t="6450" x="2679700" y="2894013"/>
          <p14:tracePt t="6451" x="2695575" y="2894013"/>
          <p14:tracePt t="6454" x="2727325" y="2886075"/>
          <p14:tracePt t="6456" x="2759075" y="2886075"/>
          <p14:tracePt t="6457" x="2774950" y="2878138"/>
          <p14:tracePt t="6457" x="2790825" y="2878138"/>
          <p14:tracePt t="6459" x="2806700" y="2878138"/>
          <p14:tracePt t="6460" x="2830513" y="2878138"/>
          <p14:tracePt t="6461" x="2838450" y="2878138"/>
          <p14:tracePt t="6462" x="2854325" y="2878138"/>
          <p14:tracePt t="6463" x="2894013" y="2870200"/>
          <p14:tracePt t="6464" x="2901950" y="2870200"/>
          <p14:tracePt t="6465" x="2925763" y="2862263"/>
          <p14:tracePt t="6466" x="2933700" y="2862263"/>
          <p14:tracePt t="6467" x="2949575" y="2862263"/>
          <p14:tracePt t="6468" x="2967038" y="2862263"/>
          <p14:tracePt t="6471" x="3006725" y="2862263"/>
          <p14:tracePt t="6473" x="3054350" y="2846388"/>
          <p14:tracePt t="6474" x="3062288" y="2846388"/>
          <p14:tracePt t="6475" x="3070225" y="2846388"/>
          <p14:tracePt t="6476" x="3086100" y="2838450"/>
          <p14:tracePt t="6477" x="3101975" y="2838450"/>
          <p14:tracePt t="6478" x="3117850" y="2830513"/>
          <p14:tracePt t="6479" x="3125788" y="2830513"/>
          <p14:tracePt t="6480" x="3141663" y="2822575"/>
          <p14:tracePt t="6481" x="3157538" y="2822575"/>
          <p14:tracePt t="6482" x="3165475" y="2822575"/>
          <p14:tracePt t="6483" x="3173413" y="2822575"/>
          <p14:tracePt t="6484" x="3197225" y="2814638"/>
          <p14:tracePt t="6485" x="3213100" y="2814638"/>
          <p14:tracePt t="6487" x="3228975" y="2798763"/>
          <p14:tracePt t="6489" x="3244850" y="2798763"/>
          <p14:tracePt t="6490" x="3268663" y="2790825"/>
          <p14:tracePt t="6491" x="3284538" y="2790825"/>
          <p14:tracePt t="6492" x="3292475" y="2782888"/>
          <p14:tracePt t="6493" x="3300413" y="2782888"/>
          <p14:tracePt t="6494" x="3308350" y="2774950"/>
          <p14:tracePt t="6495" x="3325813" y="2774950"/>
          <p14:tracePt t="6496" x="3333750" y="2767013"/>
          <p14:tracePt t="6497" x="3349625" y="2767013"/>
          <p14:tracePt t="6498" x="3365500" y="2767013"/>
          <p14:tracePt t="6499" x="3365500" y="2759075"/>
          <p14:tracePt t="6500" x="3373438" y="2759075"/>
          <p14:tracePt t="6501" x="3389313" y="2751138"/>
          <p14:tracePt t="6505" x="3405188" y="2743200"/>
          <p14:tracePt t="6507" x="3429000" y="2727325"/>
          <p14:tracePt t="6509" x="3436938" y="2719388"/>
          <p14:tracePt t="6511" x="3444875" y="2719388"/>
          <p14:tracePt t="6511" x="3452813" y="2711450"/>
          <p14:tracePt t="6512" x="3460750" y="2711450"/>
          <p14:tracePt t="6513" x="3460750" y="2703513"/>
          <p14:tracePt t="6514" x="3468688" y="2703513"/>
          <p14:tracePt t="6515" x="3476625" y="2703513"/>
          <p14:tracePt t="6516" x="3476625" y="2695575"/>
          <p14:tracePt t="6517" x="3484563" y="2687638"/>
          <p14:tracePt t="6518" x="3492500" y="2687638"/>
          <p14:tracePt t="6520" x="3500438" y="2679700"/>
          <p14:tracePt t="6523" x="3516313" y="2671763"/>
          <p14:tracePt t="6525" x="3524250" y="2663825"/>
          <p14:tracePt t="6527" x="3532188" y="2655888"/>
          <p14:tracePt t="6529" x="3532188" y="2647950"/>
          <p14:tracePt t="6531" x="3540125" y="2640013"/>
          <p14:tracePt t="6532" x="3548063" y="2640013"/>
          <p14:tracePt t="6535" x="3548063" y="2632075"/>
          <p14:tracePt t="6536" x="3556000" y="2624138"/>
          <p14:tracePt t="6537" x="3556000" y="2616200"/>
          <p14:tracePt t="6540" x="3556000" y="2608263"/>
          <p14:tracePt t="6541" x="3563938" y="2600325"/>
          <p14:tracePt t="6543" x="3563938" y="2592388"/>
          <p14:tracePt t="6544" x="3571875" y="2584450"/>
          <p14:tracePt t="6546" x="3579813" y="2576513"/>
          <p14:tracePt t="6548" x="3579813" y="2566988"/>
          <p14:tracePt t="6549" x="3579813" y="2559050"/>
          <p14:tracePt t="6550" x="3587750" y="2559050"/>
          <p14:tracePt t="6551" x="3587750" y="2551113"/>
          <p14:tracePt t="6553" x="3587750" y="2543175"/>
          <p14:tracePt t="6555" x="3595688" y="2527300"/>
          <p14:tracePt t="6558" x="3603625" y="2519363"/>
          <p14:tracePt t="6559" x="3603625" y="2511425"/>
          <p14:tracePt t="6560" x="3603625" y="2503488"/>
          <p14:tracePt t="6562" x="3603625" y="2495550"/>
          <p14:tracePt t="6563" x="3603625" y="2487613"/>
          <p14:tracePt t="6564" x="3603625" y="2479675"/>
          <p14:tracePt t="6566" x="3603625" y="2471738"/>
          <p14:tracePt t="6567" x="3603625" y="2463800"/>
          <p14:tracePt t="6568" x="3603625" y="2455863"/>
          <p14:tracePt t="6571" x="3603625" y="2432050"/>
          <p14:tracePt t="6573" x="3603625" y="2424113"/>
          <p14:tracePt t="6574" x="3603625" y="2408238"/>
          <p14:tracePt t="6576" x="3603625" y="2400300"/>
          <p14:tracePt t="6577" x="3603625" y="2392363"/>
          <p14:tracePt t="6578" x="3603625" y="2384425"/>
          <p14:tracePt t="6579" x="3603625" y="2376488"/>
          <p14:tracePt t="6581" x="3603625" y="2368550"/>
          <p14:tracePt t="6582" x="3603625" y="2352675"/>
          <p14:tracePt t="6583" x="3603625" y="2344738"/>
          <p14:tracePt t="6584" x="3603625" y="2336800"/>
          <p14:tracePt t="6585" x="3603625" y="2328863"/>
          <p14:tracePt t="6586" x="3603625" y="2320925"/>
          <p14:tracePt t="6587" x="3603625" y="2312988"/>
          <p14:tracePt t="6588" x="3603625" y="2305050"/>
          <p14:tracePt t="6589" x="3595688" y="2297113"/>
          <p14:tracePt t="6590" x="3595688" y="2289175"/>
          <p14:tracePt t="6591" x="3587750" y="2281238"/>
          <p14:tracePt t="6592" x="3587750" y="2273300"/>
          <p14:tracePt t="6593" x="3587750" y="2265363"/>
          <p14:tracePt t="6594" x="3579813" y="2257425"/>
          <p14:tracePt t="6595" x="3579813" y="2249488"/>
          <p14:tracePt t="6596" x="3579813" y="2241550"/>
          <p14:tracePt t="6597" x="3579813" y="2233613"/>
          <p14:tracePt t="6598" x="3571875" y="2224088"/>
          <p14:tracePt t="6599" x="3563938" y="2216150"/>
          <p14:tracePt t="6600" x="3563938" y="2200275"/>
          <p14:tracePt t="6603" x="3556000" y="2176463"/>
          <p14:tracePt t="6604" x="3548063" y="2176463"/>
          <p14:tracePt t="6605" x="3540125" y="2160588"/>
          <p14:tracePt t="6606" x="3532188" y="2152650"/>
          <p14:tracePt t="6608" x="3524250" y="2144713"/>
          <p14:tracePt t="6609" x="3524250" y="2128838"/>
          <p14:tracePt t="6610" x="3516313" y="2120900"/>
          <p14:tracePt t="6611" x="3508375" y="2105025"/>
          <p14:tracePt t="6612" x="3500438" y="2105025"/>
          <p14:tracePt t="6613" x="3500438" y="2097088"/>
          <p14:tracePt t="6614" x="3492500" y="2081213"/>
          <p14:tracePt t="6615" x="3484563" y="2073275"/>
          <p14:tracePt t="6616" x="3484563" y="2065338"/>
          <p14:tracePt t="6617" x="3476625" y="2057400"/>
          <p14:tracePt t="6618" x="3476625" y="2049463"/>
          <p14:tracePt t="6619" x="3460750" y="2041525"/>
          <p14:tracePt t="6621" x="3452813" y="2025650"/>
          <p14:tracePt t="6622" x="3444875" y="2025650"/>
          <p14:tracePt t="6623" x="3436938" y="2009775"/>
          <p14:tracePt t="6624" x="3429000" y="2001838"/>
          <p14:tracePt t="6625" x="3421063" y="1993900"/>
          <p14:tracePt t="6626" x="3413125" y="1985963"/>
          <p14:tracePt t="6627" x="3413125" y="1978025"/>
          <p14:tracePt t="6628" x="3405188" y="1970088"/>
          <p14:tracePt t="6629" x="3397250" y="1962150"/>
          <p14:tracePt t="6630" x="3389313" y="1954213"/>
          <p14:tracePt t="6631" x="3381375" y="1946275"/>
          <p14:tracePt t="6632" x="3373438" y="1946275"/>
          <p14:tracePt t="6633" x="3365500" y="1938338"/>
          <p14:tracePt t="6634" x="3357563" y="1930400"/>
          <p14:tracePt t="6636" x="3349625" y="1914525"/>
          <p14:tracePt t="6637" x="3341688" y="1906588"/>
          <p14:tracePt t="6638" x="3325813" y="1898650"/>
          <p14:tracePt t="6639" x="3325813" y="1881188"/>
          <p14:tracePt t="6640" x="3317875" y="1881188"/>
          <p14:tracePt t="6641" x="3308350" y="1873250"/>
          <p14:tracePt t="6642" x="3292475" y="1865313"/>
          <p14:tracePt t="6643" x="3292475" y="1857375"/>
          <p14:tracePt t="6644" x="3276600" y="1857375"/>
          <p14:tracePt t="6645" x="3276600" y="1849438"/>
          <p14:tracePt t="6646" x="3268663" y="1841500"/>
          <p14:tracePt t="6647" x="3252788" y="1833563"/>
          <p14:tracePt t="6649" x="3236913" y="1825625"/>
          <p14:tracePt t="6651" x="3228975" y="1809750"/>
          <p14:tracePt t="6652" x="3221038" y="1809750"/>
          <p14:tracePt t="6653" x="3213100" y="1801813"/>
          <p14:tracePt t="6654" x="3205163" y="1793875"/>
          <p14:tracePt t="6655" x="3205163" y="1785938"/>
          <p14:tracePt t="6656" x="3189288" y="1778000"/>
          <p14:tracePt t="6658" x="3173413" y="1770063"/>
          <p14:tracePt t="6659" x="3165475" y="1762125"/>
          <p14:tracePt t="6660" x="3157538" y="1762125"/>
          <p14:tracePt t="6661" x="3149600" y="1754188"/>
          <p14:tracePt t="6662" x="3149600" y="1746250"/>
          <p14:tracePt t="6663" x="3133725" y="1746250"/>
          <p14:tracePt t="6664" x="3133725" y="1738313"/>
          <p14:tracePt t="6665" x="3117850" y="1730375"/>
          <p14:tracePt t="6667" x="3101975" y="1722438"/>
          <p14:tracePt t="6670" x="3094038" y="1714500"/>
          <p14:tracePt t="6670" x="3086100" y="1714500"/>
          <p14:tracePt t="6671" x="3078163" y="1706563"/>
          <p14:tracePt t="6673" x="3070225" y="1698625"/>
          <p14:tracePt t="6674" x="3062288" y="1698625"/>
          <p14:tracePt t="6675" x="3054350" y="1698625"/>
          <p14:tracePt t="6676" x="3054350" y="1690688"/>
          <p14:tracePt t="6677" x="3046413" y="1690688"/>
          <p14:tracePt t="6679" x="3038475" y="1682750"/>
          <p14:tracePt t="6681" x="3030538" y="1674813"/>
          <p14:tracePt t="6682" x="3022600" y="1674813"/>
          <p14:tracePt t="6683" x="3014663" y="1674813"/>
          <p14:tracePt t="6685" x="3006725" y="1666875"/>
          <p14:tracePt t="6687" x="2990850" y="1666875"/>
          <p14:tracePt t="6689" x="2982913" y="1666875"/>
          <p14:tracePt t="6690" x="2982913" y="1658938"/>
          <p14:tracePt t="6692" x="2974975" y="1658938"/>
          <p14:tracePt t="6693" x="2967038" y="1658938"/>
          <p14:tracePt t="6695" x="2957513" y="1658938"/>
          <p14:tracePt t="6697" x="2949575" y="1651000"/>
          <p14:tracePt t="6701" x="2941638" y="1651000"/>
          <p14:tracePt t="6701" x="2933700" y="1651000"/>
          <p14:tracePt t="6703" x="2925763" y="1651000"/>
          <p14:tracePt t="6705" x="2917825" y="1643063"/>
          <p14:tracePt t="6707" x="2909888" y="1643063"/>
          <p14:tracePt t="6709" x="2901950" y="1643063"/>
          <p14:tracePt t="6712" x="2894013" y="1643063"/>
          <p14:tracePt t="6714" x="2886075" y="1643063"/>
          <p14:tracePt t="6715" x="2878138" y="1643063"/>
          <p14:tracePt t="6717" x="2870200" y="1643063"/>
          <p14:tracePt t="6720" x="2862263" y="1643063"/>
          <p14:tracePt t="6722" x="2854325" y="1643063"/>
          <p14:tracePt t="6725" x="2846388" y="1643063"/>
          <p14:tracePt t="6726" x="2838450" y="1643063"/>
          <p14:tracePt t="6728" x="2830513" y="1643063"/>
          <p14:tracePt t="6730" x="2822575" y="1643063"/>
          <p14:tracePt t="6731" x="2814638" y="1651000"/>
          <p14:tracePt t="6734" x="2806700" y="1651000"/>
          <p14:tracePt t="6735" x="2798763" y="1651000"/>
          <p14:tracePt t="6737" x="2798763" y="1658938"/>
          <p14:tracePt t="6738" x="2790825" y="1658938"/>
          <p14:tracePt t="6739" x="2782888" y="1658938"/>
          <p14:tracePt t="6742" x="2774950" y="1658938"/>
          <p14:tracePt t="6743" x="2774950" y="1666875"/>
          <p14:tracePt t="6746" x="2759075" y="1674813"/>
          <p14:tracePt t="6748" x="2751138" y="1674813"/>
          <p14:tracePt t="6750" x="2743200" y="1674813"/>
          <p14:tracePt t="6751" x="2743200" y="1682750"/>
          <p14:tracePt t="6753" x="2735263" y="1682750"/>
          <p14:tracePt t="6754" x="2727325" y="1682750"/>
          <p14:tracePt t="6756" x="2719388" y="1690688"/>
          <p14:tracePt t="6759" x="2703513" y="1690688"/>
          <p14:tracePt t="6760" x="2703513" y="1698625"/>
          <p14:tracePt t="6761" x="2695575" y="1698625"/>
          <p14:tracePt t="6762" x="2695575" y="1706563"/>
          <p14:tracePt t="6764" x="2687638" y="1706563"/>
          <p14:tracePt t="6765" x="2687638" y="1714500"/>
          <p14:tracePt t="6766" x="2679700" y="1714500"/>
          <p14:tracePt t="6767" x="2671763" y="1714500"/>
          <p14:tracePt t="6770" x="2663825" y="1722438"/>
          <p14:tracePt t="6771" x="2655888" y="1722438"/>
          <p14:tracePt t="6773" x="2647950" y="1730375"/>
          <p14:tracePt t="6774" x="2640013" y="1730375"/>
          <p14:tracePt t="6775" x="2640013" y="1738313"/>
          <p14:tracePt t="6776" x="2632075" y="1738313"/>
          <p14:tracePt t="6778" x="2624138" y="1746250"/>
          <p14:tracePt t="6780" x="2616200" y="1746250"/>
          <p14:tracePt t="6781" x="2606675" y="1754188"/>
          <p14:tracePt t="6783" x="2598738" y="1754188"/>
          <p14:tracePt t="6785" x="2582863" y="1762125"/>
          <p14:tracePt t="6787" x="2582863" y="1770063"/>
          <p14:tracePt t="6788" x="2574925" y="1770063"/>
          <p14:tracePt t="6790" x="2566988" y="1778000"/>
          <p14:tracePt t="6792" x="2559050" y="1778000"/>
          <p14:tracePt t="6793" x="2551113" y="1785938"/>
          <p14:tracePt t="6794" x="2543175" y="1785938"/>
          <p14:tracePt t="6795" x="2543175" y="1793875"/>
          <p14:tracePt t="6796" x="2535238" y="1793875"/>
          <p14:tracePt t="6797" x="2527300" y="1793875"/>
          <p14:tracePt t="6799" x="2519363" y="1793875"/>
          <p14:tracePt t="6800" x="2519363" y="1801813"/>
          <p14:tracePt t="6801" x="2511425" y="1801813"/>
          <p14:tracePt t="6803" x="2503488" y="1801813"/>
          <p14:tracePt t="6804" x="2495550" y="1809750"/>
          <p14:tracePt t="6806" x="2487613" y="1809750"/>
          <p14:tracePt t="6808" x="2479675" y="1817688"/>
          <p14:tracePt t="6810" x="2471738" y="1825625"/>
          <p14:tracePt t="6812" x="2463800" y="1825625"/>
          <p14:tracePt t="6814" x="2455863" y="1825625"/>
          <p14:tracePt t="6815" x="2447925" y="1833563"/>
          <p14:tracePt t="6818" x="2439988" y="1833563"/>
          <p14:tracePt t="6819" x="2432050" y="1833563"/>
          <p14:tracePt t="6821" x="2424113" y="1841500"/>
          <p14:tracePt t="6824" x="2416175" y="1841500"/>
          <p14:tracePt t="6826" x="2408238" y="1841500"/>
          <p14:tracePt t="6827" x="2400300" y="1841500"/>
          <p14:tracePt t="6828" x="2400300" y="1849438"/>
          <p14:tracePt t="6830" x="2392363" y="1849438"/>
          <p14:tracePt t="6832" x="2392363" y="1857375"/>
          <p14:tracePt t="6833" x="2384425" y="1857375"/>
          <p14:tracePt t="6836" x="2376488" y="1857375"/>
          <p14:tracePt t="6838" x="2368550" y="1857375"/>
          <p14:tracePt t="6839" x="2368550" y="1865313"/>
          <p14:tracePt t="6840" x="2360613" y="1865313"/>
          <p14:tracePt t="6842" x="2352675" y="1865313"/>
          <p14:tracePt t="6845" x="2344738" y="1865313"/>
          <p14:tracePt t="6846" x="2336800" y="1865313"/>
          <p14:tracePt t="6847" x="2336800" y="1873250"/>
          <p14:tracePt t="6848" x="2328863" y="1873250"/>
          <p14:tracePt t="6851" x="2312988" y="1873250"/>
          <p14:tracePt t="6853" x="2312988" y="1881188"/>
          <p14:tracePt t="6854" x="2305050" y="1881188"/>
          <p14:tracePt t="6856" x="2297113" y="1890713"/>
          <p14:tracePt t="6859" x="2289175" y="1890713"/>
          <p14:tracePt t="6860" x="2281238" y="1890713"/>
          <p14:tracePt t="6862" x="2273300" y="1898650"/>
          <p14:tracePt t="6864" x="2265363" y="1898650"/>
          <p14:tracePt t="6866" x="2255838" y="1898650"/>
          <p14:tracePt t="6867" x="2247900" y="1906588"/>
          <p14:tracePt t="6870" x="2239963" y="1906588"/>
          <p14:tracePt t="6870" x="2232025" y="1906588"/>
          <p14:tracePt t="6871" x="2224088" y="1906588"/>
          <p14:tracePt t="6872" x="2224088" y="1914525"/>
          <p14:tracePt t="6873" x="2216150" y="1922463"/>
          <p14:tracePt t="6875" x="2208213" y="1922463"/>
          <p14:tracePt t="6877" x="2200275" y="1922463"/>
          <p14:tracePt t="6878" x="2200275" y="1930400"/>
          <p14:tracePt t="6879" x="2184400" y="1930400"/>
          <p14:tracePt t="6880" x="2184400" y="1938338"/>
          <p14:tracePt t="6881" x="2184400" y="1946275"/>
          <p14:tracePt t="6882" x="2168525" y="1946275"/>
          <p14:tracePt t="6884" x="2160588" y="1946275"/>
          <p14:tracePt t="6885" x="2160588" y="1954213"/>
          <p14:tracePt t="6886" x="2152650" y="1954213"/>
          <p14:tracePt t="6887" x="2144713" y="1954213"/>
          <p14:tracePt t="6888" x="2136775" y="1954213"/>
          <p14:tracePt t="6889" x="2136775" y="1962150"/>
          <p14:tracePt t="6890" x="2128838" y="1962150"/>
          <p14:tracePt t="6892" x="2120900" y="1962150"/>
          <p14:tracePt t="6893" x="2112963" y="1970088"/>
          <p14:tracePt t="6894" x="2105025" y="1978025"/>
          <p14:tracePt t="6896" x="2097088" y="1985963"/>
          <p14:tracePt t="6898" x="2089150" y="1985963"/>
          <p14:tracePt t="6899" x="2081213" y="1985963"/>
          <p14:tracePt t="6900" x="2081213" y="1993900"/>
          <p14:tracePt t="6901" x="2073275" y="1993900"/>
          <p14:tracePt t="6903" x="2065338" y="2001838"/>
          <p14:tracePt t="6904" x="2057400" y="2009775"/>
          <p14:tracePt t="6905" x="2049463" y="2009775"/>
          <p14:tracePt t="6907" x="2041525" y="2009775"/>
          <p14:tracePt t="6908" x="2033588" y="2017713"/>
          <p14:tracePt t="6909" x="2025650" y="2017713"/>
          <p14:tracePt t="6910" x="2025650" y="2025650"/>
          <p14:tracePt t="6911" x="2017713" y="2025650"/>
          <p14:tracePt t="6912" x="2017713" y="2033588"/>
          <p14:tracePt t="6913" x="2009775" y="2033588"/>
          <p14:tracePt t="6915" x="2001838" y="2041525"/>
          <p14:tracePt t="6916" x="1993900" y="2041525"/>
          <p14:tracePt t="6918" x="1985963" y="2049463"/>
          <p14:tracePt t="6919" x="1978025" y="2049463"/>
          <p14:tracePt t="6920" x="1970088" y="2049463"/>
          <p14:tracePt t="6921" x="1970088" y="2057400"/>
          <p14:tracePt t="6922" x="1962150" y="2057400"/>
          <p14:tracePt t="6923" x="1962150" y="2065338"/>
          <p14:tracePt t="6924" x="1954213" y="2065338"/>
          <p14:tracePt t="6925" x="1946275" y="2065338"/>
          <p14:tracePt t="6926" x="1946275" y="2073275"/>
          <p14:tracePt t="6928" x="1938338" y="2073275"/>
          <p14:tracePt t="6929" x="1930400" y="2073275"/>
          <p14:tracePt t="6930" x="1922463" y="2089150"/>
          <p14:tracePt t="6932" x="1912938" y="2089150"/>
          <p14:tracePt t="6934" x="1905000" y="2097088"/>
          <p14:tracePt t="6936" x="1897063" y="2097088"/>
          <p14:tracePt t="6937" x="1897063" y="2105025"/>
          <p14:tracePt t="6938" x="1889125" y="2105025"/>
          <p14:tracePt t="6939" x="1889125" y="2112963"/>
          <p14:tracePt t="6940" x="1881188" y="2112963"/>
          <p14:tracePt t="6941" x="1873250" y="2112963"/>
          <p14:tracePt t="6942" x="1873250" y="2120900"/>
          <p14:tracePt t="6943" x="1865313" y="2120900"/>
          <p14:tracePt t="6946" x="1857375" y="2128838"/>
          <p14:tracePt t="6948" x="1841500" y="2136775"/>
          <p14:tracePt t="6951" x="1833563" y="2144713"/>
          <p14:tracePt t="6955" x="1825625" y="2152650"/>
          <p14:tracePt t="6956" x="1817688" y="2152650"/>
          <p14:tracePt t="6958" x="1817688" y="2160588"/>
          <p14:tracePt t="6960" x="1809750" y="2160588"/>
          <p14:tracePt t="6961" x="1809750" y="2168525"/>
          <p14:tracePt t="6963" x="1801813" y="2168525"/>
          <p14:tracePt t="6964" x="1801813" y="2176463"/>
          <p14:tracePt t="6968" x="1793875" y="2176463"/>
          <p14:tracePt t="6970" x="1793875" y="2184400"/>
          <p14:tracePt t="6970" x="1785938" y="2184400"/>
          <p14:tracePt t="6972" x="1785938" y="2192338"/>
          <p14:tracePt t="6974" x="1778000" y="2200275"/>
          <p14:tracePt t="6979" x="1778000" y="2208213"/>
          <p14:tracePt t="6981" x="1770063" y="2208213"/>
          <p14:tracePt t="6983" x="1770063" y="2216150"/>
          <p14:tracePt t="6988" x="1770063" y="2224088"/>
          <p14:tracePt t="6990" x="1762125" y="2224088"/>
          <p14:tracePt t="6992" x="1762125" y="2233613"/>
          <p14:tracePt t="6995" x="1762125" y="2241550"/>
          <p14:tracePt t="6999" x="1754188" y="2249488"/>
          <p14:tracePt t="7003" x="1754188" y="2257425"/>
          <p14:tracePt t="7006" x="1754188" y="2265363"/>
          <p14:tracePt t="7009" x="1754188" y="2273300"/>
          <p14:tracePt t="7012" x="1754188" y="2281238"/>
          <p14:tracePt t="7015" x="1754188" y="2289175"/>
          <p14:tracePt t="7017" x="1754188" y="2297113"/>
          <p14:tracePt t="7020" x="1754188" y="2305050"/>
          <p14:tracePt t="7023" x="1754188" y="2312988"/>
          <p14:tracePt t="7026" x="1754188" y="2320925"/>
          <p14:tracePt t="7028" x="1754188" y="2328863"/>
          <p14:tracePt t="7030" x="1754188" y="2336800"/>
          <p14:tracePt t="7033" x="1754188" y="2344738"/>
          <p14:tracePt t="7035" x="1754188" y="2352675"/>
          <p14:tracePt t="7036" x="1754188" y="2360613"/>
          <p14:tracePt t="7037" x="1762125" y="2360613"/>
          <p14:tracePt t="7040" x="1762125" y="2368550"/>
          <p14:tracePt t="7043" x="1762125" y="2376488"/>
          <p14:tracePt t="7047" x="1762125" y="2384425"/>
          <p14:tracePt t="7049" x="1770063" y="2392363"/>
          <p14:tracePt t="7054" x="1770063" y="2400300"/>
          <p14:tracePt t="7056" x="1778000" y="2400300"/>
          <p14:tracePt t="7057" x="1778000" y="2408238"/>
          <p14:tracePt t="7058" x="1785938" y="2408238"/>
          <p14:tracePt t="7060" x="1785938" y="2416175"/>
          <p14:tracePt t="7063" x="1785938" y="2424113"/>
          <p14:tracePt t="7066" x="1793875" y="2432050"/>
          <p14:tracePt t="7070" x="1793875" y="2439988"/>
          <p14:tracePt t="7071" x="1801813" y="2439988"/>
          <p14:tracePt t="7072" x="1801813" y="2447925"/>
          <p14:tracePt t="7074" x="1801813" y="2455863"/>
          <p14:tracePt t="7075" x="1809750" y="2455863"/>
          <p14:tracePt t="7076" x="1809750" y="2463800"/>
          <p14:tracePt t="7079" x="1817688" y="2471738"/>
          <p14:tracePt t="7081" x="1825625" y="2479675"/>
          <p14:tracePt t="7083" x="1825625" y="2487613"/>
          <p14:tracePt t="7086" x="1833563" y="2487613"/>
          <p14:tracePt t="7087" x="1833563" y="2495550"/>
          <p14:tracePt t="7088" x="1833563" y="2503488"/>
          <p14:tracePt t="7090" x="1841500" y="2511425"/>
          <p14:tracePt t="7093" x="1849438" y="2511425"/>
          <p14:tracePt t="7094" x="1849438" y="2519363"/>
          <p14:tracePt t="7096" x="1857375" y="2527300"/>
          <p14:tracePt t="7099" x="1857375" y="2535238"/>
          <p14:tracePt t="7100" x="1865313" y="2535238"/>
          <p14:tracePt t="7101" x="1865313" y="2543175"/>
          <p14:tracePt t="7104" x="1865313" y="2551113"/>
          <p14:tracePt t="7106" x="1873250" y="2551113"/>
          <p14:tracePt t="7108" x="1873250" y="2559050"/>
          <p14:tracePt t="7109" x="1881188" y="2559050"/>
          <p14:tracePt t="7121" x="1889125" y="2584450"/>
          <p14:tracePt t="7125" x="1889125" y="2592388"/>
          <p14:tracePt t="7126" x="1897063" y="2592388"/>
          <p14:tracePt t="7132" x="1897063" y="2600325"/>
          <p14:tracePt t="7134" x="1905000" y="2600325"/>
          <p14:tracePt t="7137" x="1905000" y="2608263"/>
          <p14:tracePt t="7142" x="1912938" y="2608263"/>
          <p14:tracePt t="7147" x="1912938" y="2616200"/>
          <p14:tracePt t="7154" x="1922463" y="2616200"/>
          <p14:tracePt t="7159" x="1922463" y="2624138"/>
          <p14:tracePt t="7170" x="1930400" y="2632075"/>
          <p14:tracePt t="7181" x="1930400" y="2640013"/>
          <p14:tracePt t="7187" x="1938338" y="2647950"/>
          <p14:tracePt t="7200" x="1946275" y="2647950"/>
          <p14:tracePt t="9839" x="1954213" y="2640013"/>
          <p14:tracePt t="9843" x="1954213" y="2624138"/>
          <p14:tracePt t="9846" x="1962150" y="2608263"/>
          <p14:tracePt t="9848" x="1962150" y="2592388"/>
          <p14:tracePt t="9850" x="1970088" y="2584450"/>
          <p14:tracePt t="9852" x="1978025" y="2566988"/>
          <p14:tracePt t="9854" x="1978025" y="2551113"/>
          <p14:tracePt t="9857" x="1985963" y="2535238"/>
          <p14:tracePt t="9860" x="1993900" y="2511425"/>
          <p14:tracePt t="9861" x="1993900" y="2503488"/>
          <p14:tracePt t="9863" x="2001838" y="2487613"/>
          <p14:tracePt t="9865" x="2001838" y="2471738"/>
          <p14:tracePt t="9867" x="2009775" y="2447925"/>
          <p14:tracePt t="9868" x="2017713" y="2432050"/>
          <p14:tracePt t="9870" x="2017713" y="2416175"/>
          <p14:tracePt t="9872" x="2025650" y="2400300"/>
          <p14:tracePt t="9873" x="2025650" y="2384425"/>
          <p14:tracePt t="9874" x="2033588" y="2376488"/>
          <p14:tracePt t="9875" x="2033588" y="2360613"/>
          <p14:tracePt t="9876" x="2033588" y="2352675"/>
          <p14:tracePt t="9877" x="2033588" y="2344738"/>
          <p14:tracePt t="9878" x="2033588" y="2328863"/>
          <p14:tracePt t="9879" x="2041525" y="2320925"/>
          <p14:tracePt t="9880" x="2041525" y="2312988"/>
          <p14:tracePt t="9881" x="2049463" y="2297113"/>
          <p14:tracePt t="9882" x="2049463" y="2289175"/>
          <p14:tracePt t="9883" x="2049463" y="2281238"/>
          <p14:tracePt t="9884" x="2049463" y="2265363"/>
          <p14:tracePt t="9887" x="2049463" y="2241550"/>
          <p14:tracePt t="9888" x="2049463" y="2224088"/>
          <p14:tracePt t="9889" x="2057400" y="2216150"/>
          <p14:tracePt t="9890" x="2057400" y="2208213"/>
          <p14:tracePt t="9891" x="2057400" y="2200275"/>
          <p14:tracePt t="9892" x="2065338" y="2184400"/>
          <p14:tracePt t="9893" x="2065338" y="2168525"/>
          <p14:tracePt t="9894" x="2065338" y="2160588"/>
          <p14:tracePt t="9895" x="2065338" y="2152650"/>
          <p14:tracePt t="9896" x="2065338" y="2144713"/>
          <p14:tracePt t="9897" x="2065338" y="2136775"/>
          <p14:tracePt t="9898" x="2065338" y="2120900"/>
          <p14:tracePt t="9899" x="2065338" y="2112963"/>
          <p14:tracePt t="9900" x="2073275" y="2105025"/>
          <p14:tracePt t="9902" x="2073275" y="2089150"/>
          <p14:tracePt t="9903" x="2073275" y="2081213"/>
          <p14:tracePt t="9904" x="2073275" y="2065338"/>
          <p14:tracePt t="9905" x="2073275" y="2057400"/>
          <p14:tracePt t="9906" x="2073275" y="2049463"/>
          <p14:tracePt t="9907" x="2073275" y="2041525"/>
          <p14:tracePt t="9908" x="2081213" y="2033588"/>
          <p14:tracePt t="9909" x="2081213" y="2025650"/>
          <p14:tracePt t="9910" x="2081213" y="2009775"/>
          <p14:tracePt t="9912" x="2081213" y="2001838"/>
          <p14:tracePt t="9913" x="2081213" y="1993900"/>
          <p14:tracePt t="9914" x="2081213" y="1985963"/>
          <p14:tracePt t="9915" x="2081213" y="1978025"/>
          <p14:tracePt t="9916" x="2081213" y="1970088"/>
          <p14:tracePt t="9917" x="2081213" y="1962150"/>
          <p14:tracePt t="9918" x="2081213" y="1954213"/>
          <p14:tracePt t="9920" x="2081213" y="1938338"/>
          <p14:tracePt t="9922" x="2081213" y="1930400"/>
          <p14:tracePt t="9924" x="2081213" y="1922463"/>
          <p14:tracePt t="9925" x="2081213" y="1906588"/>
          <p14:tracePt t="9927" x="2081213" y="1898650"/>
          <p14:tracePt t="9929" x="2081213" y="1881188"/>
          <p14:tracePt t="9931" x="2081213" y="1873250"/>
          <p14:tracePt t="9934" x="2081213" y="1865313"/>
          <p14:tracePt t="9935" x="2081213" y="1849438"/>
          <p14:tracePt t="9938" x="2081213" y="1841500"/>
          <p14:tracePt t="9940" x="2081213" y="1833563"/>
          <p14:tracePt t="9942" x="2081213" y="1825625"/>
          <p14:tracePt t="9943" x="2081213" y="1817688"/>
          <p14:tracePt t="9946" x="2081213" y="1809750"/>
          <p14:tracePt t="9949" x="2081213" y="1801813"/>
          <p14:tracePt t="9951" x="2081213" y="1793875"/>
          <p14:tracePt t="9952" x="2073275" y="1793875"/>
          <p14:tracePt t="9955" x="2073275" y="1785938"/>
          <p14:tracePt t="9958" x="2073275" y="1778000"/>
          <p14:tracePt t="9961" x="2073275" y="1770063"/>
          <p14:tracePt t="9962" x="2073275" y="1762125"/>
          <p14:tracePt t="9963" x="2065338" y="1762125"/>
          <p14:tracePt t="9965" x="2057400" y="1762125"/>
          <p14:tracePt t="9967" x="2057400" y="1754188"/>
          <p14:tracePt t="9973" x="2049463" y="1754188"/>
          <p14:tracePt t="9974" x="2049463" y="1746250"/>
          <p14:tracePt t="9978" x="2041525" y="1746250"/>
          <p14:tracePt t="9980" x="2041525" y="1738313"/>
          <p14:tracePt t="9982" x="2033588" y="1730375"/>
          <p14:tracePt t="9985" x="2025650" y="1730375"/>
          <p14:tracePt t="9988" x="2017713" y="1730375"/>
          <p14:tracePt t="9991" x="2017713" y="1722438"/>
          <p14:tracePt t="9992" x="2009775" y="1722438"/>
          <p14:tracePt t="9995" x="2001838" y="1722438"/>
          <p14:tracePt t="9996" x="1993900" y="1722438"/>
          <p14:tracePt t="9998" x="1985963" y="1722438"/>
          <p14:tracePt t="10002" x="1978025" y="1714500"/>
          <p14:tracePt t="10003" x="1970088" y="1714500"/>
          <p14:tracePt t="10005" x="1962150" y="1714500"/>
          <p14:tracePt t="10007" x="1954213" y="1714500"/>
          <p14:tracePt t="10010" x="1946275" y="1714500"/>
          <p14:tracePt t="10012" x="1938338" y="1714500"/>
          <p14:tracePt t="10013" x="1930400" y="1714500"/>
          <p14:tracePt t="10015" x="1922463" y="1714500"/>
          <p14:tracePt t="10018" x="1912938" y="1714500"/>
          <p14:tracePt t="10021" x="1905000" y="1714500"/>
          <p14:tracePt t="10022" x="1897063" y="1714500"/>
          <p14:tracePt t="10024" x="1889125" y="1714500"/>
          <p14:tracePt t="10027" x="1881188" y="1714500"/>
          <p14:tracePt t="10029" x="1873250" y="1714500"/>
          <p14:tracePt t="10030" x="1865313" y="1714500"/>
          <p14:tracePt t="10032" x="1857375" y="1714500"/>
          <p14:tracePt t="10035" x="1849438" y="1714500"/>
          <p14:tracePt t="10037" x="1841500" y="1714500"/>
          <p14:tracePt t="10038" x="1833563" y="1714500"/>
          <p14:tracePt t="10039" x="1833563" y="1722438"/>
          <p14:tracePt t="10040" x="1825625" y="1722438"/>
          <p14:tracePt t="10041" x="1817688" y="1722438"/>
          <p14:tracePt t="10042" x="1809750" y="1730375"/>
          <p14:tracePt t="10044" x="1801813" y="1730375"/>
          <p14:tracePt t="10046" x="1793875" y="1738313"/>
          <p14:tracePt t="10048" x="1785938" y="1738313"/>
          <p14:tracePt t="10049" x="1778000" y="1738313"/>
          <p14:tracePt t="10052" x="1762125" y="1746250"/>
          <p14:tracePt t="10052" x="1762125" y="1754188"/>
          <p14:tracePt t="10053" x="1754188" y="1754188"/>
          <p14:tracePt t="10054" x="1746250" y="1754188"/>
          <p14:tracePt t="10056" x="1738313" y="1762125"/>
          <p14:tracePt t="10057" x="1730375" y="1762125"/>
          <p14:tracePt t="10058" x="1722438" y="1762125"/>
          <p14:tracePt t="10060" x="1714500" y="1770063"/>
          <p14:tracePt t="10062" x="1706563" y="1770063"/>
          <p14:tracePt t="10062" x="1698625" y="1778000"/>
          <p14:tracePt t="10064" x="1698625" y="1785938"/>
          <p14:tracePt t="10065" x="1682750" y="1785938"/>
          <p14:tracePt t="10070" x="1658938" y="1801813"/>
          <p14:tracePt t="10071" x="1651000" y="1809750"/>
          <p14:tracePt t="10072" x="1643063" y="1809750"/>
          <p14:tracePt t="10074" x="1635125" y="1817688"/>
          <p14:tracePt t="10074" x="1627188" y="1817688"/>
          <p14:tracePt t="10076" x="1611313" y="1833563"/>
          <p14:tracePt t="10079" x="1603375" y="1833563"/>
          <p14:tracePt t="10079" x="1603375" y="1841500"/>
          <p14:tracePt t="10080" x="1587500" y="1841500"/>
          <p14:tracePt t="10081" x="1587500" y="1849438"/>
          <p14:tracePt t="10082" x="1579563" y="1857375"/>
          <p14:tracePt t="10084" x="1562100" y="1865313"/>
          <p14:tracePt t="10087" x="1546225" y="1881188"/>
          <p14:tracePt t="10089" x="1538288" y="1881188"/>
          <p14:tracePt t="10090" x="1538288" y="1890713"/>
          <p14:tracePt t="10091" x="1530350" y="1890713"/>
          <p14:tracePt t="10092" x="1522413" y="1898650"/>
          <p14:tracePt t="10093" x="1514475" y="1906588"/>
          <p14:tracePt t="10095" x="1506538" y="1914525"/>
          <p14:tracePt t="10096" x="1506538" y="1922463"/>
          <p14:tracePt t="10097" x="1498600" y="1922463"/>
          <p14:tracePt t="10098" x="1490663" y="1922463"/>
          <p14:tracePt t="10099" x="1490663" y="1930400"/>
          <p14:tracePt t="10100" x="1482725" y="1938338"/>
          <p14:tracePt t="10103" x="1466850" y="1954213"/>
          <p14:tracePt t="10104" x="1466850" y="1962150"/>
          <p14:tracePt t="10105" x="1458913" y="1962150"/>
          <p14:tracePt t="10106" x="1458913" y="1970088"/>
          <p14:tracePt t="10107" x="1450975" y="1970088"/>
          <p14:tracePt t="10108" x="1450975" y="1978025"/>
          <p14:tracePt t="10109" x="1443038" y="1985963"/>
          <p14:tracePt t="10110" x="1435100" y="1993900"/>
          <p14:tracePt t="10112" x="1435100" y="2001838"/>
          <p14:tracePt t="10113" x="1427163" y="2001838"/>
          <p14:tracePt t="10114" x="1427163" y="2009775"/>
          <p14:tracePt t="10115" x="1419225" y="2017713"/>
          <p14:tracePt t="10116" x="1419225" y="2025650"/>
          <p14:tracePt t="10117" x="1411288" y="2025650"/>
          <p14:tracePt t="10118" x="1403350" y="2041525"/>
          <p14:tracePt t="10121" x="1395413" y="2049463"/>
          <p14:tracePt t="10123" x="1387475" y="2065338"/>
          <p14:tracePt t="10125" x="1379538" y="2081213"/>
          <p14:tracePt t="10127" x="1371600" y="2089150"/>
          <p14:tracePt t="10129" x="1371600" y="2097088"/>
          <p14:tracePt t="10130" x="1371600" y="2105025"/>
          <p14:tracePt t="10131" x="1363663" y="2112963"/>
          <p14:tracePt t="10132" x="1355725" y="2120900"/>
          <p14:tracePt t="10134" x="1355725" y="2136775"/>
          <p14:tracePt t="10136" x="1355725" y="2144713"/>
          <p14:tracePt t="10138" x="1355725" y="2160588"/>
          <p14:tracePt t="10139" x="1347788" y="2160588"/>
          <p14:tracePt t="10140" x="1347788" y="2168525"/>
          <p14:tracePt t="10143" x="1347788" y="2184400"/>
          <p14:tracePt t="10144" x="1347788" y="2192338"/>
          <p14:tracePt t="10145" x="1339850" y="2192338"/>
          <p14:tracePt t="10147" x="1339850" y="2208213"/>
          <p14:tracePt t="10148" x="1339850" y="2216150"/>
          <p14:tracePt t="10149" x="1339850" y="2224088"/>
          <p14:tracePt t="10151" x="1339850" y="2233613"/>
          <p14:tracePt t="10152" x="1339850" y="2241550"/>
          <p14:tracePt t="10154" x="1339850" y="2249488"/>
          <p14:tracePt t="10156" x="1339850" y="2265363"/>
          <p14:tracePt t="10158" x="1339850" y="2273300"/>
          <p14:tracePt t="10161" x="1339850" y="2281238"/>
          <p14:tracePt t="10161" x="1339850" y="2289175"/>
          <p14:tracePt t="10162" x="1339850" y="2297113"/>
          <p14:tracePt t="10164" x="1339850" y="2305050"/>
          <p14:tracePt t="10167" x="1339850" y="2312988"/>
          <p14:tracePt t="10168" x="1339850" y="2320925"/>
          <p14:tracePt t="10169" x="1347788" y="2328863"/>
          <p14:tracePt t="10170" x="1347788" y="2336800"/>
          <p14:tracePt t="10172" x="1347788" y="2344738"/>
          <p14:tracePt t="10174" x="1355725" y="2352675"/>
          <p14:tracePt t="10175" x="1355725" y="2360613"/>
          <p14:tracePt t="10176" x="1363663" y="2360613"/>
          <p14:tracePt t="10177" x="1363663" y="2368550"/>
          <p14:tracePt t="10178" x="1371600" y="2368550"/>
          <p14:tracePt t="10179" x="1371600" y="2376488"/>
          <p14:tracePt t="10180" x="1371600" y="2384425"/>
          <p14:tracePt t="10181" x="1371600" y="2392363"/>
          <p14:tracePt t="10182" x="1379538" y="2392363"/>
          <p14:tracePt t="10184" x="1387475" y="2408238"/>
          <p14:tracePt t="10186" x="1395413" y="2408238"/>
          <p14:tracePt t="10187" x="1395413" y="2416175"/>
          <p14:tracePt t="10188" x="1403350" y="2416175"/>
          <p14:tracePt t="10189" x="1403350" y="2424113"/>
          <p14:tracePt t="10191" x="1411288" y="2424113"/>
          <p14:tracePt t="10192" x="1419225" y="2432050"/>
          <p14:tracePt t="10193" x="1419225" y="2439988"/>
          <p14:tracePt t="10194" x="1427163" y="2439988"/>
          <p14:tracePt t="10196" x="1427163" y="2447925"/>
          <p14:tracePt t="10197" x="1435100" y="2447925"/>
          <p14:tracePt t="10198" x="1435100" y="2455863"/>
          <p14:tracePt t="10200" x="1450975" y="2455863"/>
          <p14:tracePt t="10201" x="1450975" y="2463800"/>
          <p14:tracePt t="10203" x="1458913" y="2463800"/>
          <p14:tracePt t="10204" x="1466850" y="2471738"/>
          <p14:tracePt t="10204" x="1474788" y="2471738"/>
          <p14:tracePt t="10206" x="1482725" y="2471738"/>
          <p14:tracePt t="10208" x="1490663" y="2471738"/>
          <p14:tracePt t="10209" x="1498600" y="2479675"/>
          <p14:tracePt t="10210" x="1506538" y="2479675"/>
          <p14:tracePt t="10212" x="1514475" y="2479675"/>
          <p14:tracePt t="10214" x="1530350" y="2487613"/>
          <p14:tracePt t="10216" x="1538288" y="2495550"/>
          <p14:tracePt t="10217" x="1546225" y="2495550"/>
          <p14:tracePt t="10218" x="1554163" y="2495550"/>
          <p14:tracePt t="10219" x="1562100" y="2495550"/>
          <p14:tracePt t="10220" x="1571625" y="2495550"/>
          <p14:tracePt t="10221" x="1579563" y="2495550"/>
          <p14:tracePt t="10222" x="1587500" y="2495550"/>
          <p14:tracePt t="10223" x="1595438" y="2495550"/>
          <p14:tracePt t="10224" x="1603375" y="2495550"/>
          <p14:tracePt t="10226" x="1619250" y="2495550"/>
          <p14:tracePt t="10227" x="1627188" y="2495550"/>
          <p14:tracePt t="10229" x="1643063" y="2495550"/>
          <p14:tracePt t="10230" x="1658938" y="2495550"/>
          <p14:tracePt t="10231" x="1666875" y="2495550"/>
          <p14:tracePt t="10233" x="1682750" y="2495550"/>
          <p14:tracePt t="10234" x="1690688" y="2495550"/>
          <p14:tracePt t="10235" x="1698625" y="2495550"/>
          <p14:tracePt t="10236" x="1706563" y="2495550"/>
          <p14:tracePt t="10237" x="1714500" y="2495550"/>
          <p14:tracePt t="10238" x="1722438" y="2495550"/>
          <p14:tracePt t="10239" x="1738313" y="2495550"/>
          <p14:tracePt t="10241" x="1754188" y="2495550"/>
          <p14:tracePt t="10242" x="1762125" y="2495550"/>
          <p14:tracePt t="10243" x="1778000" y="2487613"/>
          <p14:tracePt t="10245" x="1793875" y="2487613"/>
          <p14:tracePt t="10246" x="1801813" y="2479675"/>
          <p14:tracePt t="10247" x="1809750" y="2479675"/>
          <p14:tracePt t="10248" x="1817688" y="2479675"/>
          <p14:tracePt t="10249" x="1833563" y="2479675"/>
          <p14:tracePt t="10250" x="1841500" y="2479675"/>
          <p14:tracePt t="10251" x="1849438" y="2471738"/>
          <p14:tracePt t="10252" x="1857375" y="2471738"/>
          <p14:tracePt t="10254" x="1873250" y="2471738"/>
          <p14:tracePt t="10255" x="1889125" y="2463800"/>
          <p14:tracePt t="10256" x="1905000" y="2463800"/>
          <p14:tracePt t="10258" x="1912938" y="2463800"/>
          <p14:tracePt t="10259" x="1930400" y="2463800"/>
          <p14:tracePt t="10261" x="1946275" y="2463800"/>
          <p14:tracePt t="10262" x="1962150" y="2455863"/>
          <p14:tracePt t="10264" x="1970088" y="2447925"/>
          <p14:tracePt t="10265" x="1985963" y="2447925"/>
          <p14:tracePt t="10267" x="1993900" y="2447925"/>
          <p14:tracePt t="10268" x="2009775" y="2447925"/>
          <p14:tracePt t="10270" x="2025650" y="2439988"/>
          <p14:tracePt t="10271" x="2033588" y="2439988"/>
          <p14:tracePt t="10272" x="2041525" y="2439988"/>
          <p14:tracePt t="10273" x="2049463" y="2432050"/>
          <p14:tracePt t="10274" x="2057400" y="2432050"/>
          <p14:tracePt t="10275" x="2065338" y="2424113"/>
          <p14:tracePt t="10276" x="2073275" y="2424113"/>
          <p14:tracePt t="10278" x="2089150" y="2424113"/>
          <p14:tracePt t="10279" x="2097088" y="2416175"/>
          <p14:tracePt t="10280" x="2097088" y="2408238"/>
          <p14:tracePt t="10281" x="2112963" y="2408238"/>
          <p14:tracePt t="10283" x="2120900" y="2408238"/>
          <p14:tracePt t="10284" x="2128838" y="2408238"/>
          <p14:tracePt t="10285" x="2136775" y="2400300"/>
          <p14:tracePt t="10286" x="2144713" y="2400300"/>
          <p14:tracePt t="10288" x="2144713" y="2392363"/>
          <p14:tracePt t="10289" x="2160588" y="2392363"/>
          <p14:tracePt t="10291" x="2168525" y="2392363"/>
          <p14:tracePt t="10292" x="2176463" y="2392363"/>
          <p14:tracePt t="10293" x="2184400" y="2384425"/>
          <p14:tracePt t="10295" x="2184400" y="2376488"/>
          <p14:tracePt t="10296" x="2192338" y="2376488"/>
          <p14:tracePt t="10298" x="2200275" y="2376488"/>
          <p14:tracePt t="10300" x="2208213" y="2368550"/>
          <p14:tracePt t="10302" x="2216150" y="2368550"/>
          <p14:tracePt t="10306" x="2224088" y="2360613"/>
          <p14:tracePt t="10308" x="2232025" y="2360613"/>
          <p14:tracePt t="10311" x="2239963" y="2360613"/>
          <p14:tracePt t="10312" x="2239963" y="2352675"/>
          <p14:tracePt t="10315" x="2247900" y="2344738"/>
          <p14:tracePt t="10322" x="2255838" y="2344738"/>
          <p14:tracePt t="10327" x="2255838" y="2336800"/>
          <p14:tracePt t="10352" x="2255838" y="2328863"/>
          <p14:tracePt t="10687" x="2265363" y="2328863"/>
          <p14:tracePt t="10695" x="2265363" y="2320925"/>
          <p14:tracePt t="10706" x="2273300" y="2312988"/>
          <p14:tracePt t="10711" x="2281238" y="2312988"/>
          <p14:tracePt t="10722" x="2289175" y="2312988"/>
          <p14:tracePt t="10724" x="2289175" y="2305050"/>
          <p14:tracePt t="10734" x="2297113" y="2305050"/>
          <p14:tracePt t="10739" x="2297113" y="2297113"/>
          <p14:tracePt t="10744" x="2305050" y="2297113"/>
          <p14:tracePt t="10749" x="2312988" y="2297113"/>
          <p14:tracePt t="10756" x="2312988" y="2289175"/>
          <p14:tracePt t="10760" x="2320925" y="2289175"/>
          <p14:tracePt t="10772" x="2328863" y="2281238"/>
          <p14:tracePt t="10776" x="2328863" y="2273300"/>
          <p14:tracePt t="10780" x="2336800" y="2273300"/>
          <p14:tracePt t="10785" x="2344738" y="2273300"/>
          <p14:tracePt t="10795" x="2352675" y="2265363"/>
          <p14:tracePt t="10802" x="2360613" y="2265363"/>
          <p14:tracePt t="10808" x="2368550" y="2265363"/>
          <p14:tracePt t="10811" x="2376488" y="2265363"/>
          <p14:tracePt t="10816" x="2384425" y="2257425"/>
          <p14:tracePt t="10822" x="2392363" y="2257425"/>
          <p14:tracePt t="10826" x="2400300" y="2257425"/>
          <p14:tracePt t="10828" x="2408238" y="2257425"/>
          <p14:tracePt t="10830" x="2408238" y="2249488"/>
          <p14:tracePt t="10832" x="2416175" y="2249488"/>
          <p14:tracePt t="10835" x="2424113" y="2241550"/>
          <p14:tracePt t="10839" x="2432050" y="2241550"/>
          <p14:tracePt t="10843" x="2447925" y="2241550"/>
          <p14:tracePt t="10845" x="2447925" y="2233613"/>
          <p14:tracePt t="10846" x="2455863" y="2233613"/>
          <p14:tracePt t="10849" x="2471738" y="2233613"/>
          <p14:tracePt t="10856" x="2487613" y="2224088"/>
          <p14:tracePt t="10858" x="2495550" y="2224088"/>
          <p14:tracePt t="10859" x="2503488" y="2224088"/>
          <p14:tracePt t="10860" x="2511425" y="2224088"/>
          <p14:tracePt t="10863" x="2519363" y="2224088"/>
          <p14:tracePt t="10864" x="2519363" y="2216150"/>
          <p14:tracePt t="10864" x="2527300" y="2216150"/>
          <p14:tracePt t="10868" x="2535238" y="2216150"/>
          <p14:tracePt t="10869" x="2535238" y="2208213"/>
          <p14:tracePt t="10870" x="2543175" y="2208213"/>
          <p14:tracePt t="10872" x="2551113" y="2208213"/>
          <p14:tracePt t="10874" x="2559050" y="2208213"/>
          <p14:tracePt t="10876" x="2566988" y="2208213"/>
          <p14:tracePt t="10878" x="2566988" y="2200275"/>
          <p14:tracePt t="10878" x="2574925" y="2200275"/>
          <p14:tracePt t="10880" x="2582863" y="2200275"/>
          <p14:tracePt t="10883" x="2590800" y="2192338"/>
          <p14:tracePt t="10885" x="2598738" y="2192338"/>
          <p14:tracePt t="10888" x="2606675" y="2192338"/>
          <p14:tracePt t="10889" x="2616200" y="2192338"/>
          <p14:tracePt t="10891" x="2624138" y="2184400"/>
          <p14:tracePt t="10894" x="2632075" y="2184400"/>
          <p14:tracePt t="10894" x="2640013" y="2176463"/>
          <p14:tracePt t="10897" x="2647950" y="2176463"/>
          <p14:tracePt t="10899" x="2647950" y="2168525"/>
          <p14:tracePt t="10901" x="2655888" y="2168525"/>
          <p14:tracePt t="10902" x="2663825" y="2168525"/>
          <p14:tracePt t="10904" x="2671763" y="2168525"/>
          <p14:tracePt t="10906" x="2679700" y="2160588"/>
          <p14:tracePt t="10908" x="2679700" y="2152650"/>
          <p14:tracePt t="10909" x="2687638" y="2152650"/>
          <p14:tracePt t="10910" x="2695575" y="2152650"/>
          <p14:tracePt t="10913" x="2703513" y="2152650"/>
          <p14:tracePt t="10914" x="2703513" y="2144713"/>
          <p14:tracePt t="10916" x="2711450" y="2144713"/>
          <p14:tracePt t="10918" x="2719388" y="2144713"/>
          <p14:tracePt t="10920" x="2727325" y="2136775"/>
          <p14:tracePt t="10924" x="2735263" y="2136775"/>
          <p14:tracePt t="10926" x="2743200" y="2136775"/>
          <p14:tracePt t="10927" x="2743200" y="2128838"/>
          <p14:tracePt t="10931" x="2751138" y="2128838"/>
          <p14:tracePt t="10933" x="2759075" y="2120900"/>
          <p14:tracePt t="10936" x="2767013" y="2120900"/>
          <p14:tracePt t="10939" x="2767013" y="2112963"/>
          <p14:tracePt t="10940" x="2774950" y="2112963"/>
          <p14:tracePt t="10944" x="2782888" y="2112963"/>
          <p14:tracePt t="10946" x="2782888" y="2105025"/>
          <p14:tracePt t="10948" x="2790825" y="2105025"/>
          <p14:tracePt t="10952" x="2798763" y="2105025"/>
          <p14:tracePt t="10955" x="2798763" y="2097088"/>
          <p14:tracePt t="10956" x="2806700" y="2097088"/>
          <p14:tracePt t="10958" x="2806700" y="2089150"/>
          <p14:tracePt t="10960" x="2814638" y="2089150"/>
          <p14:tracePt t="10965" x="2822575" y="2081213"/>
          <p14:tracePt t="10967" x="2830513" y="2081213"/>
          <p14:tracePt t="10974" x="2838450" y="2073275"/>
          <p14:tracePt t="10979" x="2846388" y="2073275"/>
          <p14:tracePt t="10980" x="2846388" y="2065338"/>
          <p14:tracePt t="10984" x="2846388" y="2057400"/>
          <p14:tracePt t="10986" x="2854325" y="2057400"/>
          <p14:tracePt t="10990" x="2862263" y="2057400"/>
          <p14:tracePt t="10993" x="2862263" y="2049463"/>
          <p14:tracePt t="10998" x="2870200" y="2049463"/>
          <p14:tracePt t="11002" x="2878138" y="2049463"/>
          <p14:tracePt t="11005" x="2878138" y="2041525"/>
          <p14:tracePt t="11019" x="2886075" y="2041525"/>
          <p14:tracePt t="11024" x="2886075" y="2033588"/>
          <p14:tracePt t="11034" x="2886075" y="2025650"/>
          <p14:tracePt t="11038" x="2894013" y="2025650"/>
          <p14:tracePt t="11056" x="2901950" y="2017713"/>
          <p14:tracePt t="11073" x="2901950" y="2009775"/>
          <p14:tracePt t="11076" x="2909888" y="2009775"/>
          <p14:tracePt t="11084" x="2909888" y="2001838"/>
          <p14:tracePt t="11090" x="2917825" y="1993900"/>
          <p14:tracePt t="11098" x="2925763" y="1985963"/>
          <p14:tracePt t="11104" x="2925763" y="1978025"/>
          <p14:tracePt t="11107" x="2933700" y="1978025"/>
          <p14:tracePt t="11109" x="2933700" y="1970088"/>
          <p14:tracePt t="11116" x="2941638" y="1962150"/>
          <p14:tracePt t="11118" x="2941638" y="1954213"/>
          <p14:tracePt t="11124" x="2941638" y="1946275"/>
          <p14:tracePt t="11127" x="2949575" y="1946275"/>
          <p14:tracePt t="11129" x="2949575" y="1938338"/>
          <p14:tracePt t="11131" x="2957513" y="1938338"/>
          <p14:tracePt t="11133" x="2957513" y="1930400"/>
          <p14:tracePt t="11135" x="2957513" y="1922463"/>
          <p14:tracePt t="11141" x="2967038" y="1914525"/>
          <p14:tracePt t="11142" x="2967038" y="1906588"/>
          <p14:tracePt t="11147" x="2967038" y="1898650"/>
          <p14:tracePt t="11150" x="2967038" y="1890713"/>
          <p14:tracePt t="11151" x="2974975" y="1890713"/>
          <p14:tracePt t="11155" x="2974975" y="1881188"/>
          <p14:tracePt t="11157" x="2974975" y="1873250"/>
          <p14:tracePt t="11160" x="2974975" y="1865313"/>
          <p14:tracePt t="11162" x="2982913" y="1857375"/>
          <p14:tracePt t="11165" x="2990850" y="1849438"/>
          <p14:tracePt t="11169" x="2990850" y="1841500"/>
          <p14:tracePt t="11172" x="2990850" y="1833563"/>
          <p14:tracePt t="11175" x="2990850" y="1825625"/>
          <p14:tracePt t="11177" x="2990850" y="1817688"/>
          <p14:tracePt t="11181" x="2998788" y="1809750"/>
          <p14:tracePt t="11185" x="2998788" y="1801813"/>
          <p14:tracePt t="11188" x="2998788" y="1793875"/>
          <p14:tracePt t="11192" x="2998788" y="1785938"/>
          <p14:tracePt t="11196" x="3006725" y="1778000"/>
          <p14:tracePt t="11200" x="3006725" y="1770063"/>
          <p14:tracePt t="11204" x="3006725" y="1762125"/>
          <p14:tracePt t="11208" x="3006725" y="1754188"/>
          <p14:tracePt t="11213" x="3006725" y="1746250"/>
          <p14:tracePt t="11218" x="3006725" y="1738313"/>
          <p14:tracePt t="11224" x="3006725" y="1730375"/>
          <p14:tracePt t="11227" x="3006725" y="1722438"/>
          <p14:tracePt t="11234" x="3006725" y="1714500"/>
          <p14:tracePt t="11240" x="3006725" y="1706563"/>
          <p14:tracePt t="11248" x="3006725" y="1698625"/>
          <p14:tracePt t="11251" x="3006725" y="1690688"/>
          <p14:tracePt t="11260" x="3006725" y="1682750"/>
          <p14:tracePt t="11267" x="2998788" y="1674813"/>
          <p14:tracePt t="11279" x="2990850" y="1666875"/>
          <p14:tracePt t="11282" x="2990850" y="1658938"/>
          <p14:tracePt t="11284" x="2982913" y="1658938"/>
          <p14:tracePt t="11292" x="2974975" y="1658938"/>
          <p14:tracePt t="11294" x="2974975" y="1651000"/>
          <p14:tracePt t="11299" x="2967038" y="1651000"/>
          <p14:tracePt t="11304" x="2957513" y="1651000"/>
          <p14:tracePt t="11306" x="2949575" y="1643063"/>
          <p14:tracePt t="11311" x="2941638" y="1643063"/>
          <p14:tracePt t="11314" x="2933700" y="1635125"/>
          <p14:tracePt t="11320" x="2925763" y="1635125"/>
          <p14:tracePt t="11324" x="2909888" y="1627188"/>
          <p14:tracePt t="11325" x="2901950" y="1627188"/>
          <p14:tracePt t="11329" x="2894013" y="1627188"/>
          <p14:tracePt t="11331" x="2886075" y="1627188"/>
          <p14:tracePt t="11334" x="2878138" y="1627188"/>
          <p14:tracePt t="11336" x="2870200" y="1627188"/>
          <p14:tracePt t="11339" x="2862263" y="1627188"/>
          <p14:tracePt t="11341" x="2854325" y="1619250"/>
          <p14:tracePt t="11343" x="2846388" y="1619250"/>
          <p14:tracePt t="11345" x="2838450" y="1619250"/>
          <p14:tracePt t="11348" x="2822575" y="1619250"/>
          <p14:tracePt t="11352" x="2814638" y="1619250"/>
          <p14:tracePt t="11355" x="2798763" y="1611313"/>
          <p14:tracePt t="11357" x="2790825" y="1611313"/>
          <p14:tracePt t="11360" x="2782888" y="1611313"/>
          <p14:tracePt t="11362" x="2774950" y="1611313"/>
          <p14:tracePt t="11363" x="2767013" y="1611313"/>
          <p14:tracePt t="11367" x="2759075" y="1611313"/>
          <p14:tracePt t="11368" x="2751138" y="1611313"/>
          <p14:tracePt t="11372" x="2735263" y="1611313"/>
          <p14:tracePt t="11375" x="2727325" y="1611313"/>
          <p14:tracePt t="11377" x="2719388" y="1611313"/>
          <p14:tracePt t="11380" x="2711450" y="1611313"/>
          <p14:tracePt t="11382" x="2703513" y="1611313"/>
          <p14:tracePt t="11384" x="2695575" y="1611313"/>
          <p14:tracePt t="11389" x="2687638" y="1611313"/>
          <p14:tracePt t="11391" x="2671763" y="1611313"/>
          <p14:tracePt t="11394" x="2663825" y="1611313"/>
          <p14:tracePt t="11396" x="2655888" y="1611313"/>
          <p14:tracePt t="11399" x="2647950" y="1611313"/>
          <p14:tracePt t="11402" x="2632075" y="1611313"/>
          <p14:tracePt t="11406" x="2624138" y="1611313"/>
          <p14:tracePt t="11408" x="2616200" y="1611313"/>
          <p14:tracePt t="11412" x="2598738" y="1611313"/>
          <p14:tracePt t="11416" x="2582863" y="1611313"/>
          <p14:tracePt t="11419" x="2574925" y="1611313"/>
          <p14:tracePt t="11422" x="2566988" y="1611313"/>
          <p14:tracePt t="11424" x="2559050" y="1611313"/>
          <p14:tracePt t="11425" x="2551113" y="1611313"/>
          <p14:tracePt t="11428" x="2543175" y="1611313"/>
          <p14:tracePt t="11430" x="2535238" y="1611313"/>
          <p14:tracePt t="11433" x="2519363" y="1611313"/>
          <p14:tracePt t="11435" x="2511425" y="1611313"/>
          <p14:tracePt t="11439" x="2503488" y="1611313"/>
          <p14:tracePt t="11441" x="2495550" y="1611313"/>
          <p14:tracePt t="11443" x="2479675" y="1619250"/>
          <p14:tracePt t="11446" x="2471738" y="1619250"/>
          <p14:tracePt t="11449" x="2463800" y="1619250"/>
          <p14:tracePt t="11451" x="2455863" y="1619250"/>
          <p14:tracePt t="11453" x="2447925" y="1619250"/>
          <p14:tracePt t="11456" x="2432050" y="1627188"/>
          <p14:tracePt t="11458" x="2424113" y="1627188"/>
          <p14:tracePt t="11460" x="2416175" y="1627188"/>
          <p14:tracePt t="11463" x="2408238" y="1635125"/>
          <p14:tracePt t="11465" x="2400300" y="1635125"/>
          <p14:tracePt t="11467" x="2392363" y="1635125"/>
          <p14:tracePt t="11467" x="2384425" y="1635125"/>
          <p14:tracePt t="11470" x="2376488" y="1635125"/>
          <p14:tracePt t="11471" x="2376488" y="1643063"/>
          <p14:tracePt t="11474" x="2368550" y="1643063"/>
          <p14:tracePt t="11476" x="2360613" y="1643063"/>
          <p14:tracePt t="11478" x="2352675" y="1643063"/>
          <p14:tracePt t="11480" x="2344738" y="1643063"/>
          <p14:tracePt t="11482" x="2344738" y="1651000"/>
          <p14:tracePt t="11482" x="2336800" y="1651000"/>
          <p14:tracePt t="11485" x="2328863" y="1651000"/>
          <p14:tracePt t="11488" x="2320925" y="1651000"/>
          <p14:tracePt t="11489" x="2312988" y="1651000"/>
          <p14:tracePt t="11492" x="2312988" y="1658938"/>
          <p14:tracePt t="11492" x="2305050" y="1658938"/>
          <p14:tracePt t="11496" x="2297113" y="1658938"/>
          <p14:tracePt t="11497" x="2289175" y="1666875"/>
          <p14:tracePt t="11501" x="2281238" y="1666875"/>
          <p14:tracePt t="11503" x="2273300" y="1666875"/>
          <p14:tracePt t="11506" x="2265363" y="1666875"/>
          <p14:tracePt t="11507" x="2265363" y="1674813"/>
          <p14:tracePt t="11508" x="2255838" y="1674813"/>
          <p14:tracePt t="11512" x="2247900" y="1674813"/>
          <p14:tracePt t="11515" x="2239963" y="1674813"/>
          <p14:tracePt t="11518" x="2239963" y="1682750"/>
          <p14:tracePt t="11518" x="2232025" y="1682750"/>
          <p14:tracePt t="11520" x="2224088" y="1682750"/>
          <p14:tracePt t="11526" x="2216150" y="1682750"/>
          <p14:tracePt t="11527" x="2216150" y="1690688"/>
          <p14:tracePt t="11528" x="2208213" y="1690688"/>
          <p14:tracePt t="11532" x="2208213" y="1698625"/>
          <p14:tracePt t="11532" x="2200275" y="1698625"/>
          <p14:tracePt t="11535" x="2192338" y="1698625"/>
          <p14:tracePt t="11537" x="2184400" y="1698625"/>
          <p14:tracePt t="11542" x="2176463" y="1698625"/>
          <p14:tracePt t="11543" x="2168525" y="1698625"/>
          <p14:tracePt t="11546" x="2160588" y="1706563"/>
          <p14:tracePt t="11549" x="2152650" y="1706563"/>
          <p14:tracePt t="11553" x="2144713" y="1706563"/>
          <p14:tracePt t="11554" x="2136775" y="1714500"/>
          <p14:tracePt t="11557" x="2128838" y="1714500"/>
          <p14:tracePt t="11560" x="2120900" y="1714500"/>
          <p14:tracePt t="11561" x="2112963" y="1714500"/>
          <p14:tracePt t="11562" x="2112963" y="1722438"/>
          <p14:tracePt t="11565" x="2097088" y="1722438"/>
          <p14:tracePt t="11568" x="2089150" y="1722438"/>
          <p14:tracePt t="11570" x="2081213" y="1722438"/>
          <p14:tracePt t="11571" x="2073275" y="1730375"/>
          <p14:tracePt t="11573" x="2065338" y="1730375"/>
          <p14:tracePt t="11577" x="2057400" y="1730375"/>
          <p14:tracePt t="11580" x="2049463" y="1730375"/>
          <p14:tracePt t="11582" x="2041525" y="1738313"/>
          <p14:tracePt t="11583" x="2033588" y="1738313"/>
          <p14:tracePt t="11588" x="2025650" y="1738313"/>
          <p14:tracePt t="11590" x="2017713" y="1746250"/>
          <p14:tracePt t="11592" x="2009775" y="1746250"/>
          <p14:tracePt t="11595" x="2001838" y="1746250"/>
          <p14:tracePt t="11596" x="1993900" y="1746250"/>
          <p14:tracePt t="11599" x="1985963" y="1746250"/>
          <p14:tracePt t="11603" x="1978025" y="1754188"/>
          <p14:tracePt t="11605" x="1962150" y="1754188"/>
          <p14:tracePt t="11609" x="1954213" y="1754188"/>
          <p14:tracePt t="11612" x="1946275" y="1762125"/>
          <p14:tracePt t="11613" x="1938338" y="1762125"/>
          <p14:tracePt t="11617" x="1930400" y="1762125"/>
          <p14:tracePt t="11617" x="1922463" y="1770063"/>
          <p14:tracePt t="11620" x="1912938" y="1770063"/>
          <p14:tracePt t="11622" x="1905000" y="1770063"/>
          <p14:tracePt t="11625" x="1897063" y="1770063"/>
          <p14:tracePt t="11627" x="1889125" y="1770063"/>
          <p14:tracePt t="11627" x="1881188" y="1770063"/>
          <p14:tracePt t="11630" x="1873250" y="1778000"/>
          <p14:tracePt t="11633" x="1865313" y="1778000"/>
          <p14:tracePt t="11635" x="1857375" y="1778000"/>
          <p14:tracePt t="11636" x="1849438" y="1778000"/>
          <p14:tracePt t="11638" x="1841500" y="1785938"/>
          <p14:tracePt t="11640" x="1833563" y="1785938"/>
          <p14:tracePt t="11644" x="1825625" y="1785938"/>
          <p14:tracePt t="11644" x="1817688" y="1785938"/>
          <p14:tracePt t="11647" x="1809750" y="1793875"/>
          <p14:tracePt t="11650" x="1801813" y="1801813"/>
          <p14:tracePt t="11650" x="1793875" y="1801813"/>
          <p14:tracePt t="11653" x="1785938" y="1801813"/>
          <p14:tracePt t="11655" x="1778000" y="1801813"/>
          <p14:tracePt t="11657" x="1770063" y="1809750"/>
          <p14:tracePt t="11659" x="1762125" y="1809750"/>
          <p14:tracePt t="11661" x="1754188" y="1817688"/>
          <p14:tracePt t="11663" x="1746250" y="1817688"/>
          <p14:tracePt t="11666" x="1738313" y="1817688"/>
          <p14:tracePt t="11667" x="1730375" y="1825625"/>
          <p14:tracePt t="11669" x="1722438" y="1825625"/>
          <p14:tracePt t="11670" x="1714500" y="1825625"/>
          <p14:tracePt t="11672" x="1714500" y="1833563"/>
          <p14:tracePt t="11673" x="1706563" y="1833563"/>
          <p14:tracePt t="11673" x="1698625" y="1833563"/>
          <p14:tracePt t="11677" x="1690688" y="1833563"/>
          <p14:tracePt t="11677" x="1682750" y="1841500"/>
          <p14:tracePt t="11679" x="1674813" y="1841500"/>
          <p14:tracePt t="11682" x="1666875" y="1849438"/>
          <p14:tracePt t="11683" x="1666875" y="1857375"/>
          <p14:tracePt t="11683" x="1658938" y="1857375"/>
          <p14:tracePt t="11686" x="1651000" y="1857375"/>
          <p14:tracePt t="11687" x="1643063" y="1865313"/>
          <p14:tracePt t="11689" x="1635125" y="1865313"/>
          <p14:tracePt t="11690" x="1627188" y="1873250"/>
          <p14:tracePt t="11693" x="1619250" y="1873250"/>
          <p14:tracePt t="11693" x="1611313" y="1881188"/>
          <p14:tracePt t="11694" x="1611313" y="1890713"/>
          <p14:tracePt t="11695" x="1603375" y="1890713"/>
          <p14:tracePt t="11698" x="1595438" y="1890713"/>
          <p14:tracePt t="11699" x="1595438" y="1898650"/>
          <p14:tracePt t="11701" x="1579563" y="1898650"/>
          <p14:tracePt t="11702" x="1579563" y="1906588"/>
          <p14:tracePt t="11704" x="1562100" y="1906588"/>
          <p14:tracePt t="11705" x="1562100" y="1914525"/>
          <p14:tracePt t="11706" x="1554163" y="1922463"/>
          <p14:tracePt t="11709" x="1546225" y="1922463"/>
          <p14:tracePt t="11711" x="1538288" y="1930400"/>
          <p14:tracePt t="11712" x="1530350" y="1930400"/>
          <p14:tracePt t="11715" x="1522413" y="1938338"/>
          <p14:tracePt t="11715" x="1514475" y="1938338"/>
          <p14:tracePt t="11719" x="1506538" y="1946275"/>
          <p14:tracePt t="11721" x="1498600" y="1954213"/>
          <p14:tracePt t="11723" x="1490663" y="1954213"/>
          <p14:tracePt t="11725" x="1490663" y="1962150"/>
          <p14:tracePt t="11725" x="1482725" y="1962150"/>
          <p14:tracePt t="11728" x="1474788" y="1962150"/>
          <p14:tracePt t="11728" x="1466850" y="1962150"/>
          <p14:tracePt t="11729" x="1466850" y="1970088"/>
          <p14:tracePt t="11732" x="1458913" y="1970088"/>
          <p14:tracePt t="11732" x="1458913" y="1978025"/>
          <p14:tracePt t="11734" x="1450975" y="1978025"/>
          <p14:tracePt t="11735" x="1450975" y="1985963"/>
          <p14:tracePt t="11737" x="1443038" y="1985963"/>
          <p14:tracePt t="11739" x="1443038" y="1993900"/>
          <p14:tracePt t="11743" x="1435100" y="1993900"/>
          <p14:tracePt t="11743" x="1427163" y="1993900"/>
          <p14:tracePt t="11747" x="1419225" y="1993900"/>
          <p14:tracePt t="11748" x="1419225" y="2001838"/>
          <p14:tracePt t="11751" x="1411288" y="2001838"/>
          <p14:tracePt t="11754" x="1403350" y="2009775"/>
          <p14:tracePt t="11756" x="1395413" y="2009775"/>
          <p14:tracePt t="11757" x="1395413" y="2017713"/>
          <p14:tracePt t="11759" x="1387475" y="2017713"/>
          <p14:tracePt t="11760" x="1387475" y="2025650"/>
          <p14:tracePt t="11765" x="1379538" y="2025650"/>
          <p14:tracePt t="11768" x="1371600" y="2025650"/>
          <p14:tracePt t="11768" x="1371600" y="2033588"/>
          <p14:tracePt t="11770" x="1363663" y="2033588"/>
          <p14:tracePt t="11773" x="1355725" y="2033588"/>
          <p14:tracePt t="11780" x="1347788" y="2041525"/>
          <p14:tracePt t="11783" x="1347788" y="2049463"/>
          <p14:tracePt t="11788" x="1339850" y="2049463"/>
          <p14:tracePt t="11789" x="1331913" y="2049463"/>
          <p14:tracePt t="11791" x="1331913" y="2057400"/>
          <p14:tracePt t="11794" x="1323975" y="2057400"/>
          <p14:tracePt t="11799" x="1316038" y="2057400"/>
          <p14:tracePt t="11802" x="1316038" y="2065338"/>
          <p14:tracePt t="11805" x="1308100" y="2065338"/>
          <p14:tracePt t="11808" x="1300163" y="2073275"/>
          <p14:tracePt t="11809" x="1300163" y="2081213"/>
          <p14:tracePt t="11810" x="1292225" y="2081213"/>
          <p14:tracePt t="11816" x="1284288" y="2089150"/>
          <p14:tracePt t="11821" x="1276350" y="2097088"/>
          <p14:tracePt t="11822" x="1268413" y="2097088"/>
          <p14:tracePt t="11825" x="1268413" y="2105025"/>
          <p14:tracePt t="11829" x="1260475" y="2112963"/>
          <p14:tracePt t="11832" x="1260475" y="2120900"/>
          <p14:tracePt t="11833" x="1252538" y="2120900"/>
          <p14:tracePt t="11839" x="1244600" y="2120900"/>
          <p14:tracePt t="11840" x="1244600" y="2128838"/>
          <p14:tracePt t="11841" x="1236663" y="2128838"/>
          <p14:tracePt t="11844" x="1228725" y="2136775"/>
          <p14:tracePt t="11845" x="1228725" y="2144713"/>
          <p14:tracePt t="11851" x="1228725" y="2152650"/>
          <p14:tracePt t="11853" x="1220788" y="2152650"/>
          <p14:tracePt t="11856" x="1220788" y="2160588"/>
          <p14:tracePt t="11862" x="1211263" y="2168525"/>
          <p14:tracePt t="11865" x="1203325" y="2168525"/>
          <p14:tracePt t="11867" x="1203325" y="2176463"/>
          <p14:tracePt t="11869" x="1203325" y="2184400"/>
          <p14:tracePt t="11872" x="1195388" y="2184400"/>
          <p14:tracePt t="11875" x="1195388" y="2192338"/>
          <p14:tracePt t="11880" x="1187450" y="2200275"/>
          <p14:tracePt t="11884" x="1187450" y="2208213"/>
          <p14:tracePt t="11887" x="1187450" y="2216150"/>
          <p14:tracePt t="11892" x="1179513" y="2224088"/>
          <p14:tracePt t="11895" x="1179513" y="2233613"/>
          <p14:tracePt t="11900" x="1179513" y="2241550"/>
          <p14:tracePt t="11903" x="1179513" y="2249488"/>
          <p14:tracePt t="11906" x="1179513" y="2257425"/>
          <p14:tracePt t="11910" x="1179513" y="2265363"/>
          <p14:tracePt t="11916" x="1179513" y="2273300"/>
          <p14:tracePt t="11920" x="1179513" y="2281238"/>
          <p14:tracePt t="11925" x="1179513" y="2289175"/>
          <p14:tracePt t="11935" x="1179513" y="2297113"/>
          <p14:tracePt t="11948" x="1179513" y="2305050"/>
          <p14:tracePt t="11953" x="1179513" y="2312988"/>
          <p14:tracePt t="11956" x="1187450" y="2312988"/>
          <p14:tracePt t="11963" x="1195388" y="2312988"/>
          <p14:tracePt t="11969" x="1203325" y="2312988"/>
          <p14:tracePt t="11972" x="1211263" y="2312988"/>
          <p14:tracePt t="11976" x="1220788" y="2312988"/>
          <p14:tracePt t="11977" x="1228725" y="2312988"/>
          <p14:tracePt t="11980" x="1236663" y="2312988"/>
          <p14:tracePt t="11982" x="1244600" y="2312988"/>
          <p14:tracePt t="11984" x="1252538" y="2312988"/>
          <p14:tracePt t="11986" x="1260475" y="2312988"/>
          <p14:tracePt t="11990" x="1276350" y="2312988"/>
          <p14:tracePt t="11992" x="1284288" y="2312988"/>
          <p14:tracePt t="11994" x="1300163" y="2312988"/>
          <p14:tracePt t="11996" x="1308100" y="2312988"/>
          <p14:tracePt t="11998" x="1316038" y="2312988"/>
          <p14:tracePt t="12000" x="1331913" y="2312988"/>
          <p14:tracePt t="12003" x="1347788" y="2312988"/>
          <p14:tracePt t="12006" x="1363663" y="2305050"/>
          <p14:tracePt t="12008" x="1387475" y="2305050"/>
          <p14:tracePt t="12010" x="1395413" y="2305050"/>
          <p14:tracePt t="12011" x="1411288" y="2305050"/>
          <p14:tracePt t="12013" x="1435100" y="2305050"/>
          <p14:tracePt t="12016" x="1450975" y="2305050"/>
          <p14:tracePt t="12018" x="1466850" y="2305050"/>
          <p14:tracePt t="12021" x="1482725" y="2305050"/>
          <p14:tracePt t="12026" x="1530350" y="2297113"/>
          <p14:tracePt t="12027" x="1546225" y="2297113"/>
          <p14:tracePt t="12029" x="1562100" y="2297113"/>
          <p14:tracePt t="12030" x="1571625" y="2297113"/>
          <p14:tracePt t="12031" x="1579563" y="2297113"/>
          <p14:tracePt t="12032" x="1587500" y="2297113"/>
          <p14:tracePt t="12033" x="1603375" y="2297113"/>
          <p14:tracePt t="12034" x="1611313" y="2289175"/>
          <p14:tracePt t="12035" x="1619250" y="2289175"/>
          <p14:tracePt t="12038" x="1643063" y="2289175"/>
          <p14:tracePt t="12039" x="1658938" y="2281238"/>
          <p14:tracePt t="12040" x="1666875" y="2281238"/>
          <p14:tracePt t="12041" x="1674813" y="2281238"/>
          <p14:tracePt t="12042" x="1690688" y="2281238"/>
          <p14:tracePt t="12045" x="1706563" y="2281238"/>
          <p14:tracePt t="12046" x="1730375" y="2281238"/>
          <p14:tracePt t="12048" x="1738313" y="2273300"/>
          <p14:tracePt t="12048" x="1746250" y="2273300"/>
          <p14:tracePt t="12049" x="1754188" y="2273300"/>
          <p14:tracePt t="12050" x="1762125" y="2273300"/>
          <p14:tracePt t="12052" x="1770063" y="2273300"/>
          <p14:tracePt t="12053" x="1785938" y="2265363"/>
          <p14:tracePt t="12055" x="1801813" y="2265363"/>
          <p14:tracePt t="12057" x="1833563" y="2265363"/>
          <p14:tracePt t="12058" x="1841500" y="2265363"/>
          <p14:tracePt t="12059" x="1857375" y="2265363"/>
          <p14:tracePt t="12061" x="1873250" y="2265363"/>
          <p14:tracePt t="12062" x="1881188" y="2265363"/>
          <p14:tracePt t="12063" x="1889125" y="2265363"/>
          <p14:tracePt t="12064" x="1897063" y="2265363"/>
          <p14:tracePt t="12065" x="1912938" y="2265363"/>
          <p14:tracePt t="12067" x="1922463" y="2265363"/>
          <p14:tracePt t="12069" x="1938338" y="2265363"/>
          <p14:tracePt t="12072" x="1970088" y="2257425"/>
          <p14:tracePt t="12090" x="2112963" y="2249488"/>
          <p14:tracePt t="12091" x="2128838" y="2249488"/>
          <p14:tracePt t="12092" x="2136775" y="2249488"/>
          <p14:tracePt t="12093" x="2144713" y="2249488"/>
          <p14:tracePt t="12095" x="2160588" y="2249488"/>
          <p14:tracePt t="12096" x="2168525" y="2249488"/>
          <p14:tracePt t="12097" x="2176463" y="2249488"/>
          <p14:tracePt t="12099" x="2192338" y="2249488"/>
          <p14:tracePt t="12102" x="2200275" y="2249488"/>
          <p14:tracePt t="12103" x="2216150" y="2249488"/>
          <p14:tracePt t="12104" x="2224088" y="2249488"/>
          <p14:tracePt t="12107" x="2239963" y="2249488"/>
          <p14:tracePt t="12108" x="2247900" y="2249488"/>
          <p14:tracePt t="12109" x="2265363" y="2249488"/>
          <p14:tracePt t="12110" x="2273300" y="2249488"/>
          <p14:tracePt t="12112" x="2289175" y="2249488"/>
          <p14:tracePt t="12113" x="2297113" y="2249488"/>
          <p14:tracePt t="12114" x="2305050" y="2249488"/>
          <p14:tracePt t="12117" x="2320925" y="2249488"/>
          <p14:tracePt t="12118" x="2336800" y="2241550"/>
          <p14:tracePt t="12122" x="2360613" y="2241550"/>
          <p14:tracePt t="12123" x="2368550" y="2241550"/>
          <p14:tracePt t="12124" x="2376488" y="2233613"/>
          <p14:tracePt t="12125" x="2392363" y="2233613"/>
          <p14:tracePt t="12126" x="2400300" y="2233613"/>
          <p14:tracePt t="12128" x="2416175" y="2233613"/>
          <p14:tracePt t="12129" x="2424113" y="2233613"/>
          <p14:tracePt t="12130" x="2432050" y="2233613"/>
          <p14:tracePt t="12131" x="2439988" y="2233613"/>
          <p14:tracePt t="12133" x="2447925" y="2233613"/>
          <p14:tracePt t="12134" x="2471738" y="2233613"/>
          <p14:tracePt t="12136" x="2479675" y="2233613"/>
          <p14:tracePt t="12138" x="2511425" y="2224088"/>
          <p14:tracePt t="12141" x="2527300" y="2224088"/>
          <p14:tracePt t="12142" x="2535238" y="2224088"/>
          <p14:tracePt t="12142" x="2543175" y="2224088"/>
          <p14:tracePt t="12143" x="2551113" y="2224088"/>
          <p14:tracePt t="12145" x="2566988" y="2216150"/>
          <p14:tracePt t="12146" x="2582863" y="2216150"/>
          <p14:tracePt t="12147" x="2598738" y="2216150"/>
          <p14:tracePt t="12149" x="2606675" y="2216150"/>
          <p14:tracePt t="12150" x="2616200" y="2216150"/>
          <p14:tracePt t="12151" x="2624138" y="2216150"/>
          <p14:tracePt t="12153" x="2647950" y="2200275"/>
          <p14:tracePt t="12156" x="2663825" y="2200275"/>
          <p14:tracePt t="12158" x="2695575" y="2200275"/>
          <p14:tracePt t="12159" x="2711450" y="2200275"/>
          <p14:tracePt t="12160" x="2719388" y="2200275"/>
          <p14:tracePt t="12161" x="2735263" y="2200275"/>
          <p14:tracePt t="12163" x="2743200" y="2200275"/>
          <p14:tracePt t="12163" x="2759075" y="2192338"/>
          <p14:tracePt t="12166" x="2774950" y="2184400"/>
          <p14:tracePt t="12167" x="2790825" y="2184400"/>
          <p14:tracePt t="12168" x="2806700" y="2184400"/>
          <p14:tracePt t="12172" x="2838450" y="2176463"/>
          <p14:tracePt t="12174" x="2878138" y="2176463"/>
          <p14:tracePt t="12176" x="2886075" y="2168525"/>
          <p14:tracePt t="12177" x="2894013" y="2168525"/>
          <p14:tracePt t="12178" x="2909888" y="2168525"/>
          <p14:tracePt t="12178" x="2917825" y="2168525"/>
          <p14:tracePt t="12179" x="2925763" y="2160588"/>
          <p14:tracePt t="12181" x="2949575" y="2160588"/>
          <p14:tracePt t="12183" x="2967038" y="2160588"/>
          <p14:tracePt t="12184" x="2982913" y="2152650"/>
          <p14:tracePt t="12185" x="2998788" y="2152650"/>
          <p14:tracePt t="12188" x="3022600" y="2144713"/>
          <p14:tracePt t="12190" x="3030538" y="2136775"/>
          <p14:tracePt t="12191" x="3054350" y="2136775"/>
          <p14:tracePt t="12192" x="3062288" y="2136775"/>
          <p14:tracePt t="12193" x="3070225" y="2136775"/>
          <p14:tracePt t="12194" x="3078163" y="2136775"/>
          <p14:tracePt t="12196" x="3094038" y="2128838"/>
          <p14:tracePt t="12197" x="3101975" y="2128838"/>
          <p14:tracePt t="12198" x="3109913" y="2120900"/>
          <p14:tracePt t="12199" x="3125788" y="2120900"/>
          <p14:tracePt t="12201" x="3133725" y="2112963"/>
          <p14:tracePt t="12202" x="3141663" y="2112963"/>
          <p14:tracePt t="12204" x="3149600" y="2112963"/>
          <p14:tracePt t="12207" x="3165475" y="2105025"/>
          <p14:tracePt t="12208" x="3181350" y="2105025"/>
          <p14:tracePt t="12210" x="3189288" y="2097088"/>
          <p14:tracePt t="12211" x="3197225" y="2097088"/>
          <p14:tracePt t="12212" x="3213100" y="2089150"/>
          <p14:tracePt t="12214" x="3221038" y="2089150"/>
          <p14:tracePt t="12215" x="3221038" y="2081213"/>
          <p14:tracePt t="12217" x="3228975" y="2081213"/>
          <p14:tracePt t="12218" x="3236913" y="2081213"/>
          <p14:tracePt t="12222" x="3252788" y="2065338"/>
          <p14:tracePt t="12224" x="3276600" y="2057400"/>
          <p14:tracePt t="12227" x="3284538" y="2049463"/>
          <p14:tracePt t="12228" x="3292475" y="2049463"/>
          <p14:tracePt t="12229" x="3300413" y="2041525"/>
          <p14:tracePt t="12232" x="3308350" y="2041525"/>
          <p14:tracePt t="12232" x="3308350" y="2033588"/>
          <p14:tracePt t="12233" x="3317875" y="2033588"/>
          <p14:tracePt t="12236" x="3325813" y="2033588"/>
          <p14:tracePt t="12241" x="3341688" y="2017713"/>
          <p14:tracePt t="12243" x="3349625" y="2009775"/>
          <p14:tracePt t="12245" x="3357563" y="2009775"/>
          <p14:tracePt t="12246" x="3357563" y="2001838"/>
          <p14:tracePt t="12249" x="3365500" y="2001838"/>
          <p14:tracePt t="12250" x="3373438" y="1993900"/>
          <p14:tracePt t="12252" x="3373438" y="1985963"/>
          <p14:tracePt t="12255" x="3381375" y="1985963"/>
          <p14:tracePt t="12256" x="3381375" y="1978025"/>
          <p14:tracePt t="12259" x="3389313" y="1970088"/>
          <p14:tracePt t="12261" x="3389313" y="1962150"/>
          <p14:tracePt t="12266" x="3389313" y="1954213"/>
          <p14:tracePt t="12268" x="3397250" y="1954213"/>
          <p14:tracePt t="12270" x="3397250" y="1946275"/>
          <p14:tracePt t="12272" x="3405188" y="1946275"/>
          <p14:tracePt t="12273" x="3405188" y="1938338"/>
          <p14:tracePt t="12281" x="3405188" y="1930400"/>
          <p14:tracePt t="12283" x="3413125" y="1930400"/>
          <p14:tracePt t="12284" x="3413125" y="1922463"/>
          <p14:tracePt t="12291" x="3413125" y="1914525"/>
          <p14:tracePt t="12304" x="3413125" y="1906588"/>
          <p14:tracePt t="12347" x="3413125" y="1898650"/>
          <p14:tracePt t="12382" x="3413125" y="1890713"/>
          <p14:tracePt t="12393" x="3405188" y="1890713"/>
          <p14:tracePt t="12401" x="3397250" y="1890713"/>
          <p14:tracePt t="12408" x="3397250" y="1881188"/>
          <p14:tracePt t="12410" x="3389313" y="1881188"/>
          <p14:tracePt t="12418" x="3381375" y="1881188"/>
          <p14:tracePt t="12422" x="3381375" y="1873250"/>
          <p14:tracePt t="12435" x="3373438" y="1873250"/>
          <p14:tracePt t="12438" x="3365500" y="1873250"/>
          <p14:tracePt t="12442" x="3365500" y="1865313"/>
          <p14:tracePt t="12453" x="3365500" y="1857375"/>
          <p14:tracePt t="12456" x="3357563" y="1857375"/>
          <p14:tracePt t="12495" x="3349625" y="1857375"/>
          <p14:tracePt t="12809" x="3341688" y="1857375"/>
          <p14:tracePt t="12813" x="3333750" y="1857375"/>
          <p14:tracePt t="12821" x="3325813" y="1857375"/>
          <p14:tracePt t="12829" x="3317875" y="1857375"/>
          <p14:tracePt t="12839" x="3308350" y="1857375"/>
          <p14:tracePt t="12843" x="3300413" y="1857375"/>
          <p14:tracePt t="12852" x="3292475" y="1857375"/>
          <p14:tracePt t="12862" x="3284538" y="1857375"/>
          <p14:tracePt t="12872" x="3276600" y="1857375"/>
          <p14:tracePt t="12876" x="3268663" y="1857375"/>
          <p14:tracePt t="12881" x="3268663" y="1865313"/>
          <p14:tracePt t="12890" x="3260725" y="1865313"/>
          <p14:tracePt t="12921" x="3260725" y="1873250"/>
          <p14:tracePt t="12951" x="3252788" y="1873250"/>
          <p14:tracePt t="15272" x="3252788" y="1881188"/>
          <p14:tracePt t="15276" x="3244850" y="1890713"/>
          <p14:tracePt t="15279" x="3236913" y="1898650"/>
          <p14:tracePt t="15284" x="3236913" y="1906588"/>
          <p14:tracePt t="15288" x="3228975" y="1914525"/>
          <p14:tracePt t="15294" x="3221038" y="1930400"/>
          <p14:tracePt t="15300" x="3213100" y="1930400"/>
          <p14:tracePt t="15302" x="3213100" y="1938338"/>
          <p14:tracePt t="15305" x="3205163" y="1938338"/>
          <p14:tracePt t="15307" x="3197225" y="1946275"/>
          <p14:tracePt t="15312" x="3197225" y="1962150"/>
          <p14:tracePt t="15314" x="3189288" y="1962150"/>
          <p14:tracePt t="15317" x="3189288" y="1970088"/>
          <p14:tracePt t="15320" x="3181350" y="1970088"/>
          <p14:tracePt t="15325" x="3165475" y="1985963"/>
          <p14:tracePt t="15326" x="3157538" y="1993900"/>
          <p14:tracePt t="15330" x="3149600" y="2001838"/>
          <p14:tracePt t="15331" x="3141663" y="2009775"/>
          <p14:tracePt t="15334" x="3141663" y="2017713"/>
          <p14:tracePt t="15335" x="3133725" y="2017713"/>
          <p14:tracePt t="15335" x="3133725" y="2025650"/>
          <p14:tracePt t="15337" x="3125788" y="2025650"/>
          <p14:tracePt t="15339" x="3125788" y="2033588"/>
          <p14:tracePt t="15341" x="3117850" y="2033588"/>
          <p14:tracePt t="15342" x="3117850" y="2041525"/>
          <p14:tracePt t="15342" x="3109913" y="2049463"/>
          <p14:tracePt t="15345" x="3101975" y="2049463"/>
          <p14:tracePt t="15346" x="3101975" y="2057400"/>
          <p14:tracePt t="15347" x="3094038" y="2057400"/>
          <p14:tracePt t="15347" x="3094038" y="2065338"/>
          <p14:tracePt t="15348" x="3086100" y="2065338"/>
          <p14:tracePt t="15350" x="3078163" y="2073275"/>
          <p14:tracePt t="15351" x="3070225" y="2081213"/>
          <p14:tracePt t="15354" x="3062288" y="2089150"/>
          <p14:tracePt t="15356" x="3046413" y="2105025"/>
          <p14:tracePt t="15358" x="3046413" y="2112963"/>
          <p14:tracePt t="15359" x="3038475" y="2112963"/>
          <p14:tracePt t="15359" x="3038475" y="2120900"/>
          <p14:tracePt t="15360" x="3030538" y="2128838"/>
          <p14:tracePt t="15363" x="3022600" y="2136775"/>
          <p14:tracePt t="15364" x="3014663" y="2136775"/>
          <p14:tracePt t="15364" x="3014663" y="2152650"/>
          <p14:tracePt t="15367" x="2998788" y="2160588"/>
          <p14:tracePt t="15368" x="2998788" y="2168525"/>
          <p14:tracePt t="15368" x="2990850" y="2168525"/>
          <p14:tracePt t="15370" x="2982913" y="2176463"/>
          <p14:tracePt t="15372" x="2974975" y="2192338"/>
          <p14:tracePt t="15374" x="2974975" y="2200275"/>
          <p14:tracePt t="15375" x="2967038" y="2216150"/>
          <p14:tracePt t="15376" x="2957513" y="2216150"/>
          <p14:tracePt t="15378" x="2949575" y="2224088"/>
          <p14:tracePt t="15378" x="2949575" y="2233613"/>
          <p14:tracePt t="15379" x="2941638" y="2241550"/>
          <p14:tracePt t="15380" x="2941638" y="2249488"/>
          <p14:tracePt t="15383" x="2933700" y="2257425"/>
          <p14:tracePt t="15384" x="2925763" y="2265363"/>
          <p14:tracePt t="15386" x="2917825" y="2273300"/>
          <p14:tracePt t="15388" x="2917825" y="2289175"/>
          <p14:tracePt t="15389" x="2909888" y="2289175"/>
          <p14:tracePt t="15390" x="2901950" y="2297113"/>
          <p14:tracePt t="15392" x="2901950" y="2305050"/>
          <p14:tracePt t="15393" x="2894013" y="2312988"/>
          <p14:tracePt t="15394" x="2894013" y="2320925"/>
          <p14:tracePt t="15395" x="2886075" y="2320925"/>
          <p14:tracePt t="15396" x="2886075" y="2328863"/>
          <p14:tracePt t="15398" x="2878138" y="2336800"/>
          <p14:tracePt t="15399" x="2878138" y="2344738"/>
          <p14:tracePt t="15403" x="2870200" y="2352675"/>
          <p14:tracePt t="15406" x="2862263" y="2360613"/>
          <p14:tracePt t="15408" x="2862263" y="2368550"/>
          <p14:tracePt t="15411" x="2862263" y="2376488"/>
          <p14:tracePt t="15412" x="2854325" y="2376488"/>
          <p14:tracePt t="15415" x="2854325" y="2384425"/>
          <p14:tracePt t="15453" x="2862263" y="2376488"/>
          <p14:tracePt t="15455" x="2870200" y="2368550"/>
          <p14:tracePt t="15459" x="2878138" y="2360613"/>
          <p14:tracePt t="15463" x="2886075" y="2344738"/>
          <p14:tracePt t="15464" x="2894013" y="2344738"/>
          <p14:tracePt t="15466" x="2901950" y="2336800"/>
          <p14:tracePt t="15470" x="2909888" y="2328863"/>
          <p14:tracePt t="15473" x="2917825" y="2312988"/>
          <p14:tracePt t="15476" x="2925763" y="2305050"/>
          <p14:tracePt t="15478" x="2933700" y="2297113"/>
          <p14:tracePt t="15479" x="2933700" y="2289175"/>
          <p14:tracePt t="15480" x="2941638" y="2289175"/>
          <p14:tracePt t="15482" x="2941638" y="2281238"/>
          <p14:tracePt t="15484" x="2941638" y="2273300"/>
          <p14:tracePt t="15485" x="2949575" y="2265363"/>
          <p14:tracePt t="15488" x="2949575" y="2257425"/>
          <p14:tracePt t="15489" x="2949575" y="2249488"/>
          <p14:tracePt t="15490" x="2957513" y="2249488"/>
          <p14:tracePt t="15491" x="2957513" y="2241550"/>
          <p14:tracePt t="15492" x="2967038" y="2241550"/>
          <p14:tracePt t="15493" x="2967038" y="2233613"/>
          <p14:tracePt t="15496" x="2967038" y="2224088"/>
          <p14:tracePt t="15497" x="2967038" y="2216150"/>
          <p14:tracePt t="15498" x="2974975" y="2208213"/>
          <p14:tracePt t="15501" x="2974975" y="2200275"/>
          <p14:tracePt t="15503" x="2982913" y="2192338"/>
          <p14:tracePt t="15505" x="2982913" y="2184400"/>
          <p14:tracePt t="15507" x="2982913" y="2176463"/>
          <p14:tracePt t="15509" x="2982913" y="2168525"/>
          <p14:tracePt t="15509" x="2982913" y="2160588"/>
          <p14:tracePt t="15510" x="2990850" y="2160588"/>
          <p14:tracePt t="15514" x="2990850" y="2152650"/>
          <p14:tracePt t="15515" x="2990850" y="2144713"/>
          <p14:tracePt t="15516" x="2998788" y="2144713"/>
          <p14:tracePt t="15517" x="2998788" y="2136775"/>
          <p14:tracePt t="15518" x="2998788" y="2128838"/>
          <p14:tracePt t="15521" x="2998788" y="2120900"/>
          <p14:tracePt t="15525" x="2998788" y="2112963"/>
          <p14:tracePt t="15528" x="2998788" y="2105025"/>
          <p14:tracePt t="15529" x="2998788" y="2097088"/>
          <p14:tracePt t="15530" x="3006725" y="2097088"/>
          <p14:tracePt t="15533" x="3006725" y="2089150"/>
          <p14:tracePt t="15535" x="3006725" y="2081213"/>
          <p14:tracePt t="15540" x="3006725" y="2073275"/>
          <p14:tracePt t="15542" x="3006725" y="2065338"/>
          <p14:tracePt t="15546" x="3006725" y="2057400"/>
          <p14:tracePt t="15552" x="3006725" y="2049463"/>
          <p14:tracePt t="15559" x="3006725" y="2041525"/>
          <p14:tracePt t="15565" x="3006725" y="2033588"/>
          <p14:tracePt t="15624" x="3006725" y="2041525"/>
          <p14:tracePt t="15628" x="3006725" y="2049463"/>
          <p14:tracePt t="15632" x="3006725" y="2057400"/>
          <p14:tracePt t="15635" x="3006725" y="2073275"/>
          <p14:tracePt t="15639" x="2998788" y="2081213"/>
          <p14:tracePt t="15641" x="2998788" y="2089150"/>
          <p14:tracePt t="15643" x="2990850" y="2105025"/>
          <p14:tracePt t="15646" x="2990850" y="2112963"/>
          <p14:tracePt t="15649" x="2990850" y="2128838"/>
          <p14:tracePt t="15651" x="2990850" y="2136775"/>
          <p14:tracePt t="15654" x="2990850" y="2144713"/>
          <p14:tracePt t="15657" x="2990850" y="2168525"/>
          <p14:tracePt t="15659" x="2982913" y="2184400"/>
          <p14:tracePt t="15663" x="2982913" y="2192338"/>
          <p14:tracePt t="15665" x="2982913" y="2208213"/>
          <p14:tracePt t="15668" x="2982913" y="2216150"/>
          <p14:tracePt t="15669" x="2982913" y="2224088"/>
          <p14:tracePt t="15671" x="2982913" y="2241550"/>
          <p14:tracePt t="15673" x="2982913" y="2249488"/>
          <p14:tracePt t="15675" x="2982913" y="2257425"/>
          <p14:tracePt t="15678" x="2982913" y="2265363"/>
          <p14:tracePt t="15681" x="2982913" y="2273300"/>
          <p14:tracePt t="15682" x="2982913" y="2281238"/>
          <p14:tracePt t="15683" x="2982913" y="2289175"/>
          <p14:tracePt t="15686" x="2982913" y="2297113"/>
          <p14:tracePt t="15689" x="2982913" y="2305050"/>
          <p14:tracePt t="15693" x="2982913" y="2312988"/>
          <p14:tracePt t="15695" x="2982913" y="2320925"/>
          <p14:tracePt t="15700" x="2982913" y="2328863"/>
          <p14:tracePt t="15707" x="2982913" y="2336800"/>
          <p14:tracePt t="15749" x="2982913" y="2328863"/>
          <p14:tracePt t="15753" x="2990850" y="2320925"/>
          <p14:tracePt t="15755" x="2990850" y="2312988"/>
          <p14:tracePt t="15759" x="2998788" y="2305050"/>
          <p14:tracePt t="15760" x="2998788" y="2297113"/>
          <p14:tracePt t="15764" x="2998788" y="2281238"/>
          <p14:tracePt t="15766" x="3006725" y="2281238"/>
          <p14:tracePt t="15769" x="3006725" y="2273300"/>
          <p14:tracePt t="15772" x="3006725" y="2257425"/>
          <p14:tracePt t="15774" x="3006725" y="2249488"/>
          <p14:tracePt t="15775" x="3006725" y="2241550"/>
          <p14:tracePt t="15778" x="3006725" y="2224088"/>
          <p14:tracePt t="15781" x="3006725" y="2216150"/>
          <p14:tracePt t="15783" x="3006725" y="2208213"/>
          <p14:tracePt t="15786" x="3006725" y="2200275"/>
          <p14:tracePt t="15788" x="3006725" y="2184400"/>
          <p14:tracePt t="15792" x="3006725" y="2176463"/>
          <p14:tracePt t="15793" x="3006725" y="2168525"/>
          <p14:tracePt t="15797" x="3006725" y="2152650"/>
          <p14:tracePt t="15800" x="3006725" y="2144713"/>
          <p14:tracePt t="15803" x="3006725" y="2136775"/>
          <p14:tracePt t="15805" x="3006725" y="2128838"/>
          <p14:tracePt t="15806" x="3006725" y="2120900"/>
          <p14:tracePt t="15811" x="3006725" y="2112963"/>
          <p14:tracePt t="15814" x="3006725" y="2105025"/>
          <p14:tracePt t="15817" x="3006725" y="2097088"/>
          <p14:tracePt t="15818" x="2998788" y="2097088"/>
          <p14:tracePt t="15820" x="2998788" y="2089150"/>
          <p14:tracePt t="15849" x="2990850" y="2089150"/>
          <p14:tracePt t="15853" x="2982913" y="2089150"/>
          <p14:tracePt t="15857" x="2974975" y="2089150"/>
          <p14:tracePt t="15858" x="2974975" y="2097088"/>
          <p14:tracePt t="15859" x="2967038" y="2105025"/>
          <p14:tracePt t="15860" x="2957513" y="2105025"/>
          <p14:tracePt t="15862" x="2957513" y="2112963"/>
          <p14:tracePt t="15863" x="2949575" y="2112963"/>
          <p14:tracePt t="15864" x="2949575" y="2120900"/>
          <p14:tracePt t="15866" x="2941638" y="2128838"/>
          <p14:tracePt t="15867" x="2933700" y="2136775"/>
          <p14:tracePt t="15870" x="2925763" y="2144713"/>
          <p14:tracePt t="15872" x="2917825" y="2152650"/>
          <p14:tracePt t="15873" x="2909888" y="2160588"/>
          <p14:tracePt t="15874" x="2901950" y="2168525"/>
          <p14:tracePt t="15875" x="2894013" y="2176463"/>
          <p14:tracePt t="15876" x="2886075" y="2184400"/>
          <p14:tracePt t="15879" x="2870200" y="2200275"/>
          <p14:tracePt t="15880" x="2862263" y="2216150"/>
          <p14:tracePt t="15881" x="2854325" y="2216150"/>
          <p14:tracePt t="15882" x="2854325" y="2224088"/>
          <p14:tracePt t="15883" x="2846388" y="2233613"/>
          <p14:tracePt t="15884" x="2830513" y="2241550"/>
          <p14:tracePt t="15886" x="2830513" y="2249488"/>
          <p14:tracePt t="15888" x="2806700" y="2273300"/>
          <p14:tracePt t="15889" x="2806700" y="2281238"/>
          <p14:tracePt t="15890" x="2790825" y="2289175"/>
          <p14:tracePt t="15893" x="2782888" y="2297113"/>
          <p14:tracePt t="15894" x="2774950" y="2305050"/>
          <p14:tracePt t="15895" x="2767013" y="2312988"/>
          <p14:tracePt t="15897" x="2759075" y="2320925"/>
          <p14:tracePt t="15897" x="2751138" y="2328863"/>
          <p14:tracePt t="15898" x="2743200" y="2328863"/>
          <p14:tracePt t="15899" x="2743200" y="2344738"/>
          <p14:tracePt t="15900" x="2727325" y="2344738"/>
          <p14:tracePt t="15901" x="2727325" y="2352675"/>
          <p14:tracePt t="15902" x="2719388" y="2360613"/>
          <p14:tracePt t="15904" x="2703513" y="2368550"/>
          <p14:tracePt t="15906" x="2695575" y="2368550"/>
          <p14:tracePt t="15907" x="2687638" y="2376488"/>
          <p14:tracePt t="15908" x="2679700" y="2384425"/>
          <p14:tracePt t="15910" x="2671763" y="2384425"/>
          <p14:tracePt t="15911" x="2671763" y="2392363"/>
          <p14:tracePt t="15912" x="2663825" y="2392363"/>
          <p14:tracePt t="15914" x="2663825" y="2400300"/>
          <p14:tracePt t="15915" x="2647950" y="2400300"/>
          <p14:tracePt t="15917" x="2640013" y="2408238"/>
          <p14:tracePt t="15920" x="2632075" y="2416175"/>
          <p14:tracePt t="15921" x="2624138" y="2416175"/>
          <p14:tracePt t="15923" x="2616200" y="2416175"/>
          <p14:tracePt t="15925" x="2616200" y="2424113"/>
          <p14:tracePt t="15928" x="2606675" y="2424113"/>
          <p14:tracePt t="15931" x="2598738" y="2424113"/>
          <p14:tracePt t="15934" x="2590800" y="2424113"/>
          <p14:tracePt t="15942" x="2582863" y="2424113"/>
          <p14:tracePt t="15974" x="2574925" y="2424113"/>
          <p14:tracePt t="15985" x="2566988" y="2424113"/>
          <p14:tracePt t="15990" x="2559050" y="2416175"/>
          <p14:tracePt t="15994" x="2551113" y="2408238"/>
          <p14:tracePt t="15999" x="2543175" y="2408238"/>
          <p14:tracePt t="16001" x="2543175" y="2400300"/>
          <p14:tracePt t="16003" x="2527300" y="2400300"/>
          <p14:tracePt t="16006" x="2519363" y="2400300"/>
          <p14:tracePt t="16009" x="2511425" y="2400300"/>
          <p14:tracePt t="16011" x="2495550" y="2392363"/>
          <p14:tracePt t="16014" x="2487613" y="2392363"/>
          <p14:tracePt t="16017" x="2479675" y="2384425"/>
          <p14:tracePt t="16018" x="2463800" y="2384425"/>
          <p14:tracePt t="16021" x="2455863" y="2384425"/>
          <p14:tracePt t="16024" x="2432050" y="2384425"/>
          <p14:tracePt t="16027" x="2424113" y="2376488"/>
          <p14:tracePt t="16028" x="2408238" y="2376488"/>
          <p14:tracePt t="16030" x="2400300" y="2376488"/>
          <p14:tracePt t="16031" x="2392363" y="2376488"/>
          <p14:tracePt t="16034" x="2376488" y="2376488"/>
          <p14:tracePt t="16036" x="2368550" y="2376488"/>
          <p14:tracePt t="16041" x="2344738" y="2376488"/>
          <p14:tracePt t="16043" x="2328863" y="2376488"/>
          <p14:tracePt t="16044" x="2320925" y="2376488"/>
          <p14:tracePt t="16046" x="2305050" y="2376488"/>
          <p14:tracePt t="16048" x="2297113" y="2376488"/>
          <p14:tracePt t="16050" x="2289175" y="2376488"/>
          <p14:tracePt t="16051" x="2281238" y="2376488"/>
          <p14:tracePt t="16052" x="2273300" y="2376488"/>
          <p14:tracePt t="16055" x="2265363" y="2376488"/>
          <p14:tracePt t="16056" x="2255838" y="2376488"/>
          <p14:tracePt t="16058" x="2247900" y="2376488"/>
          <p14:tracePt t="16059" x="2239963" y="2376488"/>
          <p14:tracePt t="16061" x="2232025" y="2376488"/>
          <p14:tracePt t="16063" x="2224088" y="2376488"/>
          <p14:tracePt t="16073" x="2184400" y="2384425"/>
          <p14:tracePt t="16074" x="2176463" y="2384425"/>
          <p14:tracePt t="16075" x="2168525" y="2384425"/>
          <p14:tracePt t="16077" x="2160588" y="2392363"/>
          <p14:tracePt t="16081" x="2144713" y="2392363"/>
          <p14:tracePt t="16084" x="2136775" y="2392363"/>
          <p14:tracePt t="16085" x="2136775" y="2400300"/>
          <p14:tracePt t="16087" x="2120900" y="2400300"/>
          <p14:tracePt t="16091" x="2112963" y="2400300"/>
          <p14:tracePt t="16091" x="2112963" y="2408238"/>
          <p14:tracePt t="16092" x="2105025" y="2408238"/>
          <p14:tracePt t="16093" x="2105025" y="2416175"/>
          <p14:tracePt t="16096" x="2097088" y="2416175"/>
          <p14:tracePt t="16098" x="2089150" y="2416175"/>
          <p14:tracePt t="16100" x="2089150" y="2424113"/>
          <p14:tracePt t="16102" x="2081213" y="2424113"/>
          <p14:tracePt t="16104" x="2081213" y="2432050"/>
          <p14:tracePt t="16107" x="2073275" y="2432050"/>
          <p14:tracePt t="16109" x="2065338" y="2432050"/>
          <p14:tracePt t="16110" x="2065338" y="2439988"/>
          <p14:tracePt t="16113" x="2065338" y="2447925"/>
          <p14:tracePt t="16114" x="2057400" y="2447925"/>
          <p14:tracePt t="16117" x="2049463" y="2447925"/>
          <p14:tracePt t="16118" x="2049463" y="2455863"/>
          <p14:tracePt t="16122" x="2041525" y="2463800"/>
          <p14:tracePt t="16128" x="2041525" y="2471738"/>
          <p14:tracePt t="16131" x="2033588" y="2471738"/>
          <p14:tracePt t="16132" x="2033588" y="2479675"/>
          <p14:tracePt t="16138" x="2025650" y="2487613"/>
          <p14:tracePt t="16140" x="2017713" y="2487613"/>
          <p14:tracePt t="16151" x="2009775" y="2487613"/>
          <p14:tracePt t="16156" x="2009775" y="2495550"/>
          <p14:tracePt t="16250" x="2009775" y="2487613"/>
          <p14:tracePt t="16265" x="2001838" y="2487613"/>
          <p14:tracePt t="16326" x="1993900" y="2487613"/>
          <p14:tracePt t="16487" x="2001838" y="2479675"/>
          <p14:tracePt t="16488" x="2001838" y="2471738"/>
          <p14:tracePt t="16490" x="2009775" y="2471738"/>
          <p14:tracePt t="16495" x="2017713" y="2463800"/>
          <p14:tracePt t="16499" x="2025650" y="2455863"/>
          <p14:tracePt t="16501" x="2033588" y="2455863"/>
          <p14:tracePt t="16503" x="2033588" y="2447925"/>
          <p14:tracePt t="16506" x="2049463" y="2439988"/>
          <p14:tracePt t="16508" x="2057400" y="2439988"/>
          <p14:tracePt t="16512" x="2065338" y="2432050"/>
          <p14:tracePt t="16514" x="2073275" y="2432050"/>
          <p14:tracePt t="16516" x="2081213" y="2424113"/>
          <p14:tracePt t="16517" x="2089150" y="2416175"/>
          <p14:tracePt t="16522" x="2097088" y="2416175"/>
          <p14:tracePt t="16525" x="2105025" y="2408238"/>
          <p14:tracePt t="16527" x="2120900" y="2400300"/>
          <p14:tracePt t="16531" x="2128838" y="2400300"/>
          <p14:tracePt t="16533" x="2136775" y="2400300"/>
          <p14:tracePt t="16535" x="2144713" y="2392363"/>
          <p14:tracePt t="16537" x="2152650" y="2384425"/>
          <p14:tracePt t="16540" x="2160588" y="2384425"/>
          <p14:tracePt t="16544" x="2176463" y="2376488"/>
          <p14:tracePt t="16545" x="2184400" y="2376488"/>
          <p14:tracePt t="16548" x="2192338" y="2376488"/>
          <p14:tracePt t="16550" x="2192338" y="2368550"/>
          <p14:tracePt t="16552" x="2208213" y="2368550"/>
          <p14:tracePt t="16555" x="2216150" y="2368550"/>
          <p14:tracePt t="16558" x="2224088" y="2368550"/>
          <p14:tracePt t="16560" x="2224088" y="2360613"/>
          <p14:tracePt t="16562" x="2232025" y="2360613"/>
          <p14:tracePt t="16563" x="2239963" y="2360613"/>
          <p14:tracePt t="16567" x="2247900" y="2360613"/>
          <p14:tracePt t="16571" x="2247900" y="2352675"/>
          <p14:tracePt t="16574" x="2255838" y="2352675"/>
          <p14:tracePt t="16577" x="2265363" y="2352675"/>
          <p14:tracePt t="16580" x="2273300" y="2352675"/>
          <p14:tracePt t="16585" x="2273300" y="2344738"/>
          <p14:tracePt t="16589" x="2281238" y="2344738"/>
          <p14:tracePt t="16596" x="2289175" y="2344738"/>
          <p14:tracePt t="16597" x="2289175" y="2336800"/>
          <p14:tracePt t="16605" x="2297113" y="2336800"/>
          <p14:tracePt t="16610" x="2305050" y="2336800"/>
          <p14:tracePt t="16616" x="2305050" y="2328863"/>
          <p14:tracePt t="16617" x="2312988" y="2328863"/>
          <p14:tracePt t="16621" x="2312988" y="2320925"/>
          <p14:tracePt t="16627" x="2320925" y="2320925"/>
          <p14:tracePt t="16633" x="2328863" y="2320925"/>
          <p14:tracePt t="16635" x="2336800" y="2312988"/>
          <p14:tracePt t="16644" x="2344738" y="2312988"/>
          <p14:tracePt t="16652" x="2352675" y="2305050"/>
          <p14:tracePt t="16660" x="2360613" y="2305050"/>
          <p14:tracePt t="16666" x="2368550" y="2305050"/>
          <p14:tracePt t="16669" x="2376488" y="2305050"/>
          <p14:tracePt t="16673" x="2384425" y="2305050"/>
          <p14:tracePt t="16675" x="2384425" y="2297113"/>
          <p14:tracePt t="16677" x="2392363" y="2297113"/>
          <p14:tracePt t="16682" x="2400300" y="2297113"/>
          <p14:tracePt t="16685" x="2408238" y="2297113"/>
          <p14:tracePt t="16688" x="2416175" y="2297113"/>
          <p14:tracePt t="16691" x="2424113" y="2297113"/>
          <p14:tracePt t="16693" x="2424113" y="2289175"/>
          <p14:tracePt t="16694" x="2432050" y="2289175"/>
          <p14:tracePt t="16696" x="2439988" y="2281238"/>
          <p14:tracePt t="16698" x="2447925" y="2281238"/>
          <p14:tracePt t="16703" x="2455863" y="2281238"/>
          <p14:tracePt t="16705" x="2463800" y="2281238"/>
          <p14:tracePt t="16707" x="2471738" y="2281238"/>
          <p14:tracePt t="16710" x="2479675" y="2281238"/>
          <p14:tracePt t="16711" x="2487613" y="2281238"/>
          <p14:tracePt t="16715" x="2495550" y="2281238"/>
          <p14:tracePt t="16715" x="2503488" y="2281238"/>
          <p14:tracePt t="16716" x="2503488" y="2273300"/>
          <p14:tracePt t="16718" x="2511425" y="2273300"/>
          <p14:tracePt t="16720" x="2519363" y="2273300"/>
          <p14:tracePt t="16721" x="2527300" y="2273300"/>
          <p14:tracePt t="16724" x="2535238" y="2273300"/>
          <p14:tracePt t="16727" x="2543175" y="2273300"/>
          <p14:tracePt t="16729" x="2551113" y="2273300"/>
          <p14:tracePt t="16730" x="2559050" y="2273300"/>
          <p14:tracePt t="16734" x="2566988" y="2273300"/>
          <p14:tracePt t="16734" x="2574925" y="2273300"/>
          <p14:tracePt t="16737" x="2590800" y="2265363"/>
          <p14:tracePt t="16740" x="2598738" y="2265363"/>
          <p14:tracePt t="16742" x="2606675" y="2265363"/>
          <p14:tracePt t="16744" x="2616200" y="2265363"/>
          <p14:tracePt t="16747" x="2624138" y="2265363"/>
          <p14:tracePt t="16749" x="2632075" y="2265363"/>
          <p14:tracePt t="16750" x="2640013" y="2265363"/>
          <p14:tracePt t="16752" x="2647950" y="2257425"/>
          <p14:tracePt t="16755" x="2655888" y="2257425"/>
          <p14:tracePt t="16757" x="2663825" y="2257425"/>
          <p14:tracePt t="16758" x="2671763" y="2257425"/>
          <p14:tracePt t="16761" x="2679700" y="2257425"/>
          <p14:tracePt t="16764" x="2695575" y="2257425"/>
          <p14:tracePt t="16769" x="2703513" y="2257425"/>
          <p14:tracePt t="16771" x="2711450" y="2257425"/>
          <p14:tracePt t="16774" x="2719388" y="2257425"/>
          <p14:tracePt t="16776" x="2727325" y="2257425"/>
          <p14:tracePt t="16778" x="2727325" y="2249488"/>
          <p14:tracePt t="16780" x="2735263" y="2249488"/>
          <p14:tracePt t="16784" x="2743200" y="2249488"/>
          <p14:tracePt t="16789" x="2751138" y="2249488"/>
          <p14:tracePt t="16791" x="2759075" y="2249488"/>
          <p14:tracePt t="16800" x="2767013" y="2249488"/>
          <p14:tracePt t="16807" x="2774950" y="2249488"/>
          <p14:tracePt t="16815" x="2782888" y="2249488"/>
          <p14:tracePt t="16822" x="2790825" y="2249488"/>
          <p14:tracePt t="16833" x="2798763" y="2249488"/>
          <p14:tracePt t="16848" x="2806700" y="2249488"/>
          <p14:tracePt t="16853" x="2806700" y="2241550"/>
          <p14:tracePt t="16858" x="2814638" y="2241550"/>
          <p14:tracePt t="16864" x="2830513" y="2241550"/>
          <p14:tracePt t="16871" x="2838450" y="2233613"/>
          <p14:tracePt t="16874" x="2846388" y="2233613"/>
          <p14:tracePt t="16875" x="2846388" y="2224088"/>
          <p14:tracePt t="16877" x="2854325" y="2224088"/>
          <p14:tracePt t="16882" x="2862263" y="2224088"/>
          <p14:tracePt t="16887" x="2870200" y="2224088"/>
          <p14:tracePt t="16890" x="2878138" y="2216150"/>
          <p14:tracePt t="16893" x="2886075" y="2216150"/>
          <p14:tracePt t="16897" x="2894013" y="2216150"/>
          <p14:tracePt t="16901" x="2901950" y="2216150"/>
          <p14:tracePt t="16904" x="2901950" y="2208213"/>
          <p14:tracePt t="16908" x="2917825" y="2208213"/>
          <p14:tracePt t="16915" x="2925763" y="2200275"/>
          <p14:tracePt t="16923" x="2933700" y="2200275"/>
          <p14:tracePt t="16932" x="2941638" y="2200275"/>
          <p14:tracePt t="16948" x="2941638" y="2192338"/>
          <p14:tracePt t="17016" x="2933700" y="2192338"/>
          <p14:tracePt t="17019" x="2933700" y="2200275"/>
          <p14:tracePt t="17022" x="2925763" y="2208213"/>
          <p14:tracePt t="17024" x="2909888" y="2208213"/>
          <p14:tracePt t="17025" x="2901950" y="2208213"/>
          <p14:tracePt t="17027" x="2901950" y="2216150"/>
          <p14:tracePt t="17030" x="2878138" y="2216150"/>
          <p14:tracePt t="17032" x="2870200" y="2233613"/>
          <p14:tracePt t="17034" x="2862263" y="2233613"/>
          <p14:tracePt t="17036" x="2854325" y="2241550"/>
          <p14:tracePt t="17038" x="2830513" y="2241550"/>
          <p14:tracePt t="17041" x="2814638" y="2257425"/>
          <p14:tracePt t="17042" x="2806700" y="2257425"/>
          <p14:tracePt t="17044" x="2798763" y="2265363"/>
          <p14:tracePt t="17046" x="2774950" y="2273300"/>
          <p14:tracePt t="17048" x="2767013" y="2273300"/>
          <p14:tracePt t="17049" x="2743200" y="2281238"/>
          <p14:tracePt t="17051" x="2735263" y="2289175"/>
          <p14:tracePt t="17054" x="2711450" y="2289175"/>
          <p14:tracePt t="17056" x="2695575" y="2297113"/>
          <p14:tracePt t="17057" x="2679700" y="2305050"/>
          <p14:tracePt t="17059" x="2663825" y="2305050"/>
          <p14:tracePt t="17062" x="2640013" y="2312988"/>
          <p14:tracePt t="17063" x="2624138" y="2320925"/>
          <p14:tracePt t="17067" x="2598738" y="2320925"/>
          <p14:tracePt t="17068" x="2582863" y="2328863"/>
          <p14:tracePt t="17070" x="2566988" y="2328863"/>
          <p14:tracePt t="17073" x="2543175" y="2336800"/>
          <p14:tracePt t="17074" x="2535238" y="2336800"/>
          <p14:tracePt t="17076" x="2519363" y="2336800"/>
          <p14:tracePt t="17078" x="2503488" y="2344738"/>
          <p14:tracePt t="17080" x="2479675" y="2344738"/>
          <p14:tracePt t="17082" x="2471738" y="2352675"/>
          <p14:tracePt t="17089" x="2416175" y="2360613"/>
          <p14:tracePt t="17091" x="2392363" y="2368550"/>
          <p14:tracePt t="17093" x="2384425" y="2368550"/>
          <p14:tracePt t="17094" x="2368550" y="2368550"/>
          <p14:tracePt t="17095" x="2360613" y="2376488"/>
          <p14:tracePt t="17097" x="2352675" y="2376488"/>
          <p14:tracePt t="17097" x="2336800" y="2376488"/>
          <p14:tracePt t="17099" x="2328863" y="2376488"/>
          <p14:tracePt t="17101" x="2312988" y="2376488"/>
          <p14:tracePt t="17102" x="2312988" y="2384425"/>
          <p14:tracePt t="17105" x="2297113" y="2384425"/>
          <p14:tracePt t="17107" x="2289175" y="2384425"/>
          <p14:tracePt t="17108" x="2281238" y="2384425"/>
          <p14:tracePt t="17109" x="2281238" y="2392363"/>
          <p14:tracePt t="17110" x="2255838" y="2392363"/>
          <p14:tracePt t="17113" x="2247900" y="2392363"/>
          <p14:tracePt t="17114" x="2239963" y="2400300"/>
          <p14:tracePt t="17115" x="2232025" y="2400300"/>
          <p14:tracePt t="17117" x="2216150" y="2408238"/>
          <p14:tracePt t="17120" x="2208213" y="2408238"/>
          <p14:tracePt t="17123" x="2192338" y="2416175"/>
          <p14:tracePt t="17125" x="2184400" y="2416175"/>
          <p14:tracePt t="17126" x="2176463" y="2424113"/>
          <p14:tracePt t="17127" x="2168525" y="2424113"/>
          <p14:tracePt t="17128" x="2160588" y="2424113"/>
          <p14:tracePt t="17131" x="2152650" y="2424113"/>
          <p14:tracePt t="17133" x="2144713" y="2424113"/>
          <p14:tracePt t="17135" x="2136775" y="2432050"/>
          <p14:tracePt t="17138" x="2128838" y="2432050"/>
          <p14:tracePt t="17141" x="2120900" y="2432050"/>
          <p14:tracePt t="17143" x="2112963" y="2439988"/>
          <p14:tracePt t="17145" x="2105025" y="2439988"/>
          <p14:tracePt t="17147" x="2097088" y="2439988"/>
          <p14:tracePt t="17150" x="2089150" y="2439988"/>
          <p14:tracePt t="17154" x="2081213" y="2447925"/>
          <p14:tracePt t="17158" x="2073275" y="2447925"/>
          <p14:tracePt t="17161" x="2065338" y="2447925"/>
          <p14:tracePt t="17162" x="2065338" y="2455863"/>
          <p14:tracePt t="17166" x="2057400" y="2455863"/>
          <p14:tracePt t="17176" x="2049463" y="2455863"/>
          <p14:tracePt t="17177" x="2049463" y="2463800"/>
          <p14:tracePt t="17189" x="2041525" y="2463800"/>
          <p14:tracePt t="17261" x="2049463" y="2463800"/>
          <p14:tracePt t="17264" x="2057400" y="2463800"/>
          <p14:tracePt t="17267" x="2065338" y="2455863"/>
          <p14:tracePt t="17269" x="2073275" y="2447925"/>
          <p14:tracePt t="17272" x="2081213" y="2447925"/>
          <p14:tracePt t="17274" x="2089150" y="2447925"/>
          <p14:tracePt t="17276" x="2097088" y="2447925"/>
          <p14:tracePt t="17277" x="2105025" y="2439988"/>
          <p14:tracePt t="17279" x="2112963" y="2439988"/>
          <p14:tracePt t="17281" x="2128838" y="2432050"/>
          <p14:tracePt t="17283" x="2128838" y="2424113"/>
          <p14:tracePt t="17284" x="2136775" y="2424113"/>
          <p14:tracePt t="17286" x="2152650" y="2424113"/>
          <p14:tracePt t="17288" x="2160588" y="2416175"/>
          <p14:tracePt t="17291" x="2176463" y="2408238"/>
          <p14:tracePt t="17294" x="2208213" y="2400300"/>
          <p14:tracePt t="17296" x="2224088" y="2392363"/>
          <p14:tracePt t="17298" x="2239963" y="2392363"/>
          <p14:tracePt t="17300" x="2265363" y="2376488"/>
          <p14:tracePt t="17303" x="2281238" y="2376488"/>
          <p14:tracePt t="17307" x="2320925" y="2368550"/>
          <p14:tracePt t="17309" x="2336800" y="2360613"/>
          <p14:tracePt t="17310" x="2344738" y="2360613"/>
          <p14:tracePt t="17311" x="2368550" y="2360613"/>
          <p14:tracePt t="17312" x="2384425" y="2352675"/>
          <p14:tracePt t="17314" x="2400300" y="2344738"/>
          <p14:tracePt t="17315" x="2416175" y="2344738"/>
          <p14:tracePt t="17316" x="2424113" y="2344738"/>
          <p14:tracePt t="17317" x="2432050" y="2344738"/>
          <p14:tracePt t="17318" x="2447925" y="2336800"/>
          <p14:tracePt t="17320" x="2463800" y="2336800"/>
          <p14:tracePt t="17321" x="2479675" y="2328863"/>
          <p14:tracePt t="17322" x="2487613" y="2328863"/>
          <p14:tracePt t="17324" x="2503488" y="2328863"/>
          <p14:tracePt t="17325" x="2511425" y="2328863"/>
          <p14:tracePt t="17327" x="2527300" y="2320925"/>
          <p14:tracePt t="17327" x="2535238" y="2320925"/>
          <p14:tracePt t="17328" x="2551113" y="2312988"/>
          <p14:tracePt t="17330" x="2559050" y="2312988"/>
          <p14:tracePt t="17331" x="2574925" y="2312988"/>
          <p14:tracePt t="17332" x="2582863" y="2312988"/>
          <p14:tracePt t="17333" x="2590800" y="2312988"/>
          <p14:tracePt t="17334" x="2606675" y="2305050"/>
          <p14:tracePt t="17335" x="2624138" y="2305050"/>
          <p14:tracePt t="17336" x="2640013" y="2305050"/>
          <p14:tracePt t="17339" x="2655888" y="2305050"/>
          <p14:tracePt t="17340" x="2671763" y="2297113"/>
          <p14:tracePt t="17341" x="2687638" y="2297113"/>
          <p14:tracePt t="17343" x="2695575" y="2297113"/>
          <p14:tracePt t="17344" x="2711450" y="2297113"/>
          <p14:tracePt t="17345" x="2719388" y="2289175"/>
          <p14:tracePt t="17346" x="2727325" y="2289175"/>
          <p14:tracePt t="17347" x="2743200" y="2289175"/>
          <p14:tracePt t="17348" x="2751138" y="2289175"/>
          <p14:tracePt t="17350" x="2759075" y="2289175"/>
          <p14:tracePt t="17351" x="2767013" y="2281238"/>
          <p14:tracePt t="17352" x="2774950" y="2281238"/>
          <p14:tracePt t="17354" x="2790825" y="2281238"/>
          <p14:tracePt t="17356" x="2798763" y="2281238"/>
          <p14:tracePt t="17356" x="2806700" y="2281238"/>
          <p14:tracePt t="17357" x="2814638" y="2281238"/>
          <p14:tracePt t="17358" x="2822575" y="2281238"/>
          <p14:tracePt t="17360" x="2838450" y="2281238"/>
          <p14:tracePt t="17362" x="2846388" y="2281238"/>
          <p14:tracePt t="17363" x="2854325" y="2281238"/>
          <p14:tracePt t="17364" x="2862263" y="2281238"/>
          <p14:tracePt t="17365" x="2870200" y="2273300"/>
          <p14:tracePt t="17367" x="2878138" y="2273300"/>
          <p14:tracePt t="17368" x="2886075" y="2273300"/>
          <p14:tracePt t="17370" x="2894013" y="2273300"/>
          <p14:tracePt t="17372" x="2901950" y="2273300"/>
          <p14:tracePt t="17373" x="2909888" y="2273300"/>
          <p14:tracePt t="17374" x="2917825" y="2273300"/>
          <p14:tracePt t="17376" x="2925763" y="2273300"/>
          <p14:tracePt t="17377" x="2933700" y="2273300"/>
          <p14:tracePt t="17379" x="2941638" y="2273300"/>
          <p14:tracePt t="17380" x="2949575" y="2273300"/>
          <p14:tracePt t="17382" x="2957513" y="2273300"/>
          <p14:tracePt t="17384" x="2967038" y="2273300"/>
          <p14:tracePt t="17387" x="2974975" y="2273300"/>
          <p14:tracePt t="17388" x="2982913" y="2273300"/>
          <p14:tracePt t="17390" x="2982913" y="2265363"/>
          <p14:tracePt t="17391" x="2990850" y="2265363"/>
          <p14:tracePt t="17392" x="2998788" y="2265363"/>
          <p14:tracePt t="17395" x="3006725" y="2265363"/>
          <p14:tracePt t="17399" x="3014663" y="2265363"/>
          <p14:tracePt t="17401" x="3014663" y="2257425"/>
          <p14:tracePt t="17404" x="3030538" y="2257425"/>
          <p14:tracePt t="17409" x="3038475" y="2257425"/>
          <p14:tracePt t="17413" x="3046413" y="2257425"/>
          <p14:tracePt t="17415" x="3046413" y="2249488"/>
          <p14:tracePt t="17416" x="3054350" y="2249488"/>
          <p14:tracePt t="17423" x="3062288" y="2249488"/>
          <p14:tracePt t="17434" x="3070225" y="2249488"/>
          <p14:tracePt t="17586" x="3078163" y="2249488"/>
          <p14:tracePt t="17589" x="3086100" y="2249488"/>
          <p14:tracePt t="17593" x="3101975" y="2249488"/>
          <p14:tracePt t="17594" x="3109913" y="2249488"/>
          <p14:tracePt t="17597" x="3117850" y="2249488"/>
          <p14:tracePt t="17599" x="3125788" y="2249488"/>
          <p14:tracePt t="17600" x="3149600" y="2249488"/>
          <p14:tracePt t="17603" x="3157538" y="2241550"/>
          <p14:tracePt t="17607" x="3189288" y="2233613"/>
          <p14:tracePt t="17608" x="3205163" y="2233613"/>
          <p14:tracePt t="17609" x="3213100" y="2233613"/>
          <p14:tracePt t="17610" x="3221038" y="2233613"/>
          <p14:tracePt t="17611" x="3228975" y="2233613"/>
          <p14:tracePt t="17613" x="3236913" y="2233613"/>
          <p14:tracePt t="17613" x="3244850" y="2233613"/>
          <p14:tracePt t="17614" x="3260725" y="2233613"/>
          <p14:tracePt t="17615" x="3268663" y="2233613"/>
          <p14:tracePt t="17616" x="3276600" y="2233613"/>
          <p14:tracePt t="17617" x="3284538" y="2233613"/>
          <p14:tracePt t="17618" x="3300413" y="2224088"/>
          <p14:tracePt t="17619" x="3308350" y="2224088"/>
          <p14:tracePt t="17621" x="3325813" y="2224088"/>
          <p14:tracePt t="17622" x="3341688" y="2216150"/>
          <p14:tracePt t="17623" x="3349625" y="2216150"/>
          <p14:tracePt t="17624" x="3365500" y="2216150"/>
          <p14:tracePt t="17625" x="3373438" y="2216150"/>
          <p14:tracePt t="17627" x="3381375" y="2216150"/>
          <p14:tracePt t="17627" x="3397250" y="2216150"/>
          <p14:tracePt t="17628" x="3405188" y="2216150"/>
          <p14:tracePt t="17629" x="3413125" y="2216150"/>
          <p14:tracePt t="17630" x="3429000" y="2216150"/>
          <p14:tracePt t="17631" x="3436938" y="2216150"/>
          <p14:tracePt t="17632" x="3452813" y="2208213"/>
          <p14:tracePt t="17633" x="3460750" y="2208213"/>
          <p14:tracePt t="17634" x="3484563" y="2208213"/>
          <p14:tracePt t="17635" x="3492500" y="2208213"/>
          <p14:tracePt t="17637" x="3500438" y="2200275"/>
          <p14:tracePt t="17638" x="3532188" y="2200275"/>
          <p14:tracePt t="17639" x="3540125" y="2200275"/>
          <p14:tracePt t="17640" x="3548063" y="2200275"/>
          <p14:tracePt t="17641" x="3563938" y="2200275"/>
          <p14:tracePt t="17642" x="3579813" y="2200275"/>
          <p14:tracePt t="17643" x="3587750" y="2200275"/>
          <p14:tracePt t="17644" x="3603625" y="2200275"/>
          <p14:tracePt t="17645" x="3619500" y="2200275"/>
          <p14:tracePt t="17646" x="3635375" y="2200275"/>
          <p14:tracePt t="17647" x="3651250" y="2200275"/>
          <p14:tracePt t="17648" x="3660775" y="2192338"/>
          <p14:tracePt t="17649" x="3668713" y="2192338"/>
          <p14:tracePt t="17650" x="3684588" y="2192338"/>
          <p14:tracePt t="17651" x="3700463" y="2192338"/>
          <p14:tracePt t="17652" x="3716338" y="2192338"/>
          <p14:tracePt t="17653" x="3724275" y="2184400"/>
          <p14:tracePt t="17654" x="3740150" y="2184400"/>
          <p14:tracePt t="17655" x="3763963" y="2184400"/>
          <p14:tracePt t="17656" x="3771900" y="2184400"/>
          <p14:tracePt t="17657" x="3779838" y="2184400"/>
          <p14:tracePt t="17658" x="3787775" y="2184400"/>
          <p14:tracePt t="17659" x="3803650" y="2184400"/>
          <p14:tracePt t="17660" x="3827463" y="2176463"/>
          <p14:tracePt t="17661" x="3835400" y="2176463"/>
          <p14:tracePt t="17662" x="3851275" y="2176463"/>
          <p14:tracePt t="17663" x="3859213" y="2176463"/>
          <p14:tracePt t="17664" x="3867150" y="2176463"/>
          <p14:tracePt t="17665" x="3890963" y="2176463"/>
          <p14:tracePt t="17666" x="3898900" y="2176463"/>
          <p14:tracePt t="17667" x="3914775" y="2176463"/>
          <p14:tracePt t="17668" x="3922713" y="2176463"/>
          <p14:tracePt t="17669" x="3946525" y="2168525"/>
          <p14:tracePt t="17670" x="3962400" y="2168525"/>
          <p14:tracePt t="17671" x="3970338" y="2168525"/>
          <p14:tracePt t="17672" x="3978275" y="2168525"/>
          <p14:tracePt t="17673" x="3994150" y="2168525"/>
          <p14:tracePt t="17674" x="3994150" y="2160588"/>
          <p14:tracePt t="17675" x="4002088" y="2160588"/>
          <p14:tracePt t="17676" x="4019550" y="2160588"/>
          <p14:tracePt t="17677" x="4043363" y="2160588"/>
          <p14:tracePt t="17679" x="4051300" y="2160588"/>
          <p14:tracePt t="17680" x="4067175" y="2160588"/>
          <p14:tracePt t="17681" x="4075113" y="2160588"/>
          <p14:tracePt t="17682" x="4083050" y="2160588"/>
          <p14:tracePt t="17683" x="4090988" y="2160588"/>
          <p14:tracePt t="17684" x="4106863" y="2152650"/>
          <p14:tracePt t="17685" x="4114800" y="2152650"/>
          <p14:tracePt t="17687" x="4138613" y="2152650"/>
          <p14:tracePt t="17689" x="4146550" y="2152650"/>
          <p14:tracePt t="17690" x="4162425" y="2152650"/>
          <p14:tracePt t="17692" x="4170363" y="2152650"/>
          <p14:tracePt t="17693" x="4178300" y="2152650"/>
          <p14:tracePt t="17694" x="4186238" y="2144713"/>
          <p14:tracePt t="17695" x="4194175" y="2144713"/>
          <p14:tracePt t="17696" x="4202113" y="2144713"/>
          <p14:tracePt t="17697" x="4210050" y="2144713"/>
          <p14:tracePt t="17698" x="4210050" y="2136775"/>
          <p14:tracePt t="17699" x="4217988" y="2136775"/>
          <p14:tracePt t="17701" x="4225925" y="2136775"/>
          <p14:tracePt t="17702" x="4233863" y="2136775"/>
          <p14:tracePt t="17704" x="4241800" y="2136775"/>
          <p14:tracePt t="17706" x="4249738" y="2136775"/>
          <p14:tracePt t="17708" x="4257675" y="2128838"/>
          <p14:tracePt t="17709" x="4265613" y="2128838"/>
          <p14:tracePt t="17713" x="4273550" y="2128838"/>
          <p14:tracePt t="17716" x="4281488" y="2128838"/>
          <p14:tracePt t="17731" x="4289425" y="2128838"/>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lide Number Placeholder 41">
            <a:extLst>
              <a:ext uri="{FF2B5EF4-FFF2-40B4-BE49-F238E27FC236}">
                <a16:creationId xmlns:a16="http://schemas.microsoft.com/office/drawing/2014/main" id="{41FD2BEB-FBF8-4EBA-98D4-1CF054133D9D}"/>
              </a:ext>
            </a:extLst>
          </p:cNvPr>
          <p:cNvSpPr>
            <a:spLocks noGrp="1"/>
          </p:cNvSpPr>
          <p:nvPr>
            <p:ph type="sldNum" sz="quarter" idx="12"/>
          </p:nvPr>
        </p:nvSpPr>
        <p:spPr/>
        <p:txBody>
          <a:bodyPr/>
          <a:lstStyle/>
          <a:p>
            <a:fld id="{B57BFD29-428A-464D-BBE5-30C4DA1A15F1}" type="slidenum">
              <a:rPr lang="en-US" smtClean="0"/>
              <a:t>13</a:t>
            </a:fld>
            <a:endParaRPr lang="en-US"/>
          </a:p>
        </p:txBody>
      </p:sp>
      <p:sp>
        <p:nvSpPr>
          <p:cNvPr id="44" name="TextBox 43">
            <a:extLst>
              <a:ext uri="{FF2B5EF4-FFF2-40B4-BE49-F238E27FC236}">
                <a16:creationId xmlns:a16="http://schemas.microsoft.com/office/drawing/2014/main" id="{6E0EA885-E40A-46FD-A94B-683347D27831}"/>
              </a:ext>
            </a:extLst>
          </p:cNvPr>
          <p:cNvSpPr txBox="1"/>
          <p:nvPr/>
        </p:nvSpPr>
        <p:spPr>
          <a:xfrm>
            <a:off x="1110514" y="314793"/>
            <a:ext cx="9698636"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Results (3P bending)</a:t>
            </a:r>
          </a:p>
        </p:txBody>
      </p:sp>
      <p:graphicFrame>
        <p:nvGraphicFramePr>
          <p:cNvPr id="2" name="Διάγραμμα 1">
            <a:extLst>
              <a:ext uri="{FF2B5EF4-FFF2-40B4-BE49-F238E27FC236}">
                <a16:creationId xmlns:a16="http://schemas.microsoft.com/office/drawing/2014/main" id="{74C43C67-163E-4FA4-B2EC-43BD118DD393}"/>
              </a:ext>
            </a:extLst>
          </p:cNvPr>
          <p:cNvGraphicFramePr/>
          <p:nvPr>
            <p:extLst>
              <p:ext uri="{D42A27DB-BD31-4B8C-83A1-F6EECF244321}">
                <p14:modId xmlns:p14="http://schemas.microsoft.com/office/powerpoint/2010/main" val="3940915469"/>
              </p:ext>
            </p:extLst>
          </p:nvPr>
        </p:nvGraphicFramePr>
        <p:xfrm>
          <a:off x="7810150" y="1528241"/>
          <a:ext cx="3674378" cy="41007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Εικόνα 2">
            <a:extLst>
              <a:ext uri="{FF2B5EF4-FFF2-40B4-BE49-F238E27FC236}">
                <a16:creationId xmlns:a16="http://schemas.microsoft.com/office/drawing/2014/main" id="{A084E8D2-8C3A-4A37-91FE-F62BAE775589}"/>
              </a:ext>
            </a:extLst>
          </p:cNvPr>
          <p:cNvPicPr>
            <a:picLocks noChangeAspect="1"/>
          </p:cNvPicPr>
          <p:nvPr/>
        </p:nvPicPr>
        <p:blipFill>
          <a:blip r:embed="rId9"/>
          <a:stretch>
            <a:fillRect/>
          </a:stretch>
        </p:blipFill>
        <p:spPr>
          <a:xfrm>
            <a:off x="260059" y="1190042"/>
            <a:ext cx="7464502" cy="4901710"/>
          </a:xfrm>
          <a:prstGeom prst="rect">
            <a:avLst/>
          </a:prstGeom>
        </p:spPr>
      </p:pic>
      <p:pic>
        <p:nvPicPr>
          <p:cNvPr id="4" name="Ήχος 3">
            <a:hlinkClick r:id="" action="ppaction://media"/>
            <a:extLst>
              <a:ext uri="{FF2B5EF4-FFF2-40B4-BE49-F238E27FC236}">
                <a16:creationId xmlns:a16="http://schemas.microsoft.com/office/drawing/2014/main" id="{66FB8A5B-C663-43D8-9299-4EFC41C6CA4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85456465"/>
      </p:ext>
    </p:extLst>
  </p:cSld>
  <p:clrMapOvr>
    <a:masterClrMapping/>
  </p:clrMapOvr>
  <mc:AlternateContent xmlns:mc="http://schemas.openxmlformats.org/markup-compatibility/2006">
    <mc:Choice xmlns:p14="http://schemas.microsoft.com/office/powerpoint/2010/main" Requires="p14">
      <p:transition spd="slow" p14:dur="2000" advTm="32031"/>
    </mc:Choice>
    <mc:Fallback>
      <p:transition spd="slow" advTm="32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5652" x="4297363" y="2128838"/>
          <p14:tracePt t="5655" x="4305300" y="2128838"/>
          <p14:tracePt t="5657" x="4321175" y="2128838"/>
          <p14:tracePt t="5659" x="4337050" y="2128838"/>
          <p14:tracePt t="5663" x="4362450" y="2120900"/>
          <p14:tracePt t="5665" x="4370388" y="2120900"/>
          <p14:tracePt t="5666" x="4378325" y="2120900"/>
          <p14:tracePt t="5669" x="4394200" y="2112963"/>
          <p14:tracePt t="5671" x="4410075" y="2112963"/>
          <p14:tracePt t="5673" x="4425950" y="2112963"/>
          <p14:tracePt t="5674" x="4441825" y="2105025"/>
          <p14:tracePt t="5676" x="4441825" y="2097088"/>
          <p14:tracePt t="5680" x="4473575" y="2097088"/>
          <p14:tracePt t="5682" x="4497388" y="2089150"/>
          <p14:tracePt t="5684" x="4513263" y="2089150"/>
          <p14:tracePt t="5685" x="4521200" y="2089150"/>
          <p14:tracePt t="5687" x="4529138" y="2081213"/>
          <p14:tracePt t="5689" x="4537075" y="2081213"/>
          <p14:tracePt t="5691" x="4545013" y="2065338"/>
          <p14:tracePt t="5692" x="4552950" y="2065338"/>
          <p14:tracePt t="5694" x="4560888" y="2065338"/>
          <p14:tracePt t="5696" x="4560888" y="2057400"/>
          <p14:tracePt t="5697" x="4568825" y="2057400"/>
          <p14:tracePt t="5701" x="4568825" y="2049463"/>
          <p14:tracePt t="5706" x="4568825" y="2033588"/>
          <p14:tracePt t="5710" x="4568825" y="2025650"/>
          <p14:tracePt t="5713" x="4568825" y="2017713"/>
          <p14:tracePt t="5717" x="4568825" y="2009775"/>
          <p14:tracePt t="5718" x="4568825" y="2001838"/>
          <p14:tracePt t="5721" x="4568825" y="1993900"/>
          <p14:tracePt t="5724" x="4568825" y="1985963"/>
          <p14:tracePt t="5727" x="4560888" y="1978025"/>
          <p14:tracePt t="5728" x="4560888" y="1970088"/>
          <p14:tracePt t="5731" x="4560888" y="1962150"/>
          <p14:tracePt t="5732" x="4552950" y="1954213"/>
          <p14:tracePt t="5733" x="4552950" y="1946275"/>
          <p14:tracePt t="5734" x="4545013" y="1946275"/>
          <p14:tracePt t="5736" x="4545013" y="1938338"/>
          <p14:tracePt t="5737" x="4537075" y="1938338"/>
          <p14:tracePt t="5739" x="4537075" y="1930400"/>
          <p14:tracePt t="5739" x="4529138" y="1922463"/>
          <p14:tracePt t="5742" x="4521200" y="1914525"/>
          <p14:tracePt t="5745" x="4513263" y="1906588"/>
          <p14:tracePt t="5747" x="4497388" y="1898650"/>
          <p14:tracePt t="5749" x="4497388" y="1890713"/>
          <p14:tracePt t="5750" x="4481513" y="1881188"/>
          <p14:tracePt t="5752" x="4473575" y="1881188"/>
          <p14:tracePt t="5753" x="4465638" y="1865313"/>
          <p14:tracePt t="5755" x="4449763" y="1857375"/>
          <p14:tracePt t="5757" x="4441825" y="1849438"/>
          <p14:tracePt t="5758" x="4433888" y="1841500"/>
          <p14:tracePt t="5759" x="4425950" y="1841500"/>
          <p14:tracePt t="5761" x="4418013" y="1833563"/>
          <p14:tracePt t="5763" x="4402138" y="1825625"/>
          <p14:tracePt t="5766" x="4378325" y="1809750"/>
          <p14:tracePt t="5767" x="4370388" y="1801813"/>
          <p14:tracePt t="5769" x="4362450" y="1793875"/>
          <p14:tracePt t="5769" x="4344988" y="1793875"/>
          <p14:tracePt t="5770" x="4337050" y="1793875"/>
          <p14:tracePt t="5771" x="4329113" y="1778000"/>
          <p14:tracePt t="5772" x="4313238" y="1778000"/>
          <p14:tracePt t="5773" x="4305300" y="1778000"/>
          <p14:tracePt t="5774" x="4297363" y="1770063"/>
          <p14:tracePt t="5775" x="4281488" y="1770063"/>
          <p14:tracePt t="5777" x="4273550" y="1762125"/>
          <p14:tracePt t="5779" x="4249738" y="1754188"/>
          <p14:tracePt t="5781" x="4233863" y="1746250"/>
          <p14:tracePt t="5782" x="4210050" y="1738313"/>
          <p14:tracePt t="5786" x="4162425" y="1722438"/>
          <p14:tracePt t="5787" x="4138613" y="1714500"/>
          <p14:tracePt t="5788" x="4122738" y="1706563"/>
          <p14:tracePt t="5789" x="4106863" y="1706563"/>
          <p14:tracePt t="5791" x="4090988" y="1706563"/>
          <p14:tracePt t="5792" x="4067175" y="1698625"/>
          <p14:tracePt t="5794" x="4027488" y="1690688"/>
          <p14:tracePt t="5796" x="4019550" y="1682750"/>
          <p14:tracePt t="5798" x="3978275" y="1682750"/>
          <p14:tracePt t="5802" x="3906838" y="1674813"/>
          <p14:tracePt t="5803" x="3875088" y="1666875"/>
          <p14:tracePt t="5804" x="3851275" y="1658938"/>
          <p14:tracePt t="5805" x="3827463" y="1658938"/>
          <p14:tracePt t="5806" x="3811588" y="1658938"/>
          <p14:tracePt t="5807" x="3787775" y="1658938"/>
          <p14:tracePt t="5808" x="3771900" y="1658938"/>
          <p14:tracePt t="5810" x="3756025" y="1651000"/>
          <p14:tracePt t="5812" x="3716338" y="1643063"/>
          <p14:tracePt t="5814" x="3676650" y="1643063"/>
          <p14:tracePt t="5817" x="3611563" y="1635125"/>
          <p14:tracePt t="5818" x="3579813" y="1635125"/>
          <p14:tracePt t="5819" x="3556000" y="1635125"/>
          <p14:tracePt t="5820" x="3532188" y="1635125"/>
          <p14:tracePt t="5821" x="3516313" y="1635125"/>
          <p14:tracePt t="5822" x="3492500" y="1635125"/>
          <p14:tracePt t="5823" x="3476625" y="1635125"/>
          <p14:tracePt t="5825" x="3429000" y="1635125"/>
          <p14:tracePt t="5827" x="3413125" y="1635125"/>
          <p14:tracePt t="5829" x="3381375" y="1635125"/>
          <p14:tracePt t="5830" x="3341688" y="1635125"/>
          <p14:tracePt t="5832" x="3308350" y="1635125"/>
          <p14:tracePt t="5834" x="3268663" y="1635125"/>
          <p14:tracePt t="5835" x="3252788" y="1635125"/>
          <p14:tracePt t="5836" x="3244850" y="1635125"/>
          <p14:tracePt t="5837" x="3228975" y="1635125"/>
          <p14:tracePt t="5838" x="3205163" y="1635125"/>
          <p14:tracePt t="5840" x="3197225" y="1635125"/>
          <p14:tracePt t="5841" x="3181350" y="1635125"/>
          <p14:tracePt t="5842" x="3165475" y="1635125"/>
          <p14:tracePt t="5842" x="3157538" y="1635125"/>
          <p14:tracePt t="5845" x="3117850" y="1635125"/>
          <p14:tracePt t="5846" x="3101975" y="1635125"/>
          <p14:tracePt t="5848" x="3086100" y="1635125"/>
          <p14:tracePt t="5849" x="3070225" y="1635125"/>
          <p14:tracePt t="5850" x="3054350" y="1635125"/>
          <p14:tracePt t="5851" x="3046413" y="1643063"/>
          <p14:tracePt t="5852" x="3038475" y="1643063"/>
          <p14:tracePt t="5853" x="3030538" y="1643063"/>
          <p14:tracePt t="5855" x="3014663" y="1643063"/>
          <p14:tracePt t="5856" x="3006725" y="1651000"/>
          <p14:tracePt t="5857" x="2990850" y="1651000"/>
          <p14:tracePt t="5860" x="2974975" y="1658938"/>
          <p14:tracePt t="5862" x="2967038" y="1658938"/>
          <p14:tracePt t="5864" x="2957513" y="1666875"/>
          <p14:tracePt t="5866" x="2941638" y="1666875"/>
          <p14:tracePt t="5867" x="2933700" y="1666875"/>
          <p14:tracePt t="5869" x="2925763" y="1674813"/>
          <p14:tracePt t="5870" x="2917825" y="1674813"/>
          <p14:tracePt t="5873" x="2909888" y="1682750"/>
          <p14:tracePt t="5875" x="2909888" y="1690688"/>
          <p14:tracePt t="5877" x="2901950" y="1690688"/>
          <p14:tracePt t="5879" x="2894013" y="1698625"/>
          <p14:tracePt t="5882" x="2886075" y="1698625"/>
          <p14:tracePt t="5883" x="2886075" y="1706563"/>
          <p14:tracePt t="5886" x="2878138" y="1714500"/>
          <p14:tracePt t="5888" x="2878138" y="1722438"/>
          <p14:tracePt t="5889" x="2870200" y="1722438"/>
          <p14:tracePt t="5891" x="2870200" y="1730375"/>
          <p14:tracePt t="5896" x="2862263" y="1738313"/>
          <p14:tracePt t="5898" x="2862263" y="1746250"/>
          <p14:tracePt t="5899" x="2862263" y="1754188"/>
          <p14:tracePt t="5901" x="2854325" y="1762125"/>
          <p14:tracePt t="5905" x="2854325" y="1770063"/>
          <p14:tracePt t="5906" x="2854325" y="1778000"/>
          <p14:tracePt t="5907" x="2854325" y="1785938"/>
          <p14:tracePt t="5912" x="2854325" y="1793875"/>
          <p14:tracePt t="5913" x="2854325" y="1801813"/>
          <p14:tracePt t="5914" x="2854325" y="1809750"/>
          <p14:tracePt t="5915" x="2854325" y="1817688"/>
          <p14:tracePt t="5917" x="2854325" y="1825625"/>
          <p14:tracePt t="5919" x="2854325" y="1833563"/>
          <p14:tracePt t="5921" x="2854325" y="1849438"/>
          <p14:tracePt t="5924" x="2854325" y="1857375"/>
          <p14:tracePt t="5925" x="2854325" y="1865313"/>
          <p14:tracePt t="5926" x="2862263" y="1873250"/>
          <p14:tracePt t="5927" x="2862263" y="1881188"/>
          <p14:tracePt t="5929" x="2862263" y="1890713"/>
          <p14:tracePt t="5930" x="2870200" y="1906588"/>
          <p14:tracePt t="5932" x="2870200" y="1914525"/>
          <p14:tracePt t="5934" x="2878138" y="1922463"/>
          <p14:tracePt t="5935" x="2886075" y="1930400"/>
          <p14:tracePt t="5936" x="2894013" y="1946275"/>
          <p14:tracePt t="5938" x="2901950" y="1962150"/>
          <p14:tracePt t="5939" x="2909888" y="1970088"/>
          <p14:tracePt t="5940" x="2909888" y="1978025"/>
          <p14:tracePt t="5941" x="2917825" y="1978025"/>
          <p14:tracePt t="5942" x="2925763" y="1993900"/>
          <p14:tracePt t="5944" x="2933700" y="2001838"/>
          <p14:tracePt t="5945" x="2941638" y="2009775"/>
          <p14:tracePt t="5946" x="2941638" y="2017713"/>
          <p14:tracePt t="5947" x="2949575" y="2025650"/>
          <p14:tracePt t="5948" x="2957513" y="2025650"/>
          <p14:tracePt t="5949" x="2967038" y="2041525"/>
          <p14:tracePt t="5951" x="2982913" y="2049463"/>
          <p14:tracePt t="5952" x="2982913" y="2057400"/>
          <p14:tracePt t="5954" x="2990850" y="2065338"/>
          <p14:tracePt t="5954" x="2998788" y="2073275"/>
          <p14:tracePt t="5955" x="3006725" y="2081213"/>
          <p14:tracePt t="5956" x="3014663" y="2081213"/>
          <p14:tracePt t="5957" x="3022600" y="2089150"/>
          <p14:tracePt t="5958" x="3030538" y="2097088"/>
          <p14:tracePt t="5960" x="3038475" y="2105025"/>
          <p14:tracePt t="5961" x="3054350" y="2112963"/>
          <p14:tracePt t="5962" x="3062288" y="2112963"/>
          <p14:tracePt t="5963" x="3070225" y="2120900"/>
          <p14:tracePt t="5965" x="3078163" y="2128838"/>
          <p14:tracePt t="5968" x="3117850" y="2144713"/>
          <p14:tracePt t="5969" x="3125788" y="2152650"/>
          <p14:tracePt t="5970" x="3133725" y="2160588"/>
          <p14:tracePt t="5971" x="3149600" y="2160588"/>
          <p14:tracePt t="5972" x="3149600" y="2168525"/>
          <p14:tracePt t="5973" x="3165475" y="2168525"/>
          <p14:tracePt t="5974" x="3181350" y="2176463"/>
          <p14:tracePt t="5975" x="3189288" y="2184400"/>
          <p14:tracePt t="5977" x="3197225" y="2184400"/>
          <p14:tracePt t="5978" x="3221038" y="2200275"/>
          <p14:tracePt t="5979" x="3228975" y="2200275"/>
          <p14:tracePt t="5981" x="3244850" y="2208213"/>
          <p14:tracePt t="5985" x="3292475" y="2224088"/>
          <p14:tracePt t="5987" x="3333750" y="2241550"/>
          <p14:tracePt t="5988" x="3341688" y="2241550"/>
          <p14:tracePt t="5989" x="3357563" y="2241550"/>
          <p14:tracePt t="5990" x="3373438" y="2249488"/>
          <p14:tracePt t="5991" x="3389313" y="2249488"/>
          <p14:tracePt t="5992" x="3397250" y="2257425"/>
          <p14:tracePt t="5995" x="3444875" y="2265363"/>
          <p14:tracePt t="5997" x="3476625" y="2273300"/>
          <p14:tracePt t="6000" x="3508375" y="2281238"/>
          <p14:tracePt t="6001" x="3540125" y="2281238"/>
          <p14:tracePt t="6002" x="3548063" y="2281238"/>
          <p14:tracePt t="6003" x="3571875" y="2289175"/>
          <p14:tracePt t="6004" x="3587750" y="2289175"/>
          <p14:tracePt t="6005" x="3611563" y="2289175"/>
          <p14:tracePt t="6006" x="3619500" y="2297113"/>
          <p14:tracePt t="6007" x="3635375" y="2297113"/>
          <p14:tracePt t="6008" x="3643313" y="2297113"/>
          <p14:tracePt t="6009" x="3668713" y="2297113"/>
          <p14:tracePt t="6011" x="3692525" y="2305050"/>
          <p14:tracePt t="6012" x="3708400" y="2312988"/>
          <p14:tracePt t="6013" x="3732213" y="2312988"/>
          <p14:tracePt t="6014" x="3748088" y="2312988"/>
          <p14:tracePt t="6015" x="3756025" y="2312988"/>
          <p14:tracePt t="6016" x="3779838" y="2312988"/>
          <p14:tracePt t="6017" x="3787775" y="2312988"/>
          <p14:tracePt t="6018" x="3803650" y="2312988"/>
          <p14:tracePt t="6019" x="3819525" y="2320925"/>
          <p14:tracePt t="6020" x="3835400" y="2320925"/>
          <p14:tracePt t="6021" x="3843338" y="2320925"/>
          <p14:tracePt t="6022" x="3859213" y="2320925"/>
          <p14:tracePt t="6023" x="3875088" y="2320925"/>
          <p14:tracePt t="6024" x="3890963" y="2328863"/>
          <p14:tracePt t="6025" x="3898900" y="2328863"/>
          <p14:tracePt t="6026" x="3906838" y="2328863"/>
          <p14:tracePt t="6028" x="3938588" y="2328863"/>
          <p14:tracePt t="6029" x="3946525" y="2328863"/>
          <p14:tracePt t="6030" x="3954463" y="2328863"/>
          <p14:tracePt t="6031" x="3970338" y="2328863"/>
          <p14:tracePt t="6032" x="3986213" y="2328863"/>
          <p14:tracePt t="6033" x="3994150" y="2328863"/>
          <p14:tracePt t="6034" x="4002088" y="2328863"/>
          <p14:tracePt t="6035" x="4011613" y="2328863"/>
          <p14:tracePt t="6036" x="4027488" y="2328863"/>
          <p14:tracePt t="6037" x="4035425" y="2328863"/>
          <p14:tracePt t="6038" x="4043363" y="2328863"/>
          <p14:tracePt t="6039" x="4059238" y="2328863"/>
          <p14:tracePt t="6040" x="4067175" y="2328863"/>
          <p14:tracePt t="6041" x="4075113" y="2328863"/>
          <p14:tracePt t="6042" x="4083050" y="2328863"/>
          <p14:tracePt t="6044" x="4098925" y="2328863"/>
          <p14:tracePt t="6045" x="4106863" y="2328863"/>
          <p14:tracePt t="6046" x="4114800" y="2328863"/>
          <p14:tracePt t="6047" x="4122738" y="2328863"/>
          <p14:tracePt t="6048" x="4130675" y="2328863"/>
          <p14:tracePt t="6050" x="4138613" y="2328863"/>
          <p14:tracePt t="6052" x="4154488" y="2328863"/>
          <p14:tracePt t="6054" x="4162425" y="2328863"/>
          <p14:tracePt t="6056" x="4170363" y="2328863"/>
          <p14:tracePt t="6057" x="4178300" y="2320925"/>
          <p14:tracePt t="6059" x="4186238" y="2320925"/>
          <p14:tracePt t="6062" x="4194175" y="2320925"/>
          <p14:tracePt t="6064" x="4202113" y="2320925"/>
          <p14:tracePt t="6065" x="4202113" y="2312988"/>
          <p14:tracePt t="6066" x="4210050" y="2312988"/>
          <p14:tracePt t="6070" x="4217988" y="2312988"/>
          <p14:tracePt t="6073" x="4217988" y="2305050"/>
          <p14:tracePt t="6079" x="4225925" y="2305050"/>
          <p14:tracePt t="6090" x="4225925" y="2297113"/>
          <p14:tracePt t="6104" x="4225925" y="2289175"/>
          <p14:tracePt t="14758" x="4233863" y="2289175"/>
          <p14:tracePt t="14762" x="4257675" y="2289175"/>
          <p14:tracePt t="14765" x="4273550" y="2289175"/>
          <p14:tracePt t="14766" x="4289425" y="2289175"/>
          <p14:tracePt t="14768" x="4305300" y="2289175"/>
          <p14:tracePt t="14770" x="4329113" y="2289175"/>
          <p14:tracePt t="14772" x="4370388" y="2289175"/>
          <p14:tracePt t="14774" x="4433888" y="2289175"/>
          <p14:tracePt t="14776" x="4457700" y="2289175"/>
          <p14:tracePt t="14777" x="4505325" y="2289175"/>
          <p14:tracePt t="14779" x="4552950" y="2289175"/>
          <p14:tracePt t="14781" x="4608513" y="2289175"/>
          <p14:tracePt t="14783" x="4648200" y="2289175"/>
          <p14:tracePt t="14786" x="4768850" y="2289175"/>
          <p14:tracePt t="14788" x="4832350" y="2289175"/>
          <p14:tracePt t="14791" x="4903788" y="2297113"/>
          <p14:tracePt t="14793" x="4983163" y="2312988"/>
          <p14:tracePt t="14795" x="5080000" y="2328863"/>
          <p14:tracePt t="14797" x="5151438" y="2336800"/>
          <p14:tracePt t="14799" x="5175250" y="2336800"/>
          <p14:tracePt t="14802" x="5278438" y="2360613"/>
          <p14:tracePt t="14805" x="5349875" y="2376488"/>
          <p14:tracePt t="14807" x="5407025" y="2384425"/>
          <p14:tracePt t="14808" x="5446713" y="2400300"/>
          <p14:tracePt t="14810" x="5478463" y="2400300"/>
          <p14:tracePt t="14811" x="5518150" y="2408238"/>
          <p14:tracePt t="14812" x="5534025" y="2416175"/>
          <p14:tracePt t="14814" x="5549900" y="2416175"/>
          <p14:tracePt t="14814" x="5565775" y="2424113"/>
          <p14:tracePt t="14816" x="5605463" y="2424113"/>
          <p14:tracePt t="14817" x="5621338" y="2424113"/>
          <p14:tracePt t="14819" x="5645150" y="2439988"/>
          <p14:tracePt t="14820" x="5661025" y="2439988"/>
          <p14:tracePt t="14821" x="5668963" y="2439988"/>
          <p14:tracePt t="14822" x="5676900" y="2439988"/>
          <p14:tracePt t="14823" x="5684838" y="2439988"/>
          <p14:tracePt t="14824" x="5700713" y="2439988"/>
          <p14:tracePt t="14825" x="5708650" y="2447925"/>
          <p14:tracePt t="14826" x="5716588" y="2447925"/>
          <p14:tracePt t="14828" x="5724525" y="2447925"/>
          <p14:tracePt t="14829" x="5732463" y="2447925"/>
          <p14:tracePt t="14830" x="5740400" y="2455863"/>
          <p14:tracePt t="14833" x="5749925" y="2455863"/>
          <p14:tracePt t="14836" x="5757863" y="2455863"/>
          <p14:tracePt t="14903" x="5749925" y="2455863"/>
          <p14:tracePt t="14907" x="5732463" y="2455863"/>
          <p14:tracePt t="14909" x="5716588" y="2455863"/>
          <p14:tracePt t="14912" x="5700713" y="2455863"/>
          <p14:tracePt t="14915" x="5676900" y="2455863"/>
          <p14:tracePt t="14917" x="5661025" y="2447925"/>
          <p14:tracePt t="14918" x="5645150" y="2447925"/>
          <p14:tracePt t="14920" x="5629275" y="2439988"/>
          <p14:tracePt t="14922" x="5605463" y="2432050"/>
          <p14:tracePt t="14925" x="5589588" y="2432050"/>
          <p14:tracePt t="14928" x="5557838" y="2424113"/>
          <p14:tracePt t="14929" x="5541963" y="2424113"/>
          <p14:tracePt t="14931" x="5534025" y="2424113"/>
          <p14:tracePt t="14932" x="5510213" y="2416175"/>
          <p14:tracePt t="14934" x="5494338" y="2416175"/>
          <p14:tracePt t="14936" x="5478463" y="2416175"/>
          <p14:tracePt t="14938" x="5470525" y="2416175"/>
          <p14:tracePt t="14939" x="5446713" y="2408238"/>
          <p14:tracePt t="14941" x="5430838" y="2408238"/>
          <p14:tracePt t="14945" x="5407025" y="2400300"/>
          <p14:tracePt t="14948" x="5373688" y="2400300"/>
          <p14:tracePt t="14952" x="5349875" y="2400300"/>
          <p14:tracePt t="14955" x="5326063" y="2400300"/>
          <p14:tracePt t="14957" x="5310188" y="2400300"/>
          <p14:tracePt t="14959" x="5294313" y="2392363"/>
          <p14:tracePt t="14961" x="5262563" y="2392363"/>
          <p14:tracePt t="14966" x="5230813" y="2392363"/>
          <p14:tracePt t="14968" x="5207000" y="2392363"/>
          <p14:tracePt t="14969" x="5199063" y="2392363"/>
          <p14:tracePt t="14971" x="5183188" y="2392363"/>
          <p14:tracePt t="14973" x="5167313" y="2392363"/>
          <p14:tracePt t="14975" x="5143500" y="2392363"/>
          <p14:tracePt t="14976" x="5127625" y="2392363"/>
          <p14:tracePt t="14979" x="5111750" y="2392363"/>
          <p14:tracePt t="14983" x="5072063" y="2392363"/>
          <p14:tracePt t="14985" x="5046663" y="2392363"/>
          <p14:tracePt t="14986" x="5030788" y="2392363"/>
          <p14:tracePt t="14988" x="5014913" y="2392363"/>
          <p14:tracePt t="14990" x="4991100" y="2400300"/>
          <p14:tracePt t="14991" x="4975225" y="2400300"/>
          <p14:tracePt t="14992" x="4967288" y="2400300"/>
          <p14:tracePt t="14994" x="4943475" y="2408238"/>
          <p14:tracePt t="14997" x="4919663" y="2408238"/>
          <p14:tracePt t="14998" x="4911725" y="2408238"/>
          <p14:tracePt t="14999" x="4903788" y="2408238"/>
          <p14:tracePt t="15000" x="4887913" y="2408238"/>
          <p14:tracePt t="15001" x="4879975" y="2408238"/>
          <p14:tracePt t="15003" x="4872038" y="2408238"/>
          <p14:tracePt t="15004" x="4856163" y="2408238"/>
          <p14:tracePt t="15005" x="4848225" y="2408238"/>
          <p14:tracePt t="15006" x="4832350" y="2408238"/>
          <p14:tracePt t="15007" x="4816475" y="2408238"/>
          <p14:tracePt t="15008" x="4808538" y="2408238"/>
          <p14:tracePt t="15009" x="4800600" y="2408238"/>
          <p14:tracePt t="15010" x="4792663" y="2408238"/>
          <p14:tracePt t="15013" x="4768850" y="2408238"/>
          <p14:tracePt t="15015" x="4752975" y="2408238"/>
          <p14:tracePt t="15016" x="4729163" y="2408238"/>
          <p14:tracePt t="15017" x="4713288" y="2408238"/>
          <p14:tracePt t="15018" x="4705350" y="2408238"/>
          <p14:tracePt t="15019" x="4695825" y="2408238"/>
          <p14:tracePt t="15020" x="4687888" y="2408238"/>
          <p14:tracePt t="15021" x="4679950" y="2408238"/>
          <p14:tracePt t="15022" x="4672013" y="2408238"/>
          <p14:tracePt t="15023" x="4648200" y="2408238"/>
          <p14:tracePt t="15025" x="4632325" y="2408238"/>
          <p14:tracePt t="15026" x="4624388" y="2408238"/>
          <p14:tracePt t="15028" x="4608513" y="2408238"/>
          <p14:tracePt t="15029" x="4592638" y="2408238"/>
          <p14:tracePt t="15030" x="4584700" y="2408238"/>
          <p14:tracePt t="15032" x="4568825" y="2408238"/>
          <p14:tracePt t="15033" x="4560888" y="2408238"/>
          <p14:tracePt t="15033" x="4552950" y="2408238"/>
          <p14:tracePt t="15035" x="4545013" y="2408238"/>
          <p14:tracePt t="15035" x="4521200" y="2408238"/>
          <p14:tracePt t="15037" x="4513263" y="2408238"/>
          <p14:tracePt t="15038" x="4489450" y="2408238"/>
          <p14:tracePt t="15040" x="4473575" y="2408238"/>
          <p14:tracePt t="15041" x="4465638" y="2408238"/>
          <p14:tracePt t="15042" x="4449763" y="2408238"/>
          <p14:tracePt t="15043" x="4441825" y="2408238"/>
          <p14:tracePt t="15045" x="4433888" y="2408238"/>
          <p14:tracePt t="15046" x="4402138" y="2408238"/>
          <p14:tracePt t="15047" x="4394200" y="2408238"/>
          <p14:tracePt t="15049" x="4386263" y="2408238"/>
          <p14:tracePt t="15050" x="4370388" y="2408238"/>
          <p14:tracePt t="15051" x="4352925" y="2408238"/>
          <p14:tracePt t="15052" x="4344988" y="2408238"/>
          <p14:tracePt t="15053" x="4329113" y="2408238"/>
          <p14:tracePt t="15054" x="4313238" y="2408238"/>
          <p14:tracePt t="15056" x="4305300" y="2408238"/>
          <p14:tracePt t="15057" x="4297363" y="2408238"/>
          <p14:tracePt t="15057" x="4289425" y="2408238"/>
          <p14:tracePt t="15058" x="4273550" y="2400300"/>
          <p14:tracePt t="15059" x="4265613" y="2400300"/>
          <p14:tracePt t="15061" x="4241800" y="2400300"/>
          <p14:tracePt t="15062" x="4233863" y="2400300"/>
          <p14:tracePt t="15063" x="4225925" y="2400300"/>
          <p14:tracePt t="15064" x="4210050" y="2400300"/>
          <p14:tracePt t="15066" x="4186238" y="2400300"/>
          <p14:tracePt t="15068" x="4178300" y="2400300"/>
          <p14:tracePt t="15069" x="4162425" y="2400300"/>
          <p14:tracePt t="15070" x="4154488" y="2400300"/>
          <p14:tracePt t="15071" x="4146550" y="2400300"/>
          <p14:tracePt t="15072" x="4138613" y="2400300"/>
          <p14:tracePt t="15073" x="4122738" y="2400300"/>
          <p14:tracePt t="15075" x="4114800" y="2400300"/>
          <p14:tracePt t="15076" x="4098925" y="2400300"/>
          <p14:tracePt t="15079" x="4083050" y="2400300"/>
          <p14:tracePt t="15079" x="4075113" y="2400300"/>
          <p14:tracePt t="15080" x="4067175" y="2400300"/>
          <p14:tracePt t="15081" x="4059238" y="2400300"/>
          <p14:tracePt t="15082" x="4051300" y="2400300"/>
          <p14:tracePt t="15083" x="4043363" y="2400300"/>
          <p14:tracePt t="15084" x="4035425" y="2400300"/>
          <p14:tracePt t="15085" x="4027488" y="2400300"/>
          <p14:tracePt t="15086" x="4019550" y="2400300"/>
          <p14:tracePt t="15087" x="4011613" y="2400300"/>
          <p14:tracePt t="15088" x="4002088" y="2400300"/>
          <p14:tracePt t="15089" x="3994150" y="2400300"/>
          <p14:tracePt t="15090" x="3986213" y="2400300"/>
          <p14:tracePt t="15092" x="3970338" y="2400300"/>
          <p14:tracePt t="15094" x="3962400" y="2400300"/>
          <p14:tracePt t="15095" x="3954463" y="2400300"/>
          <p14:tracePt t="15096" x="3946525" y="2400300"/>
          <p14:tracePt t="15097" x="3938588" y="2400300"/>
          <p14:tracePt t="15098" x="3930650" y="2400300"/>
          <p14:tracePt t="15099" x="3922713" y="2400300"/>
          <p14:tracePt t="15101" x="3914775" y="2400300"/>
          <p14:tracePt t="15102" x="3906838" y="2400300"/>
          <p14:tracePt t="15103" x="3898900" y="2400300"/>
          <p14:tracePt t="15104" x="3890963" y="2400300"/>
          <p14:tracePt t="15105" x="3883025" y="2400300"/>
          <p14:tracePt t="15107" x="3875088" y="2400300"/>
          <p14:tracePt t="15108" x="3867150" y="2400300"/>
          <p14:tracePt t="15109" x="3859213" y="2400300"/>
          <p14:tracePt t="15112" x="3843338" y="2400300"/>
          <p14:tracePt t="15114" x="3835400" y="2400300"/>
          <p14:tracePt t="15114" x="3827463" y="2400300"/>
          <p14:tracePt t="15115" x="3819525" y="2400300"/>
          <p14:tracePt t="15116" x="3811588" y="2400300"/>
          <p14:tracePt t="15118" x="3803650" y="2400300"/>
          <p14:tracePt t="15119" x="3795713" y="2400300"/>
          <p14:tracePt t="15120" x="3787775" y="2400300"/>
          <p14:tracePt t="15121" x="3779838" y="2400300"/>
          <p14:tracePt t="15123" x="3771900" y="2400300"/>
          <p14:tracePt t="15124" x="3763963" y="2400300"/>
          <p14:tracePt t="15125" x="3756025" y="2400300"/>
          <p14:tracePt t="15128" x="3740150" y="2400300"/>
          <p14:tracePt t="15129" x="3732213" y="2400300"/>
          <p14:tracePt t="15130" x="3716338" y="2400300"/>
          <p14:tracePt t="15132" x="3708400" y="2400300"/>
          <p14:tracePt t="15133" x="3700463" y="2400300"/>
          <p14:tracePt t="15134" x="3692525" y="2400300"/>
          <p14:tracePt t="15135" x="3684588" y="2400300"/>
          <p14:tracePt t="15137" x="3676650" y="2400300"/>
          <p14:tracePt t="15138" x="3660775" y="2400300"/>
          <p14:tracePt t="15140" x="3643313" y="2400300"/>
          <p14:tracePt t="15142" x="3635375" y="2400300"/>
          <p14:tracePt t="15144" x="3619500" y="2400300"/>
          <p14:tracePt t="15147" x="3595688" y="2400300"/>
          <p14:tracePt t="15148" x="3587750" y="2400300"/>
          <p14:tracePt t="15149" x="3579813" y="2400300"/>
          <p14:tracePt t="15150" x="3571875" y="2400300"/>
          <p14:tracePt t="15151" x="3563938" y="2400300"/>
          <p14:tracePt t="15152" x="3556000" y="2400300"/>
          <p14:tracePt t="15153" x="3548063" y="2400300"/>
          <p14:tracePt t="15154" x="3540125" y="2400300"/>
          <p14:tracePt t="15156" x="3532188" y="2400300"/>
          <p14:tracePt t="15157" x="3524250" y="2400300"/>
          <p14:tracePt t="15158" x="3516313" y="2400300"/>
          <p14:tracePt t="15159" x="3508375" y="2400300"/>
          <p14:tracePt t="15161" x="3500438" y="2400300"/>
          <p14:tracePt t="15162" x="3484563" y="2400300"/>
          <p14:tracePt t="15164" x="3476625" y="2400300"/>
          <p14:tracePt t="15165" x="3468688" y="2400300"/>
          <p14:tracePt t="15166" x="3460750" y="2400300"/>
          <p14:tracePt t="15167" x="3452813" y="2400300"/>
          <p14:tracePt t="15169" x="3444875" y="2400300"/>
          <p14:tracePt t="15171" x="3436938" y="2400300"/>
          <p14:tracePt t="15172" x="3429000" y="2400300"/>
          <p14:tracePt t="15174" x="3421063" y="2400300"/>
          <p14:tracePt t="15175" x="3413125" y="2400300"/>
          <p14:tracePt t="15179" x="3397250" y="2400300"/>
          <p14:tracePt t="15181" x="3381375" y="2400300"/>
          <p14:tracePt t="15184" x="3373438" y="2400300"/>
          <p14:tracePt t="15186" x="3365500" y="2400300"/>
          <p14:tracePt t="15187" x="3357563" y="2400300"/>
          <p14:tracePt t="15189" x="3349625" y="2400300"/>
          <p14:tracePt t="15192" x="3341688" y="2400300"/>
          <p14:tracePt t="15194" x="3333750" y="2400300"/>
          <p14:tracePt t="15195" x="3325813" y="2400300"/>
          <p14:tracePt t="15198" x="3317875" y="2400300"/>
          <p14:tracePt t="15201" x="3300413" y="2400300"/>
          <p14:tracePt t="15203" x="3300413" y="2408238"/>
          <p14:tracePt t="15204" x="3292475" y="2408238"/>
          <p14:tracePt t="15206" x="3284538" y="2408238"/>
          <p14:tracePt t="15208" x="3276600" y="2408238"/>
          <p14:tracePt t="15211" x="3260725" y="2408238"/>
          <p14:tracePt t="15214" x="3252788" y="2408238"/>
          <p14:tracePt t="15216" x="3244850" y="2408238"/>
          <p14:tracePt t="15217" x="3236913" y="2416175"/>
          <p14:tracePt t="15219" x="3228975" y="2416175"/>
          <p14:tracePt t="15221" x="3221038" y="2416175"/>
          <p14:tracePt t="15223" x="3213100" y="2416175"/>
          <p14:tracePt t="15224" x="3205163" y="2416175"/>
          <p14:tracePt t="15225" x="3197225" y="2416175"/>
          <p14:tracePt t="15228" x="3189288" y="2416175"/>
          <p14:tracePt t="15228" x="3181350" y="2416175"/>
          <p14:tracePt t="15230" x="3173413" y="2424113"/>
          <p14:tracePt t="15232" x="3165475" y="2424113"/>
          <p14:tracePt t="15233" x="3157538" y="2424113"/>
          <p14:tracePt t="15235" x="3149600" y="2424113"/>
          <p14:tracePt t="15237" x="3141663" y="2424113"/>
          <p14:tracePt t="15239" x="3133725" y="2424113"/>
          <p14:tracePt t="15240" x="3125788" y="2432050"/>
          <p14:tracePt t="15242" x="3117850" y="2432050"/>
          <p14:tracePt t="15244" x="3109913" y="2432050"/>
          <p14:tracePt t="15246" x="3094038" y="2432050"/>
          <p14:tracePt t="15248" x="3086100" y="2439988"/>
          <p14:tracePt t="15250" x="3078163" y="2439988"/>
          <p14:tracePt t="15252" x="3062288" y="2447925"/>
          <p14:tracePt t="15254" x="3054350" y="2447925"/>
          <p14:tracePt t="15255" x="3046413" y="2447925"/>
          <p14:tracePt t="15256" x="3038475" y="2447925"/>
          <p14:tracePt t="15258" x="3030538" y="2455863"/>
          <p14:tracePt t="15261" x="3014663" y="2455863"/>
          <p14:tracePt t="15262" x="3006725" y="2455863"/>
          <p14:tracePt t="15263" x="3006725" y="2463800"/>
          <p14:tracePt t="15264" x="2990850" y="2463800"/>
          <p14:tracePt t="15266" x="2982913" y="2471738"/>
          <p14:tracePt t="15267" x="2967038" y="2471738"/>
          <p14:tracePt t="15269" x="2957513" y="2479675"/>
          <p14:tracePt t="15270" x="2949575" y="2479675"/>
          <p14:tracePt t="15271" x="2941638" y="2479675"/>
          <p14:tracePt t="15272" x="2933700" y="2479675"/>
          <p14:tracePt t="15274" x="2917825" y="2487613"/>
          <p14:tracePt t="15276" x="2901950" y="2495550"/>
          <p14:tracePt t="15278" x="2894013" y="2495550"/>
          <p14:tracePt t="15279" x="2886075" y="2495550"/>
          <p14:tracePt t="15280" x="2886075" y="2503488"/>
          <p14:tracePt t="15281" x="2870200" y="2503488"/>
          <p14:tracePt t="15282" x="2870200" y="2511425"/>
          <p14:tracePt t="15283" x="2862263" y="2511425"/>
          <p14:tracePt t="15284" x="2854325" y="2511425"/>
          <p14:tracePt t="15285" x="2846388" y="2519363"/>
          <p14:tracePt t="15286" x="2838450" y="2519363"/>
          <p14:tracePt t="15287" x="2838450" y="2527300"/>
          <p14:tracePt t="15288" x="2822575" y="2527300"/>
          <p14:tracePt t="15289" x="2814638" y="2527300"/>
          <p14:tracePt t="15290" x="2806700" y="2535238"/>
          <p14:tracePt t="15291" x="2806700" y="2543175"/>
          <p14:tracePt t="15292" x="2798763" y="2543175"/>
          <p14:tracePt t="15294" x="2790825" y="2543175"/>
          <p14:tracePt t="15295" x="2782888" y="2551113"/>
          <p14:tracePt t="15296" x="2774950" y="2551113"/>
          <p14:tracePt t="15297" x="2767013" y="2559050"/>
          <p14:tracePt t="15298" x="2759075" y="2566988"/>
          <p14:tracePt t="15299" x="2751138" y="2566988"/>
          <p14:tracePt t="15300" x="2743200" y="2566988"/>
          <p14:tracePt t="15301" x="2743200" y="2576513"/>
          <p14:tracePt t="15302" x="2735263" y="2576513"/>
          <p14:tracePt t="15303" x="2719388" y="2584450"/>
          <p14:tracePt t="15304" x="2719388" y="2592388"/>
          <p14:tracePt t="15305" x="2711450" y="2592388"/>
          <p14:tracePt t="15306" x="2703513" y="2592388"/>
          <p14:tracePt t="15307" x="2695575" y="2600325"/>
          <p14:tracePt t="15308" x="2687638" y="2608263"/>
          <p14:tracePt t="15309" x="2679700" y="2608263"/>
          <p14:tracePt t="15311" x="2679700" y="2616200"/>
          <p14:tracePt t="15311" x="2671763" y="2616200"/>
          <p14:tracePt t="15312" x="2663825" y="2616200"/>
          <p14:tracePt t="15313" x="2655888" y="2624138"/>
          <p14:tracePt t="15314" x="2655888" y="2632075"/>
          <p14:tracePt t="15315" x="2647950" y="2632075"/>
          <p14:tracePt t="15316" x="2640013" y="2632075"/>
          <p14:tracePt t="15317" x="2632075" y="2640013"/>
          <p14:tracePt t="15319" x="2624138" y="2647950"/>
          <p14:tracePt t="15320" x="2616200" y="2655888"/>
          <p14:tracePt t="15321" x="2606675" y="2655888"/>
          <p14:tracePt t="15323" x="2598738" y="2655888"/>
          <p14:tracePt t="15324" x="2590800" y="2663825"/>
          <p14:tracePt t="15325" x="2582863" y="2663825"/>
          <p14:tracePt t="15326" x="2582863" y="2671763"/>
          <p14:tracePt t="15328" x="2574925" y="2671763"/>
          <p14:tracePt t="15328" x="2566988" y="2679700"/>
          <p14:tracePt t="15329" x="2559050" y="2679700"/>
          <p14:tracePt t="15330" x="2559050" y="2687638"/>
          <p14:tracePt t="15331" x="2551113" y="2687638"/>
          <p14:tracePt t="15333" x="2543175" y="2703513"/>
          <p14:tracePt t="15334" x="2535238" y="2703513"/>
          <p14:tracePt t="15335" x="2527300" y="2703513"/>
          <p14:tracePt t="15337" x="2519363" y="2711450"/>
          <p14:tracePt t="15338" x="2511425" y="2711450"/>
          <p14:tracePt t="15340" x="2511425" y="2719388"/>
          <p14:tracePt t="15341" x="2503488" y="2719388"/>
          <p14:tracePt t="15343" x="2495550" y="2727325"/>
          <p14:tracePt t="15344" x="2495550" y="2735263"/>
          <p14:tracePt t="15345" x="2487613" y="2735263"/>
          <p14:tracePt t="15346" x="2479675" y="2735263"/>
          <p14:tracePt t="15347" x="2479675" y="2743200"/>
          <p14:tracePt t="15348" x="2471738" y="2743200"/>
          <p14:tracePt t="15350" x="2463800" y="2751138"/>
          <p14:tracePt t="15353" x="2447925" y="2759075"/>
          <p14:tracePt t="15354" x="2447925" y="2767013"/>
          <p14:tracePt t="15356" x="2439988" y="2767013"/>
          <p14:tracePt t="15358" x="2439988" y="2774950"/>
          <p14:tracePt t="15359" x="2424113" y="2774950"/>
          <p14:tracePt t="15361" x="2424113" y="2782888"/>
          <p14:tracePt t="15363" x="2416175" y="2782888"/>
          <p14:tracePt t="15364" x="2416175" y="2790825"/>
          <p14:tracePt t="15365" x="2408238" y="2790825"/>
          <p14:tracePt t="15367" x="2400300" y="2798763"/>
          <p14:tracePt t="15370" x="2392363" y="2806700"/>
          <p14:tracePt t="15373" x="2384425" y="2814638"/>
          <p14:tracePt t="15376" x="2376488" y="2814638"/>
          <p14:tracePt t="15378" x="2376488" y="2822575"/>
          <p14:tracePt t="15379" x="2376488" y="2830513"/>
          <p14:tracePt t="15381" x="2368550" y="2830513"/>
          <p14:tracePt t="15382" x="2360613" y="2830513"/>
          <p14:tracePt t="15383" x="2360613" y="2838450"/>
          <p14:tracePt t="15385" x="2352675" y="2838450"/>
          <p14:tracePt t="15387" x="2352675" y="2846388"/>
          <p14:tracePt t="15388" x="2344738" y="2846388"/>
          <p14:tracePt t="15391" x="2344738" y="2854325"/>
          <p14:tracePt t="15393" x="2336800" y="2862263"/>
          <p14:tracePt t="15394" x="2328863" y="2862263"/>
          <p14:tracePt t="15397" x="2320925" y="2870200"/>
          <p14:tracePt t="15400" x="2320925" y="2878138"/>
          <p14:tracePt t="15402" x="2312988" y="2878138"/>
          <p14:tracePt t="15403" x="2312988" y="2886075"/>
          <p14:tracePt t="15406" x="2305050" y="2894013"/>
          <p14:tracePt t="15407" x="2297113" y="2894013"/>
          <p14:tracePt t="15409" x="2297113" y="2901950"/>
          <p14:tracePt t="15411" x="2297113" y="2909888"/>
          <p14:tracePt t="15412" x="2289175" y="2909888"/>
          <p14:tracePt t="15415" x="2289175" y="2919413"/>
          <p14:tracePt t="15416" x="2289175" y="2927350"/>
          <p14:tracePt t="15417" x="2281238" y="2927350"/>
          <p14:tracePt t="15419" x="2281238" y="2935288"/>
          <p14:tracePt t="15420" x="2273300" y="2935288"/>
          <p14:tracePt t="15422" x="2265363" y="2935288"/>
          <p14:tracePt t="15423" x="2265363" y="2943225"/>
          <p14:tracePt t="15425" x="2255838" y="2951163"/>
          <p14:tracePt t="15428" x="2255838" y="2959100"/>
          <p14:tracePt t="15429" x="2247900" y="2959100"/>
          <p14:tracePt t="15430" x="2247900" y="2967038"/>
          <p14:tracePt t="15432" x="2247900" y="2974975"/>
          <p14:tracePt t="15433" x="2239963" y="2974975"/>
          <p14:tracePt t="15434" x="2232025" y="2982913"/>
          <p14:tracePt t="15437" x="2232025" y="2990850"/>
          <p14:tracePt t="15439" x="2224088" y="2998788"/>
          <p14:tracePt t="15441" x="2224088" y="3006725"/>
          <p14:tracePt t="15442" x="2216150" y="3006725"/>
          <p14:tracePt t="15443" x="2216150" y="3014663"/>
          <p14:tracePt t="15445" x="2216150" y="3022600"/>
          <p14:tracePt t="15447" x="2208213" y="3030538"/>
          <p14:tracePt t="15449" x="2200275" y="3030538"/>
          <p14:tracePt t="15450" x="2200275" y="3038475"/>
          <p14:tracePt t="15451" x="2200275" y="3046413"/>
          <p14:tracePt t="15453" x="2192338" y="3054350"/>
          <p14:tracePt t="15455" x="2192338" y="3062288"/>
          <p14:tracePt t="15456" x="2192338" y="3070225"/>
          <p14:tracePt t="15457" x="2184400" y="3070225"/>
          <p14:tracePt t="15458" x="2184400" y="3078163"/>
          <p14:tracePt t="15461" x="2176463" y="3086100"/>
          <p14:tracePt t="15462" x="2176463" y="3094038"/>
          <p14:tracePt t="15464" x="2168525" y="3101975"/>
          <p14:tracePt t="15465" x="2168525" y="3109913"/>
          <p14:tracePt t="15468" x="2160588" y="3117850"/>
          <p14:tracePt t="15471" x="2160588" y="3125788"/>
          <p14:tracePt t="15472" x="2160588" y="3133725"/>
          <p14:tracePt t="15474" x="2152650" y="3141663"/>
          <p14:tracePt t="15478" x="2152650" y="3149600"/>
          <p14:tracePt t="15479" x="2144713" y="3149600"/>
          <p14:tracePt t="15480" x="2144713" y="3157538"/>
          <p14:tracePt t="15481" x="2144713" y="3165475"/>
          <p14:tracePt t="15482" x="2136775" y="3165475"/>
          <p14:tracePt t="15484" x="2136775" y="3173413"/>
          <p14:tracePt t="15486" x="2128838" y="3181350"/>
          <p14:tracePt t="15487" x="2128838" y="3189288"/>
          <p14:tracePt t="15489" x="2128838" y="3197225"/>
          <p14:tracePt t="15492" x="2128838" y="3205163"/>
          <p14:tracePt t="15493" x="2120900" y="3205163"/>
          <p14:tracePt t="15494" x="2120900" y="3213100"/>
          <p14:tracePt t="15496" x="2120900" y="3221038"/>
          <p14:tracePt t="15497" x="2112963" y="3221038"/>
          <p14:tracePt t="15498" x="2112963" y="3228975"/>
          <p14:tracePt t="15500" x="2112963" y="3236913"/>
          <p14:tracePt t="15502" x="2112963" y="3244850"/>
          <p14:tracePt t="15504" x="2112963" y="3252788"/>
          <p14:tracePt t="15506" x="2105025" y="3262313"/>
          <p14:tracePt t="15509" x="2105025" y="3270250"/>
          <p14:tracePt t="15511" x="2105025" y="3278188"/>
          <p14:tracePt t="15512" x="2105025" y="3286125"/>
          <p14:tracePt t="15515" x="2097088" y="3294063"/>
          <p14:tracePt t="15517" x="2097088" y="3302000"/>
          <p14:tracePt t="15518" x="2089150" y="3302000"/>
          <p14:tracePt t="15519" x="2089150" y="3309938"/>
          <p14:tracePt t="15521" x="2089150" y="3317875"/>
          <p14:tracePt t="15523" x="2089150" y="3325813"/>
          <p14:tracePt t="15524" x="2081213" y="3325813"/>
          <p14:tracePt t="15525" x="2081213" y="3333750"/>
          <p14:tracePt t="15528" x="2081213" y="3341688"/>
          <p14:tracePt t="15529" x="2081213" y="3349625"/>
          <p14:tracePt t="15531" x="2081213" y="3357563"/>
          <p14:tracePt t="15533" x="2081213" y="3365500"/>
          <p14:tracePt t="15536" x="2081213" y="3373438"/>
          <p14:tracePt t="15537" x="2081213" y="3381375"/>
          <p14:tracePt t="15538" x="2073275" y="3381375"/>
          <p14:tracePt t="15539" x="2073275" y="3389313"/>
          <p14:tracePt t="15542" x="2073275" y="3405188"/>
          <p14:tracePt t="15544" x="2073275" y="3413125"/>
          <p14:tracePt t="15547" x="2073275" y="3421063"/>
          <p14:tracePt t="15549" x="2073275" y="3436938"/>
          <p14:tracePt t="15552" x="2073275" y="3444875"/>
          <p14:tracePt t="15554" x="2073275" y="3452813"/>
          <p14:tracePt t="15557" x="2073275" y="3468688"/>
          <p14:tracePt t="15559" x="2073275" y="3476625"/>
          <p14:tracePt t="15562" x="2073275" y="3492500"/>
          <p14:tracePt t="15563" x="2073275" y="3500438"/>
          <p14:tracePt t="15565" x="2073275" y="3508375"/>
          <p14:tracePt t="15566" x="2073275" y="3516313"/>
          <p14:tracePt t="15568" x="2073275" y="3524250"/>
          <p14:tracePt t="15570" x="2073275" y="3532188"/>
          <p14:tracePt t="15572" x="2073275" y="3540125"/>
          <p14:tracePt t="15574" x="2073275" y="3548063"/>
          <p14:tracePt t="15575" x="2073275" y="3556000"/>
          <p14:tracePt t="15578" x="2073275" y="3563938"/>
          <p14:tracePt t="15579" x="2073275" y="3571875"/>
          <p14:tracePt t="15581" x="2073275" y="3579813"/>
          <p14:tracePt t="15582" x="2073275" y="3587750"/>
          <p14:tracePt t="15584" x="2081213" y="3595688"/>
          <p14:tracePt t="15585" x="2081213" y="3605213"/>
          <p14:tracePt t="15586" x="2089150" y="3613150"/>
          <p14:tracePt t="15588" x="2089150" y="3621088"/>
          <p14:tracePt t="15590" x="2089150" y="3629025"/>
          <p14:tracePt t="15591" x="2097088" y="3629025"/>
          <p14:tracePt t="15592" x="2097088" y="3636963"/>
          <p14:tracePt t="15593" x="2097088" y="3644900"/>
          <p14:tracePt t="15595" x="2105025" y="3652838"/>
          <p14:tracePt t="15597" x="2112963" y="3660775"/>
          <p14:tracePt t="15599" x="2112963" y="3668713"/>
          <p14:tracePt t="15600" x="2120900" y="3668713"/>
          <p14:tracePt t="15601" x="2120900" y="3676650"/>
          <p14:tracePt t="15602" x="2120900" y="3684588"/>
          <p14:tracePt t="15603" x="2128838" y="3692525"/>
          <p14:tracePt t="15605" x="2128838" y="3700463"/>
          <p14:tracePt t="15606" x="2136775" y="3708400"/>
          <p14:tracePt t="15608" x="2136775" y="3716338"/>
          <p14:tracePt t="15611" x="2144713" y="3724275"/>
          <p14:tracePt t="15612" x="2152650" y="3732213"/>
          <p14:tracePt t="15613" x="2152650" y="3740150"/>
          <p14:tracePt t="15614" x="2160588" y="3740150"/>
          <p14:tracePt t="15616" x="2160588" y="3748088"/>
          <p14:tracePt t="15617" x="2160588" y="3756025"/>
          <p14:tracePt t="15618" x="2168525" y="3756025"/>
          <p14:tracePt t="15619" x="2168525" y="3763963"/>
          <p14:tracePt t="15620" x="2168525" y="3771900"/>
          <p14:tracePt t="15621" x="2176463" y="3771900"/>
          <p14:tracePt t="15622" x="2176463" y="3779838"/>
          <p14:tracePt t="15624" x="2184400" y="3779838"/>
          <p14:tracePt t="15625" x="2192338" y="3787775"/>
          <p14:tracePt t="15628" x="2192338" y="3795713"/>
          <p14:tracePt t="15628" x="2200275" y="3803650"/>
          <p14:tracePt t="15630" x="2208213" y="3803650"/>
          <p14:tracePt t="15631" x="2208213" y="3811588"/>
          <p14:tracePt t="15633" x="2216150" y="3819525"/>
          <p14:tracePt t="15634" x="2224088" y="3819525"/>
          <p14:tracePt t="15635" x="2224088" y="3827463"/>
          <p14:tracePt t="15636" x="2224088" y="3835400"/>
          <p14:tracePt t="15637" x="2232025" y="3835400"/>
          <p14:tracePt t="15639" x="2232025" y="3843338"/>
          <p14:tracePt t="15640" x="2239963" y="3843338"/>
          <p14:tracePt t="15641" x="2239963" y="3851275"/>
          <p14:tracePt t="15642" x="2247900" y="3851275"/>
          <p14:tracePt t="15644" x="2255838" y="3859213"/>
          <p14:tracePt t="15645" x="2255838" y="3867150"/>
          <p14:tracePt t="15646" x="2265363" y="3867150"/>
          <p14:tracePt t="15648" x="2273300" y="3867150"/>
          <p14:tracePt t="15649" x="2273300" y="3875088"/>
          <p14:tracePt t="15650" x="2273300" y="3883025"/>
          <p14:tracePt t="15651" x="2281238" y="3890963"/>
          <p14:tracePt t="15653" x="2289175" y="3890963"/>
          <p14:tracePt t="15654" x="2289175" y="3898900"/>
          <p14:tracePt t="15655" x="2297113" y="3898900"/>
          <p14:tracePt t="15657" x="2305050" y="3906838"/>
          <p14:tracePt t="15659" x="2312988" y="3906838"/>
          <p14:tracePt t="15661" x="2320925" y="3914775"/>
          <p14:tracePt t="15663" x="2328863" y="3922713"/>
          <p14:tracePt t="15665" x="2328863" y="3930650"/>
          <p14:tracePt t="15666" x="2336800" y="3930650"/>
          <p14:tracePt t="15667" x="2336800" y="3938588"/>
          <p14:tracePt t="15668" x="2344738" y="3938588"/>
          <p14:tracePt t="15669" x="2352675" y="3938588"/>
          <p14:tracePt t="15670" x="2352675" y="3948113"/>
          <p14:tracePt t="15672" x="2360613" y="3956050"/>
          <p14:tracePt t="15673" x="2368550" y="3956050"/>
          <p14:tracePt t="15675" x="2368550" y="3963988"/>
          <p14:tracePt t="15676" x="2384425" y="3963988"/>
          <p14:tracePt t="15678" x="2384425" y="3971925"/>
          <p14:tracePt t="15679" x="2392363" y="3971925"/>
          <p14:tracePt t="15681" x="2408238" y="3979863"/>
          <p14:tracePt t="15682" x="2408238" y="3987800"/>
          <p14:tracePt t="15683" x="2416175" y="3987800"/>
          <p14:tracePt t="15685" x="2424113" y="3995738"/>
          <p14:tracePt t="15686" x="2432050" y="3995738"/>
          <p14:tracePt t="15687" x="2439988" y="3995738"/>
          <p14:tracePt t="15688" x="2439988" y="4003675"/>
          <p14:tracePt t="15689" x="2447925" y="4003675"/>
          <p14:tracePt t="15690" x="2455863" y="4011613"/>
          <p14:tracePt t="15691" x="2463800" y="4011613"/>
          <p14:tracePt t="15693" x="2471738" y="4019550"/>
          <p14:tracePt t="15696" x="2487613" y="4027488"/>
          <p14:tracePt t="15698" x="2503488" y="4027488"/>
          <p14:tracePt t="15700" x="2511425" y="4035425"/>
          <p14:tracePt t="15701" x="2519363" y="4035425"/>
          <p14:tracePt t="15702" x="2519363" y="4043363"/>
          <p14:tracePt t="15703" x="2527300" y="4043363"/>
          <p14:tracePt t="15705" x="2535238" y="4043363"/>
          <p14:tracePt t="15705" x="2543175" y="4051300"/>
          <p14:tracePt t="15706" x="2551113" y="4051300"/>
          <p14:tracePt t="15707" x="2559050" y="4051300"/>
          <p14:tracePt t="15708" x="2559050" y="4059238"/>
          <p14:tracePt t="15709" x="2566988" y="4059238"/>
          <p14:tracePt t="15711" x="2582863" y="4059238"/>
          <p14:tracePt t="15712" x="2582863" y="4067175"/>
          <p14:tracePt t="15713" x="2590800" y="4075113"/>
          <p14:tracePt t="15714" x="2598738" y="4075113"/>
          <p14:tracePt t="15716" x="2606675" y="4083050"/>
          <p14:tracePt t="15717" x="2616200" y="4083050"/>
          <p14:tracePt t="15718" x="2624138" y="4083050"/>
          <p14:tracePt t="15720" x="2640013" y="4090988"/>
          <p14:tracePt t="15722" x="2647950" y="4090988"/>
          <p14:tracePt t="15723" x="2655888" y="4098925"/>
          <p14:tracePt t="15724" x="2663825" y="4098925"/>
          <p14:tracePt t="15725" x="2671763" y="4098925"/>
          <p14:tracePt t="15728" x="2687638" y="4106863"/>
          <p14:tracePt t="15730" x="2703513" y="4114800"/>
          <p14:tracePt t="15732" x="2711450" y="4114800"/>
          <p14:tracePt t="15733" x="2719388" y="4114800"/>
          <p14:tracePt t="15734" x="2727325" y="4114800"/>
          <p14:tracePt t="15735" x="2727325" y="4122738"/>
          <p14:tracePt t="15736" x="2735263" y="4122738"/>
          <p14:tracePt t="15738" x="2751138" y="4122738"/>
          <p14:tracePt t="15740" x="2759075" y="4122738"/>
          <p14:tracePt t="15742" x="2774950" y="4122738"/>
          <p14:tracePt t="15743" x="2782888" y="4130675"/>
          <p14:tracePt t="15745" x="2790825" y="4130675"/>
          <p14:tracePt t="15746" x="2798763" y="4130675"/>
          <p14:tracePt t="15748" x="2814638" y="4138613"/>
          <p14:tracePt t="15750" x="2822575" y="4138613"/>
          <p14:tracePt t="15752" x="2838450" y="4138613"/>
          <p14:tracePt t="15754" x="2846388" y="4138613"/>
          <p14:tracePt t="15756" x="2854325" y="4138613"/>
          <p14:tracePt t="15758" x="2870200" y="4146550"/>
          <p14:tracePt t="15761" x="2878138" y="4146550"/>
          <p14:tracePt t="15762" x="2886075" y="4146550"/>
          <p14:tracePt t="15763" x="2894013" y="4146550"/>
          <p14:tracePt t="15765" x="2901950" y="4146550"/>
          <p14:tracePt t="15766" x="2909888" y="4146550"/>
          <p14:tracePt t="15767" x="2917825" y="4146550"/>
          <p14:tracePt t="15769" x="2925763" y="4146550"/>
          <p14:tracePt t="15771" x="2933700" y="4146550"/>
          <p14:tracePt t="15773" x="2941638" y="4146550"/>
          <p14:tracePt t="15774" x="2949575" y="4154488"/>
          <p14:tracePt t="15775" x="2957513" y="4154488"/>
          <p14:tracePt t="15778" x="2967038" y="4154488"/>
          <p14:tracePt t="15778" x="2967038" y="4162425"/>
          <p14:tracePt t="15780" x="2974975" y="4162425"/>
          <p14:tracePt t="15781" x="2982913" y="4162425"/>
          <p14:tracePt t="15782" x="2990850" y="4162425"/>
          <p14:tracePt t="15784" x="2998788" y="4162425"/>
          <p14:tracePt t="15786" x="3006725" y="4162425"/>
          <p14:tracePt t="15787" x="3014663" y="4162425"/>
          <p14:tracePt t="15789" x="3022600" y="4162425"/>
          <p14:tracePt t="15791" x="3030538" y="4162425"/>
          <p14:tracePt t="15793" x="3038475" y="4162425"/>
          <p14:tracePt t="15794" x="3046413" y="4162425"/>
          <p14:tracePt t="15796" x="3054350" y="4162425"/>
          <p14:tracePt t="15798" x="3062288" y="4162425"/>
          <p14:tracePt t="15800" x="3078163" y="4162425"/>
          <p14:tracePt t="15802" x="3086100" y="4162425"/>
          <p14:tracePt t="15805" x="3094038" y="4162425"/>
          <p14:tracePt t="15807" x="3101975" y="4162425"/>
          <p14:tracePt t="15808" x="3109913" y="4162425"/>
          <p14:tracePt t="15811" x="3117850" y="4162425"/>
          <p14:tracePt t="15812" x="3125788" y="4162425"/>
          <p14:tracePt t="15813" x="3133725" y="4162425"/>
          <p14:tracePt t="15814" x="3141663" y="4162425"/>
          <p14:tracePt t="15816" x="3149600" y="4162425"/>
          <p14:tracePt t="15818" x="3157538" y="4154488"/>
          <p14:tracePt t="15819" x="3165475" y="4154488"/>
          <p14:tracePt t="15821" x="3173413" y="4154488"/>
          <p14:tracePt t="15823" x="3181350" y="4154488"/>
          <p14:tracePt t="15824" x="3189288" y="4154488"/>
          <p14:tracePt t="15826" x="3197225" y="4154488"/>
          <p14:tracePt t="15827" x="3205163" y="4146550"/>
          <p14:tracePt t="15829" x="3213100" y="4146550"/>
          <p14:tracePt t="15831" x="3221038" y="4146550"/>
          <p14:tracePt t="15832" x="3228975" y="4146550"/>
          <p14:tracePt t="15834" x="3236913" y="4138613"/>
          <p14:tracePt t="15837" x="3252788" y="4138613"/>
          <p14:tracePt t="15838" x="3260725" y="4138613"/>
          <p14:tracePt t="15840" x="3268663" y="4138613"/>
          <p14:tracePt t="15841" x="3268663" y="4130675"/>
          <p14:tracePt t="15842" x="3276600" y="4130675"/>
          <p14:tracePt t="15843" x="3284538" y="4130675"/>
          <p14:tracePt t="15844" x="3284538" y="4122738"/>
          <p14:tracePt t="15845" x="3292475" y="4122738"/>
          <p14:tracePt t="15848" x="3300413" y="4122738"/>
          <p14:tracePt t="15850" x="3308350" y="4114800"/>
          <p14:tracePt t="15851" x="3317875" y="4114800"/>
          <p14:tracePt t="15853" x="3325813" y="4114800"/>
          <p14:tracePt t="15855" x="3333750" y="4114800"/>
          <p14:tracePt t="15857" x="3341688" y="4114800"/>
          <p14:tracePt t="15858" x="3349625" y="4106863"/>
          <p14:tracePt t="15861" x="3357563" y="4106863"/>
          <p14:tracePt t="15862" x="3357563" y="4098925"/>
          <p14:tracePt t="15863" x="3365500" y="4098925"/>
          <p14:tracePt t="15865" x="3373438" y="4090988"/>
          <p14:tracePt t="15867" x="3381375" y="4090988"/>
          <p14:tracePt t="15869" x="3381375" y="4083050"/>
          <p14:tracePt t="15870" x="3389313" y="4083050"/>
          <p14:tracePt t="15872" x="3397250" y="4083050"/>
          <p14:tracePt t="15873" x="3397250" y="4075113"/>
          <p14:tracePt t="15875" x="3405188" y="4075113"/>
          <p14:tracePt t="15878" x="3413125" y="4067175"/>
          <p14:tracePt t="15879" x="3413125" y="4059238"/>
          <p14:tracePt t="15879" x="3421063" y="4059238"/>
          <p14:tracePt t="15881" x="3429000" y="4059238"/>
          <p14:tracePt t="15882" x="3429000" y="4051300"/>
          <p14:tracePt t="15883" x="3436938" y="4051300"/>
          <p14:tracePt t="15886" x="3444875" y="4043363"/>
          <p14:tracePt t="15889" x="3452813" y="4035425"/>
          <p14:tracePt t="15895" x="3468688" y="4019550"/>
          <p14:tracePt t="15897" x="3476625" y="4019550"/>
          <p14:tracePt t="15898" x="3476625" y="4011613"/>
          <p14:tracePt t="15901" x="3484563" y="4003675"/>
          <p14:tracePt t="15903" x="3484563" y="3995738"/>
          <p14:tracePt t="15905" x="3492500" y="3995738"/>
          <p14:tracePt t="15907" x="3500438" y="3987800"/>
          <p14:tracePt t="15911" x="3508375" y="3979863"/>
          <p14:tracePt t="15913" x="3508375" y="3971925"/>
          <p14:tracePt t="15915" x="3516313" y="3971925"/>
          <p14:tracePt t="15917" x="3516313" y="3963988"/>
          <p14:tracePt t="15918" x="3516313" y="3956050"/>
          <p14:tracePt t="15919" x="3524250" y="3956050"/>
          <p14:tracePt t="15923" x="3532188" y="3948113"/>
          <p14:tracePt t="15926" x="3532188" y="3938588"/>
          <p14:tracePt t="15927" x="3540125" y="3938588"/>
          <p14:tracePt t="15930" x="3540125" y="3930650"/>
          <p14:tracePt t="15931" x="3540125" y="3922713"/>
          <p14:tracePt t="15932" x="3548063" y="3922713"/>
          <p14:tracePt t="15934" x="3548063" y="3914775"/>
          <p14:tracePt t="15938" x="3556000" y="3906838"/>
          <p14:tracePt t="15941" x="3556000" y="3898900"/>
          <p14:tracePt t="15943" x="3563938" y="3890963"/>
          <p14:tracePt t="15945" x="3571875" y="3890963"/>
          <p14:tracePt t="15946" x="3571875" y="3883025"/>
          <p14:tracePt t="15950" x="3571875" y="3875088"/>
          <p14:tracePt t="15951" x="3579813" y="3875088"/>
          <p14:tracePt t="15954" x="3579813" y="3867150"/>
          <p14:tracePt t="15956" x="3587750" y="3859213"/>
          <p14:tracePt t="15959" x="3587750" y="3851275"/>
          <p14:tracePt t="15961" x="3595688" y="3851275"/>
          <p14:tracePt t="15963" x="3595688" y="3843338"/>
          <p14:tracePt t="15965" x="3603625" y="3843338"/>
          <p14:tracePt t="15967" x="3603625" y="3835400"/>
          <p14:tracePt t="15969" x="3603625" y="3827463"/>
          <p14:tracePt t="15972" x="3611563" y="3827463"/>
          <p14:tracePt t="15973" x="3611563" y="3819525"/>
          <p14:tracePt t="15977" x="3611563" y="3811588"/>
          <p14:tracePt t="15979" x="3619500" y="3803650"/>
          <p14:tracePt t="15982" x="3619500" y="3795713"/>
          <p14:tracePt t="15985" x="3619500" y="3787775"/>
          <p14:tracePt t="15987" x="3627438" y="3787775"/>
          <p14:tracePt t="15988" x="3627438" y="3779838"/>
          <p14:tracePt t="15989" x="3635375" y="3779838"/>
          <p14:tracePt t="15993" x="3635375" y="3771900"/>
          <p14:tracePt t="15995" x="3635375" y="3763963"/>
          <p14:tracePt t="15996" x="3643313" y="3763963"/>
          <p14:tracePt t="16000" x="3643313" y="3756025"/>
          <p14:tracePt t="16002" x="3643313" y="3748088"/>
          <p14:tracePt t="16005" x="3651250" y="3748088"/>
          <p14:tracePt t="16006" x="3651250" y="3740150"/>
          <p14:tracePt t="16008" x="3651250" y="3732213"/>
          <p14:tracePt t="16011" x="3660775" y="3732213"/>
          <p14:tracePt t="16012" x="3668713" y="3724275"/>
          <p14:tracePt t="16015" x="3668713" y="3716338"/>
          <p14:tracePt t="16020" x="3676650" y="3708400"/>
          <p14:tracePt t="16021" x="3676650" y="3700463"/>
          <p14:tracePt t="16024" x="3676650" y="3692525"/>
          <p14:tracePt t="16028" x="3684588" y="3684588"/>
          <p14:tracePt t="16032" x="3684588" y="3676650"/>
          <p14:tracePt t="16035" x="3684588" y="3668713"/>
          <p14:tracePt t="16035" x="3692525" y="3668713"/>
          <p14:tracePt t="16039" x="3692525" y="3660775"/>
          <p14:tracePt t="16044" x="3692525" y="3652838"/>
          <p14:tracePt t="16046" x="3700463" y="3644900"/>
          <p14:tracePt t="16047" x="3700463" y="3636963"/>
          <p14:tracePt t="16051" x="3700463" y="3629025"/>
          <p14:tracePt t="16055" x="3700463" y="3621088"/>
          <p14:tracePt t="16061" x="3700463" y="3613150"/>
          <p14:tracePt t="16062" x="3700463" y="3605213"/>
          <p14:tracePt t="16066" x="3700463" y="3595688"/>
          <p14:tracePt t="16069" x="3700463" y="3587750"/>
          <p14:tracePt t="16074" x="3700463" y="3579813"/>
          <p14:tracePt t="16075" x="3700463" y="3571875"/>
          <p14:tracePt t="16079" x="3700463" y="3563938"/>
          <p14:tracePt t="16084" x="3700463" y="3548063"/>
          <p14:tracePt t="16088" x="3700463" y="3540125"/>
          <p14:tracePt t="16090" x="3700463" y="3532188"/>
          <p14:tracePt t="16094" x="3700463" y="3524250"/>
          <p14:tracePt t="16096" x="3700463" y="3516313"/>
          <p14:tracePt t="16097" x="3700463" y="3508375"/>
          <p14:tracePt t="16100" x="3692525" y="3500438"/>
          <p14:tracePt t="16102" x="3692525" y="3492500"/>
          <p14:tracePt t="16104" x="3692525" y="3484563"/>
          <p14:tracePt t="16106" x="3692525" y="3476625"/>
          <p14:tracePt t="16109" x="3692525" y="3468688"/>
          <p14:tracePt t="16110" x="3684588" y="3468688"/>
          <p14:tracePt t="16111" x="3684588" y="3460750"/>
          <p14:tracePt t="16113" x="3684588" y="3452813"/>
          <p14:tracePt t="16115" x="3684588" y="3444875"/>
          <p14:tracePt t="16117" x="3676650" y="3444875"/>
          <p14:tracePt t="16118" x="3676650" y="3436938"/>
          <p14:tracePt t="16120" x="3676650" y="3429000"/>
          <p14:tracePt t="16121" x="3676650" y="3421063"/>
          <p14:tracePt t="16124" x="3668713" y="3413125"/>
          <p14:tracePt t="16126" x="3660775" y="3405188"/>
          <p14:tracePt t="16129" x="3660775" y="3397250"/>
          <p14:tracePt t="16131" x="3651250" y="3397250"/>
          <p14:tracePt t="16132" x="3651250" y="3389313"/>
          <p14:tracePt t="16133" x="3651250" y="3381375"/>
          <p14:tracePt t="16135" x="3643313" y="3381375"/>
          <p14:tracePt t="16136" x="3643313" y="3373438"/>
          <p14:tracePt t="16139" x="3643313" y="3365500"/>
          <p14:tracePt t="16140" x="3635375" y="3365500"/>
          <p14:tracePt t="16142" x="3635375" y="3357563"/>
          <p14:tracePt t="16143" x="3627438" y="3349625"/>
          <p14:tracePt t="16145" x="3619500" y="3341688"/>
          <p14:tracePt t="16148" x="3611563" y="3333750"/>
          <p14:tracePt t="16150" x="3603625" y="3333750"/>
          <p14:tracePt t="16151" x="3603625" y="3325813"/>
          <p14:tracePt t="16152" x="3603625" y="3317875"/>
          <p14:tracePt t="16153" x="3595688" y="3317875"/>
          <p14:tracePt t="16154" x="3587750" y="3317875"/>
          <p14:tracePt t="16155" x="3587750" y="3309938"/>
          <p14:tracePt t="16157" x="3579813" y="3302000"/>
          <p14:tracePt t="16159" x="3571875" y="3294063"/>
          <p14:tracePt t="16161" x="3571875" y="3286125"/>
          <p14:tracePt t="16162" x="3563938" y="3286125"/>
          <p14:tracePt t="16163" x="3556000" y="3286125"/>
          <p14:tracePt t="16164" x="3556000" y="3278188"/>
          <p14:tracePt t="16165" x="3548063" y="3278188"/>
          <p14:tracePt t="16167" x="3540125" y="3262313"/>
          <p14:tracePt t="16170" x="3532188" y="3252788"/>
          <p14:tracePt t="16171" x="3524250" y="3252788"/>
          <p14:tracePt t="16173" x="3516313" y="3252788"/>
          <p14:tracePt t="16174" x="3516313" y="3244850"/>
          <p14:tracePt t="16175" x="3508375" y="3236913"/>
          <p14:tracePt t="16176" x="3500438" y="3236913"/>
          <p14:tracePt t="16178" x="3492500" y="3228975"/>
          <p14:tracePt t="16180" x="3484563" y="3221038"/>
          <p14:tracePt t="16182" x="3476625" y="3221038"/>
          <p14:tracePt t="16183" x="3468688" y="3221038"/>
          <p14:tracePt t="16184" x="3460750" y="3213100"/>
          <p14:tracePt t="16185" x="3460750" y="3205163"/>
          <p14:tracePt t="16187" x="3452813" y="3197225"/>
          <p14:tracePt t="16188" x="3444875" y="3197225"/>
          <p14:tracePt t="16190" x="3436938" y="3189288"/>
          <p14:tracePt t="16192" x="3429000" y="3189288"/>
          <p14:tracePt t="16193" x="3429000" y="3181350"/>
          <p14:tracePt t="16195" x="3421063" y="3181350"/>
          <p14:tracePt t="16195" x="3413125" y="3173413"/>
          <p14:tracePt t="16197" x="3405188" y="3173413"/>
          <p14:tracePt t="16198" x="3405188" y="3165475"/>
          <p14:tracePt t="16199" x="3397250" y="3165475"/>
          <p14:tracePt t="16200" x="3397250" y="3157538"/>
          <p14:tracePt t="16201" x="3389313" y="3157538"/>
          <p14:tracePt t="16202" x="3381375" y="3157538"/>
          <p14:tracePt t="16203" x="3373438" y="3157538"/>
          <p14:tracePt t="16205" x="3365500" y="3149600"/>
          <p14:tracePt t="16207" x="3357563" y="3141663"/>
          <p14:tracePt t="16208" x="3349625" y="3141663"/>
          <p14:tracePt t="16210" x="3341688" y="3141663"/>
          <p14:tracePt t="16211" x="3333750" y="3133725"/>
          <p14:tracePt t="16212" x="3325813" y="3133725"/>
          <p14:tracePt t="16214" x="3317875" y="3125788"/>
          <p14:tracePt t="16216" x="3308350" y="3125788"/>
          <p14:tracePt t="16217" x="3300413" y="3117850"/>
          <p14:tracePt t="16219" x="3292475" y="3117850"/>
          <p14:tracePt t="16220" x="3284538" y="3117850"/>
          <p14:tracePt t="16223" x="3268663" y="3109913"/>
          <p14:tracePt t="16225" x="3260725" y="3109913"/>
          <p14:tracePt t="16228" x="3244850" y="3109913"/>
          <p14:tracePt t="16229" x="3244850" y="3101975"/>
          <p14:tracePt t="16230" x="3236913" y="3101975"/>
          <p14:tracePt t="16232" x="3221038" y="3101975"/>
          <p14:tracePt t="16235" x="3213100" y="3101975"/>
          <p14:tracePt t="16236" x="3205163" y="3101975"/>
          <p14:tracePt t="16237" x="3197225" y="3094038"/>
          <p14:tracePt t="16238" x="3189288" y="3094038"/>
          <p14:tracePt t="16239" x="3189288" y="3086100"/>
          <p14:tracePt t="16240" x="3181350" y="3086100"/>
          <p14:tracePt t="16242" x="3173413" y="3086100"/>
          <p14:tracePt t="16243" x="3165475" y="3086100"/>
          <p14:tracePt t="16245" x="3157538" y="3086100"/>
          <p14:tracePt t="16247" x="3149600" y="3086100"/>
          <p14:tracePt t="16248" x="3141663" y="3086100"/>
          <p14:tracePt t="16249" x="3141663" y="3078163"/>
          <p14:tracePt t="16250" x="3133725" y="3078163"/>
          <p14:tracePt t="16251" x="3125788" y="3078163"/>
          <p14:tracePt t="16252" x="3117850" y="3078163"/>
          <p14:tracePt t="16254" x="3109913" y="3078163"/>
          <p14:tracePt t="16255" x="3101975" y="3078163"/>
          <p14:tracePt t="16256" x="3094038" y="3078163"/>
          <p14:tracePt t="16257" x="3094038" y="3070225"/>
          <p14:tracePt t="16259" x="3086100" y="3070225"/>
          <p14:tracePt t="16260" x="3078163" y="3070225"/>
          <p14:tracePt t="16263" x="3062288" y="3062288"/>
          <p14:tracePt t="16266" x="3054350" y="3062288"/>
          <p14:tracePt t="16267" x="3038475" y="3062288"/>
          <p14:tracePt t="16269" x="3030538" y="3062288"/>
          <p14:tracePt t="16271" x="3022600" y="3062288"/>
          <p14:tracePt t="16272" x="3022600" y="3054350"/>
          <p14:tracePt t="16273" x="3014663" y="3054350"/>
          <p14:tracePt t="16274" x="3006725" y="3054350"/>
          <p14:tracePt t="16276" x="2998788" y="3054350"/>
          <p14:tracePt t="16278" x="2982913" y="3054350"/>
          <p14:tracePt t="16280" x="2974975" y="3054350"/>
          <p14:tracePt t="16282" x="2967038" y="3054350"/>
          <p14:tracePt t="16283" x="2957513" y="3054350"/>
          <p14:tracePt t="16284" x="2949575" y="3054350"/>
          <p14:tracePt t="16286" x="2941638" y="3054350"/>
          <p14:tracePt t="16288" x="2933700" y="3054350"/>
          <p14:tracePt t="16290" x="2917825" y="3046413"/>
          <p14:tracePt t="16292" x="2909888" y="3046413"/>
          <p14:tracePt t="16294" x="2901950" y="3046413"/>
          <p14:tracePt t="16295" x="2894013" y="3046413"/>
          <p14:tracePt t="16297" x="2886075" y="3046413"/>
          <p14:tracePt t="16298" x="2878138" y="3046413"/>
          <p14:tracePt t="16300" x="2870200" y="3046413"/>
          <p14:tracePt t="16301" x="2862263" y="3046413"/>
          <p14:tracePt t="16304" x="2854325" y="3046413"/>
          <p14:tracePt t="16305" x="2846388" y="3046413"/>
          <p14:tracePt t="16306" x="2838450" y="3046413"/>
          <p14:tracePt t="16308" x="2830513" y="3046413"/>
          <p14:tracePt t="16309" x="2822575" y="3038475"/>
          <p14:tracePt t="16311" x="2814638" y="3038475"/>
          <p14:tracePt t="16312" x="2806700" y="3038475"/>
          <p14:tracePt t="16314" x="2798763" y="3038475"/>
          <p14:tracePt t="16316" x="2790825" y="3038475"/>
          <p14:tracePt t="16318" x="2782888" y="3038475"/>
          <p14:tracePt t="16319" x="2774950" y="3038475"/>
          <p14:tracePt t="16321" x="2767013" y="3038475"/>
          <p14:tracePt t="16323" x="2759075" y="3038475"/>
          <p14:tracePt t="16325" x="2751138" y="3030538"/>
          <p14:tracePt t="16328" x="2735263" y="3030538"/>
          <p14:tracePt t="16331" x="2727325" y="3030538"/>
          <p14:tracePt t="16332" x="2719388" y="3030538"/>
          <p14:tracePt t="16334" x="2711450" y="3030538"/>
          <p14:tracePt t="16336" x="2703513" y="3030538"/>
          <p14:tracePt t="16338" x="2695575" y="3030538"/>
          <p14:tracePt t="16341" x="2679700" y="3030538"/>
          <p14:tracePt t="16344" x="2671763" y="3030538"/>
          <p14:tracePt t="16346" x="2663825" y="3030538"/>
          <p14:tracePt t="16348" x="2655888" y="3030538"/>
          <p14:tracePt t="16349" x="2647950" y="3030538"/>
          <p14:tracePt t="16352" x="2640013" y="3030538"/>
          <p14:tracePt t="16354" x="2632075" y="3030538"/>
          <p14:tracePt t="16355" x="2624138" y="3030538"/>
          <p14:tracePt t="16357" x="2616200" y="3030538"/>
          <p14:tracePt t="16360" x="2606675" y="3030538"/>
          <p14:tracePt t="16362" x="2598738" y="3030538"/>
          <p14:tracePt t="16363" x="2590800" y="3030538"/>
          <p14:tracePt t="16365" x="2582863" y="3030538"/>
          <p14:tracePt t="16367" x="2574925" y="3030538"/>
          <p14:tracePt t="16369" x="2566988" y="3030538"/>
          <p14:tracePt t="16371" x="2559050" y="3030538"/>
          <p14:tracePt t="16374" x="2551113" y="3030538"/>
          <p14:tracePt t="16376" x="2543175" y="3030538"/>
          <p14:tracePt t="16378" x="2535238" y="3038475"/>
          <p14:tracePt t="16379" x="2527300" y="3038475"/>
          <p14:tracePt t="16381" x="2519363" y="3038475"/>
          <p14:tracePt t="16384" x="2503488" y="3038475"/>
          <p14:tracePt t="16387" x="2495550" y="3038475"/>
          <p14:tracePt t="16389" x="2479675" y="3038475"/>
          <p14:tracePt t="16390" x="2479675" y="3046413"/>
          <p14:tracePt t="16393" x="2471738" y="3046413"/>
          <p14:tracePt t="16395" x="2463800" y="3046413"/>
          <p14:tracePt t="16397" x="2455863" y="3046413"/>
          <p14:tracePt t="16398" x="2447925" y="3046413"/>
          <p14:tracePt t="16399" x="2439988" y="3054350"/>
          <p14:tracePt t="16402" x="2432050" y="3054350"/>
          <p14:tracePt t="16403" x="2424113" y="3054350"/>
          <p14:tracePt t="16405" x="2416175" y="3054350"/>
          <p14:tracePt t="16407" x="2400300" y="3054350"/>
          <p14:tracePt t="16408" x="2400300" y="3062288"/>
          <p14:tracePt t="16411" x="2392363" y="3070225"/>
          <p14:tracePt t="16413" x="2376488" y="3070225"/>
          <p14:tracePt t="16416" x="2368550" y="3078163"/>
          <p14:tracePt t="16418" x="2360613" y="3078163"/>
          <p14:tracePt t="16420" x="2352675" y="3078163"/>
          <p14:tracePt t="16421" x="2344738" y="3086100"/>
          <p14:tracePt t="16424" x="2336800" y="3086100"/>
          <p14:tracePt t="16426" x="2328863" y="3094038"/>
          <p14:tracePt t="16428" x="2320925" y="3101975"/>
          <p14:tracePt t="16430" x="2312988" y="3101975"/>
          <p14:tracePt t="16432" x="2312988" y="3109913"/>
          <p14:tracePt t="16433" x="2305050" y="3109913"/>
          <p14:tracePt t="16436" x="2297113" y="3117850"/>
          <p14:tracePt t="16438" x="2297113" y="3125788"/>
          <p14:tracePt t="16439" x="2289175" y="3125788"/>
          <p14:tracePt t="16441" x="2281238" y="3133725"/>
          <p14:tracePt t="16444" x="2273300" y="3141663"/>
          <p14:tracePt t="16447" x="2265363" y="3141663"/>
          <p14:tracePt t="16448" x="2265363" y="3149600"/>
          <p14:tracePt t="16449" x="2265363" y="3157538"/>
          <p14:tracePt t="16452" x="2255838" y="3157538"/>
          <p14:tracePt t="16453" x="2247900" y="3165475"/>
          <p14:tracePt t="16455" x="2247900" y="3173413"/>
          <p14:tracePt t="16457" x="2239963" y="3181350"/>
          <p14:tracePt t="16459" x="2239963" y="3189288"/>
          <p14:tracePt t="16461" x="2232025" y="3197225"/>
          <p14:tracePt t="16463" x="2232025" y="3205163"/>
          <p14:tracePt t="16464" x="2224088" y="3213100"/>
          <p14:tracePt t="16467" x="2224088" y="3221038"/>
          <p14:tracePt t="16468" x="2216150" y="3221038"/>
          <p14:tracePt t="16469" x="2216150" y="3228975"/>
          <p14:tracePt t="16471" x="2216150" y="3236913"/>
          <p14:tracePt t="16472" x="2208213" y="3236913"/>
          <p14:tracePt t="16473" x="2208213" y="3244850"/>
          <p14:tracePt t="16474" x="2208213" y="3252788"/>
          <p14:tracePt t="16476" x="2208213" y="3262313"/>
          <p14:tracePt t="16477" x="2200275" y="3262313"/>
          <p14:tracePt t="16478" x="2200275" y="3270250"/>
          <p14:tracePt t="16479" x="2192338" y="3270250"/>
          <p14:tracePt t="16480" x="2192338" y="3278188"/>
          <p14:tracePt t="16481" x="2192338" y="3286125"/>
          <p14:tracePt t="16483" x="2192338" y="3294063"/>
          <p14:tracePt t="16485" x="2192338" y="3302000"/>
          <p14:tracePt t="16486" x="2192338" y="3309938"/>
          <p14:tracePt t="16487" x="2184400" y="3317875"/>
          <p14:tracePt t="16489" x="2184400" y="3325813"/>
          <p14:tracePt t="16491" x="2184400" y="3333750"/>
          <p14:tracePt t="16492" x="2184400" y="3341688"/>
          <p14:tracePt t="16494" x="2184400" y="3349625"/>
          <p14:tracePt t="16495" x="2184400" y="3357563"/>
          <p14:tracePt t="16496" x="2184400" y="3365500"/>
          <p14:tracePt t="16497" x="2176463" y="3365500"/>
          <p14:tracePt t="16498" x="2176463" y="3373438"/>
          <p14:tracePt t="16500" x="2176463" y="3381375"/>
          <p14:tracePt t="16502" x="2176463" y="3397250"/>
          <p14:tracePt t="16504" x="2176463" y="3405188"/>
          <p14:tracePt t="16506" x="2176463" y="3413125"/>
          <p14:tracePt t="16507" x="2176463" y="3421063"/>
          <p14:tracePt t="16509" x="2168525" y="3429000"/>
          <p14:tracePt t="16510" x="2168525" y="3444875"/>
          <p14:tracePt t="16512" x="2168525" y="3452813"/>
          <p14:tracePt t="16513" x="2160588" y="3452813"/>
          <p14:tracePt t="16514" x="2160588" y="3468688"/>
          <p14:tracePt t="16516" x="2160588" y="3476625"/>
          <p14:tracePt t="16517" x="2160588" y="3484563"/>
          <p14:tracePt t="16519" x="2160588" y="3492500"/>
          <p14:tracePt t="16520" x="2160588" y="3500438"/>
          <p14:tracePt t="16522" x="2160588" y="3508375"/>
          <p14:tracePt t="16523" x="2160588" y="3516313"/>
          <p14:tracePt t="16524" x="2160588" y="3524250"/>
          <p14:tracePt t="16526" x="2160588" y="3540125"/>
          <p14:tracePt t="16528" x="2160588" y="3548063"/>
          <p14:tracePt t="16530" x="2160588" y="3556000"/>
          <p14:tracePt t="16531" x="2160588" y="3563938"/>
          <p14:tracePt t="16532" x="2160588" y="3571875"/>
          <p14:tracePt t="16533" x="2160588" y="3579813"/>
          <p14:tracePt t="16535" x="2160588" y="3587750"/>
          <p14:tracePt t="16537" x="2160588" y="3605213"/>
          <p14:tracePt t="16539" x="2160588" y="3613150"/>
          <p14:tracePt t="16540" x="2160588" y="3621088"/>
          <p14:tracePt t="16541" x="2160588" y="3629025"/>
          <p14:tracePt t="16543" x="2160588" y="3636963"/>
          <p14:tracePt t="16545" x="2160588" y="3644900"/>
          <p14:tracePt t="16546" x="2160588" y="3652838"/>
          <p14:tracePt t="16547" x="2160588" y="3660775"/>
          <p14:tracePt t="16549" x="2160588" y="3668713"/>
          <p14:tracePt t="16550" x="2160588" y="3676650"/>
          <p14:tracePt t="16553" x="2160588" y="3684588"/>
          <p14:tracePt t="16555" x="2160588" y="3692525"/>
          <p14:tracePt t="16557" x="2160588" y="3700463"/>
          <p14:tracePt t="16558" x="2160588" y="3708400"/>
          <p14:tracePt t="16561" x="2160588" y="3716338"/>
          <p14:tracePt t="16562" x="2160588" y="3724275"/>
          <p14:tracePt t="16565" x="2160588" y="3732213"/>
          <p14:tracePt t="16566" x="2160588" y="3740150"/>
          <p14:tracePt t="16569" x="2160588" y="3748088"/>
          <p14:tracePt t="16570" x="2168525" y="3748088"/>
          <p14:tracePt t="16573" x="2168525" y="3756025"/>
          <p14:tracePt t="16578" x="2168525" y="3763963"/>
          <p14:tracePt t="16579" x="2176463" y="3763963"/>
          <p14:tracePt t="16581" x="2176463" y="3771900"/>
          <p14:tracePt t="16589" x="2176463" y="3779838"/>
          <p14:tracePt t="16590" x="2184400" y="3779838"/>
          <p14:tracePt t="16604" x="2192338" y="3779838"/>
          <p14:tracePt t="16611" x="2200275" y="3779838"/>
          <p14:tracePt t="16619" x="2200275" y="3787775"/>
          <p14:tracePt t="16622" x="2208213" y="3787775"/>
          <p14:tracePt t="16629" x="2216150" y="3787775"/>
          <p14:tracePt t="16638" x="2224088" y="3787775"/>
          <p14:tracePt t="16646" x="2232025" y="3787775"/>
          <p14:tracePt t="16649" x="2239963" y="3787775"/>
          <p14:tracePt t="16655" x="2247900" y="3787775"/>
          <p14:tracePt t="16665" x="2255838" y="3787775"/>
          <p14:tracePt t="16675" x="2265363" y="3787775"/>
          <p14:tracePt t="16679" x="2273300" y="3787775"/>
          <p14:tracePt t="16687" x="2281238" y="3787775"/>
          <p14:tracePt t="16697" x="2289175" y="3787775"/>
          <p14:tracePt t="16705" x="2297113" y="3787775"/>
          <p14:tracePt t="16710" x="2305050" y="3787775"/>
          <p14:tracePt t="16713" x="2305050" y="3795713"/>
          <p14:tracePt t="16723" x="2312988" y="3795713"/>
          <p14:tracePt t="16730" x="2312988" y="3803650"/>
          <p14:tracePt t="16740" x="2320925" y="3803650"/>
          <p14:tracePt t="16752" x="2328863" y="3803650"/>
          <p14:tracePt t="16767" x="2336800" y="3803650"/>
          <p14:tracePt t="16824" x="2344738" y="3803650"/>
          <p14:tracePt t="18263" x="2344738" y="3811588"/>
          <p14:tracePt t="18274" x="2336800" y="3819525"/>
          <p14:tracePt t="18278" x="2328863" y="3819525"/>
          <p14:tracePt t="18292" x="2320925" y="3819525"/>
          <p14:tracePt t="18295" x="2320925" y="3827463"/>
          <p14:tracePt t="18301" x="2320925" y="3835400"/>
          <p14:tracePt t="18313" x="2312988" y="3835400"/>
          <p14:tracePt t="18325" x="2305050" y="3835400"/>
          <p14:tracePt t="18355" x="2297113" y="3835400"/>
          <p14:tracePt t="19840" x="2297113" y="3843338"/>
          <p14:tracePt t="19854" x="2289175" y="3843338"/>
          <p14:tracePt t="19870" x="2289175" y="3851275"/>
          <p14:tracePt t="19896" x="2281238" y="3851275"/>
          <p14:tracePt t="20000" x="2281238" y="3859213"/>
          <p14:tracePt t="21050" x="2281238" y="3851275"/>
          <p14:tracePt t="21059" x="2281238" y="3843338"/>
          <p14:tracePt t="21062" x="2281238" y="3835400"/>
          <p14:tracePt t="21066" x="2281238" y="3827463"/>
          <p14:tracePt t="21068" x="2281238" y="3819525"/>
          <p14:tracePt t="21070" x="2281238" y="3811588"/>
          <p14:tracePt t="21072" x="2281238" y="3803650"/>
          <p14:tracePt t="21076" x="2281238" y="3795713"/>
          <p14:tracePt t="21080" x="2289175" y="3795713"/>
          <p14:tracePt t="21082" x="2289175" y="3787775"/>
          <p14:tracePt t="23349" x="2289175" y="3795713"/>
          <p14:tracePt t="23360" x="2289175" y="3803650"/>
          <p14:tracePt t="23390" x="2289175" y="3811588"/>
          <p14:tracePt t="24372" x="2289175" y="3819525"/>
          <p14:tracePt t="24376" x="2289175" y="3827463"/>
          <p14:tracePt t="24379" x="2289175" y="3835400"/>
          <p14:tracePt t="24382" x="2289175" y="3843338"/>
          <p14:tracePt t="24385" x="2289175" y="3851275"/>
          <p14:tracePt t="24388" x="2289175" y="3859213"/>
          <p14:tracePt t="24391" x="2289175" y="3875088"/>
          <p14:tracePt t="24396" x="2289175" y="3898900"/>
          <p14:tracePt t="24399" x="2297113" y="3914775"/>
          <p14:tracePt t="24401" x="2305050" y="3922713"/>
          <p14:tracePt t="24403" x="2305050" y="3930650"/>
          <p14:tracePt t="24405" x="2312988" y="3948113"/>
          <p14:tracePt t="24407" x="2312988" y="3963988"/>
          <p14:tracePt t="24408" x="2328863" y="3979863"/>
          <p14:tracePt t="24410" x="2336800" y="3995738"/>
          <p14:tracePt t="24413" x="2344738" y="4011613"/>
          <p14:tracePt t="24417" x="2360613" y="4051300"/>
          <p14:tracePt t="24420" x="2384425" y="4098925"/>
          <p14:tracePt t="24422" x="2392363" y="4114800"/>
          <p14:tracePt t="24424" x="2416175" y="4154488"/>
          <p14:tracePt t="24425" x="2424113" y="4162425"/>
          <p14:tracePt t="24428" x="2432050" y="4170363"/>
          <p14:tracePt t="24431" x="2463800" y="4233863"/>
          <p14:tracePt t="24432" x="2471738" y="4249738"/>
          <p14:tracePt t="24434" x="2487613" y="4281488"/>
          <p14:tracePt t="24436" x="2503488" y="4314825"/>
          <p14:tracePt t="24437" x="2527300" y="4338638"/>
          <p14:tracePt t="24439" x="2543175" y="4370388"/>
          <p14:tracePt t="24441" x="2551113" y="4386263"/>
          <p14:tracePt t="24441" x="2566988" y="4410075"/>
          <p14:tracePt t="24443" x="2582863" y="4433888"/>
          <p14:tracePt t="24445" x="2590800" y="4457700"/>
          <p14:tracePt t="24445" x="2606675" y="4465638"/>
          <p14:tracePt t="24447" x="2616200" y="4481513"/>
          <p14:tracePt t="24448" x="2632075" y="4521200"/>
          <p14:tracePt t="24449" x="2647950" y="4537075"/>
          <p14:tracePt t="24451" x="2663825" y="4552950"/>
          <p14:tracePt t="24451" x="2671763" y="4576763"/>
          <p14:tracePt t="24452" x="2679700" y="4592638"/>
          <p14:tracePt t="24453" x="2695575" y="4600575"/>
          <p14:tracePt t="24455" x="2719388" y="4641850"/>
          <p14:tracePt t="24456" x="2727325" y="4657725"/>
          <p14:tracePt t="24457" x="2743200" y="4665663"/>
          <p14:tracePt t="24458" x="2751138" y="4689475"/>
          <p14:tracePt t="24459" x="2767013" y="4705350"/>
          <p14:tracePt t="24461" x="2774950" y="4713288"/>
          <p14:tracePt t="24463" x="2814638" y="4760913"/>
          <p14:tracePt t="24465" x="2846388" y="4800600"/>
          <p14:tracePt t="24467" x="2862263" y="4840288"/>
          <p14:tracePt t="24470" x="2909888" y="4879975"/>
          <p14:tracePt t="24472" x="2925763" y="4895850"/>
          <p14:tracePt t="24474" x="2957513" y="4935538"/>
          <p14:tracePt t="24475" x="2982913" y="4959350"/>
          <p14:tracePt t="24476" x="3006725" y="4984750"/>
          <p14:tracePt t="24477" x="3022600" y="4992688"/>
          <p14:tracePt t="24481" x="3070225" y="5040313"/>
          <p14:tracePt t="24483" x="3109913" y="5072063"/>
          <p14:tracePt t="24487" x="3181350" y="5135563"/>
          <p14:tracePt t="24489" x="3244850" y="5183188"/>
          <p14:tracePt t="24490" x="3260725" y="5199063"/>
          <p14:tracePt t="24492" x="3284538" y="5214938"/>
          <p14:tracePt t="24493" x="3325813" y="5246688"/>
          <p14:tracePt t="24496" x="3365500" y="5278438"/>
          <p14:tracePt t="24497" x="3421063" y="5310188"/>
          <p14:tracePt t="24498" x="3436938" y="5319713"/>
          <p14:tracePt t="24501" x="3492500" y="5343525"/>
          <p14:tracePt t="24503" x="3563938" y="5399088"/>
          <p14:tracePt t="24505" x="3579813" y="5407025"/>
          <p14:tracePt t="24506" x="3627438" y="5438775"/>
          <p14:tracePt t="24507" x="3660775" y="5446713"/>
          <p14:tracePt t="24508" x="3684588" y="5462588"/>
          <p14:tracePt t="24509" x="3700463" y="5470525"/>
          <p14:tracePt t="24511" x="3732213" y="5494338"/>
          <p14:tracePt t="24513" x="3787775" y="5510213"/>
          <p14:tracePt t="24515" x="3843338" y="5549900"/>
          <p14:tracePt t="24516" x="3883025" y="5573713"/>
          <p14:tracePt t="24519" x="3938588" y="5589588"/>
          <p14:tracePt t="24521" x="4011613" y="5629275"/>
          <p14:tracePt t="24523" x="4043363" y="5645150"/>
          <p14:tracePt t="24524" x="4098925" y="5670550"/>
          <p14:tracePt t="24525" x="4138613" y="5678488"/>
          <p14:tracePt t="24526" x="4170363" y="5694363"/>
          <p14:tracePt t="24529" x="4257675" y="5726113"/>
          <p14:tracePt t="24531" x="4297363" y="5734050"/>
          <p14:tracePt t="24532" x="4321175" y="5749925"/>
          <p14:tracePt t="24535" x="4425950" y="5773738"/>
          <p14:tracePt t="24538" x="4568825" y="5813425"/>
          <p14:tracePt t="24540" x="4600575" y="5829300"/>
          <p14:tracePt t="24541" x="4672013" y="5837238"/>
          <p14:tracePt t="24543" x="4721225" y="5853113"/>
          <p14:tracePt t="24544" x="4752975" y="5861050"/>
          <p14:tracePt t="24547" x="4872038" y="5892800"/>
          <p14:tracePt t="24549" x="4991100" y="5908675"/>
          <p14:tracePt t="24551" x="5022850" y="5916613"/>
          <p14:tracePt t="24554" x="5199063" y="5956300"/>
          <p14:tracePt t="24557" x="5286375" y="5964238"/>
          <p14:tracePt t="24558" x="5334000" y="5980113"/>
          <p14:tracePt t="24559" x="5422900" y="5988050"/>
          <p14:tracePt t="24560" x="5462588" y="5995988"/>
          <p14:tracePt t="24563" x="5597525" y="6013450"/>
          <p14:tracePt t="24564" x="5629275" y="6013450"/>
          <p14:tracePt t="24566" x="5684838" y="6021388"/>
          <p14:tracePt t="24569" x="5861050" y="6037263"/>
          <p14:tracePt t="24570" x="5908675" y="6045200"/>
          <p14:tracePt t="24571" x="5964238" y="6053138"/>
          <p14:tracePt t="24572" x="6003925" y="6053138"/>
          <p14:tracePt t="24573" x="6035675" y="6061075"/>
          <p14:tracePt t="24575" x="6083300" y="6061075"/>
          <p14:tracePt t="24576" x="6180138" y="6069013"/>
          <p14:tracePt t="24578" x="6227763" y="6069013"/>
          <p14:tracePt t="24580" x="6323013" y="6076950"/>
          <p14:tracePt t="24581" x="6418263" y="6076950"/>
          <p14:tracePt t="24584" x="6562725" y="6092825"/>
          <p14:tracePt t="24586" x="6650038" y="6100763"/>
          <p14:tracePt t="24587" x="6689725" y="6100763"/>
          <p14:tracePt t="24589" x="6745288" y="6100763"/>
          <p14:tracePt t="24590" x="6794500" y="6108700"/>
          <p14:tracePt t="24591" x="6834188" y="6108700"/>
          <p14:tracePt t="24591" x="6889750" y="6108700"/>
          <p14:tracePt t="24592" x="6921500" y="6108700"/>
          <p14:tracePt t="24594" x="6977063" y="6116638"/>
          <p14:tracePt t="24596" x="7072313" y="6116638"/>
          <p14:tracePt t="24597" x="7161213" y="6116638"/>
          <p14:tracePt t="24599" x="7216775" y="6116638"/>
          <p14:tracePt t="24602" x="7343775" y="6116638"/>
          <p14:tracePt t="24603" x="7383463" y="6124575"/>
          <p14:tracePt t="24604" x="7486650" y="6124575"/>
          <p14:tracePt t="24605" x="7519988" y="6124575"/>
          <p14:tracePt t="24607" x="7559675" y="6124575"/>
          <p14:tracePt t="24608" x="7615238" y="6124575"/>
          <p14:tracePt t="24609" x="7678738" y="6124575"/>
          <p14:tracePt t="24611" x="7734300" y="6124575"/>
          <p14:tracePt t="24615" x="7894638" y="6124575"/>
          <p14:tracePt t="24617" x="7981950" y="6116638"/>
          <p14:tracePt t="24618" x="8061325" y="6116638"/>
          <p14:tracePt t="24620" x="8156575" y="6108700"/>
          <p14:tracePt t="24621" x="8197850" y="6100763"/>
          <p14:tracePt t="24622" x="8237538" y="6100763"/>
          <p14:tracePt t="24623" x="8293100" y="6092825"/>
          <p14:tracePt t="24625" x="8324850" y="6092825"/>
          <p14:tracePt t="24626" x="8356600" y="6084888"/>
          <p14:tracePt t="24626" x="8404225" y="6084888"/>
          <p14:tracePt t="24628" x="8459788" y="6076950"/>
          <p14:tracePt t="24630" x="8523288" y="6069013"/>
          <p14:tracePt t="24632" x="8604250" y="6061075"/>
          <p14:tracePt t="24634" x="8739188" y="6045200"/>
          <p14:tracePt t="24635" x="8786813" y="6037263"/>
          <p14:tracePt t="24637" x="8826500" y="6037263"/>
          <p14:tracePt t="24638" x="8899525" y="6021388"/>
          <p14:tracePt t="24639" x="8939213" y="6013450"/>
          <p14:tracePt t="24640" x="8978900" y="6005513"/>
          <p14:tracePt t="24641" x="9018588" y="5995988"/>
          <p14:tracePt t="24642" x="9042400" y="5995988"/>
          <p14:tracePt t="24643" x="9082088" y="5988050"/>
          <p14:tracePt t="24646" x="9145588" y="5972175"/>
          <p14:tracePt t="24648" x="9250363" y="5948363"/>
          <p14:tracePt t="24651" x="9313863" y="5940425"/>
          <p14:tracePt t="24653" x="9417050" y="5916613"/>
          <p14:tracePt t="24654" x="9440863" y="5908675"/>
          <p14:tracePt t="24656" x="9472613" y="5900738"/>
          <p14:tracePt t="24657" x="9512300" y="5892800"/>
          <p14:tracePt t="24658" x="9559925" y="5876925"/>
          <p14:tracePt t="24659" x="9593263" y="5868988"/>
          <p14:tracePt t="24662" x="9648825" y="5853113"/>
          <p14:tracePt t="24664" x="9728200" y="5829300"/>
          <p14:tracePt t="24666" x="9752013" y="5821363"/>
          <p14:tracePt t="24667" x="9807575" y="5813425"/>
          <p14:tracePt t="24670" x="9863138" y="5789613"/>
          <p14:tracePt t="24673" x="9926638" y="5773738"/>
          <p14:tracePt t="24674" x="9983788" y="5757863"/>
          <p14:tracePt t="24675" x="10007600" y="5749925"/>
          <p14:tracePt t="24676" x="10031413" y="5749925"/>
          <p14:tracePt t="24678" x="10086975" y="5726113"/>
          <p14:tracePt t="24680" x="10110788" y="5726113"/>
          <p14:tracePt t="24681" x="10150475" y="5710238"/>
          <p14:tracePt t="24682" x="10166350" y="5702300"/>
          <p14:tracePt t="24685" x="10237788" y="5678488"/>
          <p14:tracePt t="24687" x="10279063" y="5662613"/>
          <p14:tracePt t="24688" x="10294938" y="5653088"/>
          <p14:tracePt t="24689" x="10310813" y="5645150"/>
          <p14:tracePt t="24690" x="10326688" y="5637213"/>
          <p14:tracePt t="24691" x="10358438" y="5629275"/>
          <p14:tracePt t="24692" x="10374313" y="5621338"/>
          <p14:tracePt t="24693" x="10390188" y="5613400"/>
          <p14:tracePt t="24696" x="10429875" y="5605463"/>
          <p14:tracePt t="24697" x="10469563" y="5581650"/>
          <p14:tracePt t="24698" x="10477500" y="5581650"/>
          <p14:tracePt t="24700" x="10517188" y="5565775"/>
          <p14:tracePt t="24703" x="10548938" y="5549900"/>
          <p14:tracePt t="24704" x="10580688" y="5541963"/>
          <p14:tracePt t="24705" x="10596563" y="5526088"/>
          <p14:tracePt t="24706" x="10612438" y="5526088"/>
          <p14:tracePt t="24708" x="10629900" y="5518150"/>
          <p14:tracePt t="24709" x="10645775" y="5518150"/>
          <p14:tracePt t="24709" x="10661650" y="5510213"/>
          <p14:tracePt t="24710" x="10677525" y="5502275"/>
          <p14:tracePt t="24713" x="10701338" y="5486400"/>
          <p14:tracePt t="24715" x="10725150" y="5478463"/>
          <p14:tracePt t="24717" x="10756900" y="5462588"/>
          <p14:tracePt t="24720" x="10796588" y="5438775"/>
          <p14:tracePt t="24723" x="10844213" y="5422900"/>
          <p14:tracePt t="24725" x="10852150" y="5414963"/>
          <p14:tracePt t="24726" x="10875963" y="5399088"/>
          <p14:tracePt t="24727" x="10883900" y="5399088"/>
          <p14:tracePt t="24728" x="10907713" y="5391150"/>
          <p14:tracePt t="24731" x="10931525" y="5375275"/>
          <p14:tracePt t="24733" x="10955338" y="5359400"/>
          <p14:tracePt t="24735" x="10980738" y="5351463"/>
          <p14:tracePt t="24738" x="11012488" y="5335588"/>
          <p14:tracePt t="24740" x="11044238" y="5319713"/>
          <p14:tracePt t="24741" x="11052175" y="5310188"/>
          <p14:tracePt t="24742" x="11068050" y="5310188"/>
          <p14:tracePt t="24743" x="11075988" y="5302250"/>
          <p14:tracePt t="24745" x="11091863" y="5294313"/>
          <p14:tracePt t="24747" x="11099800" y="5294313"/>
          <p14:tracePt t="24748" x="11115675" y="5278438"/>
          <p14:tracePt t="24751" x="11147425" y="5270500"/>
          <p14:tracePt t="24753" x="11155363" y="5262563"/>
          <p14:tracePt t="24753" x="11171238" y="5262563"/>
          <p14:tracePt t="24755" x="11171238" y="5254625"/>
          <p14:tracePt t="24756" x="11187113" y="5246688"/>
          <p14:tracePt t="24757" x="11195050" y="5246688"/>
          <p14:tracePt t="24758" x="11210925" y="5238750"/>
          <p14:tracePt t="24759" x="11218863" y="5238750"/>
          <p14:tracePt t="24760" x="11226800" y="5230813"/>
          <p14:tracePt t="24763" x="11258550" y="5222875"/>
          <p14:tracePt t="24764" x="11258550" y="5214938"/>
          <p14:tracePt t="24765" x="11266488" y="5214938"/>
          <p14:tracePt t="24767" x="11282363" y="5207000"/>
          <p14:tracePt t="24770" x="11306175" y="5199063"/>
          <p14:tracePt t="24771" x="11314113" y="5191125"/>
          <p14:tracePt t="24772" x="11323638" y="5191125"/>
          <p14:tracePt t="24773" x="11331575" y="5183188"/>
          <p14:tracePt t="24774" x="11339513" y="5183188"/>
          <p14:tracePt t="24775" x="11347450" y="5175250"/>
          <p14:tracePt t="24776" x="11355388" y="5175250"/>
          <p14:tracePt t="24778" x="11363325" y="5167313"/>
          <p14:tracePt t="24779" x="11371263" y="5167313"/>
          <p14:tracePt t="24781" x="11387138" y="5159375"/>
          <p14:tracePt t="24782" x="11395075" y="5159375"/>
          <p14:tracePt t="24785" x="11418888" y="5143500"/>
          <p14:tracePt t="24787" x="11426825" y="5135563"/>
          <p14:tracePt t="24789" x="11450638" y="5127625"/>
          <p14:tracePt t="24790" x="11458575" y="5127625"/>
          <p14:tracePt t="24791" x="11466513" y="5111750"/>
          <p14:tracePt t="24792" x="11482388" y="5103813"/>
          <p14:tracePt t="24793" x="11490325" y="5095875"/>
          <p14:tracePt t="24795" x="11506200" y="5087938"/>
          <p14:tracePt t="24796" x="11514138" y="5080000"/>
          <p14:tracePt t="24797" x="11530013" y="5080000"/>
          <p14:tracePt t="24798" x="11537950" y="5072063"/>
          <p14:tracePt t="24800" x="11553825" y="5064125"/>
          <p14:tracePt t="24801" x="11561763" y="5048250"/>
          <p14:tracePt t="24802" x="11577638" y="5048250"/>
          <p14:tracePt t="24803" x="11577638" y="5040313"/>
          <p14:tracePt t="24804" x="11585575" y="5040313"/>
          <p14:tracePt t="24805" x="11593513" y="5024438"/>
          <p14:tracePt t="24806" x="11609388" y="5024438"/>
          <p14:tracePt t="24807" x="11617325" y="5016500"/>
          <p14:tracePt t="24808" x="11617325" y="5008563"/>
          <p14:tracePt t="24809" x="11633200" y="5000625"/>
          <p14:tracePt t="24810" x="11641138" y="4992688"/>
          <p14:tracePt t="24812" x="11649075" y="4992688"/>
          <p14:tracePt t="24813" x="11664950" y="4976813"/>
          <p14:tracePt t="24814" x="11664950" y="4967288"/>
          <p14:tracePt t="24815" x="11682413" y="4967288"/>
          <p14:tracePt t="24817" x="11690350" y="4951413"/>
          <p14:tracePt t="24818" x="11690350" y="4943475"/>
          <p14:tracePt t="24819" x="11706225" y="4943475"/>
          <p14:tracePt t="24820" x="11706225" y="4935538"/>
          <p14:tracePt t="24821" x="11706225" y="4927600"/>
          <p14:tracePt t="24822" x="11714163" y="4919663"/>
          <p14:tracePt t="24824" x="11722100" y="4911725"/>
          <p14:tracePt t="24825" x="11730038" y="4911725"/>
          <p14:tracePt t="24827" x="11730038" y="4895850"/>
          <p14:tracePt t="24828" x="11737975" y="4887913"/>
          <p14:tracePt t="24829" x="11745913" y="4887913"/>
          <p14:tracePt t="24830" x="11745913" y="4879975"/>
          <p14:tracePt t="24833" x="11753850" y="4872038"/>
          <p14:tracePt t="24834" x="11761788" y="4856163"/>
          <p14:tracePt t="24836" x="11761788" y="4848225"/>
          <p14:tracePt t="24837" x="11769725" y="4848225"/>
          <p14:tracePt t="24838" x="11769725" y="4840288"/>
          <p14:tracePt t="24839" x="11769725" y="4832350"/>
          <p14:tracePt t="24840" x="11769725" y="4824413"/>
          <p14:tracePt t="24841" x="11777663" y="4824413"/>
          <p14:tracePt t="24842" x="11777663" y="4816475"/>
          <p14:tracePt t="24846" x="11777663" y="4808538"/>
          <p14:tracePt t="24847" x="11777663" y="4800600"/>
          <p14:tracePt t="24849" x="11785600" y="4792663"/>
          <p14:tracePt t="24850" x="11785600" y="4784725"/>
          <p14:tracePt t="24851" x="11785600" y="4776788"/>
          <p14:tracePt t="24854" x="11785600" y="4768850"/>
          <p14:tracePt t="24855" x="11785600" y="4760913"/>
          <p14:tracePt t="24856" x="11785600" y="4752975"/>
          <p14:tracePt t="24858" x="11785600" y="4745038"/>
          <p14:tracePt t="24859" x="11785600" y="4737100"/>
          <p14:tracePt t="24862" x="11785600" y="4729163"/>
          <p14:tracePt t="24865" x="11785600" y="4721225"/>
          <p14:tracePt t="24865" x="11785600" y="4713288"/>
          <p14:tracePt t="24866" x="11785600" y="4705350"/>
          <p14:tracePt t="24868" x="11785600" y="4697413"/>
          <p14:tracePt t="24870" x="11785600" y="4689475"/>
          <p14:tracePt t="24871" x="11777663" y="4689475"/>
          <p14:tracePt t="24873" x="11777663" y="4673600"/>
          <p14:tracePt t="24875" x="11769725" y="4665663"/>
          <p14:tracePt t="24878" x="11769725" y="4657725"/>
          <p14:tracePt t="24879" x="11761788" y="4649788"/>
          <p14:tracePt t="24881" x="11753850" y="4641850"/>
          <p14:tracePt t="24882" x="11753850" y="4633913"/>
          <p14:tracePt t="24883" x="11745913" y="4633913"/>
          <p14:tracePt t="24884" x="11745913" y="4624388"/>
          <p14:tracePt t="24886" x="11737975" y="4616450"/>
          <p14:tracePt t="24887" x="11730038" y="4616450"/>
          <p14:tracePt t="24888" x="11730038" y="4608513"/>
          <p14:tracePt t="24889" x="11722100" y="4608513"/>
          <p14:tracePt t="24890" x="11722100" y="4600575"/>
          <p14:tracePt t="24891" x="11714163" y="4592638"/>
          <p14:tracePt t="24893" x="11706225" y="4592638"/>
          <p14:tracePt t="24895" x="11698288" y="4584700"/>
          <p14:tracePt t="24897" x="11690350" y="4568825"/>
          <p14:tracePt t="24899" x="11682413" y="4568825"/>
          <p14:tracePt t="24900" x="11674475" y="4560888"/>
          <p14:tracePt t="24901" x="11664950" y="4560888"/>
          <p14:tracePt t="24902" x="11664950" y="4552950"/>
          <p14:tracePt t="24903" x="11657013" y="4545013"/>
          <p14:tracePt t="24905" x="11649075" y="4545013"/>
          <p14:tracePt t="24906" x="11641138" y="4537075"/>
          <p14:tracePt t="24908" x="11633200" y="4529138"/>
          <p14:tracePt t="24910" x="11625263" y="4529138"/>
          <p14:tracePt t="24911" x="11625263" y="4521200"/>
          <p14:tracePt t="24912" x="11617325" y="4513263"/>
          <p14:tracePt t="24913" x="11609388" y="4513263"/>
          <p14:tracePt t="24914" x="11601450" y="4513263"/>
          <p14:tracePt t="24915" x="11601450" y="4505325"/>
          <p14:tracePt t="24916" x="11593513" y="4505325"/>
          <p14:tracePt t="24917" x="11585575" y="4505325"/>
          <p14:tracePt t="24918" x="11577638" y="4497388"/>
          <p14:tracePt t="24920" x="11569700" y="4489450"/>
          <p14:tracePt t="24922" x="11561763" y="4489450"/>
          <p14:tracePt t="24923" x="11553825" y="4481513"/>
          <p14:tracePt t="24924" x="11545888" y="4481513"/>
          <p14:tracePt t="24926" x="11537950" y="4481513"/>
          <p14:tracePt t="24927" x="11537950" y="4473575"/>
          <p14:tracePt t="24928" x="11530013" y="4473575"/>
          <p14:tracePt t="24929" x="11530013" y="4465638"/>
          <p14:tracePt t="24930" x="11522075" y="4465638"/>
          <p14:tracePt t="24931" x="11514138" y="4465638"/>
          <p14:tracePt t="24933" x="11506200" y="4457700"/>
          <p14:tracePt t="24936" x="11498263" y="4457700"/>
          <p14:tracePt t="24938" x="11490325" y="4449763"/>
          <p14:tracePt t="24940" x="11482388" y="4449763"/>
          <p14:tracePt t="24941" x="11482388" y="4441825"/>
          <p14:tracePt t="24943" x="11474450" y="4441825"/>
          <p14:tracePt t="24945" x="11474450" y="4433888"/>
          <p14:tracePt t="24947" x="11466513" y="4433888"/>
          <p14:tracePt t="24950" x="11466513" y="4425950"/>
          <p14:tracePt t="24953" x="11458575" y="4425950"/>
          <p14:tracePt t="24955" x="11458575" y="4418013"/>
          <p14:tracePt t="24960" x="11450638" y="4418013"/>
          <p14:tracePt t="24964" x="11450638" y="4410075"/>
          <p14:tracePt t="24966" x="11450638" y="4402138"/>
          <p14:tracePt t="24971" x="11450638" y="4394200"/>
          <p14:tracePt t="24977" x="11450638" y="4386263"/>
          <p14:tracePt t="24982" x="11450638" y="4378325"/>
          <p14:tracePt t="24984" x="11450638" y="4370388"/>
          <p14:tracePt t="24989" x="11450638" y="4362450"/>
          <p14:tracePt t="24997" x="11458575" y="4346575"/>
          <p14:tracePt t="24999" x="11458575" y="4338638"/>
          <p14:tracePt t="25006" x="11466513" y="4330700"/>
          <p14:tracePt t="25012" x="11466513" y="4322763"/>
          <p14:tracePt t="25017" x="11474450" y="4322763"/>
          <p14:tracePt t="25019" x="11474450" y="4314825"/>
          <p14:tracePt t="25032" x="11490325" y="4306888"/>
          <p14:tracePt t="25034" x="11490325" y="4298950"/>
          <p14:tracePt t="25082" x="11482388" y="4298950"/>
          <p14:tracePt t="25086" x="11474450" y="4306888"/>
          <p14:tracePt t="25089" x="11466513" y="4314825"/>
          <p14:tracePt t="25092" x="11442700" y="4322763"/>
          <p14:tracePt t="25097" x="11418888" y="4330700"/>
          <p14:tracePt t="25100" x="11395075" y="4346575"/>
          <p14:tracePt t="25102" x="11379200" y="4346575"/>
          <p14:tracePt t="25103" x="11363325" y="4354513"/>
          <p14:tracePt t="25105" x="11355388" y="4362450"/>
          <p14:tracePt t="25106" x="11339513" y="4362450"/>
          <p14:tracePt t="25108" x="11323638" y="4370388"/>
          <p14:tracePt t="25109" x="11306175" y="4378325"/>
          <p14:tracePt t="25113" x="11274425" y="4394200"/>
          <p14:tracePt t="25115" x="11258550" y="4402138"/>
          <p14:tracePt t="25117" x="11218863" y="4418013"/>
          <p14:tracePt t="25119" x="11210925" y="4425950"/>
          <p14:tracePt t="25120" x="11195050" y="4433888"/>
          <p14:tracePt t="25122" x="11171238" y="4441825"/>
          <p14:tracePt t="25124" x="11171238" y="4449763"/>
          <p14:tracePt t="25126" x="11139488" y="4449763"/>
          <p14:tracePt t="25128" x="11123613" y="4465638"/>
          <p14:tracePt t="25130" x="11107738" y="4473575"/>
          <p14:tracePt t="25132" x="11083925" y="4481513"/>
          <p14:tracePt t="25133" x="11075988" y="4489450"/>
          <p14:tracePt t="25134" x="11068050" y="4489450"/>
          <p14:tracePt t="25135" x="11052175" y="4497388"/>
          <p14:tracePt t="25137" x="11052175" y="4505325"/>
          <p14:tracePt t="25138" x="11028363" y="4513263"/>
          <p14:tracePt t="25139" x="11020425" y="4513263"/>
          <p14:tracePt t="25141" x="11012488" y="4513263"/>
          <p14:tracePt t="25141" x="11012488" y="4521200"/>
          <p14:tracePt t="25142" x="11004550" y="4521200"/>
          <p14:tracePt t="25143" x="10996613" y="4529138"/>
          <p14:tracePt t="25145" x="10980738" y="4529138"/>
          <p14:tracePt t="25147" x="10971213" y="4537075"/>
          <p14:tracePt t="25149" x="10963275" y="4537075"/>
          <p14:tracePt t="25149" x="10955338" y="4537075"/>
          <p14:tracePt t="25151" x="10939463" y="4545013"/>
          <p14:tracePt t="25153" x="10931525" y="4545013"/>
          <p14:tracePt t="25156" x="10923588" y="4545013"/>
          <p14:tracePt t="25157" x="10923588" y="4552950"/>
          <p14:tracePt t="25158" x="10915650" y="4552950"/>
          <p14:tracePt t="25161" x="10907713" y="4560888"/>
          <p14:tracePt t="25163" x="10899775" y="4560888"/>
          <p14:tracePt t="25165" x="10891838" y="4560888"/>
          <p14:tracePt t="25173" x="10883900" y="4560888"/>
          <p14:tracePt t="25207" x="10883900" y="4552950"/>
          <p14:tracePt t="25212" x="10891838" y="4545013"/>
          <p14:tracePt t="25216" x="10907713" y="4537075"/>
          <p14:tracePt t="25220" x="10915650" y="4521200"/>
          <p14:tracePt t="25223" x="10923588" y="4521200"/>
          <p14:tracePt t="25226" x="10931525" y="4513263"/>
          <p14:tracePt t="25228" x="10939463" y="4505325"/>
          <p14:tracePt t="25231" x="10947400" y="4505325"/>
          <p14:tracePt t="25233" x="10955338" y="4497388"/>
          <p14:tracePt t="25235" x="10963275" y="4489450"/>
          <p14:tracePt t="25238" x="10980738" y="4481513"/>
          <p14:tracePt t="25243" x="10988675" y="4481513"/>
          <p14:tracePt t="25245" x="10988675" y="4473575"/>
          <p14:tracePt t="25248" x="10996613" y="4465638"/>
          <p14:tracePt t="25253" x="10996613" y="4457700"/>
          <p14:tracePt t="25255" x="11012488" y="4457700"/>
          <p14:tracePt t="25263" x="11012488" y="4449763"/>
          <p14:tracePt t="25272" x="11020425" y="4449763"/>
          <p14:tracePt t="25306" x="11012488" y="4449763"/>
          <p14:tracePt t="25309" x="11004550" y="4449763"/>
          <p14:tracePt t="25311" x="10996613" y="4449763"/>
          <p14:tracePt t="25315" x="10988675" y="4449763"/>
          <p14:tracePt t="25317" x="10971213" y="4449763"/>
          <p14:tracePt t="25319" x="10963275" y="4449763"/>
          <p14:tracePt t="25321" x="10955338" y="4449763"/>
          <p14:tracePt t="25324" x="10939463" y="4457700"/>
          <p14:tracePt t="25326" x="10931525" y="4457700"/>
          <p14:tracePt t="25331" x="10915650" y="4457700"/>
          <p14:tracePt t="25333" x="10907713" y="4457700"/>
          <p14:tracePt t="25334" x="10899775" y="4465638"/>
          <p14:tracePt t="25336" x="10891838" y="4465638"/>
          <p14:tracePt t="25338" x="10883900" y="4465638"/>
          <p14:tracePt t="25340" x="10868025" y="4473575"/>
          <p14:tracePt t="25344" x="10860088" y="4473575"/>
          <p14:tracePt t="25347" x="10844213" y="4481513"/>
          <p14:tracePt t="25350" x="10836275" y="4489450"/>
          <p14:tracePt t="25353" x="10828338" y="4489450"/>
          <p14:tracePt t="25355" x="10820400" y="4489450"/>
          <p14:tracePt t="25358" x="10812463" y="4497388"/>
          <p14:tracePt t="25364" x="10804525" y="4497388"/>
          <p14:tracePt t="25421" x="10812463" y="4489450"/>
          <p14:tracePt t="25426" x="10820400" y="4481513"/>
          <p14:tracePt t="25431" x="10828338" y="4481513"/>
          <p14:tracePt t="25435" x="10836275" y="4473575"/>
          <p14:tracePt t="25445" x="10836275" y="4465638"/>
          <p14:tracePt t="25448" x="10844213" y="4465638"/>
          <p14:tracePt t="25510" x="10836275" y="4465638"/>
          <p14:tracePt t="25515" x="10828338" y="4465638"/>
          <p14:tracePt t="25517" x="10820400" y="4465638"/>
          <p14:tracePt t="25520" x="10812463" y="4465638"/>
          <p14:tracePt t="25525" x="10804525" y="4465638"/>
          <p14:tracePt t="25529" x="10796588" y="4465638"/>
          <p14:tracePt t="25531" x="10788650" y="4465638"/>
          <p14:tracePt t="25533" x="10788650" y="4473575"/>
          <p14:tracePt t="25535" x="10780713" y="4473575"/>
          <p14:tracePt t="25541" x="10772775" y="4473575"/>
          <p14:tracePt t="25545" x="10772775" y="4481513"/>
          <p14:tracePt t="25554" x="10772775" y="4489450"/>
          <p14:tracePt t="25693" x="10756900" y="4497388"/>
          <p14:tracePt t="25696" x="10748963" y="4497388"/>
          <p14:tracePt t="25699" x="10741025" y="4505325"/>
          <p14:tracePt t="25701" x="10725150" y="4505325"/>
          <p14:tracePt t="25704" x="10709275" y="4505325"/>
          <p14:tracePt t="25706" x="10685463" y="4513263"/>
          <p14:tracePt t="25709" x="10669588" y="4521200"/>
          <p14:tracePt t="25711" x="10661650" y="4521200"/>
          <p14:tracePt t="25715" x="10620375" y="4529138"/>
          <p14:tracePt t="25718" x="10604500" y="4529138"/>
          <p14:tracePt t="25719" x="10580688" y="4537075"/>
          <p14:tracePt t="25722" x="10572750" y="4537075"/>
          <p14:tracePt t="25724" x="10548938" y="4537075"/>
          <p14:tracePt t="25725" x="10533063" y="4537075"/>
          <p14:tracePt t="25727" x="10517188" y="4537075"/>
          <p14:tracePt t="25731" x="10493375" y="4545013"/>
          <p14:tracePt t="25732" x="10477500" y="4545013"/>
          <p14:tracePt t="25733" x="10469563" y="4545013"/>
          <p14:tracePt t="25734" x="10469563" y="4552950"/>
          <p14:tracePt t="25735" x="10461625" y="4552950"/>
          <p14:tracePt t="25736" x="10453688" y="4552950"/>
          <p14:tracePt t="25738" x="10445750" y="4552950"/>
          <p14:tracePt t="25740" x="10437813" y="4552950"/>
          <p14:tracePt t="25743" x="10429875" y="4552950"/>
          <p14:tracePt t="25745" x="10421938" y="4552950"/>
          <p14:tracePt t="25747" x="10421938" y="4560888"/>
          <p14:tracePt t="25770" x="10429875" y="4560888"/>
          <p14:tracePt t="25773" x="10437813" y="4560888"/>
          <p14:tracePt t="25776" x="10445750" y="4560888"/>
          <p14:tracePt t="25778" x="10453688" y="4560888"/>
          <p14:tracePt t="25779" x="10461625" y="4560888"/>
          <p14:tracePt t="25780" x="10469563" y="4560888"/>
          <p14:tracePt t="25782" x="10485438" y="4560888"/>
          <p14:tracePt t="25784" x="10493375" y="4560888"/>
          <p14:tracePt t="25785" x="10501313" y="4560888"/>
          <p14:tracePt t="25786" x="10509250" y="4560888"/>
          <p14:tracePt t="25787" x="10517188" y="4560888"/>
          <p14:tracePt t="25788" x="10533063" y="4560888"/>
          <p14:tracePt t="25790" x="10548938" y="4560888"/>
          <p14:tracePt t="25791" x="10556875" y="4560888"/>
          <p14:tracePt t="25792" x="10572750" y="4560888"/>
          <p14:tracePt t="25793" x="10580688" y="4560888"/>
          <p14:tracePt t="25795" x="10596563" y="4552950"/>
          <p14:tracePt t="25796" x="10604500" y="4552950"/>
          <p14:tracePt t="25797" x="10629900" y="4552950"/>
          <p14:tracePt t="25798" x="10637838" y="4552950"/>
          <p14:tracePt t="25799" x="10645775" y="4552950"/>
          <p14:tracePt t="25800" x="10653713" y="4552950"/>
          <p14:tracePt t="25801" x="10669588" y="4545013"/>
          <p14:tracePt t="25802" x="10677525" y="4545013"/>
          <p14:tracePt t="25803" x="10693400" y="4545013"/>
          <p14:tracePt t="25804" x="10701338" y="4545013"/>
          <p14:tracePt t="25805" x="10725150" y="4545013"/>
          <p14:tracePt t="25806" x="10733088" y="4545013"/>
          <p14:tracePt t="25808" x="10741025" y="4545013"/>
          <p14:tracePt t="25808" x="10748963" y="4545013"/>
          <p14:tracePt t="25809" x="10764838" y="4545013"/>
          <p14:tracePt t="25810" x="10780713" y="4545013"/>
          <p14:tracePt t="25812" x="10796588" y="4545013"/>
          <p14:tracePt t="25813" x="10812463" y="4545013"/>
          <p14:tracePt t="25814" x="10828338" y="4545013"/>
          <p14:tracePt t="25815" x="10836275" y="4545013"/>
          <p14:tracePt t="25816" x="10844213" y="4545013"/>
          <p14:tracePt t="25817" x="10868025" y="4545013"/>
          <p14:tracePt t="25819" x="10875963" y="4545013"/>
          <p14:tracePt t="25820" x="10891838" y="4545013"/>
          <p14:tracePt t="25821" x="10907713" y="4545013"/>
          <p14:tracePt t="25823" x="10923588" y="4545013"/>
          <p14:tracePt t="25824" x="10931525" y="4545013"/>
          <p14:tracePt t="25825" x="10947400" y="4545013"/>
          <p14:tracePt t="25828" x="10963275" y="4545013"/>
          <p14:tracePt t="25829" x="10980738" y="4545013"/>
          <p14:tracePt t="25831" x="10988675" y="4545013"/>
          <p14:tracePt t="25831" x="11004550" y="4545013"/>
          <p14:tracePt t="25833" x="11012488" y="4545013"/>
          <p14:tracePt t="25834" x="11020425" y="4545013"/>
          <p14:tracePt t="25835" x="11028363" y="4545013"/>
          <p14:tracePt t="25836" x="11036300" y="4545013"/>
          <p14:tracePt t="25838" x="11044238" y="4545013"/>
          <p14:tracePt t="25840" x="11052175" y="4545013"/>
          <p14:tracePt t="25841" x="11060113" y="4545013"/>
          <p14:tracePt t="25843" x="11068050" y="4545013"/>
          <p14:tracePt t="25847" x="11068050" y="4552950"/>
          <p14:tracePt t="25850" x="11075988" y="4552950"/>
          <p14:tracePt t="25871" x="11075988" y="4560888"/>
          <p14:tracePt t="25873" x="11068050" y="4560888"/>
          <p14:tracePt t="25877" x="11060113" y="4560888"/>
          <p14:tracePt t="25878" x="11052175" y="4560888"/>
          <p14:tracePt t="25880" x="11044238" y="4560888"/>
          <p14:tracePt t="25882" x="11036300" y="4568825"/>
          <p14:tracePt t="25900" x="10923588" y="4584700"/>
          <p14:tracePt t="25902" x="10915650" y="4592638"/>
          <p14:tracePt t="25904" x="10899775" y="4592638"/>
          <p14:tracePt t="25906" x="10875963" y="4592638"/>
          <p14:tracePt t="25908" x="10860088" y="4592638"/>
          <p14:tracePt t="25910" x="10836275" y="4600575"/>
          <p14:tracePt t="25912" x="10812463" y="4608513"/>
          <p14:tracePt t="25916" x="10788650" y="4608513"/>
          <p14:tracePt t="25919" x="10756900" y="4616450"/>
          <p14:tracePt t="25921" x="10748963" y="4616450"/>
          <p14:tracePt t="25923" x="10741025" y="4616450"/>
          <p14:tracePt t="25924" x="10733088" y="4616450"/>
          <p14:tracePt t="25926" x="10717213" y="4616450"/>
          <p14:tracePt t="25928" x="10717213" y="4624388"/>
          <p14:tracePt t="25930" x="10709275" y="4624388"/>
          <p14:tracePt t="25934" x="10701338" y="4624388"/>
          <p14:tracePt t="25936" x="10701338" y="4633913"/>
          <p14:tracePt t="25991" x="10701338" y="4624388"/>
          <p14:tracePt t="25998" x="10709275" y="4624388"/>
          <p14:tracePt t="26003" x="10709275" y="4616450"/>
          <p14:tracePt t="26006" x="10717213" y="4616450"/>
          <p14:tracePt t="26009" x="10725150" y="4616450"/>
          <p14:tracePt t="26015" x="10725150" y="4608513"/>
          <p14:tracePt t="26016" x="10733088" y="4608513"/>
          <p14:tracePt t="26026" x="10741025" y="4608513"/>
          <p14:tracePt t="26031" x="10741025" y="4600575"/>
          <p14:tracePt t="26035" x="10748963" y="4600575"/>
          <p14:tracePt t="26040" x="10756900" y="4600575"/>
          <p14:tracePt t="26042" x="10756900" y="4592638"/>
          <p14:tracePt t="26138" x="10764838" y="4592638"/>
          <p14:tracePt t="26141" x="10764838" y="4600575"/>
          <p14:tracePt t="26146" x="10772775" y="4600575"/>
          <p14:tracePt t="26149" x="10772775" y="4608513"/>
          <p14:tracePt t="26150" x="10780713" y="4608513"/>
          <p14:tracePt t="26153" x="10788650" y="4616450"/>
          <p14:tracePt t="26156" x="10796588" y="4616450"/>
          <p14:tracePt t="26160" x="10804525" y="4624388"/>
          <p14:tracePt t="26163" x="10820400" y="4633913"/>
          <p14:tracePt t="26166" x="10828338" y="4633913"/>
          <p14:tracePt t="26168" x="10844213" y="4641850"/>
          <p14:tracePt t="26172" x="10860088" y="4641850"/>
          <p14:tracePt t="26173" x="10868025" y="4641850"/>
          <p14:tracePt t="26175" x="10875963" y="4649788"/>
          <p14:tracePt t="26177" x="10883900" y="4649788"/>
          <p14:tracePt t="26181" x="10907713" y="4657725"/>
          <p14:tracePt t="26183" x="10915650" y="4657725"/>
          <p14:tracePt t="26186" x="10939463" y="4665663"/>
          <p14:tracePt t="26187" x="10947400" y="4665663"/>
          <p14:tracePt t="26190" x="10963275" y="4673600"/>
          <p14:tracePt t="26191" x="10980738" y="4673600"/>
          <p14:tracePt t="26195" x="11004550" y="4689475"/>
          <p14:tracePt t="26199" x="11020425" y="4689475"/>
          <p14:tracePt t="26201" x="11036300" y="4689475"/>
          <p14:tracePt t="26205" x="11068050" y="4697413"/>
          <p14:tracePt t="26206" x="11075988" y="4697413"/>
          <p14:tracePt t="26208" x="11083925" y="4697413"/>
          <p14:tracePt t="26209" x="11091863" y="4705350"/>
          <p14:tracePt t="26211" x="11099800" y="4713288"/>
          <p14:tracePt t="26213" x="11107738" y="4713288"/>
          <p14:tracePt t="26214" x="11115675" y="4713288"/>
          <p14:tracePt t="26216" x="11123613" y="4713288"/>
          <p14:tracePt t="26217" x="11131550" y="4713288"/>
          <p14:tracePt t="26219" x="11139488" y="4713288"/>
          <p14:tracePt t="26219" x="11147425" y="4713288"/>
          <p14:tracePt t="26222" x="11155363" y="4721225"/>
          <p14:tracePt t="26224" x="11163300" y="4721225"/>
          <p14:tracePt t="26226" x="11171238" y="4721225"/>
          <p14:tracePt t="26226" x="11179175" y="4721225"/>
          <p14:tracePt t="26231" x="11187113" y="4721225"/>
          <p14:tracePt t="26233" x="11187113" y="4729163"/>
          <p14:tracePt t="26234" x="11195050" y="4729163"/>
          <p14:tracePt t="26238" x="11202988" y="4729163"/>
          <p14:tracePt t="26243" x="11210925" y="4729163"/>
          <p14:tracePt t="26290" x="11210925" y="4737100"/>
          <p14:tracePt t="26298" x="11202988" y="4737100"/>
          <p14:tracePt t="26300" x="11202988" y="4745038"/>
          <p14:tracePt t="26310" x="11195050" y="4752975"/>
          <p14:tracePt t="26317" x="11187113" y="4752975"/>
          <p14:tracePt t="26319" x="11187113" y="4760913"/>
          <p14:tracePt t="26323" x="11179175" y="4768850"/>
          <p14:tracePt t="26328" x="11171238" y="4776788"/>
          <p14:tracePt t="26332" x="11163300" y="4776788"/>
          <p14:tracePt t="26335" x="11163300" y="4784725"/>
          <p14:tracePt t="26337" x="11155363" y="4784725"/>
          <p14:tracePt t="26341" x="11147425" y="4792663"/>
          <p14:tracePt t="26343" x="11139488" y="4800600"/>
          <p14:tracePt t="26347" x="11131550" y="4808538"/>
          <p14:tracePt t="26351" x="11123613" y="4816475"/>
          <p14:tracePt t="26354" x="11107738" y="4816475"/>
          <p14:tracePt t="26356" x="11099800" y="4832350"/>
          <p14:tracePt t="26360" x="11091863" y="4840288"/>
          <p14:tracePt t="26362" x="11083925" y="4840288"/>
          <p14:tracePt t="26364" x="11075988" y="4848225"/>
          <p14:tracePt t="26365" x="11068050" y="4848225"/>
          <p14:tracePt t="26366" x="11068050" y="4856163"/>
          <p14:tracePt t="26369" x="11052175" y="4864100"/>
          <p14:tracePt t="26371" x="11036300" y="4872038"/>
          <p14:tracePt t="26374" x="11028363" y="4872038"/>
          <p14:tracePt t="26375" x="11028363" y="4879975"/>
          <p14:tracePt t="26377" x="11020425" y="4887913"/>
          <p14:tracePt t="26379" x="11004550" y="4895850"/>
          <p14:tracePt t="26380" x="10996613" y="4895850"/>
          <p14:tracePt t="26382" x="10988675" y="4895850"/>
          <p14:tracePt t="26384" x="10980738" y="4911725"/>
          <p14:tracePt t="26387" x="10963275" y="4919663"/>
          <p14:tracePt t="26389" x="10955338" y="4919663"/>
          <p14:tracePt t="26391" x="10947400" y="4927600"/>
          <p14:tracePt t="26392" x="10939463" y="4927600"/>
          <p14:tracePt t="26393" x="10931525" y="4927600"/>
          <p14:tracePt t="26394" x="10931525" y="4935538"/>
          <p14:tracePt t="26395" x="10923588" y="4935538"/>
          <p14:tracePt t="26396" x="10915650" y="4943475"/>
          <p14:tracePt t="26397" x="10907713" y="4943475"/>
          <p14:tracePt t="26399" x="10899775" y="4943475"/>
          <p14:tracePt t="26400" x="10899775" y="4951413"/>
          <p14:tracePt t="26401" x="10891838" y="4951413"/>
          <p14:tracePt t="26403" x="10883900" y="4951413"/>
          <p14:tracePt t="26403" x="10875963" y="4951413"/>
          <p14:tracePt t="26404" x="10875963" y="4959350"/>
          <p14:tracePt t="26405" x="10868025" y="4959350"/>
          <p14:tracePt t="26406" x="10860088" y="4959350"/>
          <p14:tracePt t="26407" x="10860088" y="4967288"/>
          <p14:tracePt t="26408" x="10852150" y="4967288"/>
          <p14:tracePt t="26409" x="10844213" y="4967288"/>
          <p14:tracePt t="26410" x="10844213" y="4976813"/>
          <p14:tracePt t="26412" x="10836275" y="4976813"/>
          <p14:tracePt t="26413" x="10828338" y="4976813"/>
          <p14:tracePt t="26415" x="10820400" y="4984750"/>
          <p14:tracePt t="26417" x="10812463" y="4984750"/>
          <p14:tracePt t="26418" x="10812463" y="4992688"/>
          <p14:tracePt t="26419" x="10796588" y="4992688"/>
          <p14:tracePt t="26422" x="10788650" y="4992688"/>
          <p14:tracePt t="26423" x="10780713" y="4992688"/>
          <p14:tracePt t="26424" x="10780713" y="5000625"/>
          <p14:tracePt t="26427" x="10764838" y="5000625"/>
          <p14:tracePt t="26428" x="10756900" y="5000625"/>
          <p14:tracePt t="26429" x="10756900" y="5008563"/>
          <p14:tracePt t="26431" x="10748963" y="5008563"/>
          <p14:tracePt t="26433" x="10741025" y="5008563"/>
          <p14:tracePt t="26434" x="10733088" y="5008563"/>
          <p14:tracePt t="26436" x="10733088" y="5016500"/>
          <p14:tracePt t="26437" x="10725150" y="5016500"/>
          <p14:tracePt t="26440" x="10717213" y="5016500"/>
          <p14:tracePt t="26442" x="10709275" y="5016500"/>
          <p14:tracePt t="26445" x="10701338" y="5016500"/>
          <p14:tracePt t="26447" x="10693400" y="5016500"/>
          <p14:tracePt t="26451" x="10685463" y="5016500"/>
          <p14:tracePt t="26459" x="10677525" y="5024438"/>
          <p14:tracePt t="26462" x="10669588" y="5024438"/>
          <p14:tracePt t="26701" x="10661650" y="5024438"/>
          <p14:tracePt t="26706" x="10645775" y="5024438"/>
          <p14:tracePt t="26710" x="10637838" y="5032375"/>
          <p14:tracePt t="26712" x="10629900" y="5040313"/>
          <p14:tracePt t="26714" x="10604500" y="5040313"/>
          <p14:tracePt t="26717" x="10588625" y="5048250"/>
          <p14:tracePt t="26719" x="10580688" y="5048250"/>
          <p14:tracePt t="26721" x="10541000" y="5056188"/>
          <p14:tracePt t="26724" x="10509250" y="5064125"/>
          <p14:tracePt t="26726" x="10493375" y="5072063"/>
          <p14:tracePt t="26729" x="10445750" y="5080000"/>
          <p14:tracePt t="26732" x="10366375" y="5095875"/>
          <p14:tracePt t="26736" x="10302875" y="5111750"/>
          <p14:tracePt t="26738" x="10253663" y="5111750"/>
          <p14:tracePt t="26740" x="10206038" y="5127625"/>
          <p14:tracePt t="26741" x="10158413" y="5135563"/>
          <p14:tracePt t="26743" x="10118725" y="5151438"/>
          <p14:tracePt t="26747" x="10007600" y="5151438"/>
          <p14:tracePt t="26749" x="9902825" y="5175250"/>
          <p14:tracePt t="26751" x="9871075" y="5175250"/>
          <p14:tracePt t="26751" x="9847263" y="5183188"/>
          <p14:tracePt t="26753" x="9775825" y="5191125"/>
          <p14:tracePt t="26755" x="9744075" y="5199063"/>
          <p14:tracePt t="26756" x="9704388" y="5199063"/>
          <p14:tracePt t="26757" x="9632950" y="5207000"/>
          <p14:tracePt t="26758" x="9601200" y="5214938"/>
          <p14:tracePt t="26759" x="9559925" y="5222875"/>
          <p14:tracePt t="26760" x="9528175" y="5222875"/>
          <p14:tracePt t="26763" x="9456738" y="5230813"/>
          <p14:tracePt t="26764" x="9385300" y="5238750"/>
          <p14:tracePt t="26765" x="9353550" y="5238750"/>
          <p14:tracePt t="26767" x="9297988" y="5246688"/>
          <p14:tracePt t="26768" x="9250363" y="5246688"/>
          <p14:tracePt t="26769" x="9217025" y="5254625"/>
          <p14:tracePt t="26770" x="9193213" y="5254625"/>
          <p14:tracePt t="26771" x="9169400" y="5254625"/>
          <p14:tracePt t="26772" x="9137650" y="5262563"/>
          <p14:tracePt t="26773" x="9105900" y="5262563"/>
          <p14:tracePt t="26774" x="9066213" y="5262563"/>
          <p14:tracePt t="26775" x="9034463" y="5270500"/>
          <p14:tracePt t="26776" x="9010650" y="5270500"/>
          <p14:tracePt t="26778" x="8986838" y="5270500"/>
          <p14:tracePt t="26780" x="8907463" y="5278438"/>
          <p14:tracePt t="26781" x="8874125" y="5278438"/>
          <p14:tracePt t="26782" x="8850313" y="5286375"/>
          <p14:tracePt t="26783" x="8826500" y="5286375"/>
          <p14:tracePt t="26784" x="8802688" y="5286375"/>
          <p14:tracePt t="26785" x="8778875" y="5286375"/>
          <p14:tracePt t="26786" x="8763000" y="5286375"/>
          <p14:tracePt t="26787" x="8739188" y="5286375"/>
          <p14:tracePt t="26788" x="8715375" y="5286375"/>
          <p14:tracePt t="26789" x="8691563" y="5286375"/>
          <p14:tracePt t="26790" x="8675688" y="5286375"/>
          <p14:tracePt t="26791" x="8651875" y="5286375"/>
          <p14:tracePt t="26792" x="8636000" y="5286375"/>
          <p14:tracePt t="26793" x="8612188" y="5286375"/>
          <p14:tracePt t="26794" x="8596313" y="5286375"/>
          <p14:tracePt t="26795" x="8580438" y="5286375"/>
          <p14:tracePt t="26796" x="8564563" y="5286375"/>
          <p14:tracePt t="26797" x="8548688" y="5286375"/>
          <p14:tracePt t="26798" x="8531225" y="5286375"/>
          <p14:tracePt t="26799" x="8515350" y="5286375"/>
          <p14:tracePt t="26800" x="8499475" y="5286375"/>
          <p14:tracePt t="26801" x="8491538" y="5286375"/>
          <p14:tracePt t="26802" x="8475663" y="5286375"/>
          <p14:tracePt t="26803" x="8467725" y="5286375"/>
          <p14:tracePt t="26804" x="8451850" y="5286375"/>
          <p14:tracePt t="26805" x="8443913" y="5286375"/>
          <p14:tracePt t="26806" x="8435975" y="5286375"/>
          <p14:tracePt t="26807" x="8420100" y="5286375"/>
          <p14:tracePt t="26808" x="8412163" y="5286375"/>
          <p14:tracePt t="26810" x="8396288" y="5286375"/>
          <p14:tracePt t="26812" x="8388350" y="5286375"/>
          <p14:tracePt t="26812" x="8380413" y="5278438"/>
          <p14:tracePt t="26813" x="8372475" y="5278438"/>
          <p14:tracePt t="26815" x="8356600" y="5278438"/>
          <p14:tracePt t="26817" x="8348663" y="5278438"/>
          <p14:tracePt t="26819" x="8340725" y="5278438"/>
          <p14:tracePt t="26820" x="8340725" y="5270500"/>
          <p14:tracePt t="26821" x="8332788" y="5270500"/>
          <p14:tracePt t="26823" x="8324850" y="5270500"/>
          <p14:tracePt t="26825" x="8316913" y="5270500"/>
          <p14:tracePt t="26828" x="8316913" y="5262563"/>
          <p14:tracePt t="26829" x="8308975" y="5262563"/>
          <p14:tracePt t="26834" x="8301038" y="5262563"/>
          <p14:tracePt t="26838" x="8293100" y="5262563"/>
          <p14:tracePt t="26852" x="8285163" y="5254625"/>
          <p14:tracePt t="26857" x="8285163" y="5246688"/>
          <p14:tracePt t="26885" x="8277225" y="5246688"/>
          <p14:tracePt t="26888" x="8277225" y="5238750"/>
          <p14:tracePt t="26910" x="8269288" y="5238750"/>
          <p14:tracePt t="26917" x="8269288" y="5230813"/>
          <p14:tracePt t="26926" x="8261350" y="5230813"/>
          <p14:tracePt t="26935" x="8253413" y="5230813"/>
          <p14:tracePt t="26950" x="8245475" y="5230813"/>
          <p14:tracePt t="26965" x="8237538" y="5230813"/>
          <p14:tracePt t="26972" x="8237538" y="5222875"/>
          <p14:tracePt t="26976" x="8229600" y="5222875"/>
          <p14:tracePt t="26980" x="8221663" y="5222875"/>
          <p14:tracePt t="26988" x="8213725" y="5222875"/>
          <p14:tracePt t="26995" x="8205788" y="5222875"/>
          <p14:tracePt t="26998" x="8189913" y="5222875"/>
          <p14:tracePt t="27002" x="8180388" y="5222875"/>
          <p14:tracePt t="27004" x="8172450" y="5222875"/>
          <p14:tracePt t="27006" x="8156575" y="5222875"/>
          <p14:tracePt t="27011" x="8148638" y="5222875"/>
          <p14:tracePt t="27014" x="8124825" y="5222875"/>
          <p14:tracePt t="27016" x="8116888" y="5222875"/>
          <p14:tracePt t="27018" x="8101013" y="5222875"/>
          <p14:tracePt t="27020" x="8085138" y="5222875"/>
          <p14:tracePt t="27023" x="8077200" y="5222875"/>
          <p14:tracePt t="27024" x="8061325" y="5222875"/>
          <p14:tracePt t="27026" x="8045450" y="5222875"/>
          <p14:tracePt t="27028" x="8037513" y="5222875"/>
          <p14:tracePt t="27032" x="8013700" y="5222875"/>
          <p14:tracePt t="27034" x="7989888" y="5230813"/>
          <p14:tracePt t="27036" x="7966075" y="5230813"/>
          <p14:tracePt t="27038" x="7958138" y="5230813"/>
          <p14:tracePt t="27040" x="7942263" y="5230813"/>
          <p14:tracePt t="27041" x="7918450" y="5230813"/>
          <p14:tracePt t="27045" x="7910513" y="5230813"/>
          <p14:tracePt t="27048" x="7870825" y="5230813"/>
          <p14:tracePt t="27049" x="7847013" y="5230813"/>
          <p14:tracePt t="27051" x="7821613" y="5230813"/>
          <p14:tracePt t="27052" x="7805738" y="5238750"/>
          <p14:tracePt t="27053" x="7797800" y="5238750"/>
          <p14:tracePt t="27054" x="7789863" y="5238750"/>
          <p14:tracePt t="27055" x="7773988" y="5238750"/>
          <p14:tracePt t="27056" x="7766050" y="5238750"/>
          <p14:tracePt t="27057" x="7758113" y="5238750"/>
          <p14:tracePt t="27058" x="7750175" y="5238750"/>
          <p14:tracePt t="27059" x="7734300" y="5238750"/>
          <p14:tracePt t="27061" x="7726363" y="5238750"/>
          <p14:tracePt t="27064" x="7686675" y="5246688"/>
          <p14:tracePt t="27065" x="7662863" y="5246688"/>
          <p14:tracePt t="27066" x="7654925" y="5246688"/>
          <p14:tracePt t="27067" x="7631113" y="5254625"/>
          <p14:tracePt t="27069" x="7623175" y="5254625"/>
          <p14:tracePt t="27070" x="7607300" y="5254625"/>
          <p14:tracePt t="27070" x="7599363" y="5254625"/>
          <p14:tracePt t="27072" x="7583488" y="5254625"/>
          <p14:tracePt t="27073" x="7567613" y="5254625"/>
          <p14:tracePt t="27074" x="7551738" y="5254625"/>
          <p14:tracePt t="27075" x="7535863" y="5254625"/>
          <p14:tracePt t="27076" x="7519988" y="5254625"/>
          <p14:tracePt t="27077" x="7512050" y="5254625"/>
          <p14:tracePt t="27080" x="7486650" y="5254625"/>
          <p14:tracePt t="27082" x="7454900" y="5254625"/>
          <p14:tracePt t="27083" x="7439025" y="5254625"/>
          <p14:tracePt t="27084" x="7423150" y="5254625"/>
          <p14:tracePt t="27085" x="7407275" y="5254625"/>
          <p14:tracePt t="27086" x="7399338" y="5254625"/>
          <p14:tracePt t="27088" x="7391400" y="5254625"/>
          <p14:tracePt t="27089" x="7375525" y="5254625"/>
          <p14:tracePt t="27090" x="7351713" y="5254625"/>
          <p14:tracePt t="27091" x="7343775" y="5254625"/>
          <p14:tracePt t="27092" x="7327900" y="5254625"/>
          <p14:tracePt t="27093" x="7319963" y="5254625"/>
          <p14:tracePt t="27096" x="7304088" y="5254625"/>
          <p14:tracePt t="27098" x="7280275" y="5254625"/>
          <p14:tracePt t="27099" x="7272338" y="5254625"/>
          <p14:tracePt t="27100" x="7248525" y="5254625"/>
          <p14:tracePt t="27102" x="7232650" y="5254625"/>
          <p14:tracePt t="27104" x="7224713" y="5254625"/>
          <p14:tracePt t="27105" x="7208838" y="5254625"/>
          <p14:tracePt t="27106" x="7192963" y="5254625"/>
          <p14:tracePt t="27107" x="7185025" y="5254625"/>
          <p14:tracePt t="27108" x="7177088" y="5254625"/>
          <p14:tracePt t="27109" x="7169150" y="5254625"/>
          <p14:tracePt t="27111" x="7161213" y="5254625"/>
          <p14:tracePt t="27113" x="7145338" y="5254625"/>
          <p14:tracePt t="27115" x="7127875" y="5254625"/>
          <p14:tracePt t="27116" x="7119938" y="5254625"/>
          <p14:tracePt t="27117" x="7104063" y="5254625"/>
          <p14:tracePt t="27119" x="7096125" y="5254625"/>
          <p14:tracePt t="27121" x="7080250" y="5254625"/>
          <p14:tracePt t="27123" x="7072313" y="5254625"/>
          <p14:tracePt t="27125" x="7064375" y="5254625"/>
          <p14:tracePt t="27126" x="7056438" y="5254625"/>
          <p14:tracePt t="27130" x="7032625" y="5254625"/>
          <p14:tracePt t="27132" x="7024688" y="5254625"/>
          <p14:tracePt t="27134" x="7008813" y="5254625"/>
          <p14:tracePt t="27138" x="7000875" y="5254625"/>
          <p14:tracePt t="27140" x="6992938" y="5254625"/>
          <p14:tracePt t="27146" x="6985000" y="5254625"/>
          <p14:tracePt t="27148" x="6977063" y="5254625"/>
          <p14:tracePt t="27160" x="6969125" y="5254625"/>
          <p14:tracePt t="27328" x="6961188" y="5254625"/>
          <p14:tracePt t="27334" x="6945313" y="5254625"/>
          <p14:tracePt t="27337" x="6937375" y="5254625"/>
          <p14:tracePt t="27340" x="6921500" y="5254625"/>
          <p14:tracePt t="27344" x="6913563" y="5254625"/>
          <p14:tracePt t="27348" x="6889750" y="5254625"/>
          <p14:tracePt t="27350" x="6873875" y="5254625"/>
          <p14:tracePt t="27352" x="6858000" y="5254625"/>
          <p14:tracePt t="27353" x="6842125" y="5254625"/>
          <p14:tracePt t="27355" x="6818313" y="5254625"/>
          <p14:tracePt t="27357" x="6802438" y="5254625"/>
          <p14:tracePt t="27359" x="6784975" y="5254625"/>
          <p14:tracePt t="27360" x="6753225" y="5254625"/>
          <p14:tracePt t="27363" x="6705600" y="5254625"/>
          <p14:tracePt t="27365" x="6673850" y="5254625"/>
          <p14:tracePt t="27367" x="6642100" y="5254625"/>
          <p14:tracePt t="27368" x="6618288" y="5254625"/>
          <p14:tracePt t="27370" x="6602413" y="5254625"/>
          <p14:tracePt t="27373" x="6538913" y="5246688"/>
          <p14:tracePt t="27374" x="6507163" y="5238750"/>
          <p14:tracePt t="27375" x="6451600" y="5238750"/>
          <p14:tracePt t="27377" x="6426200" y="5238750"/>
          <p14:tracePt t="27381" x="6315075" y="5222875"/>
          <p14:tracePt t="27382" x="6283325" y="5222875"/>
          <p14:tracePt t="27383" x="6211888" y="5207000"/>
          <p14:tracePt t="27384" x="6188075" y="5199063"/>
          <p14:tracePt t="27385" x="6140450" y="5199063"/>
          <p14:tracePt t="27386" x="6108700" y="5191125"/>
          <p14:tracePt t="27387" x="6075363" y="5183188"/>
          <p14:tracePt t="27388" x="6027738" y="5175250"/>
          <p14:tracePt t="27389" x="5995988" y="5175250"/>
          <p14:tracePt t="27390" x="5956300" y="5159375"/>
          <p14:tracePt t="27391" x="5916613" y="5151438"/>
          <p14:tracePt t="27392" x="5868988" y="5143500"/>
          <p14:tracePt t="27393" x="5821363" y="5127625"/>
          <p14:tracePt t="27394" x="5781675" y="5111750"/>
          <p14:tracePt t="27397" x="5645150" y="5080000"/>
          <p14:tracePt t="27398" x="5597525" y="5080000"/>
          <p14:tracePt t="27399" x="5541963" y="5072063"/>
          <p14:tracePt t="27400" x="5494338" y="5056188"/>
          <p14:tracePt t="27401" x="5454650" y="5048250"/>
          <p14:tracePt t="27402" x="5397500" y="5024438"/>
          <p14:tracePt t="27403" x="5341938" y="5016500"/>
          <p14:tracePt t="27404" x="5294313" y="5000625"/>
          <p14:tracePt t="27405" x="5238750" y="4992688"/>
          <p14:tracePt t="27407" x="5191125" y="4976813"/>
          <p14:tracePt t="27408" x="5080000" y="4943475"/>
          <p14:tracePt t="27410" x="5038725" y="4935538"/>
          <p14:tracePt t="27412" x="4927600" y="4903788"/>
          <p14:tracePt t="27416" x="4705350" y="4832350"/>
          <p14:tracePt t="27417" x="4584700" y="4800600"/>
          <p14:tracePt t="27419" x="4505325" y="4760913"/>
          <p14:tracePt t="27422" x="4337050" y="4705350"/>
          <p14:tracePt t="27425" x="4170363" y="4649788"/>
          <p14:tracePt t="27427" x="4130675" y="4624388"/>
          <p14:tracePt t="27429" x="4011613" y="4584700"/>
          <p14:tracePt t="27429" x="3954463" y="4568825"/>
          <p14:tracePt t="27430" x="3906838" y="4552950"/>
          <p14:tracePt t="27432" x="3851275" y="4537075"/>
          <p14:tracePt t="27433" x="3803650" y="4513263"/>
          <p14:tracePt t="27434" x="3708400" y="4481513"/>
          <p14:tracePt t="27436" x="3668713" y="4465638"/>
          <p14:tracePt t="27439" x="3468688" y="4410075"/>
          <p14:tracePt t="27441" x="3381375" y="4370388"/>
          <p14:tracePt t="27442" x="3333750" y="4362450"/>
          <p14:tracePt t="27443" x="3292475" y="4346575"/>
          <p14:tracePt t="27445" x="3213100" y="4314825"/>
          <p14:tracePt t="27446" x="3181350" y="4298950"/>
          <p14:tracePt t="27448" x="3133725" y="4291013"/>
          <p14:tracePt t="27448" x="3109913" y="4273550"/>
          <p14:tracePt t="27449" x="3070225" y="4265613"/>
          <p14:tracePt t="27450" x="3038475" y="4249738"/>
          <p14:tracePt t="27451" x="3006725" y="4241800"/>
          <p14:tracePt t="27452" x="2982913" y="4233863"/>
          <p14:tracePt t="27453" x="2949575" y="4217988"/>
          <p14:tracePt t="27454" x="2925763" y="4210050"/>
          <p14:tracePt t="27455" x="2901950" y="4202113"/>
          <p14:tracePt t="27456" x="2878138" y="4186238"/>
          <p14:tracePt t="27457" x="2862263" y="4186238"/>
          <p14:tracePt t="27458" x="2846388" y="4178300"/>
          <p14:tracePt t="27459" x="2830513" y="4162425"/>
          <p14:tracePt t="27460" x="2798763" y="4154488"/>
          <p14:tracePt t="27462" x="2767013" y="4138613"/>
          <p14:tracePt t="27463" x="2751138" y="4130675"/>
          <p14:tracePt t="27464" x="2735263" y="4130675"/>
          <p14:tracePt t="27466" x="2711450" y="4106863"/>
          <p14:tracePt t="27467" x="2695575" y="4106863"/>
          <p14:tracePt t="27468" x="2687638" y="4098925"/>
          <p14:tracePt t="27469" x="2679700" y="4098925"/>
          <p14:tracePt t="27470" x="2671763" y="4090988"/>
          <p14:tracePt t="27471" x="2671763" y="4083050"/>
          <p14:tracePt t="27472" x="2655888" y="4083050"/>
          <p14:tracePt t="27473" x="2647950" y="4075113"/>
          <p14:tracePt t="27474" x="2647950" y="4067175"/>
          <p14:tracePt t="27475" x="2640013" y="4059238"/>
          <p14:tracePt t="27476" x="2632075" y="4059238"/>
          <p14:tracePt t="27478" x="2632075" y="4051300"/>
          <p14:tracePt t="27479" x="2624138" y="4043363"/>
          <p14:tracePt t="27482" x="2616200" y="4035425"/>
          <p14:tracePt t="27484" x="2616200" y="4027488"/>
          <p14:tracePt t="27485" x="2606675" y="4027488"/>
          <p14:tracePt t="27486" x="2606675" y="4019550"/>
          <p14:tracePt t="27489" x="2606675" y="4011613"/>
          <p14:tracePt t="27490" x="2606675" y="4003675"/>
          <p14:tracePt t="27493" x="2606675" y="3995738"/>
          <p14:tracePt t="27494" x="2606675" y="3987800"/>
          <p14:tracePt t="27496" x="2606675" y="3979863"/>
          <p14:tracePt t="27499" x="2606675" y="3971925"/>
          <p14:tracePt t="27501" x="2606675" y="3963988"/>
          <p14:tracePt t="27503" x="2606675" y="3956050"/>
          <p14:tracePt t="27505" x="2606675" y="3948113"/>
          <p14:tracePt t="27507" x="2606675" y="3938588"/>
          <p14:tracePt t="27508" x="2616200" y="3930650"/>
          <p14:tracePt t="27510" x="2616200" y="3922713"/>
          <p14:tracePt t="27512" x="2616200" y="3914775"/>
          <p14:tracePt t="27513" x="2624138" y="3914775"/>
          <p14:tracePt t="27514" x="2624138" y="3906838"/>
          <p14:tracePt t="27516" x="2624138" y="3898900"/>
          <p14:tracePt t="27517" x="2624138" y="3890963"/>
          <p14:tracePt t="27518" x="2632075" y="3890963"/>
          <p14:tracePt t="27519" x="2632075" y="3883025"/>
          <p14:tracePt t="27522" x="2640013" y="3867150"/>
          <p14:tracePt t="27525" x="2647950" y="3859213"/>
          <p14:tracePt t="27527" x="2647950" y="3851275"/>
          <p14:tracePt t="27529" x="2647950" y="3835400"/>
          <p14:tracePt t="27531" x="2647950" y="3827463"/>
          <p14:tracePt t="27532" x="2655888" y="3827463"/>
          <p14:tracePt t="27534" x="2655888" y="3811588"/>
          <p14:tracePt t="27537" x="2663825" y="3803650"/>
          <p14:tracePt t="27539" x="2663825" y="3795713"/>
          <p14:tracePt t="27541" x="2663825" y="3787775"/>
          <p14:tracePt t="27543" x="2663825" y="3779838"/>
          <p14:tracePt t="27544" x="2663825" y="3771900"/>
          <p14:tracePt t="27547" x="2663825" y="3763963"/>
          <p14:tracePt t="27548" x="2663825" y="3756025"/>
          <p14:tracePt t="27549" x="2663825" y="3748088"/>
          <p14:tracePt t="27552" x="2671763" y="3740150"/>
          <p14:tracePt t="27555" x="2671763" y="3732213"/>
          <p14:tracePt t="27556" x="2671763" y="3724275"/>
          <p14:tracePt t="27558" x="2671763" y="3716338"/>
          <p14:tracePt t="27562" x="2671763" y="3708400"/>
          <p14:tracePt t="27563" x="2671763" y="3700463"/>
          <p14:tracePt t="27564" x="2671763" y="3692525"/>
          <p14:tracePt t="27566" x="2671763" y="3684588"/>
          <p14:tracePt t="27568" x="2671763" y="3676650"/>
          <p14:tracePt t="27571" x="2671763" y="3660775"/>
          <p14:tracePt t="27574" x="2671763" y="3652838"/>
          <p14:tracePt t="27576" x="2671763" y="3644900"/>
          <p14:tracePt t="27577" x="2671763" y="3636963"/>
          <p14:tracePt t="27579" x="2671763" y="3629025"/>
          <p14:tracePt t="27581" x="2671763" y="3621088"/>
          <p14:tracePt t="27583" x="2671763" y="3613150"/>
          <p14:tracePt t="27584" x="2671763" y="3605213"/>
          <p14:tracePt t="27585" x="2671763" y="3595688"/>
          <p14:tracePt t="27587" x="2671763" y="3587750"/>
          <p14:tracePt t="27588" x="2671763" y="3579813"/>
          <p14:tracePt t="27590" x="2671763" y="3571875"/>
          <p14:tracePt t="27591" x="2671763" y="3563938"/>
          <p14:tracePt t="27592" x="2671763" y="3556000"/>
          <p14:tracePt t="27593" x="2679700" y="3556000"/>
          <p14:tracePt t="27594" x="2679700" y="3548063"/>
          <p14:tracePt t="27595" x="2679700" y="3540125"/>
          <p14:tracePt t="27597" x="2679700" y="3532188"/>
          <p14:tracePt t="27598" x="2679700" y="3524250"/>
          <p14:tracePt t="27599" x="2679700" y="3516313"/>
          <p14:tracePt t="27600" x="2679700" y="3508375"/>
          <p14:tracePt t="27601" x="2679700" y="3500438"/>
          <p14:tracePt t="27602" x="2679700" y="3492500"/>
          <p14:tracePt t="27604" x="2679700" y="3484563"/>
          <p14:tracePt t="27605" x="2679700" y="3476625"/>
          <p14:tracePt t="27606" x="2679700" y="3468688"/>
          <p14:tracePt t="27608" x="2679700" y="3452813"/>
          <p14:tracePt t="27611" x="2679700" y="3444875"/>
          <p14:tracePt t="27612" x="2679700" y="3436938"/>
          <p14:tracePt t="27613" x="2679700" y="3421063"/>
          <p14:tracePt t="27615" x="2679700" y="3413125"/>
          <p14:tracePt t="27616" x="2679700" y="3405188"/>
          <p14:tracePt t="27617" x="2679700" y="3397250"/>
          <p14:tracePt t="27618" x="2679700" y="3389313"/>
          <p14:tracePt t="27620" x="2687638" y="3373438"/>
          <p14:tracePt t="27622" x="2687638" y="3365500"/>
          <p14:tracePt t="27623" x="2687638" y="3357563"/>
          <p14:tracePt t="27624" x="2687638" y="3349625"/>
          <p14:tracePt t="27625" x="2687638" y="3341688"/>
          <p14:tracePt t="27627" x="2687638" y="3333750"/>
          <p14:tracePt t="27629" x="2695575" y="3317875"/>
          <p14:tracePt t="27630" x="2695575" y="3309938"/>
          <p14:tracePt t="27631" x="2695575" y="3302000"/>
          <p14:tracePt t="27632" x="2695575" y="3294063"/>
          <p14:tracePt t="27633" x="2695575" y="3286125"/>
          <p14:tracePt t="27634" x="2695575" y="3278188"/>
          <p14:tracePt t="27635" x="2695575" y="3270250"/>
          <p14:tracePt t="27637" x="2695575" y="3252788"/>
          <p14:tracePt t="27638" x="2695575" y="3244850"/>
          <p14:tracePt t="27641" x="2695575" y="3228975"/>
          <p14:tracePt t="27641" x="2703513" y="3221038"/>
          <p14:tracePt t="27643" x="2703513" y="3213100"/>
          <p14:tracePt t="27644" x="2703513" y="3205163"/>
          <p14:tracePt t="27646" x="2703513" y="3189288"/>
          <p14:tracePt t="27648" x="2703513" y="3181350"/>
          <p14:tracePt t="27649" x="2703513" y="3173413"/>
          <p14:tracePt t="27650" x="2703513" y="3165475"/>
          <p14:tracePt t="27652" x="2711450" y="3157538"/>
          <p14:tracePt t="27653" x="2711450" y="3149600"/>
          <p14:tracePt t="27654" x="2711450" y="3141663"/>
          <p14:tracePt t="27655" x="2711450" y="3133725"/>
          <p14:tracePt t="27657" x="2711450" y="3125788"/>
          <p14:tracePt t="27659" x="2711450" y="3109913"/>
          <p14:tracePt t="27662" x="2719388" y="3101975"/>
          <p14:tracePt t="27663" x="2719388" y="3094038"/>
          <p14:tracePt t="27664" x="2719388" y="3086100"/>
          <p14:tracePt t="27666" x="2727325" y="3070225"/>
          <p14:tracePt t="27668" x="2727325" y="3062288"/>
          <p14:tracePt t="27670" x="2727325" y="3054350"/>
          <p14:tracePt t="27672" x="2727325" y="3046413"/>
          <p14:tracePt t="27673" x="2727325" y="3038475"/>
          <p14:tracePt t="27674" x="2735263" y="3038475"/>
          <p14:tracePt t="27675" x="2735263" y="3030538"/>
          <p14:tracePt t="27677" x="2735263" y="3022600"/>
          <p14:tracePt t="27679" x="2735263" y="3014663"/>
          <p14:tracePt t="27682" x="2735263" y="3006725"/>
          <p14:tracePt t="27683" x="2735263" y="2998788"/>
          <p14:tracePt t="27686" x="2735263" y="2990850"/>
          <p14:tracePt t="27689" x="2735263" y="2982913"/>
          <p14:tracePt t="27692" x="2735263" y="2974975"/>
          <p14:tracePt t="27693" x="2735263" y="2967038"/>
          <p14:tracePt t="27696" x="2735263" y="2959100"/>
          <p14:tracePt t="27699" x="2735263" y="2951163"/>
          <p14:tracePt t="27702" x="2735263" y="2943225"/>
          <p14:tracePt t="27706" x="2735263" y="2935288"/>
          <p14:tracePt t="27707" x="2735263" y="2927350"/>
          <p14:tracePt t="27712" x="2735263" y="2919413"/>
          <p14:tracePt t="27715" x="2735263" y="2909888"/>
          <p14:tracePt t="27717" x="2727325" y="2909888"/>
          <p14:tracePt t="27718" x="2727325" y="2901950"/>
          <p14:tracePt t="27722" x="2719388" y="2894013"/>
          <p14:tracePt t="27724" x="2711450" y="2894013"/>
          <p14:tracePt t="27727" x="2703513" y="2894013"/>
          <p14:tracePt t="27729" x="2703513" y="2886075"/>
          <p14:tracePt t="27731" x="2695575" y="2886075"/>
          <p14:tracePt t="27734" x="2695575" y="2878138"/>
          <p14:tracePt t="27735" x="2687638" y="2878138"/>
          <p14:tracePt t="27736" x="2679700" y="2878138"/>
          <p14:tracePt t="27739" x="2671763" y="2878138"/>
          <p14:tracePt t="27741" x="2663825" y="2878138"/>
          <p14:tracePt t="27742" x="2663825" y="2870200"/>
          <p14:tracePt t="27743" x="2655888" y="2870200"/>
          <p14:tracePt t="27744" x="2647950" y="2870200"/>
          <p14:tracePt t="27747" x="2640013" y="2870200"/>
          <p14:tracePt t="27748" x="2632075" y="2870200"/>
          <p14:tracePt t="27751" x="2624138" y="2870200"/>
          <p14:tracePt t="27752" x="2616200" y="2870200"/>
          <p14:tracePt t="27754" x="2606675" y="2870200"/>
          <p14:tracePt t="27756" x="2598738" y="2870200"/>
          <p14:tracePt t="27758" x="2590800" y="2870200"/>
          <p14:tracePt t="27759" x="2582863" y="2870200"/>
          <p14:tracePt t="27762" x="2574925" y="2870200"/>
          <p14:tracePt t="27763" x="2566988" y="2870200"/>
          <p14:tracePt t="27765" x="2551113" y="2870200"/>
          <p14:tracePt t="27766" x="2551113" y="2878138"/>
          <p14:tracePt t="27767" x="2543175" y="2878138"/>
          <p14:tracePt t="27770" x="2535238" y="2878138"/>
          <p14:tracePt t="27771" x="2527300" y="2886075"/>
          <p14:tracePt t="27773" x="2519363" y="2894013"/>
          <p14:tracePt t="27774" x="2511425" y="2894013"/>
          <p14:tracePt t="27775" x="2511425" y="2901950"/>
          <p14:tracePt t="27777" x="2495550" y="2901950"/>
          <p14:tracePt t="27779" x="2495550" y="2909888"/>
          <p14:tracePt t="27780" x="2487613" y="2909888"/>
          <p14:tracePt t="27781" x="2487613" y="2919413"/>
          <p14:tracePt t="27782" x="2479675" y="2919413"/>
          <p14:tracePt t="27783" x="2471738" y="2927350"/>
          <p14:tracePt t="27785" x="2463800" y="2935288"/>
          <p14:tracePt t="27786" x="2463800" y="2943225"/>
          <p14:tracePt t="27788" x="2455863" y="2951163"/>
          <p14:tracePt t="27790" x="2447925" y="2959100"/>
          <p14:tracePt t="27791" x="2439988" y="2967038"/>
          <p14:tracePt t="27792" x="2439988" y="2974975"/>
          <p14:tracePt t="27794" x="2432050" y="2982913"/>
          <p14:tracePt t="27796" x="2432050" y="2990850"/>
          <p14:tracePt t="27796" x="2424113" y="2998788"/>
          <p14:tracePt t="27797" x="2416175" y="2998788"/>
          <p14:tracePt t="27798" x="2416175" y="3006725"/>
          <p14:tracePt t="27799" x="2416175" y="3014663"/>
          <p14:tracePt t="27800" x="2408238" y="3022600"/>
          <p14:tracePt t="27801" x="2408238" y="3038475"/>
          <p14:tracePt t="27802" x="2408238" y="3046413"/>
          <p14:tracePt t="27803" x="2400300" y="3054350"/>
          <p14:tracePt t="27804" x="2400300" y="3062288"/>
          <p14:tracePt t="27805" x="2392363" y="3062288"/>
          <p14:tracePt t="27806" x="2392363" y="3078163"/>
          <p14:tracePt t="27807" x="2384425" y="3086100"/>
          <p14:tracePt t="27809" x="2384425" y="3101975"/>
          <p14:tracePt t="27810" x="2376488" y="3101975"/>
          <p14:tracePt t="27812" x="2376488" y="3117850"/>
          <p14:tracePt t="27813" x="2368550" y="3133725"/>
          <p14:tracePt t="27814" x="2368550" y="3149600"/>
          <p14:tracePt t="27815" x="2368550" y="3165475"/>
          <p14:tracePt t="27816" x="2360613" y="3173413"/>
          <p14:tracePt t="27817" x="2360613" y="3181350"/>
          <p14:tracePt t="27818" x="2352675" y="3197225"/>
          <p14:tracePt t="27819" x="2352675" y="3205163"/>
          <p14:tracePt t="27821" x="2352675" y="3221038"/>
          <p14:tracePt t="27822" x="2352675" y="3236913"/>
          <p14:tracePt t="27823" x="2344738" y="3244850"/>
          <p14:tracePt t="27824" x="2344738" y="3262313"/>
          <p14:tracePt t="27825" x="2344738" y="3270250"/>
          <p14:tracePt t="27826" x="2344738" y="3286125"/>
          <p14:tracePt t="27827" x="2344738" y="3294063"/>
          <p14:tracePt t="27828" x="2344738" y="3302000"/>
          <p14:tracePt t="27829" x="2344738" y="3309938"/>
          <p14:tracePt t="27830" x="2344738" y="3325813"/>
          <p14:tracePt t="27831" x="2336800" y="3341688"/>
          <p14:tracePt t="27832" x="2336800" y="3349625"/>
          <p14:tracePt t="27833" x="2336800" y="3357563"/>
          <p14:tracePt t="27834" x="2336800" y="3373438"/>
          <p14:tracePt t="27835" x="2336800" y="3381375"/>
          <p14:tracePt t="27836" x="2336800" y="3389313"/>
          <p14:tracePt t="27837" x="2336800" y="3405188"/>
          <p14:tracePt t="27838" x="2336800" y="3413125"/>
          <p14:tracePt t="27839" x="2336800" y="3421063"/>
          <p14:tracePt t="27840" x="2336800" y="3429000"/>
          <p14:tracePt t="27841" x="2336800" y="3452813"/>
          <p14:tracePt t="27843" x="2336800" y="3468688"/>
          <p14:tracePt t="27844" x="2336800" y="3476625"/>
          <p14:tracePt t="27845" x="2336800" y="3492500"/>
          <p14:tracePt t="27846" x="2336800" y="3500438"/>
          <p14:tracePt t="27847" x="2336800" y="3508375"/>
          <p14:tracePt t="27848" x="2336800" y="3516313"/>
          <p14:tracePt t="27849" x="2344738" y="3524250"/>
          <p14:tracePt t="27850" x="2344738" y="3540125"/>
          <p14:tracePt t="27851" x="2344738" y="3548063"/>
          <p14:tracePt t="27852" x="2344738" y="3556000"/>
          <p14:tracePt t="27853" x="2344738" y="3563938"/>
          <p14:tracePt t="27854" x="2352675" y="3571875"/>
          <p14:tracePt t="27855" x="2352675" y="3579813"/>
          <p14:tracePt t="27856" x="2352675" y="3587750"/>
          <p14:tracePt t="27857" x="2360613" y="3595688"/>
          <p14:tracePt t="27858" x="2360613" y="3613150"/>
          <p14:tracePt t="27859" x="2368550" y="3621088"/>
          <p14:tracePt t="27860" x="2368550" y="3629025"/>
          <p14:tracePt t="27862" x="2368550" y="3636963"/>
          <p14:tracePt t="27863" x="2376488" y="3652838"/>
          <p14:tracePt t="27864" x="2376488" y="3660775"/>
          <p14:tracePt t="27865" x="2376488" y="3668713"/>
          <p14:tracePt t="27866" x="2384425" y="3676650"/>
          <p14:tracePt t="27867" x="2384425" y="3684588"/>
          <p14:tracePt t="27868" x="2392363" y="3692525"/>
          <p14:tracePt t="27871" x="2400300" y="3708400"/>
          <p14:tracePt t="27871" x="2400300" y="3716338"/>
          <p14:tracePt t="27872" x="2408238" y="3716338"/>
          <p14:tracePt t="27873" x="2408238" y="3732213"/>
          <p14:tracePt t="27875" x="2416175" y="3740150"/>
          <p14:tracePt t="27876" x="2416175" y="3748088"/>
          <p14:tracePt t="27877" x="2424113" y="3756025"/>
          <p14:tracePt t="27880" x="2432050" y="3771900"/>
          <p14:tracePt t="27881" x="2439988" y="3779838"/>
          <p14:tracePt t="27883" x="2447925" y="3787775"/>
          <p14:tracePt t="27884" x="2455863" y="3795713"/>
          <p14:tracePt t="27887" x="2463800" y="3803650"/>
          <p14:tracePt t="27887" x="2463800" y="3811588"/>
          <p14:tracePt t="27888" x="2471738" y="3819525"/>
          <p14:tracePt t="27890" x="2479675" y="3827463"/>
          <p14:tracePt t="27891" x="2487613" y="3827463"/>
          <p14:tracePt t="27892" x="2487613" y="3835400"/>
          <p14:tracePt t="27893" x="2495550" y="3835400"/>
          <p14:tracePt t="27894" x="2495550" y="3843338"/>
          <p14:tracePt t="27896" x="2503488" y="3851275"/>
          <p14:tracePt t="27896" x="2511425" y="3851275"/>
          <p14:tracePt t="27897" x="2511425" y="3859213"/>
          <p14:tracePt t="27898" x="2519363" y="3859213"/>
          <p14:tracePt t="27899" x="2519363" y="3867150"/>
          <p14:tracePt t="27900" x="2535238" y="3867150"/>
          <p14:tracePt t="27902" x="2543175" y="3875088"/>
          <p14:tracePt t="27903" x="2543175" y="3883025"/>
          <p14:tracePt t="27904" x="2551113" y="3883025"/>
          <p14:tracePt t="27905" x="2559050" y="3890963"/>
          <p14:tracePt t="27906" x="2566988" y="3890963"/>
          <p14:tracePt t="27907" x="2574925" y="3898900"/>
          <p14:tracePt t="27909" x="2590800" y="3906838"/>
          <p14:tracePt t="27912" x="2598738" y="3914775"/>
          <p14:tracePt t="27913" x="2616200" y="3914775"/>
          <p14:tracePt t="27915" x="2624138" y="3922713"/>
          <p14:tracePt t="27916" x="2640013" y="3930650"/>
          <p14:tracePt t="27919" x="2655888" y="3930650"/>
          <p14:tracePt t="27919" x="2663825" y="3930650"/>
          <p14:tracePt t="27920" x="2663825" y="3938588"/>
          <p14:tracePt t="27921" x="2679700" y="3938588"/>
          <p14:tracePt t="27922" x="2687638" y="3948113"/>
          <p14:tracePt t="27923" x="2695575" y="3948113"/>
          <p14:tracePt t="27924" x="2703513" y="3948113"/>
          <p14:tracePt t="27925" x="2711450" y="3963988"/>
          <p14:tracePt t="27926" x="2719388" y="3963988"/>
          <p14:tracePt t="27927" x="2727325" y="3963988"/>
          <p14:tracePt t="27928" x="2735263" y="3963988"/>
          <p14:tracePt t="27929" x="2751138" y="3963988"/>
          <p14:tracePt t="27930" x="2751138" y="3971925"/>
          <p14:tracePt t="27931" x="2767013" y="3971925"/>
          <p14:tracePt t="27932" x="2774950" y="3971925"/>
          <p14:tracePt t="27933" x="2782888" y="3971925"/>
          <p14:tracePt t="27934" x="2790825" y="3979863"/>
          <p14:tracePt t="27935" x="2806700" y="3987800"/>
          <p14:tracePt t="27936" x="2814638" y="3987800"/>
          <p14:tracePt t="27937" x="2822575" y="3987800"/>
          <p14:tracePt t="27938" x="2830513" y="3987800"/>
          <p14:tracePt t="27939" x="2846388" y="3987800"/>
          <p14:tracePt t="27940" x="2854325" y="3995738"/>
          <p14:tracePt t="27941" x="2870200" y="3995738"/>
          <p14:tracePt t="27942" x="2878138" y="3995738"/>
          <p14:tracePt t="27943" x="2886075" y="4003675"/>
          <p14:tracePt t="27944" x="2901950" y="4003675"/>
          <p14:tracePt t="27946" x="2909888" y="4003675"/>
          <p14:tracePt t="27946" x="2917825" y="4003675"/>
          <p14:tracePt t="27948" x="2949575" y="4003675"/>
          <p14:tracePt t="27949" x="2957513" y="4003675"/>
          <p14:tracePt t="27950" x="2967038" y="4003675"/>
          <p14:tracePt t="27951" x="2982913" y="4011613"/>
          <p14:tracePt t="27952" x="2998788" y="4011613"/>
          <p14:tracePt t="27953" x="3006725" y="4011613"/>
          <p14:tracePt t="27954" x="3014663" y="4011613"/>
          <p14:tracePt t="27955" x="3022600" y="4011613"/>
          <p14:tracePt t="27956" x="3046413" y="4011613"/>
          <p14:tracePt t="27957" x="3054350" y="4011613"/>
          <p14:tracePt t="27958" x="3062288" y="4011613"/>
          <p14:tracePt t="27959" x="3078163" y="4011613"/>
          <p14:tracePt t="27960" x="3094038" y="4011613"/>
          <p14:tracePt t="27962" x="3117850" y="4011613"/>
          <p14:tracePt t="27963" x="3125788" y="4011613"/>
          <p14:tracePt t="27964" x="3141663" y="4011613"/>
          <p14:tracePt t="27965" x="3157538" y="4011613"/>
          <p14:tracePt t="27966" x="3165475" y="4011613"/>
          <p14:tracePt t="27967" x="3173413" y="4011613"/>
          <p14:tracePt t="27968" x="3189288" y="4011613"/>
          <p14:tracePt t="27969" x="3205163" y="4011613"/>
          <p14:tracePt t="27970" x="3213100" y="4011613"/>
          <p14:tracePt t="27971" x="3221038" y="4011613"/>
          <p14:tracePt t="27972" x="3236913" y="4011613"/>
          <p14:tracePt t="27973" x="3252788" y="4011613"/>
          <p14:tracePt t="27974" x="3260725" y="4011613"/>
          <p14:tracePt t="27975" x="3268663" y="4011613"/>
          <p14:tracePt t="27976" x="3276600" y="4011613"/>
          <p14:tracePt t="27977" x="3300413" y="4011613"/>
          <p14:tracePt t="27979" x="3308350" y="4011613"/>
          <p14:tracePt t="27979" x="3317875" y="4011613"/>
          <p14:tracePt t="27980" x="3325813" y="4011613"/>
          <p14:tracePt t="27981" x="3333750" y="4011613"/>
          <p14:tracePt t="27982" x="3349625" y="4011613"/>
          <p14:tracePt t="27983" x="3357563" y="4011613"/>
          <p14:tracePt t="27984" x="3373438" y="4011613"/>
          <p14:tracePt t="27985" x="3381375" y="4011613"/>
          <p14:tracePt t="27986" x="3389313" y="4011613"/>
          <p14:tracePt t="27987" x="3405188" y="4003675"/>
          <p14:tracePt t="27988" x="3413125" y="4003675"/>
          <p14:tracePt t="27989" x="3421063" y="3995738"/>
          <p14:tracePt t="27990" x="3429000" y="3995738"/>
          <p14:tracePt t="27991" x="3444875" y="3995738"/>
          <p14:tracePt t="27993" x="3460750" y="3995738"/>
          <p14:tracePt t="27994" x="3468688" y="3995738"/>
          <p14:tracePt t="27995" x="3484563" y="3995738"/>
          <p14:tracePt t="27996" x="3492500" y="3995738"/>
          <p14:tracePt t="27997" x="3500438" y="3987800"/>
          <p14:tracePt t="27999" x="3516313" y="3987800"/>
          <p14:tracePt t="28000" x="3524250" y="3979863"/>
          <p14:tracePt t="28001" x="3532188" y="3971925"/>
          <p14:tracePt t="28002" x="3548063" y="3971925"/>
          <p14:tracePt t="28003" x="3556000" y="3971925"/>
          <p14:tracePt t="28004" x="3563938" y="3971925"/>
          <p14:tracePt t="28005" x="3571875" y="3963988"/>
          <p14:tracePt t="28006" x="3579813" y="3963988"/>
          <p14:tracePt t="28007" x="3587750" y="3956050"/>
          <p14:tracePt t="28008" x="3595688" y="3956050"/>
          <p14:tracePt t="28009" x="3603625" y="3956050"/>
          <p14:tracePt t="28010" x="3611563" y="3956050"/>
          <p14:tracePt t="28012" x="3627438" y="3948113"/>
          <p14:tracePt t="28013" x="3627438" y="3938588"/>
          <p14:tracePt t="28014" x="3635375" y="3938588"/>
          <p14:tracePt t="28015" x="3643313" y="3938588"/>
          <p14:tracePt t="28016" x="3651250" y="3938588"/>
          <p14:tracePt t="28017" x="3660775" y="3930650"/>
          <p14:tracePt t="28019" x="3668713" y="3930650"/>
          <p14:tracePt t="28020" x="3676650" y="3922713"/>
          <p14:tracePt t="28022" x="3692525" y="3914775"/>
          <p14:tracePt t="28024" x="3700463" y="3914775"/>
          <p14:tracePt t="28025" x="3700463" y="3906838"/>
          <p14:tracePt t="28027" x="3708400" y="3906838"/>
          <p14:tracePt t="28029" x="3708400" y="3898900"/>
          <p14:tracePt t="28031" x="3724275" y="3890963"/>
          <p14:tracePt t="28033" x="3724275" y="3883025"/>
          <p14:tracePt t="28034" x="3732213" y="3883025"/>
          <p14:tracePt t="28036" x="3740150" y="3875088"/>
          <p14:tracePt t="28038" x="3748088" y="3867150"/>
          <p14:tracePt t="28041" x="3756025" y="3859213"/>
          <p14:tracePt t="28043" x="3756025" y="3851275"/>
          <p14:tracePt t="28045" x="3763963" y="3843338"/>
          <p14:tracePt t="28047" x="3763963" y="3835400"/>
          <p14:tracePt t="28048" x="3771900" y="3835400"/>
          <p14:tracePt t="28049" x="3771900" y="3827463"/>
          <p14:tracePt t="28050" x="3771900" y="3819525"/>
          <p14:tracePt t="28052" x="3779838" y="3811588"/>
          <p14:tracePt t="28054" x="3779838" y="3803650"/>
          <p14:tracePt t="28055" x="3779838" y="3795713"/>
          <p14:tracePt t="28056" x="3787775" y="3795713"/>
          <p14:tracePt t="28057" x="3787775" y="3787775"/>
          <p14:tracePt t="28059" x="3787775" y="3779838"/>
          <p14:tracePt t="28062" x="3795713" y="3763963"/>
          <p14:tracePt t="28063" x="3795713" y="3756025"/>
          <p14:tracePt t="28064" x="3803650" y="3756025"/>
          <p14:tracePt t="28065" x="3803650" y="3748088"/>
          <p14:tracePt t="28066" x="3803650" y="3740150"/>
          <p14:tracePt t="28067" x="3811588" y="3732213"/>
          <p14:tracePt t="28069" x="3811588" y="3724275"/>
          <p14:tracePt t="28071" x="3811588" y="3708400"/>
          <p14:tracePt t="28073" x="3811588" y="3700463"/>
          <p14:tracePt t="28074" x="3811588" y="3692525"/>
          <p14:tracePt t="28075" x="3811588" y="3684588"/>
          <p14:tracePt t="28076" x="3811588" y="3676650"/>
          <p14:tracePt t="28077" x="3811588" y="3668713"/>
          <p14:tracePt t="28078" x="3819525" y="3660775"/>
          <p14:tracePt t="28080" x="3819525" y="3644900"/>
          <p14:tracePt t="28082" x="3819525" y="3636963"/>
          <p14:tracePt t="28083" x="3819525" y="3621088"/>
          <p14:tracePt t="28085" x="3819525" y="3613150"/>
          <p14:tracePt t="28086" x="3819525" y="3605213"/>
          <p14:tracePt t="28087" x="3819525" y="3595688"/>
          <p14:tracePt t="28088" x="3819525" y="3587750"/>
          <p14:tracePt t="28089" x="3819525" y="3579813"/>
          <p14:tracePt t="28090" x="3819525" y="3571875"/>
          <p14:tracePt t="28091" x="3819525" y="3563938"/>
          <p14:tracePt t="28093" x="3819525" y="3548063"/>
          <p14:tracePt t="28095" x="3819525" y="3540125"/>
          <p14:tracePt t="28096" x="3819525" y="3532188"/>
          <p14:tracePt t="28097" x="3819525" y="3524250"/>
          <p14:tracePt t="28098" x="3819525" y="3516313"/>
          <p14:tracePt t="28099" x="3819525" y="3508375"/>
          <p14:tracePt t="28100" x="3819525" y="3500438"/>
          <p14:tracePt t="28102" x="3819525" y="3492500"/>
          <p14:tracePt t="28103" x="3811588" y="3484563"/>
          <p14:tracePt t="28104" x="3811588" y="3476625"/>
          <p14:tracePt t="28105" x="3811588" y="3468688"/>
          <p14:tracePt t="28106" x="3803650" y="3460750"/>
          <p14:tracePt t="28107" x="3803650" y="3452813"/>
          <p14:tracePt t="28108" x="3803650" y="3444875"/>
          <p14:tracePt t="28110" x="3795713" y="3429000"/>
          <p14:tracePt t="28112" x="3795713" y="3421063"/>
          <p14:tracePt t="28113" x="3787775" y="3413125"/>
          <p14:tracePt t="28114" x="3787775" y="3405188"/>
          <p14:tracePt t="28116" x="3787775" y="3397250"/>
          <p14:tracePt t="28117" x="3779838" y="3389313"/>
          <p14:tracePt t="28118" x="3779838" y="3381375"/>
          <p14:tracePt t="28119" x="3779838" y="3373438"/>
          <p14:tracePt t="28121" x="3771900" y="3357563"/>
          <p14:tracePt t="28122" x="3763963" y="3357563"/>
          <p14:tracePt t="28123" x="3763963" y="3349625"/>
          <p14:tracePt t="28125" x="3756025" y="3341688"/>
          <p14:tracePt t="28126" x="3756025" y="3333750"/>
          <p14:tracePt t="28127" x="3756025" y="3325813"/>
          <p14:tracePt t="28128" x="3748088" y="3325813"/>
          <p14:tracePt t="28129" x="3740150" y="3317875"/>
          <p14:tracePt t="28130" x="3740150" y="3309938"/>
          <p14:tracePt t="28131" x="3740150" y="3302000"/>
          <p14:tracePt t="28132" x="3732213" y="3302000"/>
          <p14:tracePt t="28133" x="3732213" y="3294063"/>
          <p14:tracePt t="28134" x="3724275" y="3294063"/>
          <p14:tracePt t="28135" x="3724275" y="3286125"/>
          <p14:tracePt t="28136" x="3716338" y="3286125"/>
          <p14:tracePt t="28137" x="3708400" y="3278188"/>
          <p14:tracePt t="28138" x="3708400" y="3270250"/>
          <p14:tracePt t="28139" x="3700463" y="3262313"/>
          <p14:tracePt t="28141" x="3692525" y="3252788"/>
          <p14:tracePt t="28142" x="3684588" y="3244850"/>
          <p14:tracePt t="28144" x="3676650" y="3236913"/>
          <p14:tracePt t="28146" x="3668713" y="3236913"/>
          <p14:tracePt t="28148" x="3660775" y="3228975"/>
          <p14:tracePt t="28148" x="3651250" y="3221038"/>
          <p14:tracePt t="28150" x="3643313" y="3213100"/>
          <p14:tracePt t="28151" x="3635375" y="3213100"/>
          <p14:tracePt t="28152" x="3635375" y="3205163"/>
          <p14:tracePt t="28153" x="3627438" y="3197225"/>
          <p14:tracePt t="28155" x="3619500" y="3189288"/>
          <p14:tracePt t="28157" x="3603625" y="3189288"/>
          <p14:tracePt t="28158" x="3603625" y="3181350"/>
          <p14:tracePt t="28159" x="3595688" y="3173413"/>
          <p14:tracePt t="28160" x="3587750" y="3173413"/>
          <p14:tracePt t="28162" x="3579813" y="3165475"/>
          <p14:tracePt t="28163" x="3571875" y="3165475"/>
          <p14:tracePt t="28164" x="3563938" y="3165475"/>
          <p14:tracePt t="28165" x="3556000" y="3157538"/>
          <p14:tracePt t="28167" x="3548063" y="3157538"/>
          <p14:tracePt t="28168" x="3540125" y="3149600"/>
          <p14:tracePt t="28169" x="3532188" y="3149600"/>
          <p14:tracePt t="28170" x="3532188" y="3141663"/>
          <p14:tracePt t="28171" x="3524250" y="3141663"/>
          <p14:tracePt t="28173" x="3516313" y="3133725"/>
          <p14:tracePt t="28174" x="3508375" y="3133725"/>
          <p14:tracePt t="28175" x="3500438" y="3133725"/>
          <p14:tracePt t="28176" x="3492500" y="3133725"/>
          <p14:tracePt t="28177" x="3484563" y="3125788"/>
          <p14:tracePt t="28178" x="3476625" y="3125788"/>
          <p14:tracePt t="28179" x="3476625" y="3117850"/>
          <p14:tracePt t="28180" x="3468688" y="3117850"/>
          <p14:tracePt t="28181" x="3460750" y="3117850"/>
          <p14:tracePt t="28182" x="3452813" y="3109913"/>
          <p14:tracePt t="28184" x="3444875" y="3109913"/>
          <p14:tracePt t="28185" x="3436938" y="3109913"/>
          <p14:tracePt t="28186" x="3429000" y="3109913"/>
          <p14:tracePt t="28187" x="3421063" y="3109913"/>
          <p14:tracePt t="28188" x="3413125" y="3101975"/>
          <p14:tracePt t="28189" x="3405188" y="3101975"/>
          <p14:tracePt t="28190" x="3397250" y="3101975"/>
          <p14:tracePt t="28192" x="3381375" y="3101975"/>
          <p14:tracePt t="28193" x="3373438" y="3101975"/>
          <p14:tracePt t="28194" x="3365500" y="3101975"/>
          <p14:tracePt t="28196" x="3357563" y="3094038"/>
          <p14:tracePt t="28197" x="3349625" y="3094038"/>
          <p14:tracePt t="28198" x="3341688" y="3094038"/>
          <p14:tracePt t="28199" x="3333750" y="3086100"/>
          <p14:tracePt t="28200" x="3325813" y="3086100"/>
          <p14:tracePt t="28202" x="3317875" y="3086100"/>
          <p14:tracePt t="28203" x="3308350" y="3086100"/>
          <p14:tracePt t="28204" x="3300413" y="3086100"/>
          <p14:tracePt t="28205" x="3292475" y="3086100"/>
          <p14:tracePt t="28206" x="3284538" y="3086100"/>
          <p14:tracePt t="28207" x="3276600" y="3086100"/>
          <p14:tracePt t="28208" x="3268663" y="3086100"/>
          <p14:tracePt t="28209" x="3260725" y="3086100"/>
          <p14:tracePt t="28210" x="3252788" y="3086100"/>
          <p14:tracePt t="28212" x="3244850" y="3086100"/>
          <p14:tracePt t="28213" x="3236913" y="3086100"/>
          <p14:tracePt t="28214" x="3228975" y="3086100"/>
          <p14:tracePt t="28216" x="3213100" y="3086100"/>
          <p14:tracePt t="28217" x="3205163" y="3086100"/>
          <p14:tracePt t="28218" x="3197225" y="3086100"/>
          <p14:tracePt t="28220" x="3189288" y="3086100"/>
          <p14:tracePt t="28221" x="3181350" y="3086100"/>
          <p14:tracePt t="28222" x="3173413" y="3086100"/>
          <p14:tracePt t="28223" x="3165475" y="3086100"/>
          <p14:tracePt t="28225" x="3157538" y="3086100"/>
          <p14:tracePt t="28226" x="3149600" y="3086100"/>
          <p14:tracePt t="28227" x="3141663" y="3086100"/>
          <p14:tracePt t="28229" x="3133725" y="3086100"/>
          <p14:tracePt t="28230" x="3125788" y="3094038"/>
          <p14:tracePt t="28231" x="3117850" y="3094038"/>
          <p14:tracePt t="28232" x="3109913" y="3101975"/>
          <p14:tracePt t="28233" x="3101975" y="3101975"/>
          <p14:tracePt t="28235" x="3094038" y="3101975"/>
          <p14:tracePt t="28236" x="3086100" y="3101975"/>
          <p14:tracePt t="28237" x="3086100" y="3109913"/>
          <p14:tracePt t="28239" x="3070225" y="3109913"/>
          <p14:tracePt t="28240" x="3070225" y="3117850"/>
          <p14:tracePt t="28241" x="3062288" y="3117850"/>
          <p14:tracePt t="28242" x="3062288" y="3125788"/>
          <p14:tracePt t="28243" x="3054350" y="3125788"/>
          <p14:tracePt t="28244" x="3046413" y="3125788"/>
          <p14:tracePt t="28245" x="3046413" y="3133725"/>
          <p14:tracePt t="28247" x="3038475" y="3133725"/>
          <p14:tracePt t="28248" x="3030538" y="3133725"/>
          <p14:tracePt t="28249" x="3030538" y="3141663"/>
          <p14:tracePt t="28250" x="3022600" y="3141663"/>
          <p14:tracePt t="28251" x="3014663" y="3141663"/>
          <p14:tracePt t="28252" x="3014663" y="3149600"/>
          <p14:tracePt t="28254" x="3006725" y="3157538"/>
          <p14:tracePt t="28256" x="3006725" y="3165475"/>
          <p14:tracePt t="28258" x="2998788" y="3165475"/>
          <p14:tracePt t="28260" x="2998788" y="3173413"/>
          <p14:tracePt t="28262" x="2990850" y="3173413"/>
          <p14:tracePt t="28263" x="2990850" y="3181350"/>
          <p14:tracePt t="28264" x="2990850" y="3189288"/>
          <p14:tracePt t="28265" x="2982913" y="3189288"/>
          <p14:tracePt t="28267" x="2974975" y="3189288"/>
          <p14:tracePt t="28268" x="2974975" y="3197225"/>
          <p14:tracePt t="28271" x="2974975" y="3205163"/>
          <p14:tracePt t="28272" x="2967038" y="3205163"/>
          <p14:tracePt t="28277" x="2967038" y="3213100"/>
          <p14:tracePt t="28281" x="2967038" y="3221038"/>
          <p14:tracePt t="28283" x="2957513" y="3221038"/>
          <p14:tracePt t="28284" x="2957513" y="3228975"/>
          <p14:tracePt t="28851" x="2957513" y="3221038"/>
          <p14:tracePt t="28889" x="2957513" y="3213100"/>
          <p14:tracePt t="28916" x="2949575" y="321310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lide Number Placeholder 41">
            <a:extLst>
              <a:ext uri="{FF2B5EF4-FFF2-40B4-BE49-F238E27FC236}">
                <a16:creationId xmlns:a16="http://schemas.microsoft.com/office/drawing/2014/main" id="{41FD2BEB-FBF8-4EBA-98D4-1CF054133D9D}"/>
              </a:ext>
            </a:extLst>
          </p:cNvPr>
          <p:cNvSpPr>
            <a:spLocks noGrp="1"/>
          </p:cNvSpPr>
          <p:nvPr>
            <p:ph type="sldNum" sz="quarter" idx="12"/>
          </p:nvPr>
        </p:nvSpPr>
        <p:spPr/>
        <p:txBody>
          <a:bodyPr/>
          <a:lstStyle/>
          <a:p>
            <a:fld id="{B57BFD29-428A-464D-BBE5-30C4DA1A15F1}" type="slidenum">
              <a:rPr lang="en-US" smtClean="0"/>
              <a:t>14</a:t>
            </a:fld>
            <a:endParaRPr lang="en-US"/>
          </a:p>
        </p:txBody>
      </p:sp>
      <p:sp>
        <p:nvSpPr>
          <p:cNvPr id="44" name="TextBox 43">
            <a:extLst>
              <a:ext uri="{FF2B5EF4-FFF2-40B4-BE49-F238E27FC236}">
                <a16:creationId xmlns:a16="http://schemas.microsoft.com/office/drawing/2014/main" id="{6E0EA885-E40A-46FD-A94B-683347D27831}"/>
              </a:ext>
            </a:extLst>
          </p:cNvPr>
          <p:cNvSpPr txBox="1"/>
          <p:nvPr/>
        </p:nvSpPr>
        <p:spPr>
          <a:xfrm>
            <a:off x="1110514" y="314793"/>
            <a:ext cx="9698636"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Results (3P bending)</a:t>
            </a:r>
          </a:p>
        </p:txBody>
      </p:sp>
      <p:graphicFrame>
        <p:nvGraphicFramePr>
          <p:cNvPr id="2" name="Διάγραμμα 1">
            <a:extLst>
              <a:ext uri="{FF2B5EF4-FFF2-40B4-BE49-F238E27FC236}">
                <a16:creationId xmlns:a16="http://schemas.microsoft.com/office/drawing/2014/main" id="{A8591BDA-4E7C-46B7-8746-3868E4EC4878}"/>
              </a:ext>
            </a:extLst>
          </p:cNvPr>
          <p:cNvGraphicFramePr/>
          <p:nvPr>
            <p:extLst>
              <p:ext uri="{D42A27DB-BD31-4B8C-83A1-F6EECF244321}">
                <p14:modId xmlns:p14="http://schemas.microsoft.com/office/powerpoint/2010/main" val="18849241"/>
              </p:ext>
            </p:extLst>
          </p:nvPr>
        </p:nvGraphicFramePr>
        <p:xfrm>
          <a:off x="7389090" y="1796688"/>
          <a:ext cx="4294910" cy="28623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Εικόνα 2">
            <a:extLst>
              <a:ext uri="{FF2B5EF4-FFF2-40B4-BE49-F238E27FC236}">
                <a16:creationId xmlns:a16="http://schemas.microsoft.com/office/drawing/2014/main" id="{7956F91F-6C23-4144-8562-771CC30CCF10}"/>
              </a:ext>
            </a:extLst>
          </p:cNvPr>
          <p:cNvPicPr>
            <a:picLocks noChangeAspect="1"/>
          </p:cNvPicPr>
          <p:nvPr/>
        </p:nvPicPr>
        <p:blipFill>
          <a:blip r:embed="rId9"/>
          <a:stretch>
            <a:fillRect/>
          </a:stretch>
        </p:blipFill>
        <p:spPr>
          <a:xfrm>
            <a:off x="508000" y="1615533"/>
            <a:ext cx="6200169" cy="4298053"/>
          </a:xfrm>
          <a:prstGeom prst="rect">
            <a:avLst/>
          </a:prstGeom>
        </p:spPr>
      </p:pic>
      <p:pic>
        <p:nvPicPr>
          <p:cNvPr id="4" name="Ήχος 3">
            <a:hlinkClick r:id="" action="ppaction://media"/>
            <a:extLst>
              <a:ext uri="{FF2B5EF4-FFF2-40B4-BE49-F238E27FC236}">
                <a16:creationId xmlns:a16="http://schemas.microsoft.com/office/drawing/2014/main" id="{C78162DF-3D8B-40DF-8CC3-E54C8632937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05147352"/>
      </p:ext>
    </p:extLst>
  </p:cSld>
  <p:clrMapOvr>
    <a:masterClrMapping/>
  </p:clrMapOvr>
  <mc:AlternateContent xmlns:mc="http://schemas.openxmlformats.org/markup-compatibility/2006">
    <mc:Choice xmlns:p14="http://schemas.microsoft.com/office/powerpoint/2010/main" Requires="p14">
      <p:transition spd="slow" p14:dur="2000" advTm="36118"/>
    </mc:Choice>
    <mc:Fallback>
      <p:transition spd="slow" advTm="36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396" x="2949575" y="3205163"/>
          <p14:tracePt t="1453" x="2949575" y="3197225"/>
          <p14:tracePt t="1461" x="2949575" y="3189288"/>
          <p14:tracePt t="1464" x="2949575" y="3181350"/>
          <p14:tracePt t="1474" x="2957513" y="3181350"/>
          <p14:tracePt t="1476" x="2957513" y="3173413"/>
          <p14:tracePt t="1486" x="2957513" y="3165475"/>
          <p14:tracePt t="1500" x="2957513" y="3157538"/>
          <p14:tracePt t="1509" x="2967038" y="3157538"/>
          <p14:tracePt t="1512" x="2967038" y="3149600"/>
          <p14:tracePt t="1523" x="2967038" y="3141663"/>
          <p14:tracePt t="1540" x="2967038" y="3133725"/>
          <p14:tracePt t="1549" x="2974975" y="3125788"/>
          <p14:tracePt t="1550" x="2974975" y="3117850"/>
          <p14:tracePt t="1557" x="2974975" y="3109913"/>
          <p14:tracePt t="1560" x="2982913" y="3109913"/>
          <p14:tracePt t="1562" x="2982913" y="3101975"/>
          <p14:tracePt t="1565" x="2982913" y="3094038"/>
          <p14:tracePt t="1567" x="2982913" y="3086100"/>
          <p14:tracePt t="1571" x="2982913" y="3078163"/>
          <p14:tracePt t="1576" x="2982913" y="3070225"/>
          <p14:tracePt t="1581" x="2982913" y="3054350"/>
          <p14:tracePt t="1584" x="2982913" y="3046413"/>
          <p14:tracePt t="1587" x="2982913" y="3038475"/>
          <p14:tracePt t="1591" x="2982913" y="3022600"/>
          <p14:tracePt t="1594" x="2982913" y="3014663"/>
          <p14:tracePt t="1596" x="2982913" y="3006725"/>
          <p14:tracePt t="1597" x="2982913" y="2998788"/>
          <p14:tracePt t="1598" x="2982913" y="2990850"/>
          <p14:tracePt t="1602" x="2982913" y="2982913"/>
          <p14:tracePt t="1604" x="2982913" y="2974975"/>
          <p14:tracePt t="1606" x="2982913" y="2967038"/>
          <p14:tracePt t="1608" x="2982913" y="2959100"/>
          <p14:tracePt t="1609" x="2982913" y="2951163"/>
          <p14:tracePt t="1611" x="2974975" y="2943225"/>
          <p14:tracePt t="1613" x="2974975" y="2935288"/>
          <p14:tracePt t="1615" x="2974975" y="2927350"/>
          <p14:tracePt t="1615" x="2974975" y="2919413"/>
          <p14:tracePt t="1617" x="2974975" y="2909888"/>
          <p14:tracePt t="1619" x="2974975" y="2901950"/>
          <p14:tracePt t="1620" x="2967038" y="2894013"/>
          <p14:tracePt t="1622" x="2967038" y="2878138"/>
          <p14:tracePt t="1624" x="2957513" y="2870200"/>
          <p14:tracePt t="1625" x="2957513" y="2862263"/>
          <p14:tracePt t="1627" x="2949575" y="2854325"/>
          <p14:tracePt t="1628" x="2949575" y="2846388"/>
          <p14:tracePt t="1629" x="2949575" y="2838450"/>
          <p14:tracePt t="1631" x="2941638" y="2830513"/>
          <p14:tracePt t="1632" x="2941638" y="2822575"/>
          <p14:tracePt t="1633" x="2941638" y="2814638"/>
          <p14:tracePt t="1634" x="2941638" y="2806700"/>
          <p14:tracePt t="1635" x="2933700" y="2806700"/>
          <p14:tracePt t="1636" x="2933700" y="2798763"/>
          <p14:tracePt t="1636" x="2925763" y="2790825"/>
          <p14:tracePt t="1638" x="2925763" y="2782888"/>
          <p14:tracePt t="1639" x="2917825" y="2767013"/>
          <p14:tracePt t="1641" x="2917825" y="2759075"/>
          <p14:tracePt t="1642" x="2917825" y="2751138"/>
          <p14:tracePt t="1644" x="2909888" y="2743200"/>
          <p14:tracePt t="1645" x="2909888" y="2735263"/>
          <p14:tracePt t="1645" x="2901950" y="2727325"/>
          <p14:tracePt t="1647" x="2901950" y="2719388"/>
          <p14:tracePt t="1648" x="2894013" y="2711450"/>
          <p14:tracePt t="1648" x="2894013" y="2703513"/>
          <p14:tracePt t="1651" x="2886075" y="2695575"/>
          <p14:tracePt t="1652" x="2886075" y="2687638"/>
          <p14:tracePt t="1653" x="2878138" y="2679700"/>
          <p14:tracePt t="1654" x="2878138" y="2671763"/>
          <p14:tracePt t="1656" x="2870200" y="2655888"/>
          <p14:tracePt t="1657" x="2862263" y="2655888"/>
          <p14:tracePt t="1658" x="2862263" y="2647950"/>
          <p14:tracePt t="1658" x="2854325" y="2640013"/>
          <p14:tracePt t="1659" x="2854325" y="2632075"/>
          <p14:tracePt t="1661" x="2854325" y="2624138"/>
          <p14:tracePt t="1661" x="2846388" y="2616200"/>
          <p14:tracePt t="1662" x="2838450" y="2608263"/>
          <p14:tracePt t="1664" x="2830513" y="2592388"/>
          <p14:tracePt t="1667" x="2822575" y="2576513"/>
          <p14:tracePt t="1668" x="2822575" y="2566988"/>
          <p14:tracePt t="1669" x="2814638" y="2559050"/>
          <p14:tracePt t="1670" x="2806700" y="2551113"/>
          <p14:tracePt t="1672" x="2806700" y="2543175"/>
          <p14:tracePt t="1674" x="2798763" y="2527300"/>
          <p14:tracePt t="1677" x="2782888" y="2519363"/>
          <p14:tracePt t="1677" x="2782888" y="2511425"/>
          <p14:tracePt t="1678" x="2782888" y="2503488"/>
          <p14:tracePt t="1679" x="2774950" y="2495550"/>
          <p14:tracePt t="1681" x="2767013" y="2487613"/>
          <p14:tracePt t="1682" x="2759075" y="2479675"/>
          <p14:tracePt t="1683" x="2759075" y="2471738"/>
          <p14:tracePt t="1685" x="2751138" y="2463800"/>
          <p14:tracePt t="1686" x="2751138" y="2455863"/>
          <p14:tracePt t="1688" x="2743200" y="2447925"/>
          <p14:tracePt t="1689" x="2735263" y="2447925"/>
          <p14:tracePt t="1689" x="2735263" y="2439988"/>
          <p14:tracePt t="1690" x="2727325" y="2439988"/>
          <p14:tracePt t="1692" x="2727325" y="2432050"/>
          <p14:tracePt t="1692" x="2727325" y="2424113"/>
          <p14:tracePt t="1693" x="2719388" y="2424113"/>
          <p14:tracePt t="1694" x="2719388" y="2416175"/>
          <p14:tracePt t="1695" x="2711450" y="2416175"/>
          <p14:tracePt t="1696" x="2703513" y="2400300"/>
          <p14:tracePt t="1698" x="2695575" y="2400300"/>
          <p14:tracePt t="1699" x="2687638" y="2392363"/>
          <p14:tracePt t="1700" x="2687638" y="2384425"/>
          <p14:tracePt t="1701" x="2679700" y="2376488"/>
          <p14:tracePt t="1703" x="2679700" y="2368550"/>
          <p14:tracePt t="1704" x="2671763" y="2368550"/>
          <p14:tracePt t="1705" x="2671763" y="2360613"/>
          <p14:tracePt t="1706" x="2663825" y="2360613"/>
          <p14:tracePt t="1708" x="2655888" y="2352675"/>
          <p14:tracePt t="1709" x="2655888" y="2344738"/>
          <p14:tracePt t="1710" x="2647950" y="2336800"/>
          <p14:tracePt t="1711" x="2647950" y="2328863"/>
          <p14:tracePt t="1712" x="2640013" y="2328863"/>
          <p14:tracePt t="1713" x="2632075" y="2320925"/>
          <p14:tracePt t="1715" x="2624138" y="2320925"/>
          <p14:tracePt t="1716" x="2624138" y="2312988"/>
          <p14:tracePt t="1717" x="2616200" y="2312988"/>
          <p14:tracePt t="1718" x="2616200" y="2305050"/>
          <p14:tracePt t="1720" x="2606675" y="2297113"/>
          <p14:tracePt t="1721" x="2598738" y="2297113"/>
          <p14:tracePt t="1722" x="2598738" y="2289175"/>
          <p14:tracePt t="1723" x="2590800" y="2289175"/>
          <p14:tracePt t="1724" x="2590800" y="2281238"/>
          <p14:tracePt t="1725" x="2582863" y="2281238"/>
          <p14:tracePt t="1726" x="2574925" y="2273300"/>
          <p14:tracePt t="1727" x="2574925" y="2265363"/>
          <p14:tracePt t="1728" x="2566988" y="2265363"/>
          <p14:tracePt t="1730" x="2566988" y="2257425"/>
          <p14:tracePt t="1731" x="2559050" y="2257425"/>
          <p14:tracePt t="1732" x="2559050" y="2249488"/>
          <p14:tracePt t="1733" x="2551113" y="2249488"/>
          <p14:tracePt t="1735" x="2543175" y="2249488"/>
          <p14:tracePt t="1736" x="2535238" y="2241550"/>
          <p14:tracePt t="1737" x="2535238" y="2233613"/>
          <p14:tracePt t="1739" x="2527300" y="2233613"/>
          <p14:tracePt t="1740" x="2527300" y="2224088"/>
          <p14:tracePt t="1741" x="2519363" y="2224088"/>
          <p14:tracePt t="1743" x="2511425" y="2216150"/>
          <p14:tracePt t="1745" x="2503488" y="2208213"/>
          <p14:tracePt t="1746" x="2503488" y="2200275"/>
          <p14:tracePt t="1747" x="2495550" y="2200275"/>
          <p14:tracePt t="1750" x="2487613" y="2192338"/>
          <p14:tracePt t="1750" x="2479675" y="2192338"/>
          <p14:tracePt t="1752" x="2471738" y="2192338"/>
          <p14:tracePt t="1753" x="2471738" y="2184400"/>
          <p14:tracePt t="1755" x="2463800" y="2184400"/>
          <p14:tracePt t="1757" x="2463800" y="2176463"/>
          <p14:tracePt t="1758" x="2455863" y="2168525"/>
          <p14:tracePt t="1759" x="2447925" y="2168525"/>
          <p14:tracePt t="1762" x="2439988" y="2160588"/>
          <p14:tracePt t="1764" x="2432050" y="2160588"/>
          <p14:tracePt t="1765" x="2424113" y="2160588"/>
          <p14:tracePt t="1766" x="2424113" y="2152650"/>
          <p14:tracePt t="1767" x="2416175" y="2144713"/>
          <p14:tracePt t="1771" x="2408238" y="2144713"/>
          <p14:tracePt t="1772" x="2400300" y="2136775"/>
          <p14:tracePt t="1774" x="2400300" y="2128838"/>
          <p14:tracePt t="1775" x="2392363" y="2128838"/>
          <p14:tracePt t="1776" x="2384425" y="2128838"/>
          <p14:tracePt t="1778" x="2376488" y="2128838"/>
          <p14:tracePt t="1779" x="2376488" y="2120900"/>
          <p14:tracePt t="1780" x="2376488" y="2112963"/>
          <p14:tracePt t="1781" x="2368550" y="2112963"/>
          <p14:tracePt t="1783" x="2360613" y="2112963"/>
          <p14:tracePt t="1784" x="2352675" y="2112963"/>
          <p14:tracePt t="1785" x="2352675" y="2105025"/>
          <p14:tracePt t="1788" x="2344738" y="2105025"/>
          <p14:tracePt t="1789" x="2336800" y="2105025"/>
          <p14:tracePt t="1790" x="2336800" y="2097088"/>
          <p14:tracePt t="1791" x="2328863" y="2097088"/>
          <p14:tracePt t="1792" x="2320925" y="2097088"/>
          <p14:tracePt t="1793" x="2320925" y="2089150"/>
          <p14:tracePt t="1796" x="2312988" y="2089150"/>
          <p14:tracePt t="1797" x="2305050" y="2081213"/>
          <p14:tracePt t="1798" x="2297113" y="2081213"/>
          <p14:tracePt t="1801" x="2289175" y="2081213"/>
          <p14:tracePt t="1801" x="2289175" y="2073275"/>
          <p14:tracePt t="1802" x="2281238" y="2073275"/>
          <p14:tracePt t="1805" x="2273300" y="2073275"/>
          <p14:tracePt t="1806" x="2273300" y="2065338"/>
          <p14:tracePt t="1807" x="2265363" y="2065338"/>
          <p14:tracePt t="1808" x="2255838" y="2065338"/>
          <p14:tracePt t="1810" x="2247900" y="2065338"/>
          <p14:tracePt t="1811" x="2247900" y="2057400"/>
          <p14:tracePt t="1812" x="2239963" y="2049463"/>
          <p14:tracePt t="1814" x="2232025" y="2049463"/>
          <p14:tracePt t="1816" x="2224088" y="2049463"/>
          <p14:tracePt t="1817" x="2224088" y="2041525"/>
          <p14:tracePt t="1818" x="2216150" y="2041525"/>
          <p14:tracePt t="1820" x="2208213" y="2041525"/>
          <p14:tracePt t="1821" x="2208213" y="2033588"/>
          <p14:tracePt t="1822" x="2200275" y="2033588"/>
          <p14:tracePt t="1823" x="2192338" y="2033588"/>
          <p14:tracePt t="1826" x="2184400" y="2025650"/>
          <p14:tracePt t="1827" x="2176463" y="2025650"/>
          <p14:tracePt t="1828" x="2168525" y="2017713"/>
          <p14:tracePt t="1830" x="2160588" y="2017713"/>
          <p14:tracePt t="1833" x="2152650" y="2017713"/>
          <p14:tracePt t="1833" x="2152650" y="2009775"/>
          <p14:tracePt t="1834" x="2144713" y="2009775"/>
          <p14:tracePt t="1835" x="2136775" y="2009775"/>
          <p14:tracePt t="1838" x="2128838" y="2009775"/>
          <p14:tracePt t="1839" x="2120900" y="2001838"/>
          <p14:tracePt t="1840" x="2112963" y="1993900"/>
          <p14:tracePt t="1842" x="2105025" y="1993900"/>
          <p14:tracePt t="1844" x="2097088" y="1993900"/>
          <p14:tracePt t="1846" x="2089150" y="1985963"/>
          <p14:tracePt t="1847" x="2081213" y="1985963"/>
          <p14:tracePt t="1848" x="2073275" y="1985963"/>
          <p14:tracePt t="1849" x="2073275" y="1978025"/>
          <p14:tracePt t="1850" x="2065338" y="1978025"/>
          <p14:tracePt t="1852" x="2057400" y="1970088"/>
          <p14:tracePt t="1855" x="2049463" y="1962150"/>
          <p14:tracePt t="1856" x="2033588" y="1962150"/>
          <p14:tracePt t="1858" x="2025650" y="1962150"/>
          <p14:tracePt t="1859" x="2025650" y="1954213"/>
          <p14:tracePt t="1860" x="2017713" y="1954213"/>
          <p14:tracePt t="1864" x="2009775" y="1954213"/>
          <p14:tracePt t="1864" x="2001838" y="1954213"/>
          <p14:tracePt t="1865" x="2001838" y="1946275"/>
          <p14:tracePt t="1866" x="1993900" y="1938338"/>
          <p14:tracePt t="1868" x="1985963" y="1938338"/>
          <p14:tracePt t="1869" x="1978025" y="1938338"/>
          <p14:tracePt t="1872" x="1970088" y="1938338"/>
          <p14:tracePt t="1874" x="1962150" y="1930400"/>
          <p14:tracePt t="1876" x="1946275" y="1930400"/>
          <p14:tracePt t="1877" x="1946275" y="1922463"/>
          <p14:tracePt t="1878" x="1938338" y="1922463"/>
          <p14:tracePt t="1881" x="1922463" y="1922463"/>
          <p14:tracePt t="1882" x="1922463" y="1914525"/>
          <p14:tracePt t="1884" x="1912938" y="1906588"/>
          <p14:tracePt t="1886" x="1905000" y="1906588"/>
          <p14:tracePt t="1888" x="1897063" y="1906588"/>
          <p14:tracePt t="1890" x="1889125" y="1906588"/>
          <p14:tracePt t="1890" x="1889125" y="1898650"/>
          <p14:tracePt t="1893" x="1881188" y="1898650"/>
          <p14:tracePt t="1894" x="1873250" y="1898650"/>
          <p14:tracePt t="1896" x="1873250" y="1890713"/>
          <p14:tracePt t="1897" x="1865313" y="1890713"/>
          <p14:tracePt t="1898" x="1857375" y="1890713"/>
          <p14:tracePt t="1900" x="1849438" y="1890713"/>
          <p14:tracePt t="1903" x="1833563" y="1881188"/>
          <p14:tracePt t="1906" x="1825625" y="1873250"/>
          <p14:tracePt t="1908" x="1817688" y="1873250"/>
          <p14:tracePt t="1912" x="1809750" y="1873250"/>
          <p14:tracePt t="1912" x="1801813" y="1873250"/>
          <p14:tracePt t="1914" x="1793875" y="1865313"/>
          <p14:tracePt t="1917" x="1785938" y="1865313"/>
          <p14:tracePt t="1921" x="1778000" y="1865313"/>
          <p14:tracePt t="1922" x="1770063" y="1865313"/>
          <p14:tracePt t="1924" x="1762125" y="1865313"/>
          <p14:tracePt t="1926" x="1754188" y="1865313"/>
          <p14:tracePt t="1927" x="1754188" y="1857375"/>
          <p14:tracePt t="1929" x="1746250" y="1857375"/>
          <p14:tracePt t="1931" x="1738313" y="1857375"/>
          <p14:tracePt t="1933" x="1730375" y="1857375"/>
          <p14:tracePt t="1935" x="1722438" y="1857375"/>
          <p14:tracePt t="1938" x="1714500" y="1857375"/>
          <p14:tracePt t="1939" x="1706563" y="1857375"/>
          <p14:tracePt t="1943" x="1698625" y="1857375"/>
          <p14:tracePt t="1946" x="1690688" y="1857375"/>
          <p14:tracePt t="1948" x="1682750" y="1857375"/>
          <p14:tracePt t="1950" x="1674813" y="1857375"/>
          <p14:tracePt t="1952" x="1666875" y="1857375"/>
          <p14:tracePt t="1955" x="1658938" y="1849438"/>
          <p14:tracePt t="1959" x="1651000" y="1849438"/>
          <p14:tracePt t="1959" x="1643063" y="1849438"/>
          <p14:tracePt t="1962" x="1635125" y="1849438"/>
          <p14:tracePt t="1966" x="1627188" y="1849438"/>
          <p14:tracePt t="1967" x="1619250" y="1849438"/>
          <p14:tracePt t="1969" x="1611313" y="1849438"/>
          <p14:tracePt t="1972" x="1603375" y="1849438"/>
          <p14:tracePt t="1974" x="1595438" y="1849438"/>
          <p14:tracePt t="1976" x="1587500" y="1849438"/>
          <p14:tracePt t="1979" x="1579563" y="1849438"/>
          <p14:tracePt t="1980" x="1571625" y="1849438"/>
          <p14:tracePt t="1982" x="1562100" y="1849438"/>
          <p14:tracePt t="1984" x="1554163" y="1849438"/>
          <p14:tracePt t="1985" x="1546225" y="1849438"/>
          <p14:tracePt t="1988" x="1538288" y="1849438"/>
          <p14:tracePt t="1988" x="1530350" y="1849438"/>
          <p14:tracePt t="1990" x="1514475" y="1849438"/>
          <p14:tracePt t="1991" x="1506538" y="1849438"/>
          <p14:tracePt t="1993" x="1498600" y="1849438"/>
          <p14:tracePt t="1995" x="1490663" y="1849438"/>
          <p14:tracePt t="1997" x="1482725" y="1849438"/>
          <p14:tracePt t="1998" x="1474788" y="1849438"/>
          <p14:tracePt t="1999" x="1466850" y="1849438"/>
          <p14:tracePt t="2001" x="1458913" y="1849438"/>
          <p14:tracePt t="2003" x="1450975" y="1849438"/>
          <p14:tracePt t="2005" x="1443038" y="1849438"/>
          <p14:tracePt t="2006" x="1435100" y="1849438"/>
          <p14:tracePt t="2007" x="1427163" y="1849438"/>
          <p14:tracePt t="2008" x="1419225" y="1849438"/>
          <p14:tracePt t="2010" x="1411288" y="1849438"/>
          <p14:tracePt t="2011" x="1403350" y="1849438"/>
          <p14:tracePt t="2012" x="1395413" y="1849438"/>
          <p14:tracePt t="2014" x="1387475" y="1849438"/>
          <p14:tracePt t="2016" x="1371600" y="1849438"/>
          <p14:tracePt t="2018" x="1363663" y="1849438"/>
          <p14:tracePt t="2020" x="1355725" y="1849438"/>
          <p14:tracePt t="2022" x="1347788" y="1849438"/>
          <p14:tracePt t="2023" x="1339850" y="1849438"/>
          <p14:tracePt t="2024" x="1331913" y="1849438"/>
          <p14:tracePt t="2026" x="1323975" y="1849438"/>
          <p14:tracePt t="2027" x="1316038" y="1849438"/>
          <p14:tracePt t="2029" x="1308100" y="1849438"/>
          <p14:tracePt t="2030" x="1300163" y="1849438"/>
          <p14:tracePt t="2032" x="1292225" y="1849438"/>
          <p14:tracePt t="2035" x="1284288" y="1849438"/>
          <p14:tracePt t="2038" x="1276350" y="1849438"/>
          <p14:tracePt t="2038" x="1268413" y="1849438"/>
          <p14:tracePt t="2040" x="1260475" y="1849438"/>
          <p14:tracePt t="2044" x="1244600" y="1849438"/>
          <p14:tracePt t="2045" x="1236663" y="1849438"/>
          <p14:tracePt t="2048" x="1228725" y="1849438"/>
          <p14:tracePt t="2051" x="1220788" y="1849438"/>
          <p14:tracePt t="2055" x="1211263" y="1849438"/>
          <p14:tracePt t="2055" x="1203325" y="1849438"/>
          <p14:tracePt t="2058" x="1195388" y="1849438"/>
          <p14:tracePt t="2062" x="1187450" y="1849438"/>
          <p14:tracePt t="2065" x="1179513" y="1849438"/>
          <p14:tracePt t="2067" x="1171575" y="1849438"/>
          <p14:tracePt t="2071" x="1163638" y="1849438"/>
          <p14:tracePt t="2074" x="1155700" y="1849438"/>
          <p14:tracePt t="2078" x="1147763" y="1849438"/>
          <p14:tracePt t="2080" x="1139825" y="1849438"/>
          <p14:tracePt t="2083" x="1131888" y="1849438"/>
          <p14:tracePt t="2088" x="1123950" y="1849438"/>
          <p14:tracePt t="2091" x="1116013" y="1849438"/>
          <p14:tracePt t="2093" x="1108075" y="1849438"/>
          <p14:tracePt t="2098" x="1100138" y="1849438"/>
          <p14:tracePt t="2101" x="1092200" y="1849438"/>
          <p14:tracePt t="2107" x="1084263" y="1849438"/>
          <p14:tracePt t="2108" x="1076325" y="1849438"/>
          <p14:tracePt t="2113" x="1068388" y="1849438"/>
          <p14:tracePt t="2117" x="1060450" y="1849438"/>
          <p14:tracePt t="2120" x="1052513" y="1849438"/>
          <p14:tracePt t="2122" x="1044575" y="1849438"/>
          <p14:tracePt t="2126" x="1036638" y="1849438"/>
          <p14:tracePt t="2128" x="1036638" y="1857375"/>
          <p14:tracePt t="2130" x="1028700" y="1857375"/>
          <p14:tracePt t="2134" x="1020763" y="1857375"/>
          <p14:tracePt t="2135" x="1012825" y="1857375"/>
          <p14:tracePt t="2139" x="1004888" y="1857375"/>
          <p14:tracePt t="2143" x="996950" y="1865313"/>
          <p14:tracePt t="2146" x="989013" y="1865313"/>
          <p14:tracePt t="2148" x="981075" y="1865313"/>
          <p14:tracePt t="2150" x="973138" y="1865313"/>
          <p14:tracePt t="2153" x="965200" y="1873250"/>
          <p14:tracePt t="2156" x="957263" y="1873250"/>
          <p14:tracePt t="2158" x="949325" y="1873250"/>
          <p14:tracePt t="2159" x="949325" y="1881188"/>
          <p14:tracePt t="2161" x="941388" y="1881188"/>
          <p14:tracePt t="2165" x="933450" y="1881188"/>
          <p14:tracePt t="2167" x="925513" y="1881188"/>
          <p14:tracePt t="2169" x="917575" y="1881188"/>
          <p14:tracePt t="2171" x="917575" y="1890713"/>
          <p14:tracePt t="2172" x="909638" y="1890713"/>
          <p14:tracePt t="2176" x="901700" y="1890713"/>
          <p14:tracePt t="2179" x="893763" y="1890713"/>
          <p14:tracePt t="2181" x="885825" y="1890713"/>
          <p14:tracePt t="2183" x="885825" y="1898650"/>
          <p14:tracePt t="2184" x="877888" y="1898650"/>
          <p14:tracePt t="2188" x="868363" y="1898650"/>
          <p14:tracePt t="2190" x="860425" y="1898650"/>
          <p14:tracePt t="2192" x="852488" y="1906588"/>
          <p14:tracePt t="2193" x="852488" y="1914525"/>
          <p14:tracePt t="2196" x="844550" y="1914525"/>
          <p14:tracePt t="2199" x="836613" y="1914525"/>
          <p14:tracePt t="2200" x="836613" y="1922463"/>
          <p14:tracePt t="2203" x="828675" y="1922463"/>
          <p14:tracePt t="2206" x="820738" y="1930400"/>
          <p14:tracePt t="2208" x="812800" y="1930400"/>
          <p14:tracePt t="2211" x="812800" y="1938338"/>
          <p14:tracePt t="2212" x="804863" y="1938338"/>
          <p14:tracePt t="2215" x="804863" y="1946275"/>
          <p14:tracePt t="2215" x="796925" y="1946275"/>
          <p14:tracePt t="2217" x="796925" y="1954213"/>
          <p14:tracePt t="2218" x="788988" y="1954213"/>
          <p14:tracePt t="2219" x="781050" y="1954213"/>
          <p14:tracePt t="2221" x="781050" y="1962150"/>
          <p14:tracePt t="2224" x="773113" y="1962150"/>
          <p14:tracePt t="2225" x="773113" y="1970088"/>
          <p14:tracePt t="2226" x="765175" y="1970088"/>
          <p14:tracePt t="2229" x="757238" y="1978025"/>
          <p14:tracePt t="2230" x="749300" y="1985963"/>
          <p14:tracePt t="2232" x="749300" y="1993900"/>
          <p14:tracePt t="2235" x="741363" y="1993900"/>
          <p14:tracePt t="2237" x="741363" y="2001838"/>
          <p14:tracePt t="2238" x="733425" y="2001838"/>
          <p14:tracePt t="2239" x="725488" y="2009775"/>
          <p14:tracePt t="2241" x="717550" y="2017713"/>
          <p14:tracePt t="2242" x="717550" y="2025650"/>
          <p14:tracePt t="2245" x="709613" y="2025650"/>
          <p14:tracePt t="2245" x="709613" y="2033588"/>
          <p14:tracePt t="2248" x="701675" y="2033588"/>
          <p14:tracePt t="2248" x="701675" y="2041525"/>
          <p14:tracePt t="2249" x="693738" y="2049463"/>
          <p14:tracePt t="2252" x="685800" y="2057400"/>
          <p14:tracePt t="2255" x="677863" y="2073275"/>
          <p14:tracePt t="2257" x="677863" y="2081213"/>
          <p14:tracePt t="2258" x="669925" y="2081213"/>
          <p14:tracePt t="2259" x="669925" y="2089150"/>
          <p14:tracePt t="2260" x="661988" y="2089150"/>
          <p14:tracePt t="2263" x="654050" y="2105025"/>
          <p14:tracePt t="2264" x="654050" y="2112963"/>
          <p14:tracePt t="2265" x="646113" y="2112963"/>
          <p14:tracePt t="2267" x="646113" y="2120900"/>
          <p14:tracePt t="2267" x="638175" y="2120900"/>
          <p14:tracePt t="2268" x="630238" y="2128838"/>
          <p14:tracePt t="2271" x="630238" y="2136775"/>
          <p14:tracePt t="2273" x="622300" y="2144713"/>
          <p14:tracePt t="2274" x="622300" y="2152650"/>
          <p14:tracePt t="2275" x="614363" y="2160588"/>
          <p14:tracePt t="2277" x="614363" y="2168525"/>
          <p14:tracePt t="2280" x="606425" y="2176463"/>
          <p14:tracePt t="2281" x="598488" y="2192338"/>
          <p14:tracePt t="2284" x="598488" y="2200275"/>
          <p14:tracePt t="2284" x="590550" y="2200275"/>
          <p14:tracePt t="2286" x="590550" y="2216150"/>
          <p14:tracePt t="2288" x="590550" y="2224088"/>
          <p14:tracePt t="2289" x="582613" y="2224088"/>
          <p14:tracePt t="2290" x="582613" y="2233613"/>
          <p14:tracePt t="2292" x="582613" y="2241550"/>
          <p14:tracePt t="2293" x="574675" y="2249488"/>
          <p14:tracePt t="2293" x="566738" y="2249488"/>
          <p14:tracePt t="2295" x="566738" y="2257425"/>
          <p14:tracePt t="2296" x="566738" y="2265363"/>
          <p14:tracePt t="2297" x="558800" y="2265363"/>
          <p14:tracePt t="2298" x="558800" y="2281238"/>
          <p14:tracePt t="2299" x="550863" y="2281238"/>
          <p14:tracePt t="2300" x="550863" y="2289175"/>
          <p14:tracePt t="2303" x="542925" y="2297113"/>
          <p14:tracePt t="2303" x="542925" y="2305050"/>
          <p14:tracePt t="2305" x="534988" y="2312988"/>
          <p14:tracePt t="2306" x="534988" y="2320925"/>
          <p14:tracePt t="2308" x="527050" y="2328863"/>
          <p14:tracePt t="2309" x="527050" y="2336800"/>
          <p14:tracePt t="2311" x="527050" y="2344738"/>
          <p14:tracePt t="2313" x="527050" y="2352675"/>
          <p14:tracePt t="2313" x="517525" y="2360613"/>
          <p14:tracePt t="2316" x="517525" y="2368550"/>
          <p14:tracePt t="2316" x="509588" y="2368550"/>
          <p14:tracePt t="2318" x="501650" y="2376488"/>
          <p14:tracePt t="2319" x="501650" y="2392363"/>
          <p14:tracePt t="2322" x="501650" y="2400300"/>
          <p14:tracePt t="2324" x="493713" y="2408238"/>
          <p14:tracePt t="2324" x="493713" y="2416175"/>
          <p14:tracePt t="2326" x="493713" y="2424113"/>
          <p14:tracePt t="2328" x="485775" y="2432050"/>
          <p14:tracePt t="2329" x="485775" y="2439988"/>
          <p14:tracePt t="2331" x="485775" y="2447925"/>
          <p14:tracePt t="2332" x="477838" y="2447925"/>
          <p14:tracePt t="2332" x="477838" y="2455863"/>
          <p14:tracePt t="2333" x="477838" y="2463800"/>
          <p14:tracePt t="2334" x="477838" y="2471738"/>
          <p14:tracePt t="2337" x="469900" y="2479675"/>
          <p14:tracePt t="2337" x="469900" y="2487613"/>
          <p14:tracePt t="2339" x="469900" y="2495550"/>
          <p14:tracePt t="2340" x="469900" y="2503488"/>
          <p14:tracePt t="2342" x="461963" y="2511425"/>
          <p14:tracePt t="2343" x="461963" y="2519363"/>
          <p14:tracePt t="2344" x="454025" y="2527300"/>
          <p14:tracePt t="2346" x="454025" y="2543175"/>
          <p14:tracePt t="2349" x="454025" y="2551113"/>
          <p14:tracePt t="2350" x="446088" y="2559050"/>
          <p14:tracePt t="2351" x="446088" y="2566988"/>
          <p14:tracePt t="2353" x="446088" y="2576513"/>
          <p14:tracePt t="2355" x="446088" y="2592388"/>
          <p14:tracePt t="2356" x="438150" y="2592388"/>
          <p14:tracePt t="2357" x="438150" y="2600325"/>
          <p14:tracePt t="2358" x="430213" y="2608263"/>
          <p14:tracePt t="2360" x="430213" y="2616200"/>
          <p14:tracePt t="2361" x="430213" y="2624138"/>
          <p14:tracePt t="2362" x="430213" y="2632075"/>
          <p14:tracePt t="2364" x="430213" y="2640013"/>
          <p14:tracePt t="2365" x="430213" y="2647950"/>
          <p14:tracePt t="2367" x="422275" y="2655888"/>
          <p14:tracePt t="2368" x="422275" y="2663825"/>
          <p14:tracePt t="2369" x="422275" y="2671763"/>
          <p14:tracePt t="2371" x="422275" y="2679700"/>
          <p14:tracePt t="2372" x="422275" y="2687638"/>
          <p14:tracePt t="2373" x="422275" y="2695575"/>
          <p14:tracePt t="2376" x="414338" y="2703513"/>
          <p14:tracePt t="2378" x="414338" y="2711450"/>
          <p14:tracePt t="2378" x="414338" y="2719388"/>
          <p14:tracePt t="2379" x="414338" y="2727325"/>
          <p14:tracePt t="2381" x="406400" y="2735263"/>
          <p14:tracePt t="2383" x="406400" y="2743200"/>
          <p14:tracePt t="2385" x="406400" y="2751138"/>
          <p14:tracePt t="2386" x="406400" y="2759075"/>
          <p14:tracePt t="2387" x="406400" y="2767013"/>
          <p14:tracePt t="2389" x="406400" y="2774950"/>
          <p14:tracePt t="2390" x="406400" y="2782888"/>
          <p14:tracePt t="2392" x="406400" y="2790825"/>
          <p14:tracePt t="2393" x="406400" y="2798763"/>
          <p14:tracePt t="2396" x="406400" y="2806700"/>
          <p14:tracePt t="2396" x="398463" y="2814638"/>
          <p14:tracePt t="2397" x="398463" y="2830513"/>
          <p14:tracePt t="2399" x="398463" y="2838450"/>
          <p14:tracePt t="2401" x="398463" y="2846388"/>
          <p14:tracePt t="2402" x="398463" y="2854325"/>
          <p14:tracePt t="2404" x="398463" y="2862263"/>
          <p14:tracePt t="2405" x="398463" y="2870200"/>
          <p14:tracePt t="2407" x="390525" y="2886075"/>
          <p14:tracePt t="2409" x="390525" y="2894013"/>
          <p14:tracePt t="2412" x="390525" y="2901950"/>
          <p14:tracePt t="2414" x="390525" y="2919413"/>
          <p14:tracePt t="2415" x="390525" y="2927350"/>
          <p14:tracePt t="2416" x="390525" y="2935288"/>
          <p14:tracePt t="2418" x="390525" y="2943225"/>
          <p14:tracePt t="2419" x="390525" y="2951163"/>
          <p14:tracePt t="2421" x="390525" y="2959100"/>
          <p14:tracePt t="2423" x="390525" y="2967038"/>
          <p14:tracePt t="2424" x="390525" y="2974975"/>
          <p14:tracePt t="2425" x="390525" y="2982913"/>
          <p14:tracePt t="2428" x="382588" y="2990850"/>
          <p14:tracePt t="2428" x="382588" y="2998788"/>
          <p14:tracePt t="2430" x="382588" y="3006725"/>
          <p14:tracePt t="2431" x="382588" y="3014663"/>
          <p14:tracePt t="2434" x="382588" y="3022600"/>
          <p14:tracePt t="2434" x="382588" y="3030538"/>
          <p14:tracePt t="2435" x="382588" y="3038475"/>
          <p14:tracePt t="2436" x="374650" y="3038475"/>
          <p14:tracePt t="2438" x="374650" y="3046413"/>
          <p14:tracePt t="2439" x="374650" y="3054350"/>
          <p14:tracePt t="2440" x="374650" y="3062288"/>
          <p14:tracePt t="2443" x="374650" y="3070225"/>
          <p14:tracePt t="2444" x="374650" y="3086100"/>
          <p14:tracePt t="2446" x="374650" y="3094038"/>
          <p14:tracePt t="2448" x="374650" y="3101975"/>
          <p14:tracePt t="2450" x="374650" y="3109913"/>
          <p14:tracePt t="2451" x="374650" y="3117850"/>
          <p14:tracePt t="2453" x="374650" y="3125788"/>
          <p14:tracePt t="2455" x="374650" y="3133725"/>
          <p14:tracePt t="2456" x="374650" y="3141663"/>
          <p14:tracePt t="2457" x="374650" y="3149600"/>
          <p14:tracePt t="2458" x="374650" y="3157538"/>
          <p14:tracePt t="2460" x="374650" y="3173413"/>
          <p14:tracePt t="2462" x="374650" y="3181350"/>
          <p14:tracePt t="2463" x="374650" y="3189288"/>
          <p14:tracePt t="2464" x="374650" y="3197225"/>
          <p14:tracePt t="2466" x="374650" y="3205163"/>
          <p14:tracePt t="2467" x="382588" y="3213100"/>
          <p14:tracePt t="2470" x="382588" y="3228975"/>
          <p14:tracePt t="2471" x="382588" y="3236913"/>
          <p14:tracePt t="2472" x="382588" y="3244850"/>
          <p14:tracePt t="2474" x="382588" y="3252788"/>
          <p14:tracePt t="2474" x="390525" y="3270250"/>
          <p14:tracePt t="2476" x="390525" y="3278188"/>
          <p14:tracePt t="2477" x="390525" y="3294063"/>
          <p14:tracePt t="2479" x="398463" y="3302000"/>
          <p14:tracePt t="2480" x="398463" y="3317875"/>
          <p14:tracePt t="2483" x="406400" y="3333750"/>
          <p14:tracePt t="2483" x="406400" y="3341688"/>
          <p14:tracePt t="2486" x="414338" y="3357563"/>
          <p14:tracePt t="2486" x="414338" y="3365500"/>
          <p14:tracePt t="2488" x="414338" y="3373438"/>
          <p14:tracePt t="2489" x="422275" y="3389313"/>
          <p14:tracePt t="2490" x="422275" y="3397250"/>
          <p14:tracePt t="2492" x="422275" y="3405188"/>
          <p14:tracePt t="2492" x="430213" y="3413125"/>
          <p14:tracePt t="2494" x="430213" y="3429000"/>
          <p14:tracePt t="2494" x="438150" y="3436938"/>
          <p14:tracePt t="2497" x="438150" y="3452813"/>
          <p14:tracePt t="2497" x="446088" y="3460750"/>
          <p14:tracePt t="2498" x="446088" y="3468688"/>
          <p14:tracePt t="2499" x="454025" y="3476625"/>
          <p14:tracePt t="2500" x="454025" y="3484563"/>
          <p14:tracePt t="2501" x="461963" y="3492500"/>
          <p14:tracePt t="2503" x="461963" y="3500438"/>
          <p14:tracePt t="2503" x="461963" y="3508375"/>
          <p14:tracePt t="2505" x="461963" y="3524250"/>
          <p14:tracePt t="2505" x="469900" y="3524250"/>
          <p14:tracePt t="2506" x="477838" y="3532188"/>
          <p14:tracePt t="2507" x="477838" y="3540125"/>
          <p14:tracePt t="2508" x="477838" y="3556000"/>
          <p14:tracePt t="2509" x="477838" y="3563938"/>
          <p14:tracePt t="2510" x="485775" y="3563938"/>
          <p14:tracePt t="2511" x="485775" y="3571875"/>
          <p14:tracePt t="2513" x="493713" y="3579813"/>
          <p14:tracePt t="2513" x="493713" y="3595688"/>
          <p14:tracePt t="2515" x="501650" y="3605213"/>
          <p14:tracePt t="2515" x="501650" y="3613150"/>
          <p14:tracePt t="2517" x="501650" y="3621088"/>
          <p14:tracePt t="2517" x="509588" y="3629025"/>
          <p14:tracePt t="2518" x="509588" y="3636963"/>
          <p14:tracePt t="2519" x="509588" y="3644900"/>
          <p14:tracePt t="2520" x="517525" y="3644900"/>
          <p14:tracePt t="2521" x="517525" y="3652838"/>
          <p14:tracePt t="2522" x="527050" y="3660775"/>
          <p14:tracePt t="2523" x="527050" y="3668713"/>
          <p14:tracePt t="2524" x="534988" y="3676650"/>
          <p14:tracePt t="2526" x="542925" y="3692525"/>
          <p14:tracePt t="2528" x="542925" y="3700463"/>
          <p14:tracePt t="2529" x="550863" y="3708400"/>
          <p14:tracePt t="2531" x="550863" y="3716338"/>
          <p14:tracePt t="2532" x="558800" y="3724275"/>
          <p14:tracePt t="2533" x="566738" y="3732213"/>
          <p14:tracePt t="2535" x="566738" y="3740150"/>
          <p14:tracePt t="2536" x="566738" y="3748088"/>
          <p14:tracePt t="2538" x="574675" y="3748088"/>
          <p14:tracePt t="2539" x="574675" y="3763963"/>
          <p14:tracePt t="2541" x="582613" y="3771900"/>
          <p14:tracePt t="2542" x="582613" y="3779838"/>
          <p14:tracePt t="2543" x="582613" y="3787775"/>
          <p14:tracePt t="2544" x="590550" y="3795713"/>
          <p14:tracePt t="2547" x="598488" y="3803650"/>
          <p14:tracePt t="2548" x="598488" y="3811588"/>
          <p14:tracePt t="2549" x="606425" y="3819525"/>
          <p14:tracePt t="2551" x="606425" y="3827463"/>
          <p14:tracePt t="2554" x="606425" y="3835400"/>
          <p14:tracePt t="2555" x="614363" y="3843338"/>
          <p14:tracePt t="2557" x="614363" y="3851275"/>
          <p14:tracePt t="2558" x="622300" y="3851275"/>
          <p14:tracePt t="2559" x="622300" y="3859213"/>
          <p14:tracePt t="2560" x="630238" y="3859213"/>
          <p14:tracePt t="2561" x="630238" y="3867150"/>
          <p14:tracePt t="2562" x="630238" y="3875088"/>
          <p14:tracePt t="2564" x="630238" y="3883025"/>
          <p14:tracePt t="2566" x="638175" y="3883025"/>
          <p14:tracePt t="2566" x="638175" y="3890963"/>
          <p14:tracePt t="2569" x="638175" y="3898900"/>
          <p14:tracePt t="2569" x="646113" y="3898900"/>
          <p14:tracePt t="2571" x="646113" y="3914775"/>
          <p14:tracePt t="2572" x="654050" y="3914775"/>
          <p14:tracePt t="2573" x="654050" y="3922713"/>
          <p14:tracePt t="2574" x="661988" y="3922713"/>
          <p14:tracePt t="2576" x="661988" y="3930650"/>
          <p14:tracePt t="2577" x="661988" y="3938588"/>
          <p14:tracePt t="2578" x="669925" y="3938588"/>
          <p14:tracePt t="2579" x="669925" y="3948113"/>
          <p14:tracePt t="2581" x="677863" y="3956050"/>
          <p14:tracePt t="2582" x="677863" y="3963988"/>
          <p14:tracePt t="2585" x="685800" y="3971925"/>
          <p14:tracePt t="2585" x="693738" y="3971925"/>
          <p14:tracePt t="2587" x="693738" y="3979863"/>
          <p14:tracePt t="2589" x="701675" y="3995738"/>
          <p14:tracePt t="2590" x="709613" y="3995738"/>
          <p14:tracePt t="2591" x="709613" y="4003675"/>
          <p14:tracePt t="2592" x="717550" y="4003675"/>
          <p14:tracePt t="2593" x="717550" y="4011613"/>
          <p14:tracePt t="2594" x="725488" y="4011613"/>
          <p14:tracePt t="2595" x="725488" y="4019550"/>
          <p14:tracePt t="2597" x="733425" y="4027488"/>
          <p14:tracePt t="2598" x="741363" y="4035425"/>
          <p14:tracePt t="2599" x="741363" y="4043363"/>
          <p14:tracePt t="2601" x="749300" y="4051300"/>
          <p14:tracePt t="2602" x="757238" y="4051300"/>
          <p14:tracePt t="2603" x="757238" y="4059238"/>
          <p14:tracePt t="2605" x="765175" y="4059238"/>
          <p14:tracePt t="2605" x="765175" y="4075113"/>
          <p14:tracePt t="2607" x="773113" y="4083050"/>
          <p14:tracePt t="2608" x="781050" y="4083050"/>
          <p14:tracePt t="2609" x="781050" y="4090988"/>
          <p14:tracePt t="2610" x="781050" y="4098925"/>
          <p14:tracePt t="2611" x="788988" y="4098925"/>
          <p14:tracePt t="2613" x="796925" y="4098925"/>
          <p14:tracePt t="2613" x="796925" y="4106863"/>
          <p14:tracePt t="2614" x="804863" y="4106863"/>
          <p14:tracePt t="2615" x="804863" y="4114800"/>
          <p14:tracePt t="2617" x="812800" y="4122738"/>
          <p14:tracePt t="2618" x="820738" y="4122738"/>
          <p14:tracePt t="2619" x="820738" y="4130675"/>
          <p14:tracePt t="2621" x="828675" y="4138613"/>
          <p14:tracePt t="2622" x="836613" y="4138613"/>
          <p14:tracePt t="2623" x="836613" y="4146550"/>
          <p14:tracePt t="2625" x="844550" y="4146550"/>
          <p14:tracePt t="2626" x="844550" y="4154488"/>
          <p14:tracePt t="2627" x="852488" y="4162425"/>
          <p14:tracePt t="2631" x="868363" y="4170363"/>
          <p14:tracePt t="2633" x="877888" y="4178300"/>
          <p14:tracePt t="2635" x="885825" y="4178300"/>
          <p14:tracePt t="2636" x="885825" y="4186238"/>
          <p14:tracePt t="2638" x="893763" y="4194175"/>
          <p14:tracePt t="2639" x="901700" y="4194175"/>
          <p14:tracePt t="2641" x="901700" y="4202113"/>
          <p14:tracePt t="2642" x="909638" y="4202113"/>
          <p14:tracePt t="2645" x="917575" y="4202113"/>
          <p14:tracePt t="2645" x="925513" y="4210050"/>
          <p14:tracePt t="2648" x="933450" y="4217988"/>
          <p14:tracePt t="2651" x="933450" y="4225925"/>
          <p14:tracePt t="2651" x="941388" y="4225925"/>
          <p14:tracePt t="2655" x="949325" y="4233863"/>
          <p14:tracePt t="2656" x="957263" y="4233863"/>
          <p14:tracePt t="2660" x="965200" y="4233863"/>
          <p14:tracePt t="2663" x="973138" y="4241800"/>
          <p14:tracePt t="2666" x="981075" y="4241800"/>
          <p14:tracePt t="2669" x="989013" y="4241800"/>
          <p14:tracePt t="2671" x="996950" y="4241800"/>
          <p14:tracePt t="2672" x="996950" y="4249738"/>
          <p14:tracePt t="2675" x="1004888" y="4257675"/>
          <p14:tracePt t="2679" x="1012825" y="4257675"/>
          <p14:tracePt t="2683" x="1020763" y="4257675"/>
          <p14:tracePt t="2685" x="1028700" y="4257675"/>
          <p14:tracePt t="2688" x="1028700" y="4265613"/>
          <p14:tracePt t="2689" x="1036638" y="4265613"/>
          <p14:tracePt t="2693" x="1044575" y="4265613"/>
          <p14:tracePt t="2696" x="1052513" y="4265613"/>
          <p14:tracePt t="2699" x="1060450" y="4265613"/>
          <p14:tracePt t="2703" x="1068388" y="4265613"/>
          <p14:tracePt t="2705" x="1076325" y="4265613"/>
          <p14:tracePt t="2707" x="1084263" y="4265613"/>
          <p14:tracePt t="2710" x="1092200" y="4265613"/>
          <p14:tracePt t="2711" x="1100138" y="4265613"/>
          <p14:tracePt t="2715" x="1108075" y="4265613"/>
          <p14:tracePt t="2717" x="1116013" y="4265613"/>
          <p14:tracePt t="2718" x="1123950" y="4265613"/>
          <p14:tracePt t="2722" x="1131888" y="4265613"/>
          <p14:tracePt t="2724" x="1139825" y="4265613"/>
          <p14:tracePt t="2728" x="1147763" y="4265613"/>
          <p14:tracePt t="2728" x="1155700" y="4265613"/>
          <p14:tracePt t="2731" x="1163638" y="4265613"/>
          <p14:tracePt t="2733" x="1179513" y="4265613"/>
          <p14:tracePt t="2735" x="1179513" y="4257675"/>
          <p14:tracePt t="2736" x="1187450" y="4257675"/>
          <p14:tracePt t="2738" x="1187450" y="4249738"/>
          <p14:tracePt t="2739" x="1195388" y="4249738"/>
          <p14:tracePt t="2740" x="1203325" y="4249738"/>
          <p14:tracePt t="2742" x="1211263" y="4249738"/>
          <p14:tracePt t="2745" x="1220788" y="4241800"/>
          <p14:tracePt t="2746" x="1228725" y="4241800"/>
          <p14:tracePt t="2748" x="1236663" y="4241800"/>
          <p14:tracePt t="2749" x="1244600" y="4233863"/>
          <p14:tracePt t="2751" x="1252538" y="4233863"/>
          <p14:tracePt t="2752" x="1260475" y="4233863"/>
          <p14:tracePt t="2755" x="1276350" y="4217988"/>
          <p14:tracePt t="2757" x="1292225" y="4217988"/>
          <p14:tracePt t="2759" x="1292225" y="4210050"/>
          <p14:tracePt t="2760" x="1300163" y="4210050"/>
          <p14:tracePt t="2761" x="1308100" y="4210050"/>
          <p14:tracePt t="2762" x="1308100" y="4202113"/>
          <p14:tracePt t="2763" x="1316038" y="4194175"/>
          <p14:tracePt t="2764" x="1323975" y="4194175"/>
          <p14:tracePt t="2766" x="1331913" y="4186238"/>
          <p14:tracePt t="2768" x="1347788" y="4178300"/>
          <p14:tracePt t="2770" x="1355725" y="4178300"/>
          <p14:tracePt t="2772" x="1363663" y="4170363"/>
          <p14:tracePt t="2773" x="1371600" y="4162425"/>
          <p14:tracePt t="2774" x="1379538" y="4162425"/>
          <p14:tracePt t="2776" x="1387475" y="4154488"/>
          <p14:tracePt t="2778" x="1395413" y="4154488"/>
          <p14:tracePt t="2779" x="1403350" y="4146550"/>
          <p14:tracePt t="2780" x="1403350" y="4138613"/>
          <p14:tracePt t="2781" x="1411288" y="4138613"/>
          <p14:tracePt t="2783" x="1419225" y="4130675"/>
          <p14:tracePt t="2784" x="1427163" y="4130675"/>
          <p14:tracePt t="2785" x="1427163" y="4122738"/>
          <p14:tracePt t="2786" x="1435100" y="4122738"/>
          <p14:tracePt t="2788" x="1450975" y="4106863"/>
          <p14:tracePt t="2790" x="1458913" y="4106863"/>
          <p14:tracePt t="2791" x="1458913" y="4098925"/>
          <p14:tracePt t="2792" x="1466850" y="4090988"/>
          <p14:tracePt t="2793" x="1474788" y="4090988"/>
          <p14:tracePt t="2795" x="1482725" y="4083050"/>
          <p14:tracePt t="2797" x="1490663" y="4075113"/>
          <p14:tracePt t="2798" x="1490663" y="4067175"/>
          <p14:tracePt t="2799" x="1498600" y="4067175"/>
          <p14:tracePt t="2800" x="1506538" y="4067175"/>
          <p14:tracePt t="2801" x="1506538" y="4059238"/>
          <p14:tracePt t="2802" x="1514475" y="4051300"/>
          <p14:tracePt t="2805" x="1530350" y="4035425"/>
          <p14:tracePt t="2807" x="1538288" y="4027488"/>
          <p14:tracePt t="2809" x="1538288" y="4019550"/>
          <p14:tracePt t="2810" x="1546225" y="4011613"/>
          <p14:tracePt t="2812" x="1554163" y="4003675"/>
          <p14:tracePt t="2814" x="1562100" y="3995738"/>
          <p14:tracePt t="2817" x="1562100" y="3987800"/>
          <p14:tracePt t="2817" x="1571625" y="3979863"/>
          <p14:tracePt t="2819" x="1579563" y="3971925"/>
          <p14:tracePt t="2821" x="1587500" y="3956050"/>
          <p14:tracePt t="2822" x="1595438" y="3956050"/>
          <p14:tracePt t="2824" x="1595438" y="3948113"/>
          <p14:tracePt t="2824" x="1595438" y="3938588"/>
          <p14:tracePt t="2825" x="1595438" y="3930650"/>
          <p14:tracePt t="2826" x="1603375" y="3930650"/>
          <p14:tracePt t="2827" x="1603375" y="3922713"/>
          <p14:tracePt t="2828" x="1611313" y="3914775"/>
          <p14:tracePt t="2829" x="1611313" y="3906838"/>
          <p14:tracePt t="2830" x="1619250" y="3898900"/>
          <p14:tracePt t="2832" x="1619250" y="3883025"/>
          <p14:tracePt t="2833" x="1627188" y="3883025"/>
          <p14:tracePt t="2834" x="1627188" y="3875088"/>
          <p14:tracePt t="2835" x="1627188" y="3859213"/>
          <p14:tracePt t="2838" x="1635125" y="3843338"/>
          <p14:tracePt t="2839" x="1643063" y="3835400"/>
          <p14:tracePt t="2840" x="1643063" y="3819525"/>
          <p14:tracePt t="2843" x="1643063" y="3811588"/>
          <p14:tracePt t="2843" x="1651000" y="3795713"/>
          <p14:tracePt t="2846" x="1651000" y="3779838"/>
          <p14:tracePt t="2846" x="1651000" y="3771900"/>
          <p14:tracePt t="2848" x="1658938" y="3756025"/>
          <p14:tracePt t="2849" x="1658938" y="3748088"/>
          <p14:tracePt t="2850" x="1658938" y="3740150"/>
          <p14:tracePt t="2851" x="1658938" y="3732213"/>
          <p14:tracePt t="2852" x="1666875" y="3716338"/>
          <p14:tracePt t="2853" x="1666875" y="3708400"/>
          <p14:tracePt t="2855" x="1666875" y="3692525"/>
          <p14:tracePt t="2856" x="1666875" y="3676650"/>
          <p14:tracePt t="2857" x="1666875" y="3668713"/>
          <p14:tracePt t="2858" x="1666875" y="3660775"/>
          <p14:tracePt t="2859" x="1666875" y="3652838"/>
          <p14:tracePt t="2860" x="1666875" y="3644900"/>
          <p14:tracePt t="2861" x="1666875" y="3629025"/>
          <p14:tracePt t="2863" x="1666875" y="3613150"/>
          <p14:tracePt t="2864" x="1674813" y="3605213"/>
          <p14:tracePt t="2866" x="1674813" y="3595688"/>
          <p14:tracePt t="2866" x="1674813" y="3587750"/>
          <p14:tracePt t="2868" x="1674813" y="3571875"/>
          <p14:tracePt t="2870" x="1674813" y="3556000"/>
          <p14:tracePt t="2870" x="1674813" y="3548063"/>
          <p14:tracePt t="2871" x="1674813" y="3540125"/>
          <p14:tracePt t="2872" x="1674813" y="3532188"/>
          <p14:tracePt t="2874" x="1674813" y="3524250"/>
          <p14:tracePt t="2889" x="1674813" y="3341688"/>
          <p14:tracePt t="2890" x="1674813" y="3333750"/>
          <p14:tracePt t="2891" x="1674813" y="3325813"/>
          <p14:tracePt t="2892" x="1674813" y="3309938"/>
          <p14:tracePt t="2894" x="1674813" y="3294063"/>
          <p14:tracePt t="2894" x="1666875" y="3286125"/>
          <p14:tracePt t="2896" x="1666875" y="3270250"/>
          <p14:tracePt t="2896" x="1666875" y="3262313"/>
          <p14:tracePt t="2898" x="1658938" y="3244850"/>
          <p14:tracePt t="2898" x="1658938" y="3228975"/>
          <p14:tracePt t="2899" x="1658938" y="3213100"/>
          <p14:tracePt t="2900" x="1658938" y="3205163"/>
          <p14:tracePt t="2901" x="1658938" y="3189288"/>
          <p14:tracePt t="2903" x="1651000" y="3173413"/>
          <p14:tracePt t="2903" x="1643063" y="3165475"/>
          <p14:tracePt t="2906" x="1643063" y="3141663"/>
          <p14:tracePt t="2907" x="1643063" y="3125788"/>
          <p14:tracePt t="2907" x="1643063" y="3109913"/>
          <p14:tracePt t="2908" x="1635125" y="3101975"/>
          <p14:tracePt t="2909" x="1627188" y="3078163"/>
          <p14:tracePt t="2910" x="1627188" y="3070225"/>
          <p14:tracePt t="2911" x="1627188" y="3062288"/>
          <p14:tracePt t="2912" x="1619250" y="3046413"/>
          <p14:tracePt t="2913" x="1611313" y="3030538"/>
          <p14:tracePt t="2914" x="1611313" y="3022600"/>
          <p14:tracePt t="2915" x="1603375" y="3006725"/>
          <p14:tracePt t="2917" x="1603375" y="2990850"/>
          <p14:tracePt t="2917" x="1603375" y="2982913"/>
          <p14:tracePt t="2918" x="1587500" y="2974975"/>
          <p14:tracePt t="2919" x="1587500" y="2959100"/>
          <p14:tracePt t="2921" x="1579563" y="2943225"/>
          <p14:tracePt t="2922" x="1571625" y="2935288"/>
          <p14:tracePt t="2922" x="1571625" y="2919413"/>
          <p14:tracePt t="2924" x="1562100" y="2901950"/>
          <p14:tracePt t="2924" x="1562100" y="2894013"/>
          <p14:tracePt t="2925" x="1554163" y="2886075"/>
          <p14:tracePt t="2926" x="1554163" y="2870200"/>
          <p14:tracePt t="2927" x="1546225" y="2862263"/>
          <p14:tracePt t="2928" x="1546225" y="2854325"/>
          <p14:tracePt t="2929" x="1538288" y="2838450"/>
          <p14:tracePt t="2931" x="1530350" y="2830513"/>
          <p14:tracePt t="2931" x="1530350" y="2814638"/>
          <p14:tracePt t="2933" x="1530350" y="2798763"/>
          <p14:tracePt t="2933" x="1514475" y="2790825"/>
          <p14:tracePt t="2934" x="1514475" y="2782888"/>
          <p14:tracePt t="2935" x="1514475" y="2767013"/>
          <p14:tracePt t="2937" x="1498600" y="2751138"/>
          <p14:tracePt t="2938" x="1498600" y="2735263"/>
          <p14:tracePt t="2939" x="1490663" y="2727325"/>
          <p14:tracePt t="2941" x="1490663" y="2719388"/>
          <p14:tracePt t="2941" x="1490663" y="2703513"/>
          <p14:tracePt t="2942" x="1482725" y="2695575"/>
          <p14:tracePt t="2943" x="1474788" y="2687638"/>
          <p14:tracePt t="2944" x="1474788" y="2671763"/>
          <p14:tracePt t="2945" x="1466850" y="2671763"/>
          <p14:tracePt t="2946" x="1466850" y="2655888"/>
          <p14:tracePt t="2947" x="1458913" y="2647950"/>
          <p14:tracePt t="2948" x="1458913" y="2640013"/>
          <p14:tracePt t="2949" x="1450975" y="2624138"/>
          <p14:tracePt t="2951" x="1450975" y="2608263"/>
          <p14:tracePt t="2952" x="1443038" y="2600325"/>
          <p14:tracePt t="2953" x="1435100" y="2592388"/>
          <p14:tracePt t="2955" x="1435100" y="2584450"/>
          <p14:tracePt t="2955" x="1435100" y="2576513"/>
          <p14:tracePt t="2956" x="1427163" y="2566988"/>
          <p14:tracePt t="2957" x="1427163" y="2559050"/>
          <p14:tracePt t="2958" x="1419225" y="2551113"/>
          <p14:tracePt t="2959" x="1419225" y="2543175"/>
          <p14:tracePt t="2961" x="1411288" y="2527300"/>
          <p14:tracePt t="2962" x="1411288" y="2519363"/>
          <p14:tracePt t="2963" x="1403350" y="2511425"/>
          <p14:tracePt t="2965" x="1395413" y="2503488"/>
          <p14:tracePt t="2965" x="1395413" y="2495550"/>
          <p14:tracePt t="2966" x="1395413" y="2487613"/>
          <p14:tracePt t="2967" x="1387475" y="2479675"/>
          <p14:tracePt t="2969" x="1379538" y="2463800"/>
          <p14:tracePt t="2970" x="1379538" y="2455863"/>
          <p14:tracePt t="2972" x="1379538" y="2447925"/>
          <p14:tracePt t="2972" x="1379538" y="2439988"/>
          <p14:tracePt t="2974" x="1363663" y="2432050"/>
          <p14:tracePt t="2975" x="1363663" y="2424113"/>
          <p14:tracePt t="2975" x="1363663" y="2416175"/>
          <p14:tracePt t="2976" x="1355725" y="2416175"/>
          <p14:tracePt t="2977" x="1355725" y="2408238"/>
          <p14:tracePt t="2978" x="1355725" y="2400300"/>
          <p14:tracePt t="2981" x="1347788" y="2384425"/>
          <p14:tracePt t="2982" x="1339850" y="2376488"/>
          <p14:tracePt t="2984" x="1339850" y="2360613"/>
          <p14:tracePt t="2985" x="1331913" y="2360613"/>
          <p14:tracePt t="2986" x="1331913" y="2352675"/>
          <p14:tracePt t="2988" x="1331913" y="2344738"/>
          <p14:tracePt t="2989" x="1331913" y="2336800"/>
          <p14:tracePt t="2991" x="1323975" y="2328863"/>
          <p14:tracePt t="2992" x="1316038" y="2320925"/>
          <p14:tracePt t="2993" x="1316038" y="2312988"/>
          <p14:tracePt t="2994" x="1316038" y="2305050"/>
          <p14:tracePt t="2995" x="1308100" y="2305050"/>
          <p14:tracePt t="2996" x="1308100" y="2297113"/>
          <p14:tracePt t="2998" x="1308100" y="2289175"/>
          <p14:tracePt t="2999" x="1300163" y="2281238"/>
          <p14:tracePt t="3001" x="1300163" y="2273300"/>
          <p14:tracePt t="3003" x="1292225" y="2257425"/>
          <p14:tracePt t="3005" x="1284288" y="2257425"/>
          <p14:tracePt t="3007" x="1284288" y="2249488"/>
          <p14:tracePt t="3008" x="1276350" y="2233613"/>
          <p14:tracePt t="3011" x="1276350" y="2224088"/>
          <p14:tracePt t="3012" x="1268413" y="2224088"/>
          <p14:tracePt t="3013" x="1268413" y="2216150"/>
          <p14:tracePt t="3014" x="1260475" y="2216150"/>
          <p14:tracePt t="3015" x="1260475" y="2208213"/>
          <p14:tracePt t="3016" x="1260475" y="2200275"/>
          <p14:tracePt t="3017" x="1252538" y="2200275"/>
          <p14:tracePt t="3018" x="1252538" y="2192338"/>
          <p14:tracePt t="3021" x="1244600" y="2184400"/>
          <p14:tracePt t="3023" x="1244600" y="2168525"/>
          <p14:tracePt t="3025" x="1236663" y="2168525"/>
          <p14:tracePt t="3025" x="1228725" y="2160588"/>
          <p14:tracePt t="3028" x="1228725" y="2152650"/>
          <p14:tracePt t="3029" x="1220788" y="2152650"/>
          <p14:tracePt t="3031" x="1220788" y="2144713"/>
          <p14:tracePt t="3032" x="1211263" y="2136775"/>
          <p14:tracePt t="3034" x="1211263" y="2128838"/>
          <p14:tracePt t="3035" x="1203325" y="2128838"/>
          <p14:tracePt t="3036" x="1203325" y="2120900"/>
          <p14:tracePt t="3037" x="1195388" y="2120900"/>
          <p14:tracePt t="3039" x="1195388" y="2112963"/>
          <p14:tracePt t="3040" x="1187450" y="2112963"/>
          <p14:tracePt t="3043" x="1179513" y="2105025"/>
          <p14:tracePt t="3044" x="1179513" y="2097088"/>
          <p14:tracePt t="3047" x="1171575" y="2097088"/>
          <p14:tracePt t="3047" x="1171575" y="2089150"/>
          <p14:tracePt t="3048" x="1163638" y="2089150"/>
          <p14:tracePt t="3051" x="1155700" y="2081213"/>
          <p14:tracePt t="3053" x="1155700" y="2073275"/>
          <p14:tracePt t="3055" x="1147763" y="2073275"/>
          <p14:tracePt t="3055" x="1147763" y="2065338"/>
          <p14:tracePt t="3058" x="1139825" y="2057400"/>
          <p14:tracePt t="3060" x="1131888" y="2057400"/>
          <p14:tracePt t="3062" x="1131888" y="2049463"/>
          <p14:tracePt t="3065" x="1123950" y="2049463"/>
          <p14:tracePt t="3065" x="1123950" y="2041525"/>
          <p14:tracePt t="3068" x="1123950" y="2033588"/>
          <p14:tracePt t="3070" x="1116013" y="2033588"/>
          <p14:tracePt t="3070" x="1116013" y="2025650"/>
          <p14:tracePt t="3073" x="1108075" y="2025650"/>
          <p14:tracePt t="3074" x="1108075" y="2017713"/>
          <p14:tracePt t="3075" x="1100138" y="2017713"/>
          <p14:tracePt t="3078" x="1092200" y="2009775"/>
          <p14:tracePt t="3081" x="1092200" y="2001838"/>
          <p14:tracePt t="3084" x="1084263" y="2001838"/>
          <p14:tracePt t="3085" x="1084263" y="1993900"/>
          <p14:tracePt t="3088" x="1076325" y="1993900"/>
          <p14:tracePt t="3091" x="1076325" y="1985963"/>
          <p14:tracePt t="3092" x="1068388" y="1985963"/>
          <p14:tracePt t="3095" x="1068388" y="1978025"/>
          <p14:tracePt t="3096" x="1060450" y="1978025"/>
          <p14:tracePt t="3100" x="1052513" y="1970088"/>
          <p14:tracePt t="3106" x="1044575" y="1970088"/>
          <p14:tracePt t="3107" x="1044575" y="1962150"/>
          <p14:tracePt t="3112" x="1036638" y="1962150"/>
          <p14:tracePt t="3114" x="1028700" y="1962150"/>
          <p14:tracePt t="3116" x="1028700" y="1954213"/>
          <p14:tracePt t="3120" x="1020763" y="1954213"/>
          <p14:tracePt t="3126" x="1012825" y="1954213"/>
          <p14:tracePt t="3132" x="1012825" y="1946275"/>
          <p14:tracePt t="3133" x="1004888" y="1946275"/>
          <p14:tracePt t="3136" x="996950" y="1946275"/>
          <p14:tracePt t="3139" x="996950" y="1938338"/>
          <p14:tracePt t="3142" x="989013" y="1938338"/>
          <p14:tracePt t="3147" x="981075" y="1938338"/>
          <p14:tracePt t="3153" x="973138" y="1938338"/>
          <p14:tracePt t="3156" x="965200" y="1938338"/>
          <p14:tracePt t="3161" x="957263" y="1938338"/>
          <p14:tracePt t="3165" x="949325" y="1938338"/>
          <p14:tracePt t="3171" x="941388" y="1938338"/>
          <p14:tracePt t="3174" x="933450" y="1938338"/>
          <p14:tracePt t="3178" x="925513" y="1938338"/>
          <p14:tracePt t="3183" x="917575" y="1938338"/>
          <p14:tracePt t="3189" x="909638" y="1946275"/>
          <p14:tracePt t="3191" x="901700" y="1946275"/>
          <p14:tracePt t="3196" x="893763" y="1946275"/>
          <p14:tracePt t="3201" x="885825" y="1946275"/>
          <p14:tracePt t="3208" x="877888" y="1946275"/>
          <p14:tracePt t="3211" x="868363" y="1946275"/>
          <p14:tracePt t="3213" x="868363" y="1954213"/>
          <p14:tracePt t="3217" x="860425" y="1954213"/>
          <p14:tracePt t="3225" x="852488" y="1954213"/>
          <p14:tracePt t="3229" x="852488" y="1962150"/>
          <p14:tracePt t="3232" x="844550" y="1962150"/>
          <p14:tracePt t="3240" x="836613" y="1962150"/>
          <p14:tracePt t="3244" x="828675" y="1970088"/>
          <p14:tracePt t="3257" x="820738" y="1970088"/>
          <p14:tracePt t="3259" x="820738" y="1978025"/>
          <p14:tracePt t="3269" x="812800" y="1978025"/>
          <p14:tracePt t="3276" x="812800" y="1985963"/>
          <p14:tracePt t="3298" x="804863" y="1985963"/>
          <p14:tracePt t="3307" x="796925" y="1993900"/>
          <p14:tracePt t="3323" x="788988" y="1993900"/>
          <p14:tracePt t="3327" x="788988" y="2001838"/>
          <p14:tracePt t="3333" x="788988" y="2009775"/>
          <p14:tracePt t="3335" x="781050" y="2009775"/>
          <p14:tracePt t="3348" x="773113" y="2017713"/>
          <p14:tracePt t="3354" x="765175" y="2017713"/>
          <p14:tracePt t="3359" x="765175" y="2025650"/>
          <p14:tracePt t="3363" x="757238" y="2025650"/>
          <p14:tracePt t="3365" x="757238" y="2033588"/>
          <p14:tracePt t="3371" x="757238" y="2041525"/>
          <p14:tracePt t="3374" x="757238" y="2049463"/>
          <p14:tracePt t="3376" x="749300" y="2049463"/>
          <p14:tracePt t="3381" x="749300" y="2057400"/>
          <p14:tracePt t="3384" x="741363" y="2057400"/>
          <p14:tracePt t="3386" x="733425" y="2065338"/>
          <p14:tracePt t="3388" x="733425" y="2073275"/>
          <p14:tracePt t="3393" x="733425" y="2081213"/>
          <p14:tracePt t="3395" x="725488" y="2081213"/>
          <p14:tracePt t="3397" x="725488" y="2089150"/>
          <p14:tracePt t="3401" x="725488" y="2097088"/>
          <p14:tracePt t="3403" x="717550" y="2105025"/>
          <p14:tracePt t="3406" x="717550" y="2112963"/>
          <p14:tracePt t="3411" x="709613" y="2120900"/>
          <p14:tracePt t="3413" x="701675" y="2128838"/>
          <p14:tracePt t="3415" x="701675" y="2136775"/>
          <p14:tracePt t="3420" x="693738" y="2144713"/>
          <p14:tracePt t="3422" x="693738" y="2152650"/>
          <p14:tracePt t="3426" x="685800" y="2168525"/>
          <p14:tracePt t="3430" x="685800" y="2184400"/>
          <p14:tracePt t="3432" x="677863" y="2192338"/>
          <p14:tracePt t="3434" x="669925" y="2200275"/>
          <p14:tracePt t="3437" x="669925" y="2208213"/>
          <p14:tracePt t="3440" x="661988" y="2216150"/>
          <p14:tracePt t="3442" x="661988" y="2224088"/>
          <p14:tracePt t="3445" x="661988" y="2233613"/>
          <p14:tracePt t="3447" x="654050" y="2241550"/>
          <p14:tracePt t="3449" x="654050" y="2257425"/>
          <p14:tracePt t="3451" x="646113" y="2265363"/>
          <p14:tracePt t="3453" x="638175" y="2273300"/>
          <p14:tracePt t="3456" x="638175" y="2281238"/>
          <p14:tracePt t="3458" x="638175" y="2297113"/>
          <p14:tracePt t="3459" x="638175" y="2305050"/>
          <p14:tracePt t="3461" x="638175" y="2312988"/>
          <p14:tracePt t="3464" x="630238" y="2328863"/>
          <p14:tracePt t="3466" x="630238" y="2336800"/>
          <p14:tracePt t="3468" x="630238" y="2344738"/>
          <p14:tracePt t="3470" x="630238" y="2352675"/>
          <p14:tracePt t="3473" x="622300" y="2368550"/>
          <p14:tracePt t="3474" x="622300" y="2376488"/>
          <p14:tracePt t="3476" x="622300" y="2392363"/>
          <p14:tracePt t="3479" x="622300" y="2400300"/>
          <p14:tracePt t="3481" x="622300" y="2408238"/>
          <p14:tracePt t="3482" x="622300" y="2424113"/>
          <p14:tracePt t="3485" x="622300" y="2432050"/>
          <p14:tracePt t="3486" x="622300" y="2439988"/>
          <p14:tracePt t="3487" x="622300" y="2447925"/>
          <p14:tracePt t="3488" x="614363" y="2455863"/>
          <p14:tracePt t="3491" x="614363" y="2471738"/>
          <p14:tracePt t="3492" x="614363" y="2479675"/>
          <p14:tracePt t="3494" x="614363" y="2495550"/>
          <p14:tracePt t="3495" x="606425" y="2495550"/>
          <p14:tracePt t="3496" x="606425" y="2503488"/>
          <p14:tracePt t="3497" x="606425" y="2511425"/>
          <p14:tracePt t="3498" x="606425" y="2519363"/>
          <p14:tracePt t="3499" x="606425" y="2527300"/>
          <p14:tracePt t="3501" x="606425" y="2543175"/>
          <p14:tracePt t="3504" x="606425" y="2551113"/>
          <p14:tracePt t="3506" x="606425" y="2566988"/>
          <p14:tracePt t="3507" x="598488" y="2584450"/>
          <p14:tracePt t="3510" x="598488" y="2600325"/>
          <p14:tracePt t="3511" x="598488" y="2608263"/>
          <p14:tracePt t="3512" x="598488" y="2616200"/>
          <p14:tracePt t="3513" x="598488" y="2624138"/>
          <p14:tracePt t="3514" x="598488" y="2632075"/>
          <p14:tracePt t="3516" x="598488" y="2647950"/>
          <p14:tracePt t="3518" x="598488" y="2655888"/>
          <p14:tracePt t="3519" x="590550" y="2663825"/>
          <p14:tracePt t="3520" x="590550" y="2671763"/>
          <p14:tracePt t="3522" x="590550" y="2679700"/>
          <p14:tracePt t="3523" x="590550" y="2695575"/>
          <p14:tracePt t="3524" x="590550" y="2703513"/>
          <p14:tracePt t="3526" x="590550" y="2719388"/>
          <p14:tracePt t="3528" x="590550" y="2727325"/>
          <p14:tracePt t="3529" x="582613" y="2735263"/>
          <p14:tracePt t="3530" x="582613" y="2743200"/>
          <p14:tracePt t="3531" x="582613" y="2751138"/>
          <p14:tracePt t="3533" x="582613" y="2759075"/>
          <p14:tracePt t="3535" x="582613" y="2774950"/>
          <p14:tracePt t="3536" x="582613" y="2782888"/>
          <p14:tracePt t="3537" x="582613" y="2790825"/>
          <p14:tracePt t="3539" x="582613" y="2798763"/>
          <p14:tracePt t="3540" x="582613" y="2806700"/>
          <p14:tracePt t="3541" x="582613" y="2814638"/>
          <p14:tracePt t="3542" x="582613" y="2822575"/>
          <p14:tracePt t="3543" x="582613" y="2830513"/>
          <p14:tracePt t="3544" x="582613" y="2838450"/>
          <p14:tracePt t="3545" x="582613" y="2846388"/>
          <p14:tracePt t="3547" x="582613" y="2854325"/>
          <p14:tracePt t="3548" x="582613" y="2862263"/>
          <p14:tracePt t="3549" x="582613" y="2870200"/>
          <p14:tracePt t="3551" x="582613" y="2878138"/>
          <p14:tracePt t="3552" x="582613" y="2894013"/>
          <p14:tracePt t="3553" x="582613" y="2901950"/>
          <p14:tracePt t="3555" x="574675" y="2909888"/>
          <p14:tracePt t="3556" x="574675" y="2919413"/>
          <p14:tracePt t="3557" x="574675" y="2927350"/>
          <p14:tracePt t="3558" x="574675" y="2935288"/>
          <p14:tracePt t="3559" x="574675" y="2943225"/>
          <p14:tracePt t="3561" x="574675" y="2951163"/>
          <p14:tracePt t="3562" x="574675" y="2959100"/>
          <p14:tracePt t="3563" x="574675" y="2967038"/>
          <p14:tracePt t="3564" x="574675" y="2974975"/>
          <p14:tracePt t="3565" x="574675" y="2982913"/>
          <p14:tracePt t="3566" x="574675" y="2990850"/>
          <p14:tracePt t="3568" x="574675" y="3006725"/>
          <p14:tracePt t="3570" x="574675" y="3014663"/>
          <p14:tracePt t="3572" x="574675" y="3022600"/>
          <p14:tracePt t="3572" x="574675" y="3030538"/>
          <p14:tracePt t="3573" x="574675" y="3038475"/>
          <p14:tracePt t="3575" x="574675" y="3054350"/>
          <p14:tracePt t="3577" x="574675" y="3062288"/>
          <p14:tracePt t="3578" x="574675" y="3070225"/>
          <p14:tracePt t="3580" x="574675" y="3078163"/>
          <p14:tracePt t="3581" x="574675" y="3086100"/>
          <p14:tracePt t="3582" x="574675" y="3094038"/>
          <p14:tracePt t="3584" x="574675" y="3101975"/>
          <p14:tracePt t="3585" x="574675" y="3109913"/>
          <p14:tracePt t="3586" x="574675" y="3117850"/>
          <p14:tracePt t="3587" x="574675" y="3125788"/>
          <p14:tracePt t="3589" x="574675" y="3133725"/>
          <p14:tracePt t="3590" x="574675" y="3141663"/>
          <p14:tracePt t="3591" x="574675" y="3149600"/>
          <p14:tracePt t="3593" x="574675" y="3157538"/>
          <p14:tracePt t="3594" x="574675" y="3165475"/>
          <p14:tracePt t="3596" x="574675" y="3173413"/>
          <p14:tracePt t="3597" x="574675" y="3181350"/>
          <p14:tracePt t="3599" x="574675" y="3189288"/>
          <p14:tracePt t="3600" x="574675" y="3197225"/>
          <p14:tracePt t="3601" x="574675" y="3205163"/>
          <p14:tracePt t="3603" x="574675" y="3213100"/>
          <p14:tracePt t="3605" x="574675" y="3221038"/>
          <p14:tracePt t="3606" x="574675" y="3228975"/>
          <p14:tracePt t="3608" x="574675" y="3244850"/>
          <p14:tracePt t="3610" x="574675" y="3252788"/>
          <p14:tracePt t="3612" x="574675" y="3262313"/>
          <p14:tracePt t="3614" x="574675" y="3270250"/>
          <p14:tracePt t="3615" x="574675" y="3278188"/>
          <p14:tracePt t="3617" x="574675" y="3286125"/>
          <p14:tracePt t="3618" x="574675" y="3294063"/>
          <p14:tracePt t="3620" x="574675" y="3302000"/>
          <p14:tracePt t="3621" x="574675" y="3309938"/>
          <p14:tracePt t="3623" x="574675" y="3317875"/>
          <p14:tracePt t="3624" x="582613" y="3317875"/>
          <p14:tracePt t="3626" x="582613" y="3325813"/>
          <p14:tracePt t="3626" x="582613" y="3333750"/>
          <p14:tracePt t="3628" x="582613" y="3341688"/>
          <p14:tracePt t="3630" x="582613" y="3349625"/>
          <p14:tracePt t="3632" x="582613" y="3357563"/>
          <p14:tracePt t="3634" x="582613" y="3365500"/>
          <p14:tracePt t="3635" x="590550" y="3373438"/>
          <p14:tracePt t="3639" x="590550" y="3389313"/>
          <p14:tracePt t="3641" x="598488" y="3397250"/>
          <p14:tracePt t="3643" x="598488" y="3405188"/>
          <p14:tracePt t="3644" x="598488" y="3413125"/>
          <p14:tracePt t="3647" x="598488" y="3421063"/>
          <p14:tracePt t="3648" x="598488" y="3429000"/>
          <p14:tracePt t="3650" x="606425" y="3436938"/>
          <p14:tracePt t="3652" x="606425" y="3444875"/>
          <p14:tracePt t="3654" x="606425" y="3452813"/>
          <p14:tracePt t="3655" x="606425" y="3468688"/>
          <p14:tracePt t="3657" x="614363" y="3468688"/>
          <p14:tracePt t="3658" x="614363" y="3476625"/>
          <p14:tracePt t="3661" x="614363" y="3484563"/>
          <p14:tracePt t="3662" x="622300" y="3492500"/>
          <p14:tracePt t="3663" x="622300" y="3500438"/>
          <p14:tracePt t="3666" x="622300" y="3508375"/>
          <p14:tracePt t="3668" x="622300" y="3516313"/>
          <p14:tracePt t="3668" x="622300" y="3524250"/>
          <p14:tracePt t="3671" x="630238" y="3524250"/>
          <p14:tracePt t="3673" x="630238" y="3540125"/>
          <p14:tracePt t="3676" x="630238" y="3548063"/>
          <p14:tracePt t="3677" x="630238" y="3556000"/>
          <p14:tracePt t="3678" x="638175" y="3556000"/>
          <p14:tracePt t="3679" x="638175" y="3563938"/>
          <p14:tracePt t="3681" x="638175" y="3571875"/>
          <p14:tracePt t="3682" x="638175" y="3579813"/>
          <p14:tracePt t="3683" x="638175" y="3587750"/>
          <p14:tracePt t="3686" x="638175" y="3595688"/>
          <p14:tracePt t="3688" x="638175" y="3605213"/>
          <p14:tracePt t="3690" x="646113" y="3613150"/>
          <p14:tracePt t="3692" x="654050" y="3621088"/>
          <p14:tracePt t="3695" x="654050" y="3629025"/>
          <p14:tracePt t="3697" x="654050" y="3636963"/>
          <p14:tracePt t="3698" x="654050" y="3644900"/>
          <p14:tracePt t="3700" x="654050" y="3652838"/>
          <p14:tracePt t="3701" x="661988" y="3652838"/>
          <p14:tracePt t="3703" x="661988" y="3660775"/>
          <p14:tracePt t="3707" x="661988" y="3676650"/>
          <p14:tracePt t="3709" x="669925" y="3684588"/>
          <p14:tracePt t="3710" x="669925" y="3692525"/>
          <p14:tracePt t="3713" x="669925" y="3700463"/>
          <p14:tracePt t="3714" x="677863" y="3708400"/>
          <p14:tracePt t="3716" x="677863" y="3716338"/>
          <p14:tracePt t="3717" x="685800" y="3716338"/>
          <p14:tracePt t="3719" x="685800" y="3724275"/>
          <p14:tracePt t="3721" x="685800" y="3732213"/>
          <p14:tracePt t="3724" x="693738" y="3740150"/>
          <p14:tracePt t="3727" x="693738" y="3756025"/>
          <p14:tracePt t="3730" x="701675" y="3763963"/>
          <p14:tracePt t="3731" x="701675" y="3771900"/>
          <p14:tracePt t="3734" x="701675" y="3779838"/>
          <p14:tracePt t="3736" x="701675" y="3787775"/>
          <p14:tracePt t="3737" x="709613" y="3787775"/>
          <p14:tracePt t="3739" x="709613" y="3795713"/>
          <p14:tracePt t="3741" x="717550" y="3803650"/>
          <p14:tracePt t="3743" x="717550" y="3811588"/>
          <p14:tracePt t="3745" x="725488" y="3811588"/>
          <p14:tracePt t="3746" x="725488" y="3819525"/>
          <p14:tracePt t="3749" x="725488" y="3827463"/>
          <p14:tracePt t="3750" x="725488" y="3835400"/>
          <p14:tracePt t="3750" x="733425" y="3835400"/>
          <p14:tracePt t="3753" x="733425" y="3843338"/>
          <p14:tracePt t="3758" x="741363" y="3851275"/>
          <p14:tracePt t="3759" x="749300" y="3859213"/>
          <p14:tracePt t="3762" x="749300" y="3867150"/>
          <p14:tracePt t="3765" x="757238" y="3875088"/>
          <p14:tracePt t="3767" x="757238" y="3883025"/>
          <p14:tracePt t="3770" x="765175" y="3883025"/>
          <p14:tracePt t="3773" x="765175" y="3898900"/>
          <p14:tracePt t="3774" x="773113" y="3898900"/>
          <p14:tracePt t="3776" x="773113" y="3906838"/>
          <p14:tracePt t="3778" x="781050" y="3906838"/>
          <p14:tracePt t="3778" x="781050" y="3914775"/>
          <p14:tracePt t="3779" x="781050" y="3922713"/>
          <p14:tracePt t="3782" x="781050" y="3930650"/>
          <p14:tracePt t="3784" x="788988" y="3930650"/>
          <p14:tracePt t="3786" x="788988" y="3938588"/>
          <p14:tracePt t="3787" x="796925" y="3938588"/>
          <p14:tracePt t="3789" x="796925" y="3948113"/>
          <p14:tracePt t="3793" x="812800" y="3956050"/>
          <p14:tracePt t="3795" x="812800" y="3963988"/>
          <p14:tracePt t="3798" x="820738" y="3963988"/>
          <p14:tracePt t="3799" x="820738" y="3971925"/>
          <p14:tracePt t="3804" x="828675" y="3979863"/>
          <p14:tracePt t="3809" x="836613" y="3987800"/>
          <p14:tracePt t="3811" x="844550" y="3995738"/>
          <p14:tracePt t="3816" x="852488" y="4003675"/>
          <p14:tracePt t="3820" x="860425" y="4003675"/>
          <p14:tracePt t="3822" x="860425" y="4011613"/>
          <p14:tracePt t="3824" x="868363" y="4011613"/>
          <p14:tracePt t="3826" x="868363" y="4019550"/>
          <p14:tracePt t="3828" x="877888" y="4019550"/>
          <p14:tracePt t="3831" x="877888" y="4027488"/>
          <p14:tracePt t="3834" x="885825" y="4027488"/>
          <p14:tracePt t="3838" x="893763" y="4027488"/>
          <p14:tracePt t="3840" x="893763" y="4035425"/>
          <p14:tracePt t="3844" x="901700" y="4035425"/>
          <p14:tracePt t="3850" x="909638" y="4035425"/>
          <p14:tracePt t="3853" x="909638" y="4043363"/>
          <p14:tracePt t="3855" x="917575" y="4043363"/>
          <p14:tracePt t="3862" x="925513" y="4043363"/>
          <p14:tracePt t="3869" x="933450" y="4043363"/>
          <p14:tracePt t="3872" x="933450" y="4051300"/>
          <p14:tracePt t="3877" x="941388" y="4059238"/>
          <p14:tracePt t="3892" x="965200" y="4059238"/>
          <p14:tracePt t="3899" x="973138" y="4059238"/>
          <p14:tracePt t="3902" x="981075" y="4059238"/>
          <p14:tracePt t="3908" x="989013" y="4059238"/>
          <p14:tracePt t="3913" x="996950" y="4059238"/>
          <p14:tracePt t="3920" x="1012825" y="4059238"/>
          <p14:tracePt t="3925" x="1020763" y="4059238"/>
          <p14:tracePt t="3931" x="1028700" y="4059238"/>
          <p14:tracePt t="3936" x="1036638" y="4059238"/>
          <p14:tracePt t="3939" x="1044575" y="4059238"/>
          <p14:tracePt t="3943" x="1052513" y="4059238"/>
          <p14:tracePt t="3947" x="1060450" y="4051300"/>
          <p14:tracePt t="3951" x="1068388" y="4051300"/>
          <p14:tracePt t="3953" x="1076325" y="4051300"/>
          <p14:tracePt t="3956" x="1084263" y="4043363"/>
          <p14:tracePt t="3959" x="1092200" y="4043363"/>
          <p14:tracePt t="3962" x="1108075" y="4043363"/>
          <p14:tracePt t="3964" x="1108075" y="4035425"/>
          <p14:tracePt t="3966" x="1116013" y="4035425"/>
          <p14:tracePt t="3968" x="1123950" y="4027488"/>
          <p14:tracePt t="3970" x="1123950" y="4019550"/>
          <p14:tracePt t="3973" x="1139825" y="4019550"/>
          <p14:tracePt t="3976" x="1147763" y="4011613"/>
          <p14:tracePt t="3979" x="1155700" y="4003675"/>
          <p14:tracePt t="3981" x="1171575" y="3987800"/>
          <p14:tracePt t="3983" x="1179513" y="3987800"/>
          <p14:tracePt t="3985" x="1187450" y="3987800"/>
          <p14:tracePt t="3986" x="1187450" y="3979863"/>
          <p14:tracePt t="3989" x="1211263" y="3963988"/>
          <p14:tracePt t="3993" x="1228725" y="3956050"/>
          <p14:tracePt t="3996" x="1236663" y="3938588"/>
          <p14:tracePt t="3998" x="1252538" y="3930650"/>
          <p14:tracePt t="4000" x="1260475" y="3922713"/>
          <p14:tracePt t="4002" x="1268413" y="3914775"/>
          <p14:tracePt t="4004" x="1284288" y="3906838"/>
          <p14:tracePt t="4006" x="1300163" y="3890963"/>
          <p14:tracePt t="4008" x="1300163" y="3883025"/>
          <p14:tracePt t="4010" x="1308100" y="3875088"/>
          <p14:tracePt t="4012" x="1316038" y="3867150"/>
          <p14:tracePt t="4014" x="1331913" y="3851275"/>
          <p14:tracePt t="4016" x="1339850" y="3835400"/>
          <p14:tracePt t="4020" x="1355725" y="3819525"/>
          <p14:tracePt t="4024" x="1371600" y="3795713"/>
          <p14:tracePt t="4027" x="1379538" y="3779838"/>
          <p14:tracePt t="4029" x="1387475" y="3763963"/>
          <p14:tracePt t="4033" x="1411288" y="3740150"/>
          <p14:tracePt t="4035" x="1419225" y="3724275"/>
          <p14:tracePt t="4036" x="1427163" y="3716338"/>
          <p14:tracePt t="4039" x="1435100" y="3692525"/>
          <p14:tracePt t="4040" x="1435100" y="3676650"/>
          <p14:tracePt t="4042" x="1443038" y="3668713"/>
          <p14:tracePt t="4044" x="1450975" y="3652838"/>
          <p14:tracePt t="4045" x="1458913" y="3636963"/>
          <p14:tracePt t="4047" x="1458913" y="3629025"/>
          <p14:tracePt t="4049" x="1466850" y="3605213"/>
          <p14:tracePt t="4050" x="1474788" y="3587750"/>
          <p14:tracePt t="4052" x="1482725" y="3571875"/>
          <p14:tracePt t="4054" x="1482725" y="3556000"/>
          <p14:tracePt t="4056" x="1482725" y="3532188"/>
          <p14:tracePt t="4058" x="1490663" y="3508375"/>
          <p14:tracePt t="4058" x="1490663" y="3492500"/>
          <p14:tracePt t="4060" x="1498600" y="3476625"/>
          <p14:tracePt t="4061" x="1498600" y="3468688"/>
          <p14:tracePt t="4062" x="1498600" y="3460750"/>
          <p14:tracePt t="4064" x="1498600" y="3429000"/>
          <p14:tracePt t="4065" x="1506538" y="3413125"/>
          <p14:tracePt t="4067" x="1506538" y="3389313"/>
          <p14:tracePt t="4067" x="1506538" y="3373438"/>
          <p14:tracePt t="4069" x="1506538" y="3349625"/>
          <p14:tracePt t="4071" x="1514475" y="3325813"/>
          <p14:tracePt t="4073" x="1514475" y="3270250"/>
          <p14:tracePt t="4074" x="1514475" y="3244850"/>
          <p14:tracePt t="4075" x="1514475" y="3236913"/>
          <p14:tracePt t="4076" x="1514475" y="3221038"/>
          <p14:tracePt t="4077" x="1514475" y="3205163"/>
          <p14:tracePt t="4078" x="1514475" y="3189288"/>
          <p14:tracePt t="4079" x="1514475" y="3173413"/>
          <p14:tracePt t="4080" x="1514475" y="3149600"/>
          <p14:tracePt t="4081" x="1514475" y="3133725"/>
          <p14:tracePt t="4082" x="1514475" y="3117850"/>
          <p14:tracePt t="4083" x="1514475" y="3109913"/>
          <p14:tracePt t="4084" x="1514475" y="3086100"/>
          <p14:tracePt t="4086" x="1514475" y="3070225"/>
          <p14:tracePt t="4087" x="1506538" y="3054350"/>
          <p14:tracePt t="4088" x="1506538" y="3030538"/>
          <p14:tracePt t="4090" x="1506538" y="3006725"/>
          <p14:tracePt t="4091" x="1498600" y="2974975"/>
          <p14:tracePt t="4092" x="1498600" y="2951163"/>
          <p14:tracePt t="4093" x="1490663" y="2935288"/>
          <p14:tracePt t="4094" x="1490663" y="2919413"/>
          <p14:tracePt t="4095" x="1490663" y="2909888"/>
          <p14:tracePt t="4097" x="1490663" y="2894013"/>
          <p14:tracePt t="4097" x="1482725" y="2870200"/>
          <p14:tracePt t="4098" x="1482725" y="2862263"/>
          <p14:tracePt t="4099" x="1474788" y="2854325"/>
          <p14:tracePt t="4100" x="1474788" y="2830513"/>
          <p14:tracePt t="4101" x="1466850" y="2814638"/>
          <p14:tracePt t="4102" x="1466850" y="2798763"/>
          <p14:tracePt t="4103" x="1458913" y="2790825"/>
          <p14:tracePt t="4106" x="1450975" y="2759075"/>
          <p14:tracePt t="4107" x="1450975" y="2743200"/>
          <p14:tracePt t="4108" x="1443038" y="2711450"/>
          <p14:tracePt t="4109" x="1435100" y="2695575"/>
          <p14:tracePt t="4110" x="1435100" y="2687638"/>
          <p14:tracePt t="4111" x="1427163" y="2679700"/>
          <p14:tracePt t="4113" x="1427163" y="2663825"/>
          <p14:tracePt t="4113" x="1427163" y="2647950"/>
          <p14:tracePt t="4114" x="1419225" y="2632075"/>
          <p14:tracePt t="4115" x="1411288" y="2632075"/>
          <p14:tracePt t="4116" x="1411288" y="2616200"/>
          <p14:tracePt t="4118" x="1411288" y="2608263"/>
          <p14:tracePt t="4118" x="1403350" y="2592388"/>
          <p14:tracePt t="4119" x="1403350" y="2576513"/>
          <p14:tracePt t="4121" x="1403350" y="2559050"/>
          <p14:tracePt t="4122" x="1395413" y="2543175"/>
          <p14:tracePt t="4123" x="1395413" y="2527300"/>
          <p14:tracePt t="4124" x="1387475" y="2519363"/>
          <p14:tracePt t="4125" x="1379538" y="2511425"/>
          <p14:tracePt t="4126" x="1379538" y="2503488"/>
          <p14:tracePt t="4127" x="1379538" y="2495550"/>
          <p14:tracePt t="4128" x="1371600" y="2479675"/>
          <p14:tracePt t="4130" x="1363663" y="2471738"/>
          <p14:tracePt t="4131" x="1363663" y="2455863"/>
          <p14:tracePt t="4134" x="1355725" y="2447925"/>
          <p14:tracePt t="4134" x="1355725" y="2432050"/>
          <p14:tracePt t="4136" x="1347788" y="2416175"/>
          <p14:tracePt t="4137" x="1339850" y="2416175"/>
          <p14:tracePt t="4138" x="1339850" y="2408238"/>
          <p14:tracePt t="4139" x="1339850" y="2400300"/>
          <p14:tracePt t="4141" x="1331913" y="2400300"/>
          <p14:tracePt t="4142" x="1331913" y="2384425"/>
          <p14:tracePt t="4143" x="1323975" y="2376488"/>
          <p14:tracePt t="4144" x="1323975" y="2368550"/>
          <p14:tracePt t="4145" x="1316038" y="2360613"/>
          <p14:tracePt t="4146" x="1316038" y="2352675"/>
          <p14:tracePt t="4147" x="1308100" y="2352675"/>
          <p14:tracePt t="4148" x="1308100" y="2344738"/>
          <p14:tracePt t="4149" x="1308100" y="2336800"/>
          <p14:tracePt t="4150" x="1300163" y="2336800"/>
          <p14:tracePt t="4151" x="1300163" y="2328863"/>
          <p14:tracePt t="4153" x="1284288" y="2320925"/>
          <p14:tracePt t="4155" x="1284288" y="2312988"/>
          <p14:tracePt t="4156" x="1284288" y="2305050"/>
          <p14:tracePt t="4158" x="1276350" y="2297113"/>
          <p14:tracePt t="4160" x="1276350" y="2289175"/>
          <p14:tracePt t="4161" x="1268413" y="2289175"/>
          <p14:tracePt t="4162" x="1260475" y="2281238"/>
          <p14:tracePt t="4164" x="1260475" y="2273300"/>
          <p14:tracePt t="4165" x="1252538" y="2273300"/>
          <p14:tracePt t="4168" x="1252538" y="2265363"/>
          <p14:tracePt t="4169" x="1244600" y="2257425"/>
          <p14:tracePt t="4171" x="1236663" y="2257425"/>
          <p14:tracePt t="4172" x="1236663" y="2249488"/>
          <p14:tracePt t="4173" x="1228725" y="2249488"/>
          <p14:tracePt t="4177" x="1220788" y="2241550"/>
          <p14:tracePt t="4182" x="1211263" y="2233613"/>
          <p14:tracePt t="4186" x="1203325" y="2224088"/>
          <p14:tracePt t="4188" x="1195388" y="2224088"/>
          <p14:tracePt t="4193" x="1187450" y="2224088"/>
          <p14:tracePt t="4196" x="1187450" y="2216150"/>
          <p14:tracePt t="4199" x="1179513" y="2216150"/>
          <p14:tracePt t="4208" x="1171575" y="2216150"/>
          <p14:tracePt t="4214" x="1163638" y="2216150"/>
          <p14:tracePt t="4224" x="1155700" y="2216150"/>
          <p14:tracePt t="4230" x="1147763" y="2216150"/>
          <p14:tracePt t="4233" x="1139825" y="2224088"/>
          <p14:tracePt t="4235" x="1139825" y="2233613"/>
          <p14:tracePt t="4237" x="1131888" y="2233613"/>
          <p14:tracePt t="4240" x="1123950" y="2241550"/>
          <p14:tracePt t="4242" x="1123950" y="2249488"/>
          <p14:tracePt t="4244" x="1116013" y="2257425"/>
          <p14:tracePt t="4248" x="1100138" y="2265363"/>
          <p14:tracePt t="4249" x="1100138" y="2273300"/>
          <p14:tracePt t="4252" x="1092200" y="2289175"/>
          <p14:tracePt t="4255" x="1092200" y="2297113"/>
          <p14:tracePt t="4258" x="1076325" y="2312988"/>
          <p14:tracePt t="4261" x="1068388" y="2336800"/>
          <p14:tracePt t="4263" x="1060450" y="2352675"/>
          <p14:tracePt t="4264" x="1052513" y="2360613"/>
          <p14:tracePt t="4266" x="1052513" y="2368550"/>
          <p14:tracePt t="4267" x="1052513" y="2384425"/>
          <p14:tracePt t="4269" x="1044575" y="2392363"/>
          <p14:tracePt t="4270" x="1044575" y="2400300"/>
          <p14:tracePt t="4270" x="1044575" y="2408238"/>
          <p14:tracePt t="4272" x="1044575" y="2424113"/>
          <p14:tracePt t="4273" x="1044575" y="2432050"/>
          <p14:tracePt t="4275" x="1036638" y="2432050"/>
          <p14:tracePt t="4276" x="1036638" y="2447925"/>
          <p14:tracePt t="4278" x="1028700" y="2455863"/>
          <p14:tracePt t="4279" x="1028700" y="2471738"/>
          <p14:tracePt t="4281" x="1028700" y="2487613"/>
          <p14:tracePt t="4282" x="1028700" y="2495550"/>
          <p14:tracePt t="4284" x="1028700" y="2511425"/>
          <p14:tracePt t="4285" x="1020763" y="2519363"/>
          <p14:tracePt t="4286" x="1020763" y="2527300"/>
          <p14:tracePt t="4287" x="1020763" y="2535238"/>
          <p14:tracePt t="4288" x="1020763" y="2543175"/>
          <p14:tracePt t="4289" x="1020763" y="2559050"/>
          <p14:tracePt t="4291" x="1020763" y="2566988"/>
          <p14:tracePt t="4292" x="1012825" y="2592388"/>
          <p14:tracePt t="4295" x="1012825" y="2600325"/>
          <p14:tracePt t="4295" x="1012825" y="2616200"/>
          <p14:tracePt t="4296" x="1012825" y="2624138"/>
          <p14:tracePt t="4298" x="1012825" y="2640013"/>
          <p14:tracePt t="4299" x="1012825" y="2655888"/>
          <p14:tracePt t="4302" x="1012825" y="2663825"/>
          <p14:tracePt t="4302" x="1012825" y="2679700"/>
          <p14:tracePt t="4303" x="1012825" y="2687638"/>
          <p14:tracePt t="4305" x="1012825" y="2711450"/>
          <p14:tracePt t="4306" x="1012825" y="2719388"/>
          <p14:tracePt t="4307" x="1012825" y="2727325"/>
          <p14:tracePt t="4308" x="1020763" y="2743200"/>
          <p14:tracePt t="4309" x="1020763" y="2751138"/>
          <p14:tracePt t="4311" x="1020763" y="2759075"/>
          <p14:tracePt t="4311" x="1020763" y="2774950"/>
          <p14:tracePt t="4312" x="1020763" y="2790825"/>
          <p14:tracePt t="4313" x="1028700" y="2798763"/>
          <p14:tracePt t="4316" x="1028700" y="2814638"/>
          <p14:tracePt t="4316" x="1028700" y="2830513"/>
          <p14:tracePt t="4317" x="1028700" y="2838450"/>
          <p14:tracePt t="4318" x="1036638" y="2846388"/>
          <p14:tracePt t="4319" x="1036638" y="2862263"/>
          <p14:tracePt t="4321" x="1044575" y="2878138"/>
          <p14:tracePt t="4322" x="1044575" y="2901950"/>
          <p14:tracePt t="4323" x="1044575" y="2909888"/>
          <p14:tracePt t="4324" x="1052513" y="2919413"/>
          <p14:tracePt t="4325" x="1052513" y="2935288"/>
          <p14:tracePt t="4326" x="1060450" y="2951163"/>
          <p14:tracePt t="4327" x="1060450" y="2967038"/>
          <p14:tracePt t="4328" x="1060450" y="2974975"/>
          <p14:tracePt t="4329" x="1068388" y="2990850"/>
          <p14:tracePt t="4331" x="1068388" y="2998788"/>
          <p14:tracePt t="4331" x="1076325" y="3014663"/>
          <p14:tracePt t="4332" x="1076325" y="3030538"/>
          <p14:tracePt t="4333" x="1076325" y="3038475"/>
          <p14:tracePt t="4335" x="1084263" y="3062288"/>
          <p14:tracePt t="4335" x="1084263" y="3070225"/>
          <p14:tracePt t="4336" x="1092200" y="3086100"/>
          <p14:tracePt t="4337" x="1100138" y="3094038"/>
          <p14:tracePt t="4338" x="1100138" y="3117850"/>
          <p14:tracePt t="4339" x="1100138" y="3133725"/>
          <p14:tracePt t="4340" x="1100138" y="3141663"/>
          <p14:tracePt t="4341" x="1108075" y="3157538"/>
          <p14:tracePt t="4342" x="1116013" y="3173413"/>
          <p14:tracePt t="4344" x="1116013" y="3189288"/>
          <p14:tracePt t="4344" x="1123950" y="3197225"/>
          <p14:tracePt t="4346" x="1123950" y="3221038"/>
          <p14:tracePt t="4346" x="1131888" y="3236913"/>
          <p14:tracePt t="4348" x="1139825" y="3252788"/>
          <p14:tracePt t="4348" x="1139825" y="3270250"/>
          <p14:tracePt t="4349" x="1139825" y="3286125"/>
          <p14:tracePt t="4351" x="1147763" y="3294063"/>
          <p14:tracePt t="4351" x="1163638" y="3325813"/>
          <p14:tracePt t="4353" x="1163638" y="3341688"/>
          <p14:tracePt t="4353" x="1163638" y="3349625"/>
          <p14:tracePt t="4355" x="1179513" y="3389313"/>
          <p14:tracePt t="4356" x="1187450" y="3413125"/>
          <p14:tracePt t="4357" x="1187450" y="3429000"/>
          <p14:tracePt t="4358" x="1195388" y="3444875"/>
          <p14:tracePt t="4359" x="1203325" y="3460750"/>
          <p14:tracePt t="4360" x="1203325" y="3476625"/>
          <p14:tracePt t="4361" x="1211263" y="3500438"/>
          <p14:tracePt t="4362" x="1220788" y="3524250"/>
          <p14:tracePt t="4363" x="1228725" y="3540125"/>
          <p14:tracePt t="4364" x="1228725" y="3556000"/>
          <p14:tracePt t="4365" x="1236663" y="3579813"/>
          <p14:tracePt t="4366" x="1244600" y="3595688"/>
          <p14:tracePt t="4367" x="1252538" y="3621088"/>
          <p14:tracePt t="4368" x="1260475" y="3644900"/>
          <p14:tracePt t="4369" x="1260475" y="3660775"/>
          <p14:tracePt t="4371" x="1276350" y="3676650"/>
          <p14:tracePt t="4372" x="1276350" y="3700463"/>
          <p14:tracePt t="4372" x="1284288" y="3724275"/>
          <p14:tracePt t="4373" x="1292225" y="3740150"/>
          <p14:tracePt t="4375" x="1300163" y="3763963"/>
          <p14:tracePt t="4375" x="1300163" y="3787775"/>
          <p14:tracePt t="4376" x="1316038" y="3803650"/>
          <p14:tracePt t="4377" x="1323975" y="3827463"/>
          <p14:tracePt t="4378" x="1323975" y="3843338"/>
          <p14:tracePt t="4379" x="1331913" y="3867150"/>
          <p14:tracePt t="4380" x="1339850" y="3883025"/>
          <p14:tracePt t="4381" x="1347788" y="3906838"/>
          <p14:tracePt t="4382" x="1355725" y="3938588"/>
          <p14:tracePt t="4383" x="1355725" y="3963988"/>
          <p14:tracePt t="4384" x="1371600" y="3979863"/>
          <p14:tracePt t="4385" x="1379538" y="3995738"/>
          <p14:tracePt t="4386" x="1379538" y="4011613"/>
          <p14:tracePt t="4387" x="1395413" y="4043363"/>
          <p14:tracePt t="4389" x="1403350" y="4083050"/>
          <p14:tracePt t="4390" x="1411288" y="4098925"/>
          <p14:tracePt t="4391" x="1411288" y="4122738"/>
          <p14:tracePt t="4393" x="1427163" y="4138613"/>
          <p14:tracePt t="4393" x="1427163" y="4154488"/>
          <p14:tracePt t="4394" x="1435100" y="4178300"/>
          <p14:tracePt t="4395" x="1443038" y="4202113"/>
          <p14:tracePt t="4396" x="1450975" y="4217988"/>
          <p14:tracePt t="4398" x="1466850" y="4241800"/>
          <p14:tracePt t="4398" x="1466850" y="4257675"/>
          <p14:tracePt t="4399" x="1474788" y="4273550"/>
          <p14:tracePt t="4400" x="1474788" y="4298950"/>
          <p14:tracePt t="4401" x="1490663" y="4314825"/>
          <p14:tracePt t="4402" x="1490663" y="4330700"/>
          <p14:tracePt t="4403" x="1498600" y="4346575"/>
          <p14:tracePt t="4405" x="1514475" y="4394200"/>
          <p14:tracePt t="4406" x="1522413" y="4418013"/>
          <p14:tracePt t="4408" x="1530350" y="4433888"/>
          <p14:tracePt t="4409" x="1530350" y="4449763"/>
          <p14:tracePt t="4409" x="1546225" y="4465638"/>
          <p14:tracePt t="4410" x="1546225" y="4489450"/>
          <p14:tracePt t="4411" x="1554163" y="4505325"/>
          <p14:tracePt t="4412" x="1562100" y="4513263"/>
          <p14:tracePt t="4413" x="1571625" y="4537075"/>
          <p14:tracePt t="4414" x="1571625" y="4552950"/>
          <p14:tracePt t="4415" x="1579563" y="4568825"/>
          <p14:tracePt t="4416" x="1587500" y="4584700"/>
          <p14:tracePt t="4417" x="1595438" y="4600575"/>
          <p14:tracePt t="4418" x="1603375" y="4616450"/>
          <p14:tracePt t="4419" x="1611313" y="4633913"/>
          <p14:tracePt t="4420" x="1611313" y="4649788"/>
          <p14:tracePt t="4421" x="1619250" y="4657725"/>
          <p14:tracePt t="4422" x="1627188" y="4681538"/>
          <p14:tracePt t="4423" x="1635125" y="4689475"/>
          <p14:tracePt t="4424" x="1643063" y="4705350"/>
          <p14:tracePt t="4425" x="1651000" y="4721225"/>
          <p14:tracePt t="4426" x="1658938" y="4729163"/>
          <p14:tracePt t="4428" x="1666875" y="4737100"/>
          <p14:tracePt t="4428" x="1666875" y="4760913"/>
          <p14:tracePt t="4429" x="1674813" y="4768850"/>
          <p14:tracePt t="4430" x="1682750" y="4776788"/>
          <p14:tracePt t="4431" x="1690688" y="4792663"/>
          <p14:tracePt t="4432" x="1690688" y="4800600"/>
          <p14:tracePt t="4433" x="1698625" y="4808538"/>
          <p14:tracePt t="4434" x="1698625" y="4816475"/>
          <p14:tracePt t="4435" x="1706563" y="4824413"/>
          <p14:tracePt t="4436" x="1714500" y="4832350"/>
          <p14:tracePt t="4437" x="1722438" y="4840288"/>
          <p14:tracePt t="4438" x="1730375" y="4856163"/>
          <p14:tracePt t="4440" x="1730375" y="4864100"/>
          <p14:tracePt t="4441" x="1746250" y="4872038"/>
          <p14:tracePt t="4442" x="1746250" y="4879975"/>
          <p14:tracePt t="4444" x="1754188" y="4887913"/>
          <p14:tracePt t="4445" x="1762125" y="4895850"/>
          <p14:tracePt t="4446" x="1762125" y="4903788"/>
          <p14:tracePt t="4447" x="1770063" y="4911725"/>
          <p14:tracePt t="4449" x="1770063" y="4919663"/>
          <p14:tracePt t="4450" x="1785938" y="4927600"/>
          <p14:tracePt t="4452" x="1785938" y="4935538"/>
          <p14:tracePt t="4453" x="1793875" y="4935538"/>
          <p14:tracePt t="4455" x="1793875" y="4951413"/>
          <p14:tracePt t="4456" x="1801813" y="4951413"/>
          <p14:tracePt t="4458" x="1801813" y="4959350"/>
          <p14:tracePt t="4459" x="1809750" y="4959350"/>
          <p14:tracePt t="4460" x="1817688" y="4967288"/>
          <p14:tracePt t="4463" x="1817688" y="4976813"/>
          <p14:tracePt t="4464" x="1817688" y="4984750"/>
          <p14:tracePt t="4465" x="1825625" y="4984750"/>
          <p14:tracePt t="4468" x="1833563" y="4992688"/>
          <p14:tracePt t="4472" x="1841500" y="5000625"/>
          <p14:tracePt t="4474" x="1849438" y="5008563"/>
          <p14:tracePt t="4476" x="1849438" y="5016500"/>
          <p14:tracePt t="4477" x="1857375" y="5016500"/>
          <p14:tracePt t="4481" x="1857375" y="5024438"/>
          <p14:tracePt t="4482" x="1865313" y="5024438"/>
          <p14:tracePt t="4484" x="1865313" y="5032375"/>
          <p14:tracePt t="4486" x="1873250" y="5032375"/>
          <p14:tracePt t="4488" x="1873250" y="5040313"/>
          <p14:tracePt t="4492" x="1881188" y="5040313"/>
          <p14:tracePt t="4492" x="1881188" y="5048250"/>
          <p14:tracePt t="4493" x="1889125" y="5056188"/>
          <p14:tracePt t="4497" x="1897063" y="5056188"/>
          <p14:tracePt t="4498" x="1897063" y="5064125"/>
          <p14:tracePt t="4502" x="1905000" y="5064125"/>
          <p14:tracePt t="4502" x="1905000" y="5072063"/>
          <p14:tracePt t="4506" x="1912938" y="5080000"/>
          <p14:tracePt t="4509" x="1922463" y="5087938"/>
          <p14:tracePt t="4512" x="1922463" y="5095875"/>
          <p14:tracePt t="4514" x="1930400" y="5095875"/>
          <p14:tracePt t="4518" x="1930400" y="5111750"/>
          <p14:tracePt t="4520" x="1938338" y="5111750"/>
          <p14:tracePt t="4523" x="1946275" y="5119688"/>
          <p14:tracePt t="4525" x="1954213" y="5119688"/>
          <p14:tracePt t="4527" x="1954213" y="5127625"/>
          <p14:tracePt t="4530" x="1962150" y="5135563"/>
          <p14:tracePt t="4532" x="1970088" y="5143500"/>
          <p14:tracePt t="4536" x="1970088" y="5151438"/>
          <p14:tracePt t="4538" x="1978025" y="5159375"/>
          <p14:tracePt t="4540" x="1985963" y="5159375"/>
          <p14:tracePt t="4542" x="1985963" y="5167313"/>
          <p14:tracePt t="4544" x="1993900" y="5175250"/>
          <p14:tracePt t="4547" x="2001838" y="5183188"/>
          <p14:tracePt t="4549" x="2009775" y="5183188"/>
          <p14:tracePt t="4550" x="2017713" y="5191125"/>
          <p14:tracePt t="4553" x="2017713" y="5199063"/>
          <p14:tracePt t="4555" x="2025650" y="5207000"/>
          <p14:tracePt t="4557" x="2033588" y="5214938"/>
          <p14:tracePt t="4559" x="2041525" y="5214938"/>
          <p14:tracePt t="4562" x="2049463" y="5222875"/>
          <p14:tracePt t="4564" x="2057400" y="5230813"/>
          <p14:tracePt t="4565" x="2065338" y="5238750"/>
          <p14:tracePt t="4568" x="2073275" y="5246688"/>
          <p14:tracePt t="4570" x="2073275" y="5254625"/>
          <p14:tracePt t="4571" x="2081213" y="5254625"/>
          <p14:tracePt t="4574" x="2097088" y="5262563"/>
          <p14:tracePt t="4576" x="2105025" y="5270500"/>
          <p14:tracePt t="4578" x="2112963" y="5278438"/>
          <p14:tracePt t="4579" x="2120900" y="5278438"/>
          <p14:tracePt t="4581" x="2128838" y="5286375"/>
          <p14:tracePt t="4583" x="2136775" y="5286375"/>
          <p14:tracePt t="4584" x="2136775" y="5294313"/>
          <p14:tracePt t="4586" x="2152650" y="5302250"/>
          <p14:tracePt t="4588" x="2160588" y="5302250"/>
          <p14:tracePt t="4591" x="2176463" y="5310188"/>
          <p14:tracePt t="4593" x="2184400" y="5310188"/>
          <p14:tracePt t="4594" x="2184400" y="5319713"/>
          <p14:tracePt t="4597" x="2200275" y="5319713"/>
          <p14:tracePt t="4598" x="2208213" y="5327650"/>
          <p14:tracePt t="4599" x="2208213" y="5335588"/>
          <p14:tracePt t="4599" x="2216150" y="5335588"/>
          <p14:tracePt t="4602" x="2224088" y="5335588"/>
          <p14:tracePt t="4603" x="2224088" y="5343525"/>
          <p14:tracePt t="4603" x="2232025" y="5343525"/>
          <p14:tracePt t="4605" x="2247900" y="5343525"/>
          <p14:tracePt t="4607" x="2247900" y="5351463"/>
          <p14:tracePt t="4608" x="2265363" y="5351463"/>
          <p14:tracePt t="4610" x="2273300" y="5359400"/>
          <p14:tracePt t="4613" x="2281238" y="5367338"/>
          <p14:tracePt t="4614" x="2289175" y="5367338"/>
          <p14:tracePt t="4614" x="2297113" y="5367338"/>
          <p14:tracePt t="4617" x="2305050" y="5367338"/>
          <p14:tracePt t="4617" x="2305050" y="5375275"/>
          <p14:tracePt t="4618" x="2312988" y="5375275"/>
          <p14:tracePt t="4621" x="2328863" y="5375275"/>
          <p14:tracePt t="4624" x="2336800" y="5383213"/>
          <p14:tracePt t="4626" x="2352675" y="5383213"/>
          <p14:tracePt t="4627" x="2360613" y="5383213"/>
          <p14:tracePt t="4628" x="2368550" y="5383213"/>
          <p14:tracePt t="4631" x="2384425" y="5383213"/>
          <p14:tracePt t="4633" x="2392363" y="5391150"/>
          <p14:tracePt t="4634" x="2400300" y="5391150"/>
          <p14:tracePt t="4635" x="2408238" y="5391150"/>
          <p14:tracePt t="4636" x="2408238" y="5399088"/>
          <p14:tracePt t="4637" x="2416175" y="5399088"/>
          <p14:tracePt t="4639" x="2424113" y="5399088"/>
          <p14:tracePt t="4640" x="2432050" y="5399088"/>
          <p14:tracePt t="4643" x="2447925" y="5399088"/>
          <p14:tracePt t="4646" x="2455863" y="5399088"/>
          <p14:tracePt t="4646" x="2463800" y="5399088"/>
          <p14:tracePt t="4647" x="2471738" y="5407025"/>
          <p14:tracePt t="4650" x="2479675" y="5407025"/>
          <p14:tracePt t="4653" x="2495550" y="5407025"/>
          <p14:tracePt t="4658" x="2511425" y="5407025"/>
          <p14:tracePt t="4659" x="2519363" y="5407025"/>
          <p14:tracePt t="4662" x="2527300" y="5407025"/>
          <p14:tracePt t="4664" x="2535238" y="5414963"/>
          <p14:tracePt t="4667" x="2543175" y="5414963"/>
          <p14:tracePt t="4667" x="2551113" y="5414963"/>
          <p14:tracePt t="4670" x="2559050" y="5414963"/>
          <p14:tracePt t="4673" x="2574925" y="5414963"/>
          <p14:tracePt t="4674" x="2574925" y="5422900"/>
          <p14:tracePt t="4677" x="2582863" y="5422900"/>
          <p14:tracePt t="4681" x="2590800" y="5422900"/>
          <p14:tracePt t="4683" x="2598738" y="5422900"/>
          <p14:tracePt t="4686" x="2606675" y="5422900"/>
          <p14:tracePt t="4689" x="2616200" y="5422900"/>
          <p14:tracePt t="4692" x="2624138" y="5422900"/>
          <p14:tracePt t="4696" x="2632075" y="5422900"/>
          <p14:tracePt t="4699" x="2640013" y="5422900"/>
          <p14:tracePt t="4702" x="2647950" y="5422900"/>
          <p14:tracePt t="4703" x="2647950" y="5430838"/>
          <p14:tracePt t="4705" x="2655888" y="5430838"/>
          <p14:tracePt t="4709" x="2663825" y="5430838"/>
          <p14:tracePt t="4714" x="2671763" y="5430838"/>
          <p14:tracePt t="4715" x="2679700" y="5430838"/>
          <p14:tracePt t="4719" x="2687638" y="5430838"/>
          <p14:tracePt t="4722" x="2695575" y="5430838"/>
          <p14:tracePt t="4727" x="2703513" y="5430838"/>
          <p14:tracePt t="4730" x="2711450" y="5430838"/>
          <p14:tracePt t="4733" x="2719388" y="5430838"/>
          <p14:tracePt t="4738" x="2727325" y="5430838"/>
          <p14:tracePt t="4742" x="2735263" y="5430838"/>
          <p14:tracePt t="4742" x="2743200" y="5430838"/>
          <p14:tracePt t="4748" x="2751138" y="5430838"/>
          <p14:tracePt t="4751" x="2759075" y="5430838"/>
          <p14:tracePt t="4756" x="2767013" y="5430838"/>
          <p14:tracePt t="4759" x="2774950" y="5430838"/>
          <p14:tracePt t="4766" x="2782888" y="5430838"/>
          <p14:tracePt t="4769" x="2790825" y="5430838"/>
          <p14:tracePt t="4773" x="2798763" y="5430838"/>
          <p14:tracePt t="4776" x="2806700" y="5430838"/>
          <p14:tracePt t="4783" x="2814638" y="5430838"/>
          <p14:tracePt t="4789" x="2822575" y="5430838"/>
          <p14:tracePt t="4793" x="2830513" y="5430838"/>
          <p14:tracePt t="4797" x="2838450" y="5430838"/>
          <p14:tracePt t="4803" x="2846388" y="5430838"/>
          <p14:tracePt t="4807" x="2854325" y="5430838"/>
          <p14:tracePt t="4812" x="2862263" y="5430838"/>
          <p14:tracePt t="4814" x="2870200" y="5430838"/>
          <p14:tracePt t="4817" x="2878138" y="5430838"/>
          <p14:tracePt t="4822" x="2886075" y="5430838"/>
          <p14:tracePt t="4825" x="2901950" y="5430838"/>
          <p14:tracePt t="4827" x="2909888" y="5438775"/>
          <p14:tracePt t="4831" x="2917825" y="5438775"/>
          <p14:tracePt t="4834" x="2925763" y="5438775"/>
          <p14:tracePt t="4836" x="2933700" y="5438775"/>
          <p14:tracePt t="4839" x="2941638" y="5438775"/>
          <p14:tracePt t="4842" x="2949575" y="5438775"/>
          <p14:tracePt t="4844" x="2967038" y="5438775"/>
          <p14:tracePt t="4846" x="2974975" y="5438775"/>
          <p14:tracePt t="4850" x="2982913" y="5438775"/>
          <p14:tracePt t="4851" x="2990850" y="5438775"/>
          <p14:tracePt t="4853" x="2998788" y="5438775"/>
          <p14:tracePt t="4857" x="3014663" y="5446713"/>
          <p14:tracePt t="4860" x="3030538" y="5446713"/>
          <p14:tracePt t="4863" x="3038475" y="5446713"/>
          <p14:tracePt t="4865" x="3046413" y="5446713"/>
          <p14:tracePt t="4867" x="3062288" y="5446713"/>
          <p14:tracePt t="4870" x="3070225" y="5446713"/>
          <p14:tracePt t="4872" x="3078163" y="5446713"/>
          <p14:tracePt t="4873" x="3086100" y="5446713"/>
          <p14:tracePt t="4876" x="3094038" y="5446713"/>
          <p14:tracePt t="4877" x="3101975" y="5446713"/>
          <p14:tracePt t="4879" x="3109913" y="5446713"/>
          <p14:tracePt t="4880" x="3117850" y="5446713"/>
          <p14:tracePt t="4882" x="3125788" y="5446713"/>
          <p14:tracePt t="4884" x="3133725" y="5446713"/>
          <p14:tracePt t="4884" x="3141663" y="5446713"/>
          <p14:tracePt t="4887" x="3149600" y="5446713"/>
          <p14:tracePt t="4890" x="3165475" y="5446713"/>
          <p14:tracePt t="4893" x="3181350" y="5446713"/>
          <p14:tracePt t="4896" x="3189288" y="5446713"/>
          <p14:tracePt t="4897" x="3197225" y="5446713"/>
          <p14:tracePt t="4898" x="3205163" y="5446713"/>
          <p14:tracePt t="4900" x="3213100" y="5446713"/>
          <p14:tracePt t="4902" x="3221038" y="5446713"/>
          <p14:tracePt t="4903" x="3228975" y="5446713"/>
          <p14:tracePt t="4905" x="3236913" y="5446713"/>
          <p14:tracePt t="4906" x="3244850" y="5446713"/>
          <p14:tracePt t="4908" x="3252788" y="5446713"/>
          <p14:tracePt t="4910" x="3260725" y="5446713"/>
          <p14:tracePt t="4912" x="3268663" y="5446713"/>
          <p14:tracePt t="4914" x="3276600" y="5446713"/>
          <p14:tracePt t="4915" x="3284538" y="5446713"/>
          <p14:tracePt t="4917" x="3292475" y="5446713"/>
          <p14:tracePt t="4919" x="3300413" y="5446713"/>
          <p14:tracePt t="4920" x="3300413" y="5438775"/>
          <p14:tracePt t="4922" x="3308350" y="5438775"/>
          <p14:tracePt t="4923" x="3317875" y="5438775"/>
          <p14:tracePt t="4940" x="3389313" y="5414963"/>
          <p14:tracePt t="4943" x="3405188" y="5414963"/>
          <p14:tracePt t="4945" x="3413125" y="5414963"/>
          <p14:tracePt t="4948" x="3421063" y="5407025"/>
          <p14:tracePt t="4949" x="3429000" y="5407025"/>
          <p14:tracePt t="4950" x="3436938" y="5407025"/>
          <p14:tracePt t="4953" x="3444875" y="5407025"/>
          <p14:tracePt t="4955" x="3452813" y="5399088"/>
          <p14:tracePt t="4959" x="3460750" y="5399088"/>
          <p14:tracePt t="4960" x="3468688" y="5399088"/>
          <p14:tracePt t="4962" x="3468688" y="5391150"/>
          <p14:tracePt t="4962" x="3476625" y="5391150"/>
          <p14:tracePt t="4965" x="3484563" y="5383213"/>
          <p14:tracePt t="4969" x="3492500" y="5383213"/>
          <p14:tracePt t="4971" x="3500438" y="5375275"/>
          <p14:tracePt t="4974" x="3508375" y="5375275"/>
          <p14:tracePt t="4977" x="3516313" y="5375275"/>
          <p14:tracePt t="4981" x="3524250" y="5367338"/>
          <p14:tracePt t="4981" x="3532188" y="5367338"/>
          <p14:tracePt t="4986" x="3540125" y="5367338"/>
          <p14:tracePt t="4988" x="3540125" y="5359400"/>
          <p14:tracePt t="4990" x="3548063" y="5351463"/>
          <p14:tracePt t="4994" x="3556000" y="5351463"/>
          <p14:tracePt t="4995" x="3563938" y="5351463"/>
          <p14:tracePt t="4997" x="3563938" y="5343525"/>
          <p14:tracePt t="4999" x="3571875" y="5343525"/>
          <p14:tracePt t="5002" x="3571875" y="5335588"/>
          <p14:tracePt t="5004" x="3579813" y="5335588"/>
          <p14:tracePt t="5006" x="3587750" y="5327650"/>
          <p14:tracePt t="5008" x="3595688" y="5327650"/>
          <p14:tracePt t="5010" x="3595688" y="5319713"/>
          <p14:tracePt t="5010" x="3603625" y="5319713"/>
          <p14:tracePt t="5014" x="3611563" y="5310188"/>
          <p14:tracePt t="5018" x="3619500" y="5302250"/>
          <p14:tracePt t="5019" x="3627438" y="5302250"/>
          <p14:tracePt t="5022" x="3627438" y="5294313"/>
          <p14:tracePt t="5023" x="3635375" y="5294313"/>
          <p14:tracePt t="5025" x="3635375" y="5286375"/>
          <p14:tracePt t="5025" x="3643313" y="5286375"/>
          <p14:tracePt t="5028" x="3643313" y="5278438"/>
          <p14:tracePt t="5028" x="3651250" y="5278438"/>
          <p14:tracePt t="5032" x="3660775" y="5278438"/>
          <p14:tracePt t="5033" x="3660775" y="5270500"/>
          <p14:tracePt t="5035" x="3668713" y="5270500"/>
          <p14:tracePt t="5037" x="3668713" y="5262563"/>
          <p14:tracePt t="5038" x="3668713" y="5254625"/>
          <p14:tracePt t="5039" x="3676650" y="5254625"/>
          <p14:tracePt t="5042" x="3676650" y="5246688"/>
          <p14:tracePt t="5043" x="3684588" y="5246688"/>
          <p14:tracePt t="5044" x="3692525" y="5246688"/>
          <p14:tracePt t="5046" x="3692525" y="5238750"/>
          <p14:tracePt t="5048" x="3700463" y="5238750"/>
          <p14:tracePt t="5050" x="3700463" y="5230813"/>
          <p14:tracePt t="5051" x="3708400" y="5222875"/>
          <p14:tracePt t="5054" x="3716338" y="5222875"/>
          <p14:tracePt t="5055" x="3724275" y="5214938"/>
          <p14:tracePt t="5057" x="3724275" y="5207000"/>
          <p14:tracePt t="5058" x="3732213" y="5207000"/>
          <p14:tracePt t="5063" x="3732213" y="5199063"/>
          <p14:tracePt t="5063" x="3740150" y="5199063"/>
          <p14:tracePt t="5066" x="3740150" y="5191125"/>
          <p14:tracePt t="5067" x="3748088" y="5191125"/>
          <p14:tracePt t="5069" x="3756025" y="5183188"/>
          <p14:tracePt t="5072" x="3763963" y="5183188"/>
          <p14:tracePt t="5073" x="3763963" y="5175250"/>
          <p14:tracePt t="5077" x="3771900" y="5175250"/>
          <p14:tracePt t="5077" x="3771900" y="5167313"/>
          <p14:tracePt t="5079" x="3771900" y="5159375"/>
          <p14:tracePt t="5079" x="3779838" y="5159375"/>
          <p14:tracePt t="5083" x="3787775" y="5151438"/>
          <p14:tracePt t="5084" x="3795713" y="5151438"/>
          <p14:tracePt t="5085" x="3795713" y="5143500"/>
          <p14:tracePt t="5089" x="3803650" y="5135563"/>
          <p14:tracePt t="5092" x="3803650" y="5127625"/>
          <p14:tracePt t="5092" x="3811588" y="5127625"/>
          <p14:tracePt t="5094" x="3819525" y="5119688"/>
          <p14:tracePt t="5098" x="3827463" y="5111750"/>
          <p14:tracePt t="5101" x="3835400" y="5111750"/>
          <p14:tracePt t="5102" x="3835400" y="5103813"/>
          <p14:tracePt t="5102" x="3835400" y="5095875"/>
          <p14:tracePt t="5104" x="3843338" y="5095875"/>
          <p14:tracePt t="5105" x="3843338" y="5087938"/>
          <p14:tracePt t="5106" x="3851275" y="5087938"/>
          <p14:tracePt t="5107" x="3851275" y="5080000"/>
          <p14:tracePt t="5110" x="3859213" y="5080000"/>
          <p14:tracePt t="5110" x="3859213" y="5072063"/>
          <p14:tracePt t="5113" x="3867150" y="5072063"/>
          <p14:tracePt t="5115" x="3867150" y="5064125"/>
          <p14:tracePt t="5115" x="3883025" y="5064125"/>
          <p14:tracePt t="5116" x="3883025" y="5056188"/>
          <p14:tracePt t="5119" x="3890963" y="5048250"/>
          <p14:tracePt t="5122" x="3898900" y="5040313"/>
          <p14:tracePt t="5126" x="3906838" y="5032375"/>
          <p14:tracePt t="5128" x="3914775" y="5024438"/>
          <p14:tracePt t="5130" x="3922713" y="5024438"/>
          <p14:tracePt t="5132" x="3922713" y="5016500"/>
          <p14:tracePt t="5132" x="3930650" y="5016500"/>
          <p14:tracePt t="5133" x="3930650" y="5008563"/>
          <p14:tracePt t="5134" x="3930650" y="5000625"/>
          <p14:tracePt t="5136" x="3938588" y="5000625"/>
          <p14:tracePt t="5136" x="3938588" y="4992688"/>
          <p14:tracePt t="5138" x="3946525" y="4992688"/>
          <p14:tracePt t="5139" x="3946525" y="4984750"/>
          <p14:tracePt t="5140" x="3954463" y="4984750"/>
          <p14:tracePt t="5143" x="3954463" y="4976813"/>
          <p14:tracePt t="5143" x="3962400" y="4967288"/>
          <p14:tracePt t="5147" x="3970338" y="4959350"/>
          <p14:tracePt t="5149" x="3978275" y="4951413"/>
          <p14:tracePt t="5151" x="3986213" y="4943475"/>
          <p14:tracePt t="5153" x="3986213" y="4935538"/>
          <p14:tracePt t="5155" x="4002088" y="4927600"/>
          <p14:tracePt t="5158" x="4002088" y="4919663"/>
          <p14:tracePt t="5159" x="4011613" y="4919663"/>
          <p14:tracePt t="5160" x="4011613" y="4911725"/>
          <p14:tracePt t="5162" x="4019550" y="4911725"/>
          <p14:tracePt t="5162" x="4019550" y="4903788"/>
          <p14:tracePt t="5165" x="4027488" y="4903788"/>
          <p14:tracePt t="5166" x="4027488" y="4895850"/>
          <p14:tracePt t="5166" x="4035425" y="4895850"/>
          <p14:tracePt t="5168" x="4035425" y="4887913"/>
          <p14:tracePt t="5170" x="4035425" y="4879975"/>
          <p14:tracePt t="5171" x="4043363" y="4879975"/>
          <p14:tracePt t="5173" x="4043363" y="4872038"/>
          <p14:tracePt t="5173" x="4051300" y="4872038"/>
          <p14:tracePt t="5175" x="4051300" y="4864100"/>
          <p14:tracePt t="5176" x="4059238" y="4856163"/>
          <p14:tracePt t="5178" x="4067175" y="4856163"/>
          <p14:tracePt t="5179" x="4067175" y="4848225"/>
          <p14:tracePt t="5181" x="4075113" y="4840288"/>
          <p14:tracePt t="5184" x="4083050" y="4832350"/>
          <p14:tracePt t="5186" x="4083050" y="4824413"/>
          <p14:tracePt t="5187" x="4090988" y="4824413"/>
          <p14:tracePt t="5190" x="4098925" y="4816475"/>
          <p14:tracePt t="5191" x="4106863" y="4808538"/>
          <p14:tracePt t="5193" x="4106863" y="4800600"/>
          <p14:tracePt t="5194" x="4114800" y="4800600"/>
          <p14:tracePt t="5196" x="4114800" y="4792663"/>
          <p14:tracePt t="5199" x="4122738" y="4784725"/>
          <p14:tracePt t="5201" x="4130675" y="4784725"/>
          <p14:tracePt t="5202" x="4130675" y="4776788"/>
          <p14:tracePt t="5206" x="4138613" y="4768850"/>
          <p14:tracePt t="5207" x="4146550" y="4760913"/>
          <p14:tracePt t="5208" x="4146550" y="4752975"/>
          <p14:tracePt t="5212" x="4154488" y="4752975"/>
          <p14:tracePt t="5213" x="4154488" y="4745038"/>
          <p14:tracePt t="5213" x="4162425" y="4745038"/>
          <p14:tracePt t="5216" x="4162425" y="4737100"/>
          <p14:tracePt t="5218" x="4170363" y="4729163"/>
          <p14:tracePt t="5222" x="4178300" y="4721225"/>
          <p14:tracePt t="5226" x="4178300" y="4713288"/>
          <p14:tracePt t="5227" x="4186238" y="4713288"/>
          <p14:tracePt t="5228" x="4194175" y="4713288"/>
          <p14:tracePt t="5229" x="4194175" y="4705350"/>
          <p14:tracePt t="5232" x="4194175" y="4697413"/>
          <p14:tracePt t="5234" x="4202113" y="4697413"/>
          <p14:tracePt t="5237" x="4202113" y="4689475"/>
          <p14:tracePt t="5241" x="4210050" y="4681538"/>
          <p14:tracePt t="5246" x="4217988" y="4681538"/>
          <p14:tracePt t="5247" x="4217988" y="4673600"/>
          <p14:tracePt t="5249" x="4217988" y="4665663"/>
          <p14:tracePt t="5250" x="4225925" y="4665663"/>
          <p14:tracePt t="5254" x="4225925" y="4657725"/>
          <p14:tracePt t="5256" x="4233863" y="4657725"/>
          <p14:tracePt t="5262" x="4241800" y="4649788"/>
          <p14:tracePt t="5270" x="4241800" y="4641850"/>
          <p14:tracePt t="5273" x="4249738" y="4633913"/>
          <p14:tracePt t="5282" x="4257675" y="4633913"/>
          <p14:tracePt t="5287" x="4257675" y="4624388"/>
          <p14:tracePt t="5297" x="4265613" y="4624388"/>
          <p14:tracePt t="5300" x="4265613" y="4616450"/>
          <p14:tracePt t="5313" x="4273550" y="4616450"/>
          <p14:tracePt t="5318" x="4273550" y="4608513"/>
          <p14:tracePt t="5337" x="4281488" y="4608513"/>
          <p14:tracePt t="5342" x="4281488" y="4600575"/>
          <p14:tracePt t="5355" x="4289425" y="4600575"/>
          <p14:tracePt t="5359" x="4289425" y="4592638"/>
          <p14:tracePt t="5396" x="4297363" y="4584700"/>
          <p14:tracePt t="5418" x="4297363" y="4576763"/>
          <p14:tracePt t="5424" x="4305300" y="4576763"/>
          <p14:tracePt t="5441" x="4305300" y="4568825"/>
          <p14:tracePt t="5451" x="4305300" y="4560888"/>
          <p14:tracePt t="5521" x="4313238" y="4560888"/>
          <p14:tracePt t="5538" x="4313238" y="4552950"/>
          <p14:tracePt t="5546" x="4321175" y="4552950"/>
          <p14:tracePt t="5567" x="4321175" y="4545013"/>
          <p14:tracePt t="5585" x="4329113" y="4545013"/>
          <p14:tracePt t="5601" x="4329113" y="4537075"/>
          <p14:tracePt t="5626" x="4329113" y="4529138"/>
          <p14:tracePt t="5634" x="4337050" y="4529138"/>
          <p14:tracePt t="5656" x="4337050" y="4521200"/>
          <p14:tracePt t="5667" x="4344988" y="4521200"/>
          <p14:tracePt t="5679" x="4344988" y="4513263"/>
          <p14:tracePt t="5682" x="4352925" y="4513263"/>
          <p14:tracePt t="5701" x="4352925" y="4505325"/>
          <p14:tracePt t="5708" x="4362450" y="4505325"/>
          <p14:tracePt t="5713" x="4362450" y="4497388"/>
          <p14:tracePt t="5733" x="4370388" y="4497388"/>
          <p14:tracePt t="5741" x="4370388" y="4489450"/>
          <p14:tracePt t="5756" x="4378325" y="4489450"/>
          <p14:tracePt t="5761" x="4378325" y="4481513"/>
          <p14:tracePt t="5783" x="4386263" y="4481513"/>
          <p14:tracePt t="6527" x="4386263" y="4473575"/>
          <p14:tracePt t="6901" x="4386263" y="4465638"/>
          <p14:tracePt t="6905" x="4394200" y="4465638"/>
          <p14:tracePt t="6913" x="4394200" y="4457700"/>
          <p14:tracePt t="6924" x="4402138" y="4457700"/>
          <p14:tracePt t="6925" x="4402138" y="4449763"/>
          <p14:tracePt t="6941" x="4402138" y="4441825"/>
          <p14:tracePt t="6943" x="4410075" y="4441825"/>
          <p14:tracePt t="6945" x="4410075" y="4433888"/>
          <p14:tracePt t="6957" x="4418013" y="4433888"/>
          <p14:tracePt t="6959" x="4418013" y="4425950"/>
          <p14:tracePt t="6972" x="4425950" y="4425950"/>
          <p14:tracePt t="6975" x="4425950" y="4418013"/>
          <p14:tracePt t="6983" x="4425950" y="4410075"/>
          <p14:tracePt t="6989" x="4433888" y="4410075"/>
          <p14:tracePt t="6991" x="4433888" y="4402138"/>
          <p14:tracePt t="7001" x="4433888" y="4394200"/>
          <p14:tracePt t="7014" x="4441825" y="4394200"/>
          <p14:tracePt t="7021" x="4441825" y="4386263"/>
          <p14:tracePt t="10513" x="4441825" y="4378325"/>
          <p14:tracePt t="10517" x="4441825" y="4370388"/>
          <p14:tracePt t="10521" x="4449763" y="4362450"/>
          <p14:tracePt t="10525" x="4457700" y="4338638"/>
          <p14:tracePt t="10529" x="4457700" y="4330700"/>
          <p14:tracePt t="10531" x="4457700" y="4314825"/>
          <p14:tracePt t="10533" x="4457700" y="4298950"/>
          <p14:tracePt t="10534" x="4465638" y="4291013"/>
          <p14:tracePt t="10537" x="4465638" y="4273550"/>
          <p14:tracePt t="10539" x="4465638" y="4257675"/>
          <p14:tracePt t="10542" x="4473575" y="4233863"/>
          <p14:tracePt t="10544" x="4473575" y="4210050"/>
          <p14:tracePt t="10546" x="4473575" y="4202113"/>
          <p14:tracePt t="10548" x="4481513" y="4186238"/>
          <p14:tracePt t="10550" x="4481513" y="4162425"/>
          <p14:tracePt t="10553" x="4481513" y="4138613"/>
          <p14:tracePt t="10555" x="4481513" y="4106863"/>
          <p14:tracePt t="10557" x="4481513" y="4083050"/>
          <p14:tracePt t="10559" x="4481513" y="4059238"/>
          <p14:tracePt t="10561" x="4489450" y="4035425"/>
          <p14:tracePt t="10563" x="4489450" y="4011613"/>
          <p14:tracePt t="10565" x="4489450" y="3979863"/>
          <p14:tracePt t="10566" x="4489450" y="3971925"/>
          <p14:tracePt t="10569" x="4489450" y="3922713"/>
          <p14:tracePt t="10570" x="4489450" y="3914775"/>
          <p14:tracePt t="10573" x="4489450" y="3867150"/>
          <p14:tracePt t="10576" x="4489450" y="3819525"/>
          <p14:tracePt t="10579" x="4489450" y="3771900"/>
          <p14:tracePt t="10581" x="4481513" y="3740150"/>
          <p14:tracePt t="10583" x="4481513" y="3708400"/>
          <p14:tracePt t="10585" x="4481513" y="3676650"/>
          <p14:tracePt t="10587" x="4481513" y="3644900"/>
          <p14:tracePt t="10590" x="4473575" y="3563938"/>
          <p14:tracePt t="10592" x="4465638" y="3548063"/>
          <p14:tracePt t="10594" x="4465638" y="3516313"/>
          <p14:tracePt t="10596" x="4457700" y="3484563"/>
          <p14:tracePt t="10597" x="4457700" y="3436938"/>
          <p14:tracePt t="10598" x="4457700" y="3429000"/>
          <p14:tracePt t="10599" x="4449763" y="3405188"/>
          <p14:tracePt t="10600" x="4449763" y="3389313"/>
          <p14:tracePt t="10602" x="4433888" y="3349625"/>
          <p14:tracePt t="10604" x="4433888" y="3333750"/>
          <p14:tracePt t="10606" x="4433888" y="3294063"/>
          <p14:tracePt t="10607" x="4425950" y="3278188"/>
          <p14:tracePt t="10608" x="4410075" y="3252788"/>
          <p14:tracePt t="10609" x="4402138" y="3205163"/>
          <p14:tracePt t="10611" x="4402138" y="3181350"/>
          <p14:tracePt t="10612" x="4386263" y="3149600"/>
          <p14:tracePt t="10613" x="4386263" y="3133725"/>
          <p14:tracePt t="10614" x="4378325" y="3117850"/>
          <p14:tracePt t="10616" x="4370388" y="3094038"/>
          <p14:tracePt t="10617" x="4362450" y="3070225"/>
          <p14:tracePt t="10618" x="4362450" y="3054350"/>
          <p14:tracePt t="10619" x="4352925" y="3038475"/>
          <p14:tracePt t="10620" x="4344988" y="3014663"/>
          <p14:tracePt t="10621" x="4337050" y="2998788"/>
          <p14:tracePt t="10623" x="4329113" y="2951163"/>
          <p14:tracePt t="10624" x="4321175" y="2927350"/>
          <p14:tracePt t="10625" x="4313238" y="2894013"/>
          <p14:tracePt t="10627" x="4305300" y="2886075"/>
          <p14:tracePt t="10628" x="4297363" y="2838450"/>
          <p14:tracePt t="10629" x="4281488" y="2822575"/>
          <p14:tracePt t="10630" x="4281488" y="2814638"/>
          <p14:tracePt t="10632" x="4273550" y="2798763"/>
          <p14:tracePt t="10633" x="4265613" y="2774950"/>
          <p14:tracePt t="10634" x="4257675" y="2751138"/>
          <p14:tracePt t="10634" x="4249738" y="2743200"/>
          <p14:tracePt t="10635" x="4249738" y="2727325"/>
          <p14:tracePt t="10636" x="4241800" y="2711450"/>
          <p14:tracePt t="10637" x="4233863" y="2695575"/>
          <p14:tracePt t="10639" x="4225925" y="2671763"/>
          <p14:tracePt t="10640" x="4217988" y="2647950"/>
          <p14:tracePt t="10641" x="4210050" y="2632075"/>
          <p14:tracePt t="10643" x="4210050" y="2624138"/>
          <p14:tracePt t="10644" x="4194175" y="2592388"/>
          <p14:tracePt t="10645" x="4186238" y="2576513"/>
          <p14:tracePt t="10646" x="4186238" y="2566988"/>
          <p14:tracePt t="10648" x="4178300" y="2543175"/>
          <p14:tracePt t="10648" x="4170363" y="2535238"/>
          <p14:tracePt t="10649" x="4162425" y="2527300"/>
          <p14:tracePt t="10650" x="4154488" y="2511425"/>
          <p14:tracePt t="10651" x="4154488" y="2495550"/>
          <p14:tracePt t="10652" x="4146550" y="2479675"/>
          <p14:tracePt t="10653" x="4138613" y="2471738"/>
          <p14:tracePt t="10654" x="4130675" y="2455863"/>
          <p14:tracePt t="10656" x="4122738" y="2439988"/>
          <p14:tracePt t="10657" x="4114800" y="2424113"/>
          <p14:tracePt t="10658" x="4106863" y="2416175"/>
          <p14:tracePt t="10660" x="4098925" y="2408238"/>
          <p14:tracePt t="10662" x="4090988" y="2384425"/>
          <p14:tracePt t="10663" x="4083050" y="2376488"/>
          <p14:tracePt t="10664" x="4075113" y="2352675"/>
          <p14:tracePt t="10665" x="4067175" y="2344738"/>
          <p14:tracePt t="10666" x="4067175" y="2336800"/>
          <p14:tracePt t="10667" x="4059238" y="2328863"/>
          <p14:tracePt t="10668" x="4051300" y="2312988"/>
          <p14:tracePt t="10669" x="4043363" y="2305050"/>
          <p14:tracePt t="10671" x="4035425" y="2297113"/>
          <p14:tracePt t="10672" x="4027488" y="2273300"/>
          <p14:tracePt t="10674" x="4019550" y="2265363"/>
          <p14:tracePt t="10674" x="4019550" y="2257425"/>
          <p14:tracePt t="10676" x="4011613" y="2249488"/>
          <p14:tracePt t="10678" x="3994150" y="2233613"/>
          <p14:tracePt t="10679" x="3986213" y="2216150"/>
          <p14:tracePt t="10680" x="3978275" y="2216150"/>
          <p14:tracePt t="10681" x="3970338" y="2200275"/>
          <p14:tracePt t="10683" x="3962400" y="2184400"/>
          <p14:tracePt t="10684" x="3954463" y="2184400"/>
          <p14:tracePt t="10685" x="3946525" y="2168525"/>
          <p14:tracePt t="10687" x="3938588" y="2160588"/>
          <p14:tracePt t="10689" x="3922713" y="2144713"/>
          <p14:tracePt t="10690" x="3922713" y="2136775"/>
          <p14:tracePt t="10692" x="3914775" y="2136775"/>
          <p14:tracePt t="10693" x="3898900" y="2120900"/>
          <p14:tracePt t="10695" x="3898900" y="2112963"/>
          <p14:tracePt t="10695" x="3890963" y="2112963"/>
          <p14:tracePt t="10697" x="3883025" y="2105025"/>
          <p14:tracePt t="10697" x="3883025" y="2097088"/>
          <p14:tracePt t="10698" x="3875088" y="2089150"/>
          <p14:tracePt t="10699" x="3867150" y="2089150"/>
          <p14:tracePt t="10700" x="3859213" y="2081213"/>
          <p14:tracePt t="10701" x="3851275" y="2073275"/>
          <p14:tracePt t="10704" x="3843338" y="2065338"/>
          <p14:tracePt t="10704" x="3835400" y="2065338"/>
          <p14:tracePt t="10705" x="3827463" y="2057400"/>
          <p14:tracePt t="10707" x="3819525" y="2049463"/>
          <p14:tracePt t="10709" x="3811588" y="2049463"/>
          <p14:tracePt t="10710" x="3803650" y="2041525"/>
          <p14:tracePt t="10711" x="3803650" y="2033588"/>
          <p14:tracePt t="10712" x="3795713" y="2025650"/>
          <p14:tracePt t="10713" x="3787775" y="2025650"/>
          <p14:tracePt t="10714" x="3779838" y="2017713"/>
          <p14:tracePt t="10716" x="3771900" y="2017713"/>
          <p14:tracePt t="10717" x="3763963" y="2009775"/>
          <p14:tracePt t="10719" x="3756025" y="2001838"/>
          <p14:tracePt t="10722" x="3748088" y="1993900"/>
          <p14:tracePt t="10723" x="3740150" y="1985963"/>
          <p14:tracePt t="10725" x="3724275" y="1985963"/>
          <p14:tracePt t="10726" x="3724275" y="1978025"/>
          <p14:tracePt t="10727" x="3716338" y="1970088"/>
          <p14:tracePt t="10728" x="3708400" y="1970088"/>
          <p14:tracePt t="10730" x="3700463" y="1962150"/>
          <p14:tracePt t="10732" x="3692525" y="1962150"/>
          <p14:tracePt t="10734" x="3676650" y="1954213"/>
          <p14:tracePt t="10736" x="3668713" y="1954213"/>
          <p14:tracePt t="10738" x="3668713" y="1946275"/>
          <p14:tracePt t="10739" x="3660775" y="1938338"/>
          <p14:tracePt t="10741" x="3643313" y="1938338"/>
          <p14:tracePt t="10742" x="3643313" y="1930400"/>
          <p14:tracePt t="10743" x="3635375" y="1930400"/>
          <p14:tracePt t="10744" x="3627438" y="1930400"/>
          <p14:tracePt t="10746" x="3619500" y="1930400"/>
          <p14:tracePt t="10747" x="3619500" y="1922463"/>
          <p14:tracePt t="10748" x="3619500" y="1914525"/>
          <p14:tracePt t="10749" x="3611563" y="1914525"/>
          <p14:tracePt t="10750" x="3603625" y="1914525"/>
          <p14:tracePt t="10751" x="3595688" y="1914525"/>
          <p14:tracePt t="10752" x="3595688" y="1906588"/>
          <p14:tracePt t="10754" x="3587750" y="1906588"/>
          <p14:tracePt t="10757" x="3579813" y="1906588"/>
          <p14:tracePt t="10758" x="3579813" y="1898650"/>
          <p14:tracePt t="10759" x="3571875" y="1898650"/>
          <p14:tracePt t="10760" x="3563938" y="1898650"/>
          <p14:tracePt t="10761" x="3556000" y="1890713"/>
          <p14:tracePt t="10764" x="3548063" y="1890713"/>
          <p14:tracePt t="10765" x="3548063" y="1881188"/>
          <p14:tracePt t="10766" x="3540125" y="1881188"/>
          <p14:tracePt t="10767" x="3532188" y="1881188"/>
          <p14:tracePt t="10770" x="3524250" y="1873250"/>
          <p14:tracePt t="10773" x="3516313" y="1873250"/>
          <p14:tracePt t="10774" x="3516313" y="1865313"/>
          <p14:tracePt t="10777" x="3508375" y="1865313"/>
          <p14:tracePt t="10778" x="3500438" y="1865313"/>
          <p14:tracePt t="10781" x="3492500" y="1865313"/>
          <p14:tracePt t="10782" x="3484563" y="1865313"/>
          <p14:tracePt t="10784" x="3476625" y="1857375"/>
          <p14:tracePt t="10786" x="3468688" y="1857375"/>
          <p14:tracePt t="10789" x="3460750" y="1857375"/>
          <p14:tracePt t="10791" x="3452813" y="1857375"/>
          <p14:tracePt t="10793" x="3444875" y="1857375"/>
          <p14:tracePt t="10794" x="3436938" y="1857375"/>
          <p14:tracePt t="10796" x="3429000" y="1857375"/>
          <p14:tracePt t="10799" x="3421063" y="1849438"/>
          <p14:tracePt t="10801" x="3413125" y="1849438"/>
          <p14:tracePt t="10803" x="3405188" y="1849438"/>
          <p14:tracePt t="10805" x="3397250" y="1849438"/>
          <p14:tracePt t="10806" x="3389313" y="1849438"/>
          <p14:tracePt t="10808" x="3381375" y="1849438"/>
          <p14:tracePt t="10810" x="3373438" y="1849438"/>
          <p14:tracePt t="10811" x="3365500" y="1849438"/>
          <p14:tracePt t="10812" x="3357563" y="1849438"/>
          <p14:tracePt t="10815" x="3349625" y="1849438"/>
          <p14:tracePt t="10815" x="3341688" y="1849438"/>
          <p14:tracePt t="10817" x="3333750" y="1849438"/>
          <p14:tracePt t="10819" x="3325813" y="1849438"/>
          <p14:tracePt t="10820" x="3325813" y="1841500"/>
          <p14:tracePt t="10822" x="3308350" y="1841500"/>
          <p14:tracePt t="10823" x="3300413" y="1841500"/>
          <p14:tracePt t="10825" x="3292475" y="1841500"/>
          <p14:tracePt t="10826" x="3284538" y="1841500"/>
          <p14:tracePt t="10827" x="3276600" y="1841500"/>
          <p14:tracePt t="10829" x="3268663" y="1841500"/>
          <p14:tracePt t="10830" x="3260725" y="1841500"/>
          <p14:tracePt t="10832" x="3252788" y="1841500"/>
          <p14:tracePt t="10833" x="3244850" y="1841500"/>
          <p14:tracePt t="10834" x="3236913" y="1841500"/>
          <p14:tracePt t="10836" x="3228975" y="1841500"/>
          <p14:tracePt t="10837" x="3221038" y="1841500"/>
          <p14:tracePt t="10838" x="3213100" y="1841500"/>
          <p14:tracePt t="10839" x="3213100" y="1833563"/>
          <p14:tracePt t="10840" x="3197225" y="1833563"/>
          <p14:tracePt t="10842" x="3189288" y="1833563"/>
          <p14:tracePt t="10843" x="3181350" y="1833563"/>
          <p14:tracePt t="10844" x="3173413" y="1833563"/>
          <p14:tracePt t="10847" x="3165475" y="1833563"/>
          <p14:tracePt t="10847" x="3157538" y="1833563"/>
          <p14:tracePt t="10850" x="3141663" y="1833563"/>
          <p14:tracePt t="10853" x="3133725" y="1825625"/>
          <p14:tracePt t="10853" x="3125788" y="1825625"/>
          <p14:tracePt t="10854" x="3117850" y="1825625"/>
          <p14:tracePt t="10856" x="3109913" y="1825625"/>
          <p14:tracePt t="10857" x="3101975" y="1817688"/>
          <p14:tracePt t="10858" x="3094038" y="1817688"/>
          <p14:tracePt t="10860" x="3086100" y="1817688"/>
          <p14:tracePt t="10861" x="3078163" y="1817688"/>
          <p14:tracePt t="10863" x="3062288" y="1817688"/>
          <p14:tracePt t="10865" x="3054350" y="1817688"/>
          <p14:tracePt t="10867" x="3046413" y="1817688"/>
          <p14:tracePt t="10868" x="3038475" y="1817688"/>
          <p14:tracePt t="10870" x="3030538" y="1809750"/>
          <p14:tracePt t="10872" x="3022600" y="1809750"/>
          <p14:tracePt t="10873" x="3014663" y="1809750"/>
          <p14:tracePt t="10874" x="3006725" y="1809750"/>
          <p14:tracePt t="10877" x="2998788" y="1809750"/>
          <p14:tracePt t="10877" x="2990850" y="1809750"/>
          <p14:tracePt t="10879" x="2982913" y="1809750"/>
          <p14:tracePt t="10880" x="2974975" y="1809750"/>
          <p14:tracePt t="10882" x="2967038" y="1809750"/>
          <p14:tracePt t="10883" x="2957513" y="1809750"/>
          <p14:tracePt t="10890" x="2933700" y="1801813"/>
          <p14:tracePt t="10890" x="2925763" y="1801813"/>
          <p14:tracePt t="10892" x="2917825" y="1801813"/>
          <p14:tracePt t="10895" x="2909888" y="1801813"/>
          <p14:tracePt t="10895" x="2909888" y="1793875"/>
          <p14:tracePt t="10897" x="2901950" y="1793875"/>
          <p14:tracePt t="10898" x="2894013" y="1793875"/>
          <p14:tracePt t="10900" x="2886075" y="1793875"/>
          <p14:tracePt t="10902" x="2878138" y="1793875"/>
          <p14:tracePt t="10903" x="2870200" y="1793875"/>
          <p14:tracePt t="10906" x="2862263" y="1793875"/>
          <p14:tracePt t="10908" x="2854325" y="1793875"/>
          <p14:tracePt t="10909" x="2846388" y="1793875"/>
          <p14:tracePt t="10911" x="2838450" y="1793875"/>
          <p14:tracePt t="10914" x="2830513" y="1793875"/>
          <p14:tracePt t="10915" x="2822575" y="1793875"/>
          <p14:tracePt t="10917" x="2814638" y="1785938"/>
          <p14:tracePt t="10921" x="2806700" y="1785938"/>
          <p14:tracePt t="10922" x="2798763" y="1785938"/>
          <p14:tracePt t="10925" x="2790825" y="1785938"/>
          <p14:tracePt t="10928" x="2782888" y="1785938"/>
          <p14:tracePt t="10930" x="2774950" y="1785938"/>
          <p14:tracePt t="10932" x="2767013" y="1785938"/>
          <p14:tracePt t="10934" x="2759075" y="1785938"/>
          <p14:tracePt t="10936" x="2751138" y="1785938"/>
          <p14:tracePt t="10940" x="2743200" y="1785938"/>
          <p14:tracePt t="10943" x="2735263" y="1785938"/>
          <p14:tracePt t="10947" x="2727325" y="1785938"/>
          <p14:tracePt t="10948" x="2719388" y="1785938"/>
          <p14:tracePt t="10952" x="2711450" y="1785938"/>
          <p14:tracePt t="10956" x="2703513" y="1785938"/>
          <p14:tracePt t="10960" x="2695575" y="1785938"/>
          <p14:tracePt t="10962" x="2687638" y="1785938"/>
          <p14:tracePt t="10966" x="2679700" y="1785938"/>
          <p14:tracePt t="10969" x="2671763" y="1785938"/>
          <p14:tracePt t="10972" x="2663825" y="1793875"/>
          <p14:tracePt t="10975" x="2655888" y="1801813"/>
          <p14:tracePt t="10979" x="2647950" y="1801813"/>
          <p14:tracePt t="10982" x="2640013" y="1801813"/>
          <p14:tracePt t="10984" x="2640013" y="1809750"/>
          <p14:tracePt t="10987" x="2632075" y="1809750"/>
          <p14:tracePt t="10987" x="2624138" y="1809750"/>
          <p14:tracePt t="10990" x="2616200" y="1817688"/>
          <p14:tracePt t="10994" x="2606675" y="1817688"/>
          <p14:tracePt t="10996" x="2598738" y="1825625"/>
          <p14:tracePt t="10998" x="2590800" y="1833563"/>
          <p14:tracePt t="11002" x="2582863" y="1833563"/>
          <p14:tracePt t="11002" x="2582863" y="1841500"/>
          <p14:tracePt t="11003" x="2574925" y="1841500"/>
          <p14:tracePt t="11006" x="2566988" y="1849438"/>
          <p14:tracePt t="11007" x="2559050" y="1849438"/>
          <p14:tracePt t="11009" x="2551113" y="1857375"/>
          <p14:tracePt t="11012" x="2543175" y="1857375"/>
          <p14:tracePt t="11013" x="2543175" y="1865313"/>
          <p14:tracePt t="11014" x="2535238" y="1865313"/>
          <p14:tracePt t="11015" x="2527300" y="1873250"/>
          <p14:tracePt t="11017" x="2519363" y="1873250"/>
          <p14:tracePt t="11019" x="2519363" y="1881188"/>
          <p14:tracePt t="11020" x="2503488" y="1881188"/>
          <p14:tracePt t="11021" x="2503488" y="1890713"/>
          <p14:tracePt t="11023" x="2495550" y="1890713"/>
          <p14:tracePt t="11024" x="2495550" y="1898650"/>
          <p14:tracePt t="11026" x="2487613" y="1898650"/>
          <p14:tracePt t="11028" x="2487613" y="1906588"/>
          <p14:tracePt t="11029" x="2471738" y="1906588"/>
          <p14:tracePt t="11031" x="2463800" y="1906588"/>
          <p14:tracePt t="11032" x="2463800" y="1914525"/>
          <p14:tracePt t="11033" x="2455863" y="1914525"/>
          <p14:tracePt t="11036" x="2447925" y="1922463"/>
          <p14:tracePt t="11037" x="2439988" y="1922463"/>
          <p14:tracePt t="11038" x="2439988" y="1930400"/>
          <p14:tracePt t="11040" x="2432050" y="1938338"/>
          <p14:tracePt t="11042" x="2424113" y="1938338"/>
          <p14:tracePt t="11045" x="2416175" y="1946275"/>
          <p14:tracePt t="11046" x="2416175" y="1954213"/>
          <p14:tracePt t="11047" x="2408238" y="1954213"/>
          <p14:tracePt t="11051" x="2400300" y="1954213"/>
          <p14:tracePt t="11051" x="2400300" y="1962150"/>
          <p14:tracePt t="11052" x="2400300" y="1970088"/>
          <p14:tracePt t="11053" x="2392363" y="1970088"/>
          <p14:tracePt t="11054" x="2384425" y="1978025"/>
          <p14:tracePt t="11056" x="2376488" y="1985963"/>
          <p14:tracePt t="11059" x="2368550" y="1993900"/>
          <p14:tracePt t="11063" x="2360613" y="1993900"/>
          <p14:tracePt t="11063" x="2352675" y="2001838"/>
          <p14:tracePt t="11064" x="2352675" y="2009775"/>
          <p14:tracePt t="11065" x="2344738" y="2009775"/>
          <p14:tracePt t="11068" x="2344738" y="2017713"/>
          <p14:tracePt t="11068" x="2336800" y="2017713"/>
          <p14:tracePt t="11070" x="2336800" y="2025650"/>
          <p14:tracePt t="11071" x="2328863" y="2025650"/>
          <p14:tracePt t="11073" x="2320925" y="2025650"/>
          <p14:tracePt t="11074" x="2320925" y="2033588"/>
          <p14:tracePt t="11075" x="2320925" y="2041525"/>
          <p14:tracePt t="11076" x="2312988" y="2041525"/>
          <p14:tracePt t="11078" x="2312988" y="2049463"/>
          <p14:tracePt t="11079" x="2305050" y="2049463"/>
          <p14:tracePt t="11081" x="2305050" y="2057400"/>
          <p14:tracePt t="11082" x="2297113" y="2057400"/>
          <p14:tracePt t="11083" x="2297113" y="2065338"/>
          <p14:tracePt t="11084" x="2289175" y="2065338"/>
          <p14:tracePt t="11086" x="2289175" y="2073275"/>
          <p14:tracePt t="11087" x="2281238" y="2073275"/>
          <p14:tracePt t="11089" x="2273300" y="2081213"/>
          <p14:tracePt t="11091" x="2273300" y="2089150"/>
          <p14:tracePt t="11092" x="2273300" y="2097088"/>
          <p14:tracePt t="11095" x="2265363" y="2097088"/>
          <p14:tracePt t="11095" x="2255838" y="2105025"/>
          <p14:tracePt t="11097" x="2255838" y="2112963"/>
          <p14:tracePt t="11098" x="2247900" y="2112963"/>
          <p14:tracePt t="11101" x="2247900" y="2120900"/>
          <p14:tracePt t="11101" x="2247900" y="2128838"/>
          <p14:tracePt t="11102" x="2239963" y="2128838"/>
          <p14:tracePt t="11105" x="2239963" y="2136775"/>
          <p14:tracePt t="11106" x="2232025" y="2144713"/>
          <p14:tracePt t="11107" x="2224088" y="2144713"/>
          <p14:tracePt t="11109" x="2224088" y="2152650"/>
          <p14:tracePt t="11110" x="2216150" y="2160588"/>
          <p14:tracePt t="11113" x="2216150" y="2168525"/>
          <p14:tracePt t="11114" x="2208213" y="2168525"/>
          <p14:tracePt t="11115" x="2208213" y="2176463"/>
          <p14:tracePt t="11117" x="2208213" y="2184400"/>
          <p14:tracePt t="11118" x="2200275" y="2184400"/>
          <p14:tracePt t="11119" x="2192338" y="2192338"/>
          <p14:tracePt t="11122" x="2192338" y="2200275"/>
          <p14:tracePt t="11123" x="2184400" y="2208213"/>
          <p14:tracePt t="11126" x="2184400" y="2216150"/>
          <p14:tracePt t="11127" x="2176463" y="2224088"/>
          <p14:tracePt t="11128" x="2176463" y="2233613"/>
          <p14:tracePt t="11131" x="2176463" y="2241550"/>
          <p14:tracePt t="11131" x="2168525" y="2249488"/>
          <p14:tracePt t="11133" x="2168525" y="2257425"/>
          <p14:tracePt t="11134" x="2160588" y="2257425"/>
          <p14:tracePt t="11135" x="2160588" y="2265363"/>
          <p14:tracePt t="11137" x="2152650" y="2273300"/>
          <p14:tracePt t="11139" x="2152650" y="2281238"/>
          <p14:tracePt t="11140" x="2152650" y="2289175"/>
          <p14:tracePt t="11141" x="2144713" y="2289175"/>
          <p14:tracePt t="11143" x="2144713" y="2297113"/>
          <p14:tracePt t="11144" x="2136775" y="2305050"/>
          <p14:tracePt t="11145" x="2136775" y="2312988"/>
          <p14:tracePt t="11146" x="2136775" y="2320925"/>
          <p14:tracePt t="11148" x="2128838" y="2328863"/>
          <p14:tracePt t="11150" x="2128838" y="2344738"/>
          <p14:tracePt t="11152" x="2128838" y="2352675"/>
          <p14:tracePt t="11154" x="2120900" y="2360613"/>
          <p14:tracePt t="11156" x="2120900" y="2376488"/>
          <p14:tracePt t="11158" x="2112963" y="2384425"/>
          <p14:tracePt t="11160" x="2105025" y="2392363"/>
          <p14:tracePt t="11161" x="2105025" y="2400300"/>
          <p14:tracePt t="11163" x="2105025" y="2408238"/>
          <p14:tracePt t="11164" x="2105025" y="2416175"/>
          <p14:tracePt t="11166" x="2097088" y="2424113"/>
          <p14:tracePt t="11166" x="2097088" y="2432050"/>
          <p14:tracePt t="11168" x="2097088" y="2439988"/>
          <p14:tracePt t="11170" x="2097088" y="2455863"/>
          <p14:tracePt t="11172" x="2089150" y="2471738"/>
          <p14:tracePt t="11173" x="2081213" y="2471738"/>
          <p14:tracePt t="11174" x="2081213" y="2479675"/>
          <p14:tracePt t="11176" x="2081213" y="2487613"/>
          <p14:tracePt t="11177" x="2081213" y="2495550"/>
          <p14:tracePt t="11178" x="2081213" y="2503488"/>
          <p14:tracePt t="11179" x="2073275" y="2511425"/>
          <p14:tracePt t="11182" x="2073275" y="2519363"/>
          <p14:tracePt t="11182" x="2073275" y="2527300"/>
          <p14:tracePt t="11183" x="2073275" y="2535238"/>
          <p14:tracePt t="11184" x="2065338" y="2535238"/>
          <p14:tracePt t="11185" x="2065338" y="2551113"/>
          <p14:tracePt t="11187" x="2057400" y="2559050"/>
          <p14:tracePt t="11189" x="2057400" y="2566988"/>
          <p14:tracePt t="11191" x="2057400" y="2584450"/>
          <p14:tracePt t="11194" x="2049463" y="2600325"/>
          <p14:tracePt t="11195" x="2049463" y="2608263"/>
          <p14:tracePt t="11198" x="2049463" y="2616200"/>
          <p14:tracePt t="11198" x="2049463" y="2624138"/>
          <p14:tracePt t="11199" x="2049463" y="2632075"/>
          <p14:tracePt t="11201" x="2049463" y="2640013"/>
          <p14:tracePt t="11202" x="2049463" y="2655888"/>
          <p14:tracePt t="11203" x="2041525" y="2655888"/>
          <p14:tracePt t="11204" x="2041525" y="2663825"/>
          <p14:tracePt t="11207" x="2033588" y="2679700"/>
          <p14:tracePt t="11208" x="2033588" y="2687638"/>
          <p14:tracePt t="11209" x="2033588" y="2695575"/>
          <p14:tracePt t="11211" x="2033588" y="2703513"/>
          <p14:tracePt t="11212" x="2033588" y="2711450"/>
          <p14:tracePt t="11213" x="2033588" y="2719388"/>
          <p14:tracePt t="11214" x="2033588" y="2727325"/>
          <p14:tracePt t="11216" x="2033588" y="2743200"/>
          <p14:tracePt t="11218" x="2025650" y="2751138"/>
          <p14:tracePt t="11219" x="2025650" y="2759075"/>
          <p14:tracePt t="11220" x="2025650" y="2767013"/>
          <p14:tracePt t="11222" x="2025650" y="2774950"/>
          <p14:tracePt t="11223" x="2025650" y="2782888"/>
          <p14:tracePt t="11224" x="2025650" y="2790825"/>
          <p14:tracePt t="11226" x="2025650" y="2798763"/>
          <p14:tracePt t="11226" x="2025650" y="2806700"/>
          <p14:tracePt t="11227" x="2017713" y="2814638"/>
          <p14:tracePt t="11228" x="2017713" y="2822575"/>
          <p14:tracePt t="11230" x="2017713" y="2838450"/>
          <p14:tracePt t="11232" x="2017713" y="2846388"/>
          <p14:tracePt t="11233" x="2017713" y="2854325"/>
          <p14:tracePt t="11236" x="2017713" y="2870200"/>
          <p14:tracePt t="11237" x="2017713" y="2878138"/>
          <p14:tracePt t="11239" x="2017713" y="2894013"/>
          <p14:tracePt t="11240" x="2017713" y="2901950"/>
          <p14:tracePt t="11242" x="2017713" y="2919413"/>
          <p14:tracePt t="11244" x="2017713" y="2927350"/>
          <p14:tracePt t="11245" x="2017713" y="2935288"/>
          <p14:tracePt t="11247" x="2017713" y="2951163"/>
          <p14:tracePt t="11249" x="2017713" y="2959100"/>
          <p14:tracePt t="11250" x="2017713" y="2967038"/>
          <p14:tracePt t="11251" x="2017713" y="2974975"/>
          <p14:tracePt t="11252" x="2017713" y="2982913"/>
          <p14:tracePt t="11255" x="2017713" y="2998788"/>
          <p14:tracePt t="11256" x="2017713" y="3006725"/>
          <p14:tracePt t="11258" x="2017713" y="3022600"/>
          <p14:tracePt t="11260" x="2017713" y="3030538"/>
          <p14:tracePt t="11261" x="2017713" y="3038475"/>
          <p14:tracePt t="11262" x="2017713" y="3046413"/>
          <p14:tracePt t="11263" x="2017713" y="3054350"/>
          <p14:tracePt t="11264" x="2017713" y="3062288"/>
          <p14:tracePt t="11266" x="2017713" y="3070225"/>
          <p14:tracePt t="11267" x="2017713" y="3078163"/>
          <p14:tracePt t="11268" x="2017713" y="3086100"/>
          <p14:tracePt t="11270" x="2017713" y="3101975"/>
          <p14:tracePt t="11272" x="2017713" y="3109913"/>
          <p14:tracePt t="11273" x="2017713" y="3117850"/>
          <p14:tracePt t="11274" x="2025650" y="3125788"/>
          <p14:tracePt t="11276" x="2033588" y="3133725"/>
          <p14:tracePt t="11277" x="2033588" y="3141663"/>
          <p14:tracePt t="11278" x="2033588" y="3149600"/>
          <p14:tracePt t="11280" x="2033588" y="3157538"/>
          <p14:tracePt t="11281" x="2041525" y="3165475"/>
          <p14:tracePt t="11283" x="2041525" y="3181350"/>
          <p14:tracePt t="11285" x="2049463" y="3197225"/>
          <p14:tracePt t="11287" x="2057400" y="3205163"/>
          <p14:tracePt t="11289" x="2065338" y="3213100"/>
          <p14:tracePt t="11290" x="2065338" y="3221038"/>
          <p14:tracePt t="11291" x="2065338" y="3228975"/>
          <p14:tracePt t="11292" x="2073275" y="3228975"/>
          <p14:tracePt t="11293" x="2073275" y="3236913"/>
          <p14:tracePt t="11295" x="2081213" y="3244850"/>
          <p14:tracePt t="11296" x="2089150" y="3244850"/>
          <p14:tracePt t="11297" x="2089150" y="3262313"/>
          <p14:tracePt t="11299" x="2097088" y="3262313"/>
          <p14:tracePt t="11300" x="2097088" y="3278188"/>
          <p14:tracePt t="11301" x="2105025" y="3278188"/>
          <p14:tracePt t="11302" x="2112963" y="3286125"/>
          <p14:tracePt t="11305" x="2120900" y="3294063"/>
          <p14:tracePt t="11306" x="2120900" y="3302000"/>
          <p14:tracePt t="11307" x="2128838" y="3302000"/>
          <p14:tracePt t="11308" x="2128838" y="3309938"/>
          <p14:tracePt t="11309" x="2136775" y="3309938"/>
          <p14:tracePt t="11310" x="2136775" y="3317875"/>
          <p14:tracePt t="11311" x="2144713" y="3317875"/>
          <p14:tracePt t="11313" x="2152650" y="3325813"/>
          <p14:tracePt t="11315" x="2160588" y="3333750"/>
          <p14:tracePt t="11316" x="2160588" y="3341688"/>
          <p14:tracePt t="11317" x="2168525" y="3341688"/>
          <p14:tracePt t="11318" x="2176463" y="3341688"/>
          <p14:tracePt t="11319" x="2176463" y="3349625"/>
          <p14:tracePt t="11320" x="2184400" y="3349625"/>
          <p14:tracePt t="11323" x="2192338" y="3357563"/>
          <p14:tracePt t="11325" x="2200275" y="3357563"/>
          <p14:tracePt t="11327" x="2208213" y="3365500"/>
          <p14:tracePt t="11329" x="2216150" y="3373438"/>
          <p14:tracePt t="11331" x="2224088" y="3373438"/>
          <p14:tracePt t="11332" x="2224088" y="3381375"/>
          <p14:tracePt t="11333" x="2232025" y="3381375"/>
          <p14:tracePt t="11335" x="2239963" y="3381375"/>
          <p14:tracePt t="11337" x="2247900" y="3389313"/>
          <p14:tracePt t="11339" x="2255838" y="3389313"/>
          <p14:tracePt t="11342" x="2265363" y="3389313"/>
          <p14:tracePt t="11343" x="2273300" y="3389313"/>
          <p14:tracePt t="11344" x="2273300" y="3397250"/>
          <p14:tracePt t="11346" x="2281238" y="3397250"/>
          <p14:tracePt t="11347" x="2281238" y="3405188"/>
          <p14:tracePt t="11348" x="2289175" y="3405188"/>
          <p14:tracePt t="11351" x="2297113" y="3405188"/>
          <p14:tracePt t="11352" x="2305050" y="3405188"/>
          <p14:tracePt t="11355" x="2312988" y="3405188"/>
          <p14:tracePt t="11357" x="2320925" y="3405188"/>
          <p14:tracePt t="11360" x="2328863" y="3413125"/>
          <p14:tracePt t="11361" x="2336800" y="3413125"/>
          <p14:tracePt t="11363" x="2344738" y="3413125"/>
          <p14:tracePt t="11365" x="2352675" y="3413125"/>
          <p14:tracePt t="11367" x="2360613" y="3413125"/>
          <p14:tracePt t="11368" x="2368550" y="3413125"/>
          <p14:tracePt t="11372" x="2376488" y="3413125"/>
          <p14:tracePt t="11373" x="2384425" y="3413125"/>
          <p14:tracePt t="11375" x="2392363" y="3413125"/>
          <p14:tracePt t="11376" x="2400300" y="3413125"/>
          <p14:tracePt t="11380" x="2408238" y="3413125"/>
          <p14:tracePt t="11380" x="2416175" y="3413125"/>
          <p14:tracePt t="11382" x="2424113" y="3413125"/>
          <p14:tracePt t="11384" x="2432050" y="3413125"/>
          <p14:tracePt t="11386" x="2439988" y="3413125"/>
          <p14:tracePt t="11389" x="2455863" y="3413125"/>
          <p14:tracePt t="11391" x="2463800" y="3413125"/>
          <p14:tracePt t="11394" x="2471738" y="3413125"/>
          <p14:tracePt t="11395" x="2479675" y="3413125"/>
          <p14:tracePt t="11396" x="2487613" y="3413125"/>
          <p14:tracePt t="11398" x="2495550" y="3413125"/>
          <p14:tracePt t="11400" x="2503488" y="3413125"/>
          <p14:tracePt t="11403" x="2511425" y="3413125"/>
          <p14:tracePt t="11403" x="2519363" y="3413125"/>
          <p14:tracePt t="11406" x="2527300" y="3413125"/>
          <p14:tracePt t="11407" x="2535238" y="3413125"/>
          <p14:tracePt t="11410" x="2543175" y="3413125"/>
          <p14:tracePt t="11410" x="2551113" y="3413125"/>
          <p14:tracePt t="11412" x="2559050" y="3413125"/>
          <p14:tracePt t="11413" x="2566988" y="3413125"/>
          <p14:tracePt t="11416" x="2574925" y="3413125"/>
          <p14:tracePt t="11416" x="2582863" y="3413125"/>
          <p14:tracePt t="11418" x="2590800" y="3413125"/>
          <p14:tracePt t="11420" x="2598738" y="3413125"/>
          <p14:tracePt t="11422" x="2606675" y="3413125"/>
          <p14:tracePt t="11423" x="2616200" y="3405188"/>
          <p14:tracePt t="11424" x="2624138" y="3405188"/>
          <p14:tracePt t="11426" x="2632075" y="3405188"/>
          <p14:tracePt t="11427" x="2640013" y="3405188"/>
          <p14:tracePt t="11428" x="2647950" y="3405188"/>
          <p14:tracePt t="11430" x="2655888" y="3405188"/>
          <p14:tracePt t="11431" x="2663825" y="3405188"/>
          <p14:tracePt t="11433" x="2671763" y="3397250"/>
          <p14:tracePt t="11435" x="2687638" y="3397250"/>
          <p14:tracePt t="11437" x="2695575" y="3397250"/>
          <p14:tracePt t="11439" x="2703513" y="3397250"/>
          <p14:tracePt t="11441" x="2719388" y="3389313"/>
          <p14:tracePt t="11443" x="2727325" y="3389313"/>
          <p14:tracePt t="11445" x="2735263" y="3389313"/>
          <p14:tracePt t="11447" x="2743200" y="3381375"/>
          <p14:tracePt t="11448" x="2751138" y="3381375"/>
          <p14:tracePt t="11449" x="2759075" y="3381375"/>
          <p14:tracePt t="11450" x="2759075" y="3373438"/>
          <p14:tracePt t="11451" x="2767013" y="3373438"/>
          <p14:tracePt t="11452" x="2774950" y="3373438"/>
          <p14:tracePt t="11453" x="2782888" y="3373438"/>
          <p14:tracePt t="11455" x="2790825" y="3373438"/>
          <p14:tracePt t="11457" x="2798763" y="3365500"/>
          <p14:tracePt t="11458" x="2806700" y="3365500"/>
          <p14:tracePt t="11459" x="2814638" y="3365500"/>
          <p14:tracePt t="11461" x="2822575" y="3365500"/>
          <p14:tracePt t="11462" x="2830513" y="3357563"/>
          <p14:tracePt t="11463" x="2838450" y="3357563"/>
          <p14:tracePt t="11465" x="2846388" y="3349625"/>
          <p14:tracePt t="11467" x="2854325" y="3349625"/>
          <p14:tracePt t="11468" x="2862263" y="3349625"/>
          <p14:tracePt t="11469" x="2870200" y="3341688"/>
          <p14:tracePt t="11472" x="2878138" y="3341688"/>
          <p14:tracePt t="11473" x="2886075" y="3341688"/>
          <p14:tracePt t="11473" x="2894013" y="3333750"/>
          <p14:tracePt t="11475" x="2901950" y="3333750"/>
          <p14:tracePt t="11476" x="2909888" y="3333750"/>
          <p14:tracePt t="11477" x="2917825" y="3333750"/>
          <p14:tracePt t="11479" x="2933700" y="3325813"/>
          <p14:tracePt t="11481" x="2941638" y="3317875"/>
          <p14:tracePt t="11483" x="2949575" y="3317875"/>
          <p14:tracePt t="11484" x="2957513" y="3317875"/>
          <p14:tracePt t="11485" x="2967038" y="3317875"/>
          <p14:tracePt t="11487" x="2967038" y="3309938"/>
          <p14:tracePt t="11487" x="2974975" y="3309938"/>
          <p14:tracePt t="11489" x="2990850" y="3309938"/>
          <p14:tracePt t="11490" x="2990850" y="3302000"/>
          <p14:tracePt t="11491" x="2998788" y="3294063"/>
          <p14:tracePt t="11492" x="3006725" y="3294063"/>
          <p14:tracePt t="11493" x="3014663" y="3294063"/>
          <p14:tracePt t="11494" x="3022600" y="3294063"/>
          <p14:tracePt t="11495" x="3022600" y="3286125"/>
          <p14:tracePt t="11496" x="3030538" y="3286125"/>
          <p14:tracePt t="11498" x="3038475" y="3286125"/>
          <p14:tracePt t="11499" x="3046413" y="3278188"/>
          <p14:tracePt t="11501" x="3062288" y="3270250"/>
          <p14:tracePt t="11503" x="3070225" y="3270250"/>
          <p14:tracePt t="11505" x="3078163" y="3262313"/>
          <p14:tracePt t="11506" x="3086100" y="3262313"/>
          <p14:tracePt t="11507" x="3094038" y="3262313"/>
          <p14:tracePt t="11509" x="3101975" y="3262313"/>
          <p14:tracePt t="11511" x="3109913" y="3252788"/>
          <p14:tracePt t="11514" x="3125788" y="3244850"/>
          <p14:tracePt t="11516" x="3133725" y="3244850"/>
          <p14:tracePt t="11517" x="3133725" y="3236913"/>
          <p14:tracePt t="11518" x="3141663" y="3236913"/>
          <p14:tracePt t="11520" x="3149600" y="3236913"/>
          <p14:tracePt t="11521" x="3157538" y="3236913"/>
          <p14:tracePt t="11523" x="3165475" y="3228975"/>
          <p14:tracePt t="11525" x="3165475" y="3221038"/>
          <p14:tracePt t="11526" x="3173413" y="3221038"/>
          <p14:tracePt t="11528" x="3181350" y="3221038"/>
          <p14:tracePt t="11530" x="3189288" y="3221038"/>
          <p14:tracePt t="11531" x="3189288" y="3213100"/>
          <p14:tracePt t="11532" x="3197225" y="3213100"/>
          <p14:tracePt t="11533" x="3197225" y="3205163"/>
          <p14:tracePt t="11536" x="3205163" y="3205163"/>
          <p14:tracePt t="11536" x="3213100" y="3205163"/>
          <p14:tracePt t="11537" x="3213100" y="3197225"/>
          <p14:tracePt t="11538" x="3221038" y="3197225"/>
          <p14:tracePt t="11541" x="3228975" y="3189288"/>
          <p14:tracePt t="11543" x="3228975" y="3181350"/>
          <p14:tracePt t="11544" x="3236913" y="3181350"/>
          <p14:tracePt t="11545" x="3244850" y="3181350"/>
          <p14:tracePt t="11546" x="3244850" y="3173413"/>
          <p14:tracePt t="11547" x="3252788" y="3173413"/>
          <p14:tracePt t="11550" x="3260725" y="3165475"/>
          <p14:tracePt t="11551" x="3268663" y="3165475"/>
          <p14:tracePt t="11552" x="3276600" y="3157538"/>
          <p14:tracePt t="11554" x="3284538" y="3149600"/>
          <p14:tracePt t="11556" x="3292475" y="3141663"/>
          <p14:tracePt t="11557" x="3300413" y="3133725"/>
          <p14:tracePt t="11560" x="3308350" y="3125788"/>
          <p14:tracePt t="11562" x="3317875" y="3125788"/>
          <p14:tracePt t="11563" x="3317875" y="3117850"/>
          <p14:tracePt t="11565" x="3317875" y="3109913"/>
          <p14:tracePt t="11565" x="3333750" y="3109913"/>
          <p14:tracePt t="11567" x="3333750" y="3101975"/>
          <p14:tracePt t="11568" x="3341688" y="3101975"/>
          <p14:tracePt t="11569" x="3341688" y="3094038"/>
          <p14:tracePt t="11570" x="3349625" y="3094038"/>
          <p14:tracePt t="11572" x="3357563" y="3078163"/>
          <p14:tracePt t="11574" x="3365500" y="3078163"/>
          <p14:tracePt t="11575" x="3365500" y="3070225"/>
          <p14:tracePt t="11576" x="3373438" y="3070225"/>
          <p14:tracePt t="11578" x="3381375" y="3062288"/>
          <p14:tracePt t="11579" x="3389313" y="3062288"/>
          <p14:tracePt t="11580" x="3389313" y="3054350"/>
          <p14:tracePt t="11581" x="3389313" y="3046413"/>
          <p14:tracePt t="11582" x="3397250" y="3046413"/>
          <p14:tracePt t="11583" x="3397250" y="3038475"/>
          <p14:tracePt t="11584" x="3405188" y="3038475"/>
          <p14:tracePt t="11586" x="3405188" y="3022600"/>
          <p14:tracePt t="11587" x="3413125" y="3022600"/>
          <p14:tracePt t="11589" x="3421063" y="3014663"/>
          <p14:tracePt t="11590" x="3429000" y="3014663"/>
          <p14:tracePt t="11591" x="3429000" y="3006725"/>
          <p14:tracePt t="11593" x="3436938" y="2998788"/>
          <p14:tracePt t="11594" x="3436938" y="2990850"/>
          <p14:tracePt t="11596" x="3444875" y="2990850"/>
          <p14:tracePt t="11597" x="3444875" y="2982913"/>
          <p14:tracePt t="11598" x="3452813" y="2974975"/>
          <p14:tracePt t="11600" x="3452813" y="2967038"/>
          <p14:tracePt t="11601" x="3460750" y="2967038"/>
          <p14:tracePt t="11602" x="3460750" y="2959100"/>
          <p14:tracePt t="11604" x="3468688" y="2951163"/>
          <p14:tracePt t="11606" x="3468688" y="2943225"/>
          <p14:tracePt t="11607" x="3476625" y="2943225"/>
          <p14:tracePt t="11608" x="3476625" y="2935288"/>
          <p14:tracePt t="11609" x="3476625" y="2927350"/>
          <p14:tracePt t="11610" x="3484563" y="2927350"/>
          <p14:tracePt t="11611" x="3484563" y="2919413"/>
          <p14:tracePt t="11613" x="3492500" y="2919413"/>
          <p14:tracePt t="11613" x="3492500" y="2909888"/>
          <p14:tracePt t="11615" x="3492500" y="2901950"/>
          <p14:tracePt t="11618" x="3500438" y="2894013"/>
          <p14:tracePt t="11620" x="3500438" y="2886075"/>
          <p14:tracePt t="11620" x="3500438" y="2878138"/>
          <p14:tracePt t="11622" x="3508375" y="2878138"/>
          <p14:tracePt t="11623" x="3516313" y="2870200"/>
          <p14:tracePt t="11626" x="3516313" y="2862263"/>
          <p14:tracePt t="11628" x="3516313" y="2854325"/>
          <p14:tracePt t="11629" x="3524250" y="2846388"/>
          <p14:tracePt t="11631" x="3524250" y="2838450"/>
          <p14:tracePt t="11634" x="3532188" y="2830513"/>
          <p14:tracePt t="11637" x="3532188" y="2822575"/>
          <p14:tracePt t="11639" x="3532188" y="2814638"/>
          <p14:tracePt t="11640" x="3532188" y="2806700"/>
          <p14:tracePt t="11643" x="3532188" y="2798763"/>
          <p14:tracePt t="11645" x="3540125" y="2790825"/>
          <p14:tracePt t="11647" x="3540125" y="2782888"/>
          <p14:tracePt t="11648" x="3540125" y="2774950"/>
          <p14:tracePt t="11649" x="3548063" y="2774950"/>
          <p14:tracePt t="11651" x="3548063" y="2767013"/>
          <p14:tracePt t="11653" x="3548063" y="2759075"/>
          <p14:tracePt t="11655" x="3548063" y="2751138"/>
          <p14:tracePt t="11656" x="3548063" y="2743200"/>
          <p14:tracePt t="11658" x="3548063" y="2735263"/>
          <p14:tracePt t="11659" x="3548063" y="2727325"/>
          <p14:tracePt t="11660" x="3548063" y="2719388"/>
          <p14:tracePt t="11662" x="3548063" y="2711450"/>
          <p14:tracePt t="11664" x="3548063" y="2703513"/>
          <p14:tracePt t="11666" x="3548063" y="2687638"/>
          <p14:tracePt t="11668" x="3548063" y="2679700"/>
          <p14:tracePt t="11670" x="3548063" y="2663825"/>
          <p14:tracePt t="11671" x="3548063" y="2655888"/>
          <p14:tracePt t="11673" x="3548063" y="2647950"/>
          <p14:tracePt t="11675" x="3556000" y="2640013"/>
          <p14:tracePt t="11675" x="3556000" y="2632075"/>
          <p14:tracePt t="11677" x="3556000" y="2624138"/>
          <p14:tracePt t="11678" x="3556000" y="2616200"/>
          <p14:tracePt t="11679" x="3556000" y="2608263"/>
          <p14:tracePt t="11680" x="3556000" y="2600325"/>
          <p14:tracePt t="11682" x="3556000" y="2584450"/>
          <p14:tracePt t="11684" x="3556000" y="2576513"/>
          <p14:tracePt t="11685" x="3556000" y="2566988"/>
          <p14:tracePt t="11686" x="3556000" y="2559050"/>
          <p14:tracePt t="11687" x="3556000" y="2551113"/>
          <p14:tracePt t="11689" x="3556000" y="2543175"/>
          <p14:tracePt t="11690" x="3556000" y="2535238"/>
          <p14:tracePt t="11691" x="3556000" y="2527300"/>
          <p14:tracePt t="11694" x="3556000" y="2519363"/>
          <p14:tracePt t="11694" x="3556000" y="2511425"/>
          <p14:tracePt t="11695" x="3556000" y="2503488"/>
          <p14:tracePt t="11696" x="3556000" y="2495550"/>
          <p14:tracePt t="11698" x="3556000" y="2479675"/>
          <p14:tracePt t="11700" x="3548063" y="2471738"/>
          <p14:tracePt t="11701" x="3548063" y="2463800"/>
          <p14:tracePt t="11702" x="3548063" y="2455863"/>
          <p14:tracePt t="11704" x="3548063" y="2447925"/>
          <p14:tracePt t="11706" x="3548063" y="2439988"/>
          <p14:tracePt t="11706" x="3540125" y="2432050"/>
          <p14:tracePt t="11708" x="3540125" y="2424113"/>
          <p14:tracePt t="11709" x="3532188" y="2416175"/>
          <p14:tracePt t="11711" x="3532188" y="2408238"/>
          <p14:tracePt t="11712" x="3532188" y="2400300"/>
          <p14:tracePt t="11713" x="3524250" y="2400300"/>
          <p14:tracePt t="11714" x="3524250" y="2392363"/>
          <p14:tracePt t="11716" x="3524250" y="2384425"/>
          <p14:tracePt t="11717" x="3516313" y="2376488"/>
          <p14:tracePt t="11718" x="3516313" y="2368550"/>
          <p14:tracePt t="11719" x="3508375" y="2368550"/>
          <p14:tracePt t="11720" x="3508375" y="2360613"/>
          <p14:tracePt t="11722" x="3500438" y="2352675"/>
          <p14:tracePt t="11723" x="3500438" y="2344738"/>
          <p14:tracePt t="11725" x="3492500" y="2336800"/>
          <p14:tracePt t="11727" x="3484563" y="2320925"/>
          <p14:tracePt t="11729" x="3476625" y="2320925"/>
          <p14:tracePt t="11730" x="3476625" y="2305050"/>
          <p14:tracePt t="11733" x="3476625" y="2297113"/>
          <p14:tracePt t="11734" x="3460750" y="2289175"/>
          <p14:tracePt t="11736" x="3460750" y="2281238"/>
          <p14:tracePt t="11737" x="3460750" y="2273300"/>
          <p14:tracePt t="11739" x="3452813" y="2273300"/>
          <p14:tracePt t="11739" x="3452813" y="2265363"/>
          <p14:tracePt t="11741" x="3452813" y="2257425"/>
          <p14:tracePt t="11742" x="3444875" y="2249488"/>
          <p14:tracePt t="11743" x="3436938" y="2249488"/>
          <p14:tracePt t="11745" x="3436938" y="2241550"/>
          <p14:tracePt t="11747" x="3429000" y="2233613"/>
          <p14:tracePt t="11748" x="3429000" y="2224088"/>
          <p14:tracePt t="11750" x="3421063" y="2216150"/>
          <p14:tracePt t="11752" x="3413125" y="2208213"/>
          <p14:tracePt t="11754" x="3413125" y="2200275"/>
          <p14:tracePt t="11756" x="3405188" y="2200275"/>
          <p14:tracePt t="11756" x="3405188" y="2192338"/>
          <p14:tracePt t="11757" x="3397250" y="2192338"/>
          <p14:tracePt t="11758" x="3397250" y="2184400"/>
          <p14:tracePt t="11761" x="3389313" y="2184400"/>
          <p14:tracePt t="11762" x="3381375" y="2176463"/>
          <p14:tracePt t="11763" x="3381375" y="2168525"/>
          <p14:tracePt t="11765" x="3373438" y="2160588"/>
          <p14:tracePt t="11768" x="3365500" y="2160588"/>
          <p14:tracePt t="11769" x="3365500" y="2152650"/>
          <p14:tracePt t="11770" x="3357563" y="2152650"/>
          <p14:tracePt t="11771" x="3357563" y="2144713"/>
          <p14:tracePt t="11772" x="3349625" y="2144713"/>
          <p14:tracePt t="11773" x="3349625" y="2136775"/>
          <p14:tracePt t="11774" x="3341688" y="2136775"/>
          <p14:tracePt t="11775" x="3341688" y="2128838"/>
          <p14:tracePt t="11777" x="3333750" y="2120900"/>
          <p14:tracePt t="11779" x="3325813" y="2120900"/>
          <p14:tracePt t="11780" x="3325813" y="2112963"/>
          <p14:tracePt t="11781" x="3317875" y="2105025"/>
          <p14:tracePt t="11783" x="3308350" y="2105025"/>
          <p14:tracePt t="11785" x="3300413" y="2097088"/>
          <p14:tracePt t="11787" x="3292475" y="2097088"/>
          <p14:tracePt t="11788" x="3284538" y="2089150"/>
          <p14:tracePt t="11791" x="3276600" y="2081213"/>
          <p14:tracePt t="11791" x="3268663" y="2073275"/>
          <p14:tracePt t="11792" x="3260725" y="2073275"/>
          <p14:tracePt t="11796" x="3252788" y="2065338"/>
          <p14:tracePt t="11797" x="3244850" y="2057400"/>
          <p14:tracePt t="11799" x="3236913" y="2049463"/>
          <p14:tracePt t="11800" x="3228975" y="2049463"/>
          <p14:tracePt t="11803" x="3221038" y="2041525"/>
          <p14:tracePt t="11805" x="3213100" y="2033588"/>
          <p14:tracePt t="11806" x="3197225" y="2033588"/>
          <p14:tracePt t="11807" x="3197225" y="2025650"/>
          <p14:tracePt t="11808" x="3189288" y="2025650"/>
          <p14:tracePt t="11809" x="3189288" y="2017713"/>
          <p14:tracePt t="11811" x="3173413" y="2017713"/>
          <p14:tracePt t="11812" x="3173413" y="2009775"/>
          <p14:tracePt t="11813" x="3165475" y="2009775"/>
          <p14:tracePt t="11814" x="3165475" y="2001838"/>
          <p14:tracePt t="11815" x="3157538" y="2001838"/>
          <p14:tracePt t="11818" x="3149600" y="2001838"/>
          <p14:tracePt t="11819" x="3141663" y="1993900"/>
          <p14:tracePt t="11820" x="3133725" y="1993900"/>
          <p14:tracePt t="11822" x="3133725" y="1985963"/>
          <p14:tracePt t="11822" x="3125788" y="1985963"/>
          <p14:tracePt t="11825" x="3117850" y="1978025"/>
          <p14:tracePt t="11825" x="3109913" y="1978025"/>
          <p14:tracePt t="11827" x="3101975" y="1978025"/>
          <p14:tracePt t="11828" x="3094038" y="1970088"/>
          <p14:tracePt t="11829" x="3094038" y="1962150"/>
          <p14:tracePt t="11830" x="3086100" y="1962150"/>
          <p14:tracePt t="11832" x="3078163" y="1962150"/>
          <p14:tracePt t="11834" x="3070225" y="1954213"/>
          <p14:tracePt t="11836" x="3062288" y="1954213"/>
          <p14:tracePt t="11837" x="3054350" y="1954213"/>
          <p14:tracePt t="11839" x="3046413" y="1946275"/>
          <p14:tracePt t="11841" x="3038475" y="1946275"/>
          <p14:tracePt t="11843" x="3030538" y="1938338"/>
          <p14:tracePt t="11844" x="3022600" y="1930400"/>
          <p14:tracePt t="11846" x="3014663" y="1930400"/>
          <p14:tracePt t="11849" x="3006725" y="1930400"/>
          <p14:tracePt t="11851" x="2998788" y="1930400"/>
          <p14:tracePt t="11852" x="2990850" y="1922463"/>
          <p14:tracePt t="11855" x="2982913" y="1922463"/>
          <p14:tracePt t="11857" x="2974975" y="1922463"/>
          <p14:tracePt t="11858" x="2974975" y="1914525"/>
          <p14:tracePt t="11860" x="2967038" y="1914525"/>
          <p14:tracePt t="11861" x="2957513" y="1914525"/>
          <p14:tracePt t="11864" x="2949575" y="1914525"/>
          <p14:tracePt t="11868" x="2941638" y="1906588"/>
          <p14:tracePt t="11870" x="2933700" y="1906588"/>
          <p14:tracePt t="11872" x="2925763" y="1906588"/>
          <p14:tracePt t="11873" x="2917825" y="1906588"/>
          <p14:tracePt t="11876" x="2909888" y="1906588"/>
          <p14:tracePt t="11877" x="2901950" y="1906588"/>
          <p14:tracePt t="11879" x="2894013" y="1898650"/>
          <p14:tracePt t="11883" x="2886075" y="1898650"/>
          <p14:tracePt t="11884" x="2878138" y="1898650"/>
          <p14:tracePt t="11890" x="2862263" y="1898650"/>
          <p14:tracePt t="11891" x="2854325" y="1898650"/>
          <p14:tracePt t="11893" x="2846388" y="1898650"/>
          <p14:tracePt t="11896" x="2838450" y="1898650"/>
          <p14:tracePt t="11897" x="2830513" y="1898650"/>
          <p14:tracePt t="11900" x="2822575" y="1898650"/>
          <p14:tracePt t="11902" x="2814638" y="1898650"/>
          <p14:tracePt t="11904" x="2806700" y="1898650"/>
          <p14:tracePt t="11907" x="2798763" y="1898650"/>
          <p14:tracePt t="11909" x="2790825" y="1898650"/>
          <p14:tracePt t="11911" x="2782888" y="1906588"/>
          <p14:tracePt t="11914" x="2774950" y="1906588"/>
          <p14:tracePt t="11917" x="2767013" y="1906588"/>
          <p14:tracePt t="11918" x="2759075" y="1906588"/>
          <p14:tracePt t="11922" x="2751138" y="1906588"/>
          <p14:tracePt t="11922" x="2743200" y="1914525"/>
          <p14:tracePt t="11924" x="2735263" y="1914525"/>
          <p14:tracePt t="11928" x="2727325" y="1914525"/>
          <p14:tracePt t="11931" x="2719388" y="1914525"/>
          <p14:tracePt t="11933" x="2711450" y="1914525"/>
          <p14:tracePt t="11936" x="2703513" y="1914525"/>
          <p14:tracePt t="11937" x="2703513" y="1922463"/>
          <p14:tracePt t="11941" x="2695575" y="1922463"/>
          <p14:tracePt t="11945" x="2687638" y="1922463"/>
          <p14:tracePt t="11947" x="2679700" y="1922463"/>
          <p14:tracePt t="11953" x="2671763" y="1922463"/>
          <p14:tracePt t="11957" x="2671763" y="1930400"/>
          <p14:tracePt t="11960" x="2663825" y="1930400"/>
          <p14:tracePt t="11969" x="2655888" y="1938338"/>
          <p14:tracePt t="11980" x="2647950" y="1938338"/>
          <p14:tracePt t="11991" x="2640013" y="1938338"/>
          <p14:tracePt t="12003" x="2632075" y="1946275"/>
          <p14:tracePt t="12049" x="2624138" y="1946275"/>
          <p14:tracePt t="12073" x="2616200" y="1946275"/>
          <p14:tracePt t="12082" x="2606675" y="1954213"/>
          <p14:tracePt t="12104" x="2598738" y="1954213"/>
          <p14:tracePt t="12127" x="2590800" y="1954213"/>
          <p14:tracePt t="12131" x="2590800" y="1962150"/>
          <p14:tracePt t="12153" x="2582863" y="1970088"/>
          <p14:tracePt t="12163" x="2574925" y="1970088"/>
          <p14:tracePt t="12179" x="2566988" y="1970088"/>
          <p14:tracePt t="12183" x="2566988" y="1978025"/>
          <p14:tracePt t="12186" x="2559050" y="1978025"/>
          <p14:tracePt t="12202" x="2551113" y="1985963"/>
          <p14:tracePt t="12211" x="2543175" y="1985963"/>
          <p14:tracePt t="12220" x="2535238" y="1985963"/>
          <p14:tracePt t="12226" x="2527300" y="1985963"/>
          <p14:tracePt t="12230" x="2527300" y="1993900"/>
          <p14:tracePt t="12233" x="2519363" y="1993900"/>
          <p14:tracePt t="12235" x="2519363" y="2001838"/>
          <p14:tracePt t="12237" x="2511425" y="2001838"/>
          <p14:tracePt t="12245" x="2503488" y="2001838"/>
          <p14:tracePt t="12253" x="2495550" y="2009775"/>
          <p14:tracePt t="12259" x="2487613" y="2009775"/>
          <p14:tracePt t="12262" x="2479675" y="2017713"/>
          <p14:tracePt t="12269" x="2471738" y="2017713"/>
          <p14:tracePt t="12272" x="2471738" y="2025650"/>
          <p14:tracePt t="12277" x="2463800" y="2033588"/>
          <p14:tracePt t="12280" x="2455863" y="2033588"/>
          <p14:tracePt t="12282" x="2447925" y="2033588"/>
          <p14:tracePt t="12285" x="2447925" y="2041525"/>
          <p14:tracePt t="12288" x="2439988" y="2041525"/>
          <p14:tracePt t="12294" x="2432050" y="2049463"/>
          <p14:tracePt t="12298" x="2424113" y="2049463"/>
          <p14:tracePt t="12305" x="2416175" y="2057400"/>
          <p14:tracePt t="12307" x="2408238" y="2065338"/>
          <p14:tracePt t="12312" x="2400300" y="2065338"/>
          <p14:tracePt t="12318" x="2392363" y="2073275"/>
          <p14:tracePt t="12332" x="2384425" y="2073275"/>
          <p14:tracePt t="12337" x="2376488" y="2073275"/>
          <p14:tracePt t="12351" x="2376488" y="2081213"/>
          <p14:tracePt t="12619" x="2384425" y="2081213"/>
          <p14:tracePt t="12628" x="2392363" y="2081213"/>
          <p14:tracePt t="12638" x="2400300" y="2081213"/>
          <p14:tracePt t="12645" x="2408238" y="2081213"/>
          <p14:tracePt t="12653" x="2416175" y="2081213"/>
          <p14:tracePt t="12661" x="2424113" y="2081213"/>
          <p14:tracePt t="12670" x="2424113" y="2073275"/>
          <p14:tracePt t="12677" x="2432050" y="2073275"/>
          <p14:tracePt t="13310" x="2439988" y="2073275"/>
          <p14:tracePt t="13313" x="2447925" y="2065338"/>
          <p14:tracePt t="13316" x="2455863" y="2065338"/>
          <p14:tracePt t="13320" x="2463800" y="2065338"/>
          <p14:tracePt t="13324" x="2471738" y="2065338"/>
          <p14:tracePt t="13327" x="2479675" y="2065338"/>
          <p14:tracePt t="13330" x="2479675" y="2057400"/>
          <p14:tracePt t="13462" x="2487613" y="2057400"/>
          <p14:tracePt t="14504" x="2495550" y="2057400"/>
          <p14:tracePt t="14508" x="2503488" y="2057400"/>
          <p14:tracePt t="14510" x="2519363" y="2057400"/>
          <p14:tracePt t="14513" x="2535238" y="2057400"/>
          <p14:tracePt t="14515" x="2543175" y="2057400"/>
          <p14:tracePt t="14517" x="2551113" y="2057400"/>
          <p14:tracePt t="14519" x="2566988" y="2057400"/>
          <p14:tracePt t="14520" x="2582863" y="2057400"/>
          <p14:tracePt t="14523" x="2598738" y="2057400"/>
          <p14:tracePt t="14527" x="2640013" y="2057400"/>
          <p14:tracePt t="14528" x="2655888" y="2057400"/>
          <p14:tracePt t="14530" x="2663825" y="2057400"/>
          <p14:tracePt t="14532" x="2687638" y="2057400"/>
          <p14:tracePt t="14533" x="2703513" y="2065338"/>
          <p14:tracePt t="14535" x="2743200" y="2065338"/>
          <p14:tracePt t="14537" x="2751138" y="2065338"/>
          <p14:tracePt t="14538" x="2767013" y="2065338"/>
          <p14:tracePt t="14542" x="2822575" y="2065338"/>
          <p14:tracePt t="14544" x="2854325" y="2065338"/>
          <p14:tracePt t="14546" x="2878138" y="2073275"/>
          <p14:tracePt t="14547" x="2909888" y="2073275"/>
          <p14:tracePt t="14549" x="2925763" y="2073275"/>
          <p14:tracePt t="14550" x="2957513" y="2073275"/>
          <p14:tracePt t="14552" x="2990850" y="2081213"/>
          <p14:tracePt t="14554" x="3006725" y="2081213"/>
          <p14:tracePt t="14556" x="3062288" y="2089150"/>
          <p14:tracePt t="14557" x="3078163" y="2089150"/>
          <p14:tracePt t="14559" x="3094038" y="2089150"/>
          <p14:tracePt t="14559" x="3101975" y="2089150"/>
          <p14:tracePt t="14561" x="3149600" y="2089150"/>
          <p14:tracePt t="14562" x="3165475" y="2089150"/>
          <p14:tracePt t="14563" x="3181350" y="2089150"/>
          <p14:tracePt t="14565" x="3197225" y="2089150"/>
          <p14:tracePt t="14565" x="3213100" y="2089150"/>
          <p14:tracePt t="14566" x="3228975" y="2097088"/>
          <p14:tracePt t="14568" x="3252788" y="2097088"/>
          <p14:tracePt t="14568" x="3276600" y="2097088"/>
          <p14:tracePt t="14569" x="3292475" y="2097088"/>
          <p14:tracePt t="14571" x="3308350" y="2105025"/>
          <p14:tracePt t="14572" x="3325813" y="2105025"/>
          <p14:tracePt t="14573" x="3357563" y="2105025"/>
          <p14:tracePt t="14574" x="3373438" y="2105025"/>
          <p14:tracePt t="14575" x="3397250" y="2105025"/>
          <p14:tracePt t="14576" x="3421063" y="2112963"/>
          <p14:tracePt t="14578" x="3429000" y="2112963"/>
          <p14:tracePt t="14578" x="3444875" y="2112963"/>
          <p14:tracePt t="14579" x="3452813" y="2112963"/>
          <p14:tracePt t="14581" x="3476625" y="2112963"/>
          <p14:tracePt t="14581" x="3492500" y="2112963"/>
          <p14:tracePt t="14582" x="3516313" y="2112963"/>
          <p14:tracePt t="14584" x="3532188" y="2112963"/>
          <p14:tracePt t="14584" x="3540125" y="2112963"/>
          <p14:tracePt t="14586" x="3548063" y="2112963"/>
          <p14:tracePt t="14586" x="3571875" y="2112963"/>
          <p14:tracePt t="14587" x="3587750" y="2112963"/>
          <p14:tracePt t="14589" x="3603625" y="2112963"/>
          <p14:tracePt t="14590" x="3619500" y="2112963"/>
          <p14:tracePt t="14591" x="3627438" y="2120900"/>
          <p14:tracePt t="14591" x="3643313" y="2120900"/>
          <p14:tracePt t="14592" x="3660775" y="2120900"/>
          <p14:tracePt t="14593" x="3668713" y="2120900"/>
          <p14:tracePt t="14594" x="3684588" y="2128838"/>
          <p14:tracePt t="14595" x="3692525" y="2128838"/>
          <p14:tracePt t="14596" x="3716338" y="2128838"/>
          <p14:tracePt t="14597" x="3724275" y="2128838"/>
          <p14:tracePt t="14598" x="3732213" y="2128838"/>
          <p14:tracePt t="14599" x="3740150" y="2128838"/>
          <p14:tracePt t="14600" x="3763963" y="2128838"/>
          <p14:tracePt t="14603" x="3771900" y="2128838"/>
          <p14:tracePt t="14603" x="3795713" y="2136775"/>
          <p14:tracePt t="14604" x="3803650" y="2136775"/>
          <p14:tracePt t="14608" x="3827463" y="2136775"/>
          <p14:tracePt t="14609" x="3835400" y="2136775"/>
          <p14:tracePt t="14610" x="3843338" y="2144713"/>
          <p14:tracePt t="14611" x="3859213" y="2144713"/>
          <p14:tracePt t="14613" x="3867150" y="2144713"/>
          <p14:tracePt t="14614" x="3875088" y="2144713"/>
          <p14:tracePt t="14616" x="3883025" y="2144713"/>
          <p14:tracePt t="14617" x="3890963" y="2144713"/>
          <p14:tracePt t="14618" x="3898900" y="2144713"/>
          <p14:tracePt t="14619" x="3906838" y="2144713"/>
          <p14:tracePt t="14622" x="3914775" y="2144713"/>
          <p14:tracePt t="14624" x="3922713" y="2144713"/>
          <p14:tracePt t="14625" x="3930650" y="2144713"/>
          <p14:tracePt t="14626" x="3938588" y="2144713"/>
          <p14:tracePt t="14628" x="3938588" y="2152650"/>
          <p14:tracePt t="14630" x="3946525" y="2152650"/>
          <p14:tracePt t="14635" x="3954463" y="2152650"/>
          <p14:tracePt t="25894" x="3938588" y="2152650"/>
          <p14:tracePt t="25896" x="3930650" y="2152650"/>
          <p14:tracePt t="25899" x="3914775" y="2152650"/>
          <p14:tracePt t="25901" x="3898900" y="2160588"/>
          <p14:tracePt t="25904" x="3875088" y="2160588"/>
          <p14:tracePt t="25906" x="3859213" y="2160588"/>
          <p14:tracePt t="25908" x="3851275" y="2160588"/>
          <p14:tracePt t="25912" x="3803650" y="2160588"/>
          <p14:tracePt t="25915" x="3787775" y="2160588"/>
          <p14:tracePt t="25917" x="3763963" y="2160588"/>
          <p14:tracePt t="25919" x="3748088" y="2160588"/>
          <p14:tracePt t="25920" x="3724275" y="2168525"/>
          <p14:tracePt t="25923" x="3716338" y="2168525"/>
          <p14:tracePt t="25925" x="3676650" y="2168525"/>
          <p14:tracePt t="25927" x="3660775" y="2168525"/>
          <p14:tracePt t="25928" x="3643313" y="2168525"/>
          <p14:tracePt t="25929" x="3627438" y="2168525"/>
          <p14:tracePt t="25930" x="3619500" y="2168525"/>
          <p14:tracePt t="25931" x="3603625" y="2168525"/>
          <p14:tracePt t="25932" x="3587750" y="2168525"/>
          <p14:tracePt t="25933" x="3579813" y="2168525"/>
          <p14:tracePt t="25934" x="3571875" y="2168525"/>
          <p14:tracePt t="25935" x="3548063" y="2168525"/>
          <p14:tracePt t="25936" x="3540125" y="2168525"/>
          <p14:tracePt t="25937" x="3524250" y="2168525"/>
          <p14:tracePt t="25938" x="3516313" y="2168525"/>
          <p14:tracePt t="25940" x="3500438" y="2168525"/>
          <p14:tracePt t="25941" x="3484563" y="2168525"/>
          <p14:tracePt t="25942" x="3476625" y="2168525"/>
          <p14:tracePt t="25943" x="3460750" y="2168525"/>
          <p14:tracePt t="25944" x="3444875" y="2168525"/>
          <p14:tracePt t="25946" x="3436938" y="2168525"/>
          <p14:tracePt t="25946" x="3429000" y="2168525"/>
          <p14:tracePt t="25947" x="3413125" y="2168525"/>
          <p14:tracePt t="25948" x="3405188" y="2168525"/>
          <p14:tracePt t="25949" x="3397250" y="2168525"/>
          <p14:tracePt t="25950" x="3381375" y="2168525"/>
          <p14:tracePt t="25952" x="3365500" y="2168525"/>
          <p14:tracePt t="25952" x="3349625" y="2168525"/>
          <p14:tracePt t="25953" x="3341688" y="2168525"/>
          <p14:tracePt t="25954" x="3333750" y="2168525"/>
          <p14:tracePt t="25956" x="3317875" y="2168525"/>
          <p14:tracePt t="25957" x="3308350" y="2168525"/>
          <p14:tracePt t="25957" x="3300413" y="2168525"/>
          <p14:tracePt t="25958" x="3284538" y="2168525"/>
          <p14:tracePt t="25959" x="3276600" y="2168525"/>
          <p14:tracePt t="25960" x="3268663" y="2168525"/>
          <p14:tracePt t="25961" x="3260725" y="2168525"/>
          <p14:tracePt t="25962" x="3236913" y="2168525"/>
          <p14:tracePt t="25963" x="3228975" y="2168525"/>
          <p14:tracePt t="25965" x="3213100" y="2168525"/>
          <p14:tracePt t="25966" x="3197225" y="2168525"/>
          <p14:tracePt t="25967" x="3189288" y="2168525"/>
          <p14:tracePt t="25968" x="3181350" y="2168525"/>
          <p14:tracePt t="25969" x="3173413" y="2168525"/>
          <p14:tracePt t="25970" x="3165475" y="2168525"/>
          <p14:tracePt t="25971" x="3149600" y="2176463"/>
          <p14:tracePt t="25973" x="3133725" y="2176463"/>
          <p14:tracePt t="25974" x="3125788" y="2176463"/>
          <p14:tracePt t="25975" x="3117850" y="2176463"/>
          <p14:tracePt t="25976" x="3101975" y="2176463"/>
          <p14:tracePt t="25977" x="3094038" y="2176463"/>
          <p14:tracePt t="25979" x="3078163" y="2184400"/>
          <p14:tracePt t="25980" x="3070225" y="2184400"/>
          <p14:tracePt t="25981" x="3062288" y="2184400"/>
          <p14:tracePt t="25982" x="3054350" y="2184400"/>
          <p14:tracePt t="25983" x="3046413" y="2184400"/>
          <p14:tracePt t="25984" x="3038475" y="2184400"/>
          <p14:tracePt t="25985" x="3030538" y="2184400"/>
          <p14:tracePt t="25987" x="3014663" y="2184400"/>
          <p14:tracePt t="25988" x="3006725" y="2184400"/>
          <p14:tracePt t="25990" x="2990850" y="2184400"/>
          <p14:tracePt t="25992" x="2982913" y="2184400"/>
          <p14:tracePt t="25994" x="2974975" y="2184400"/>
          <p14:tracePt t="25995" x="2967038" y="2184400"/>
          <p14:tracePt t="25996" x="2957513" y="2184400"/>
          <p14:tracePt t="25997" x="2949575" y="2184400"/>
          <p14:tracePt t="25998" x="2941638" y="2184400"/>
          <p14:tracePt t="26000" x="2933700" y="2192338"/>
          <p14:tracePt t="26002" x="2925763" y="2192338"/>
          <p14:tracePt t="26003" x="2917825" y="2192338"/>
          <p14:tracePt t="26005" x="2909888" y="2192338"/>
          <p14:tracePt t="26008" x="2901950" y="2192338"/>
          <p14:tracePt t="26008" x="2894013" y="2192338"/>
          <p14:tracePt t="26010" x="2886075" y="2192338"/>
          <p14:tracePt t="26013" x="2878138" y="2192338"/>
          <p14:tracePt t="26015" x="2870200" y="2192338"/>
          <p14:tracePt t="26017" x="2862263" y="2192338"/>
          <p14:tracePt t="26018" x="2854325" y="2192338"/>
          <p14:tracePt t="26021" x="2846388" y="2192338"/>
          <p14:tracePt t="26024" x="2838450" y="2192338"/>
          <p14:tracePt t="26027" x="2830513" y="2192338"/>
          <p14:tracePt t="26028" x="2822575" y="2192338"/>
          <p14:tracePt t="26031" x="2814638" y="2192338"/>
          <p14:tracePt t="26034" x="2806700" y="2192338"/>
          <p14:tracePt t="26036" x="2798763" y="2192338"/>
          <p14:tracePt t="26037" x="2790825" y="2192338"/>
          <p14:tracePt t="26041" x="2782888" y="2184400"/>
          <p14:tracePt t="26044" x="2774950" y="2184400"/>
          <p14:tracePt t="26046" x="2774950" y="2176463"/>
          <p14:tracePt t="26047" x="2767013" y="2176463"/>
          <p14:tracePt t="26049" x="2759075" y="2176463"/>
          <p14:tracePt t="26052" x="2751138" y="2176463"/>
          <p14:tracePt t="26054" x="2751138" y="2168525"/>
          <p14:tracePt t="26056" x="2743200" y="2168525"/>
          <p14:tracePt t="26057" x="2735263" y="2168525"/>
          <p14:tracePt t="26059" x="2727325" y="2168525"/>
          <p14:tracePt t="26060" x="2727325" y="2160588"/>
          <p14:tracePt t="26063" x="2719388" y="2160588"/>
          <p14:tracePt t="26064" x="2719388" y="2152650"/>
          <p14:tracePt t="26065" x="2719388" y="2144713"/>
          <p14:tracePt t="26067" x="2711450" y="2144713"/>
          <p14:tracePt t="26071" x="2703513" y="2144713"/>
          <p14:tracePt t="26071" x="2695575" y="2136775"/>
          <p14:tracePt t="26074" x="2687638" y="2136775"/>
          <p14:tracePt t="26077" x="2679700" y="2128838"/>
          <p14:tracePt t="26081" x="2671763" y="2120900"/>
          <p14:tracePt t="26082" x="2663825" y="2120900"/>
          <p14:tracePt t="26084" x="2663825" y="2112963"/>
          <p14:tracePt t="26086" x="2655888" y="2112963"/>
          <p14:tracePt t="26090" x="2647950" y="2105025"/>
          <p14:tracePt t="26093" x="2640013" y="2105025"/>
          <p14:tracePt t="26094" x="2632075" y="2105025"/>
          <p14:tracePt t="26097" x="2624138" y="2105025"/>
          <p14:tracePt t="26098" x="2624138" y="2097088"/>
          <p14:tracePt t="26102" x="2616200" y="2097088"/>
          <p14:tracePt t="26103" x="2616200" y="2089150"/>
          <p14:tracePt t="26104" x="2606675" y="2089150"/>
          <p14:tracePt t="26105" x="2598738" y="2089150"/>
          <p14:tracePt t="26109" x="2590800" y="2081213"/>
          <p14:tracePt t="26112" x="2582863" y="2081213"/>
          <p14:tracePt t="26115" x="2574925" y="2081213"/>
          <p14:tracePt t="26117" x="2566988" y="2081213"/>
          <p14:tracePt t="26119" x="2566988" y="2073275"/>
          <p14:tracePt t="26121" x="2559050" y="2073275"/>
          <p14:tracePt t="26123" x="2551113" y="2073275"/>
          <p14:tracePt t="26126" x="2543175" y="2073275"/>
          <p14:tracePt t="26128" x="2535238" y="2065338"/>
          <p14:tracePt t="26131" x="2527300" y="2065338"/>
          <p14:tracePt t="26134" x="2519363" y="2065338"/>
          <p14:tracePt t="26138" x="2511425" y="2065338"/>
          <p14:tracePt t="26141" x="2503488" y="2065338"/>
          <p14:tracePt t="26145" x="2495550" y="2065338"/>
          <p14:tracePt t="26147" x="2487613" y="2065338"/>
          <p14:tracePt t="26148" x="2487613" y="2057400"/>
          <p14:tracePt t="26151" x="2479675" y="2057400"/>
          <p14:tracePt t="26153" x="2471738" y="2057400"/>
          <p14:tracePt t="26156" x="2463800" y="2057400"/>
          <p14:tracePt t="26160" x="2455863" y="2057400"/>
          <p14:tracePt t="26163" x="2439988" y="2057400"/>
          <p14:tracePt t="26168" x="2432050" y="2057400"/>
          <p14:tracePt t="26171" x="2424113" y="2057400"/>
          <p14:tracePt t="26176" x="2416175" y="2057400"/>
          <p14:tracePt t="26178" x="2408238" y="2057400"/>
          <p14:tracePt t="26181" x="2400300" y="2057400"/>
          <p14:tracePt t="26185" x="2392363" y="2057400"/>
          <p14:tracePt t="26191" x="2384425" y="2065338"/>
          <p14:tracePt t="26193" x="2376488" y="2065338"/>
          <p14:tracePt t="26197" x="2368550" y="2073275"/>
          <p14:tracePt t="26201" x="2360613" y="2081213"/>
          <p14:tracePt t="26205" x="2352675" y="2089150"/>
          <p14:tracePt t="26207" x="2344738" y="2089150"/>
          <p14:tracePt t="26210" x="2344738" y="2097088"/>
          <p14:tracePt t="26212" x="2336800" y="2097088"/>
          <p14:tracePt t="26215" x="2328863" y="2105025"/>
          <p14:tracePt t="26219" x="2328863" y="2112963"/>
          <p14:tracePt t="26221" x="2320925" y="2120900"/>
          <p14:tracePt t="26224" x="2312988" y="2128838"/>
          <p14:tracePt t="26227" x="2305050" y="2128838"/>
          <p14:tracePt t="26228" x="2305050" y="2136775"/>
          <p14:tracePt t="26231" x="2297113" y="2136775"/>
          <p14:tracePt t="26233" x="2297113" y="2152650"/>
          <p14:tracePt t="26236" x="2289175" y="2160588"/>
          <p14:tracePt t="26238" x="2281238" y="2160588"/>
          <p14:tracePt t="26240" x="2281238" y="2168525"/>
          <p14:tracePt t="26242" x="2273300" y="2184400"/>
          <p14:tracePt t="26244" x="2273300" y="2192338"/>
          <p14:tracePt t="26246" x="2265363" y="2192338"/>
          <p14:tracePt t="26248" x="2265363" y="2200275"/>
          <p14:tracePt t="26250" x="2265363" y="2208213"/>
          <p14:tracePt t="26251" x="2255838" y="2216150"/>
          <p14:tracePt t="26254" x="2247900" y="2224088"/>
          <p14:tracePt t="26257" x="2239963" y="2233613"/>
          <p14:tracePt t="26260" x="2239963" y="2241550"/>
          <p14:tracePt t="26260" x="2232025" y="2249488"/>
          <p14:tracePt t="26264" x="2232025" y="2257425"/>
          <p14:tracePt t="26264" x="2224088" y="2257425"/>
          <p14:tracePt t="26266" x="2224088" y="2265363"/>
          <p14:tracePt t="26269" x="2216150" y="2273300"/>
          <p14:tracePt t="26270" x="2216150" y="2281238"/>
          <p14:tracePt t="26273" x="2208213" y="2289175"/>
          <p14:tracePt t="26275" x="2208213" y="2297113"/>
          <p14:tracePt t="26276" x="2208213" y="2305050"/>
          <p14:tracePt t="26277" x="2200275" y="2305050"/>
          <p14:tracePt t="26279" x="2200275" y="2312988"/>
          <p14:tracePt t="26282" x="2200275" y="2320925"/>
          <p14:tracePt t="26284" x="2192338" y="2320925"/>
          <p14:tracePt t="26286" x="2192338" y="2328863"/>
          <p14:tracePt t="26289" x="2184400" y="2344738"/>
          <p14:tracePt t="26292" x="2176463" y="2352675"/>
          <p14:tracePt t="26296" x="2176463" y="2360613"/>
          <p14:tracePt t="26298" x="2168525" y="2368550"/>
          <p14:tracePt t="26301" x="2168525" y="2376488"/>
          <p14:tracePt t="26303" x="2168525" y="2384425"/>
          <p14:tracePt t="26304" x="2160588" y="2384425"/>
          <p14:tracePt t="26307" x="2160588" y="2392363"/>
          <p14:tracePt t="26308" x="2160588" y="2400300"/>
          <p14:tracePt t="26312" x="2152650" y="2400300"/>
          <p14:tracePt t="26313" x="2144713" y="2400300"/>
          <p14:tracePt t="26313" x="2144713" y="2408238"/>
          <p14:tracePt t="26317" x="2144713" y="2416175"/>
          <p14:tracePt t="26321" x="2144713" y="2424113"/>
          <p14:tracePt t="26321" x="2144713" y="2432050"/>
          <p14:tracePt t="26323" x="2136775" y="2432050"/>
          <p14:tracePt t="26325" x="2136775" y="2439988"/>
          <p14:tracePt t="26332" x="2136775" y="2447925"/>
          <p14:tracePt t="26336" x="2136775" y="2455863"/>
          <p14:tracePt t="26337" x="2128838" y="2455863"/>
          <p14:tracePt t="26340" x="2128838" y="2463800"/>
          <p14:tracePt t="26341" x="2128838" y="2471738"/>
          <p14:tracePt t="26347" x="2128838" y="2479675"/>
          <p14:tracePt t="26353" x="2128838" y="2487613"/>
          <p14:tracePt t="26355" x="2128838" y="2495550"/>
          <p14:tracePt t="26361" x="2128838" y="2503488"/>
          <p14:tracePt t="26368" x="2128838" y="2511425"/>
          <p14:tracePt t="26374" x="2128838" y="2519363"/>
          <p14:tracePt t="26378" x="2128838" y="2527300"/>
          <p14:tracePt t="26385" x="2128838" y="2535238"/>
          <p14:tracePt t="26391" x="2128838" y="2543175"/>
          <p14:tracePt t="26398" x="2136775" y="2543175"/>
          <p14:tracePt t="26401" x="2136775" y="2551113"/>
          <p14:tracePt t="26404" x="2136775" y="2559050"/>
          <p14:tracePt t="26404" x="2144713" y="2559050"/>
          <p14:tracePt t="26408" x="2152650" y="2559050"/>
          <p14:tracePt t="26411" x="2160588" y="2559050"/>
          <p14:tracePt t="26415" x="2168525" y="2566988"/>
          <p14:tracePt t="26418" x="2176463" y="2566988"/>
          <p14:tracePt t="26421" x="2184400" y="2566988"/>
          <p14:tracePt t="26423" x="2192338" y="2566988"/>
          <p14:tracePt t="26425" x="2200275" y="2566988"/>
          <p14:tracePt t="26428" x="2216150" y="2566988"/>
          <p14:tracePt t="26431" x="2224088" y="2576513"/>
          <p14:tracePt t="26433" x="2232025" y="2576513"/>
          <p14:tracePt t="26434" x="2239963" y="2576513"/>
          <p14:tracePt t="26436" x="2247900" y="2576513"/>
          <p14:tracePt t="26438" x="2255838" y="2576513"/>
          <p14:tracePt t="26439" x="2265363" y="2576513"/>
          <p14:tracePt t="26440" x="2273300" y="2576513"/>
          <p14:tracePt t="26442" x="2281238" y="2576513"/>
          <p14:tracePt t="26444" x="2289175" y="2576513"/>
          <p14:tracePt t="26446" x="2297113" y="2576513"/>
          <p14:tracePt t="26446" x="2305050" y="2576513"/>
          <p14:tracePt t="26449" x="2312988" y="2576513"/>
          <p14:tracePt t="26450" x="2320925" y="2576513"/>
          <p14:tracePt t="26451" x="2328863" y="2576513"/>
          <p14:tracePt t="26452" x="2336800" y="2576513"/>
          <p14:tracePt t="26453" x="2344738" y="2576513"/>
          <p14:tracePt t="26456" x="2352675" y="2576513"/>
          <p14:tracePt t="26458" x="2368550" y="2576513"/>
          <p14:tracePt t="26460" x="2376488" y="2576513"/>
          <p14:tracePt t="26460" x="2384425" y="2576513"/>
          <p14:tracePt t="26463" x="2392363" y="2576513"/>
          <p14:tracePt t="26463" x="2400300" y="2576513"/>
          <p14:tracePt t="26466" x="2416175" y="2576513"/>
          <p14:tracePt t="26467" x="2424113" y="2576513"/>
          <p14:tracePt t="26470" x="2439988" y="2576513"/>
          <p14:tracePt t="26471" x="2447925" y="2576513"/>
          <p14:tracePt t="26473" x="2455863" y="2576513"/>
          <p14:tracePt t="26475" x="2471738" y="2576513"/>
          <p14:tracePt t="26478" x="2479675" y="2576513"/>
          <p14:tracePt t="26480" x="2487613" y="2576513"/>
          <p14:tracePt t="26480" x="2495550" y="2576513"/>
          <p14:tracePt t="26483" x="2503488" y="2576513"/>
          <p14:tracePt t="26483" x="2511425" y="2576513"/>
          <p14:tracePt t="26484" x="2519363" y="2576513"/>
          <p14:tracePt t="26487" x="2527300" y="2576513"/>
          <p14:tracePt t="26490" x="2535238" y="2576513"/>
          <p14:tracePt t="26492" x="2543175" y="2576513"/>
          <p14:tracePt t="26492" x="2551113" y="2576513"/>
          <p14:tracePt t="26494" x="2559050" y="2576513"/>
          <p14:tracePt t="26497" x="2566988" y="2576513"/>
          <p14:tracePt t="26499" x="2574925" y="2576513"/>
          <p14:tracePt t="26500" x="2582863" y="2576513"/>
          <p14:tracePt t="26503" x="2590800" y="2576513"/>
          <p14:tracePt t="26509" x="2598738" y="2576513"/>
          <p14:tracePt t="26513" x="2606675" y="2576513"/>
          <p14:tracePt t="26516" x="2616200" y="2576513"/>
          <p14:tracePt t="26525" x="2624138" y="2576513"/>
          <p14:tracePt t="26540" x="2632075" y="2576513"/>
          <p14:tracePt t="26558" x="2640013" y="2576513"/>
          <p14:tracePt t="26562" x="2640013" y="2566988"/>
          <p14:tracePt t="26566" x="2647950" y="2566988"/>
          <p14:tracePt t="26577" x="2655888" y="2566988"/>
          <p14:tracePt t="26584" x="2663825" y="2566988"/>
          <p14:tracePt t="26589" x="2671763" y="2559050"/>
          <p14:tracePt t="26592" x="2679700" y="2559050"/>
          <p14:tracePt t="26598" x="2687638" y="2551113"/>
          <p14:tracePt t="26603" x="2695575" y="2551113"/>
          <p14:tracePt t="26608" x="2703513" y="2551113"/>
          <p14:tracePt t="26611" x="2711450" y="2551113"/>
          <p14:tracePt t="26617" x="2719388" y="2543175"/>
          <p14:tracePt t="26625" x="2727325" y="2543175"/>
          <p14:tracePt t="26629" x="2735263" y="2543175"/>
          <p14:tracePt t="26631" x="2743200" y="2543175"/>
          <p14:tracePt t="26637" x="2751138" y="2543175"/>
          <p14:tracePt t="26644" x="2759075" y="2543175"/>
          <p14:tracePt t="26648" x="2767013" y="2535238"/>
          <p14:tracePt t="26653" x="2774950" y="2535238"/>
          <p14:tracePt t="26656" x="2782888" y="2535238"/>
          <p14:tracePt t="26660" x="2790825" y="2535238"/>
          <p14:tracePt t="26667" x="2798763" y="2535238"/>
          <p14:tracePt t="26671" x="2798763" y="2527300"/>
          <p14:tracePt t="26675" x="2806700" y="2527300"/>
          <p14:tracePt t="26677" x="2814638" y="2527300"/>
          <p14:tracePt t="26685" x="2822575" y="2519363"/>
          <p14:tracePt t="26693" x="2830513" y="2519363"/>
          <p14:tracePt t="26705" x="2838450" y="2519363"/>
          <p14:tracePt t="26709" x="2846388" y="2519363"/>
          <p14:tracePt t="26717" x="2854325" y="2519363"/>
          <p14:tracePt t="26725" x="2862263" y="2519363"/>
          <p14:tracePt t="26728" x="2862263" y="2527300"/>
          <p14:tracePt t="26731" x="2870200" y="2527300"/>
          <p14:tracePt t="26734" x="2878138" y="2527300"/>
          <p14:tracePt t="26736" x="2878138" y="2535238"/>
          <p14:tracePt t="26738" x="2886075" y="2535238"/>
          <p14:tracePt t="26742" x="2886075" y="2543175"/>
          <p14:tracePt t="26744" x="2894013" y="2543175"/>
          <p14:tracePt t="26746" x="2894013" y="2551113"/>
          <p14:tracePt t="26748" x="2901950" y="2551113"/>
          <p14:tracePt t="26750" x="2909888" y="2559050"/>
          <p14:tracePt t="26755" x="2917825" y="2566988"/>
          <p14:tracePt t="26759" x="2925763" y="2576513"/>
          <p14:tracePt t="26763" x="2933700" y="2584450"/>
          <p14:tracePt t="26766" x="2941638" y="2592388"/>
          <p14:tracePt t="26770" x="2949575" y="2592388"/>
          <p14:tracePt t="26771" x="2949575" y="2600325"/>
          <p14:tracePt t="26775" x="2957513" y="2608263"/>
          <p14:tracePt t="26778" x="2967038" y="2608263"/>
          <p14:tracePt t="26781" x="2974975" y="2616200"/>
          <p14:tracePt t="26785" x="2982913" y="2624138"/>
          <p14:tracePt t="26791" x="2990850" y="2632075"/>
          <p14:tracePt t="26798" x="2998788" y="2640013"/>
          <p14:tracePt t="26802" x="3006725" y="2640013"/>
          <p14:tracePt t="26805" x="3006725" y="2647950"/>
          <p14:tracePt t="26809" x="3014663" y="2655888"/>
          <p14:tracePt t="26819" x="3022600" y="2655888"/>
          <p14:tracePt t="26823" x="3022600" y="2663825"/>
          <p14:tracePt t="26829" x="3030538" y="2663825"/>
          <p14:tracePt t="26837" x="3038475" y="2663825"/>
          <p14:tracePt t="26856" x="3038475" y="2671763"/>
          <p14:tracePt t="26862" x="3046413" y="2671763"/>
          <p14:tracePt t="26875" x="3054350" y="2671763"/>
          <p14:tracePt t="26892" x="3070225" y="2671763"/>
          <p14:tracePt t="26897" x="3078163" y="2671763"/>
          <p14:tracePt t="26905" x="3086100" y="2671763"/>
          <p14:tracePt t="26917" x="3086100" y="2663825"/>
          <p14:tracePt t="26938" x="3094038" y="2663825"/>
          <p14:tracePt t="26976" x="3101975" y="2663825"/>
          <p14:tracePt t="26980" x="3101975" y="2655888"/>
          <p14:tracePt t="26986" x="3101975" y="2647950"/>
          <p14:tracePt t="27003" x="3109913" y="2640013"/>
          <p14:tracePt t="27017" x="3109913" y="2632075"/>
          <p14:tracePt t="27040" x="3109913" y="2624138"/>
          <p14:tracePt t="27050" x="3109913" y="2616200"/>
          <p14:tracePt t="27071" x="3109913" y="2608263"/>
          <p14:tracePt t="27086" x="3109913" y="2600325"/>
          <p14:tracePt t="27101" x="3117850" y="2592388"/>
          <p14:tracePt t="27108" x="3117850" y="2584450"/>
          <p14:tracePt t="27243" x="3117850" y="2592388"/>
          <p14:tracePt t="27498" x="3125788" y="2600325"/>
          <p14:tracePt t="27503" x="3133725" y="2616200"/>
          <p14:tracePt t="27508" x="3141663" y="2616200"/>
          <p14:tracePt t="27510" x="3141663" y="2624138"/>
          <p14:tracePt t="27512" x="3149600" y="2624138"/>
          <p14:tracePt t="27515" x="3149600" y="2632075"/>
          <p14:tracePt t="27517" x="3157538" y="2647950"/>
          <p14:tracePt t="27519" x="3165475" y="2647950"/>
          <p14:tracePt t="27521" x="3165475" y="2655888"/>
          <p14:tracePt t="27525" x="3173413" y="2663825"/>
          <p14:tracePt t="27527" x="3173413" y="2671763"/>
          <p14:tracePt t="27529" x="3181350" y="2687638"/>
          <p14:tracePt t="27532" x="3181350" y="2695575"/>
          <p14:tracePt t="27534" x="3189288" y="2703513"/>
          <p14:tracePt t="27537" x="3197225" y="2711450"/>
          <p14:tracePt t="27539" x="3197225" y="2719388"/>
          <p14:tracePt t="27542" x="3205163" y="2735263"/>
          <p14:tracePt t="27545" x="3205163" y="2743200"/>
          <p14:tracePt t="27547" x="3213100" y="2751138"/>
          <p14:tracePt t="27548" x="3213100" y="2767013"/>
          <p14:tracePt t="27549" x="3221038" y="2767013"/>
          <p14:tracePt t="27551" x="3221038" y="2774950"/>
          <p14:tracePt t="27552" x="3228975" y="2774950"/>
          <p14:tracePt t="27553" x="3228975" y="2782888"/>
          <p14:tracePt t="27555" x="3228975" y="2790825"/>
          <p14:tracePt t="27558" x="3236913" y="2798763"/>
          <p14:tracePt t="27560" x="3236913" y="2814638"/>
          <p14:tracePt t="27564" x="3236913" y="2822575"/>
          <p14:tracePt t="27565" x="3236913" y="2830513"/>
          <p14:tracePt t="27566" x="3244850" y="2830513"/>
          <p14:tracePt t="27569" x="3244850" y="2838450"/>
          <p14:tracePt t="27571" x="3244850" y="2846388"/>
          <p14:tracePt t="27573" x="3244850" y="2854325"/>
          <p14:tracePt t="27576" x="3252788" y="2862263"/>
          <p14:tracePt t="27578" x="3260725" y="2862263"/>
          <p14:tracePt t="27579" x="3260725" y="2870200"/>
          <p14:tracePt t="27586" x="3260725" y="2878138"/>
          <p14:tracePt t="27595" x="3268663" y="2878138"/>
          <p14:tracePt t="27597" x="3268663" y="2886075"/>
          <p14:tracePt t="27605" x="3268663" y="2894013"/>
          <p14:tracePt t="28018" x="3268663" y="2886075"/>
          <p14:tracePt t="28038" x="3268663" y="2878138"/>
          <p14:tracePt t="28053" x="3268663" y="2870200"/>
          <p14:tracePt t="28064" x="3268663" y="2862263"/>
          <p14:tracePt t="28069" x="3268663" y="2854325"/>
          <p14:tracePt t="28076" x="3268663" y="2846388"/>
          <p14:tracePt t="28080" x="3276600" y="2846388"/>
          <p14:tracePt t="28082" x="3276600" y="2838450"/>
          <p14:tracePt t="28087" x="3276600" y="2830513"/>
          <p14:tracePt t="28090" x="3276600" y="2822575"/>
          <p14:tracePt t="28094" x="3276600" y="2814638"/>
          <p14:tracePt t="28097" x="3276600" y="2806700"/>
          <p14:tracePt t="28101" x="3284538" y="2798763"/>
          <p14:tracePt t="28103" x="3284538" y="2790825"/>
          <p14:tracePt t="28105" x="3292475" y="2782888"/>
          <p14:tracePt t="28109" x="3292475" y="2774950"/>
          <p14:tracePt t="28112" x="3292475" y="2759075"/>
          <p14:tracePt t="28115" x="3300413" y="2751138"/>
          <p14:tracePt t="28117" x="3300413" y="2743200"/>
          <p14:tracePt t="28118" x="3300413" y="2735263"/>
          <p14:tracePt t="28120" x="3300413" y="2719388"/>
          <p14:tracePt t="28125" x="3308350" y="2703513"/>
          <p14:tracePt t="28127" x="3317875" y="2687638"/>
          <p14:tracePt t="28129" x="3317875" y="2679700"/>
          <p14:tracePt t="28131" x="3325813" y="2663825"/>
          <p14:tracePt t="28133" x="3325813" y="2655888"/>
          <p14:tracePt t="28135" x="3325813" y="2640013"/>
          <p14:tracePt t="28137" x="3325813" y="2632075"/>
          <p14:tracePt t="28141" x="3333750" y="2624138"/>
          <p14:tracePt t="28145" x="3333750" y="2584450"/>
          <p14:tracePt t="28147" x="3341688" y="2559050"/>
          <p14:tracePt t="28150" x="3349625" y="2551113"/>
          <p14:tracePt t="28151" x="3349625" y="2535238"/>
          <p14:tracePt t="28153" x="3349625" y="2519363"/>
          <p14:tracePt t="28156" x="3349625" y="2511425"/>
          <p14:tracePt t="28158" x="3349625" y="2495550"/>
          <p14:tracePt t="28161" x="3357563" y="2471738"/>
          <p14:tracePt t="28164" x="3357563" y="2455863"/>
          <p14:tracePt t="28167" x="3357563" y="2439988"/>
          <p14:tracePt t="28170" x="3357563" y="2432050"/>
          <p14:tracePt t="28171" x="3365500" y="2424113"/>
          <p14:tracePt t="28175" x="3365500" y="2400300"/>
          <p14:tracePt t="28176" x="3373438" y="2392363"/>
          <p14:tracePt t="28179" x="3373438" y="2384425"/>
          <p14:tracePt t="28180" x="3373438" y="2376488"/>
          <p14:tracePt t="28182" x="3373438" y="2368550"/>
          <p14:tracePt t="28184" x="3373438" y="2360613"/>
          <p14:tracePt t="28186" x="3381375" y="2344738"/>
          <p14:tracePt t="28189" x="3381375" y="2336800"/>
          <p14:tracePt t="28192" x="3381375" y="2328863"/>
          <p14:tracePt t="28195" x="3381375" y="2320925"/>
          <p14:tracePt t="28196" x="3381375" y="2312988"/>
          <p14:tracePt t="28200" x="3381375" y="2305050"/>
          <p14:tracePt t="28203" x="3381375" y="2297113"/>
          <p14:tracePt t="28208" x="3389313" y="2289175"/>
          <p14:tracePt t="28211" x="3389313" y="2281238"/>
          <p14:tracePt t="28215" x="3397250" y="2281238"/>
          <p14:tracePt t="28217" x="3397250" y="2273300"/>
          <p14:tracePt t="28227" x="3397250" y="2265363"/>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E9D1D3-A21C-49A7-91D4-7E7B51FFE087}"/>
              </a:ext>
            </a:extLst>
          </p:cNvPr>
          <p:cNvSpPr>
            <a:spLocks noGrp="1"/>
          </p:cNvSpPr>
          <p:nvPr>
            <p:ph type="sldNum" sz="quarter" idx="12"/>
          </p:nvPr>
        </p:nvSpPr>
        <p:spPr/>
        <p:txBody>
          <a:bodyPr/>
          <a:lstStyle/>
          <a:p>
            <a:fld id="{B57BFD29-428A-464D-BBE5-30C4DA1A15F1}" type="slidenum">
              <a:rPr lang="en-US" smtClean="0"/>
              <a:t>15</a:t>
            </a:fld>
            <a:endParaRPr lang="en-US"/>
          </a:p>
        </p:txBody>
      </p:sp>
      <p:sp>
        <p:nvSpPr>
          <p:cNvPr id="6" name="TextBox 5">
            <a:extLst>
              <a:ext uri="{FF2B5EF4-FFF2-40B4-BE49-F238E27FC236}">
                <a16:creationId xmlns:a16="http://schemas.microsoft.com/office/drawing/2014/main" id="{7F9040F7-BACD-485B-A5D1-D9ECB6DC1294}"/>
              </a:ext>
            </a:extLst>
          </p:cNvPr>
          <p:cNvSpPr txBox="1"/>
          <p:nvPr/>
        </p:nvSpPr>
        <p:spPr>
          <a:xfrm>
            <a:off x="1154243" y="314793"/>
            <a:ext cx="9698636"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Conclusions</a:t>
            </a:r>
          </a:p>
        </p:txBody>
      </p:sp>
      <p:graphicFrame>
        <p:nvGraphicFramePr>
          <p:cNvPr id="10" name="Διάγραμμα 9">
            <a:extLst>
              <a:ext uri="{FF2B5EF4-FFF2-40B4-BE49-F238E27FC236}">
                <a16:creationId xmlns:a16="http://schemas.microsoft.com/office/drawing/2014/main" id="{DAFF0F7A-8935-42DA-979B-C63FEDDD9E97}"/>
              </a:ext>
            </a:extLst>
          </p:cNvPr>
          <p:cNvGraphicFramePr/>
          <p:nvPr>
            <p:extLst>
              <p:ext uri="{D42A27DB-BD31-4B8C-83A1-F6EECF244321}">
                <p14:modId xmlns:p14="http://schemas.microsoft.com/office/powerpoint/2010/main" val="1720969690"/>
              </p:ext>
            </p:extLst>
          </p:nvPr>
        </p:nvGraphicFramePr>
        <p:xfrm>
          <a:off x="1434840" y="1265706"/>
          <a:ext cx="9698636" cy="47575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Ήχος 1">
            <a:hlinkClick r:id="" action="ppaction://media"/>
            <a:extLst>
              <a:ext uri="{FF2B5EF4-FFF2-40B4-BE49-F238E27FC236}">
                <a16:creationId xmlns:a16="http://schemas.microsoft.com/office/drawing/2014/main" id="{8EE5A507-878E-4182-902F-4F6FECD59EF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37838240"/>
      </p:ext>
    </p:extLst>
  </p:cSld>
  <p:clrMapOvr>
    <a:masterClrMapping/>
  </p:clrMapOvr>
  <mc:AlternateContent xmlns:mc="http://schemas.openxmlformats.org/markup-compatibility/2006">
    <mc:Choice xmlns:p14="http://schemas.microsoft.com/office/powerpoint/2010/main" Requires="p14">
      <p:transition spd="slow" p14:dur="2000" advTm="62102"/>
    </mc:Choice>
    <mc:Fallback>
      <p:transition spd="slow" advTm="62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414" x="3405188" y="2265363"/>
          <p14:tracePt t="2417" x="3413125" y="2265363"/>
          <p14:tracePt t="2419" x="3429000" y="2273300"/>
          <p14:tracePt t="2423" x="3444875" y="2289175"/>
          <p14:tracePt t="2425" x="3460750" y="2289175"/>
          <p14:tracePt t="2427" x="3468688" y="2289175"/>
          <p14:tracePt t="2430" x="3492500" y="2297113"/>
          <p14:tracePt t="2434" x="3524250" y="2312988"/>
          <p14:tracePt t="2436" x="3540125" y="2320925"/>
          <p14:tracePt t="2438" x="3563938" y="2328863"/>
          <p14:tracePt t="2440" x="3571875" y="2328863"/>
          <p14:tracePt t="2441" x="3595688" y="2336800"/>
          <p14:tracePt t="2443" x="3619500" y="2344738"/>
          <p14:tracePt t="2445" x="3635375" y="2344738"/>
          <p14:tracePt t="2449" x="3684588" y="2368550"/>
          <p14:tracePt t="2452" x="3708400" y="2376488"/>
          <p14:tracePt t="2455" x="3756025" y="2392363"/>
          <p14:tracePt t="2458" x="3787775" y="2408238"/>
          <p14:tracePt t="2459" x="3827463" y="2416175"/>
          <p14:tracePt t="2460" x="3843338" y="2424113"/>
          <p14:tracePt t="2461" x="3859213" y="2424113"/>
          <p14:tracePt t="2462" x="3867150" y="2432050"/>
          <p14:tracePt t="2463" x="3890963" y="2432050"/>
          <p14:tracePt t="2464" x="3914775" y="2447925"/>
          <p14:tracePt t="2465" x="3930650" y="2455863"/>
          <p14:tracePt t="2467" x="3946525" y="2455863"/>
          <p14:tracePt t="2467" x="3962400" y="2463800"/>
          <p14:tracePt t="2468" x="3978275" y="2463800"/>
          <p14:tracePt t="2469" x="4002088" y="2479675"/>
          <p14:tracePt t="2470" x="4019550" y="2479675"/>
          <p14:tracePt t="2471" x="4035425" y="2487613"/>
          <p14:tracePt t="2472" x="4059238" y="2495550"/>
          <p14:tracePt t="2473" x="4075113" y="2503488"/>
          <p14:tracePt t="2474" x="4098925" y="2511425"/>
          <p14:tracePt t="2475" x="4114800" y="2519363"/>
          <p14:tracePt t="2476" x="4138613" y="2527300"/>
          <p14:tracePt t="2478" x="4186238" y="2535238"/>
          <p14:tracePt t="2479" x="4210050" y="2551113"/>
          <p14:tracePt t="2480" x="4233863" y="2559050"/>
          <p14:tracePt t="2481" x="4249738" y="2559050"/>
          <p14:tracePt t="2482" x="4265613" y="2566988"/>
          <p14:tracePt t="2484" x="4297363" y="2576513"/>
          <p14:tracePt t="2485" x="4337050" y="2592388"/>
          <p14:tracePt t="2486" x="4370388" y="2608263"/>
          <p14:tracePt t="2487" x="4386263" y="2616200"/>
          <p14:tracePt t="2488" x="4410075" y="2616200"/>
          <p14:tracePt t="2489" x="4433888" y="2624138"/>
          <p14:tracePt t="2490" x="4457700" y="2632075"/>
          <p14:tracePt t="2491" x="4473575" y="2640013"/>
          <p14:tracePt t="2492" x="4497388" y="2647950"/>
          <p14:tracePt t="2493" x="4537075" y="2655888"/>
          <p14:tracePt t="2495" x="4584700" y="2671763"/>
          <p14:tracePt t="2496" x="4608513" y="2679700"/>
          <p14:tracePt t="2497" x="4632325" y="2687638"/>
          <p14:tracePt t="2498" x="4656138" y="2687638"/>
          <p14:tracePt t="2499" x="4687888" y="2703513"/>
          <p14:tracePt t="2500" x="4713288" y="2703513"/>
          <p14:tracePt t="2501" x="4737100" y="2703513"/>
          <p14:tracePt t="2503" x="4784725" y="2727325"/>
          <p14:tracePt t="2504" x="4816475" y="2735263"/>
          <p14:tracePt t="2505" x="4840288" y="2735263"/>
          <p14:tracePt t="2506" x="4872038" y="2743200"/>
          <p14:tracePt t="2507" x="4903788" y="2751138"/>
          <p14:tracePt t="2508" x="4927600" y="2759075"/>
          <p14:tracePt t="2509" x="4951413" y="2767013"/>
          <p14:tracePt t="2510" x="4983163" y="2767013"/>
          <p14:tracePt t="2512" x="5046663" y="2782888"/>
          <p14:tracePt t="2513" x="5072063" y="2790825"/>
          <p14:tracePt t="2514" x="5095875" y="2798763"/>
          <p14:tracePt t="2515" x="5119688" y="2798763"/>
          <p14:tracePt t="2516" x="5151438" y="2798763"/>
          <p14:tracePt t="2517" x="5167313" y="2806700"/>
          <p14:tracePt t="2519" x="5214938" y="2822575"/>
          <p14:tracePt t="2520" x="5246688" y="2822575"/>
          <p14:tracePt t="2522" x="5302250" y="2830513"/>
          <p14:tracePt t="2523" x="5326063" y="2838450"/>
          <p14:tracePt t="2524" x="5341938" y="2846388"/>
          <p14:tracePt t="2525" x="5365750" y="2846388"/>
          <p14:tracePt t="2526" x="5389563" y="2846388"/>
          <p14:tracePt t="2527" x="5407025" y="2846388"/>
          <p14:tracePt t="2528" x="5430838" y="2862263"/>
          <p14:tracePt t="2529" x="5462588" y="2870200"/>
          <p14:tracePt t="2530" x="5478463" y="2870200"/>
          <p14:tracePt t="2531" x="5502275" y="2878138"/>
          <p14:tracePt t="2532" x="5526088" y="2878138"/>
          <p14:tracePt t="2534" x="5541963" y="2878138"/>
          <p14:tracePt t="2535" x="5573713" y="2886075"/>
          <p14:tracePt t="2536" x="5597525" y="2894013"/>
          <p14:tracePt t="2537" x="5613400" y="2894013"/>
          <p14:tracePt t="2538" x="5637213" y="2894013"/>
          <p14:tracePt t="2539" x="5653088" y="2901950"/>
          <p14:tracePt t="2540" x="5676900" y="2901950"/>
          <p14:tracePt t="2541" x="5684838" y="2901950"/>
          <p14:tracePt t="2542" x="5700713" y="2901950"/>
          <p14:tracePt t="2543" x="5716588" y="2909888"/>
          <p14:tracePt t="2545" x="5757863" y="2909888"/>
          <p14:tracePt t="2546" x="5765800" y="2919413"/>
          <p14:tracePt t="2547" x="5781675" y="2919413"/>
          <p14:tracePt t="2548" x="5797550" y="2919413"/>
          <p14:tracePt t="2549" x="5813425" y="2919413"/>
          <p14:tracePt t="2551" x="5845175" y="2919413"/>
          <p14:tracePt t="2552" x="5853113" y="2919413"/>
          <p14:tracePt t="2553" x="5868988" y="2919413"/>
          <p14:tracePt t="2554" x="5876925" y="2927350"/>
          <p14:tracePt t="2555" x="5884863" y="2927350"/>
          <p14:tracePt t="2556" x="5900738" y="2935288"/>
          <p14:tracePt t="2557" x="5916613" y="2935288"/>
          <p14:tracePt t="2558" x="5924550" y="2935288"/>
          <p14:tracePt t="2559" x="5940425" y="2935288"/>
          <p14:tracePt t="2560" x="5948363" y="2935288"/>
          <p14:tracePt t="2562" x="5964238" y="2943225"/>
          <p14:tracePt t="2563" x="5980113" y="2943225"/>
          <p14:tracePt t="2564" x="5988050" y="2943225"/>
          <p14:tracePt t="2566" x="6003925" y="2943225"/>
          <p14:tracePt t="2567" x="6011863" y="2943225"/>
          <p14:tracePt t="2568" x="6019800" y="2943225"/>
          <p14:tracePt t="2569" x="6035675" y="2951163"/>
          <p14:tracePt t="2571" x="6043613" y="2951163"/>
          <p14:tracePt t="2572" x="6051550" y="2951163"/>
          <p14:tracePt t="2573" x="6059488" y="2951163"/>
          <p14:tracePt t="2574" x="6067425" y="2951163"/>
          <p14:tracePt t="2576" x="6075363" y="2951163"/>
          <p14:tracePt t="2578" x="6091238" y="2951163"/>
          <p14:tracePt t="2580" x="6100763" y="2951163"/>
          <p14:tracePt t="2583" x="6108700" y="2951163"/>
          <p14:tracePt t="2586" x="6116638" y="2951163"/>
          <p14:tracePt t="2587" x="6124575" y="2951163"/>
          <p14:tracePt t="2590" x="6132513" y="2951163"/>
          <p14:tracePt t="2593" x="6140450" y="2951163"/>
          <p14:tracePt t="2598" x="6148388" y="2951163"/>
          <p14:tracePt t="2605" x="6156325" y="2951163"/>
          <p14:tracePt t="4704" x="6156325" y="2943225"/>
          <p14:tracePt t="4707" x="6156325" y="2935288"/>
          <p14:tracePt t="4712" x="6156325" y="2909888"/>
          <p14:tracePt t="4718" x="6148388" y="2894013"/>
          <p14:tracePt t="4719" x="6148388" y="2886075"/>
          <p14:tracePt t="4722" x="6148388" y="2870200"/>
          <p14:tracePt t="4725" x="6148388" y="2862263"/>
          <p14:tracePt t="4726" x="6148388" y="2854325"/>
          <p14:tracePt t="4730" x="6140450" y="2830513"/>
          <p14:tracePt t="4732" x="6140450" y="2814638"/>
          <p14:tracePt t="4734" x="6140450" y="2790825"/>
          <p14:tracePt t="4736" x="6132513" y="2774950"/>
          <p14:tracePt t="4738" x="6132513" y="2767013"/>
          <p14:tracePt t="4739" x="6124575" y="2751138"/>
          <p14:tracePt t="4740" x="6124575" y="2735263"/>
          <p14:tracePt t="4741" x="6116638" y="2727325"/>
          <p14:tracePt t="4742" x="6116638" y="2719388"/>
          <p14:tracePt t="4743" x="6116638" y="2711450"/>
          <p14:tracePt t="4746" x="6100763" y="2671763"/>
          <p14:tracePt t="4747" x="6091238" y="2663825"/>
          <p14:tracePt t="4748" x="6091238" y="2632075"/>
          <p14:tracePt t="4749" x="6083300" y="2616200"/>
          <p14:tracePt t="4750" x="6075363" y="2600325"/>
          <p14:tracePt t="4751" x="6067425" y="2584450"/>
          <p14:tracePt t="4752" x="6059488" y="2559050"/>
          <p14:tracePt t="4753" x="6051550" y="2551113"/>
          <p14:tracePt t="4754" x="6051550" y="2535238"/>
          <p14:tracePt t="4755" x="6035675" y="2511425"/>
          <p14:tracePt t="4756" x="6027738" y="2495550"/>
          <p14:tracePt t="4757" x="6019800" y="2471738"/>
          <p14:tracePt t="4758" x="6011863" y="2463800"/>
          <p14:tracePt t="4759" x="6003925" y="2439988"/>
          <p14:tracePt t="4760" x="5988050" y="2416175"/>
          <p14:tracePt t="4762" x="5964238" y="2384425"/>
          <p14:tracePt t="4763" x="5948363" y="2360613"/>
          <p14:tracePt t="4764" x="5948363" y="2344738"/>
          <p14:tracePt t="4765" x="5924550" y="2320925"/>
          <p14:tracePt t="4766" x="5916613" y="2297113"/>
          <p14:tracePt t="4768" x="5884863" y="2257425"/>
          <p14:tracePt t="4770" x="5876925" y="2233613"/>
          <p14:tracePt t="4770" x="5861050" y="2208213"/>
          <p14:tracePt t="4771" x="5845175" y="2192338"/>
          <p14:tracePt t="4772" x="5829300" y="2168525"/>
          <p14:tracePt t="4773" x="5813425" y="2152650"/>
          <p14:tracePt t="4774" x="5797550" y="2136775"/>
          <p14:tracePt t="4775" x="5781675" y="2112963"/>
          <p14:tracePt t="4776" x="5765800" y="2089150"/>
          <p14:tracePt t="4779" x="5724525" y="2057400"/>
          <p14:tracePt t="4780" x="5700713" y="2017713"/>
          <p14:tracePt t="4781" x="5676900" y="2001838"/>
          <p14:tracePt t="4783" x="5661025" y="1970088"/>
          <p14:tracePt t="4783" x="5637213" y="1954213"/>
          <p14:tracePt t="4785" x="5621338" y="1938338"/>
          <p14:tracePt t="4786" x="5605463" y="1906588"/>
          <p14:tracePt t="4787" x="5573713" y="1873250"/>
          <p14:tracePt t="4789" x="5526088" y="1841500"/>
          <p14:tracePt t="4791" x="5510213" y="1817688"/>
          <p14:tracePt t="4792" x="5470525" y="1770063"/>
          <p14:tracePt t="4793" x="5454650" y="1754188"/>
          <p14:tracePt t="4795" x="5422900" y="1714500"/>
          <p14:tracePt t="4796" x="5397500" y="1698625"/>
          <p14:tracePt t="4798" x="5357813" y="1658938"/>
          <p14:tracePt t="4799" x="5334000" y="1651000"/>
          <p14:tracePt t="4800" x="5318125" y="1627188"/>
          <p14:tracePt t="4801" x="5302250" y="1619250"/>
          <p14:tracePt t="4802" x="5286375" y="1603375"/>
          <p14:tracePt t="4804" x="5246688" y="1571625"/>
          <p14:tracePt t="4806" x="5230813" y="1555750"/>
          <p14:tracePt t="4807" x="5191125" y="1514475"/>
          <p14:tracePt t="4808" x="5159375" y="1498600"/>
          <p14:tracePt t="4809" x="5143500" y="1490663"/>
          <p14:tracePt t="4810" x="5127625" y="1466850"/>
          <p14:tracePt t="4811" x="5111750" y="1450975"/>
          <p14:tracePt t="4814" x="5064125" y="1427163"/>
          <p14:tracePt t="4815" x="5046663" y="1403350"/>
          <p14:tracePt t="4816" x="5030788" y="1403350"/>
          <p14:tracePt t="4817" x="4991100" y="1371600"/>
          <p14:tracePt t="4818" x="4975225" y="1355725"/>
          <p14:tracePt t="4819" x="4951413" y="1347788"/>
          <p14:tracePt t="4820" x="4935538" y="1331913"/>
          <p14:tracePt t="4821" x="4919663" y="1316038"/>
          <p14:tracePt t="4823" x="4879975" y="1300163"/>
          <p14:tracePt t="4825" x="4848225" y="1276350"/>
          <p14:tracePt t="4826" x="4824413" y="1260475"/>
          <p14:tracePt t="4828" x="4792663" y="1236663"/>
          <p14:tracePt t="4830" x="4760913" y="1220788"/>
          <p14:tracePt t="4831" x="4737100" y="1204913"/>
          <p14:tracePt t="4832" x="4721225" y="1195388"/>
          <p14:tracePt t="4833" x="4713288" y="1187450"/>
          <p14:tracePt t="4834" x="4687888" y="1179513"/>
          <p14:tracePt t="4835" x="4672013" y="1171575"/>
          <p14:tracePt t="4837" x="4648200" y="1155700"/>
          <p14:tracePt t="4839" x="4632325" y="1139825"/>
          <p14:tracePt t="4840" x="4600575" y="1131888"/>
          <p14:tracePt t="4841" x="4592638" y="1123950"/>
          <p14:tracePt t="4842" x="4576763" y="1116013"/>
          <p14:tracePt t="4845" x="4537075" y="1092200"/>
          <p14:tracePt t="4848" x="4513263" y="1084263"/>
          <p14:tracePt t="4849" x="4489450" y="1068388"/>
          <p14:tracePt t="4851" x="4473575" y="1052513"/>
          <p14:tracePt t="4853" x="4449763" y="1052513"/>
          <p14:tracePt t="4855" x="4433888" y="1036638"/>
          <p14:tracePt t="4857" x="4418013" y="1028700"/>
          <p14:tracePt t="4859" x="4402138" y="1012825"/>
          <p14:tracePt t="4861" x="4394200" y="1012825"/>
          <p14:tracePt t="4863" x="4370388" y="1004888"/>
          <p14:tracePt t="4864" x="4362450" y="1004888"/>
          <p14:tracePt t="4866" x="4352925" y="996950"/>
          <p14:tracePt t="4868" x="4344988" y="996950"/>
          <p14:tracePt t="4870" x="4337050" y="996950"/>
          <p14:tracePt t="4871" x="4337050" y="989013"/>
          <p14:tracePt t="4872" x="4329113" y="981075"/>
          <p14:tracePt t="4873" x="4321175" y="981075"/>
          <p14:tracePt t="4876" x="4313238" y="981075"/>
          <p14:tracePt t="4877" x="4305300" y="981075"/>
          <p14:tracePt t="4881" x="4297363" y="981075"/>
          <p14:tracePt t="4882" x="4297363" y="973138"/>
          <p14:tracePt t="4886" x="4289425" y="973138"/>
          <p14:tracePt t="4897" x="4281488" y="973138"/>
          <p14:tracePt t="4963" x="4273550" y="973138"/>
          <p14:tracePt t="4979" x="4265613" y="981075"/>
          <p14:tracePt t="4983" x="4257675" y="989013"/>
          <p14:tracePt t="4988" x="4249738" y="996950"/>
          <p14:tracePt t="4991" x="4241800" y="996950"/>
          <p14:tracePt t="4997" x="4233863" y="1004888"/>
          <p14:tracePt t="5002" x="4225925" y="1020763"/>
          <p14:tracePt t="5005" x="4217988" y="1020763"/>
          <p14:tracePt t="5008" x="4210050" y="1028700"/>
          <p14:tracePt t="5013" x="4202113" y="1036638"/>
          <p14:tracePt t="5016" x="4194175" y="1044575"/>
          <p14:tracePt t="5020" x="4186238" y="1052513"/>
          <p14:tracePt t="5023" x="4178300" y="1060450"/>
          <p14:tracePt t="5026" x="4170363" y="1068388"/>
          <p14:tracePt t="5028" x="4162425" y="1068388"/>
          <p14:tracePt t="5032" x="4154488" y="1076325"/>
          <p14:tracePt t="5033" x="4154488" y="1084263"/>
          <p14:tracePt t="5037" x="4146550" y="1092200"/>
          <p14:tracePt t="5040" x="4138613" y="1100138"/>
          <p14:tracePt t="5042" x="4130675" y="1100138"/>
          <p14:tracePt t="5044" x="4122738" y="1108075"/>
          <p14:tracePt t="5048" x="4114800" y="1116013"/>
          <p14:tracePt t="5051" x="4106863" y="1123950"/>
          <p14:tracePt t="5054" x="4090988" y="1131888"/>
          <p14:tracePt t="5056" x="4083050" y="1131888"/>
          <p14:tracePt t="5057" x="4075113" y="1131888"/>
          <p14:tracePt t="5059" x="4075113" y="1139825"/>
          <p14:tracePt t="5061" x="4067175" y="1139825"/>
          <p14:tracePt t="5064" x="4051300" y="1147763"/>
          <p14:tracePt t="5067" x="4043363" y="1147763"/>
          <p14:tracePt t="5069" x="4035425" y="1155700"/>
          <p14:tracePt t="5070" x="4027488" y="1155700"/>
          <p14:tracePt t="5072" x="4019550" y="1155700"/>
          <p14:tracePt t="5073" x="4019550" y="1163638"/>
          <p14:tracePt t="5075" x="4011613" y="1163638"/>
          <p14:tracePt t="5077" x="4002088" y="1171575"/>
          <p14:tracePt t="5079" x="3986213" y="1171575"/>
          <p14:tracePt t="5080" x="3986213" y="1179513"/>
          <p14:tracePt t="5082" x="3978275" y="1179513"/>
          <p14:tracePt t="5083" x="3970338" y="1179513"/>
          <p14:tracePt t="5085" x="3962400" y="1179513"/>
          <p14:tracePt t="5087" x="3954463" y="1179513"/>
          <p14:tracePt t="5089" x="3946525" y="1179513"/>
          <p14:tracePt t="5091" x="3938588" y="1179513"/>
          <p14:tracePt t="5092" x="3930650" y="1179513"/>
          <p14:tracePt t="5093" x="3922713" y="1179513"/>
          <p14:tracePt t="5095" x="3914775" y="1187450"/>
          <p14:tracePt t="5097" x="3906838" y="1187450"/>
          <p14:tracePt t="5098" x="3898900" y="1187450"/>
          <p14:tracePt t="5099" x="3883025" y="1187450"/>
          <p14:tracePt t="5102" x="3875088" y="1187450"/>
          <p14:tracePt t="5103" x="3867150" y="1187450"/>
          <p14:tracePt t="5104" x="3859213" y="1187450"/>
          <p14:tracePt t="5106" x="3851275" y="1187450"/>
          <p14:tracePt t="5108" x="3843338" y="1187450"/>
          <p14:tracePt t="5109" x="3835400" y="1187450"/>
          <p14:tracePt t="5112" x="3819525" y="1187450"/>
          <p14:tracePt t="5113" x="3811588" y="1187450"/>
          <p14:tracePt t="5116" x="3803650" y="1187450"/>
          <p14:tracePt t="5117" x="3795713" y="1187450"/>
          <p14:tracePt t="5119" x="3787775" y="1187450"/>
          <p14:tracePt t="5120" x="3779838" y="1187450"/>
          <p14:tracePt t="5122" x="3771900" y="1187450"/>
          <p14:tracePt t="5124" x="3763963" y="1187450"/>
          <p14:tracePt t="5126" x="3756025" y="1179513"/>
          <p14:tracePt t="5128" x="3748088" y="1179513"/>
          <p14:tracePt t="5129" x="3740150" y="1179513"/>
          <p14:tracePt t="5131" x="3732213" y="1179513"/>
          <p14:tracePt t="5133" x="3724275" y="1171575"/>
          <p14:tracePt t="5135" x="3716338" y="1171575"/>
          <p14:tracePt t="5136" x="3708400" y="1163638"/>
          <p14:tracePt t="5138" x="3700463" y="1163638"/>
          <p14:tracePt t="5141" x="3692525" y="1163638"/>
          <p14:tracePt t="5142" x="3684588" y="1163638"/>
          <p14:tracePt t="5143" x="3676650" y="1163638"/>
          <p14:tracePt t="5145" x="3668713" y="1163638"/>
          <p14:tracePt t="5147" x="3660775" y="1155700"/>
          <p14:tracePt t="5148" x="3651250" y="1155700"/>
          <p14:tracePt t="5150" x="3643313" y="1155700"/>
          <p14:tracePt t="5151" x="3627438" y="1155700"/>
          <p14:tracePt t="5152" x="3627438" y="1147763"/>
          <p14:tracePt t="5155" x="3611563" y="1147763"/>
          <p14:tracePt t="5156" x="3611563" y="1139825"/>
          <p14:tracePt t="5158" x="3595688" y="1139825"/>
          <p14:tracePt t="5159" x="3587750" y="1139825"/>
          <p14:tracePt t="5162" x="3571875" y="1131888"/>
          <p14:tracePt t="5164" x="3563938" y="1131888"/>
          <p14:tracePt t="5166" x="3556000" y="1131888"/>
          <p14:tracePt t="5168" x="3548063" y="1131888"/>
          <p14:tracePt t="5169" x="3540125" y="1123950"/>
          <p14:tracePt t="5171" x="3532188" y="1116013"/>
          <p14:tracePt t="5173" x="3524250" y="1116013"/>
          <p14:tracePt t="5176" x="3508375" y="1116013"/>
          <p14:tracePt t="5179" x="3500438" y="1116013"/>
          <p14:tracePt t="5181" x="3484563" y="1108075"/>
          <p14:tracePt t="5186" x="3476625" y="1108075"/>
          <p14:tracePt t="5188" x="3468688" y="1108075"/>
          <p14:tracePt t="5190" x="3460750" y="1108075"/>
          <p14:tracePt t="5192" x="3452813" y="1100138"/>
          <p14:tracePt t="5195" x="3444875" y="1100138"/>
          <p14:tracePt t="5197" x="3436938" y="1100138"/>
          <p14:tracePt t="5202" x="3429000" y="1100138"/>
          <p14:tracePt t="5203" x="3421063" y="1100138"/>
          <p14:tracePt t="5206" x="3413125" y="1092200"/>
          <p14:tracePt t="5212" x="3405188" y="1092200"/>
          <p14:tracePt t="5217" x="3405188" y="1084263"/>
          <p14:tracePt t="5219" x="3397250" y="1084263"/>
          <p14:tracePt t="5228" x="3389313" y="1084263"/>
          <p14:tracePt t="5989" x="3389313" y="1076325"/>
          <p14:tracePt t="5993" x="3397250" y="1068388"/>
          <p14:tracePt t="5997" x="3413125" y="1052513"/>
          <p14:tracePt t="6000" x="3421063" y="1044575"/>
          <p14:tracePt t="6002" x="3429000" y="1028700"/>
          <p14:tracePt t="6004" x="3436938" y="1020763"/>
          <p14:tracePt t="6007" x="3436938" y="1004888"/>
          <p14:tracePt t="6010" x="3452813" y="989013"/>
          <p14:tracePt t="6013" x="3460750" y="981075"/>
          <p14:tracePt t="6014" x="3460750" y="973138"/>
          <p14:tracePt t="6017" x="3468688" y="973138"/>
          <p14:tracePt t="11065" x="3468688" y="981075"/>
          <p14:tracePt t="11407" x="3468688" y="989013"/>
          <p14:tracePt t="11413" x="3468688" y="996950"/>
          <p14:tracePt t="11418" x="3460750" y="1004888"/>
          <p14:tracePt t="11420" x="3460750" y="1012825"/>
          <p14:tracePt t="11424" x="3460750" y="1020763"/>
          <p14:tracePt t="11429" x="3452813" y="1028700"/>
          <p14:tracePt t="11430" x="3452813" y="1036638"/>
          <p14:tracePt t="11432" x="3444875" y="1044575"/>
          <p14:tracePt t="11438" x="3444875" y="1060450"/>
          <p14:tracePt t="11439" x="3436938" y="1068388"/>
          <p14:tracePt t="11443" x="3436938" y="1076325"/>
          <p14:tracePt t="11447" x="3429000" y="1092200"/>
          <p14:tracePt t="11450" x="3421063" y="1100138"/>
          <p14:tracePt t="11451" x="3413125" y="1108075"/>
          <p14:tracePt t="11454" x="3413125" y="1123950"/>
          <p14:tracePt t="11457" x="3405188" y="1131888"/>
          <p14:tracePt t="11459" x="3405188" y="1139825"/>
          <p14:tracePt t="11464" x="3397250" y="1155700"/>
          <p14:tracePt t="11465" x="3397250" y="1163638"/>
          <p14:tracePt t="11469" x="3389313" y="1171575"/>
          <p14:tracePt t="11470" x="3381375" y="1179513"/>
          <p14:tracePt t="11472" x="3381375" y="1187450"/>
          <p14:tracePt t="11474" x="3373438" y="1195388"/>
          <p14:tracePt t="11477" x="3373438" y="1204913"/>
          <p14:tracePt t="11481" x="3365500" y="1212850"/>
          <p14:tracePt t="11483" x="3365500" y="1220788"/>
          <p14:tracePt t="11486" x="3357563" y="1228725"/>
          <p14:tracePt t="11488" x="3357563" y="1236663"/>
          <p14:tracePt t="11488" x="3349625" y="1236663"/>
          <p14:tracePt t="11491" x="3349625" y="1244600"/>
          <p14:tracePt t="11492" x="3349625" y="1252538"/>
          <p14:tracePt t="11496" x="3341688" y="1260475"/>
          <p14:tracePt t="11500" x="3341688" y="1268413"/>
          <p14:tracePt t="11502" x="3341688" y="1276350"/>
          <p14:tracePt t="11503" x="3333750" y="1276350"/>
          <p14:tracePt t="11506" x="3333750" y="1284288"/>
          <p14:tracePt t="11509" x="3333750" y="1292225"/>
          <p14:tracePt t="11512" x="3333750" y="1300163"/>
          <p14:tracePt t="11514" x="3325813" y="1300163"/>
          <p14:tracePt t="11516" x="3317875" y="1300163"/>
          <p14:tracePt t="11518" x="3317875" y="1308100"/>
          <p14:tracePt t="11523" x="3317875" y="1316038"/>
          <p14:tracePt t="11525" x="3317875" y="1323975"/>
          <p14:tracePt t="11527" x="3308350" y="1323975"/>
          <p14:tracePt t="11531" x="3308350" y="1331913"/>
          <p14:tracePt t="11536" x="3308350" y="1339850"/>
          <p14:tracePt t="11537" x="3300413" y="1339850"/>
          <p14:tracePt t="11542" x="3300413" y="1347788"/>
          <p14:tracePt t="11545" x="3300413" y="1355725"/>
          <p14:tracePt t="11549" x="3300413" y="1363663"/>
          <p14:tracePt t="11551" x="3292475" y="1363663"/>
          <p14:tracePt t="11557" x="3292475" y="1371600"/>
          <p14:tracePt t="11564" x="3284538" y="1379538"/>
          <p14:tracePt t="11568" x="3284538" y="1387475"/>
          <p14:tracePt t="11575" x="3284538" y="1395413"/>
          <p14:tracePt t="11581" x="3276600" y="1395413"/>
          <p14:tracePt t="12115" x="3276600" y="1387475"/>
          <p14:tracePt t="12125" x="3276600" y="1379538"/>
          <p14:tracePt t="12153" x="3276600" y="1371600"/>
          <p14:tracePt t="12174" x="3284538" y="1371600"/>
          <p14:tracePt t="12209" x="3284538" y="1363663"/>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E9D1D3-A21C-49A7-91D4-7E7B51FFE087}"/>
              </a:ext>
            </a:extLst>
          </p:cNvPr>
          <p:cNvSpPr>
            <a:spLocks noGrp="1"/>
          </p:cNvSpPr>
          <p:nvPr>
            <p:ph type="sldNum" sz="quarter" idx="12"/>
          </p:nvPr>
        </p:nvSpPr>
        <p:spPr/>
        <p:txBody>
          <a:bodyPr/>
          <a:lstStyle/>
          <a:p>
            <a:fld id="{B57BFD29-428A-464D-BBE5-30C4DA1A15F1}" type="slidenum">
              <a:rPr lang="en-US" smtClean="0"/>
              <a:t>16</a:t>
            </a:fld>
            <a:endParaRPr lang="en-US"/>
          </a:p>
        </p:txBody>
      </p:sp>
      <p:sp>
        <p:nvSpPr>
          <p:cNvPr id="6" name="TextBox 5">
            <a:extLst>
              <a:ext uri="{FF2B5EF4-FFF2-40B4-BE49-F238E27FC236}">
                <a16:creationId xmlns:a16="http://schemas.microsoft.com/office/drawing/2014/main" id="{7F9040F7-BACD-485B-A5D1-D9ECB6DC1294}"/>
              </a:ext>
            </a:extLst>
          </p:cNvPr>
          <p:cNvSpPr txBox="1"/>
          <p:nvPr/>
        </p:nvSpPr>
        <p:spPr>
          <a:xfrm>
            <a:off x="1246682" y="281237"/>
            <a:ext cx="9698636"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Conclusions</a:t>
            </a:r>
          </a:p>
        </p:txBody>
      </p:sp>
      <p:sp>
        <p:nvSpPr>
          <p:cNvPr id="9" name="TextBox 8">
            <a:extLst>
              <a:ext uri="{FF2B5EF4-FFF2-40B4-BE49-F238E27FC236}">
                <a16:creationId xmlns:a16="http://schemas.microsoft.com/office/drawing/2014/main" id="{46AC5C49-B6EE-4A6E-8746-F461FF38C95E}"/>
              </a:ext>
            </a:extLst>
          </p:cNvPr>
          <p:cNvSpPr txBox="1"/>
          <p:nvPr/>
        </p:nvSpPr>
        <p:spPr>
          <a:xfrm>
            <a:off x="3048000" y="1307651"/>
            <a:ext cx="6096000" cy="369332"/>
          </a:xfrm>
          <a:prstGeom prst="rect">
            <a:avLst/>
          </a:prstGeom>
          <a:noFill/>
        </p:spPr>
        <p:txBody>
          <a:bodyPr wrap="square">
            <a:spAutoFit/>
          </a:bodyPr>
          <a:lstStyle/>
          <a:p>
            <a:endParaRPr lang="en-US" dirty="0"/>
          </a:p>
        </p:txBody>
      </p:sp>
      <p:graphicFrame>
        <p:nvGraphicFramePr>
          <p:cNvPr id="3" name="Διάγραμμα 2">
            <a:extLst>
              <a:ext uri="{FF2B5EF4-FFF2-40B4-BE49-F238E27FC236}">
                <a16:creationId xmlns:a16="http://schemas.microsoft.com/office/drawing/2014/main" id="{53980534-1C9C-4A2A-ACB3-3D5F3EFC1ABB}"/>
              </a:ext>
            </a:extLst>
          </p:cNvPr>
          <p:cNvGraphicFramePr/>
          <p:nvPr>
            <p:extLst>
              <p:ext uri="{D42A27DB-BD31-4B8C-83A1-F6EECF244321}">
                <p14:modId xmlns:p14="http://schemas.microsoft.com/office/powerpoint/2010/main" val="2181844478"/>
              </p:ext>
            </p:extLst>
          </p:nvPr>
        </p:nvGraphicFramePr>
        <p:xfrm>
          <a:off x="738232" y="911894"/>
          <a:ext cx="10318458" cy="54444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Ήχος 1">
            <a:hlinkClick r:id="" action="ppaction://media"/>
            <a:extLst>
              <a:ext uri="{FF2B5EF4-FFF2-40B4-BE49-F238E27FC236}">
                <a16:creationId xmlns:a16="http://schemas.microsoft.com/office/drawing/2014/main" id="{34363FC5-B53A-420B-A60E-4FA7C4080DE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88942070"/>
      </p:ext>
    </p:extLst>
  </p:cSld>
  <p:clrMapOvr>
    <a:masterClrMapping/>
  </p:clrMapOvr>
  <mc:AlternateContent xmlns:mc="http://schemas.openxmlformats.org/markup-compatibility/2006">
    <mc:Choice xmlns:p14="http://schemas.microsoft.com/office/powerpoint/2010/main" Requires="p14">
      <p:transition spd="slow" p14:dur="2000" advTm="93937"/>
    </mc:Choice>
    <mc:Fallback>
      <p:transition spd="slow" advTm="93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504" x="3276600" y="1363663"/>
          <p14:tracePt t="2509" x="3268663" y="1363663"/>
          <p14:tracePt t="2513" x="3260725" y="1363663"/>
          <p14:tracePt t="2518" x="3252788" y="1363663"/>
          <p14:tracePt t="2637" x="3252788" y="1355725"/>
          <p14:tracePt t="2639" x="3252788" y="1347788"/>
          <p14:tracePt t="2645" x="3252788" y="1339850"/>
          <p14:tracePt t="2651" x="3252788" y="1331913"/>
          <p14:tracePt t="2653" x="3260725" y="1331913"/>
          <p14:tracePt t="2655" x="3260725" y="1316038"/>
          <p14:tracePt t="2661" x="3260725" y="1308100"/>
          <p14:tracePt t="2665" x="3260725" y="1300163"/>
          <p14:tracePt t="2670" x="3268663" y="1292225"/>
          <p14:tracePt t="2671" x="3268663" y="1284288"/>
          <p14:tracePt t="2677" x="3268663" y="1276350"/>
          <p14:tracePt t="2680" x="3268663" y="1268413"/>
          <p14:tracePt t="2682" x="3268663" y="1260475"/>
          <p14:tracePt t="2687" x="3276600" y="1252538"/>
          <p14:tracePt t="2689" x="3276600" y="1244600"/>
          <p14:tracePt t="2693" x="3276600" y="1236663"/>
          <p14:tracePt t="2697" x="3284538" y="1228725"/>
          <p14:tracePt t="2699" x="3292475" y="1228725"/>
          <p14:tracePt t="2700" x="3292475" y="1220788"/>
          <p14:tracePt t="2704" x="3292475" y="1212850"/>
          <p14:tracePt t="2707" x="3292475" y="1204913"/>
          <p14:tracePt t="2712" x="3300413" y="1195388"/>
          <p14:tracePt t="2715" x="3308350" y="1187450"/>
          <p14:tracePt t="2717" x="3308350" y="1179513"/>
          <p14:tracePt t="2719" x="3317875" y="1171575"/>
          <p14:tracePt t="2722" x="3325813" y="1171575"/>
          <p14:tracePt t="2723" x="3325813" y="1163638"/>
          <p14:tracePt t="2727" x="3333750" y="1155700"/>
          <p14:tracePt t="2729" x="3333750" y="1147763"/>
          <p14:tracePt t="2732" x="3341688" y="1147763"/>
          <p14:tracePt t="2733" x="3341688" y="1139825"/>
          <p14:tracePt t="2737" x="3341688" y="1131888"/>
          <p14:tracePt t="2738" x="3349625" y="1131888"/>
          <p14:tracePt t="2742" x="3357563" y="1123950"/>
          <p14:tracePt t="2743" x="3357563" y="1116013"/>
          <p14:tracePt t="2748" x="3365500" y="1116013"/>
          <p14:tracePt t="2749" x="3365500" y="1108075"/>
          <p14:tracePt t="2754" x="3365500" y="1100138"/>
          <p14:tracePt t="2755" x="3373438" y="1100138"/>
          <p14:tracePt t="2758" x="3373438" y="1092200"/>
          <p14:tracePt t="2760" x="3373438" y="1084263"/>
          <p14:tracePt t="2763" x="3381375" y="1084263"/>
          <p14:tracePt t="2766" x="3381375" y="1076325"/>
          <p14:tracePt t="2771" x="3381375" y="1068388"/>
          <p14:tracePt t="2775" x="3389313" y="1068388"/>
          <p14:tracePt t="2776" x="3389313" y="1060450"/>
          <p14:tracePt t="2780" x="3389313" y="1052513"/>
          <p14:tracePt t="2782" x="3397250" y="1052513"/>
          <p14:tracePt t="2783" x="3397250" y="1044575"/>
          <p14:tracePt t="2788" x="3397250" y="1036638"/>
          <p14:tracePt t="2792" x="3405188" y="1028700"/>
          <p14:tracePt t="2793" x="3405188" y="1020763"/>
          <p14:tracePt t="2797" x="3405188" y="1012825"/>
          <p14:tracePt t="2800" x="3413125" y="1004888"/>
          <p14:tracePt t="2803" x="3413125" y="996950"/>
          <p14:tracePt t="2805" x="3421063" y="996950"/>
          <p14:tracePt t="2807" x="3421063" y="989013"/>
          <p14:tracePt t="2809" x="3421063" y="981075"/>
          <p14:tracePt t="2812" x="3429000" y="973138"/>
          <p14:tracePt t="2816" x="3429000" y="965200"/>
          <p14:tracePt t="2819" x="3429000" y="957263"/>
          <p14:tracePt t="2821" x="3429000" y="949325"/>
          <p14:tracePt t="2823" x="3436938" y="949325"/>
          <p14:tracePt t="2826" x="3436938" y="941388"/>
          <p14:tracePt t="2828" x="3436938" y="933450"/>
          <p14:tracePt t="2831" x="3436938" y="925513"/>
          <p14:tracePt t="2836" x="3444875" y="925513"/>
          <p14:tracePt t="2837" x="3444875" y="917575"/>
          <p14:tracePt t="2844" x="3444875" y="909638"/>
          <p14:tracePt t="2900" x="3444875" y="901700"/>
          <p14:tracePt t="2904" x="3452813" y="893763"/>
          <p14:tracePt t="2914" x="3452813" y="885825"/>
          <p14:tracePt t="2921" x="3452813" y="877888"/>
          <p14:tracePt t="2925" x="3460750" y="877888"/>
          <p14:tracePt t="2931" x="3460750" y="869950"/>
          <p14:tracePt t="2937" x="3460750" y="862013"/>
          <p14:tracePt t="2944" x="3468688" y="852488"/>
          <p14:tracePt t="2952" x="3468688" y="84455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E40997-B1A5-44B1-AD63-7E10A626F1DD}"/>
              </a:ext>
            </a:extLst>
          </p:cNvPr>
          <p:cNvSpPr>
            <a:spLocks noGrp="1"/>
          </p:cNvSpPr>
          <p:nvPr>
            <p:ph type="sldNum" sz="quarter" idx="12"/>
          </p:nvPr>
        </p:nvSpPr>
        <p:spPr/>
        <p:txBody>
          <a:bodyPr/>
          <a:lstStyle/>
          <a:p>
            <a:fld id="{B57BFD29-428A-464D-BBE5-30C4DA1A15F1}" type="slidenum">
              <a:rPr lang="en-US" smtClean="0"/>
              <a:t>17</a:t>
            </a:fld>
            <a:endParaRPr lang="en-US"/>
          </a:p>
        </p:txBody>
      </p:sp>
      <p:sp>
        <p:nvSpPr>
          <p:cNvPr id="6" name="TextBox 5">
            <a:extLst>
              <a:ext uri="{FF2B5EF4-FFF2-40B4-BE49-F238E27FC236}">
                <a16:creationId xmlns:a16="http://schemas.microsoft.com/office/drawing/2014/main" id="{D87D3FC8-8EB5-4247-BA07-912F3BBA7E7C}"/>
              </a:ext>
            </a:extLst>
          </p:cNvPr>
          <p:cNvSpPr txBox="1"/>
          <p:nvPr/>
        </p:nvSpPr>
        <p:spPr>
          <a:xfrm>
            <a:off x="782327" y="1429970"/>
            <a:ext cx="9999403" cy="3711785"/>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Thank you</a:t>
            </a:r>
          </a:p>
          <a:p>
            <a:pPr algn="ctr"/>
            <a:endParaRPr lang="en-US" sz="2800" b="1" dirty="0">
              <a:latin typeface="Arial" panose="020B0604020202020204" pitchFamily="34" charset="0"/>
              <a:cs typeface="Arial" panose="020B0604020202020204" pitchFamily="34" charset="0"/>
            </a:endParaRPr>
          </a:p>
          <a:p>
            <a:pPr algn="ctr"/>
            <a:endParaRPr lang="en-US" sz="2800" b="1" dirty="0">
              <a:latin typeface="Arial" panose="020B0604020202020204" pitchFamily="34" charset="0"/>
              <a:cs typeface="Arial" panose="020B0604020202020204" pitchFamily="34" charset="0"/>
            </a:endParaRPr>
          </a:p>
          <a:p>
            <a:pPr algn="ctr"/>
            <a:r>
              <a:rPr lang="en-US" sz="2800" b="1" dirty="0">
                <a:latin typeface="Arial" panose="020B0604020202020204" pitchFamily="34" charset="0"/>
                <a:cs typeface="Arial" panose="020B0604020202020204" pitchFamily="34" charset="0"/>
              </a:rPr>
              <a:t>Any questions? </a:t>
            </a:r>
            <a:endParaRPr lang="tr-TR" sz="2800" b="1" dirty="0">
              <a:latin typeface="Arial" panose="020B0604020202020204" pitchFamily="34" charset="0"/>
              <a:cs typeface="Arial" panose="020B0604020202020204" pitchFamily="34" charset="0"/>
            </a:endParaRPr>
          </a:p>
          <a:p>
            <a:pPr algn="ctr"/>
            <a:endParaRPr lang="en-US" sz="2800" b="1" dirty="0">
              <a:latin typeface="Arial" panose="020B0604020202020204" pitchFamily="34" charset="0"/>
              <a:cs typeface="Arial" panose="020B0604020202020204" pitchFamily="34" charset="0"/>
            </a:endParaRPr>
          </a:p>
          <a:p>
            <a:pPr algn="ctr">
              <a:lnSpc>
                <a:spcPct val="120000"/>
              </a:lnSpc>
            </a:pPr>
            <a:r>
              <a:rPr lang="en-US" sz="2800" b="1" dirty="0">
                <a:latin typeface="Arial" panose="020B0604020202020204" pitchFamily="34" charset="0"/>
                <a:cs typeface="Arial" panose="020B0604020202020204" pitchFamily="34" charset="0"/>
                <a:hlinkClick r:id="rId4"/>
              </a:rPr>
              <a:t>tbalask@gmail.com</a:t>
            </a:r>
            <a:endParaRPr lang="tr-TR" sz="2800" b="1" dirty="0">
              <a:latin typeface="Arial" panose="020B0604020202020204" pitchFamily="34" charset="0"/>
              <a:cs typeface="Arial" panose="020B0604020202020204" pitchFamily="34" charset="0"/>
            </a:endParaRPr>
          </a:p>
          <a:p>
            <a:pPr algn="ctr">
              <a:lnSpc>
                <a:spcPct val="120000"/>
              </a:lnSpc>
            </a:pPr>
            <a:r>
              <a:rPr lang="en-US" sz="2800" b="1" dirty="0">
                <a:latin typeface="Arial" panose="020B0604020202020204" pitchFamily="34" charset="0"/>
                <a:cs typeface="Arial" panose="020B0604020202020204" pitchFamily="34" charset="0"/>
                <a:hlinkClick r:id="rId5"/>
              </a:rPr>
              <a:t>daggelis@vub.be</a:t>
            </a:r>
            <a:endParaRPr lang="en-US" sz="2800" b="1" dirty="0">
              <a:latin typeface="Arial" panose="020B0604020202020204" pitchFamily="34" charset="0"/>
              <a:cs typeface="Arial" panose="020B0604020202020204" pitchFamily="34" charset="0"/>
            </a:endParaRPr>
          </a:p>
          <a:p>
            <a:pPr algn="ctr"/>
            <a:endParaRPr lang="tr-TR" sz="2800" b="1" dirty="0">
              <a:latin typeface="Arial" panose="020B0604020202020204" pitchFamily="34" charset="0"/>
              <a:cs typeface="Arial" panose="020B0604020202020204" pitchFamily="34" charset="0"/>
            </a:endParaRPr>
          </a:p>
        </p:txBody>
      </p:sp>
      <p:pic>
        <p:nvPicPr>
          <p:cNvPr id="2" name="Ήχος 1">
            <a:hlinkClick r:id="" action="ppaction://media"/>
            <a:extLst>
              <a:ext uri="{FF2B5EF4-FFF2-40B4-BE49-F238E27FC236}">
                <a16:creationId xmlns:a16="http://schemas.microsoft.com/office/drawing/2014/main" id="{FF1222B4-D2D6-40F8-941D-4A5ADEBA43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54516206"/>
      </p:ext>
    </p:extLst>
  </p:cSld>
  <p:clrMapOvr>
    <a:masterClrMapping/>
  </p:clrMapOvr>
  <mc:AlternateContent xmlns:mc="http://schemas.openxmlformats.org/markup-compatibility/2006">
    <mc:Choice xmlns:p14="http://schemas.microsoft.com/office/powerpoint/2010/main" Requires="p14">
      <p:transition spd="slow" p14:dur="2000" advTm="4087"/>
    </mc:Choice>
    <mc:Fallback>
      <p:transition spd="slow" advTm="4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087" x="3460750" y="844550"/>
          <p14:tracePt t="4087" x="3444875" y="836613"/>
          <p14:tracePt t="4087" x="3436938" y="836613"/>
          <p14:tracePt t="4087" x="3436938" y="828675"/>
          <p14:tracePt t="4087" x="3421063" y="820738"/>
          <p14:tracePt t="4087" x="3413125" y="820738"/>
          <p14:tracePt t="4087" x="3397250" y="812800"/>
          <p14:tracePt t="4087" x="3389313" y="812800"/>
          <p14:tracePt t="4087" x="3381375" y="812800"/>
          <p14:tracePt t="4087" x="3373438" y="804863"/>
          <p14:tracePt t="4087" x="3365500" y="804863"/>
          <p14:tracePt t="4087" x="3349625" y="796925"/>
          <p14:tracePt t="4087" x="3349625" y="788988"/>
          <p14:tracePt t="4087" x="3341688" y="788988"/>
          <p14:tracePt t="4087" x="3333750" y="781050"/>
          <p14:tracePt t="4087" x="3325813" y="781050"/>
          <p14:tracePt t="4087" x="3317875" y="781050"/>
          <p14:tracePt t="4087" x="3317875" y="773113"/>
          <p14:tracePt t="4087" x="3308350" y="773113"/>
          <p14:tracePt t="4087" x="3300413" y="765175"/>
          <p14:tracePt t="4087" x="3292475" y="757238"/>
          <p14:tracePt t="4087" x="3284538" y="757238"/>
          <p14:tracePt t="4087" x="3276600" y="749300"/>
          <p14:tracePt t="4087" x="3268663" y="749300"/>
          <p14:tracePt t="4087" x="3268663" y="741363"/>
          <p14:tracePt t="4087" x="3260725" y="741363"/>
          <p14:tracePt t="4087" x="3252788" y="741363"/>
          <p14:tracePt t="4087" x="3244850" y="733425"/>
          <p14:tracePt t="4087" x="3236913" y="725488"/>
          <p14:tracePt t="4087" x="3228975" y="725488"/>
          <p14:tracePt t="4087" x="3221038" y="725488"/>
          <p14:tracePt t="4087" x="3213100" y="725488"/>
          <p14:tracePt t="4087" x="3213100" y="717550"/>
          <p14:tracePt t="4087" x="3205163" y="717550"/>
          <p14:tracePt t="4087" x="3197225" y="709613"/>
          <p14:tracePt t="4087" x="3189288" y="709613"/>
          <p14:tracePt t="4087" x="3181350" y="709613"/>
          <p14:tracePt t="4087" x="3173413" y="701675"/>
          <p14:tracePt t="4087" x="3157538" y="693738"/>
          <p14:tracePt t="4087" x="3133725" y="693738"/>
          <p14:tracePt t="4087" x="3117850" y="693738"/>
          <p14:tracePt t="4087" x="3109913" y="685800"/>
          <p14:tracePt t="4087" x="3086100" y="685800"/>
          <p14:tracePt t="4087" x="3054350" y="677863"/>
          <p14:tracePt t="4087" x="3046413" y="677863"/>
          <p14:tracePt t="4087" x="3022600" y="669925"/>
          <p14:tracePt t="4087" x="2998788" y="669925"/>
          <p14:tracePt t="4087" x="2967038" y="669925"/>
          <p14:tracePt t="4087" x="2941638" y="669925"/>
          <p14:tracePt t="4087" x="2917825" y="669925"/>
          <p14:tracePt t="4087" x="2886075" y="669925"/>
          <p14:tracePt t="4087" x="2846388" y="669925"/>
          <p14:tracePt t="4087" x="2798763" y="669925"/>
          <p14:tracePt t="4087" x="2790825" y="669925"/>
          <p14:tracePt t="4087" x="2751138" y="669925"/>
          <p14:tracePt t="4087" x="2719388" y="669925"/>
          <p14:tracePt t="4087" x="2711450" y="669925"/>
          <p14:tracePt t="4087" x="2679700" y="669925"/>
          <p14:tracePt t="4087" x="2663825" y="669925"/>
          <p14:tracePt t="4087" x="2632075" y="669925"/>
          <p14:tracePt t="4087" x="2616200" y="669925"/>
          <p14:tracePt t="4087" x="2606675" y="669925"/>
          <p14:tracePt t="4087" x="2582863" y="669925"/>
          <p14:tracePt t="4087" x="2566988" y="669925"/>
          <p14:tracePt t="4087" x="2559050" y="669925"/>
          <p14:tracePt t="4087" x="2535238" y="669925"/>
          <p14:tracePt t="4087" x="2511425" y="669925"/>
          <p14:tracePt t="4087" x="2495550" y="669925"/>
          <p14:tracePt t="4087" x="2487613" y="669925"/>
          <p14:tracePt t="4087" x="2471738" y="669925"/>
          <p14:tracePt t="4087" x="2463800" y="669925"/>
          <p14:tracePt t="4087" x="2432050" y="669925"/>
          <p14:tracePt t="4087" x="2416175" y="669925"/>
          <p14:tracePt t="4087" x="2400300" y="669925"/>
          <p14:tracePt t="4087" x="2392363" y="669925"/>
          <p14:tracePt t="4087" x="2384425" y="669925"/>
          <p14:tracePt t="4087" x="2376488" y="669925"/>
          <p14:tracePt t="4087" x="2352675" y="661988"/>
          <p14:tracePt t="4087" x="2344738" y="661988"/>
          <p14:tracePt t="4087" x="2328863" y="661988"/>
          <p14:tracePt t="4087" x="2312988" y="654050"/>
          <p14:tracePt t="4087" x="2297113" y="654050"/>
          <p14:tracePt t="4087" x="2289175" y="654050"/>
          <p14:tracePt t="4087" x="2273300" y="654050"/>
          <p14:tracePt t="4087" x="2255838" y="646113"/>
          <p14:tracePt t="4087" x="2247900" y="638175"/>
          <p14:tracePt t="4087" x="2224088" y="638175"/>
          <p14:tracePt t="4087" x="2216150" y="638175"/>
          <p14:tracePt t="4087" x="2200275" y="638175"/>
          <p14:tracePt t="4087" x="2176463" y="630238"/>
          <p14:tracePt t="4087" x="2160588" y="622300"/>
          <p14:tracePt t="4087" x="2144713" y="622300"/>
          <p14:tracePt t="4087" x="2120900" y="614363"/>
          <p14:tracePt t="4087" x="2105025" y="606425"/>
          <p14:tracePt t="4087" x="2089150" y="606425"/>
          <p14:tracePt t="4087" x="2073275" y="598488"/>
          <p14:tracePt t="4087" x="2057400" y="598488"/>
          <p14:tracePt t="4087" x="2041525" y="590550"/>
          <p14:tracePt t="4087" x="2017713" y="582613"/>
          <p14:tracePt t="4087" x="2001838" y="582613"/>
          <p14:tracePt t="4087" x="1985963" y="582613"/>
          <p14:tracePt t="4087" x="1970088" y="574675"/>
          <p14:tracePt t="4087" x="1946275" y="566738"/>
          <p14:tracePt t="4087" x="1938338" y="558800"/>
          <p14:tracePt t="4087" x="1922463" y="558800"/>
          <p14:tracePt t="4087" x="1897063" y="542925"/>
          <p14:tracePt t="4087" x="1857375" y="534988"/>
          <p14:tracePt t="4087" x="1841500" y="534988"/>
          <p14:tracePt t="4087" x="1793875" y="509588"/>
          <p14:tracePt t="4087" x="1746250" y="501650"/>
          <p14:tracePt t="4087" x="1730375" y="493713"/>
          <p14:tracePt t="4087" x="1714500" y="485775"/>
          <p14:tracePt t="4087" x="1690688" y="477838"/>
          <p14:tracePt t="4087" x="1674813" y="469900"/>
          <p14:tracePt t="4087" x="1651000" y="461963"/>
          <p14:tracePt t="4087" x="1619250" y="446088"/>
          <p14:tracePt t="4087" x="1603375" y="438150"/>
          <p14:tracePt t="4087" x="1554163" y="414338"/>
          <p14:tracePt t="4087" x="1538288" y="414338"/>
          <p14:tracePt t="4087" x="1498600" y="390525"/>
          <p14:tracePt t="4087" x="1435100" y="358775"/>
          <p14:tracePt t="4087" x="1395413" y="342900"/>
          <p14:tracePt t="4087" x="1379538" y="334963"/>
          <p14:tracePt t="4087" x="1355725" y="327025"/>
          <p14:tracePt t="4087" x="1316038" y="311150"/>
          <p14:tracePt t="4087" x="1308100" y="303213"/>
          <p14:tracePt t="4087" x="1260475" y="279400"/>
          <p14:tracePt t="4087" x="1244600" y="271463"/>
          <p14:tracePt t="4087" x="1220788" y="263525"/>
          <p14:tracePt t="4087" x="1163638" y="231775"/>
          <p14:tracePt t="4087" x="1100138" y="207963"/>
          <p14:tracePt t="4087" x="1052513" y="184150"/>
          <p14:tracePt t="4087" x="1012825" y="158750"/>
          <p14:tracePt t="4087" x="996950" y="150813"/>
          <p14:tracePt t="4087" x="989013" y="142875"/>
          <p14:tracePt t="4087" x="965200" y="134938"/>
          <p14:tracePt t="4087" x="941388" y="119063"/>
          <p14:tracePt t="4087" x="917575" y="103188"/>
          <p14:tracePt t="4087" x="877888" y="87313"/>
          <p14:tracePt t="4087" x="828675" y="63500"/>
          <p14:tracePt t="4087" x="788988" y="39688"/>
          <p14:tracePt t="4087" x="765175" y="31750"/>
          <p14:tracePt t="4087" x="749300" y="15875"/>
          <p14:tracePt t="4087" x="733425" y="15875"/>
          <p14:tracePt t="4087" x="725488" y="7938"/>
          <p14:tracePt t="4087" x="709613" y="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Διάγραμμα 3">
            <a:extLst>
              <a:ext uri="{FF2B5EF4-FFF2-40B4-BE49-F238E27FC236}">
                <a16:creationId xmlns:a16="http://schemas.microsoft.com/office/drawing/2014/main" id="{6B41D668-975E-4407-A663-5B45B6BD8BDB}"/>
              </a:ext>
            </a:extLst>
          </p:cNvPr>
          <p:cNvGraphicFramePr/>
          <p:nvPr>
            <p:extLst>
              <p:ext uri="{D42A27DB-BD31-4B8C-83A1-F6EECF244321}">
                <p14:modId xmlns:p14="http://schemas.microsoft.com/office/powerpoint/2010/main" val="3501917343"/>
              </p:ext>
            </p:extLst>
          </p:nvPr>
        </p:nvGraphicFramePr>
        <p:xfrm>
          <a:off x="1413608" y="1083169"/>
          <a:ext cx="9469251" cy="25324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Slide Number Placeholder 5">
            <a:extLst>
              <a:ext uri="{FF2B5EF4-FFF2-40B4-BE49-F238E27FC236}">
                <a16:creationId xmlns:a16="http://schemas.microsoft.com/office/drawing/2014/main" id="{41C7FA14-515B-44ED-8F27-2E53E2D43CE1}"/>
              </a:ext>
            </a:extLst>
          </p:cNvPr>
          <p:cNvSpPr>
            <a:spLocks noGrp="1"/>
          </p:cNvSpPr>
          <p:nvPr>
            <p:ph type="sldNum" sz="quarter" idx="12"/>
          </p:nvPr>
        </p:nvSpPr>
        <p:spPr>
          <a:xfrm>
            <a:off x="9034244" y="5715175"/>
            <a:ext cx="2743200" cy="365125"/>
          </a:xfrm>
        </p:spPr>
        <p:txBody>
          <a:bodyPr/>
          <a:lstStyle/>
          <a:p>
            <a:fld id="{B57BFD29-428A-464D-BBE5-30C4DA1A15F1}" type="slidenum">
              <a:rPr lang="en-US" smtClean="0"/>
              <a:t>2</a:t>
            </a:fld>
            <a:endParaRPr lang="en-US"/>
          </a:p>
        </p:txBody>
      </p:sp>
      <p:sp>
        <p:nvSpPr>
          <p:cNvPr id="2" name="TextBox 1">
            <a:extLst>
              <a:ext uri="{FF2B5EF4-FFF2-40B4-BE49-F238E27FC236}">
                <a16:creationId xmlns:a16="http://schemas.microsoft.com/office/drawing/2014/main" id="{8385F435-81FA-48EC-B181-DDD3A4E7D813}"/>
              </a:ext>
            </a:extLst>
          </p:cNvPr>
          <p:cNvSpPr txBox="1"/>
          <p:nvPr/>
        </p:nvSpPr>
        <p:spPr>
          <a:xfrm>
            <a:off x="1184223" y="273111"/>
            <a:ext cx="9698636"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Introduction</a:t>
            </a:r>
          </a:p>
        </p:txBody>
      </p:sp>
      <p:sp>
        <p:nvSpPr>
          <p:cNvPr id="3" name="Βέλος: Κάτω 2">
            <a:extLst>
              <a:ext uri="{FF2B5EF4-FFF2-40B4-BE49-F238E27FC236}">
                <a16:creationId xmlns:a16="http://schemas.microsoft.com/office/drawing/2014/main" id="{5CF02FA9-398E-4D61-B261-9AA8DC78D3E0}"/>
              </a:ext>
            </a:extLst>
          </p:cNvPr>
          <p:cNvSpPr/>
          <p:nvPr/>
        </p:nvSpPr>
        <p:spPr>
          <a:xfrm>
            <a:off x="5739468" y="3694136"/>
            <a:ext cx="713064" cy="805343"/>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l-GR" dirty="0"/>
          </a:p>
        </p:txBody>
      </p:sp>
      <p:graphicFrame>
        <p:nvGraphicFramePr>
          <p:cNvPr id="8" name="Διάγραμμα 7">
            <a:extLst>
              <a:ext uri="{FF2B5EF4-FFF2-40B4-BE49-F238E27FC236}">
                <a16:creationId xmlns:a16="http://schemas.microsoft.com/office/drawing/2014/main" id="{5A1275C0-5B78-4BB6-8858-4C74256C1795}"/>
              </a:ext>
            </a:extLst>
          </p:cNvPr>
          <p:cNvGraphicFramePr/>
          <p:nvPr>
            <p:extLst>
              <p:ext uri="{D42A27DB-BD31-4B8C-83A1-F6EECF244321}">
                <p14:modId xmlns:p14="http://schemas.microsoft.com/office/powerpoint/2010/main" val="3156353680"/>
              </p:ext>
            </p:extLst>
          </p:nvPr>
        </p:nvGraphicFramePr>
        <p:xfrm>
          <a:off x="1413608" y="4577959"/>
          <a:ext cx="6730068" cy="148629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cxnSp>
        <p:nvCxnSpPr>
          <p:cNvPr id="10" name="Ευθύγραμμο βέλος σύνδεσης 9">
            <a:extLst>
              <a:ext uri="{FF2B5EF4-FFF2-40B4-BE49-F238E27FC236}">
                <a16:creationId xmlns:a16="http://schemas.microsoft.com/office/drawing/2014/main" id="{280620CC-C29A-4924-9DBD-468DF67CCE27}"/>
              </a:ext>
            </a:extLst>
          </p:cNvPr>
          <p:cNvCxnSpPr/>
          <p:nvPr/>
        </p:nvCxnSpPr>
        <p:spPr>
          <a:xfrm flipV="1">
            <a:off x="8186956" y="4267566"/>
            <a:ext cx="847288" cy="6207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Ευθύγραμμο βέλος σύνδεσης 11">
            <a:extLst>
              <a:ext uri="{FF2B5EF4-FFF2-40B4-BE49-F238E27FC236}">
                <a16:creationId xmlns:a16="http://schemas.microsoft.com/office/drawing/2014/main" id="{9649E0DE-63AA-4A87-B0BD-205764BFEB99}"/>
              </a:ext>
            </a:extLst>
          </p:cNvPr>
          <p:cNvCxnSpPr/>
          <p:nvPr/>
        </p:nvCxnSpPr>
        <p:spPr>
          <a:xfrm>
            <a:off x="8246378" y="5444455"/>
            <a:ext cx="787866" cy="4949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20" name="Διάγραμμα 19">
            <a:extLst>
              <a:ext uri="{FF2B5EF4-FFF2-40B4-BE49-F238E27FC236}">
                <a16:creationId xmlns:a16="http://schemas.microsoft.com/office/drawing/2014/main" id="{B8D58646-A79E-40B8-9EB2-A036ACA18549}"/>
              </a:ext>
            </a:extLst>
          </p:cNvPr>
          <p:cNvGraphicFramePr/>
          <p:nvPr>
            <p:extLst>
              <p:ext uri="{D42A27DB-BD31-4B8C-83A1-F6EECF244321}">
                <p14:modId xmlns:p14="http://schemas.microsoft.com/office/powerpoint/2010/main" val="3024748874"/>
              </p:ext>
            </p:extLst>
          </p:nvPr>
        </p:nvGraphicFramePr>
        <p:xfrm>
          <a:off x="9077524" y="3725113"/>
          <a:ext cx="1864026" cy="52322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19" name="Διάγραμμα 18">
            <a:extLst>
              <a:ext uri="{FF2B5EF4-FFF2-40B4-BE49-F238E27FC236}">
                <a16:creationId xmlns:a16="http://schemas.microsoft.com/office/drawing/2014/main" id="{F2E14AE8-766E-4381-B1B8-05D3AA45E0D5}"/>
              </a:ext>
            </a:extLst>
          </p:cNvPr>
          <p:cNvGraphicFramePr/>
          <p:nvPr>
            <p:extLst>
              <p:ext uri="{D42A27DB-BD31-4B8C-83A1-F6EECF244321}">
                <p14:modId xmlns:p14="http://schemas.microsoft.com/office/powerpoint/2010/main" val="3347997591"/>
              </p:ext>
            </p:extLst>
          </p:nvPr>
        </p:nvGraphicFramePr>
        <p:xfrm>
          <a:off x="9136946" y="5843649"/>
          <a:ext cx="1781873" cy="581664"/>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18" name="TextBox 17">
            <a:extLst>
              <a:ext uri="{FF2B5EF4-FFF2-40B4-BE49-F238E27FC236}">
                <a16:creationId xmlns:a16="http://schemas.microsoft.com/office/drawing/2014/main" id="{4357EE95-FD3D-4CF1-82E3-A04EAFB307BD}"/>
              </a:ext>
            </a:extLst>
          </p:cNvPr>
          <p:cNvSpPr txBox="1"/>
          <p:nvPr/>
        </p:nvSpPr>
        <p:spPr>
          <a:xfrm>
            <a:off x="9034244" y="4662764"/>
            <a:ext cx="2022446"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latin typeface="Arial" panose="020B0604020202020204" pitchFamily="34" charset="0"/>
                <a:cs typeface="Arial" panose="020B0604020202020204" pitchFamily="34" charset="0"/>
              </a:rPr>
              <a:t>recycled concrete aggregate</a:t>
            </a:r>
            <a:endParaRPr lang="el-GR" dirty="0">
              <a:latin typeface="Arial" panose="020B0604020202020204" pitchFamily="34" charset="0"/>
              <a:cs typeface="Arial" panose="020B0604020202020204" pitchFamily="34" charset="0"/>
            </a:endParaRPr>
          </a:p>
        </p:txBody>
      </p:sp>
      <p:sp>
        <p:nvSpPr>
          <p:cNvPr id="21" name="Βέλος: Επάνω-κάτω 20">
            <a:extLst>
              <a:ext uri="{FF2B5EF4-FFF2-40B4-BE49-F238E27FC236}">
                <a16:creationId xmlns:a16="http://schemas.microsoft.com/office/drawing/2014/main" id="{F0832EBA-757C-47B3-938E-E25A4D2C1E5F}"/>
              </a:ext>
            </a:extLst>
          </p:cNvPr>
          <p:cNvSpPr/>
          <p:nvPr/>
        </p:nvSpPr>
        <p:spPr>
          <a:xfrm>
            <a:off x="9810066" y="4301609"/>
            <a:ext cx="164309" cy="25948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Βέλος: Επάνω-κάτω 22">
            <a:extLst>
              <a:ext uri="{FF2B5EF4-FFF2-40B4-BE49-F238E27FC236}">
                <a16:creationId xmlns:a16="http://schemas.microsoft.com/office/drawing/2014/main" id="{DBA7C962-498D-4946-9F51-7E6CF86AFE4D}"/>
              </a:ext>
            </a:extLst>
          </p:cNvPr>
          <p:cNvSpPr/>
          <p:nvPr/>
        </p:nvSpPr>
        <p:spPr>
          <a:xfrm>
            <a:off x="9840941" y="5515348"/>
            <a:ext cx="164309" cy="25948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Ήχος 4">
            <a:hlinkClick r:id="" action="ppaction://media"/>
            <a:extLst>
              <a:ext uri="{FF2B5EF4-FFF2-40B4-BE49-F238E27FC236}">
                <a16:creationId xmlns:a16="http://schemas.microsoft.com/office/drawing/2014/main" id="{ABE7EB9F-DE4D-4294-BC96-03AFB0A68CEC}"/>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5432337"/>
      </p:ext>
    </p:extLst>
  </p:cSld>
  <p:clrMapOvr>
    <a:masterClrMapping/>
  </p:clrMapOvr>
  <mc:AlternateContent xmlns:mc="http://schemas.openxmlformats.org/markup-compatibility/2006">
    <mc:Choice xmlns:p14="http://schemas.microsoft.com/office/powerpoint/2010/main" Requires="p14">
      <p:transition spd="slow" p14:dur="2000" advTm="92567"/>
    </mc:Choice>
    <mc:Fallback>
      <p:transition spd="slow" advTm="92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61694" x="9042400" y="4832350"/>
          <p14:tracePt t="61698" x="9042400" y="4840288"/>
          <p14:tracePt t="61863" x="9034463" y="4840288"/>
          <p14:tracePt t="61869" x="9034463" y="4832350"/>
          <p14:tracePt t="61875" x="9026525" y="4824413"/>
          <p14:tracePt t="61884" x="9018588" y="4816475"/>
          <p14:tracePt t="61894" x="9010650" y="4816475"/>
          <p14:tracePt t="61896" x="9010650" y="4808538"/>
          <p14:tracePt t="61907" x="9010650" y="4800600"/>
          <p14:tracePt t="61910" x="9002713" y="4800600"/>
          <p14:tracePt t="61914" x="9002713" y="4792663"/>
          <p14:tracePt t="61920" x="8994775" y="4792663"/>
          <p14:tracePt t="61925" x="8986838" y="4792663"/>
          <p14:tracePt t="61928" x="8986838" y="4784725"/>
          <p14:tracePt t="61938" x="8978900" y="4784725"/>
          <p14:tracePt t="61941" x="8978900" y="4776788"/>
          <p14:tracePt t="61946" x="8970963" y="4776788"/>
          <p14:tracePt t="61957" x="8963025" y="4776788"/>
          <p14:tracePt t="61961" x="8955088" y="4768850"/>
          <p14:tracePt t="61974" x="8947150" y="4768850"/>
          <p14:tracePt t="61982" x="8939213" y="4768850"/>
          <p14:tracePt t="61985" x="8939213" y="4760913"/>
          <p14:tracePt t="61989" x="8931275" y="4760913"/>
          <p14:tracePt t="61997" x="8915400" y="4760913"/>
          <p14:tracePt t="62002" x="8907463" y="4760913"/>
          <p14:tracePt t="62008" x="8899525" y="4760913"/>
          <p14:tracePt t="62011" x="8891588" y="4760913"/>
          <p14:tracePt t="62013" x="8883650" y="4760913"/>
          <p14:tracePt t="62016" x="8874125" y="4760913"/>
          <p14:tracePt t="62018" x="8866188" y="4760913"/>
          <p14:tracePt t="62019" x="8858250" y="4760913"/>
          <p14:tracePt t="62021" x="8850313" y="4760913"/>
          <p14:tracePt t="62023" x="8842375" y="4760913"/>
          <p14:tracePt t="62025" x="8834438" y="4760913"/>
          <p14:tracePt t="62028" x="8818563" y="4760913"/>
          <p14:tracePt t="62030" x="8810625" y="4760913"/>
          <p14:tracePt t="62032" x="8794750" y="4760913"/>
          <p14:tracePt t="62034" x="8786813" y="4760913"/>
          <p14:tracePt t="62035" x="8770938" y="4760913"/>
          <p14:tracePt t="62037" x="8763000" y="4760913"/>
          <p14:tracePt t="62038" x="8763000" y="4768850"/>
          <p14:tracePt t="62041" x="8739188" y="4768850"/>
          <p14:tracePt t="62044" x="8731250" y="4768850"/>
          <p14:tracePt t="62045" x="8715375" y="4768850"/>
          <p14:tracePt t="62047" x="8707438" y="4768850"/>
          <p14:tracePt t="62049" x="8699500" y="4768850"/>
          <p14:tracePt t="62050" x="8691563" y="4768850"/>
          <p14:tracePt t="62051" x="8683625" y="4776788"/>
          <p14:tracePt t="62053" x="8675688" y="4776788"/>
          <p14:tracePt t="62054" x="8667750" y="4776788"/>
          <p14:tracePt t="62055" x="8659813" y="4776788"/>
          <p14:tracePt t="62057" x="8651875" y="4776788"/>
          <p14:tracePt t="62060" x="8636000" y="4784725"/>
          <p14:tracePt t="62061" x="8628063" y="4784725"/>
          <p14:tracePt t="62063" x="8612188" y="4784725"/>
          <p14:tracePt t="62064" x="8612188" y="4792663"/>
          <p14:tracePt t="62065" x="8604250" y="4792663"/>
          <p14:tracePt t="62067" x="8596313" y="4792663"/>
          <p14:tracePt t="62068" x="8588375" y="4792663"/>
          <p14:tracePt t="62070" x="8580438" y="4800600"/>
          <p14:tracePt t="62072" x="8564563" y="4800600"/>
          <p14:tracePt t="62076" x="8556625" y="4816475"/>
          <p14:tracePt t="62078" x="8548688" y="4816475"/>
          <p14:tracePt t="62079" x="8540750" y="4816475"/>
          <p14:tracePt t="62080" x="8531225" y="4816475"/>
          <p14:tracePt t="62082" x="8531225" y="4824413"/>
          <p14:tracePt t="62084" x="8523288" y="4824413"/>
          <p14:tracePt t="62086" x="8523288" y="4832350"/>
          <p14:tracePt t="62088" x="8515350" y="4840288"/>
          <p14:tracePt t="62090" x="8507413" y="4840288"/>
          <p14:tracePt t="62095" x="8507413" y="4848225"/>
          <p14:tracePt t="62096" x="8499475" y="4856163"/>
          <p14:tracePt t="62100" x="8499475" y="4864100"/>
          <p14:tracePt t="62102" x="8499475" y="4872038"/>
          <p14:tracePt t="62105" x="8499475" y="4879975"/>
          <p14:tracePt t="62106" x="8491538" y="4879975"/>
          <p14:tracePt t="62109" x="8491538" y="4887913"/>
          <p14:tracePt t="62112" x="8491538" y="4895850"/>
          <p14:tracePt t="62117" x="8491538" y="4903788"/>
          <p14:tracePt t="62117" x="8491538" y="4911725"/>
          <p14:tracePt t="62120" x="8491538" y="4919663"/>
          <p14:tracePt t="62124" x="8491538" y="4927600"/>
          <p14:tracePt t="62127" x="8491538" y="4935538"/>
          <p14:tracePt t="62130" x="8491538" y="4943475"/>
          <p14:tracePt t="62134" x="8491538" y="4951413"/>
          <p14:tracePt t="62139" x="8499475" y="4959350"/>
          <p14:tracePt t="62145" x="8507413" y="4967288"/>
          <p14:tracePt t="62147" x="8515350" y="4967288"/>
          <p14:tracePt t="62148" x="8515350" y="4976813"/>
          <p14:tracePt t="62152" x="8523288" y="4976813"/>
          <p14:tracePt t="62156" x="8531225" y="4976813"/>
          <p14:tracePt t="62161" x="8548688" y="4976813"/>
          <p14:tracePt t="62162" x="8556625" y="4976813"/>
          <p14:tracePt t="62164" x="8564563" y="4976813"/>
          <p14:tracePt t="62166" x="8572500" y="4976813"/>
          <p14:tracePt t="62167" x="8580438" y="4976813"/>
          <p14:tracePt t="62169" x="8588375" y="4976813"/>
          <p14:tracePt t="62170" x="8596313" y="4976813"/>
          <p14:tracePt t="62172" x="8604250" y="4976813"/>
          <p14:tracePt t="62173" x="8612188" y="4976813"/>
          <p14:tracePt t="62175" x="8628063" y="4976813"/>
          <p14:tracePt t="62177" x="8643938" y="4976813"/>
          <p14:tracePt t="62179" x="8659813" y="4976813"/>
          <p14:tracePt t="62179" x="8667750" y="4976813"/>
          <p14:tracePt t="62181" x="8675688" y="4976813"/>
          <p14:tracePt t="62182" x="8683625" y="4976813"/>
          <p14:tracePt t="62183" x="8691563" y="4967288"/>
          <p14:tracePt t="62184" x="8699500" y="4967288"/>
          <p14:tracePt t="62185" x="8715375" y="4967288"/>
          <p14:tracePt t="62186" x="8723313" y="4967288"/>
          <p14:tracePt t="62187" x="8731250" y="4959350"/>
          <p14:tracePt t="62188" x="8747125" y="4959350"/>
          <p14:tracePt t="62189" x="8755063" y="4959350"/>
          <p14:tracePt t="62190" x="8763000" y="4951413"/>
          <p14:tracePt t="62191" x="8770938" y="4951413"/>
          <p14:tracePt t="62194" x="8802688" y="4943475"/>
          <p14:tracePt t="62195" x="8818563" y="4943475"/>
          <p14:tracePt t="62196" x="8826500" y="4935538"/>
          <p14:tracePt t="62197" x="8834438" y="4935538"/>
          <p14:tracePt t="62197" x="8850313" y="4935538"/>
          <p14:tracePt t="62199" x="8858250" y="4935538"/>
          <p14:tracePt t="62200" x="8866188" y="4927600"/>
          <p14:tracePt t="62201" x="8891588" y="4927600"/>
          <p14:tracePt t="62202" x="8899525" y="4919663"/>
          <p14:tracePt t="62203" x="8915400" y="4919663"/>
          <p14:tracePt t="62204" x="8923338" y="4919663"/>
          <p14:tracePt t="62205" x="8939213" y="4919663"/>
          <p14:tracePt t="62206" x="8947150" y="4911725"/>
          <p14:tracePt t="62207" x="8955088" y="4911725"/>
          <p14:tracePt t="62210" x="8994775" y="4903788"/>
          <p14:tracePt t="62212" x="9026525" y="4887913"/>
          <p14:tracePt t="62214" x="9042400" y="4887913"/>
          <p14:tracePt t="62215" x="9050338" y="4879975"/>
          <p14:tracePt t="62216" x="9066213" y="4879975"/>
          <p14:tracePt t="62217" x="9082088" y="4872038"/>
          <p14:tracePt t="62218" x="9090025" y="4872038"/>
          <p14:tracePt t="62219" x="9105900" y="4864100"/>
          <p14:tracePt t="62220" x="9121775" y="4864100"/>
          <p14:tracePt t="62221" x="9137650" y="4856163"/>
          <p14:tracePt t="62222" x="9145588" y="4856163"/>
          <p14:tracePt t="62223" x="9161463" y="4848225"/>
          <p14:tracePt t="62224" x="9169400" y="4848225"/>
          <p14:tracePt t="62225" x="9185275" y="4848225"/>
          <p14:tracePt t="62226" x="9193213" y="4840288"/>
          <p14:tracePt t="62227" x="9217025" y="4824413"/>
          <p14:tracePt t="62229" x="9234488" y="4824413"/>
          <p14:tracePt t="62229" x="9250363" y="4824413"/>
          <p14:tracePt t="62231" x="9274175" y="4816475"/>
          <p14:tracePt t="62231" x="9282113" y="4808538"/>
          <p14:tracePt t="62233" x="9290050" y="4808538"/>
          <p14:tracePt t="62233" x="9305925" y="4808538"/>
          <p14:tracePt t="62235" x="9329738" y="4800600"/>
          <p14:tracePt t="62235" x="9337675" y="4792663"/>
          <p14:tracePt t="62237" x="9353550" y="4784725"/>
          <p14:tracePt t="62238" x="9369425" y="4784725"/>
          <p14:tracePt t="62239" x="9385300" y="4776788"/>
          <p14:tracePt t="62240" x="9401175" y="4776788"/>
          <p14:tracePt t="62241" x="9409113" y="4768850"/>
          <p14:tracePt t="62242" x="9432925" y="4768850"/>
          <p14:tracePt t="62243" x="9448800" y="4768850"/>
          <p14:tracePt t="62244" x="9464675" y="4760913"/>
          <p14:tracePt t="62245" x="9480550" y="4752975"/>
          <p14:tracePt t="62245" x="9496425" y="4745038"/>
          <p14:tracePt t="62247" x="9512300" y="4745038"/>
          <p14:tracePt t="62247" x="9528175" y="4745038"/>
          <p14:tracePt t="62249" x="9544050" y="4737100"/>
          <p14:tracePt t="62249" x="9559925" y="4729163"/>
          <p14:tracePt t="62251" x="9575800" y="4729163"/>
          <p14:tracePt t="62251" x="9593263" y="4729163"/>
          <p14:tracePt t="62253" x="9617075" y="4729163"/>
          <p14:tracePt t="62253" x="9625013" y="4721225"/>
          <p14:tracePt t="62255" x="9640888" y="4713288"/>
          <p14:tracePt t="62255" x="9656763" y="4705350"/>
          <p14:tracePt t="62257" x="9672638" y="4705350"/>
          <p14:tracePt t="62258" x="9704388" y="4705350"/>
          <p14:tracePt t="62260" x="9720263" y="4697413"/>
          <p14:tracePt t="62261" x="9736138" y="4689475"/>
          <p14:tracePt t="62261" x="9752013" y="4689475"/>
          <p14:tracePt t="62263" x="9767888" y="4681538"/>
          <p14:tracePt t="62263" x="9783763" y="4681538"/>
          <p14:tracePt t="62265" x="9791700" y="4681538"/>
          <p14:tracePt t="62265" x="9815513" y="4681538"/>
          <p14:tracePt t="62267" x="9831388" y="4673600"/>
          <p14:tracePt t="62267" x="9847263" y="4673600"/>
          <p14:tracePt t="62269" x="9855200" y="4665663"/>
          <p14:tracePt t="62269" x="9871075" y="4665663"/>
          <p14:tracePt t="62271" x="9894888" y="4665663"/>
          <p14:tracePt t="62272" x="9902825" y="4665663"/>
          <p14:tracePt t="62273" x="9918700" y="4657725"/>
          <p14:tracePt t="62273" x="9936163" y="4657725"/>
          <p14:tracePt t="62275" x="9952038" y="4649788"/>
          <p14:tracePt t="62276" x="9959975" y="4649788"/>
          <p14:tracePt t="62277" x="9975850" y="4649788"/>
          <p14:tracePt t="62278" x="9991725" y="4641850"/>
          <p14:tracePt t="62279" x="9999663" y="4641850"/>
          <p14:tracePt t="62280" x="10015538" y="4641850"/>
          <p14:tracePt t="62281" x="10031413" y="4641850"/>
          <p14:tracePt t="62282" x="10047288" y="4633913"/>
          <p14:tracePt t="62283" x="10055225" y="4633913"/>
          <p14:tracePt t="62284" x="10079038" y="4624388"/>
          <p14:tracePt t="62285" x="10086975" y="4624388"/>
          <p14:tracePt t="62286" x="10094913" y="4624388"/>
          <p14:tracePt t="62287" x="10110788" y="4624388"/>
          <p14:tracePt t="62287" x="10118725" y="4616450"/>
          <p14:tracePt t="62289" x="10134600" y="4616450"/>
          <p14:tracePt t="62290" x="10142538" y="4616450"/>
          <p14:tracePt t="62290" x="10158413" y="4608513"/>
          <p14:tracePt t="62292" x="10174288" y="4608513"/>
          <p14:tracePt t="62292" x="10190163" y="4608513"/>
          <p14:tracePt t="62294" x="10190163" y="4600575"/>
          <p14:tracePt t="62294" x="10206038" y="4600575"/>
          <p14:tracePt t="62295" x="10221913" y="4592638"/>
          <p14:tracePt t="62297" x="10229850" y="4592638"/>
          <p14:tracePt t="62298" x="10237788" y="4592638"/>
          <p14:tracePt t="62299" x="10245725" y="4592638"/>
          <p14:tracePt t="62299" x="10261600" y="4584700"/>
          <p14:tracePt t="62301" x="10269538" y="4584700"/>
          <p14:tracePt t="62301" x="10279063" y="4576763"/>
          <p14:tracePt t="62303" x="10294938" y="4576763"/>
          <p14:tracePt t="62304" x="10302875" y="4568825"/>
          <p14:tracePt t="62305" x="10310813" y="4568825"/>
          <p14:tracePt t="62305" x="10326688" y="4560888"/>
          <p14:tracePt t="62307" x="10334625" y="4560888"/>
          <p14:tracePt t="62309" x="10358438" y="4560888"/>
          <p14:tracePt t="62310" x="10366375" y="4552950"/>
          <p14:tracePt t="62311" x="10374313" y="4545013"/>
          <p14:tracePt t="62311" x="10382250" y="4545013"/>
          <p14:tracePt t="62313" x="10390188" y="4545013"/>
          <p14:tracePt t="62314" x="10406063" y="4537075"/>
          <p14:tracePt t="62316" x="10414000" y="4537075"/>
          <p14:tracePt t="62317" x="10429875" y="4529138"/>
          <p14:tracePt t="62318" x="10429875" y="4521200"/>
          <p14:tracePt t="62319" x="10445750" y="4521200"/>
          <p14:tracePt t="62319" x="10453688" y="4521200"/>
          <p14:tracePt t="62321" x="10461625" y="4513263"/>
          <p14:tracePt t="62321" x="10469563" y="4505325"/>
          <p14:tracePt t="62324" x="10477500" y="4505325"/>
          <p14:tracePt t="62325" x="10485438" y="4505325"/>
          <p14:tracePt t="62326" x="10501313" y="4489450"/>
          <p14:tracePt t="62328" x="10509250" y="4489450"/>
          <p14:tracePt t="62329" x="10517188" y="4489450"/>
          <p14:tracePt t="62330" x="10525125" y="4481513"/>
          <p14:tracePt t="62332" x="10533063" y="4481513"/>
          <p14:tracePt t="62333" x="10533063" y="4473575"/>
          <p14:tracePt t="62334" x="10548938" y="4465638"/>
          <p14:tracePt t="62336" x="10556875" y="4465638"/>
          <p14:tracePt t="62338" x="10572750" y="4457700"/>
          <p14:tracePt t="62340" x="10572750" y="4449763"/>
          <p14:tracePt t="62340" x="10588625" y="4449763"/>
          <p14:tracePt t="62342" x="10588625" y="4441825"/>
          <p14:tracePt t="62343" x="10596563" y="4441825"/>
          <p14:tracePt t="62345" x="10604500" y="4433888"/>
          <p14:tracePt t="62347" x="10612438" y="4433888"/>
          <p14:tracePt t="62347" x="10620375" y="4425950"/>
          <p14:tracePt t="62350" x="10629900" y="4425950"/>
          <p14:tracePt t="62350" x="10629900" y="4418013"/>
          <p14:tracePt t="62352" x="10629900" y="4410075"/>
          <p14:tracePt t="62352" x="10637838" y="4410075"/>
          <p14:tracePt t="62355" x="10645775" y="4402138"/>
          <p14:tracePt t="62359" x="10661650" y="4394200"/>
          <p14:tracePt t="62361" x="10661650" y="4386263"/>
          <p14:tracePt t="62362" x="10669588" y="4378325"/>
          <p14:tracePt t="62365" x="10677525" y="4370388"/>
          <p14:tracePt t="62368" x="10677525" y="4362450"/>
          <p14:tracePt t="62368" x="10693400" y="4362450"/>
          <p14:tracePt t="62370" x="10693400" y="4354513"/>
          <p14:tracePt t="62371" x="10693400" y="4346575"/>
          <p14:tracePt t="62373" x="10693400" y="4338638"/>
          <p14:tracePt t="62374" x="10701338" y="4338638"/>
          <p14:tracePt t="62375" x="10701338" y="4330700"/>
          <p14:tracePt t="62379" x="10709275" y="4322763"/>
          <p14:tracePt t="62380" x="10717213" y="4314825"/>
          <p14:tracePt t="62383" x="10717213" y="4306888"/>
          <p14:tracePt t="62385" x="10725150" y="4298950"/>
          <p14:tracePt t="62388" x="10733088" y="4291013"/>
          <p14:tracePt t="62389" x="10733088" y="4281488"/>
          <p14:tracePt t="62391" x="10733088" y="4273550"/>
          <p14:tracePt t="62394" x="10733088" y="4265613"/>
          <p14:tracePt t="62397" x="10733088" y="4249738"/>
          <p14:tracePt t="62398" x="10741025" y="4249738"/>
          <p14:tracePt t="62400" x="10741025" y="4241800"/>
          <p14:tracePt t="62403" x="10741025" y="4233863"/>
          <p14:tracePt t="62404" x="10741025" y="4225925"/>
          <p14:tracePt t="62406" x="10741025" y="4217988"/>
          <p14:tracePt t="62407" x="10748963" y="4217988"/>
          <p14:tracePt t="62408" x="10748963" y="4210050"/>
          <p14:tracePt t="62410" x="10748963" y="4202113"/>
          <p14:tracePt t="62412" x="10748963" y="4194175"/>
          <p14:tracePt t="62412" x="10748963" y="4186238"/>
          <p14:tracePt t="62415" x="10748963" y="4178300"/>
          <p14:tracePt t="62417" x="10748963" y="4162425"/>
          <p14:tracePt t="62420" x="10748963" y="4154488"/>
          <p14:tracePt t="62422" x="10748963" y="4138613"/>
          <p14:tracePt t="62424" x="10748963" y="4130675"/>
          <p14:tracePt t="62425" x="10748963" y="4122738"/>
          <p14:tracePt t="62428" x="10748963" y="4114800"/>
          <p14:tracePt t="62429" x="10748963" y="4106863"/>
          <p14:tracePt t="62430" x="10741025" y="4106863"/>
          <p14:tracePt t="62431" x="10741025" y="4098925"/>
          <p14:tracePt t="62431" x="10741025" y="4090988"/>
          <p14:tracePt t="62433" x="10741025" y="4083050"/>
          <p14:tracePt t="62434" x="10733088" y="4083050"/>
          <p14:tracePt t="62435" x="10733088" y="4075113"/>
          <p14:tracePt t="62438" x="10733088" y="4059238"/>
          <p14:tracePt t="62438" x="10725150" y="4059238"/>
          <p14:tracePt t="62440" x="10725150" y="4051300"/>
          <p14:tracePt t="62443" x="10709275" y="4043363"/>
          <p14:tracePt t="62444" x="10709275" y="4035425"/>
          <p14:tracePt t="62445" x="10709275" y="4027488"/>
          <p14:tracePt t="62445" x="10701338" y="4019550"/>
          <p14:tracePt t="62448" x="10693400" y="4019550"/>
          <p14:tracePt t="62448" x="10685463" y="4003675"/>
          <p14:tracePt t="62451" x="10677525" y="3995738"/>
          <p14:tracePt t="62451" x="10669588" y="3987800"/>
          <p14:tracePt t="62454" x="10661650" y="3979863"/>
          <p14:tracePt t="62456" x="10653713" y="3979863"/>
          <p14:tracePt t="62457" x="10653713" y="3963988"/>
          <p14:tracePt t="62458" x="10637838" y="3963988"/>
          <p14:tracePt t="62460" x="10629900" y="3956050"/>
          <p14:tracePt t="62461" x="10620375" y="3948113"/>
          <p14:tracePt t="62462" x="10620375" y="3938588"/>
          <p14:tracePt t="62463" x="10612438" y="3938588"/>
          <p14:tracePt t="62464" x="10604500" y="3930650"/>
          <p14:tracePt t="62464" x="10596563" y="3930650"/>
          <p14:tracePt t="62466" x="10588625" y="3922713"/>
          <p14:tracePt t="62467" x="10580688" y="3914775"/>
          <p14:tracePt t="62469" x="10572750" y="3906838"/>
          <p14:tracePt t="62469" x="10564813" y="3906838"/>
          <p14:tracePt t="62471" x="10556875" y="3898900"/>
          <p14:tracePt t="62472" x="10548938" y="3898900"/>
          <p14:tracePt t="62473" x="10548938" y="3890963"/>
          <p14:tracePt t="62474" x="10533063" y="3890963"/>
          <p14:tracePt t="62475" x="10533063" y="3883025"/>
          <p14:tracePt t="62476" x="10525125" y="3883025"/>
          <p14:tracePt t="62476" x="10509250" y="3875088"/>
          <p14:tracePt t="62478" x="10509250" y="3867150"/>
          <p14:tracePt t="62479" x="10493375" y="3867150"/>
          <p14:tracePt t="62479" x="10493375" y="3859213"/>
          <p14:tracePt t="62481" x="10477500" y="3859213"/>
          <p14:tracePt t="62481" x="10477500" y="3851275"/>
          <p14:tracePt t="62483" x="10469563" y="3843338"/>
          <p14:tracePt t="62483" x="10453688" y="3843338"/>
          <p14:tracePt t="62485" x="10445750" y="3843338"/>
          <p14:tracePt t="62486" x="10437813" y="3843338"/>
          <p14:tracePt t="62487" x="10437813" y="3835400"/>
          <p14:tracePt t="62487" x="10429875" y="3827463"/>
          <p14:tracePt t="62489" x="10414000" y="3827463"/>
          <p14:tracePt t="62489" x="10414000" y="3819525"/>
          <p14:tracePt t="62491" x="10406063" y="3819525"/>
          <p14:tracePt t="62493" x="10390188" y="3819525"/>
          <p14:tracePt t="62494" x="10382250" y="3811588"/>
          <p14:tracePt t="62495" x="10374313" y="3803650"/>
          <p14:tracePt t="62496" x="10366375" y="3803650"/>
          <p14:tracePt t="62497" x="10358438" y="3803650"/>
          <p14:tracePt t="62497" x="10350500" y="3787775"/>
          <p14:tracePt t="62499" x="10342563" y="3787775"/>
          <p14:tracePt t="62499" x="10334625" y="3787775"/>
          <p14:tracePt t="62501" x="10326688" y="3787775"/>
          <p14:tracePt t="62501" x="10318750" y="3787775"/>
          <p14:tracePt t="62503" x="10310813" y="3779838"/>
          <p14:tracePt t="62503" x="10302875" y="3779838"/>
          <p14:tracePt t="62505" x="10294938" y="3779838"/>
          <p14:tracePt t="62505" x="10287000" y="3779838"/>
          <p14:tracePt t="62507" x="10287000" y="3771900"/>
          <p14:tracePt t="62508" x="10269538" y="3771900"/>
          <p14:tracePt t="62509" x="10261600" y="3771900"/>
          <p14:tracePt t="62509" x="10261600" y="3763963"/>
          <p14:tracePt t="62511" x="10245725" y="3763963"/>
          <p14:tracePt t="62513" x="10237788" y="3763963"/>
          <p14:tracePt t="62513" x="10221913" y="3756025"/>
          <p14:tracePt t="62516" x="10206038" y="3756025"/>
          <p14:tracePt t="62517" x="10198100" y="3756025"/>
          <p14:tracePt t="62519" x="10182225" y="3756025"/>
          <p14:tracePt t="62521" x="10174288" y="3748088"/>
          <p14:tracePt t="62522" x="10158413" y="3748088"/>
          <p14:tracePt t="62523" x="10158413" y="3740150"/>
          <p14:tracePt t="62524" x="10150475" y="3740150"/>
          <p14:tracePt t="62526" x="10134600" y="3740150"/>
          <p14:tracePt t="62526" x="10126663" y="3740150"/>
          <p14:tracePt t="62529" x="10110788" y="3740150"/>
          <p14:tracePt t="62530" x="10102850" y="3740150"/>
          <p14:tracePt t="62530" x="10094913" y="3740150"/>
          <p14:tracePt t="62532" x="10094913" y="3732213"/>
          <p14:tracePt t="62532" x="10086975" y="3732213"/>
          <p14:tracePt t="62534" x="10071100" y="3732213"/>
          <p14:tracePt t="62535" x="10063163" y="3732213"/>
          <p14:tracePt t="62537" x="10047288" y="3732213"/>
          <p14:tracePt t="62539" x="10039350" y="3732213"/>
          <p14:tracePt t="62540" x="10031413" y="3732213"/>
          <p14:tracePt t="62541" x="10023475" y="3732213"/>
          <p14:tracePt t="62542" x="10007600" y="3724275"/>
          <p14:tracePt t="62543" x="9999663" y="3724275"/>
          <p14:tracePt t="62545" x="9991725" y="3724275"/>
          <p14:tracePt t="62546" x="9983788" y="3724275"/>
          <p14:tracePt t="62547" x="9975850" y="3724275"/>
          <p14:tracePt t="62547" x="9967913" y="3724275"/>
          <p14:tracePt t="62549" x="9959975" y="3724275"/>
          <p14:tracePt t="62550" x="9952038" y="3724275"/>
          <p14:tracePt t="62551" x="9944100" y="3724275"/>
          <p14:tracePt t="62553" x="9926638" y="3724275"/>
          <p14:tracePt t="62554" x="9918700" y="3724275"/>
          <p14:tracePt t="62555" x="9910763" y="3724275"/>
          <p14:tracePt t="62556" x="9902825" y="3724275"/>
          <p14:tracePt t="62558" x="9886950" y="3724275"/>
          <p14:tracePt t="62559" x="9879013" y="3724275"/>
          <p14:tracePt t="62561" x="9863138" y="3724275"/>
          <p14:tracePt t="62563" x="9855200" y="3724275"/>
          <p14:tracePt t="62564" x="9839325" y="3724275"/>
          <p14:tracePt t="62566" x="9831388" y="3724275"/>
          <p14:tracePt t="62567" x="9823450" y="3724275"/>
          <p14:tracePt t="62568" x="9815513" y="3724275"/>
          <p14:tracePt t="62568" x="9807575" y="3724275"/>
          <p14:tracePt t="62571" x="9791700" y="3724275"/>
          <p14:tracePt t="62573" x="9783763" y="3724275"/>
          <p14:tracePt t="62573" x="9775825" y="3724275"/>
          <p14:tracePt t="62575" x="9767888" y="3724275"/>
          <p14:tracePt t="62576" x="9759950" y="3724275"/>
          <p14:tracePt t="62578" x="9752013" y="3724275"/>
          <p14:tracePt t="62579" x="9736138" y="3724275"/>
          <p14:tracePt t="62582" x="9728200" y="3724275"/>
          <p14:tracePt t="62582" x="9720263" y="3724275"/>
          <p14:tracePt t="62584" x="9712325" y="3724275"/>
          <p14:tracePt t="62586" x="9704388" y="3724275"/>
          <p14:tracePt t="62588" x="9696450" y="3724275"/>
          <p14:tracePt t="62590" x="9680575" y="3724275"/>
          <p14:tracePt t="62592" x="9680575" y="3732213"/>
          <p14:tracePt t="62592" x="9672638" y="3732213"/>
          <p14:tracePt t="62594" x="9664700" y="3732213"/>
          <p14:tracePt t="62595" x="9656763" y="3732213"/>
          <p14:tracePt t="62598" x="9648825" y="3732213"/>
          <p14:tracePt t="62598" x="9640888" y="3732213"/>
          <p14:tracePt t="62600" x="9640888" y="3740150"/>
          <p14:tracePt t="62602" x="9632950" y="3748088"/>
          <p14:tracePt t="62603" x="9625013" y="3748088"/>
          <p14:tracePt t="62605" x="9617075" y="3748088"/>
          <p14:tracePt t="62609" x="9609138" y="3756025"/>
          <p14:tracePt t="62611" x="9601200" y="3756025"/>
          <p14:tracePt t="62613" x="9593263" y="3763963"/>
          <p14:tracePt t="62615" x="9585325" y="3763963"/>
          <p14:tracePt t="62617" x="9585325" y="3771900"/>
          <p14:tracePt t="62618" x="9585325" y="3779838"/>
          <p14:tracePt t="62619" x="9575800" y="3779838"/>
          <p14:tracePt t="62622" x="9567863" y="3779838"/>
          <p14:tracePt t="62622" x="9559925" y="3787775"/>
          <p14:tracePt t="62627" x="9551988" y="3795713"/>
          <p14:tracePt t="62630" x="9544050" y="3795713"/>
          <p14:tracePt t="62630" x="9544050" y="3803650"/>
          <p14:tracePt t="62633" x="9544050" y="3811588"/>
          <p14:tracePt t="62635" x="9536113" y="3819525"/>
          <p14:tracePt t="62637" x="9528175" y="3819525"/>
          <p14:tracePt t="62638" x="9528175" y="3827463"/>
          <p14:tracePt t="62641" x="9520238" y="3827463"/>
          <p14:tracePt t="62642" x="9520238" y="3843338"/>
          <p14:tracePt t="62645" x="9520238" y="3851275"/>
          <p14:tracePt t="62647" x="9512300" y="3859213"/>
          <p14:tracePt t="62650" x="9512300" y="3867150"/>
          <p14:tracePt t="62651" x="9504363" y="3875088"/>
          <p14:tracePt t="62653" x="9504363" y="3883025"/>
          <p14:tracePt t="62654" x="9496425" y="3883025"/>
          <p14:tracePt t="62656" x="9496425" y="3890963"/>
          <p14:tracePt t="62660" x="9496425" y="3906838"/>
          <p14:tracePt t="62661" x="9488488" y="3914775"/>
          <p14:tracePt t="62664" x="9488488" y="3922713"/>
          <p14:tracePt t="62665" x="9488488" y="3930650"/>
          <p14:tracePt t="62667" x="9488488" y="3938588"/>
          <p14:tracePt t="62669" x="9488488" y="3948113"/>
          <p14:tracePt t="62671" x="9480550" y="3956050"/>
          <p14:tracePt t="62673" x="9480550" y="3963988"/>
          <p14:tracePt t="62676" x="9480550" y="3979863"/>
          <p14:tracePt t="62677" x="9480550" y="3987800"/>
          <p14:tracePt t="62679" x="9480550" y="3995738"/>
          <p14:tracePt t="62681" x="9480550" y="4003675"/>
          <p14:tracePt t="62684" x="9480550" y="4019550"/>
          <p14:tracePt t="62686" x="9480550" y="4027488"/>
          <p14:tracePt t="62688" x="9480550" y="4035425"/>
          <p14:tracePt t="62690" x="9480550" y="4043363"/>
          <p14:tracePt t="62690" x="9480550" y="4051300"/>
          <p14:tracePt t="62693" x="9480550" y="4059238"/>
          <p14:tracePt t="62695" x="9480550" y="4075113"/>
          <p14:tracePt t="62698" x="9480550" y="4083050"/>
          <p14:tracePt t="62700" x="9480550" y="4090988"/>
          <p14:tracePt t="62702" x="9480550" y="4098925"/>
          <p14:tracePt t="62703" x="9480550" y="4106863"/>
          <p14:tracePt t="62703" x="9480550" y="4114800"/>
          <p14:tracePt t="62706" x="9480550" y="4122738"/>
          <p14:tracePt t="62709" x="9480550" y="4138613"/>
          <p14:tracePt t="62711" x="9488488" y="4146550"/>
          <p14:tracePt t="62712" x="9488488" y="4154488"/>
          <p14:tracePt t="62714" x="9496425" y="4154488"/>
          <p14:tracePt t="62714" x="9496425" y="4162425"/>
          <p14:tracePt t="62717" x="9496425" y="4170363"/>
          <p14:tracePt t="62718" x="9496425" y="4178300"/>
          <p14:tracePt t="62718" x="9504363" y="4178300"/>
          <p14:tracePt t="62721" x="9504363" y="4186238"/>
          <p14:tracePt t="62723" x="9512300" y="4186238"/>
          <p14:tracePt t="62724" x="9512300" y="4194175"/>
          <p14:tracePt t="62726" x="9520238" y="4210050"/>
          <p14:tracePt t="62730" x="9528175" y="4217988"/>
          <p14:tracePt t="62733" x="9536113" y="4225925"/>
          <p14:tracePt t="62736" x="9544050" y="4225925"/>
          <p14:tracePt t="62737" x="9544050" y="4233863"/>
          <p14:tracePt t="62739" x="9551988" y="4241800"/>
          <p14:tracePt t="62740" x="9559925" y="4241800"/>
          <p14:tracePt t="62743" x="9559925" y="4249738"/>
          <p14:tracePt t="62744" x="9567863" y="4249738"/>
          <p14:tracePt t="62746" x="9575800" y="4249738"/>
          <p14:tracePt t="62748" x="9575800" y="4257675"/>
          <p14:tracePt t="62748" x="9585325" y="4257675"/>
          <p14:tracePt t="62760" x="9632950" y="4273550"/>
          <p14:tracePt t="62762" x="9640888" y="4273550"/>
          <p14:tracePt t="62764" x="9648825" y="4273550"/>
          <p14:tracePt t="62764" x="9656763" y="4281488"/>
          <p14:tracePt t="62766" x="9664700" y="4281488"/>
          <p14:tracePt t="62768" x="9672638" y="4281488"/>
          <p14:tracePt t="62769" x="9680575" y="4281488"/>
          <p14:tracePt t="62769" x="9688513" y="4281488"/>
          <p14:tracePt t="62771" x="9696450" y="4281488"/>
          <p14:tracePt t="62773" x="9712325" y="4281488"/>
          <p14:tracePt t="62774" x="9720263" y="4281488"/>
          <p14:tracePt t="62775" x="9728200" y="4281488"/>
          <p14:tracePt t="62776" x="9736138" y="4281488"/>
          <p14:tracePt t="62778" x="9744075" y="4281488"/>
          <p14:tracePt t="62778" x="9752013" y="4281488"/>
          <p14:tracePt t="62780" x="9759950" y="4281488"/>
          <p14:tracePt t="62781" x="9775825" y="4281488"/>
          <p14:tracePt t="62783" x="9783763" y="4281488"/>
          <p14:tracePt t="62784" x="9799638" y="4281488"/>
          <p14:tracePt t="62784" x="9807575" y="4281488"/>
          <p14:tracePt t="62786" x="9815513" y="4281488"/>
          <p14:tracePt t="62787" x="9823450" y="4291013"/>
          <p14:tracePt t="62787" x="9831388" y="4291013"/>
          <p14:tracePt t="62789" x="9839325" y="4291013"/>
          <p14:tracePt t="62790" x="9855200" y="4291013"/>
          <p14:tracePt t="62792" x="9871075" y="4291013"/>
          <p14:tracePt t="62793" x="9879013" y="4291013"/>
          <p14:tracePt t="62795" x="9894888" y="4291013"/>
          <p14:tracePt t="62796" x="9902825" y="4291013"/>
          <p14:tracePt t="62797" x="9910763" y="4291013"/>
          <p14:tracePt t="62797" x="9918700" y="4291013"/>
          <p14:tracePt t="62799" x="9926638" y="4291013"/>
          <p14:tracePt t="62800" x="9936163" y="4291013"/>
          <p14:tracePt t="62801" x="9944100" y="4291013"/>
          <p14:tracePt t="62801" x="9959975" y="4291013"/>
          <p14:tracePt t="62803" x="9967913" y="4291013"/>
          <p14:tracePt t="62803" x="9975850" y="4291013"/>
          <p14:tracePt t="62805" x="9983788" y="4291013"/>
          <p14:tracePt t="62805" x="9991725" y="4291013"/>
          <p14:tracePt t="62807" x="9999663" y="4291013"/>
          <p14:tracePt t="62809" x="10031413" y="4291013"/>
          <p14:tracePt t="62811" x="10047288" y="4291013"/>
          <p14:tracePt t="62811" x="10055225" y="4291013"/>
          <p14:tracePt t="62813" x="10063163" y="4291013"/>
          <p14:tracePt t="62814" x="10071100" y="4291013"/>
          <p14:tracePt t="62815" x="10086975" y="4291013"/>
          <p14:tracePt t="62815" x="10094913" y="4291013"/>
          <p14:tracePt t="62817" x="10102850" y="4291013"/>
          <p14:tracePt t="62818" x="10118725" y="4291013"/>
          <p14:tracePt t="62819" x="10126663" y="4291013"/>
          <p14:tracePt t="62820" x="10134600" y="4291013"/>
          <p14:tracePt t="62820" x="10150475" y="4291013"/>
          <p14:tracePt t="62822" x="10166350" y="4281488"/>
          <p14:tracePt t="62822" x="10174288" y="4281488"/>
          <p14:tracePt t="62824" x="10182225" y="4273550"/>
          <p14:tracePt t="62825" x="10198100" y="4273550"/>
          <p14:tracePt t="62826" x="10213975" y="4273550"/>
          <p14:tracePt t="62828" x="10229850" y="4273550"/>
          <p14:tracePt t="62829" x="10237788" y="4265613"/>
          <p14:tracePt t="62830" x="10245725" y="4265613"/>
          <p14:tracePt t="62831" x="10253663" y="4265613"/>
          <p14:tracePt t="62832" x="10269538" y="4265613"/>
          <p14:tracePt t="62833" x="10279063" y="4257675"/>
          <p14:tracePt t="62834" x="10294938" y="4257675"/>
          <p14:tracePt t="62834" x="10302875" y="4257675"/>
          <p14:tracePt t="62836" x="10318750" y="4257675"/>
          <p14:tracePt t="62838" x="10342563" y="4249738"/>
          <p14:tracePt t="62839" x="10350500" y="4249738"/>
          <p14:tracePt t="62840" x="10358438" y="4249738"/>
          <p14:tracePt t="62841" x="10366375" y="4241800"/>
          <p14:tracePt t="62843" x="10390188" y="4241800"/>
          <p14:tracePt t="62843" x="10406063" y="4241800"/>
          <p14:tracePt t="62844" x="10414000" y="4225925"/>
          <p14:tracePt t="62845" x="10429875" y="4225925"/>
          <p14:tracePt t="62847" x="10437813" y="4225925"/>
          <p14:tracePt t="62848" x="10445750" y="4225925"/>
          <p14:tracePt t="62849" x="10453688" y="4225925"/>
          <p14:tracePt t="62850" x="10469563" y="4217988"/>
          <p14:tracePt t="62850" x="10477500" y="4210050"/>
          <p14:tracePt t="62852" x="10485438" y="4210050"/>
          <p14:tracePt t="62852" x="10501313" y="4210050"/>
          <p14:tracePt t="62854" x="10509250" y="4202113"/>
          <p14:tracePt t="62854" x="10517188" y="4202113"/>
          <p14:tracePt t="62856" x="10533063" y="4194175"/>
          <p14:tracePt t="62857" x="10541000" y="4194175"/>
          <p14:tracePt t="62859" x="10556875" y="4186238"/>
          <p14:tracePt t="62860" x="10564813" y="4186238"/>
          <p14:tracePt t="62861" x="10580688" y="4178300"/>
          <p14:tracePt t="62861" x="10588625" y="4178300"/>
          <p14:tracePt t="62863" x="10596563" y="4170363"/>
          <p14:tracePt t="62864" x="10612438" y="4170363"/>
          <p14:tracePt t="62865" x="10612438" y="4162425"/>
          <p14:tracePt t="62865" x="10620375" y="4162425"/>
          <p14:tracePt t="62867" x="10637838" y="4154488"/>
          <p14:tracePt t="62867" x="10645775" y="4146550"/>
          <p14:tracePt t="62869" x="10653713" y="4146550"/>
          <p14:tracePt t="62870" x="10661650" y="4146550"/>
          <p14:tracePt t="62871" x="10669588" y="4146550"/>
          <p14:tracePt t="62872" x="10669588" y="4138613"/>
          <p14:tracePt t="62872" x="10677525" y="4130675"/>
          <p14:tracePt t="62874" x="10685463" y="4130675"/>
          <p14:tracePt t="62875" x="10701338" y="4122738"/>
          <p14:tracePt t="62877" x="10717213" y="4114800"/>
          <p14:tracePt t="62880" x="10725150" y="4114800"/>
          <p14:tracePt t="62880" x="10725150" y="4106863"/>
          <p14:tracePt t="62882" x="10733088" y="4098925"/>
          <p14:tracePt t="62884" x="10733088" y="4090988"/>
          <p14:tracePt t="62885" x="10741025" y="4090988"/>
          <p14:tracePt t="62886" x="10741025" y="4083050"/>
          <p14:tracePt t="62887" x="10748963" y="4083050"/>
          <p14:tracePt t="62889" x="10756900" y="4075113"/>
          <p14:tracePt t="62890" x="10756900" y="4067175"/>
          <p14:tracePt t="62892" x="10764838" y="4059238"/>
          <p14:tracePt t="62894" x="10764838" y="4051300"/>
          <p14:tracePt t="62897" x="10772775" y="4043363"/>
          <p14:tracePt t="62898" x="10772775" y="4035425"/>
          <p14:tracePt t="62901" x="10780713" y="4027488"/>
          <p14:tracePt t="62903" x="10780713" y="4019550"/>
          <p14:tracePt t="62905" x="10780713" y="4011613"/>
          <p14:tracePt t="62907" x="10780713" y="4003675"/>
          <p14:tracePt t="62908" x="10780713" y="3995738"/>
          <p14:tracePt t="62912" x="10780713" y="3987800"/>
          <p14:tracePt t="62914" x="10780713" y="3979863"/>
          <p14:tracePt t="62914" x="10772775" y="3979863"/>
          <p14:tracePt t="62916" x="10772775" y="3971925"/>
          <p14:tracePt t="62918" x="10772775" y="3963988"/>
          <p14:tracePt t="62918" x="10764838" y="3963988"/>
          <p14:tracePt t="62920" x="10764838" y="3956050"/>
          <p14:tracePt t="62921" x="10764838" y="3948113"/>
          <p14:tracePt t="62923" x="10756900" y="3948113"/>
          <p14:tracePt t="62924" x="10748963" y="3938588"/>
          <p14:tracePt t="62926" x="10748963" y="3930650"/>
          <p14:tracePt t="62926" x="10741025" y="3922713"/>
          <p14:tracePt t="62930" x="10741025" y="3914775"/>
          <p14:tracePt t="62930" x="10725150" y="3914775"/>
          <p14:tracePt t="62932" x="10725150" y="3906838"/>
          <p14:tracePt t="62934" x="10717213" y="3906838"/>
          <p14:tracePt t="62934" x="10717213" y="3898900"/>
          <p14:tracePt t="62936" x="10709275" y="3890963"/>
          <p14:tracePt t="62938" x="10701338" y="3890963"/>
          <p14:tracePt t="62939" x="10693400" y="3883025"/>
          <p14:tracePt t="62939" x="10685463" y="3883025"/>
          <p14:tracePt t="62941" x="10685463" y="3875088"/>
          <p14:tracePt t="62942" x="10669588" y="3867150"/>
          <p14:tracePt t="62944" x="10669588" y="3859213"/>
          <p14:tracePt t="62945" x="10661650" y="3859213"/>
          <p14:tracePt t="62945" x="10653713" y="3859213"/>
          <p14:tracePt t="62947" x="10645775" y="3851275"/>
          <p14:tracePt t="62947" x="10637838" y="3851275"/>
          <p14:tracePt t="62950" x="10620375" y="3843338"/>
          <p14:tracePt t="62951" x="10620375" y="3835400"/>
          <p14:tracePt t="62952" x="10612438" y="3835400"/>
          <p14:tracePt t="62952" x="10596563" y="3827463"/>
          <p14:tracePt t="62954" x="10588625" y="3819525"/>
          <p14:tracePt t="62954" x="10580688" y="3819525"/>
          <p14:tracePt t="62957" x="10564813" y="3811588"/>
          <p14:tracePt t="62958" x="10548938" y="3811588"/>
          <p14:tracePt t="62959" x="10541000" y="3803650"/>
          <p14:tracePt t="62959" x="10533063" y="3803650"/>
          <p14:tracePt t="62961" x="10517188" y="3803650"/>
          <p14:tracePt t="62962" x="10517188" y="3795713"/>
          <p14:tracePt t="62963" x="10509250" y="3787775"/>
          <p14:tracePt t="62963" x="10493375" y="3779838"/>
          <p14:tracePt t="62965" x="10477500" y="3779838"/>
          <p14:tracePt t="62967" x="10461625" y="3779838"/>
          <p14:tracePt t="62967" x="10437813" y="3771900"/>
          <p14:tracePt t="62969" x="10429875" y="3771900"/>
          <p14:tracePt t="62970" x="10421938" y="3763963"/>
          <p14:tracePt t="62971" x="10406063" y="3763963"/>
          <p14:tracePt t="62972" x="10398125" y="3756025"/>
          <p14:tracePt t="62973" x="10390188" y="3756025"/>
          <p14:tracePt t="62974" x="10374313" y="3756025"/>
          <p14:tracePt t="62975" x="10342563" y="3748088"/>
          <p14:tracePt t="62976" x="10334625" y="3748088"/>
          <p14:tracePt t="62978" x="10318750" y="3740150"/>
          <p14:tracePt t="62978" x="10294938" y="3740150"/>
          <p14:tracePt t="62980" x="10287000" y="3732213"/>
          <p14:tracePt t="62981" x="10279063" y="3732213"/>
          <p14:tracePt t="62982" x="10269538" y="3732213"/>
          <p14:tracePt t="62983" x="10245725" y="3724275"/>
          <p14:tracePt t="62984" x="10237788" y="3724275"/>
          <p14:tracePt t="62985" x="10221913" y="3724275"/>
          <p14:tracePt t="62985" x="10206038" y="3724275"/>
          <p14:tracePt t="62987" x="10190163" y="3724275"/>
          <p14:tracePt t="62988" x="10174288" y="3716338"/>
          <p14:tracePt t="62988" x="10174288" y="3708400"/>
          <p14:tracePt t="62990" x="10158413" y="3708400"/>
          <p14:tracePt t="62990" x="10142538" y="3708400"/>
          <p14:tracePt t="62992" x="10118725" y="3708400"/>
          <p14:tracePt t="62993" x="10110788" y="3708400"/>
          <p14:tracePt t="62994" x="10102850" y="3708400"/>
          <p14:tracePt t="62995" x="10086975" y="3708400"/>
          <p14:tracePt t="62995" x="10071100" y="3708400"/>
          <p14:tracePt t="62997" x="10055225" y="3708400"/>
          <p14:tracePt t="62998" x="10047288" y="3700463"/>
          <p14:tracePt t="62999" x="10039350" y="3700463"/>
          <p14:tracePt t="63000" x="10015538" y="3700463"/>
          <p14:tracePt t="63000" x="10007600" y="3700463"/>
          <p14:tracePt t="63002" x="9999663" y="3700463"/>
          <p14:tracePt t="63003" x="9983788" y="3700463"/>
          <p14:tracePt t="63003" x="9975850" y="3700463"/>
          <p14:tracePt t="63005" x="9959975" y="3692525"/>
          <p14:tracePt t="63005" x="9952038" y="3692525"/>
          <p14:tracePt t="63007" x="9944100" y="3692525"/>
          <p14:tracePt t="63008" x="9936163" y="3692525"/>
          <p14:tracePt t="63009" x="9918700" y="3692525"/>
          <p14:tracePt t="63010" x="9910763" y="3692525"/>
          <p14:tracePt t="63011" x="9902825" y="3692525"/>
          <p14:tracePt t="63012" x="9894888" y="3692525"/>
          <p14:tracePt t="63012" x="9886950" y="3692525"/>
          <p14:tracePt t="63014" x="9879013" y="3692525"/>
          <p14:tracePt t="63015" x="9871075" y="3692525"/>
          <p14:tracePt t="63015" x="9863138" y="3692525"/>
          <p14:tracePt t="63018" x="9855200" y="3692525"/>
          <p14:tracePt t="63020" x="9839325" y="3692525"/>
          <p14:tracePt t="63022" x="9831388" y="3692525"/>
          <p14:tracePt t="63024" x="9823450" y="3692525"/>
          <p14:tracePt t="63026" x="9815513" y="3700463"/>
          <p14:tracePt t="63029" x="9799638" y="3700463"/>
          <p14:tracePt t="63031" x="9799638" y="3708400"/>
          <p14:tracePt t="63033" x="9791700" y="3708400"/>
          <p14:tracePt t="63036" x="9783763" y="3716338"/>
          <p14:tracePt t="63037" x="9775825" y="3716338"/>
          <p14:tracePt t="63040" x="9775825" y="3724275"/>
          <p14:tracePt t="63041" x="9767888" y="3724275"/>
          <p14:tracePt t="63042" x="9767888" y="3732213"/>
          <p14:tracePt t="63042" x="9759950" y="3732213"/>
          <p14:tracePt t="63046" x="9759950" y="3740150"/>
          <p14:tracePt t="63047" x="9752013" y="3740150"/>
          <p14:tracePt t="63049" x="9744075" y="3748088"/>
          <p14:tracePt t="63051" x="9744075" y="3756025"/>
          <p14:tracePt t="63053" x="9736138" y="3763963"/>
          <p14:tracePt t="63056" x="9736138" y="3771900"/>
          <p14:tracePt t="63056" x="9728200" y="3779838"/>
          <p14:tracePt t="63059" x="9728200" y="3787775"/>
          <p14:tracePt t="63061" x="9728200" y="3795713"/>
          <p14:tracePt t="63061" x="9720263" y="3795713"/>
          <p14:tracePt t="63063" x="9712325" y="3803650"/>
          <p14:tracePt t="63065" x="9712325" y="3811588"/>
          <p14:tracePt t="63067" x="9712325" y="3819525"/>
          <p14:tracePt t="63067" x="9712325" y="3827463"/>
          <p14:tracePt t="63069" x="9704388" y="3835400"/>
          <p14:tracePt t="63071" x="9704388" y="3843338"/>
          <p14:tracePt t="63071" x="9704388" y="3851275"/>
          <p14:tracePt t="63073" x="9704388" y="3859213"/>
          <p14:tracePt t="63073" x="9696450" y="3859213"/>
          <p14:tracePt t="63075" x="9696450" y="3875088"/>
          <p14:tracePt t="63077" x="9696450" y="3883025"/>
          <p14:tracePt t="63077" x="9688513" y="3883025"/>
          <p14:tracePt t="63079" x="9688513" y="3890963"/>
          <p14:tracePt t="63079" x="9688513" y="3898900"/>
          <p14:tracePt t="63081" x="9688513" y="3906838"/>
          <p14:tracePt t="63082" x="9688513" y="3914775"/>
          <p14:tracePt t="63084" x="9688513" y="3930650"/>
          <p14:tracePt t="63086" x="9688513" y="3938588"/>
          <p14:tracePt t="63086" x="9688513" y="3948113"/>
          <p14:tracePt t="63088" x="9688513" y="3956050"/>
          <p14:tracePt t="63088" x="9680575" y="3963988"/>
          <p14:tracePt t="63090" x="9680575" y="3971925"/>
          <p14:tracePt t="63090" x="9680575" y="3979863"/>
          <p14:tracePt t="63093" x="9680575" y="3987800"/>
          <p14:tracePt t="63093" x="9680575" y="3995738"/>
          <p14:tracePt t="63094" x="9680575" y="4003675"/>
          <p14:tracePt t="63096" x="9680575" y="4011613"/>
          <p14:tracePt t="63098" x="9680575" y="4019550"/>
          <p14:tracePt t="63099" x="9680575" y="4027488"/>
          <p14:tracePt t="63099" x="9680575" y="4035425"/>
          <p14:tracePt t="63101" x="9680575" y="4043363"/>
          <p14:tracePt t="63103" x="9680575" y="4051300"/>
          <p14:tracePt t="63103" x="9680575" y="4059238"/>
          <p14:tracePt t="63105" x="9680575" y="4067175"/>
          <p14:tracePt t="63107" x="9680575" y="4075113"/>
          <p14:tracePt t="63109" x="9680575" y="4090988"/>
          <p14:tracePt t="63111" x="9680575" y="4098925"/>
          <p14:tracePt t="63113" x="9680575" y="4106863"/>
          <p14:tracePt t="63113" x="9680575" y="4114800"/>
          <p14:tracePt t="63115" x="9680575" y="4122738"/>
          <p14:tracePt t="63117" x="9680575" y="4130675"/>
          <p14:tracePt t="63118" x="9680575" y="4138613"/>
          <p14:tracePt t="63120" x="9680575" y="4146550"/>
          <p14:tracePt t="63120" x="9688513" y="4146550"/>
          <p14:tracePt t="63122" x="9696450" y="4154488"/>
          <p14:tracePt t="63124" x="9696450" y="4162425"/>
          <p14:tracePt t="63126" x="9696450" y="4170363"/>
          <p14:tracePt t="63126" x="9704388" y="4178300"/>
          <p14:tracePt t="63129" x="9704388" y="4186238"/>
          <p14:tracePt t="63131" x="9712325" y="4186238"/>
          <p14:tracePt t="63131" x="9712325" y="4194175"/>
          <p14:tracePt t="63133" x="9720263" y="4194175"/>
          <p14:tracePt t="63133" x="9728200" y="4194175"/>
          <p14:tracePt t="63135" x="9728200" y="4210050"/>
          <p14:tracePt t="63137" x="9736138" y="4210050"/>
          <p14:tracePt t="63137" x="9736138" y="4217988"/>
          <p14:tracePt t="63140" x="9744075" y="4217988"/>
          <p14:tracePt t="63140" x="9752013" y="4225925"/>
          <p14:tracePt t="63142" x="9759950" y="4225925"/>
          <p14:tracePt t="63144" x="9767888" y="4233863"/>
          <p14:tracePt t="63146" x="9783763" y="4233863"/>
          <p14:tracePt t="63148" x="9791700" y="4241800"/>
          <p14:tracePt t="63149" x="9799638" y="4241800"/>
          <p14:tracePt t="63150" x="9807575" y="4241800"/>
          <p14:tracePt t="63150" x="9815513" y="4241800"/>
          <p14:tracePt t="63153" x="9831388" y="4249738"/>
          <p14:tracePt t="63153" x="9839325" y="4249738"/>
          <p14:tracePt t="63155" x="9847263" y="4257675"/>
          <p14:tracePt t="63155" x="9855200" y="4257675"/>
          <p14:tracePt t="63158" x="9871075" y="4257675"/>
          <p14:tracePt t="63160" x="9886950" y="4257675"/>
          <p14:tracePt t="63161" x="9894888" y="4257675"/>
          <p14:tracePt t="63162" x="9902825" y="4265613"/>
          <p14:tracePt t="63163" x="9910763" y="4265613"/>
          <p14:tracePt t="63164" x="9918700" y="4265613"/>
          <p14:tracePt t="63165" x="9936163" y="4273550"/>
          <p14:tracePt t="63167" x="9952038" y="4273550"/>
          <p14:tracePt t="63167" x="9959975" y="4273550"/>
          <p14:tracePt t="63169" x="9967913" y="4273550"/>
          <p14:tracePt t="63170" x="9983788" y="4273550"/>
          <p14:tracePt t="63171" x="9991725" y="4273550"/>
          <p14:tracePt t="63172" x="9999663" y="4273550"/>
          <p14:tracePt t="63173" x="10007600" y="4273550"/>
          <p14:tracePt t="63174" x="10023475" y="4273550"/>
          <p14:tracePt t="63175" x="10031413" y="4273550"/>
          <p14:tracePt t="63176" x="10039350" y="4273550"/>
          <p14:tracePt t="63177" x="10047288" y="4273550"/>
          <p14:tracePt t="63178" x="10063163" y="4273550"/>
          <p14:tracePt t="63179" x="10071100" y="4273550"/>
          <p14:tracePt t="63179" x="10086975" y="4273550"/>
          <p14:tracePt t="63181" x="10094913" y="4273550"/>
          <p14:tracePt t="63182" x="10110788" y="4273550"/>
          <p14:tracePt t="63182" x="10118725" y="4273550"/>
          <p14:tracePt t="63184" x="10126663" y="4273550"/>
          <p14:tracePt t="63184" x="10134600" y="4273550"/>
          <p14:tracePt t="63186" x="10142538" y="4273550"/>
          <p14:tracePt t="63186" x="10158413" y="4273550"/>
          <p14:tracePt t="63188" x="10166350" y="4273550"/>
          <p14:tracePt t="63188" x="10174288" y="4273550"/>
          <p14:tracePt t="63190" x="10190163" y="4273550"/>
          <p14:tracePt t="63192" x="10206038" y="4273550"/>
          <p14:tracePt t="63193" x="10213975" y="4273550"/>
          <p14:tracePt t="63194" x="10221913" y="4273550"/>
          <p14:tracePt t="63194" x="10229850" y="4273550"/>
          <p14:tracePt t="63196" x="10245725" y="4273550"/>
          <p14:tracePt t="63197" x="10253663" y="4273550"/>
          <p14:tracePt t="63198" x="10261600" y="4273550"/>
          <p14:tracePt t="63198" x="10279063" y="4273550"/>
          <p14:tracePt t="63200" x="10287000" y="4273550"/>
          <p14:tracePt t="63200" x="10287000" y="4265613"/>
          <p14:tracePt t="63202" x="10302875" y="4265613"/>
          <p14:tracePt t="63202" x="10310813" y="4265613"/>
          <p14:tracePt t="63204" x="10318750" y="4265613"/>
          <p14:tracePt t="63204" x="10326688" y="4265613"/>
          <p14:tracePt t="63207" x="10342563" y="4265613"/>
          <p14:tracePt t="63209" x="10350500" y="4265613"/>
          <p14:tracePt t="63210" x="10358438" y="4265613"/>
          <p14:tracePt t="63211" x="10366375" y="4257675"/>
          <p14:tracePt t="63212" x="10382250" y="4257675"/>
          <p14:tracePt t="63214" x="10390188" y="4257675"/>
          <p14:tracePt t="63216" x="10398125" y="4249738"/>
          <p14:tracePt t="63218" x="10406063" y="4249738"/>
          <p14:tracePt t="63219" x="10414000" y="4249738"/>
          <p14:tracePt t="63221" x="10429875" y="4241800"/>
          <p14:tracePt t="63224" x="10437813" y="4241800"/>
          <p14:tracePt t="63226" x="10445750" y="4241800"/>
          <p14:tracePt t="63228" x="10445750" y="4233863"/>
          <p14:tracePt t="63229" x="10453688" y="4233863"/>
          <p14:tracePt t="63230" x="10461625" y="4225925"/>
          <p14:tracePt t="63235" x="10469563" y="4225925"/>
          <p14:tracePt t="63238" x="10469563" y="4217988"/>
          <p14:tracePt t="63240" x="10477500" y="4217988"/>
          <p14:tracePt t="63252" x="10477500" y="4210050"/>
          <p14:tracePt t="63284" x="10477500" y="4202113"/>
          <p14:tracePt t="63292" x="10477500" y="4194175"/>
          <p14:tracePt t="63301" x="10469563" y="4194175"/>
          <p14:tracePt t="63304" x="10469563" y="4186238"/>
          <p14:tracePt t="63308" x="10461625" y="4186238"/>
          <p14:tracePt t="63311" x="10453688" y="4186238"/>
          <p14:tracePt t="63317" x="10445750" y="4178300"/>
          <p14:tracePt t="63320" x="10437813" y="4178300"/>
          <p14:tracePt t="63325" x="10429875" y="4178300"/>
          <p14:tracePt t="63328" x="10421938" y="4170363"/>
          <p14:tracePt t="63330" x="10414000" y="4170363"/>
          <p14:tracePt t="63332" x="10406063" y="4170363"/>
          <p14:tracePt t="63334" x="10406063" y="4162425"/>
          <p14:tracePt t="63335" x="10398125" y="4162425"/>
          <p14:tracePt t="63338" x="10390188" y="4162425"/>
          <p14:tracePt t="63340" x="10382250" y="4162425"/>
          <p14:tracePt t="63344" x="10374313" y="4162425"/>
          <p14:tracePt t="63347" x="10358438" y="4162425"/>
          <p14:tracePt t="63350" x="10358438" y="4154488"/>
          <p14:tracePt t="63351" x="10350500" y="4154488"/>
          <p14:tracePt t="63354" x="10342563" y="4154488"/>
          <p14:tracePt t="63355" x="10334625" y="4154488"/>
          <p14:tracePt t="63358" x="10326688" y="4154488"/>
          <p14:tracePt t="63361" x="10318750" y="4154488"/>
          <p14:tracePt t="63364" x="10310813" y="4154488"/>
          <p14:tracePt t="63365" x="10302875" y="4154488"/>
          <p14:tracePt t="63367" x="10294938" y="4154488"/>
          <p14:tracePt t="63370" x="10287000" y="4154488"/>
          <p14:tracePt t="63372" x="10279063" y="4154488"/>
          <p14:tracePt t="63375" x="10269538" y="4154488"/>
          <p14:tracePt t="63380" x="10253663" y="4154488"/>
          <p14:tracePt t="63381" x="10245725" y="4146550"/>
          <p14:tracePt t="63384" x="10237788" y="4146550"/>
          <p14:tracePt t="63389" x="10229850" y="4146550"/>
          <p14:tracePt t="63391" x="10221913" y="4146550"/>
          <p14:tracePt t="63394" x="10213975" y="4146550"/>
          <p14:tracePt t="63398" x="10206038" y="4146550"/>
          <p14:tracePt t="63401" x="10198100" y="4146550"/>
          <p14:tracePt t="63402" x="10190163" y="4146550"/>
          <p14:tracePt t="63408" x="10182225" y="4146550"/>
          <p14:tracePt t="63414" x="10174288" y="4146550"/>
          <p14:tracePt t="63419" x="10166350" y="4146550"/>
          <p14:tracePt t="63423" x="10158413" y="4146550"/>
          <p14:tracePt t="63431" x="10150475" y="4146550"/>
          <p14:tracePt t="63442" x="10142538" y="4146550"/>
          <p14:tracePt t="63467" x="10134600" y="4146550"/>
          <p14:tracePt t="63478" x="10126663" y="4146550"/>
          <p14:tracePt t="63502" x="10118725" y="4146550"/>
          <p14:tracePt t="63638" x="10118725" y="4138613"/>
          <p14:tracePt t="63643" x="10118725" y="4130675"/>
          <p14:tracePt t="63649" x="10118725" y="4122738"/>
          <p14:tracePt t="63654" x="10118725" y="4114800"/>
          <p14:tracePt t="63661" x="10118725" y="4106863"/>
          <p14:tracePt t="63664" x="10118725" y="4098925"/>
          <p14:tracePt t="63665" x="10126663" y="4090988"/>
          <p14:tracePt t="63671" x="10126663" y="4083050"/>
          <p14:tracePt t="63674" x="10134600" y="4075113"/>
          <p14:tracePt t="63679" x="10134600" y="4067175"/>
          <p14:tracePt t="63681" x="10134600" y="4059238"/>
          <p14:tracePt t="63684" x="10134600" y="4051300"/>
          <p14:tracePt t="63688" x="10134600" y="4043363"/>
          <p14:tracePt t="63694" x="10134600" y="4035425"/>
          <p14:tracePt t="63696" x="10134600" y="4027488"/>
          <p14:tracePt t="63700" x="10134600" y="4019550"/>
          <p14:tracePt t="63707" x="10134600" y="4011613"/>
          <p14:tracePt t="63712" x="10134600" y="4003675"/>
          <p14:tracePt t="63715" x="10134600" y="3995738"/>
          <p14:tracePt t="63722" x="10134600" y="3987800"/>
          <p14:tracePt t="63725" x="10126663" y="3987800"/>
          <p14:tracePt t="63729" x="10126663" y="3979863"/>
          <p14:tracePt t="63734" x="10118725" y="3979863"/>
          <p14:tracePt t="63736" x="10118725" y="3971925"/>
          <p14:tracePt t="63739" x="10110788" y="3963988"/>
          <p14:tracePt t="63747" x="10102850" y="3963988"/>
          <p14:tracePt t="63749" x="10094913" y="3956050"/>
          <p14:tracePt t="63755" x="10086975" y="3956050"/>
          <p14:tracePt t="63760" x="10079038" y="3948113"/>
          <p14:tracePt t="63764" x="10071100" y="3948113"/>
          <p14:tracePt t="63769" x="10063163" y="3948113"/>
          <p14:tracePt t="63770" x="10055225" y="3948113"/>
          <p14:tracePt t="63777" x="10047288" y="3948113"/>
          <p14:tracePt t="63784" x="10039350" y="3948113"/>
          <p14:tracePt t="63796" x="10031413" y="3948113"/>
          <p14:tracePt t="63797" x="10023475" y="3948113"/>
          <p14:tracePt t="63811" x="10015538" y="3948113"/>
          <p14:tracePt t="63824" x="10007600" y="3948113"/>
          <p14:tracePt t="63838" x="9999663" y="3948113"/>
          <p14:tracePt t="63844" x="9991725" y="3948113"/>
          <p14:tracePt t="63851" x="9991725" y="3956050"/>
          <p14:tracePt t="63863" x="9983788" y="3956050"/>
          <p14:tracePt t="63877" x="9983788" y="3963988"/>
          <p14:tracePt t="65653" x="9983788" y="3971925"/>
          <p14:tracePt t="65656" x="9975850" y="3971925"/>
          <p14:tracePt t="65660" x="9967913" y="3979863"/>
          <p14:tracePt t="65662" x="9959975" y="3979863"/>
          <p14:tracePt t="65663" x="9959975" y="3987800"/>
          <p14:tracePt t="65665" x="9952038" y="3987800"/>
          <p14:tracePt t="65668" x="9944100" y="4003675"/>
          <p14:tracePt t="65670" x="9926638" y="4003675"/>
          <p14:tracePt t="65672" x="9918700" y="4011613"/>
          <p14:tracePt t="65677" x="9902825" y="4019550"/>
          <p14:tracePt t="65681" x="9879013" y="4043363"/>
          <p14:tracePt t="65683" x="9871075" y="4043363"/>
          <p14:tracePt t="65684" x="9863138" y="4051300"/>
          <p14:tracePt t="65686" x="9855200" y="4059238"/>
          <p14:tracePt t="65688" x="9839325" y="4075113"/>
          <p14:tracePt t="65690" x="9831388" y="4075113"/>
          <p14:tracePt t="65693" x="9815513" y="4090988"/>
          <p14:tracePt t="65696" x="9791700" y="4114800"/>
          <p14:tracePt t="65698" x="9783763" y="4122738"/>
          <p14:tracePt t="65702" x="9759950" y="4146550"/>
          <p14:tracePt t="65703" x="9752013" y="4154488"/>
          <p14:tracePt t="65704" x="9744075" y="4162425"/>
          <p14:tracePt t="65704" x="9744075" y="4170363"/>
          <p14:tracePt t="65706" x="9736138" y="4178300"/>
          <p14:tracePt t="65707" x="9728200" y="4178300"/>
          <p14:tracePt t="65708" x="9720263" y="4186238"/>
          <p14:tracePt t="65710" x="9704388" y="4210050"/>
          <p14:tracePt t="65711" x="9696450" y="4225925"/>
          <p14:tracePt t="65714" x="9680575" y="4249738"/>
          <p14:tracePt t="65716" x="9664700" y="4265613"/>
          <p14:tracePt t="65717" x="9656763" y="4281488"/>
          <p14:tracePt t="65718" x="9656763" y="4298950"/>
          <p14:tracePt t="65719" x="9640888" y="4306888"/>
          <p14:tracePt t="65720" x="9640888" y="4314825"/>
          <p14:tracePt t="65721" x="9632950" y="4330700"/>
          <p14:tracePt t="65722" x="9625013" y="4338638"/>
          <p14:tracePt t="65723" x="9617075" y="4354513"/>
          <p14:tracePt t="65724" x="9617075" y="4362450"/>
          <p14:tracePt t="65727" x="9593263" y="4402138"/>
          <p14:tracePt t="65728" x="9585325" y="4410075"/>
          <p14:tracePt t="65729" x="9585325" y="4425950"/>
          <p14:tracePt t="65733" x="9559925" y="4473575"/>
          <p14:tracePt t="65735" x="9544050" y="4505325"/>
          <p14:tracePt t="65737" x="9528175" y="4537075"/>
          <p14:tracePt t="65738" x="9528175" y="4552950"/>
          <p14:tracePt t="65739" x="9520238" y="4560888"/>
          <p14:tracePt t="65740" x="9512300" y="4576763"/>
          <p14:tracePt t="65741" x="9504363" y="4608513"/>
          <p14:tracePt t="65742" x="9504363" y="4616450"/>
          <p14:tracePt t="65744" x="9488488" y="4641850"/>
          <p14:tracePt t="65745" x="9488488" y="4657725"/>
          <p14:tracePt t="65747" x="9472613" y="4681538"/>
          <p14:tracePt t="65749" x="9464675" y="4713288"/>
          <p14:tracePt t="65750" x="9456738" y="4729163"/>
          <p14:tracePt t="65751" x="9456738" y="4737100"/>
          <p14:tracePt t="65752" x="9448800" y="4752975"/>
          <p14:tracePt t="65753" x="9448800" y="4768850"/>
          <p14:tracePt t="65754" x="9440863" y="4776788"/>
          <p14:tracePt t="65755" x="9424988" y="4800600"/>
          <p14:tracePt t="65756" x="9424988" y="4808538"/>
          <p14:tracePt t="65757" x="9424988" y="4816475"/>
          <p14:tracePt t="65758" x="9409113" y="4848225"/>
          <p14:tracePt t="65759" x="9409113" y="4856163"/>
          <p14:tracePt t="65761" x="9409113" y="4872038"/>
          <p14:tracePt t="65763" x="9393238" y="4895850"/>
          <p14:tracePt t="65764" x="9385300" y="4919663"/>
          <p14:tracePt t="65765" x="9385300" y="4935538"/>
          <p14:tracePt t="65767" x="9377363" y="4943475"/>
          <p14:tracePt t="65768" x="9369425" y="4959350"/>
          <p14:tracePt t="65769" x="9369425" y="4976813"/>
          <p14:tracePt t="65770" x="9369425" y="4984750"/>
          <p14:tracePt t="65771" x="9361488" y="5000625"/>
          <p14:tracePt t="65772" x="9353550" y="5016500"/>
          <p14:tracePt t="65773" x="9353550" y="5024438"/>
          <p14:tracePt t="65774" x="9353550" y="5032375"/>
          <p14:tracePt t="65776" x="9345613" y="5064125"/>
          <p14:tracePt t="65777" x="9337675" y="5072063"/>
          <p14:tracePt t="65778" x="9337675" y="5080000"/>
          <p14:tracePt t="65781" x="9329738" y="5111750"/>
          <p14:tracePt t="65782" x="9329738" y="5127625"/>
          <p14:tracePt t="65783" x="9329738" y="5135563"/>
          <p14:tracePt t="65784" x="9329738" y="5143500"/>
          <p14:tracePt t="65785" x="9321800" y="5159375"/>
          <p14:tracePt t="65786" x="9321800" y="5175250"/>
          <p14:tracePt t="65787" x="9313863" y="5183188"/>
          <p14:tracePt t="65788" x="9313863" y="5191125"/>
          <p14:tracePt t="65789" x="9313863" y="5207000"/>
          <p14:tracePt t="65790" x="9313863" y="5214938"/>
          <p14:tracePt t="65791" x="9313863" y="5222875"/>
          <p14:tracePt t="65793" x="9313863" y="5246688"/>
          <p14:tracePt t="65794" x="9313863" y="5254625"/>
          <p14:tracePt t="65796" x="9313863" y="5286375"/>
          <p14:tracePt t="65797" x="9313863" y="5294313"/>
          <p14:tracePt t="65799" x="9313863" y="5310188"/>
          <p14:tracePt t="65800" x="9313863" y="5319713"/>
          <p14:tracePt t="65801" x="9313863" y="5335588"/>
          <p14:tracePt t="65802" x="9313863" y="5343525"/>
          <p14:tracePt t="65803" x="9313863" y="5359400"/>
          <p14:tracePt t="65804" x="9313863" y="5375275"/>
          <p14:tracePt t="65806" x="9313863" y="5391150"/>
          <p14:tracePt t="65807" x="9313863" y="5407025"/>
          <p14:tracePt t="65808" x="9313863" y="5414963"/>
          <p14:tracePt t="65810" x="9313863" y="5438775"/>
          <p14:tracePt t="65812" x="9313863" y="5462588"/>
          <p14:tracePt t="65813" x="9313863" y="5470525"/>
          <p14:tracePt t="65814" x="9313863" y="5486400"/>
          <p14:tracePt t="65815" x="9313863" y="5494338"/>
          <p14:tracePt t="65816" x="9313863" y="5510213"/>
          <p14:tracePt t="65817" x="9313863" y="5518150"/>
          <p14:tracePt t="65818" x="9313863" y="5526088"/>
          <p14:tracePt t="65819" x="9313863" y="5541963"/>
          <p14:tracePt t="65820" x="9321800" y="5549900"/>
          <p14:tracePt t="65821" x="9321800" y="5557838"/>
          <p14:tracePt t="65822" x="9321800" y="5573713"/>
          <p14:tracePt t="65823" x="9321800" y="5581650"/>
          <p14:tracePt t="65824" x="9321800" y="5589588"/>
          <p14:tracePt t="65826" x="9329738" y="5613400"/>
          <p14:tracePt t="65827" x="9337675" y="5629275"/>
          <p14:tracePt t="65829" x="9345613" y="5645150"/>
          <p14:tracePt t="65830" x="9345613" y="5653088"/>
          <p14:tracePt t="65831" x="9345613" y="5670550"/>
          <p14:tracePt t="65832" x="9353550" y="5678488"/>
          <p14:tracePt t="65833" x="9353550" y="5686425"/>
          <p14:tracePt t="65834" x="9361488" y="5702300"/>
          <p14:tracePt t="65835" x="9361488" y="5710238"/>
          <p14:tracePt t="65837" x="9369425" y="5726113"/>
          <p14:tracePt t="65838" x="9377363" y="5741988"/>
          <p14:tracePt t="65839" x="9377363" y="5749925"/>
          <p14:tracePt t="65840" x="9377363" y="5757863"/>
          <p14:tracePt t="65841" x="9377363" y="5765800"/>
          <p14:tracePt t="65843" x="9385300" y="5789613"/>
          <p14:tracePt t="65845" x="9393238" y="5805488"/>
          <p14:tracePt t="65847" x="9401175" y="5813425"/>
          <p14:tracePt t="65848" x="9401175" y="5829300"/>
          <p14:tracePt t="65849" x="9401175" y="5837238"/>
          <p14:tracePt t="65850" x="9409113" y="5837238"/>
          <p14:tracePt t="65851" x="9409113" y="5853113"/>
          <p14:tracePt t="65853" x="9417050" y="5861050"/>
          <p14:tracePt t="65854" x="9417050" y="5876925"/>
          <p14:tracePt t="65855" x="9424988" y="5876925"/>
          <p14:tracePt t="65856" x="9424988" y="5892800"/>
          <p14:tracePt t="65858" x="9432925" y="5908675"/>
          <p14:tracePt t="65859" x="9432925" y="5916613"/>
          <p14:tracePt t="65861" x="9440863" y="5924550"/>
          <p14:tracePt t="65863" x="9440863" y="5932488"/>
          <p14:tracePt t="65864" x="9440863" y="5940425"/>
          <p14:tracePt t="65865" x="9448800" y="5948363"/>
          <p14:tracePt t="65867" x="9448800" y="5956300"/>
          <p14:tracePt t="65868" x="9448800" y="5964238"/>
          <p14:tracePt t="65869" x="9448800" y="5972175"/>
          <p14:tracePt t="65870" x="9456738" y="5972175"/>
          <p14:tracePt t="65871" x="9456738" y="5980113"/>
          <p14:tracePt t="65873" x="9456738" y="5995988"/>
          <p14:tracePt t="65874" x="9464675" y="5995988"/>
          <p14:tracePt t="65877" x="9464675" y="6005513"/>
          <p14:tracePt t="65879" x="9472613" y="6013450"/>
          <p14:tracePt t="65881" x="9472613" y="6029325"/>
          <p14:tracePt t="65882" x="9480550" y="6037263"/>
          <p14:tracePt t="65885" x="9480550" y="6045200"/>
          <p14:tracePt t="65888" x="9488488" y="6053138"/>
          <p14:tracePt t="65889" x="9488488" y="6061075"/>
          <p14:tracePt t="65892" x="9488488" y="6069013"/>
          <p14:tracePt t="65894" x="9496425" y="6069013"/>
          <p14:tracePt t="65896" x="9496425" y="6076950"/>
          <p14:tracePt t="65897" x="9504363" y="6076950"/>
          <p14:tracePt t="65898" x="9504363" y="6084888"/>
          <p14:tracePt t="65903" x="9504363" y="6092825"/>
          <p14:tracePt t="65908" x="9512300" y="6092825"/>
          <p14:tracePt t="65909" x="9512300" y="6100763"/>
          <p14:tracePt t="65914" x="9512300" y="6108700"/>
          <p14:tracePt t="65919" x="9520238" y="6108700"/>
          <p14:tracePt t="65923" x="9520238" y="6116638"/>
          <p14:tracePt t="65926" x="9520238" y="6124575"/>
          <p14:tracePt t="65933" x="9528175" y="6132513"/>
          <p14:tracePt t="65943" x="9536113" y="6140450"/>
          <p14:tracePt t="66036" x="9544050" y="6140450"/>
          <p14:tracePt t="66049" x="9544050" y="6132513"/>
          <p14:tracePt t="66052" x="9551988" y="6124575"/>
          <p14:tracePt t="66056" x="9551988" y="6116638"/>
          <p14:tracePt t="66063" x="9551988" y="6108700"/>
          <p14:tracePt t="66067" x="9551988" y="6100763"/>
          <p14:tracePt t="66073" x="9551988" y="6092825"/>
          <p14:tracePt t="66076" x="9551988" y="6084888"/>
          <p14:tracePt t="66079" x="9551988" y="6076950"/>
          <p14:tracePt t="66082" x="9544050" y="6069013"/>
          <p14:tracePt t="66086" x="9536113" y="6061075"/>
          <p14:tracePt t="66088" x="9528175" y="6061075"/>
          <p14:tracePt t="66090" x="9528175" y="6053138"/>
          <p14:tracePt t="66092" x="9520238" y="6045200"/>
          <p14:tracePt t="66095" x="9512300" y="6045200"/>
          <p14:tracePt t="66097" x="9512300" y="6037263"/>
          <p14:tracePt t="66099" x="9496425" y="6029325"/>
          <p14:tracePt t="66103" x="9488488" y="6021388"/>
          <p14:tracePt t="66105" x="9480550" y="6021388"/>
          <p14:tracePt t="66107" x="9472613" y="6021388"/>
          <p14:tracePt t="66108" x="9464675" y="6021388"/>
          <p14:tracePt t="66111" x="9456738" y="6013450"/>
          <p14:tracePt t="66115" x="9448800" y="6013450"/>
          <p14:tracePt t="66118" x="9432925" y="6013450"/>
          <p14:tracePt t="66123" x="9424988" y="6013450"/>
          <p14:tracePt t="66127" x="9417050" y="6013450"/>
          <p14:tracePt t="66130" x="9409113" y="6013450"/>
          <p14:tracePt t="66133" x="9401175" y="6013450"/>
          <p14:tracePt t="66139" x="9393238" y="6021388"/>
          <p14:tracePt t="66141" x="9393238" y="6029325"/>
          <p14:tracePt t="66144" x="9385300" y="6029325"/>
          <p14:tracePt t="66146" x="9385300" y="6037263"/>
          <p14:tracePt t="66150" x="9369425" y="6037263"/>
          <p14:tracePt t="66153" x="9369425" y="6045200"/>
          <p14:tracePt t="66157" x="9361488" y="6053138"/>
          <p14:tracePt t="66161" x="9361488" y="6061075"/>
          <p14:tracePt t="66163" x="9361488" y="6069013"/>
          <p14:tracePt t="66167" x="9353550" y="6076950"/>
          <p14:tracePt t="66171" x="9353550" y="6084888"/>
          <p14:tracePt t="66173" x="9345613" y="6092825"/>
          <p14:tracePt t="66174" x="9345613" y="6100763"/>
          <p14:tracePt t="66177" x="9337675" y="6108700"/>
          <p14:tracePt t="66182" x="9337675" y="6124575"/>
          <p14:tracePt t="66186" x="9329738" y="6132513"/>
          <p14:tracePt t="66187" x="9329738" y="6140450"/>
          <p14:tracePt t="66191" x="9329738" y="6156325"/>
          <p14:tracePt t="66193" x="9321800" y="6164263"/>
          <p14:tracePt t="66197" x="9321800" y="6172200"/>
          <p14:tracePt t="66199" x="9321800" y="6180138"/>
          <p14:tracePt t="66200" x="9321800" y="6188075"/>
          <p14:tracePt t="66203" x="9321800" y="6196013"/>
          <p14:tracePt t="66204" x="9313863" y="6203950"/>
          <p14:tracePt t="66206" x="9313863" y="6211888"/>
          <p14:tracePt t="66209" x="9305925" y="6219825"/>
          <p14:tracePt t="66212" x="9305925" y="6235700"/>
          <p14:tracePt t="66213" x="9305925" y="6243638"/>
          <p14:tracePt t="66215" x="9305925" y="6251575"/>
          <p14:tracePt t="66217" x="9305925" y="6259513"/>
          <p14:tracePt t="66219" x="9305925" y="6267450"/>
          <p14:tracePt t="66221" x="9305925" y="6275388"/>
          <p14:tracePt t="66222" x="9305925" y="6283325"/>
          <p14:tracePt t="66224" x="9305925" y="6291263"/>
          <p14:tracePt t="66226" x="9297988" y="6299200"/>
          <p14:tracePt t="66228" x="9297988" y="6307138"/>
          <p14:tracePt t="66229" x="9297988" y="6315075"/>
          <p14:tracePt t="66231" x="9297988" y="6330950"/>
          <p14:tracePt t="66233" x="9297988" y="6338888"/>
          <p14:tracePt t="66235" x="9297988" y="6348413"/>
          <p14:tracePt t="66237" x="9297988" y="6364288"/>
          <p14:tracePt t="66239" x="9297988" y="6372225"/>
          <p14:tracePt t="66241" x="9297988" y="6388100"/>
          <p14:tracePt t="66244" x="9305925" y="6403975"/>
          <p14:tracePt t="66246" x="9313863" y="6411913"/>
          <p14:tracePt t="66247" x="9313863" y="6419850"/>
          <p14:tracePt t="66248" x="9313863" y="6427788"/>
          <p14:tracePt t="66250" x="9321800" y="6435725"/>
          <p14:tracePt t="66252" x="9329738" y="6443663"/>
          <p14:tracePt t="66253" x="9329738" y="6451600"/>
          <p14:tracePt t="66254" x="9329738" y="6459538"/>
          <p14:tracePt t="66256" x="9345613" y="6475413"/>
          <p14:tracePt t="66258" x="9353550" y="6491288"/>
          <p14:tracePt t="66261" x="9361488" y="6499225"/>
          <p14:tracePt t="66262" x="9369425" y="6507163"/>
          <p14:tracePt t="66265" x="9377363" y="6530975"/>
          <p14:tracePt t="66267" x="9385300" y="6538913"/>
          <p14:tracePt t="66268" x="9393238" y="6546850"/>
          <p14:tracePt t="66269" x="9401175" y="6554788"/>
          <p14:tracePt t="66270" x="9409113" y="6554788"/>
          <p14:tracePt t="66271" x="9409113" y="6570663"/>
          <p14:tracePt t="66272" x="9417050" y="6570663"/>
          <p14:tracePt t="66274" x="9424988" y="6578600"/>
          <p14:tracePt t="66276" x="9432925" y="6594475"/>
          <p14:tracePt t="66278" x="9448800" y="6602413"/>
          <p14:tracePt t="66279" x="9456738" y="6618288"/>
          <p14:tracePt t="66281" x="9464675" y="6634163"/>
          <p14:tracePt t="66283" x="9496425" y="6642100"/>
          <p14:tracePt t="66285" x="9504363" y="6650038"/>
          <p14:tracePt t="66286" x="9512300" y="6665913"/>
          <p14:tracePt t="66287" x="9520238" y="6665913"/>
          <p14:tracePt t="66288" x="9528175" y="6673850"/>
          <p14:tracePt t="66290" x="9544050" y="6681788"/>
          <p14:tracePt t="66291" x="9551988" y="6691313"/>
          <p14:tracePt t="66292" x="9559925" y="6691313"/>
          <p14:tracePt t="66294" x="9567863" y="6699250"/>
          <p14:tracePt t="66295" x="9585325" y="6707188"/>
          <p14:tracePt t="66296" x="9593263" y="6715125"/>
          <p14:tracePt t="66299" x="9609138" y="6715125"/>
          <p14:tracePt t="66300" x="9625013" y="6731000"/>
          <p14:tracePt t="66302" x="9648825" y="6731000"/>
          <p14:tracePt t="66303" x="9648825" y="6738938"/>
          <p14:tracePt t="66304" x="9664700" y="6738938"/>
          <p14:tracePt t="66305" x="9672638" y="6746875"/>
          <p14:tracePt t="66307" x="9688513" y="6754813"/>
          <p14:tracePt t="66311" x="9720263" y="6770688"/>
          <p14:tracePt t="66313" x="9736138" y="6770688"/>
          <p14:tracePt t="66317" x="9767888" y="6778625"/>
          <p14:tracePt t="66318" x="9783763" y="6786563"/>
          <p14:tracePt t="66319" x="9791700" y="6786563"/>
          <p14:tracePt t="66320" x="9799638" y="6794500"/>
          <p14:tracePt t="66321" x="9807575" y="6794500"/>
          <p14:tracePt t="66322" x="9815513" y="6794500"/>
          <p14:tracePt t="66323" x="9831388" y="6794500"/>
          <p14:tracePt t="66324" x="9839325" y="6802438"/>
          <p14:tracePt t="66327" x="9871075" y="6810375"/>
          <p14:tracePt t="66328" x="9879013" y="6818313"/>
          <p14:tracePt t="66332" x="9918700" y="6826250"/>
          <p14:tracePt t="66333" x="9936163" y="6834188"/>
          <p14:tracePt t="66335" x="9952038" y="6834188"/>
          <p14:tracePt t="66337" x="9975850" y="6834188"/>
          <p14:tracePt t="66338" x="9983788" y="6834188"/>
          <p14:tracePt t="66339" x="9999663" y="6842125"/>
          <p14:tracePt t="66340" x="10015538" y="6842125"/>
          <p14:tracePt t="66342" x="10031413" y="6842125"/>
          <p14:tracePt t="66345" x="10063163" y="6850063"/>
          <p14:tracePt t="66347" x="10094913" y="6850063"/>
          <p14:tracePt t="66349" x="10126663" y="6850063"/>
          <p14:tracePt t="66351" x="10142538" y="6850063"/>
          <p14:tracePt t="66352" x="10150475" y="6850063"/>
          <p14:tracePt t="66353" x="10158413" y="6850063"/>
          <p14:tracePt t="66378" x="10445750" y="6842125"/>
          <p14:tracePt t="66382" x="10477500" y="6842125"/>
          <p14:tracePt t="66384" x="10501313" y="6834188"/>
          <p14:tracePt t="66384" x="10509250" y="6834188"/>
          <p14:tracePt t="66386" x="10517188" y="6826250"/>
          <p14:tracePt t="66387" x="10533063" y="6818313"/>
          <p14:tracePt t="66388" x="10541000" y="6818313"/>
          <p14:tracePt t="66389" x="10548938" y="6818313"/>
          <p14:tracePt t="66390" x="10564813" y="6818313"/>
          <p14:tracePt t="66392" x="10580688" y="6810375"/>
          <p14:tracePt t="66394" x="10596563" y="6810375"/>
          <p14:tracePt t="66396" x="10612438" y="6802438"/>
          <p14:tracePt t="66398" x="10637838" y="6794500"/>
          <p14:tracePt t="66398" x="10637838" y="6786563"/>
          <p14:tracePt t="66400" x="10645775" y="6786563"/>
          <p14:tracePt t="66401" x="10653713" y="6778625"/>
          <p14:tracePt t="66402" x="10661650" y="6778625"/>
          <p14:tracePt t="66403" x="10669588" y="6778625"/>
          <p14:tracePt t="66404" x="10669588" y="6770688"/>
          <p14:tracePt t="66405" x="10685463" y="6770688"/>
          <p14:tracePt t="66407" x="10693400" y="6762750"/>
          <p14:tracePt t="66409" x="10709275" y="6762750"/>
          <p14:tracePt t="66411" x="10717213" y="6746875"/>
          <p14:tracePt t="66413" x="10725150" y="6746875"/>
          <p14:tracePt t="66414" x="10733088" y="6738938"/>
          <p14:tracePt t="66416" x="10741025" y="6738938"/>
          <p14:tracePt t="66417" x="10741025" y="6731000"/>
          <p14:tracePt t="66418" x="10748963" y="6731000"/>
          <p14:tracePt t="66419" x="10748963" y="6723063"/>
          <p14:tracePt t="66420" x="10748963" y="6715125"/>
          <p14:tracePt t="66421" x="10756900" y="6715125"/>
          <p14:tracePt t="66422" x="10764838" y="6707188"/>
          <p14:tracePt t="66427" x="10772775" y="6691313"/>
          <p14:tracePt t="66429" x="10780713" y="6681788"/>
          <p14:tracePt t="66431" x="10780713" y="6673850"/>
          <p14:tracePt t="66432" x="10788650" y="6673850"/>
          <p14:tracePt t="66434" x="10788650" y="6665913"/>
          <p14:tracePt t="66435" x="10796588" y="6657975"/>
          <p14:tracePt t="66437" x="10796588" y="6650038"/>
          <p14:tracePt t="66439" x="10804525" y="6642100"/>
          <p14:tracePt t="66441" x="10804525" y="6634163"/>
          <p14:tracePt t="66444" x="10804525" y="6618288"/>
          <p14:tracePt t="66447" x="10804525" y="6610350"/>
          <p14:tracePt t="66448" x="10804525" y="6602413"/>
          <p14:tracePt t="66449" x="10804525" y="6594475"/>
          <p14:tracePt t="66451" x="10804525" y="6586538"/>
          <p14:tracePt t="66452" x="10812463" y="6586538"/>
          <p14:tracePt t="66453" x="10812463" y="6578600"/>
          <p14:tracePt t="66455" x="10812463" y="6570663"/>
          <p14:tracePt t="66456" x="10812463" y="6562725"/>
          <p14:tracePt t="66459" x="10812463" y="6554788"/>
          <p14:tracePt t="66462" x="10812463" y="6538913"/>
          <p14:tracePt t="66464" x="10812463" y="6530975"/>
          <p14:tracePt t="66466" x="10812463" y="6523038"/>
          <p14:tracePt t="66467" x="10812463" y="6515100"/>
          <p14:tracePt t="66469" x="10812463" y="6499225"/>
          <p14:tracePt t="66470" x="10804525" y="6499225"/>
          <p14:tracePt t="66471" x="10804525" y="6491288"/>
          <p14:tracePt t="66473" x="10796588" y="6483350"/>
          <p14:tracePt t="66475" x="10796588" y="6475413"/>
          <p14:tracePt t="66477" x="10788650" y="6467475"/>
          <p14:tracePt t="66478" x="10788650" y="6459538"/>
          <p14:tracePt t="66479" x="10780713" y="6451600"/>
          <p14:tracePt t="66480" x="10780713" y="6443663"/>
          <p14:tracePt t="66481" x="10780713" y="6435725"/>
          <p14:tracePt t="66482" x="10772775" y="6435725"/>
          <p14:tracePt t="66484" x="10772775" y="6427788"/>
          <p14:tracePt t="66484" x="10764838" y="6427788"/>
          <p14:tracePt t="66485" x="10756900" y="6419850"/>
          <p14:tracePt t="66486" x="10748963" y="6411913"/>
          <p14:tracePt t="66488" x="10741025" y="6403975"/>
          <p14:tracePt t="66489" x="10733088" y="6396038"/>
          <p14:tracePt t="66490" x="10733088" y="6388100"/>
          <p14:tracePt t="66491" x="10725150" y="6380163"/>
          <p14:tracePt t="66494" x="10709275" y="6372225"/>
          <p14:tracePt t="66496" x="10693400" y="6356350"/>
          <p14:tracePt t="66499" x="10677525" y="6338888"/>
          <p14:tracePt t="66500" x="10669588" y="6338888"/>
          <p14:tracePt t="66501" x="10661650" y="6330950"/>
          <p14:tracePt t="66503" x="10645775" y="6323013"/>
          <p14:tracePt t="66504" x="10645775" y="6315075"/>
          <p14:tracePt t="66506" x="10629900" y="6307138"/>
          <p14:tracePt t="66507" x="10620375" y="6307138"/>
          <p14:tracePt t="66509" x="10604500" y="6299200"/>
          <p14:tracePt t="66511" x="10596563" y="6291263"/>
          <p14:tracePt t="66513" x="10580688" y="6283325"/>
          <p14:tracePt t="66514" x="10572750" y="6283325"/>
          <p14:tracePt t="66518" x="10541000" y="6267450"/>
          <p14:tracePt t="66520" x="10525125" y="6259513"/>
          <p14:tracePt t="66522" x="10517188" y="6259513"/>
          <p14:tracePt t="66523" x="10509250" y="6251575"/>
          <p14:tracePt t="66524" x="10501313" y="6251575"/>
          <p14:tracePt t="66527" x="10477500" y="6235700"/>
          <p14:tracePt t="66529" x="10461625" y="6235700"/>
          <p14:tracePt t="66532" x="10437813" y="6227763"/>
          <p14:tracePt t="66534" x="10429875" y="6227763"/>
          <p14:tracePt t="66536" x="10421938" y="6227763"/>
          <p14:tracePt t="66537" x="10414000" y="6219825"/>
          <p14:tracePt t="66538" x="10406063" y="6219825"/>
          <p14:tracePt t="66540" x="10390188" y="6211888"/>
          <p14:tracePt t="66541" x="10382250" y="6211888"/>
          <p14:tracePt t="66541" x="10374313" y="6211888"/>
          <p14:tracePt t="66544" x="10366375" y="6203950"/>
          <p14:tracePt t="66546" x="10358438" y="6203950"/>
          <p14:tracePt t="66549" x="10334625" y="6196013"/>
          <p14:tracePt t="66551" x="10318750" y="6196013"/>
          <p14:tracePt t="66552" x="10310813" y="6196013"/>
          <p14:tracePt t="66554" x="10294938" y="6196013"/>
          <p14:tracePt t="66556" x="10287000" y="6196013"/>
          <p14:tracePt t="66557" x="10279063" y="6196013"/>
          <p14:tracePt t="66558" x="10269538" y="6196013"/>
          <p14:tracePt t="66561" x="10253663" y="6196013"/>
          <p14:tracePt t="66563" x="10245725" y="6196013"/>
          <p14:tracePt t="66564" x="10237788" y="6196013"/>
          <p14:tracePt t="66567" x="10229850" y="6196013"/>
          <p14:tracePt t="66568" x="10213975" y="6188075"/>
          <p14:tracePt t="66570" x="10206038" y="6188075"/>
          <p14:tracePt t="66572" x="10198100" y="6188075"/>
          <p14:tracePt t="66574" x="10190163" y="6188075"/>
          <p14:tracePt t="66577" x="10182225" y="6188075"/>
          <p14:tracePt t="66578" x="10174288" y="6188075"/>
          <p14:tracePt t="66580" x="10166350" y="6188075"/>
          <p14:tracePt t="66584" x="10158413" y="6188075"/>
          <p14:tracePt t="66586" x="10150475" y="6188075"/>
          <p14:tracePt t="66588" x="10150475" y="6196013"/>
          <p14:tracePt t="66589" x="10142538" y="6196013"/>
          <p14:tracePt t="66593" x="10134600" y="6196013"/>
          <p14:tracePt t="66595" x="10134600" y="6203950"/>
          <p14:tracePt t="66596" x="10126663" y="6203950"/>
          <p14:tracePt t="66603" x="10118725" y="6203950"/>
          <p14:tracePt t="66605" x="10110788" y="6203950"/>
          <p14:tracePt t="66615" x="10110788" y="6211888"/>
          <p14:tracePt t="66618" x="10102850" y="6211888"/>
          <p14:tracePt t="66674" x="10094913" y="6211888"/>
          <p14:tracePt t="66911" x="10102850" y="6211888"/>
          <p14:tracePt t="66916" x="10110788" y="6211888"/>
          <p14:tracePt t="66919" x="10118725" y="6203950"/>
          <p14:tracePt t="66923" x="10126663" y="6196013"/>
          <p14:tracePt t="66929" x="10134600" y="6196013"/>
          <p14:tracePt t="66932" x="10134600" y="6188075"/>
          <p14:tracePt t="66934" x="10142538" y="6188075"/>
          <p14:tracePt t="66937" x="10150475" y="6180138"/>
          <p14:tracePt t="66939" x="10158413" y="6180138"/>
          <p14:tracePt t="66942" x="10166350" y="6172200"/>
          <p14:tracePt t="66946" x="10174288" y="6164263"/>
          <p14:tracePt t="66949" x="10174288" y="6156325"/>
          <p14:tracePt t="66951" x="10190163" y="6156325"/>
          <p14:tracePt t="66953" x="10190163" y="6148388"/>
          <p14:tracePt t="66955" x="10198100" y="6148388"/>
          <p14:tracePt t="66958" x="10206038" y="6140450"/>
          <p14:tracePt t="66962" x="10221913" y="6132513"/>
          <p14:tracePt t="66965" x="10229850" y="6132513"/>
          <p14:tracePt t="66966" x="10229850" y="6124575"/>
          <p14:tracePt t="66967" x="10237788" y="6124575"/>
          <p14:tracePt t="66970" x="10237788" y="6116638"/>
          <p14:tracePt t="66971" x="10245725" y="6116638"/>
          <p14:tracePt t="66972" x="10253663" y="6116638"/>
          <p14:tracePt t="66976" x="10261600" y="6108700"/>
          <p14:tracePt t="66978" x="10269538" y="6108700"/>
          <p14:tracePt t="66981" x="10269538" y="6100763"/>
          <p14:tracePt t="66982" x="10279063" y="6100763"/>
          <p14:tracePt t="66983" x="10287000" y="6092825"/>
          <p14:tracePt t="66987" x="10294938" y="6092825"/>
          <p14:tracePt t="66989" x="10294938" y="6084888"/>
          <p14:tracePt t="66990" x="10302875" y="6084888"/>
          <p14:tracePt t="66994" x="10310813" y="6076950"/>
          <p14:tracePt t="66996" x="10318750" y="6076950"/>
          <p14:tracePt t="66998" x="10326688" y="6076950"/>
          <p14:tracePt t="67000" x="10326688" y="6069013"/>
          <p14:tracePt t="67001" x="10334625" y="6069013"/>
          <p14:tracePt t="67003" x="10334625" y="6061075"/>
          <p14:tracePt t="67004" x="10342563" y="6061075"/>
          <p14:tracePt t="67006" x="10350500" y="6061075"/>
          <p14:tracePt t="67008" x="10350500" y="6053138"/>
          <p14:tracePt t="67010" x="10358438" y="6053138"/>
          <p14:tracePt t="67013" x="10366375" y="6053138"/>
          <p14:tracePt t="67016" x="10374313" y="6045200"/>
          <p14:tracePt t="67018" x="10382250" y="6045200"/>
          <p14:tracePt t="67021" x="10382250" y="6037263"/>
          <p14:tracePt t="67022" x="10390188" y="6037263"/>
          <p14:tracePt t="67024" x="10390188" y="6029325"/>
          <p14:tracePt t="67026" x="10398125" y="6029325"/>
          <p14:tracePt t="67030" x="10406063" y="6021388"/>
          <p14:tracePt t="67035" x="10421938" y="6013450"/>
          <p14:tracePt t="67041" x="10429875" y="6013450"/>
          <p14:tracePt t="67043" x="10429875" y="6005513"/>
          <p14:tracePt t="67044" x="10437813" y="6005513"/>
          <p14:tracePt t="67049" x="10437813" y="5995988"/>
          <p14:tracePt t="67050" x="10445750" y="5995988"/>
          <p14:tracePt t="67053" x="10453688" y="5995988"/>
          <p14:tracePt t="67055" x="10453688" y="5988050"/>
          <p14:tracePt t="67058" x="10461625" y="5988050"/>
          <p14:tracePt t="67060" x="10461625" y="5980113"/>
          <p14:tracePt t="67062" x="10469563" y="5980113"/>
          <p14:tracePt t="67067" x="10469563" y="5972175"/>
          <p14:tracePt t="67068" x="10477500" y="5972175"/>
          <p14:tracePt t="67070" x="10477500" y="5964238"/>
          <p14:tracePt t="67071" x="10485438" y="5964238"/>
          <p14:tracePt t="67076" x="10485438" y="5956300"/>
          <p14:tracePt t="67077" x="10493375" y="5956300"/>
          <p14:tracePt t="67082" x="10501313" y="5948363"/>
          <p14:tracePt t="67087" x="10501313" y="5940425"/>
          <p14:tracePt t="67089" x="10509250" y="5932488"/>
          <p14:tracePt t="67093" x="10517188" y="5932488"/>
          <p14:tracePt t="67095" x="10517188" y="5924550"/>
          <p14:tracePt t="67098" x="10517188" y="5916613"/>
          <p14:tracePt t="67100" x="10525125" y="5916613"/>
          <p14:tracePt t="67102" x="10525125" y="5908675"/>
          <p14:tracePt t="67106" x="10533063" y="5900738"/>
          <p14:tracePt t="67110" x="10533063" y="5892800"/>
          <p14:tracePt t="67112" x="10533063" y="5884863"/>
          <p14:tracePt t="67114" x="10541000" y="5884863"/>
          <p14:tracePt t="67116" x="10548938" y="5876925"/>
          <p14:tracePt t="67119" x="10548938" y="5868988"/>
          <p14:tracePt t="67121" x="10548938" y="5861050"/>
          <p14:tracePt t="67122" x="10556875" y="5861050"/>
          <p14:tracePt t="67124" x="10556875" y="5853113"/>
          <p14:tracePt t="67127" x="10564813" y="5845175"/>
          <p14:tracePt t="67130" x="10564813" y="5837238"/>
          <p14:tracePt t="67131" x="10564813" y="5829300"/>
          <p14:tracePt t="67133" x="10564813" y="5821363"/>
          <p14:tracePt t="67134" x="10572750" y="5821363"/>
          <p14:tracePt t="67136" x="10572750" y="5813425"/>
          <p14:tracePt t="67137" x="10580688" y="5813425"/>
          <p14:tracePt t="67138" x="10580688" y="5805488"/>
          <p14:tracePt t="67139" x="10580688" y="5797550"/>
          <p14:tracePt t="67141" x="10580688" y="5789613"/>
          <p14:tracePt t="67144" x="10588625" y="5781675"/>
          <p14:tracePt t="67145" x="10588625" y="5773738"/>
          <p14:tracePt t="67146" x="10588625" y="5765800"/>
          <p14:tracePt t="67148" x="10596563" y="5757863"/>
          <p14:tracePt t="67151" x="10596563" y="5749925"/>
          <p14:tracePt t="67152" x="10596563" y="5741988"/>
          <p14:tracePt t="67153" x="10596563" y="5734050"/>
          <p14:tracePt t="67154" x="10604500" y="5734050"/>
          <p14:tracePt t="67155" x="10604500" y="5726113"/>
          <p14:tracePt t="67157" x="10604500" y="5718175"/>
          <p14:tracePt t="67158" x="10612438" y="5710238"/>
          <p14:tracePt t="67160" x="10612438" y="5702300"/>
          <p14:tracePt t="67161" x="10612438" y="5694363"/>
          <p14:tracePt t="67163" x="10620375" y="5686425"/>
          <p14:tracePt t="67164" x="10620375" y="5678488"/>
          <p14:tracePt t="67165" x="10620375" y="5670550"/>
          <p14:tracePt t="67167" x="10629900" y="5653088"/>
          <p14:tracePt t="67169" x="10629900" y="5645150"/>
          <p14:tracePt t="67170" x="10637838" y="5637213"/>
          <p14:tracePt t="67171" x="10637838" y="5629275"/>
          <p14:tracePt t="67173" x="10637838" y="5621338"/>
          <p14:tracePt t="67174" x="10637838" y="5613400"/>
          <p14:tracePt t="67177" x="10645775" y="5589588"/>
          <p14:tracePt t="67179" x="10645775" y="5581650"/>
          <p14:tracePt t="67180" x="10645775" y="5573713"/>
          <p14:tracePt t="67181" x="10645775" y="5565775"/>
          <p14:tracePt t="67183" x="10653713" y="5557838"/>
          <p14:tracePt t="67184" x="10653713" y="5549900"/>
          <p14:tracePt t="67185" x="10653713" y="5541963"/>
          <p14:tracePt t="67187" x="10653713" y="5534025"/>
          <p14:tracePt t="67188" x="10661650" y="5526088"/>
          <p14:tracePt t="67189" x="10661650" y="5518150"/>
          <p14:tracePt t="67191" x="10661650" y="5510213"/>
          <p14:tracePt t="67193" x="10661650" y="5502275"/>
          <p14:tracePt t="67195" x="10661650" y="5486400"/>
          <p14:tracePt t="67196" x="10669588" y="5478463"/>
          <p14:tracePt t="67196" x="10669588" y="5470525"/>
          <p14:tracePt t="67199" x="10669588" y="5462588"/>
          <p14:tracePt t="67201" x="10669588" y="5446713"/>
          <p14:tracePt t="67203" x="10669588" y="5438775"/>
          <p14:tracePt t="67205" x="10677525" y="5422900"/>
          <p14:tracePt t="67207" x="10677525" y="5414963"/>
          <p14:tracePt t="67209" x="10677525" y="5407025"/>
          <p14:tracePt t="67211" x="10677525" y="5399088"/>
          <p14:tracePt t="67212" x="10677525" y="5391150"/>
          <p14:tracePt t="67213" x="10677525" y="5383213"/>
          <p14:tracePt t="67215" x="10677525" y="5375275"/>
          <p14:tracePt t="67217" x="10677525" y="5367338"/>
          <p14:tracePt t="67219" x="10677525" y="5359400"/>
          <p14:tracePt t="67220" x="10677525" y="5351463"/>
          <p14:tracePt t="67222" x="10677525" y="5343525"/>
          <p14:tracePt t="67224" x="10677525" y="5335588"/>
          <p14:tracePt t="67227" x="10677525" y="5327650"/>
          <p14:tracePt t="67229" x="10677525" y="5319713"/>
          <p14:tracePt t="67231" x="10677525" y="5310188"/>
          <p14:tracePt t="67233" x="10677525" y="5302250"/>
          <p14:tracePt t="67236" x="10677525" y="5294313"/>
          <p14:tracePt t="67238" x="10677525" y="5286375"/>
          <p14:tracePt t="67240" x="10677525" y="5278438"/>
          <p14:tracePt t="67243" x="10677525" y="5270500"/>
          <p14:tracePt t="67246" x="10677525" y="5262563"/>
          <p14:tracePt t="67250" x="10677525" y="5254625"/>
          <p14:tracePt t="67252" x="10677525" y="5246688"/>
          <p14:tracePt t="67256" x="10677525" y="5238750"/>
          <p14:tracePt t="67261" x="10677525" y="5230813"/>
          <p14:tracePt t="67268" x="10677525" y="5214938"/>
          <p14:tracePt t="67276" x="10677525" y="5207000"/>
          <p14:tracePt t="67281" x="10677525" y="5199063"/>
          <p14:tracePt t="67298" x="10677525" y="5191125"/>
          <p14:tracePt t="67319" x="10677525" y="5183188"/>
          <p14:tracePt t="67436" x="10677525" y="5175250"/>
          <p14:tracePt t="67445" x="10677525" y="5167313"/>
          <p14:tracePt t="67449" x="10677525" y="5159375"/>
          <p14:tracePt t="67452" x="10677525" y="5151438"/>
          <p14:tracePt t="67458" x="10677525" y="5143500"/>
          <p14:tracePt t="67461" x="10677525" y="5135563"/>
          <p14:tracePt t="67467" x="10677525" y="5119688"/>
          <p14:tracePt t="67471" x="10685463" y="5111750"/>
          <p14:tracePt t="67474" x="10685463" y="5103813"/>
          <p14:tracePt t="67477" x="10685463" y="5095875"/>
          <p14:tracePt t="67478" x="10685463" y="5087938"/>
          <p14:tracePt t="67481" x="10685463" y="5080000"/>
          <p14:tracePt t="67483" x="10685463" y="5072063"/>
          <p14:tracePt t="67486" x="10685463" y="5064125"/>
          <p14:tracePt t="67487" x="10685463" y="5056188"/>
          <p14:tracePt t="67490" x="10685463" y="5048250"/>
          <p14:tracePt t="67493" x="10685463" y="5040313"/>
          <p14:tracePt t="67494" x="10685463" y="5032375"/>
          <p14:tracePt t="67496" x="10685463" y="5024438"/>
          <p14:tracePt t="67498" x="10685463" y="5016500"/>
          <p14:tracePt t="67500" x="10685463" y="5008563"/>
          <p14:tracePt t="67501" x="10685463" y="5000625"/>
          <p14:tracePt t="67502" x="10685463" y="4992688"/>
          <p14:tracePt t="67505" x="10685463" y="4984750"/>
          <p14:tracePt t="67506" x="10685463" y="4976813"/>
          <p14:tracePt t="67509" x="10685463" y="4967288"/>
          <p14:tracePt t="67509" x="10693400" y="4959350"/>
          <p14:tracePt t="67511" x="10693400" y="4951413"/>
          <p14:tracePt t="67515" x="10693400" y="4943475"/>
          <p14:tracePt t="67517" x="10693400" y="4935538"/>
          <p14:tracePt t="67518" x="10693400" y="4927600"/>
          <p14:tracePt t="67521" x="10693400" y="4919663"/>
          <p14:tracePt t="67524" x="10693400" y="4903788"/>
          <p14:tracePt t="67526" x="10693400" y="4895850"/>
          <p14:tracePt t="67528" x="10693400" y="4887913"/>
          <p14:tracePt t="67530" x="10693400" y="4879975"/>
          <p14:tracePt t="67532" x="10693400" y="4872038"/>
          <p14:tracePt t="67534" x="10693400" y="4864100"/>
          <p14:tracePt t="67537" x="10693400" y="4856163"/>
          <p14:tracePt t="67540" x="10693400" y="4848225"/>
          <p14:tracePt t="67542" x="10693400" y="4840288"/>
          <p14:tracePt t="67544" x="10693400" y="4832350"/>
          <p14:tracePt t="67547" x="10693400" y="4824413"/>
          <p14:tracePt t="67550" x="10693400" y="4816475"/>
          <p14:tracePt t="67553" x="10693400" y="4808538"/>
          <p14:tracePt t="67555" x="10693400" y="4800600"/>
          <p14:tracePt t="67559" x="10693400" y="4792663"/>
          <p14:tracePt t="67564" x="10693400" y="4784725"/>
          <p14:tracePt t="67569" x="10693400" y="4776788"/>
          <p14:tracePt t="67572" x="10693400" y="4768850"/>
          <p14:tracePt t="67579" x="10693400" y="4760913"/>
          <p14:tracePt t="67587" x="10693400" y="4752975"/>
          <p14:tracePt t="67720" x="10701338" y="4752975"/>
          <p14:tracePt t="67913" x="10701338" y="4745038"/>
          <p14:tracePt t="67916" x="10701338" y="4737100"/>
          <p14:tracePt t="67921" x="10693400" y="4729163"/>
          <p14:tracePt t="67925" x="10685463" y="4729163"/>
          <p14:tracePt t="67929" x="10669588" y="4721225"/>
          <p14:tracePt t="67931" x="10669588" y="4713288"/>
          <p14:tracePt t="67934" x="10661650" y="4705350"/>
          <p14:tracePt t="67938" x="10653713" y="4697413"/>
          <p14:tracePt t="67944" x="10645775" y="4697413"/>
          <p14:tracePt t="67947" x="10637838" y="4689475"/>
          <p14:tracePt t="67952" x="10637838" y="4681538"/>
          <p14:tracePt t="67955" x="10629900" y="4681538"/>
          <p14:tracePt t="67956" x="10629900" y="4673600"/>
          <p14:tracePt t="67965" x="10629900" y="4665663"/>
          <p14:tracePt t="67967" x="10620375" y="4665663"/>
          <p14:tracePt t="67975" x="10620375" y="4657725"/>
          <p14:tracePt t="67977" x="10612438" y="4657725"/>
          <p14:tracePt t="67984" x="10604500" y="4657725"/>
          <p14:tracePt t="67987" x="10604500" y="4649788"/>
          <p14:tracePt t="67999" x="10604500" y="464185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Διάγραμμα 3">
            <a:extLst>
              <a:ext uri="{FF2B5EF4-FFF2-40B4-BE49-F238E27FC236}">
                <a16:creationId xmlns:a16="http://schemas.microsoft.com/office/drawing/2014/main" id="{6B41D668-975E-4407-A663-5B45B6BD8BDB}"/>
              </a:ext>
            </a:extLst>
          </p:cNvPr>
          <p:cNvGraphicFramePr/>
          <p:nvPr>
            <p:extLst>
              <p:ext uri="{D42A27DB-BD31-4B8C-83A1-F6EECF244321}">
                <p14:modId xmlns:p14="http://schemas.microsoft.com/office/powerpoint/2010/main" val="3121634589"/>
              </p:ext>
            </p:extLst>
          </p:nvPr>
        </p:nvGraphicFramePr>
        <p:xfrm>
          <a:off x="1824031" y="846042"/>
          <a:ext cx="8419020" cy="38343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Slide Number Placeholder 5">
            <a:extLst>
              <a:ext uri="{FF2B5EF4-FFF2-40B4-BE49-F238E27FC236}">
                <a16:creationId xmlns:a16="http://schemas.microsoft.com/office/drawing/2014/main" id="{41C7FA14-515B-44ED-8F27-2E53E2D43CE1}"/>
              </a:ext>
            </a:extLst>
          </p:cNvPr>
          <p:cNvSpPr>
            <a:spLocks noGrp="1"/>
          </p:cNvSpPr>
          <p:nvPr>
            <p:ph type="sldNum" sz="quarter" idx="12"/>
          </p:nvPr>
        </p:nvSpPr>
        <p:spPr/>
        <p:txBody>
          <a:bodyPr/>
          <a:lstStyle/>
          <a:p>
            <a:fld id="{B57BFD29-428A-464D-BBE5-30C4DA1A15F1}" type="slidenum">
              <a:rPr lang="en-US" smtClean="0"/>
              <a:t>3</a:t>
            </a:fld>
            <a:endParaRPr lang="en-US"/>
          </a:p>
        </p:txBody>
      </p:sp>
      <p:sp>
        <p:nvSpPr>
          <p:cNvPr id="2" name="TextBox 1">
            <a:extLst>
              <a:ext uri="{FF2B5EF4-FFF2-40B4-BE49-F238E27FC236}">
                <a16:creationId xmlns:a16="http://schemas.microsoft.com/office/drawing/2014/main" id="{8385F435-81FA-48EC-B181-DDD3A4E7D813}"/>
              </a:ext>
            </a:extLst>
          </p:cNvPr>
          <p:cNvSpPr txBox="1"/>
          <p:nvPr/>
        </p:nvSpPr>
        <p:spPr>
          <a:xfrm>
            <a:off x="1184223" y="273111"/>
            <a:ext cx="9698636"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Introduction</a:t>
            </a:r>
          </a:p>
        </p:txBody>
      </p:sp>
      <p:sp>
        <p:nvSpPr>
          <p:cNvPr id="7" name="Βέλος: Κάτω 6">
            <a:extLst>
              <a:ext uri="{FF2B5EF4-FFF2-40B4-BE49-F238E27FC236}">
                <a16:creationId xmlns:a16="http://schemas.microsoft.com/office/drawing/2014/main" id="{8A92FC99-3381-47B3-ABC1-5841DC76E278}"/>
              </a:ext>
            </a:extLst>
          </p:cNvPr>
          <p:cNvSpPr/>
          <p:nvPr/>
        </p:nvSpPr>
        <p:spPr>
          <a:xfrm>
            <a:off x="5886276" y="4783038"/>
            <a:ext cx="288022" cy="460081"/>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l-GR" dirty="0"/>
          </a:p>
        </p:txBody>
      </p:sp>
      <p:graphicFrame>
        <p:nvGraphicFramePr>
          <p:cNvPr id="10" name="Διάγραμμα 9">
            <a:extLst>
              <a:ext uri="{FF2B5EF4-FFF2-40B4-BE49-F238E27FC236}">
                <a16:creationId xmlns:a16="http://schemas.microsoft.com/office/drawing/2014/main" id="{EC6EF9F6-542F-42A2-BB5B-0BC71BD139A5}"/>
              </a:ext>
            </a:extLst>
          </p:cNvPr>
          <p:cNvGraphicFramePr/>
          <p:nvPr>
            <p:extLst>
              <p:ext uri="{D42A27DB-BD31-4B8C-83A1-F6EECF244321}">
                <p14:modId xmlns:p14="http://schemas.microsoft.com/office/powerpoint/2010/main" val="1034965088"/>
              </p:ext>
            </p:extLst>
          </p:nvPr>
        </p:nvGraphicFramePr>
        <p:xfrm>
          <a:off x="2310643" y="5366514"/>
          <a:ext cx="7727309" cy="109512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3" name="Ήχος 2">
            <a:hlinkClick r:id="" action="ppaction://media"/>
            <a:extLst>
              <a:ext uri="{FF2B5EF4-FFF2-40B4-BE49-F238E27FC236}">
                <a16:creationId xmlns:a16="http://schemas.microsoft.com/office/drawing/2014/main" id="{5710B5D5-F71C-4661-A126-998B1FB2FED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59050882"/>
      </p:ext>
    </p:extLst>
  </p:cSld>
  <p:clrMapOvr>
    <a:masterClrMapping/>
  </p:clrMapOvr>
  <mc:AlternateContent xmlns:mc="http://schemas.openxmlformats.org/markup-compatibility/2006">
    <mc:Choice xmlns:p14="http://schemas.microsoft.com/office/powerpoint/2010/main" Requires="p14">
      <p:transition spd="slow" p14:dur="2000" advTm="70159"/>
    </mc:Choice>
    <mc:Fallback>
      <p:transition spd="slow" advTm="70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521CF5-499A-4B24-82B1-CBFC5C320333}"/>
              </a:ext>
            </a:extLst>
          </p:cNvPr>
          <p:cNvSpPr txBox="1"/>
          <p:nvPr/>
        </p:nvSpPr>
        <p:spPr>
          <a:xfrm>
            <a:off x="1154243" y="314793"/>
            <a:ext cx="9698636"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Experimental part</a:t>
            </a:r>
          </a:p>
        </p:txBody>
      </p:sp>
      <p:pic>
        <p:nvPicPr>
          <p:cNvPr id="6" name="Εικόνα 5">
            <a:extLst>
              <a:ext uri="{FF2B5EF4-FFF2-40B4-BE49-F238E27FC236}">
                <a16:creationId xmlns:a16="http://schemas.microsoft.com/office/drawing/2014/main" id="{874351E2-FDB9-4EAB-9B0A-92DCCDF32885}"/>
              </a:ext>
            </a:extLst>
          </p:cNvPr>
          <p:cNvPicPr>
            <a:picLocks noChangeAspect="1"/>
          </p:cNvPicPr>
          <p:nvPr/>
        </p:nvPicPr>
        <p:blipFill>
          <a:blip r:embed="rId4"/>
          <a:stretch>
            <a:fillRect/>
          </a:stretch>
        </p:blipFill>
        <p:spPr>
          <a:xfrm>
            <a:off x="1012852" y="1654085"/>
            <a:ext cx="4535817" cy="3383573"/>
          </a:xfrm>
          <a:prstGeom prst="rect">
            <a:avLst/>
          </a:prstGeom>
        </p:spPr>
      </p:pic>
      <p:sp>
        <p:nvSpPr>
          <p:cNvPr id="11" name="TextBox 10">
            <a:extLst>
              <a:ext uri="{FF2B5EF4-FFF2-40B4-BE49-F238E27FC236}">
                <a16:creationId xmlns:a16="http://schemas.microsoft.com/office/drawing/2014/main" id="{E18DB7E7-98D0-4E0C-AC26-DF7FFD7FECCE}"/>
              </a:ext>
            </a:extLst>
          </p:cNvPr>
          <p:cNvSpPr txBox="1"/>
          <p:nvPr/>
        </p:nvSpPr>
        <p:spPr>
          <a:xfrm>
            <a:off x="7227606" y="2476122"/>
            <a:ext cx="3625273" cy="175432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buAutoNum type="alphaLcParenBoth"/>
            </a:pPr>
            <a:r>
              <a:rPr lang="en-US" dirty="0">
                <a:latin typeface="Arial" panose="020B0604020202020204" pitchFamily="34" charset="0"/>
                <a:cs typeface="Arial" panose="020B0604020202020204" pitchFamily="34" charset="0"/>
              </a:rPr>
              <a:t>Limestone</a:t>
            </a:r>
          </a:p>
          <a:p>
            <a:pPr marL="342900" indent="-342900">
              <a:buAutoNum type="alphaLcParenBoth"/>
            </a:pPr>
            <a:r>
              <a:rPr lang="en-US" dirty="0">
                <a:latin typeface="Arial" panose="020B0604020202020204" pitchFamily="34" charset="0"/>
                <a:cs typeface="Arial" panose="020B0604020202020204" pitchFamily="34" charset="0"/>
              </a:rPr>
              <a:t> Natural Sand</a:t>
            </a:r>
          </a:p>
          <a:p>
            <a:pPr marL="342900" indent="-342900">
              <a:buAutoNum type="alphaLcParenBoth"/>
            </a:pPr>
            <a:r>
              <a:rPr lang="en-US" dirty="0">
                <a:latin typeface="Arial" panose="020B0604020202020204" pitchFamily="34" charset="0"/>
                <a:cs typeface="Arial" panose="020B0604020202020204" pitchFamily="34" charset="0"/>
              </a:rPr>
              <a:t> Straight </a:t>
            </a:r>
            <a:r>
              <a:rPr lang="en-US" dirty="0" err="1">
                <a:latin typeface="Arial" panose="020B0604020202020204" pitchFamily="34" charset="0"/>
                <a:cs typeface="Arial" panose="020B0604020202020204" pitchFamily="34" charset="0"/>
              </a:rPr>
              <a:t>Dhaped</a:t>
            </a:r>
            <a:r>
              <a:rPr lang="en-US" dirty="0">
                <a:latin typeface="Arial" panose="020B0604020202020204" pitchFamily="34" charset="0"/>
                <a:cs typeface="Arial" panose="020B0604020202020204" pitchFamily="34" charset="0"/>
              </a:rPr>
              <a:t> Steel Fiber</a:t>
            </a:r>
          </a:p>
          <a:p>
            <a:pPr marL="342900" indent="-342900">
              <a:buAutoNum type="alphaLcParenBoth"/>
            </a:pPr>
            <a:r>
              <a:rPr lang="en-US" dirty="0">
                <a:latin typeface="Arial" panose="020B0604020202020204" pitchFamily="34" charset="0"/>
                <a:cs typeface="Arial" panose="020B0604020202020204" pitchFamily="34" charset="0"/>
              </a:rPr>
              <a:t> Recycled Concrete Aggregate</a:t>
            </a:r>
          </a:p>
          <a:p>
            <a:pPr marL="342900" indent="-342900">
              <a:buAutoNum type="alphaLcParenBoth"/>
            </a:pPr>
            <a:r>
              <a:rPr lang="en-US" dirty="0">
                <a:latin typeface="Arial" panose="020B0604020202020204" pitchFamily="34" charset="0"/>
                <a:cs typeface="Arial" panose="020B0604020202020204" pitchFamily="34" charset="0"/>
              </a:rPr>
              <a:t> Standard Sand </a:t>
            </a:r>
            <a:endParaRPr lang="el-GR" dirty="0">
              <a:latin typeface="Arial" panose="020B0604020202020204" pitchFamily="34" charset="0"/>
              <a:cs typeface="Arial" panose="020B0604020202020204" pitchFamily="34" charset="0"/>
            </a:endParaRPr>
          </a:p>
        </p:txBody>
      </p:sp>
      <p:sp>
        <p:nvSpPr>
          <p:cNvPr id="14" name="Βέλος: Αριστερό-δεξιό 13">
            <a:extLst>
              <a:ext uri="{FF2B5EF4-FFF2-40B4-BE49-F238E27FC236}">
                <a16:creationId xmlns:a16="http://schemas.microsoft.com/office/drawing/2014/main" id="{E637D7E8-46FF-4B47-86A3-1AC1115D5E3D}"/>
              </a:ext>
            </a:extLst>
          </p:cNvPr>
          <p:cNvSpPr/>
          <p:nvPr/>
        </p:nvSpPr>
        <p:spPr>
          <a:xfrm>
            <a:off x="5791200" y="2905780"/>
            <a:ext cx="951345" cy="523220"/>
          </a:xfrm>
          <a:prstGeom prst="lef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l-GR" dirty="0"/>
          </a:p>
        </p:txBody>
      </p:sp>
      <p:pic>
        <p:nvPicPr>
          <p:cNvPr id="2" name="Ήχος 1">
            <a:hlinkClick r:id="" action="ppaction://media"/>
            <a:extLst>
              <a:ext uri="{FF2B5EF4-FFF2-40B4-BE49-F238E27FC236}">
                <a16:creationId xmlns:a16="http://schemas.microsoft.com/office/drawing/2014/main" id="{56A19A92-2C98-4908-A2A1-5E2DDE2E02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43022246"/>
      </p:ext>
    </p:extLst>
  </p:cSld>
  <p:clrMapOvr>
    <a:masterClrMapping/>
  </p:clrMapOvr>
  <mc:AlternateContent xmlns:mc="http://schemas.openxmlformats.org/markup-compatibility/2006">
    <mc:Choice xmlns:p14="http://schemas.microsoft.com/office/powerpoint/2010/main" Requires="p14">
      <p:transition spd="slow" p14:dur="2000" advTm="22626"/>
    </mc:Choice>
    <mc:Fallback>
      <p:transition spd="slow" advTm="22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764" x="10596563" y="4641850"/>
          <p14:tracePt t="7767" x="10596563" y="4633913"/>
          <p14:tracePt t="7769" x="10580688" y="4624388"/>
          <p14:tracePt t="7771" x="10572750" y="4616450"/>
          <p14:tracePt t="7772" x="10572750" y="4608513"/>
          <p14:tracePt t="7774" x="10556875" y="4600575"/>
          <p14:tracePt t="7776" x="10548938" y="4600575"/>
          <p14:tracePt t="7777" x="10541000" y="4584700"/>
          <p14:tracePt t="7779" x="10517188" y="4576763"/>
          <p14:tracePt t="7786" x="10469563" y="4537075"/>
          <p14:tracePt t="7788" x="10445750" y="4513263"/>
          <p14:tracePt t="7791" x="10421938" y="4505325"/>
          <p14:tracePt t="7792" x="10398125" y="4481513"/>
          <p14:tracePt t="7794" x="10366375" y="4465638"/>
          <p14:tracePt t="7796" x="10350500" y="4457700"/>
          <p14:tracePt t="7798" x="10310813" y="4441825"/>
          <p14:tracePt t="7800" x="10287000" y="4425950"/>
          <p14:tracePt t="7803" x="10245725" y="4402138"/>
          <p14:tracePt t="7805" x="10213975" y="4386263"/>
          <p14:tracePt t="7806" x="10198100" y="4378325"/>
          <p14:tracePt t="7808" x="10166350" y="4362450"/>
          <p14:tracePt t="7810" x="10150475" y="4354513"/>
          <p14:tracePt t="7811" x="10118725" y="4338638"/>
          <p14:tracePt t="7813" x="10086975" y="4322763"/>
          <p14:tracePt t="7814" x="10071100" y="4314825"/>
          <p14:tracePt t="7816" x="10031413" y="4298950"/>
          <p14:tracePt t="7818" x="10007600" y="4281488"/>
          <p14:tracePt t="7820" x="9959975" y="4265613"/>
          <p14:tracePt t="7821" x="9952038" y="4265613"/>
          <p14:tracePt t="7822" x="9926638" y="4249738"/>
          <p14:tracePt t="7824" x="9894888" y="4241800"/>
          <p14:tracePt t="7825" x="9871075" y="4233863"/>
          <p14:tracePt t="7827" x="9847263" y="4225925"/>
          <p14:tracePt t="7828" x="9831388" y="4202113"/>
          <p14:tracePt t="7829" x="9815513" y="4202113"/>
          <p14:tracePt t="7830" x="9799638" y="4194175"/>
          <p14:tracePt t="7831" x="9791700" y="4186238"/>
          <p14:tracePt t="7833" x="9767888" y="4186238"/>
          <p14:tracePt t="7835" x="9744075" y="4170363"/>
          <p14:tracePt t="7837" x="9728200" y="4162425"/>
          <p14:tracePt t="7838" x="9720263" y="4162425"/>
          <p14:tracePt t="7839" x="9712325" y="4154488"/>
          <p14:tracePt t="7840" x="9704388" y="4154488"/>
          <p14:tracePt t="7842" x="9696450" y="4146550"/>
          <p14:tracePt t="7844" x="9688513" y="4146550"/>
          <p14:tracePt t="7845" x="9680575" y="4146550"/>
          <p14:tracePt t="7846" x="9680575" y="4138613"/>
          <p14:tracePt t="7849" x="9672638" y="4130675"/>
          <p14:tracePt t="7852" x="9664700" y="4130675"/>
          <p14:tracePt t="7855" x="9656763" y="4130675"/>
          <p14:tracePt t="7857" x="9656763" y="4122738"/>
          <p14:tracePt t="7869" x="9648825" y="4122738"/>
          <p14:tracePt t="7870" x="9648825" y="4114800"/>
          <p14:tracePt t="7891" x="9640888" y="4114800"/>
          <p14:tracePt t="7914" x="9632950" y="4114800"/>
          <p14:tracePt t="8000" x="9625013" y="4114800"/>
          <p14:tracePt t="8025" x="9617075" y="4114800"/>
          <p14:tracePt t="8064" x="9609138" y="4114800"/>
          <p14:tracePt t="8078" x="9601200" y="4114800"/>
          <p14:tracePt t="8081" x="9593263" y="4114800"/>
          <p14:tracePt t="8085" x="9593263" y="4122738"/>
          <p14:tracePt t="8093" x="9585325" y="4122738"/>
          <p14:tracePt t="8101" x="9585325" y="4130675"/>
          <p14:tracePt t="8106" x="9575800" y="4130675"/>
          <p14:tracePt t="8111" x="9575800" y="4138613"/>
          <p14:tracePt t="8122" x="9567863" y="4138613"/>
          <p14:tracePt t="8134" x="9559925" y="4138613"/>
          <p14:tracePt t="8145" x="9559925" y="4146550"/>
          <p14:tracePt t="8166" x="9551988" y="4146550"/>
          <p14:tracePt t="8196" x="9544050" y="4146550"/>
          <p14:tracePt t="8203" x="9536113" y="4130675"/>
          <p14:tracePt t="8208" x="9536113" y="4122738"/>
          <p14:tracePt t="8211" x="9520238" y="4114800"/>
          <p14:tracePt t="8212" x="9520238" y="4106863"/>
          <p14:tracePt t="8215" x="9512300" y="4090988"/>
          <p14:tracePt t="8218" x="9512300" y="4075113"/>
          <p14:tracePt t="8221" x="9496425" y="4059238"/>
          <p14:tracePt t="8223" x="9496425" y="4051300"/>
          <p14:tracePt t="8224" x="9488488" y="4043363"/>
          <p14:tracePt t="8226" x="9480550" y="4019550"/>
          <p14:tracePt t="8228" x="9472613" y="4011613"/>
          <p14:tracePt t="8229" x="9472613" y="3987800"/>
          <p14:tracePt t="8231" x="9456738" y="3971925"/>
          <p14:tracePt t="8233" x="9440863" y="3948113"/>
          <p14:tracePt t="8236" x="9424988" y="3914775"/>
          <p14:tracePt t="8237" x="9424988" y="3898900"/>
          <p14:tracePt t="8238" x="9417050" y="3890963"/>
          <p14:tracePt t="8239" x="9409113" y="3875088"/>
          <p14:tracePt t="8240" x="9401175" y="3859213"/>
          <p14:tracePt t="8241" x="9393238" y="3851275"/>
          <p14:tracePt t="8242" x="9385300" y="3835400"/>
          <p14:tracePt t="8243" x="9377363" y="3819525"/>
          <p14:tracePt t="8244" x="9369425" y="3803650"/>
          <p14:tracePt t="8245" x="9369425" y="3787775"/>
          <p14:tracePt t="8246" x="9361488" y="3771900"/>
          <p14:tracePt t="8247" x="9345613" y="3756025"/>
          <p14:tracePt t="8248" x="9345613" y="3740150"/>
          <p14:tracePt t="8250" x="9321800" y="3708400"/>
          <p14:tracePt t="8251" x="9313863" y="3692525"/>
          <p14:tracePt t="8253" x="9297988" y="3660775"/>
          <p14:tracePt t="8254" x="9282113" y="3644900"/>
          <p14:tracePt t="8255" x="9282113" y="3629025"/>
          <p14:tracePt t="8257" x="9250363" y="3587750"/>
          <p14:tracePt t="8258" x="9242425" y="3571875"/>
          <p14:tracePt t="8259" x="9234488" y="3556000"/>
          <p14:tracePt t="8260" x="9217025" y="3532188"/>
          <p14:tracePt t="8261" x="9209088" y="3516313"/>
          <p14:tracePt t="8262" x="9193213" y="3500438"/>
          <p14:tracePt t="8263" x="9185275" y="3484563"/>
          <p14:tracePt t="8264" x="9169400" y="3452813"/>
          <p14:tracePt t="8265" x="9153525" y="3436938"/>
          <p14:tracePt t="8266" x="9145588" y="3421063"/>
          <p14:tracePt t="8267" x="9129713" y="3405188"/>
          <p14:tracePt t="8268" x="9113838" y="3373438"/>
          <p14:tracePt t="8270" x="9090025" y="3341688"/>
          <p14:tracePt t="8270" x="9074150" y="3317875"/>
          <p14:tracePt t="8272" x="9058275" y="3294063"/>
          <p14:tracePt t="8273" x="9042400" y="3270250"/>
          <p14:tracePt t="8274" x="9026525" y="3252788"/>
          <p14:tracePt t="8275" x="9010650" y="3228975"/>
          <p14:tracePt t="8276" x="8994775" y="3213100"/>
          <p14:tracePt t="8277" x="8978900" y="3197225"/>
          <p14:tracePt t="8278" x="8955088" y="3165475"/>
          <p14:tracePt t="8279" x="8947150" y="3149600"/>
          <p14:tracePt t="8280" x="8923338" y="3125788"/>
          <p14:tracePt t="8281" x="8907463" y="3094038"/>
          <p14:tracePt t="8283" x="8874125" y="3062288"/>
          <p14:tracePt t="8284" x="8850313" y="3038475"/>
          <p14:tracePt t="8285" x="8826500" y="3014663"/>
          <p14:tracePt t="8286" x="8810625" y="2998788"/>
          <p14:tracePt t="8287" x="8794750" y="2974975"/>
          <p14:tracePt t="8288" x="8778875" y="2943225"/>
          <p14:tracePt t="8289" x="8755063" y="2927350"/>
          <p14:tracePt t="8290" x="8731250" y="2901950"/>
          <p14:tracePt t="8291" x="8707438" y="2878138"/>
          <p14:tracePt t="8292" x="8691563" y="2854325"/>
          <p14:tracePt t="8293" x="8675688" y="2838450"/>
          <p14:tracePt t="8294" x="8651875" y="2822575"/>
          <p14:tracePt t="8295" x="8636000" y="2790825"/>
          <p14:tracePt t="8296" x="8604250" y="2774950"/>
          <p14:tracePt t="8297" x="8588375" y="2743200"/>
          <p14:tracePt t="8298" x="8564563" y="2727325"/>
          <p14:tracePt t="8300" x="8523288" y="2687638"/>
          <p14:tracePt t="8301" x="8491538" y="2663825"/>
          <p14:tracePt t="8302" x="8483600" y="2647950"/>
          <p14:tracePt t="8303" x="8451850" y="2624138"/>
          <p14:tracePt t="8304" x="8435975" y="2600325"/>
          <p14:tracePt t="8305" x="8420100" y="2584450"/>
          <p14:tracePt t="8306" x="8388350" y="2566988"/>
          <p14:tracePt t="8307" x="8364538" y="2543175"/>
          <p14:tracePt t="8308" x="8348663" y="2527300"/>
          <p14:tracePt t="8309" x="8316913" y="2503488"/>
          <p14:tracePt t="8310" x="8301038" y="2487613"/>
          <p14:tracePt t="8311" x="8277225" y="2471738"/>
          <p14:tracePt t="8312" x="8253413" y="2455863"/>
          <p14:tracePt t="8313" x="8229600" y="2424113"/>
          <p14:tracePt t="8314" x="8213725" y="2416175"/>
          <p14:tracePt t="8315" x="8189913" y="2392363"/>
          <p14:tracePt t="8316" x="8164513" y="2376488"/>
          <p14:tracePt t="8317" x="8148638" y="2352675"/>
          <p14:tracePt t="8318" x="8108950" y="2336800"/>
          <p14:tracePt t="8319" x="8101013" y="2320925"/>
          <p14:tracePt t="8320" x="8077200" y="2305050"/>
          <p14:tracePt t="8321" x="8053388" y="2289175"/>
          <p14:tracePt t="8322" x="8029575" y="2265363"/>
          <p14:tracePt t="8323" x="8013700" y="2249488"/>
          <p14:tracePt t="8324" x="7997825" y="2241550"/>
          <p14:tracePt t="8325" x="7966075" y="2216150"/>
          <p14:tracePt t="8326" x="7950200" y="2200275"/>
          <p14:tracePt t="8327" x="7934325" y="2192338"/>
          <p14:tracePt t="8328" x="7894638" y="2168525"/>
          <p14:tracePt t="8329" x="7894638" y="2160588"/>
          <p14:tracePt t="8330" x="7862888" y="2136775"/>
          <p14:tracePt t="8331" x="7847013" y="2128838"/>
          <p14:tracePt t="8332" x="7829550" y="2112963"/>
          <p14:tracePt t="8333" x="7813675" y="2097088"/>
          <p14:tracePt t="8334" x="7789863" y="2081213"/>
          <p14:tracePt t="8335" x="7773988" y="2065338"/>
          <p14:tracePt t="8336" x="7758113" y="2057400"/>
          <p14:tracePt t="8337" x="7734300" y="2041525"/>
          <p14:tracePt t="8338" x="7710488" y="2025650"/>
          <p14:tracePt t="8339" x="7694613" y="2009775"/>
          <p14:tracePt t="8340" x="7678738" y="1993900"/>
          <p14:tracePt t="8341" x="7654925" y="1985963"/>
          <p14:tracePt t="8342" x="7639050" y="1978025"/>
          <p14:tracePt t="8343" x="7615238" y="1954213"/>
          <p14:tracePt t="8344" x="7607300" y="1938338"/>
          <p14:tracePt t="8345" x="7583488" y="1922463"/>
          <p14:tracePt t="8346" x="7567613" y="1914525"/>
          <p14:tracePt t="8347" x="7543800" y="1898650"/>
          <p14:tracePt t="8348" x="7527925" y="1890713"/>
          <p14:tracePt t="8349" x="7496175" y="1873250"/>
          <p14:tracePt t="8350" x="7478713" y="1865313"/>
          <p14:tracePt t="8351" x="7462838" y="1849438"/>
          <p14:tracePt t="8352" x="7446963" y="1841500"/>
          <p14:tracePt t="8353" x="7423150" y="1833563"/>
          <p14:tracePt t="8354" x="7399338" y="1817688"/>
          <p14:tracePt t="8355" x="7375525" y="1817688"/>
          <p14:tracePt t="8356" x="7359650" y="1793875"/>
          <p14:tracePt t="8357" x="7343775" y="1785938"/>
          <p14:tracePt t="8358" x="7319963" y="1778000"/>
          <p14:tracePt t="8359" x="7296150" y="1770063"/>
          <p14:tracePt t="8360" x="7280275" y="1754188"/>
          <p14:tracePt t="8361" x="7264400" y="1746250"/>
          <p14:tracePt t="8362" x="7240588" y="1730375"/>
          <p14:tracePt t="8363" x="7216775" y="1722438"/>
          <p14:tracePt t="8364" x="7200900" y="1714500"/>
          <p14:tracePt t="8365" x="7177088" y="1698625"/>
          <p14:tracePt t="8366" x="7153275" y="1690688"/>
          <p14:tracePt t="8367" x="7135813" y="1682750"/>
          <p14:tracePt t="8368" x="7112000" y="1674813"/>
          <p14:tracePt t="8369" x="7096125" y="1666875"/>
          <p14:tracePt t="8370" x="7088188" y="1651000"/>
          <p14:tracePt t="8371" x="7064375" y="1643063"/>
          <p14:tracePt t="8372" x="7048500" y="1643063"/>
          <p14:tracePt t="8373" x="7016750" y="1627188"/>
          <p14:tracePt t="8374" x="7000875" y="1619250"/>
          <p14:tracePt t="8375" x="6969125" y="1603375"/>
          <p14:tracePt t="8376" x="6953250" y="1595438"/>
          <p14:tracePt t="8377" x="6929438" y="1587500"/>
          <p14:tracePt t="8378" x="6905625" y="1579563"/>
          <p14:tracePt t="8379" x="6889750" y="1563688"/>
          <p14:tracePt t="8380" x="6865938" y="1563688"/>
          <p14:tracePt t="8381" x="6842125" y="1555750"/>
          <p14:tracePt t="8383" x="6802438" y="1530350"/>
          <p14:tracePt t="8384" x="6777038" y="1530350"/>
          <p14:tracePt t="8385" x="6753225" y="1514475"/>
          <p14:tracePt t="8386" x="6729413" y="1506538"/>
          <p14:tracePt t="8387" x="6705600" y="1498600"/>
          <p14:tracePt t="8388" x="6681788" y="1498600"/>
          <p14:tracePt t="8389" x="6665913" y="1482725"/>
          <p14:tracePt t="8390" x="6634163" y="1474788"/>
          <p14:tracePt t="8391" x="6610350" y="1466850"/>
          <p14:tracePt t="8392" x="6594475" y="1458913"/>
          <p14:tracePt t="8393" x="6562725" y="1450975"/>
          <p14:tracePt t="8394" x="6538913" y="1443038"/>
          <p14:tracePt t="8395" x="6515100" y="1435100"/>
          <p14:tracePt t="8396" x="6491288" y="1427163"/>
          <p14:tracePt t="8397" x="6467475" y="1419225"/>
          <p14:tracePt t="8398" x="6442075" y="1411288"/>
          <p14:tracePt t="8399" x="6426200" y="1395413"/>
          <p14:tracePt t="8400" x="6394450" y="1395413"/>
          <p14:tracePt t="8401" x="6370638" y="1387475"/>
          <p14:tracePt t="8402" x="6346825" y="1379538"/>
          <p14:tracePt t="8403" x="6323013" y="1371600"/>
          <p14:tracePt t="8404" x="6299200" y="1371600"/>
          <p14:tracePt t="8405" x="6275388" y="1363663"/>
          <p14:tracePt t="8406" x="6243638" y="1347788"/>
          <p14:tracePt t="8407" x="6227763" y="1339850"/>
          <p14:tracePt t="8408" x="6188075" y="1331913"/>
          <p14:tracePt t="8409" x="6172200" y="1331913"/>
          <p14:tracePt t="8410" x="6148388" y="1316038"/>
          <p14:tracePt t="8411" x="6124575" y="1316038"/>
          <p14:tracePt t="8412" x="6091238" y="1308100"/>
          <p14:tracePt t="8413" x="6075363" y="1300163"/>
          <p14:tracePt t="8414" x="6043613" y="1300163"/>
          <p14:tracePt t="8415" x="6019800" y="1284288"/>
          <p14:tracePt t="8416" x="5995988" y="1276350"/>
          <p14:tracePt t="8417" x="5972175" y="1276350"/>
          <p14:tracePt t="8418" x="5948363" y="1268413"/>
          <p14:tracePt t="8419" x="5916613" y="1268413"/>
          <p14:tracePt t="8420" x="5900738" y="1260475"/>
          <p14:tracePt t="8421" x="5876925" y="1252538"/>
          <p14:tracePt t="8422" x="5853113" y="1252538"/>
          <p14:tracePt t="8423" x="5829300" y="1244600"/>
          <p14:tracePt t="8424" x="5805488" y="1236663"/>
          <p14:tracePt t="8425" x="5773738" y="1228725"/>
          <p14:tracePt t="8426" x="5757863" y="1228725"/>
          <p14:tracePt t="8427" x="5732463" y="1228725"/>
          <p14:tracePt t="8428" x="5700713" y="1220788"/>
          <p14:tracePt t="8429" x="5684838" y="1212850"/>
          <p14:tracePt t="8430" x="5661025" y="1212850"/>
          <p14:tracePt t="8431" x="5637213" y="1204913"/>
          <p14:tracePt t="8432" x="5605463" y="1195388"/>
          <p14:tracePt t="8433" x="5581650" y="1195388"/>
          <p14:tracePt t="8434" x="5557838" y="1195388"/>
          <p14:tracePt t="8436" x="5518150" y="1187450"/>
          <p14:tracePt t="8437" x="5494338" y="1179513"/>
          <p14:tracePt t="8438" x="5470525" y="1179513"/>
          <p14:tracePt t="8439" x="5446713" y="1179513"/>
          <p14:tracePt t="8440" x="5430838" y="1171575"/>
          <p14:tracePt t="8441" x="5407025" y="1163638"/>
          <p14:tracePt t="8442" x="5381625" y="1163638"/>
          <p14:tracePt t="8443" x="5357813" y="1155700"/>
          <p14:tracePt t="8444" x="5341938" y="1155700"/>
          <p14:tracePt t="8445" x="5302250" y="1147763"/>
          <p14:tracePt t="8446" x="5286375" y="1147763"/>
          <p14:tracePt t="8447" x="5262563" y="1139825"/>
          <p14:tracePt t="8448" x="5238750" y="1139825"/>
          <p14:tracePt t="8449" x="5222875" y="1139825"/>
          <p14:tracePt t="8450" x="5191125" y="1139825"/>
          <p14:tracePt t="8452" x="5151438" y="1139825"/>
          <p14:tracePt t="8452" x="5127625" y="1139825"/>
          <p14:tracePt t="8454" x="5111750" y="1131888"/>
          <p14:tracePt t="8455" x="5080000" y="1131888"/>
          <p14:tracePt t="8456" x="5056188" y="1123950"/>
          <p14:tracePt t="8457" x="5030788" y="1123950"/>
          <p14:tracePt t="8458" x="5014913" y="1123950"/>
          <p14:tracePt t="8459" x="4991100" y="1123950"/>
          <p14:tracePt t="8460" x="4967288" y="1116013"/>
          <p14:tracePt t="8461" x="4943475" y="1116013"/>
          <p14:tracePt t="8462" x="4927600" y="1116013"/>
          <p14:tracePt t="8463" x="4903788" y="1116013"/>
          <p14:tracePt t="8464" x="4887913" y="1116013"/>
          <p14:tracePt t="8465" x="4864100" y="1116013"/>
          <p14:tracePt t="8466" x="4840288" y="1116013"/>
          <p14:tracePt t="8467" x="4824413" y="1116013"/>
          <p14:tracePt t="8468" x="4800600" y="1108075"/>
          <p14:tracePt t="8469" x="4776788" y="1108075"/>
          <p14:tracePt t="8470" x="4752975" y="1108075"/>
          <p14:tracePt t="8471" x="4729163" y="1100138"/>
          <p14:tracePt t="8472" x="4705350" y="1100138"/>
          <p14:tracePt t="8473" x="4687888" y="1100138"/>
          <p14:tracePt t="8474" x="4664075" y="1100138"/>
          <p14:tracePt t="8475" x="4640263" y="1100138"/>
          <p14:tracePt t="8476" x="4616450" y="1100138"/>
          <p14:tracePt t="8477" x="4600575" y="1100138"/>
          <p14:tracePt t="8478" x="4568825" y="1092200"/>
          <p14:tracePt t="8479" x="4545013" y="1092200"/>
          <p14:tracePt t="8480" x="4521200" y="1092200"/>
          <p14:tracePt t="8481" x="4505325" y="1092200"/>
          <p14:tracePt t="8483" x="4465638" y="1092200"/>
          <p14:tracePt t="8484" x="4441825" y="1092200"/>
          <p14:tracePt t="8485" x="4425950" y="1092200"/>
          <p14:tracePt t="8486" x="4402138" y="1092200"/>
          <p14:tracePt t="8487" x="4386263" y="1092200"/>
          <p14:tracePt t="8488" x="4362450" y="1092200"/>
          <p14:tracePt t="8489" x="4337050" y="1092200"/>
          <p14:tracePt t="8490" x="4321175" y="1084263"/>
          <p14:tracePt t="8491" x="4297363" y="1084263"/>
          <p14:tracePt t="8492" x="4273550" y="1084263"/>
          <p14:tracePt t="8493" x="4257675" y="1076325"/>
          <p14:tracePt t="8494" x="4233863" y="1076325"/>
          <p14:tracePt t="8495" x="4210050" y="1076325"/>
          <p14:tracePt t="8496" x="4194175" y="1076325"/>
          <p14:tracePt t="8497" x="4170363" y="1076325"/>
          <p14:tracePt t="8498" x="4154488" y="1076325"/>
          <p14:tracePt t="8499" x="4138613" y="1076325"/>
          <p14:tracePt t="8500" x="4114800" y="1076325"/>
          <p14:tracePt t="8501" x="4098925" y="1076325"/>
          <p14:tracePt t="8502" x="4083050" y="1068388"/>
          <p14:tracePt t="8503" x="4067175" y="1068388"/>
          <p14:tracePt t="8504" x="4043363" y="1068388"/>
          <p14:tracePt t="8505" x="4019550" y="1068388"/>
          <p14:tracePt t="8506" x="3994150" y="1068388"/>
          <p14:tracePt t="8507" x="3970338" y="1068388"/>
          <p14:tracePt t="8508" x="3962400" y="1068388"/>
          <p14:tracePt t="8509" x="3938588" y="1068388"/>
          <p14:tracePt t="8510" x="3922713" y="1068388"/>
          <p14:tracePt t="8511" x="3906838" y="1068388"/>
          <p14:tracePt t="8512" x="3890963" y="1068388"/>
          <p14:tracePt t="8513" x="3867150" y="1068388"/>
          <p14:tracePt t="8514" x="3851275" y="1068388"/>
          <p14:tracePt t="8515" x="3827463" y="1068388"/>
          <p14:tracePt t="8516" x="3811588" y="1068388"/>
          <p14:tracePt t="8517" x="3795713" y="1068388"/>
          <p14:tracePt t="8518" x="3779838" y="1068388"/>
          <p14:tracePt t="8519" x="3756025" y="1068388"/>
          <p14:tracePt t="8520" x="3740150" y="1068388"/>
          <p14:tracePt t="8521" x="3724275" y="1068388"/>
          <p14:tracePt t="8522" x="3708400" y="1068388"/>
          <p14:tracePt t="8523" x="3692525" y="1068388"/>
          <p14:tracePt t="8524" x="3668713" y="1068388"/>
          <p14:tracePt t="8525" x="3651250" y="1068388"/>
          <p14:tracePt t="8526" x="3635375" y="1068388"/>
          <p14:tracePt t="8527" x="3619500" y="1068388"/>
          <p14:tracePt t="8528" x="3603625" y="1068388"/>
          <p14:tracePt t="8529" x="3587750" y="1068388"/>
          <p14:tracePt t="8530" x="3571875" y="1068388"/>
          <p14:tracePt t="8531" x="3548063" y="1068388"/>
          <p14:tracePt t="8532" x="3524250" y="1068388"/>
          <p14:tracePt t="8533" x="3516313" y="1068388"/>
          <p14:tracePt t="8534" x="3500438" y="1068388"/>
          <p14:tracePt t="8535" x="3484563" y="1068388"/>
          <p14:tracePt t="8536" x="3468688" y="1068388"/>
          <p14:tracePt t="8537" x="3452813" y="1068388"/>
          <p14:tracePt t="8538" x="3429000" y="1076325"/>
          <p14:tracePt t="8539" x="3413125" y="1076325"/>
          <p14:tracePt t="8540" x="3397250" y="1076325"/>
          <p14:tracePt t="8541" x="3373438" y="1076325"/>
          <p14:tracePt t="8542" x="3365500" y="1076325"/>
          <p14:tracePt t="8543" x="3349625" y="1084263"/>
          <p14:tracePt t="8544" x="3333750" y="1084263"/>
          <p14:tracePt t="8545" x="3308350" y="1084263"/>
          <p14:tracePt t="8546" x="3292475" y="1084263"/>
          <p14:tracePt t="8547" x="3276600" y="1084263"/>
          <p14:tracePt t="8548" x="3260725" y="1084263"/>
          <p14:tracePt t="8549" x="3244850" y="1084263"/>
          <p14:tracePt t="8550" x="3228975" y="1092200"/>
          <p14:tracePt t="8551" x="3213100" y="1092200"/>
          <p14:tracePt t="8552" x="3189288" y="1092200"/>
          <p14:tracePt t="8553" x="3181350" y="1100138"/>
          <p14:tracePt t="8554" x="3157538" y="1100138"/>
          <p14:tracePt t="8555" x="3149600" y="1100138"/>
          <p14:tracePt t="8556" x="3125788" y="1100138"/>
          <p14:tracePt t="8557" x="3101975" y="1100138"/>
          <p14:tracePt t="8558" x="3086100" y="1108075"/>
          <p14:tracePt t="8559" x="3078163" y="1108075"/>
          <p14:tracePt t="8560" x="3062288" y="1108075"/>
          <p14:tracePt t="8561" x="3046413" y="1108075"/>
          <p14:tracePt t="8562" x="3022600" y="1108075"/>
          <p14:tracePt t="8563" x="3006725" y="1116013"/>
          <p14:tracePt t="8564" x="2990850" y="1116013"/>
          <p14:tracePt t="8565" x="2974975" y="1123950"/>
          <p14:tracePt t="8566" x="2949575" y="1123950"/>
          <p14:tracePt t="8567" x="2941638" y="1123950"/>
          <p14:tracePt t="8568" x="2925763" y="1123950"/>
          <p14:tracePt t="8569" x="2901950" y="1123950"/>
          <p14:tracePt t="8570" x="2886075" y="1123950"/>
          <p14:tracePt t="8571" x="2870200" y="1123950"/>
          <p14:tracePt t="8572" x="2862263" y="1123950"/>
          <p14:tracePt t="8573" x="2838450" y="1131888"/>
          <p14:tracePt t="8574" x="2830513" y="1131888"/>
          <p14:tracePt t="8575" x="2806700" y="1131888"/>
          <p14:tracePt t="8576" x="2790825" y="1139825"/>
          <p14:tracePt t="8577" x="2774950" y="1139825"/>
          <p14:tracePt t="8578" x="2759075" y="1139825"/>
          <p14:tracePt t="8579" x="2743200" y="1147763"/>
          <p14:tracePt t="8580" x="2727325" y="1147763"/>
          <p14:tracePt t="8581" x="2719388" y="1147763"/>
          <p14:tracePt t="8582" x="2695575" y="1147763"/>
          <p14:tracePt t="8583" x="2687638" y="1147763"/>
          <p14:tracePt t="8584" x="2671763" y="1147763"/>
          <p14:tracePt t="8585" x="2647950" y="1155700"/>
          <p14:tracePt t="8586" x="2632075" y="1155700"/>
          <p14:tracePt t="8587" x="2624138" y="1155700"/>
          <p14:tracePt t="8588" x="2606675" y="1155700"/>
          <p14:tracePt t="8589" x="2590800" y="1155700"/>
          <p14:tracePt t="8590" x="2582863" y="1155700"/>
          <p14:tracePt t="8591" x="2559050" y="1163638"/>
          <p14:tracePt t="8592" x="2551113" y="1163638"/>
          <p14:tracePt t="8593" x="2535238" y="1163638"/>
          <p14:tracePt t="8594" x="2519363" y="1163638"/>
          <p14:tracePt t="8595" x="2503488" y="1163638"/>
          <p14:tracePt t="8596" x="2487613" y="1163638"/>
          <p14:tracePt t="8597" x="2471738" y="1163638"/>
          <p14:tracePt t="8598" x="2455863" y="1163638"/>
          <p14:tracePt t="8599" x="2439988" y="1163638"/>
          <p14:tracePt t="8600" x="2432050" y="1171575"/>
          <p14:tracePt t="8601" x="2408238" y="1171575"/>
          <p14:tracePt t="8602" x="2400300" y="1171575"/>
          <p14:tracePt t="8603" x="2384425" y="1171575"/>
          <p14:tracePt t="8604" x="2376488" y="1171575"/>
          <p14:tracePt t="8605" x="2360613" y="1179513"/>
          <p14:tracePt t="8606" x="2344738" y="1179513"/>
          <p14:tracePt t="8607" x="2328863" y="1179513"/>
          <p14:tracePt t="8608" x="2312988" y="1179513"/>
          <p14:tracePt t="8609" x="2305050" y="1179513"/>
          <p14:tracePt t="8610" x="2289175" y="1179513"/>
          <p14:tracePt t="8611" x="2273300" y="1179513"/>
          <p14:tracePt t="8612" x="2255838" y="1179513"/>
          <p14:tracePt t="8613" x="2239963" y="1179513"/>
          <p14:tracePt t="8614" x="2224088" y="1187450"/>
          <p14:tracePt t="8615" x="2216150" y="1187450"/>
          <p14:tracePt t="8616" x="2200275" y="1187450"/>
          <p14:tracePt t="8617" x="2184400" y="1187450"/>
          <p14:tracePt t="8618" x="2176463" y="1187450"/>
          <p14:tracePt t="8619" x="2160588" y="1187450"/>
          <p14:tracePt t="8620" x="2144713" y="1195388"/>
          <p14:tracePt t="8621" x="2128838" y="1195388"/>
          <p14:tracePt t="8622" x="2120900" y="1195388"/>
          <p14:tracePt t="8623" x="2105025" y="1204913"/>
          <p14:tracePt t="8624" x="2089150" y="1204913"/>
          <p14:tracePt t="8625" x="2081213" y="1204913"/>
          <p14:tracePt t="8626" x="2065338" y="1204913"/>
          <p14:tracePt t="8627" x="2049463" y="1204913"/>
          <p14:tracePt t="8628" x="2033588" y="1204913"/>
          <p14:tracePt t="8629" x="2025650" y="1212850"/>
          <p14:tracePt t="8630" x="2009775" y="1212850"/>
          <p14:tracePt t="8631" x="2001838" y="1212850"/>
          <p14:tracePt t="8633" x="1978025" y="1220788"/>
          <p14:tracePt t="8634" x="1962150" y="1220788"/>
          <p14:tracePt t="8635" x="1946275" y="1220788"/>
          <p14:tracePt t="8636" x="1938338" y="1220788"/>
          <p14:tracePt t="8638" x="1922463" y="1228725"/>
          <p14:tracePt t="8639" x="1905000" y="1228725"/>
          <p14:tracePt t="8641" x="1897063" y="1236663"/>
          <p14:tracePt t="8642" x="1881188" y="1236663"/>
          <p14:tracePt t="8643" x="1873250" y="1236663"/>
          <p14:tracePt t="8644" x="1865313" y="1236663"/>
          <p14:tracePt t="8645" x="1849438" y="1236663"/>
          <p14:tracePt t="8646" x="1841500" y="1244600"/>
          <p14:tracePt t="8647" x="1833563" y="1244600"/>
          <p14:tracePt t="8648" x="1825625" y="1252538"/>
          <p14:tracePt t="8650" x="1809750" y="1252538"/>
          <p14:tracePt t="8651" x="1801813" y="1252538"/>
          <p14:tracePt t="8652" x="1793875" y="1252538"/>
          <p14:tracePt t="8653" x="1785938" y="1260475"/>
          <p14:tracePt t="8654" x="1778000" y="1260475"/>
          <p14:tracePt t="8655" x="1770063" y="1260475"/>
          <p14:tracePt t="8657" x="1762125" y="1260475"/>
          <p14:tracePt t="8658" x="1754188" y="1268413"/>
          <p14:tracePt t="8659" x="1746250" y="1268413"/>
          <p14:tracePt t="8660" x="1746250" y="1276350"/>
          <p14:tracePt t="8661" x="1738313" y="1276350"/>
          <p14:tracePt t="8662" x="1730375" y="1276350"/>
          <p14:tracePt t="8664" x="1714500" y="1276350"/>
          <p14:tracePt t="8666" x="1706563" y="1284288"/>
          <p14:tracePt t="8668" x="1698625" y="1284288"/>
          <p14:tracePt t="8669" x="1690688" y="1284288"/>
          <p14:tracePt t="8671" x="1682750" y="1284288"/>
          <p14:tracePt t="8672" x="1682750" y="1292225"/>
          <p14:tracePt t="8673" x="1674813" y="1300163"/>
          <p14:tracePt t="8674" x="1666875" y="1300163"/>
          <p14:tracePt t="8676" x="1658938" y="1300163"/>
          <p14:tracePt t="8678" x="1651000" y="1308100"/>
          <p14:tracePt t="8680" x="1643063" y="1308100"/>
          <p14:tracePt t="8683" x="1635125" y="1308100"/>
          <p14:tracePt t="8684" x="1627188" y="1316038"/>
          <p14:tracePt t="8687" x="1619250" y="1316038"/>
          <p14:tracePt t="8689" x="1611313" y="1323975"/>
          <p14:tracePt t="8690" x="1603375" y="1331913"/>
          <p14:tracePt t="8692" x="1595438" y="1331913"/>
          <p14:tracePt t="8695" x="1587500" y="1339850"/>
          <p14:tracePt t="8697" x="1579563" y="1339850"/>
          <p14:tracePt t="8699" x="1571625" y="1339850"/>
          <p14:tracePt t="8700" x="1571625" y="1347788"/>
          <p14:tracePt t="8701" x="1562100" y="1347788"/>
          <p14:tracePt t="8704" x="1554163" y="1355725"/>
          <p14:tracePt t="8706" x="1546225" y="1363663"/>
          <p14:tracePt t="8707" x="1538288" y="1363663"/>
          <p14:tracePt t="8709" x="1538288" y="1371600"/>
          <p14:tracePt t="8710" x="1530350" y="1371600"/>
          <p14:tracePt t="8712" x="1522413" y="1371600"/>
          <p14:tracePt t="8714" x="1514475" y="1379538"/>
          <p14:tracePt t="8716" x="1506538" y="1379538"/>
          <p14:tracePt t="8718" x="1498600" y="1387475"/>
          <p14:tracePt t="8720" x="1498600" y="1395413"/>
          <p14:tracePt t="8721" x="1490663" y="1395413"/>
          <p14:tracePt t="8724" x="1482725" y="1403350"/>
          <p14:tracePt t="8725" x="1474788" y="1403350"/>
          <p14:tracePt t="8727" x="1466850" y="1403350"/>
          <p14:tracePt t="8728" x="1466850" y="1411288"/>
          <p14:tracePt t="8729" x="1458913" y="1411288"/>
          <p14:tracePt t="8730" x="1450975" y="1411288"/>
          <p14:tracePt t="8731" x="1450975" y="1419225"/>
          <p14:tracePt t="8733" x="1443038" y="1427163"/>
          <p14:tracePt t="8735" x="1435100" y="1427163"/>
          <p14:tracePt t="8736" x="1435100" y="1435100"/>
          <p14:tracePt t="8738" x="1435100" y="1443038"/>
          <p14:tracePt t="8739" x="1427163" y="1443038"/>
          <p14:tracePt t="8740" x="1419225" y="1443038"/>
          <p14:tracePt t="8742" x="1411288" y="1450975"/>
          <p14:tracePt t="8743" x="1411288" y="1458913"/>
          <p14:tracePt t="8745" x="1403350" y="1458913"/>
          <p14:tracePt t="8746" x="1403350" y="1466850"/>
          <p14:tracePt t="8747" x="1395413" y="1466850"/>
          <p14:tracePt t="8750" x="1387475" y="1474788"/>
          <p14:tracePt t="8752" x="1379538" y="1482725"/>
          <p14:tracePt t="8754" x="1371600" y="1490663"/>
          <p14:tracePt t="8757" x="1363663" y="1498600"/>
          <p14:tracePt t="8760" x="1355725" y="1498600"/>
          <p14:tracePt t="8761" x="1347788" y="1506538"/>
          <p14:tracePt t="8764" x="1339850" y="1522413"/>
          <p14:tracePt t="8766" x="1331913" y="1522413"/>
          <p14:tracePt t="8767" x="1323975" y="1530350"/>
          <p14:tracePt t="8771" x="1316038" y="1547813"/>
          <p14:tracePt t="8773" x="1308100" y="1547813"/>
          <p14:tracePt t="8774" x="1300163" y="1563688"/>
          <p14:tracePt t="8776" x="1300163" y="1571625"/>
          <p14:tracePt t="8778" x="1292225" y="1579563"/>
          <p14:tracePt t="8780" x="1284288" y="1587500"/>
          <p14:tracePt t="8781" x="1284288" y="1595438"/>
          <p14:tracePt t="8783" x="1276350" y="1603375"/>
          <p14:tracePt t="8785" x="1276350" y="1611313"/>
          <p14:tracePt t="8786" x="1268413" y="1611313"/>
          <p14:tracePt t="8787" x="1268413" y="1619250"/>
          <p14:tracePt t="8788" x="1260475" y="1627188"/>
          <p14:tracePt t="8789" x="1260475" y="1635125"/>
          <p14:tracePt t="8791" x="1260475" y="1643063"/>
          <p14:tracePt t="8792" x="1252538" y="1643063"/>
          <p14:tracePt t="8793" x="1252538" y="1658938"/>
          <p14:tracePt t="8794" x="1244600" y="1658938"/>
          <p14:tracePt t="8795" x="1244600" y="1666875"/>
          <p14:tracePt t="8797" x="1236663" y="1674813"/>
          <p14:tracePt t="8798" x="1236663" y="1682750"/>
          <p14:tracePt t="8799" x="1236663" y="1690688"/>
          <p14:tracePt t="8800" x="1228725" y="1690688"/>
          <p14:tracePt t="8801" x="1228725" y="1698625"/>
          <p14:tracePt t="8802" x="1228725" y="1706563"/>
          <p14:tracePt t="8803" x="1220788" y="1722438"/>
          <p14:tracePt t="8805" x="1211263" y="1722438"/>
          <p14:tracePt t="8806" x="1211263" y="1730375"/>
          <p14:tracePt t="8807" x="1211263" y="1738313"/>
          <p14:tracePt t="8808" x="1203325" y="1746250"/>
          <p14:tracePt t="8809" x="1203325" y="1754188"/>
          <p14:tracePt t="8810" x="1203325" y="1762125"/>
          <p14:tracePt t="8811" x="1203325" y="1770063"/>
          <p14:tracePt t="8812" x="1195388" y="1778000"/>
          <p14:tracePt t="8814" x="1187450" y="1793875"/>
          <p14:tracePt t="8816" x="1187450" y="1801813"/>
          <p14:tracePt t="8817" x="1187450" y="1817688"/>
          <p14:tracePt t="8818" x="1179513" y="1825625"/>
          <p14:tracePt t="8819" x="1179513" y="1833563"/>
          <p14:tracePt t="8820" x="1179513" y="1841500"/>
          <p14:tracePt t="8821" x="1179513" y="1849438"/>
          <p14:tracePt t="8822" x="1171575" y="1865313"/>
          <p14:tracePt t="8824" x="1171575" y="1873250"/>
          <p14:tracePt t="8825" x="1163638" y="1890713"/>
          <p14:tracePt t="8827" x="1163638" y="1906588"/>
          <p14:tracePt t="8828" x="1155700" y="1922463"/>
          <p14:tracePt t="8830" x="1155700" y="1938338"/>
          <p14:tracePt t="8831" x="1155700" y="1954213"/>
          <p14:tracePt t="8833" x="1147763" y="1970088"/>
          <p14:tracePt t="8834" x="1147763" y="1978025"/>
          <p14:tracePt t="8835" x="1147763" y="1985963"/>
          <p14:tracePt t="8836" x="1147763" y="1993900"/>
          <p14:tracePt t="8837" x="1139825" y="2009775"/>
          <p14:tracePt t="8838" x="1139825" y="2017713"/>
          <p14:tracePt t="8839" x="1139825" y="2025650"/>
          <p14:tracePt t="8840" x="1139825" y="2041525"/>
          <p14:tracePt t="8842" x="1139825" y="2049463"/>
          <p14:tracePt t="8843" x="1139825" y="2065338"/>
          <p14:tracePt t="8844" x="1139825" y="2081213"/>
          <p14:tracePt t="8846" x="1139825" y="2089150"/>
          <p14:tracePt t="8847" x="1131888" y="2112963"/>
          <p14:tracePt t="8848" x="1131888" y="2120900"/>
          <p14:tracePt t="8849" x="1131888" y="2128838"/>
          <p14:tracePt t="8850" x="1131888" y="2136775"/>
          <p14:tracePt t="8851" x="1131888" y="2152650"/>
          <p14:tracePt t="8852" x="1123950" y="2160588"/>
          <p14:tracePt t="8853" x="1123950" y="2168525"/>
          <p14:tracePt t="8854" x="1123950" y="2184400"/>
          <p14:tracePt t="8855" x="1123950" y="2192338"/>
          <p14:tracePt t="8856" x="1123950" y="2200275"/>
          <p14:tracePt t="8857" x="1123950" y="2208213"/>
          <p14:tracePt t="8858" x="1123950" y="2224088"/>
          <p14:tracePt t="8859" x="1123950" y="2241550"/>
          <p14:tracePt t="8861" x="1123950" y="2257425"/>
          <p14:tracePt t="8862" x="1123950" y="2273300"/>
          <p14:tracePt t="8863" x="1123950" y="2281238"/>
          <p14:tracePt t="8864" x="1123950" y="2289175"/>
          <p14:tracePt t="8865" x="1123950" y="2305050"/>
          <p14:tracePt t="8866" x="1123950" y="2312988"/>
          <p14:tracePt t="8867" x="1123950" y="2320925"/>
          <p14:tracePt t="8868" x="1123950" y="2328863"/>
          <p14:tracePt t="8869" x="1123950" y="2344738"/>
          <p14:tracePt t="8870" x="1123950" y="2352675"/>
          <p14:tracePt t="8871" x="1123950" y="2360613"/>
          <p14:tracePt t="8872" x="1123950" y="2376488"/>
          <p14:tracePt t="8874" x="1123950" y="2392363"/>
          <p14:tracePt t="8875" x="1123950" y="2400300"/>
          <p14:tracePt t="8876" x="1123950" y="2408238"/>
          <p14:tracePt t="8877" x="1123950" y="2416175"/>
          <p14:tracePt t="8878" x="1123950" y="2424113"/>
          <p14:tracePt t="8879" x="1123950" y="2439988"/>
          <p14:tracePt t="8881" x="1123950" y="2447925"/>
          <p14:tracePt t="8883" x="1131888" y="2471738"/>
          <p14:tracePt t="8884" x="1131888" y="2479675"/>
          <p14:tracePt t="8885" x="1131888" y="2495550"/>
          <p14:tracePt t="8887" x="1131888" y="2511425"/>
          <p14:tracePt t="8888" x="1131888" y="2519363"/>
          <p14:tracePt t="8890" x="1139825" y="2535238"/>
          <p14:tracePt t="8892" x="1139825" y="2543175"/>
          <p14:tracePt t="8893" x="1139825" y="2551113"/>
          <p14:tracePt t="8894" x="1139825" y="2559050"/>
          <p14:tracePt t="8895" x="1139825" y="2566988"/>
          <p14:tracePt t="8896" x="1139825" y="2576513"/>
          <p14:tracePt t="8897" x="1147763" y="2584450"/>
          <p14:tracePt t="8898" x="1155700" y="2592388"/>
          <p14:tracePt t="8900" x="1155700" y="2608263"/>
          <p14:tracePt t="8902" x="1155700" y="2616200"/>
          <p14:tracePt t="8903" x="1155700" y="2624138"/>
          <p14:tracePt t="8904" x="1155700" y="2632075"/>
          <p14:tracePt t="8905" x="1163638" y="2640013"/>
          <p14:tracePt t="8907" x="1163638" y="2655888"/>
          <p14:tracePt t="8909" x="1163638" y="2663825"/>
          <p14:tracePt t="8910" x="1171575" y="2663825"/>
          <p14:tracePt t="8911" x="1171575" y="2679700"/>
          <p14:tracePt t="8912" x="1179513" y="2679700"/>
          <p14:tracePt t="8913" x="1179513" y="2687638"/>
          <p14:tracePt t="8915" x="1179513" y="2695575"/>
          <p14:tracePt t="8916" x="1187450" y="2703513"/>
          <p14:tracePt t="8918" x="1187450" y="2711450"/>
          <p14:tracePt t="8920" x="1187450" y="2719388"/>
          <p14:tracePt t="8921" x="1195388" y="2727325"/>
          <p14:tracePt t="8922" x="1195388" y="2735263"/>
          <p14:tracePt t="8924" x="1203325" y="2735263"/>
          <p14:tracePt t="8925" x="1203325" y="2743200"/>
          <p14:tracePt t="8926" x="1211263" y="2751138"/>
          <p14:tracePt t="8928" x="1211263" y="2759075"/>
          <p14:tracePt t="8930" x="1220788" y="2767013"/>
          <p14:tracePt t="8932" x="1220788" y="2774950"/>
          <p14:tracePt t="8934" x="1228725" y="2782888"/>
          <p14:tracePt t="8936" x="1228725" y="2790825"/>
          <p14:tracePt t="8938" x="1236663" y="2798763"/>
          <p14:tracePt t="8940" x="1244600" y="2798763"/>
          <p14:tracePt t="8941" x="1244600" y="2806700"/>
          <p14:tracePt t="8945" x="1244600" y="2814638"/>
          <p14:tracePt t="8946" x="1252538" y="2822575"/>
          <p14:tracePt t="8949" x="1252538" y="2830513"/>
          <p14:tracePt t="8950" x="1260475" y="2830513"/>
          <p14:tracePt t="8954" x="1268413" y="2838450"/>
          <p14:tracePt t="8956" x="1276350" y="2838450"/>
          <p14:tracePt t="8958" x="1276350" y="2846388"/>
          <p14:tracePt t="8959" x="1284288" y="2854325"/>
          <p14:tracePt t="8964" x="1292225" y="2854325"/>
          <p14:tracePt t="8965" x="1292225" y="2862263"/>
          <p14:tracePt t="8968" x="1300163" y="2862263"/>
          <p14:tracePt t="8969" x="1300163" y="2870200"/>
          <p14:tracePt t="8970" x="1308100" y="2870200"/>
          <p14:tracePt t="8973" x="1308100" y="2878138"/>
          <p14:tracePt t="8974" x="1316038" y="2878138"/>
          <p14:tracePt t="8979" x="1323975" y="2886075"/>
          <p14:tracePt t="8983" x="1331913" y="2886075"/>
          <p14:tracePt t="8985" x="1339850" y="2886075"/>
          <p14:tracePt t="8988" x="1339850" y="2894013"/>
          <p14:tracePt t="8990" x="1347788" y="2894013"/>
          <p14:tracePt t="8994" x="1347788" y="2901950"/>
          <p14:tracePt t="8996" x="1355725" y="2901950"/>
          <p14:tracePt t="9001" x="1363663" y="2901950"/>
          <p14:tracePt t="9003" x="1371600" y="2901950"/>
          <p14:tracePt t="9006" x="1379538" y="2901950"/>
          <p14:tracePt t="9007" x="1379538" y="2909888"/>
          <p14:tracePt t="9011" x="1387475" y="2909888"/>
          <p14:tracePt t="9015" x="1395413" y="2909888"/>
          <p14:tracePt t="9016" x="1403350" y="2909888"/>
          <p14:tracePt t="9017" x="1403350" y="2919413"/>
          <p14:tracePt t="9019" x="1411288" y="2919413"/>
          <p14:tracePt t="9023" x="1419225" y="2919413"/>
          <p14:tracePt t="9026" x="1427163" y="2919413"/>
          <p14:tracePt t="9028" x="1435100" y="2919413"/>
          <p14:tracePt t="9031" x="1443038" y="2919413"/>
          <p14:tracePt t="9036" x="1450975" y="2919413"/>
          <p14:tracePt t="9040" x="1458913" y="2919413"/>
          <p14:tracePt t="9042" x="1466850" y="2919413"/>
          <p14:tracePt t="9045" x="1466850" y="2927350"/>
          <p14:tracePt t="9046" x="1474788" y="2927350"/>
          <p14:tracePt t="9048" x="1482725" y="2927350"/>
          <p14:tracePt t="9052" x="1490663" y="2927350"/>
          <p14:tracePt t="9054" x="1498600" y="2927350"/>
          <p14:tracePt t="9057" x="1506538" y="2927350"/>
          <p14:tracePt t="9060" x="1514475" y="2927350"/>
          <p14:tracePt t="9064" x="1522413" y="2927350"/>
          <p14:tracePt t="9067" x="1530350" y="2927350"/>
          <p14:tracePt t="9069" x="1538288" y="2927350"/>
          <p14:tracePt t="9072" x="1546225" y="2927350"/>
          <p14:tracePt t="9076" x="1554163" y="2927350"/>
          <p14:tracePt t="9079" x="1562100" y="2927350"/>
          <p14:tracePt t="9080" x="1571625" y="2927350"/>
          <p14:tracePt t="9084" x="1579563" y="2927350"/>
          <p14:tracePt t="9087" x="1587500" y="2927350"/>
          <p14:tracePt t="9090" x="1595438" y="2927350"/>
          <p14:tracePt t="9092" x="1603375" y="2927350"/>
          <p14:tracePt t="9095" x="1611313" y="2927350"/>
          <p14:tracePt t="9098" x="1619250" y="2927350"/>
          <p14:tracePt t="9102" x="1627188" y="2927350"/>
          <p14:tracePt t="9104" x="1635125" y="2927350"/>
          <p14:tracePt t="9107" x="1643063" y="2927350"/>
          <p14:tracePt t="9110" x="1651000" y="2927350"/>
          <p14:tracePt t="9114" x="1658938" y="2927350"/>
          <p14:tracePt t="9116" x="1666875" y="2927350"/>
          <p14:tracePt t="9120" x="1674813" y="2927350"/>
          <p14:tracePt t="9124" x="1682750" y="2927350"/>
          <p14:tracePt t="9129" x="1690688" y="2927350"/>
          <p14:tracePt t="9130" x="1698625" y="2927350"/>
          <p14:tracePt t="9139" x="1714500" y="2927350"/>
          <p14:tracePt t="9142" x="1722438" y="2927350"/>
          <p14:tracePt t="9144" x="1730375" y="2927350"/>
          <p14:tracePt t="9148" x="1738313" y="2919413"/>
          <p14:tracePt t="9150" x="1746250" y="2919413"/>
          <p14:tracePt t="9153" x="1754188" y="2909888"/>
          <p14:tracePt t="9155" x="1762125" y="2909888"/>
          <p14:tracePt t="9158" x="1770063" y="2909888"/>
          <p14:tracePt t="9161" x="1785938" y="2909888"/>
          <p14:tracePt t="9164" x="1793875" y="2901950"/>
          <p14:tracePt t="9166" x="1801813" y="2901950"/>
          <p14:tracePt t="9169" x="1809750" y="2894013"/>
          <p14:tracePt t="9170" x="1817688" y="2894013"/>
          <p14:tracePt t="9172" x="1825625" y="2894013"/>
          <p14:tracePt t="9174" x="1833563" y="2894013"/>
          <p14:tracePt t="9175" x="1841500" y="2894013"/>
          <p14:tracePt t="9177" x="1849438" y="2886075"/>
          <p14:tracePt t="9179" x="1857375" y="2886075"/>
          <p14:tracePt t="9180" x="1857375" y="2878138"/>
          <p14:tracePt t="9181" x="1865313" y="2878138"/>
          <p14:tracePt t="9182" x="1873250" y="2878138"/>
          <p14:tracePt t="9184" x="1881188" y="2878138"/>
          <p14:tracePt t="9185" x="1881188" y="2870200"/>
          <p14:tracePt t="9186" x="1889125" y="2870200"/>
          <p14:tracePt t="9189" x="1897063" y="2870200"/>
          <p14:tracePt t="9190" x="1905000" y="2870200"/>
          <p14:tracePt t="9192" x="1912938" y="2862263"/>
          <p14:tracePt t="9194" x="1922463" y="2862263"/>
          <p14:tracePt t="9196" x="1930400" y="2854325"/>
          <p14:tracePt t="9198" x="1938338" y="2846388"/>
          <p14:tracePt t="9199" x="1946275" y="2846388"/>
          <p14:tracePt t="9202" x="1954213" y="2846388"/>
          <p14:tracePt t="9205" x="1962150" y="2838450"/>
          <p14:tracePt t="9207" x="1970088" y="2838450"/>
          <p14:tracePt t="9208" x="1978025" y="2830513"/>
          <p14:tracePt t="9210" x="1985963" y="2830513"/>
          <p14:tracePt t="9212" x="1993900" y="2822575"/>
          <p14:tracePt t="9214" x="2001838" y="2814638"/>
          <p14:tracePt t="9216" x="2009775" y="2814638"/>
          <p14:tracePt t="9218" x="2009775" y="2806700"/>
          <p14:tracePt t="9219" x="2017713" y="2806700"/>
          <p14:tracePt t="9221" x="2025650" y="2806700"/>
          <p14:tracePt t="9222" x="2025650" y="2798763"/>
          <p14:tracePt t="9223" x="2033588" y="2798763"/>
          <p14:tracePt t="9225" x="2041525" y="2790825"/>
          <p14:tracePt t="9227" x="2041525" y="2782888"/>
          <p14:tracePt t="9228" x="2049463" y="2782888"/>
          <p14:tracePt t="9229" x="2049463" y="2774950"/>
          <p14:tracePt t="9230" x="2057400" y="2774950"/>
          <p14:tracePt t="9231" x="2057400" y="2767013"/>
          <p14:tracePt t="9232" x="2065338" y="2767013"/>
          <p14:tracePt t="9234" x="2073275" y="2759075"/>
          <p14:tracePt t="9235" x="2073275" y="2751138"/>
          <p14:tracePt t="9237" x="2081213" y="2743200"/>
          <p14:tracePt t="9238" x="2089150" y="2743200"/>
          <p14:tracePt t="9239" x="2089150" y="2735263"/>
          <p14:tracePt t="9240" x="2097088" y="2735263"/>
          <p14:tracePt t="9241" x="2097088" y="2727325"/>
          <p14:tracePt t="9242" x="2097088" y="2719388"/>
          <p14:tracePt t="9243" x="2105025" y="2719388"/>
          <p14:tracePt t="9244" x="2105025" y="2711450"/>
          <p14:tracePt t="9246" x="2105025" y="2703513"/>
          <p14:tracePt t="9247" x="2112963" y="2703513"/>
          <p14:tracePt t="9248" x="2120900" y="2695575"/>
          <p14:tracePt t="9250" x="2120900" y="2687638"/>
          <p14:tracePt t="9251" x="2120900" y="2679700"/>
          <p14:tracePt t="9252" x="2128838" y="2671763"/>
          <p14:tracePt t="9255" x="2136775" y="2663825"/>
          <p14:tracePt t="9256" x="2136775" y="2655888"/>
          <p14:tracePt t="9257" x="2144713" y="2655888"/>
          <p14:tracePt t="9258" x="2144713" y="2647950"/>
          <p14:tracePt t="9259" x="2144713" y="2640013"/>
          <p14:tracePt t="9260" x="2152650" y="2632075"/>
          <p14:tracePt t="9262" x="2152650" y="2624138"/>
          <p14:tracePt t="9263" x="2160588" y="2616200"/>
          <p14:tracePt t="9265" x="2160588" y="2608263"/>
          <p14:tracePt t="9266" x="2160588" y="2600325"/>
          <p14:tracePt t="9268" x="2160588" y="2592388"/>
          <p14:tracePt t="9270" x="2160588" y="2584450"/>
          <p14:tracePt t="9271" x="2160588" y="2576513"/>
          <p14:tracePt t="9272" x="2168525" y="2576513"/>
          <p14:tracePt t="9273" x="2168525" y="2566988"/>
          <p14:tracePt t="9274" x="2168525" y="2559050"/>
          <p14:tracePt t="9276" x="2168525" y="2551113"/>
          <p14:tracePt t="9277" x="2168525" y="2543175"/>
          <p14:tracePt t="9278" x="2168525" y="2535238"/>
          <p14:tracePt t="9280" x="2168525" y="2527300"/>
          <p14:tracePt t="9281" x="2176463" y="2527300"/>
          <p14:tracePt t="9282" x="2176463" y="2519363"/>
          <p14:tracePt t="9283" x="2176463" y="2511425"/>
          <p14:tracePt t="9284" x="2176463" y="2503488"/>
          <p14:tracePt t="9286" x="2176463" y="2495550"/>
          <p14:tracePt t="9287" x="2176463" y="2487613"/>
          <p14:tracePt t="9289" x="2176463" y="2479675"/>
          <p14:tracePt t="9291" x="2176463" y="2471738"/>
          <p14:tracePt t="9293" x="2176463" y="2463800"/>
          <p14:tracePt t="9294" x="2176463" y="2455863"/>
          <p14:tracePt t="9296" x="2176463" y="2447925"/>
          <p14:tracePt t="9298" x="2176463" y="2439988"/>
          <p14:tracePt t="9300" x="2176463" y="2432050"/>
          <p14:tracePt t="9302" x="2176463" y="2424113"/>
          <p14:tracePt t="9304" x="2176463" y="2416175"/>
          <p14:tracePt t="9305" x="2176463" y="2408238"/>
          <p14:tracePt t="9308" x="2176463" y="2400300"/>
          <p14:tracePt t="9310" x="2176463" y="2392363"/>
          <p14:tracePt t="9312" x="2176463" y="2384425"/>
          <p14:tracePt t="9314" x="2176463" y="2376488"/>
          <p14:tracePt t="9316" x="2176463" y="2368550"/>
          <p14:tracePt t="9319" x="2176463" y="2360613"/>
          <p14:tracePt t="9322" x="2168525" y="2352675"/>
          <p14:tracePt t="9323" x="2168525" y="2344738"/>
          <p14:tracePt t="9326" x="2168525" y="2336800"/>
          <p14:tracePt t="9328" x="2168525" y="2328863"/>
          <p14:tracePt t="9330" x="2160588" y="2328863"/>
          <p14:tracePt t="9331" x="2160588" y="2320925"/>
          <p14:tracePt t="9332" x="2160588" y="2312988"/>
          <p14:tracePt t="9334" x="2152650" y="2312988"/>
          <p14:tracePt t="9336" x="2152650" y="2305050"/>
          <p14:tracePt t="9339" x="2152650" y="2297113"/>
          <p14:tracePt t="9340" x="2144713" y="2297113"/>
          <p14:tracePt t="9342" x="2144713" y="2289175"/>
          <p14:tracePt t="9344" x="2144713" y="2281238"/>
          <p14:tracePt t="9345" x="2136775" y="2281238"/>
          <p14:tracePt t="9348" x="2136775" y="2273300"/>
          <p14:tracePt t="9351" x="2128838" y="2273300"/>
          <p14:tracePt t="9352" x="2128838" y="2265363"/>
          <p14:tracePt t="9354" x="2120900" y="2265363"/>
          <p14:tracePt t="9356" x="2120900" y="2257425"/>
          <p14:tracePt t="9359" x="2112963" y="2257425"/>
          <p14:tracePt t="9361" x="2112963" y="2249488"/>
          <p14:tracePt t="9362" x="2112963" y="2241550"/>
          <p14:tracePt t="9366" x="2105025" y="2241550"/>
          <p14:tracePt t="9369" x="2105025" y="2233613"/>
          <p14:tracePt t="9371" x="2097088" y="2233613"/>
          <p14:tracePt t="9373" x="2097088" y="2224088"/>
          <p14:tracePt t="9375" x="2089150" y="2224088"/>
          <p14:tracePt t="9380" x="2081213" y="2224088"/>
          <p14:tracePt t="9381" x="2081213" y="2216150"/>
          <p14:tracePt t="9385" x="2073275" y="2216150"/>
          <p14:tracePt t="9387" x="2073275" y="2208213"/>
          <p14:tracePt t="9392" x="2065338" y="2208213"/>
          <p14:tracePt t="9395" x="2057400" y="2200275"/>
          <p14:tracePt t="9402" x="2049463" y="2200275"/>
          <p14:tracePt t="9410" x="2041525" y="2192338"/>
          <p14:tracePt t="9416" x="2033588" y="2192338"/>
          <p14:tracePt t="9420" x="2025650" y="2192338"/>
          <p14:tracePt t="9426" x="2017713" y="2184400"/>
          <p14:tracePt t="9432" x="2009775" y="2184400"/>
          <p14:tracePt t="9437" x="2001838" y="2184400"/>
          <p14:tracePt t="9438" x="2001838" y="2176463"/>
          <p14:tracePt t="9440" x="1993900" y="2176463"/>
          <p14:tracePt t="9445" x="1985963" y="2176463"/>
          <p14:tracePt t="9451" x="1978025" y="2176463"/>
          <p14:tracePt t="9455" x="1970088" y="2176463"/>
          <p14:tracePt t="9459" x="1962150" y="2176463"/>
          <p14:tracePt t="9461" x="1954213" y="2176463"/>
          <p14:tracePt t="9465" x="1946275" y="2176463"/>
          <p14:tracePt t="9468" x="1938338" y="2176463"/>
          <p14:tracePt t="9472" x="1930400" y="2176463"/>
          <p14:tracePt t="9474" x="1922463" y="2176463"/>
          <p14:tracePt t="9477" x="1912938" y="2176463"/>
          <p14:tracePt t="9481" x="1905000" y="2176463"/>
          <p14:tracePt t="9485" x="1897063" y="2176463"/>
          <p14:tracePt t="9488" x="1889125" y="2176463"/>
          <p14:tracePt t="9491" x="1881188" y="2176463"/>
          <p14:tracePt t="9495" x="1873250" y="2176463"/>
          <p14:tracePt t="9498" x="1857375" y="2176463"/>
          <p14:tracePt t="9502" x="1849438" y="2176463"/>
          <p14:tracePt t="9507" x="1841500" y="2176463"/>
          <p14:tracePt t="9510" x="1833563" y="2176463"/>
          <p14:tracePt t="9512" x="1825625" y="2176463"/>
          <p14:tracePt t="9514" x="1817688" y="2176463"/>
          <p14:tracePt t="9517" x="1809750" y="2176463"/>
          <p14:tracePt t="9522" x="1801813" y="2176463"/>
          <p14:tracePt t="9524" x="1793875" y="2176463"/>
          <p14:tracePt t="9528" x="1785938" y="2176463"/>
          <p14:tracePt t="9531" x="1778000" y="2176463"/>
          <p14:tracePt t="9534" x="1770063" y="2176463"/>
          <p14:tracePt t="9536" x="1762125" y="2176463"/>
          <p14:tracePt t="9539" x="1762125" y="2184400"/>
          <p14:tracePt t="9541" x="1754188" y="2184400"/>
          <p14:tracePt t="9546" x="1746250" y="2184400"/>
          <p14:tracePt t="9549" x="1738313" y="2184400"/>
          <p14:tracePt t="9552" x="1730375" y="2184400"/>
          <p14:tracePt t="9554" x="1722438" y="2184400"/>
          <p14:tracePt t="9557" x="1722438" y="2192338"/>
          <p14:tracePt t="9562" x="1714500" y="2192338"/>
          <p14:tracePt t="9566" x="1706563" y="2200275"/>
          <p14:tracePt t="9570" x="1698625" y="2200275"/>
          <p14:tracePt t="9575" x="1690688" y="2208213"/>
          <p14:tracePt t="9579" x="1682750" y="2216150"/>
          <p14:tracePt t="9584" x="1674813" y="2216150"/>
          <p14:tracePt t="9588" x="1666875" y="2224088"/>
          <p14:tracePt t="9593" x="1658938" y="2224088"/>
          <p14:tracePt t="9594" x="1658938" y="2233613"/>
          <p14:tracePt t="9600" x="1651000" y="2249488"/>
          <p14:tracePt t="9603" x="1643063" y="2257425"/>
          <p14:tracePt t="9605" x="1635125" y="2257425"/>
          <p14:tracePt t="9609" x="1635125" y="2265363"/>
          <p14:tracePt t="9611" x="1627188" y="2265363"/>
          <p14:tracePt t="9613" x="1627188" y="2273300"/>
          <p14:tracePt t="9615" x="1619250" y="2273300"/>
          <p14:tracePt t="9618" x="1619250" y="2289175"/>
          <p14:tracePt t="9621" x="1603375" y="2289175"/>
          <p14:tracePt t="9622" x="1603375" y="2297113"/>
          <p14:tracePt t="9626" x="1595438" y="2305050"/>
          <p14:tracePt t="9630" x="1587500" y="2320925"/>
          <p14:tracePt t="9634" x="1587500" y="2328863"/>
          <p14:tracePt t="9636" x="1579563" y="2328863"/>
          <p14:tracePt t="9639" x="1579563" y="2344738"/>
          <p14:tracePt t="9641" x="1571625" y="2344738"/>
          <p14:tracePt t="9643" x="1562100" y="2352675"/>
          <p14:tracePt t="9646" x="1562100" y="2360613"/>
          <p14:tracePt t="9649" x="1554163" y="2368550"/>
          <p14:tracePt t="9652" x="1554163" y="2376488"/>
          <p14:tracePt t="9655" x="1554163" y="2384425"/>
          <p14:tracePt t="9658" x="1546225" y="2392363"/>
          <p14:tracePt t="9661" x="1546225" y="2408238"/>
          <p14:tracePt t="9665" x="1538288" y="2416175"/>
          <p14:tracePt t="9668" x="1538288" y="2424113"/>
          <p14:tracePt t="9671" x="1530350" y="2432050"/>
          <p14:tracePt t="9673" x="1530350" y="2439988"/>
          <p14:tracePt t="9676" x="1530350" y="2447925"/>
          <p14:tracePt t="9679" x="1530350" y="2455863"/>
          <p14:tracePt t="9682" x="1530350" y="2463800"/>
          <p14:tracePt t="9685" x="1530350" y="2479675"/>
          <p14:tracePt t="9688" x="1530350" y="2487613"/>
          <p14:tracePt t="9691" x="1530350" y="2503488"/>
          <p14:tracePt t="9694" x="1530350" y="2511425"/>
          <p14:tracePt t="9697" x="1530350" y="2519363"/>
          <p14:tracePt t="9699" x="1530350" y="2527300"/>
          <p14:tracePt t="9702" x="1530350" y="2543175"/>
          <p14:tracePt t="9704" x="1530350" y="2551113"/>
          <p14:tracePt t="9706" x="1530350" y="2566988"/>
          <p14:tracePt t="9708" x="1530350" y="2576513"/>
          <p14:tracePt t="9710" x="1538288" y="2584450"/>
          <p14:tracePt t="9712" x="1538288" y="2592388"/>
          <p14:tracePt t="9714" x="1538288" y="2600325"/>
          <p14:tracePt t="9717" x="1546225" y="2616200"/>
          <p14:tracePt t="9720" x="1546225" y="2632075"/>
          <p14:tracePt t="9722" x="1554163" y="2640013"/>
          <p14:tracePt t="9723" x="1554163" y="2647950"/>
          <p14:tracePt t="9727" x="1562100" y="2663825"/>
          <p14:tracePt t="9731" x="1571625" y="2679700"/>
          <p14:tracePt t="9734" x="1571625" y="2687638"/>
          <p14:tracePt t="9737" x="1579563" y="2695575"/>
          <p14:tracePt t="9738" x="1579563" y="2703513"/>
          <p14:tracePt t="9742" x="1579563" y="2711450"/>
          <p14:tracePt t="9744" x="1587500" y="2719388"/>
          <p14:tracePt t="9747" x="1587500" y="2727325"/>
          <p14:tracePt t="9749" x="1587500" y="2735263"/>
          <p14:tracePt t="9752" x="1595438" y="2743200"/>
          <p14:tracePt t="9755" x="1603375" y="2751138"/>
          <p14:tracePt t="9758" x="1603375" y="2759075"/>
          <p14:tracePt t="9760" x="1603375" y="2767013"/>
          <p14:tracePt t="9762" x="1611313" y="2767013"/>
          <p14:tracePt t="9766" x="1611313" y="2774950"/>
          <p14:tracePt t="9769" x="1619250" y="2782888"/>
          <p14:tracePt t="9775" x="1635125" y="2790825"/>
          <p14:tracePt t="9776" x="1635125" y="2798763"/>
          <p14:tracePt t="9783" x="1643063" y="2798763"/>
          <p14:tracePt t="9787" x="1643063" y="2806700"/>
          <p14:tracePt t="9790" x="1651000" y="2806700"/>
          <p14:tracePt t="9802" x="1666875" y="2814638"/>
          <p14:tracePt t="9815" x="1674813" y="2814638"/>
          <p14:tracePt t="9828" x="1682750" y="2814638"/>
          <p14:tracePt t="9840" x="1690688" y="2814638"/>
          <p14:tracePt t="9852" x="1698625" y="2814638"/>
          <p14:tracePt t="9853" x="1706563" y="2814638"/>
          <p14:tracePt t="9861" x="1714500" y="2814638"/>
          <p14:tracePt t="9866" x="1722438" y="2814638"/>
          <p14:tracePt t="9869" x="1730375" y="2814638"/>
          <p14:tracePt t="9872" x="1738313" y="2814638"/>
          <p14:tracePt t="9876" x="1738313" y="2806700"/>
          <p14:tracePt t="9877" x="1746250" y="2806700"/>
          <p14:tracePt t="9883" x="1754188" y="2806700"/>
          <p14:tracePt t="9891" x="1770063" y="2798763"/>
          <p14:tracePt t="9897" x="1778000" y="2790825"/>
          <p14:tracePt t="9902" x="1785938" y="2790825"/>
          <p14:tracePt t="9907" x="1793875" y="2790825"/>
          <p14:tracePt t="9911" x="1801813" y="2782888"/>
          <p14:tracePt t="9917" x="1809750" y="2782888"/>
          <p14:tracePt t="9920" x="1817688" y="2774950"/>
          <p14:tracePt t="9926" x="1825625" y="2774950"/>
          <p14:tracePt t="9930" x="1833563" y="2767013"/>
          <p14:tracePt t="9934" x="1841500" y="2759075"/>
          <p14:tracePt t="9939" x="1849438" y="2759075"/>
          <p14:tracePt t="9943" x="1849438" y="2751138"/>
          <p14:tracePt t="9945" x="1857375" y="2751138"/>
          <p14:tracePt t="9946" x="1865313" y="2751138"/>
          <p14:tracePt t="9952" x="1873250" y="2743200"/>
          <p14:tracePt t="9957" x="1881188" y="2743200"/>
          <p14:tracePt t="9959" x="1881188" y="2735263"/>
          <p14:tracePt t="9961" x="1889125" y="2735263"/>
          <p14:tracePt t="9963" x="1897063" y="2727325"/>
          <p14:tracePt t="9968" x="1905000" y="2727325"/>
          <p14:tracePt t="9970" x="1905000" y="2719388"/>
          <p14:tracePt t="9972" x="1912938" y="2719388"/>
          <p14:tracePt t="9976" x="1922463" y="2711450"/>
          <p14:tracePt t="9978" x="1930400" y="2711450"/>
          <p14:tracePt t="9981" x="1938338" y="2703513"/>
          <p14:tracePt t="9984" x="1938338" y="2695575"/>
          <p14:tracePt t="9988" x="1946275" y="2687638"/>
          <p14:tracePt t="9992" x="1954213" y="2679700"/>
          <p14:tracePt t="9995" x="1962150" y="2671763"/>
          <p14:tracePt t="9996" x="1970088" y="2663825"/>
          <p14:tracePt t="9998" x="1978025" y="2663825"/>
          <p14:tracePt t="10002" x="1985963" y="2647950"/>
          <p14:tracePt t="10005" x="1993900" y="2640013"/>
          <p14:tracePt t="10006" x="2001838" y="2632075"/>
          <p14:tracePt t="10009" x="2009775" y="2624138"/>
          <p14:tracePt t="10010" x="2017713" y="2616200"/>
          <p14:tracePt t="10014" x="2033588" y="2600325"/>
          <p14:tracePt t="10017" x="2041525" y="2584450"/>
          <p14:tracePt t="10020" x="2041525" y="2576513"/>
          <p14:tracePt t="10022" x="2057400" y="2566988"/>
          <p14:tracePt t="10027" x="2065338" y="2543175"/>
          <p14:tracePt t="10029" x="2065338" y="2535238"/>
          <p14:tracePt t="10034" x="2073275" y="2511425"/>
          <p14:tracePt t="10035" x="2073275" y="2503488"/>
          <p14:tracePt t="10036" x="2081213" y="2503488"/>
          <p14:tracePt t="10037" x="2081213" y="2495550"/>
          <p14:tracePt t="10038" x="2081213" y="2487613"/>
          <p14:tracePt t="10040" x="2089150" y="2479675"/>
          <p14:tracePt t="10042" x="2089150" y="2471738"/>
          <p14:tracePt t="10045" x="2089150" y="2455863"/>
          <p14:tracePt t="10046" x="2097088" y="2455863"/>
          <p14:tracePt t="10048" x="2097088" y="2447925"/>
          <p14:tracePt t="10050" x="2097088" y="2439988"/>
          <p14:tracePt t="10053" x="2097088" y="2432050"/>
          <p14:tracePt t="10054" x="2097088" y="2424113"/>
          <p14:tracePt t="10056" x="2097088" y="2416175"/>
          <p14:tracePt t="10059" x="2097088" y="2400300"/>
          <p14:tracePt t="10062" x="2097088" y="2392363"/>
          <p14:tracePt t="10064" x="2097088" y="2384425"/>
          <p14:tracePt t="10067" x="2097088" y="2376488"/>
          <p14:tracePt t="10069" x="2097088" y="2368550"/>
          <p14:tracePt t="10070" x="2097088" y="2360613"/>
          <p14:tracePt t="10072" x="2097088" y="2352675"/>
          <p14:tracePt t="10075" x="2097088" y="2336800"/>
          <p14:tracePt t="10078" x="2097088" y="2328863"/>
          <p14:tracePt t="10081" x="2097088" y="2320925"/>
          <p14:tracePt t="10083" x="2097088" y="2312988"/>
          <p14:tracePt t="10084" x="2097088" y="2305050"/>
          <p14:tracePt t="10087" x="2097088" y="2297113"/>
          <p14:tracePt t="10089" x="2097088" y="2289175"/>
          <p14:tracePt t="10092" x="2097088" y="2281238"/>
          <p14:tracePt t="10093" x="2097088" y="2273300"/>
          <p14:tracePt t="10096" x="2089150" y="2265363"/>
          <p14:tracePt t="10100" x="2081213" y="2257425"/>
          <p14:tracePt t="10102" x="2081213" y="2249488"/>
          <p14:tracePt t="10103" x="2081213" y="2241550"/>
          <p14:tracePt t="10104" x="2073275" y="2241550"/>
          <p14:tracePt t="10107" x="2073275" y="2233613"/>
          <p14:tracePt t="10109" x="2073275" y="2224088"/>
          <p14:tracePt t="10110" x="2065338" y="2224088"/>
          <p14:tracePt t="10114" x="2065338" y="2216150"/>
          <p14:tracePt t="10115" x="2057400" y="2208213"/>
          <p14:tracePt t="10117" x="2049463" y="2208213"/>
          <p14:tracePt t="10119" x="2049463" y="2200275"/>
          <p14:tracePt t="10123" x="2041525" y="2200275"/>
          <p14:tracePt t="10124" x="2041525" y="2192338"/>
          <p14:tracePt t="10128" x="2033588" y="2192338"/>
          <p14:tracePt t="10129" x="2033588" y="2184400"/>
          <p14:tracePt t="10131" x="2025650" y="2184400"/>
          <p14:tracePt t="10132" x="2025650" y="2176463"/>
          <p14:tracePt t="10134" x="2017713" y="2176463"/>
          <p14:tracePt t="10138" x="2009775" y="2168525"/>
          <p14:tracePt t="10143" x="2001838" y="2168525"/>
          <p14:tracePt t="10145" x="2001838" y="2160588"/>
          <p14:tracePt t="10147" x="1993900" y="2160588"/>
          <p14:tracePt t="10150" x="1985963" y="2160588"/>
          <p14:tracePt t="10151" x="1985963" y="2152650"/>
          <p14:tracePt t="10154" x="1978025" y="2152650"/>
          <p14:tracePt t="10157" x="1978025" y="2144713"/>
          <p14:tracePt t="10158" x="1970088" y="2144713"/>
          <p14:tracePt t="10162" x="1962150" y="2144713"/>
          <p14:tracePt t="10167" x="1954213" y="2136775"/>
          <p14:tracePt t="10169" x="1946275" y="2136775"/>
          <p14:tracePt t="10175" x="1938338" y="2136775"/>
          <p14:tracePt t="10181" x="1930400" y="2136775"/>
          <p14:tracePt t="10185" x="1922463" y="2136775"/>
          <p14:tracePt t="10187" x="1922463" y="2128838"/>
          <p14:tracePt t="10188" x="1912938" y="2128838"/>
          <p14:tracePt t="10194" x="1905000" y="2128838"/>
          <p14:tracePt t="10200" x="1897063" y="2128838"/>
          <p14:tracePt t="10206" x="1889125" y="2128838"/>
          <p14:tracePt t="10207" x="1881188" y="2128838"/>
          <p14:tracePt t="10213" x="1873250" y="2128838"/>
          <p14:tracePt t="10218" x="1865313" y="2128838"/>
          <p14:tracePt t="10222" x="1857375" y="2128838"/>
          <p14:tracePt t="10225" x="1849438" y="2128838"/>
          <p14:tracePt t="10229" x="1841500" y="2128838"/>
          <p14:tracePt t="10233" x="1833563" y="2128838"/>
          <p14:tracePt t="10238" x="1825625" y="2128838"/>
          <p14:tracePt t="10240" x="1817688" y="2128838"/>
          <p14:tracePt t="10245" x="1809750" y="2128838"/>
          <p14:tracePt t="10251" x="1801813" y="2128838"/>
          <p14:tracePt t="10257" x="1793875" y="2128838"/>
          <p14:tracePt t="10260" x="1785938" y="2128838"/>
          <p14:tracePt t="10267" x="1778000" y="2128838"/>
          <p14:tracePt t="10269" x="1770063" y="2128838"/>
          <p14:tracePt t="10277" x="1762125" y="2128838"/>
          <p14:tracePt t="10280" x="1754188" y="2128838"/>
          <p14:tracePt t="10287" x="1746250" y="2128838"/>
          <p14:tracePt t="10291" x="1738313" y="2128838"/>
          <p14:tracePt t="10296" x="1730375" y="2128838"/>
          <p14:tracePt t="10301" x="1722438" y="2128838"/>
          <p14:tracePt t="10302" x="1714500" y="2128838"/>
          <p14:tracePt t="10308" x="1706563" y="2128838"/>
          <p14:tracePt t="10313" x="1698625" y="2128838"/>
          <p14:tracePt t="10317" x="1690688" y="2128838"/>
          <p14:tracePt t="10319" x="1682750" y="2128838"/>
          <p14:tracePt t="10325" x="1674813" y="2128838"/>
          <p14:tracePt t="10328" x="1666875" y="2128838"/>
          <p14:tracePt t="10333" x="1658938" y="2128838"/>
          <p14:tracePt t="10335" x="1651000" y="2128838"/>
          <p14:tracePt t="10339" x="1643063" y="2128838"/>
          <p14:tracePt t="10343" x="1635125" y="2128838"/>
          <p14:tracePt t="10348" x="1627188" y="2128838"/>
          <p14:tracePt t="10351" x="1619250" y="2128838"/>
          <p14:tracePt t="10356" x="1611313" y="2128838"/>
          <p14:tracePt t="10359" x="1611313" y="2136775"/>
          <p14:tracePt t="10362" x="1603375" y="2136775"/>
          <p14:tracePt t="10366" x="1595438" y="2136775"/>
          <p14:tracePt t="10369" x="1587500" y="2136775"/>
          <p14:tracePt t="10378" x="1579563" y="2136775"/>
          <p14:tracePt t="10382" x="1579563" y="2144713"/>
          <p14:tracePt t="10385" x="1571625" y="2144713"/>
          <p14:tracePt t="10392" x="1562100" y="2144713"/>
          <p14:tracePt t="10396" x="1554163" y="2144713"/>
          <p14:tracePt t="10401" x="1554163" y="2152650"/>
          <p14:tracePt t="10404" x="1546225" y="2152650"/>
          <p14:tracePt t="10412" x="1538288" y="2152650"/>
          <p14:tracePt t="10418" x="1538288" y="2160588"/>
          <p14:tracePt t="10419" x="1530350" y="2160588"/>
          <p14:tracePt t="10424" x="1522413" y="2160588"/>
          <p14:tracePt t="10431" x="1514475" y="2168525"/>
          <p14:tracePt t="10437" x="1506538" y="2168525"/>
          <p14:tracePt t="10443" x="1506538" y="2176463"/>
          <p14:tracePt t="10445" x="1498600" y="2176463"/>
          <p14:tracePt t="10449" x="1490663" y="2176463"/>
          <p14:tracePt t="10452" x="1490663" y="2184400"/>
          <p14:tracePt t="10454" x="1482725" y="2184400"/>
          <p14:tracePt t="10462" x="1474788" y="2184400"/>
          <p14:tracePt t="10463" x="1474788" y="2192338"/>
          <p14:tracePt t="10469" x="1466850" y="2192338"/>
          <p14:tracePt t="10471" x="1466850" y="2200275"/>
          <p14:tracePt t="10475" x="1458913" y="2200275"/>
          <p14:tracePt t="10481" x="1450975" y="2208213"/>
          <p14:tracePt t="10486" x="1450975" y="2216150"/>
          <p14:tracePt t="10488" x="1443038" y="2216150"/>
          <p14:tracePt t="10494" x="1435100" y="2216150"/>
          <p14:tracePt t="10498" x="1435100" y="2224088"/>
          <p14:tracePt t="10503" x="1427163" y="2224088"/>
          <p14:tracePt t="10506" x="1419225" y="2224088"/>
          <p14:tracePt t="10511" x="1419225" y="2233613"/>
          <p14:tracePt t="10520" x="1411288" y="2233613"/>
          <p14:tracePt t="10528" x="1411288" y="2241550"/>
          <p14:tracePt t="10533" x="1403350" y="2241550"/>
          <p14:tracePt t="10535" x="1403350" y="2249488"/>
          <p14:tracePt t="10549" x="1395413" y="2249488"/>
          <p14:tracePt t="10553" x="1395413" y="2257425"/>
          <p14:tracePt t="10556" x="1387475" y="2257425"/>
          <p14:tracePt t="10570" x="1387475" y="2265363"/>
          <p14:tracePt t="10573" x="1379538" y="2265363"/>
          <p14:tracePt t="10586" x="1379538" y="2273300"/>
          <p14:tracePt t="10589" x="1371600" y="2273300"/>
          <p14:tracePt t="10595" x="1371600" y="2281238"/>
          <p14:tracePt t="10612" x="1363663" y="2289175"/>
          <p14:tracePt t="10619" x="1363663" y="2297113"/>
          <p14:tracePt t="10629" x="1355725" y="2305050"/>
          <p14:tracePt t="10632" x="1355725" y="2312988"/>
          <p14:tracePt t="10637" x="1355725" y="2320925"/>
          <p14:tracePt t="10643" x="1355725" y="2328863"/>
          <p14:tracePt t="10649" x="1355725" y="2344738"/>
          <p14:tracePt t="10656" x="1355725" y="2352675"/>
          <p14:tracePt t="10660" x="1355725" y="2360613"/>
          <p14:tracePt t="10664" x="1355725" y="2368550"/>
          <p14:tracePt t="10668" x="1355725" y="2376488"/>
          <p14:tracePt t="10673" x="1355725" y="2384425"/>
          <p14:tracePt t="10678" x="1355725" y="2392363"/>
          <p14:tracePt t="10682" x="1355725" y="2400300"/>
          <p14:tracePt t="10687" x="1355725" y="2408238"/>
          <p14:tracePt t="10690" x="1355725" y="2416175"/>
          <p14:tracePt t="10696" x="1355725" y="2424113"/>
          <p14:tracePt t="10701" x="1355725" y="2432050"/>
          <p14:tracePt t="10708" x="1355725" y="2439988"/>
          <p14:tracePt t="10712" x="1355725" y="2447925"/>
          <p14:tracePt t="10721" x="1355725" y="2455863"/>
          <p14:tracePt t="10736" x="1355725" y="2463800"/>
          <p14:tracePt t="10753" x="1355725" y="2471738"/>
          <p14:tracePt t="10770" x="1355725" y="2479675"/>
          <p14:tracePt t="10792" x="1355725" y="2487613"/>
          <p14:tracePt t="10797" x="1363663" y="2487613"/>
          <p14:tracePt t="10807" x="1363663" y="2495550"/>
          <p14:tracePt t="10820" x="1363663" y="2503488"/>
          <p14:tracePt t="10824" x="1363663" y="2511425"/>
          <p14:tracePt t="10835" x="1363663" y="2519363"/>
          <p14:tracePt t="10840" x="1363663" y="2527300"/>
          <p14:tracePt t="10846" x="1371600" y="2535238"/>
          <p14:tracePt t="10852" x="1371600" y="2543175"/>
          <p14:tracePt t="10855" x="1371600" y="2551113"/>
          <p14:tracePt t="10857" x="1379538" y="2551113"/>
          <p14:tracePt t="10860" x="1379538" y="2559050"/>
          <p14:tracePt t="10866" x="1387475" y="2566988"/>
          <p14:tracePt t="10869" x="1387475" y="2576513"/>
          <p14:tracePt t="10872" x="1395413" y="2576513"/>
          <p14:tracePt t="10875" x="1395413" y="2584450"/>
          <p14:tracePt t="10879" x="1403350" y="2584450"/>
          <p14:tracePt t="10882" x="1403350" y="2592388"/>
          <p14:tracePt t="10885" x="1411288" y="2600325"/>
          <p14:tracePt t="10890" x="1411288" y="2608263"/>
          <p14:tracePt t="10892" x="1419225" y="2608263"/>
          <p14:tracePt t="10895" x="1427163" y="2624138"/>
          <p14:tracePt t="10903" x="1435100" y="2640013"/>
          <p14:tracePt t="10909" x="1443038" y="2647950"/>
          <p14:tracePt t="10913" x="1450975" y="2647950"/>
          <p14:tracePt t="10915" x="1458913" y="2655888"/>
          <p14:tracePt t="10921" x="1466850" y="2671763"/>
          <p14:tracePt t="10925" x="1474788" y="2671763"/>
          <p14:tracePt t="10928" x="1474788" y="2679700"/>
          <p14:tracePt t="10929" x="1482725" y="2679700"/>
          <p14:tracePt t="10933" x="1482725" y="2687638"/>
          <p14:tracePt t="10935" x="1490663" y="2687638"/>
          <p14:tracePt t="10938" x="1498600" y="2695575"/>
          <p14:tracePt t="10940" x="1498600" y="2703513"/>
          <p14:tracePt t="10941" x="1506538" y="2703513"/>
          <p14:tracePt t="10945" x="1514475" y="2703513"/>
          <p14:tracePt t="10947" x="1514475" y="2711450"/>
          <p14:tracePt t="10951" x="1530350" y="2719388"/>
          <p14:tracePt t="10958" x="1538288" y="2719388"/>
          <p14:tracePt t="10961" x="1546225" y="2727325"/>
          <p14:tracePt t="10966" x="1562100" y="2735263"/>
          <p14:tracePt t="10972" x="1571625" y="2735263"/>
          <p14:tracePt t="10974" x="1571625" y="2743200"/>
          <p14:tracePt t="10977" x="1579563" y="2743200"/>
          <p14:tracePt t="10981" x="1587500" y="2751138"/>
          <p14:tracePt t="10984" x="1595438" y="2751138"/>
          <p14:tracePt t="10989" x="1603375" y="2751138"/>
          <p14:tracePt t="10994" x="1611313" y="2751138"/>
          <p14:tracePt t="10996" x="1611313" y="2759075"/>
          <p14:tracePt t="10999" x="1619250" y="2759075"/>
          <p14:tracePt t="11003" x="1627188" y="2759075"/>
          <p14:tracePt t="11012" x="1635125" y="2759075"/>
          <p14:tracePt t="11023" x="1643063" y="2759075"/>
          <p14:tracePt t="11029" x="1651000" y="2759075"/>
          <p14:tracePt t="11051" x="1658938" y="2759075"/>
          <p14:tracePt t="11054" x="1666875" y="2759075"/>
          <p14:tracePt t="11075" x="1674813" y="2759075"/>
          <p14:tracePt t="11569" x="1674813" y="2751138"/>
          <p14:tracePt t="11580" x="1674813" y="2743200"/>
          <p14:tracePt t="11587" x="1674813" y="2735263"/>
          <p14:tracePt t="11591" x="1674813" y="2727325"/>
          <p14:tracePt t="11596" x="1674813" y="2719388"/>
          <p14:tracePt t="11603" x="1674813" y="2711450"/>
          <p14:tracePt t="11605" x="1682750" y="2711450"/>
          <p14:tracePt t="11608" x="1682750" y="2703513"/>
          <p14:tracePt t="11611" x="1682750" y="2695575"/>
          <p14:tracePt t="11615" x="1682750" y="2687638"/>
          <p14:tracePt t="11618" x="1690688" y="2687638"/>
          <p14:tracePt t="11620" x="1690688" y="2679700"/>
          <p14:tracePt t="11624" x="1690688" y="2671763"/>
          <p14:tracePt t="11627" x="1690688" y="2663825"/>
          <p14:tracePt t="11630" x="1690688" y="2655888"/>
          <p14:tracePt t="11635" x="1690688" y="2647950"/>
          <p14:tracePt t="11640" x="1690688" y="2640013"/>
          <p14:tracePt t="11642" x="1690688" y="2632075"/>
          <p14:tracePt t="11645" x="1698625" y="2624138"/>
          <p14:tracePt t="11651" x="1698625" y="2616200"/>
          <p14:tracePt t="11653" x="1698625" y="2608263"/>
          <p14:tracePt t="11658" x="1698625" y="2600325"/>
          <p14:tracePt t="11661" x="1698625" y="2592388"/>
          <p14:tracePt t="11665" x="1706563" y="2584450"/>
          <p14:tracePt t="11668" x="1706563" y="2576513"/>
          <p14:tracePt t="11672" x="1706563" y="2566988"/>
          <p14:tracePt t="11676" x="1706563" y="2559050"/>
          <p14:tracePt t="11679" x="1714500" y="2551113"/>
          <p14:tracePt t="11682" x="1714500" y="2543175"/>
          <p14:tracePt t="11685" x="1722438" y="2535238"/>
          <p14:tracePt t="11687" x="1722438" y="2527300"/>
          <p14:tracePt t="11690" x="1722438" y="2519363"/>
          <p14:tracePt t="11694" x="1730375" y="2511425"/>
          <p14:tracePt t="11696" x="1730375" y="2503488"/>
          <p14:tracePt t="11699" x="1730375" y="2495550"/>
          <p14:tracePt t="11702" x="1738313" y="2487613"/>
          <p14:tracePt t="11705" x="1738313" y="2479675"/>
          <p14:tracePt t="11706" x="1738313" y="2471738"/>
          <p14:tracePt t="11710" x="1746250" y="2463800"/>
          <p14:tracePt t="11712" x="1746250" y="2455863"/>
          <p14:tracePt t="11713" x="1754188" y="2455863"/>
          <p14:tracePt t="11716" x="1754188" y="2439988"/>
          <p14:tracePt t="11719" x="1754188" y="2432050"/>
          <p14:tracePt t="11723" x="1762125" y="2432050"/>
          <p14:tracePt t="11725" x="1762125" y="2416175"/>
          <p14:tracePt t="11728" x="1762125" y="2408238"/>
          <p14:tracePt t="11731" x="1770063" y="2400300"/>
          <p14:tracePt t="11733" x="1770063" y="2392363"/>
          <p14:tracePt t="11736" x="1770063" y="2384425"/>
          <p14:tracePt t="11739" x="1778000" y="2376488"/>
          <p14:tracePt t="11740" x="1778000" y="2368550"/>
          <p14:tracePt t="11742" x="1785938" y="2368550"/>
          <p14:tracePt t="11744" x="1785938" y="2360613"/>
          <p14:tracePt t="11747" x="1785938" y="2344738"/>
          <p14:tracePt t="11751" x="1793875" y="2336800"/>
          <p14:tracePt t="11755" x="1801813" y="2328863"/>
          <p14:tracePt t="11757" x="1801813" y="2320925"/>
          <p14:tracePt t="11758" x="1801813" y="2312988"/>
          <p14:tracePt t="11762" x="1809750" y="2305050"/>
          <p14:tracePt t="11766" x="1817688" y="2297113"/>
          <p14:tracePt t="11769" x="1817688" y="2281238"/>
          <p14:tracePt t="11772" x="1825625" y="2273300"/>
          <p14:tracePt t="11774" x="1825625" y="2265363"/>
          <p14:tracePt t="11777" x="1833563" y="2265363"/>
          <p14:tracePt t="11778" x="1833563" y="2257425"/>
          <p14:tracePt t="11781" x="1841500" y="2241550"/>
          <p14:tracePt t="11785" x="1841500" y="2233613"/>
          <p14:tracePt t="11788" x="1857375" y="2224088"/>
          <p14:tracePt t="11790" x="1857375" y="2216150"/>
          <p14:tracePt t="11792" x="1865313" y="2208213"/>
          <p14:tracePt t="11796" x="1865313" y="2200275"/>
          <p14:tracePt t="11798" x="1873250" y="2192338"/>
          <p14:tracePt t="11802" x="1881188" y="2184400"/>
          <p14:tracePt t="11803" x="1889125" y="2176463"/>
          <p14:tracePt t="11805" x="1897063" y="2168525"/>
          <p14:tracePt t="11809" x="1897063" y="2160588"/>
          <p14:tracePt t="11810" x="1905000" y="2160588"/>
          <p14:tracePt t="11812" x="1912938" y="2152650"/>
          <p14:tracePt t="11814" x="1912938" y="2144713"/>
          <p14:tracePt t="11817" x="1922463" y="2144713"/>
          <p14:tracePt t="11819" x="1922463" y="2136775"/>
          <p14:tracePt t="11820" x="1930400" y="2136775"/>
          <p14:tracePt t="11821" x="1930400" y="2128838"/>
          <p14:tracePt t="11824" x="1938338" y="2128838"/>
          <p14:tracePt t="11826" x="1938338" y="2120900"/>
          <p14:tracePt t="11827" x="1946275" y="2120900"/>
          <p14:tracePt t="11828" x="1946275" y="2112963"/>
          <p14:tracePt t="11830" x="1954213" y="2112963"/>
          <p14:tracePt t="11833" x="1954213" y="2105025"/>
          <p14:tracePt t="11835" x="1962150" y="2105025"/>
          <p14:tracePt t="11837" x="1970088" y="2097088"/>
          <p14:tracePt t="11841" x="1978025" y="2097088"/>
          <p14:tracePt t="11842" x="1978025" y="2089150"/>
          <p14:tracePt t="11843" x="1985963" y="2089150"/>
          <p14:tracePt t="11845" x="1985963" y="2081213"/>
          <p14:tracePt t="11847" x="1993900" y="2081213"/>
          <p14:tracePt t="11850" x="2001838" y="2073275"/>
          <p14:tracePt t="11853" x="2009775" y="2073275"/>
          <p14:tracePt t="11855" x="2017713" y="2073275"/>
          <p14:tracePt t="11856" x="2017713" y="2065338"/>
          <p14:tracePt t="11857" x="2025650" y="2065338"/>
          <p14:tracePt t="11861" x="2033588" y="2057400"/>
          <p14:tracePt t="11863" x="2033588" y="2049463"/>
          <p14:tracePt t="11864" x="2041525" y="2049463"/>
          <p14:tracePt t="11865" x="2049463" y="2049463"/>
          <p14:tracePt t="11869" x="2057400" y="2049463"/>
          <p14:tracePt t="11870" x="2065338" y="2041525"/>
          <p14:tracePt t="11873" x="2073275" y="2041525"/>
          <p14:tracePt t="11874" x="2081213" y="2041525"/>
          <p14:tracePt t="11877" x="2089150" y="2033588"/>
          <p14:tracePt t="11880" x="2097088" y="2033588"/>
          <p14:tracePt t="11883" x="2105025" y="2025650"/>
          <p14:tracePt t="11885" x="2112963" y="2025650"/>
          <p14:tracePt t="11886" x="2120900" y="2025650"/>
          <p14:tracePt t="11888" x="2128838" y="2025650"/>
          <p14:tracePt t="11891" x="2136775" y="2025650"/>
          <p14:tracePt t="11892" x="2144713" y="2025650"/>
          <p14:tracePt t="11894" x="2152650" y="2025650"/>
          <p14:tracePt t="11895" x="2152650" y="2017713"/>
          <p14:tracePt t="11897" x="2160588" y="2017713"/>
          <p14:tracePt t="11900" x="2176463" y="2017713"/>
          <p14:tracePt t="11903" x="2184400" y="2009775"/>
          <p14:tracePt t="11905" x="2192338" y="2009775"/>
          <p14:tracePt t="11908" x="2200275" y="2009775"/>
          <p14:tracePt t="11909" x="2208213" y="2009775"/>
          <p14:tracePt t="11912" x="2216150" y="2009775"/>
          <p14:tracePt t="11914" x="2224088" y="2009775"/>
          <p14:tracePt t="11917" x="2239963" y="2001838"/>
          <p14:tracePt t="11920" x="2247900" y="2001838"/>
          <p14:tracePt t="11922" x="2255838" y="2001838"/>
          <p14:tracePt t="11923" x="2265363" y="2001838"/>
          <p14:tracePt t="11925" x="2273300" y="2001838"/>
          <p14:tracePt t="11928" x="2281238" y="2001838"/>
          <p14:tracePt t="11933" x="2297113" y="2001838"/>
          <p14:tracePt t="11935" x="2305050" y="2001838"/>
          <p14:tracePt t="11937" x="2312988" y="1993900"/>
          <p14:tracePt t="11940" x="2328863" y="1993900"/>
          <p14:tracePt t="11943" x="2336800" y="1993900"/>
          <p14:tracePt t="11946" x="2352675" y="1993900"/>
          <p14:tracePt t="11950" x="2360613" y="1993900"/>
          <p14:tracePt t="11952" x="2368550" y="1993900"/>
          <p14:tracePt t="11953" x="2376488" y="1993900"/>
          <p14:tracePt t="11954" x="2384425" y="1993900"/>
          <p14:tracePt t="11956" x="2392363" y="1993900"/>
          <p14:tracePt t="11958" x="2400300" y="1993900"/>
          <p14:tracePt t="11961" x="2416175" y="1993900"/>
          <p14:tracePt t="11964" x="2424113" y="1993900"/>
          <p14:tracePt t="11967" x="2439988" y="1993900"/>
          <p14:tracePt t="11969" x="2447925" y="1993900"/>
          <p14:tracePt t="11971" x="2455863" y="1993900"/>
          <p14:tracePt t="11973" x="2463800" y="1993900"/>
          <p14:tracePt t="11974" x="2471738" y="1993900"/>
          <p14:tracePt t="11976" x="2479675" y="1993900"/>
          <p14:tracePt t="11978" x="2487613" y="1993900"/>
          <p14:tracePt t="11980" x="2503488" y="1993900"/>
          <p14:tracePt t="11982" x="2511425" y="1993900"/>
          <p14:tracePt t="11984" x="2519363" y="1993900"/>
          <p14:tracePt t="11985" x="2527300" y="1993900"/>
          <p14:tracePt t="11987" x="2535238" y="1993900"/>
          <p14:tracePt t="11989" x="2543175" y="1993900"/>
          <p14:tracePt t="11991" x="2551113" y="2001838"/>
          <p14:tracePt t="11993" x="2566988" y="2001838"/>
          <p14:tracePt t="11995" x="2574925" y="2001838"/>
          <p14:tracePt t="11996" x="2582863" y="2001838"/>
          <p14:tracePt t="11997" x="2590800" y="2001838"/>
          <p14:tracePt t="12000" x="2598738" y="2001838"/>
          <p14:tracePt t="12001" x="2606675" y="2001838"/>
          <p14:tracePt t="12002" x="2616200" y="2001838"/>
          <p14:tracePt t="12005" x="2624138" y="2001838"/>
          <p14:tracePt t="12005" x="2632075" y="2001838"/>
          <p14:tracePt t="12006" x="2640013" y="2001838"/>
          <p14:tracePt t="12009" x="2647950" y="2001838"/>
          <p14:tracePt t="12010" x="2655888" y="2001838"/>
          <p14:tracePt t="12011" x="2663825" y="2001838"/>
          <p14:tracePt t="12012" x="2663825" y="2009775"/>
          <p14:tracePt t="12013" x="2671763" y="2009775"/>
          <p14:tracePt t="12015" x="2679700" y="2009775"/>
          <p14:tracePt t="12017" x="2687638" y="2009775"/>
          <p14:tracePt t="12019" x="2703513" y="2009775"/>
          <p14:tracePt t="12020" x="2703513" y="2017713"/>
          <p14:tracePt t="12021" x="2711450" y="2017713"/>
          <p14:tracePt t="12022" x="2719388" y="2017713"/>
          <p14:tracePt t="12035" x="2774950" y="2025650"/>
          <p14:tracePt t="12036" x="2782888" y="2025650"/>
          <p14:tracePt t="12037" x="2790825" y="2025650"/>
          <p14:tracePt t="12040" x="2798763" y="2025650"/>
          <p14:tracePt t="12040" x="2806700" y="2025650"/>
          <p14:tracePt t="12042" x="2814638" y="2025650"/>
          <p14:tracePt t="12043" x="2822575" y="2025650"/>
          <p14:tracePt t="12044" x="2822575" y="2033588"/>
          <p14:tracePt t="12046" x="2830513" y="2041525"/>
          <p14:tracePt t="12047" x="2838450" y="2041525"/>
          <p14:tracePt t="12048" x="2846388" y="2041525"/>
          <p14:tracePt t="12049" x="2854325" y="2041525"/>
          <p14:tracePt t="12052" x="2862263" y="2041525"/>
          <p14:tracePt t="12054" x="2862263" y="2049463"/>
          <p14:tracePt t="12055" x="2870200" y="2049463"/>
          <p14:tracePt t="12056" x="2878138" y="2049463"/>
          <p14:tracePt t="12058" x="2886075" y="2049463"/>
          <p14:tracePt t="12060" x="2894013" y="2049463"/>
          <p14:tracePt t="12062" x="2901950" y="2057400"/>
          <p14:tracePt t="12064" x="2909888" y="2057400"/>
          <p14:tracePt t="12067" x="2917825" y="2057400"/>
          <p14:tracePt t="12070" x="2925763" y="2057400"/>
          <p14:tracePt t="12071" x="2925763" y="2065338"/>
          <p14:tracePt t="12074" x="2933700" y="2065338"/>
          <p14:tracePt t="12075" x="2941638" y="2065338"/>
          <p14:tracePt t="12077" x="2941638" y="2073275"/>
          <p14:tracePt t="12078" x="2949575" y="2073275"/>
          <p14:tracePt t="12081" x="2957513" y="2073275"/>
          <p14:tracePt t="12085" x="2967038" y="2073275"/>
          <p14:tracePt t="12086" x="2967038" y="2081213"/>
          <p14:tracePt t="12087" x="2974975" y="2081213"/>
          <p14:tracePt t="12092" x="2982913" y="2081213"/>
          <p14:tracePt t="12096" x="2990850" y="2081213"/>
          <p14:tracePt t="12100" x="2990850" y="2089150"/>
          <p14:tracePt t="12102" x="2998788" y="2089150"/>
          <p14:tracePt t="12105" x="3006725" y="2089150"/>
          <p14:tracePt t="12115" x="3014663" y="2089150"/>
          <p14:tracePt t="12119" x="3014663" y="2097088"/>
          <p14:tracePt t="12124" x="3022600" y="2097088"/>
          <p14:tracePt t="12136" x="3030538" y="2105025"/>
          <p14:tracePt t="12138" x="3038475" y="2105025"/>
          <p14:tracePt t="12142" x="3038475" y="2112963"/>
          <p14:tracePt t="12146" x="3046413" y="2112963"/>
          <p14:tracePt t="12152" x="3046413" y="2120900"/>
          <p14:tracePt t="12154" x="3054350" y="2120900"/>
          <p14:tracePt t="12160" x="3054350" y="2128838"/>
          <p14:tracePt t="12163" x="3062288" y="2128838"/>
          <p14:tracePt t="12169" x="3070225" y="2128838"/>
          <p14:tracePt t="12170" x="3070225" y="2136775"/>
          <p14:tracePt t="12176" x="3078163" y="2136775"/>
          <p14:tracePt t="12177" x="3078163" y="2144713"/>
          <p14:tracePt t="12188" x="3078163" y="2152650"/>
          <p14:tracePt t="12190" x="3086100" y="2152650"/>
          <p14:tracePt t="12199" x="3086100" y="2160588"/>
          <p14:tracePt t="12216" x="3094038" y="2168525"/>
          <p14:tracePt t="12231" x="3101975" y="2176463"/>
          <p14:tracePt t="14115" x="3109913" y="2176463"/>
          <p14:tracePt t="14119" x="3117850" y="2176463"/>
          <p14:tracePt t="14122" x="3125788" y="2176463"/>
          <p14:tracePt t="14126" x="3141663" y="2176463"/>
          <p14:tracePt t="14127" x="3141663" y="2168525"/>
          <p14:tracePt t="14130" x="3149600" y="2168525"/>
          <p14:tracePt t="14132" x="3157538" y="2168525"/>
          <p14:tracePt t="14135" x="3173413" y="2168525"/>
          <p14:tracePt t="14137" x="3181350" y="2160588"/>
          <p14:tracePt t="14139" x="3189288" y="2160588"/>
          <p14:tracePt t="14140" x="3197225" y="2160588"/>
          <p14:tracePt t="14141" x="3205163" y="2160588"/>
          <p14:tracePt t="14142" x="3213100" y="2152650"/>
          <p14:tracePt t="14144" x="3221038" y="2152650"/>
          <p14:tracePt t="14145" x="3228975" y="2152650"/>
          <p14:tracePt t="14147" x="3236913" y="2144713"/>
          <p14:tracePt t="14148" x="3244850" y="2144713"/>
          <p14:tracePt t="14150" x="3252788" y="2136775"/>
          <p14:tracePt t="14151" x="3260725" y="2136775"/>
          <p14:tracePt t="14153" x="3268663" y="2136775"/>
          <p14:tracePt t="14154" x="3284538" y="2136775"/>
          <p14:tracePt t="14156" x="3292475" y="2128838"/>
          <p14:tracePt t="14158" x="3308350" y="2128838"/>
          <p14:tracePt t="14160" x="3317875" y="2128838"/>
          <p14:tracePt t="14161" x="3325813" y="2120900"/>
          <p14:tracePt t="14163" x="3341688" y="2120900"/>
          <p14:tracePt t="14165" x="3357563" y="2112963"/>
          <p14:tracePt t="14167" x="3365500" y="2112963"/>
          <p14:tracePt t="14169" x="3381375" y="2105025"/>
          <p14:tracePt t="14170" x="3389313" y="2105025"/>
          <p14:tracePt t="14171" x="3397250" y="2105025"/>
          <p14:tracePt t="14173" x="3413125" y="2097088"/>
          <p14:tracePt t="14174" x="3421063" y="2097088"/>
          <p14:tracePt t="14176" x="3429000" y="2097088"/>
          <p14:tracePt t="14177" x="3429000" y="2089150"/>
          <p14:tracePt t="14178" x="3444875" y="2089150"/>
          <p14:tracePt t="14179" x="3452813" y="2089150"/>
          <p14:tracePt t="14181" x="3468688" y="2089150"/>
          <p14:tracePt t="14184" x="3484563" y="2081213"/>
          <p14:tracePt t="14185" x="3492500" y="2081213"/>
          <p14:tracePt t="14186" x="3500438" y="2081213"/>
          <p14:tracePt t="14188" x="3508375" y="2073275"/>
          <p14:tracePt t="14189" x="3516313" y="2073275"/>
          <p14:tracePt t="14191" x="3524250" y="2065338"/>
          <p14:tracePt t="14192" x="3532188" y="2065338"/>
          <p14:tracePt t="14194" x="3548063" y="2057400"/>
          <p14:tracePt t="14196" x="3556000" y="2057400"/>
          <p14:tracePt t="14197" x="3563938" y="2057400"/>
          <p14:tracePt t="14198" x="3571875" y="2057400"/>
          <p14:tracePt t="14200" x="3579813" y="2049463"/>
          <p14:tracePt t="14202" x="3587750" y="2041525"/>
          <p14:tracePt t="14203" x="3603625" y="2041525"/>
          <p14:tracePt t="14205" x="3611563" y="2041525"/>
          <p14:tracePt t="14207" x="3619500" y="2033588"/>
          <p14:tracePt t="14208" x="3627438" y="2033588"/>
          <p14:tracePt t="14209" x="3635375" y="2033588"/>
          <p14:tracePt t="14211" x="3643313" y="2025650"/>
          <p14:tracePt t="14213" x="3651250" y="2025650"/>
          <p14:tracePt t="14214" x="3660775" y="2025650"/>
          <p14:tracePt t="14215" x="3668713" y="2025650"/>
          <p14:tracePt t="14217" x="3676650" y="2017713"/>
          <p14:tracePt t="14220" x="3692525" y="2009775"/>
          <p14:tracePt t="14222" x="3700463" y="2009775"/>
          <p14:tracePt t="14223" x="3708400" y="2009775"/>
          <p14:tracePt t="14224" x="3716338" y="2001838"/>
          <p14:tracePt t="14225" x="3724275" y="2001838"/>
          <p14:tracePt t="14227" x="3732213" y="1993900"/>
          <p14:tracePt t="14228" x="3740150" y="1993900"/>
          <p14:tracePt t="14229" x="3756025" y="1993900"/>
          <p14:tracePt t="14231" x="3763963" y="1993900"/>
          <p14:tracePt t="14233" x="3771900" y="1985963"/>
          <p14:tracePt t="14234" x="3779838" y="1985963"/>
          <p14:tracePt t="14236" x="3787775" y="1985963"/>
          <p14:tracePt t="14237" x="3795713" y="1978025"/>
          <p14:tracePt t="14238" x="3803650" y="1978025"/>
          <p14:tracePt t="14240" x="3811588" y="1978025"/>
          <p14:tracePt t="14242" x="3827463" y="1978025"/>
          <p14:tracePt t="14244" x="3843338" y="1978025"/>
          <p14:tracePt t="14247" x="3851275" y="1978025"/>
          <p14:tracePt t="14249" x="3859213" y="1970088"/>
          <p14:tracePt t="14251" x="3875088" y="1970088"/>
          <p14:tracePt t="14253" x="3883025" y="1970088"/>
          <p14:tracePt t="14254" x="3890963" y="1970088"/>
          <p14:tracePt t="14255" x="3898900" y="1970088"/>
          <p14:tracePt t="14257" x="3906838" y="1970088"/>
          <p14:tracePt t="14259" x="3914775" y="1970088"/>
          <p14:tracePt t="14260" x="3914775" y="1962150"/>
          <p14:tracePt t="14261" x="3922713" y="1962150"/>
          <p14:tracePt t="14263" x="3930650" y="1962150"/>
          <p14:tracePt t="14264" x="3938588" y="1962150"/>
          <p14:tracePt t="14267" x="3946525" y="1962150"/>
          <p14:tracePt t="14269" x="3954463" y="1962150"/>
          <p14:tracePt t="14270" x="3970338" y="1954213"/>
          <p14:tracePt t="14272" x="3978275" y="1954213"/>
          <p14:tracePt t="14274" x="3986213" y="1954213"/>
          <p14:tracePt t="14276" x="3994150" y="1954213"/>
          <p14:tracePt t="14278" x="4002088" y="1954213"/>
          <p14:tracePt t="14279" x="4011613" y="1954213"/>
          <p14:tracePt t="14281" x="4019550" y="1954213"/>
          <p14:tracePt t="14283" x="4027488" y="1954213"/>
          <p14:tracePt t="14286" x="4035425" y="1954213"/>
          <p14:tracePt t="14287" x="4043363" y="1954213"/>
          <p14:tracePt t="14289" x="4051300" y="1954213"/>
          <p14:tracePt t="14292" x="4059238" y="1954213"/>
          <p14:tracePt t="14294" x="4067175" y="1954213"/>
          <p14:tracePt t="14296" x="4075113" y="1954213"/>
          <p14:tracePt t="14298" x="4083050" y="1954213"/>
          <p14:tracePt t="14301" x="4090988" y="1954213"/>
          <p14:tracePt t="14304" x="4098925" y="1954213"/>
          <p14:tracePt t="14306" x="4106863" y="1954213"/>
          <p14:tracePt t="14308" x="4114800" y="1954213"/>
          <p14:tracePt t="14311" x="4122738" y="1954213"/>
          <p14:tracePt t="14314" x="4130675" y="1954213"/>
          <p14:tracePt t="14317" x="4138613" y="1954213"/>
          <p14:tracePt t="14318" x="4146550" y="1954213"/>
          <p14:tracePt t="14321" x="4154488" y="1954213"/>
          <p14:tracePt t="14323" x="4162425" y="1954213"/>
          <p14:tracePt t="14326" x="4170363" y="1954213"/>
          <p14:tracePt t="14327" x="4178300" y="1954213"/>
          <p14:tracePt t="14330" x="4186238" y="1954213"/>
          <p14:tracePt t="14332" x="4194175" y="1962150"/>
          <p14:tracePt t="14333" x="4202113" y="1962150"/>
          <p14:tracePt t="14336" x="4210050" y="1962150"/>
          <p14:tracePt t="14338" x="4217988" y="1962150"/>
          <p14:tracePt t="14340" x="4225925" y="1962150"/>
          <p14:tracePt t="14341" x="4233863" y="1962150"/>
          <p14:tracePt t="14343" x="4233863" y="1970088"/>
          <p14:tracePt t="14344" x="4241800" y="1970088"/>
          <p14:tracePt t="14346" x="4249738" y="1970088"/>
          <p14:tracePt t="14348" x="4257675" y="1970088"/>
          <p14:tracePt t="14349" x="4257675" y="1978025"/>
          <p14:tracePt t="14350" x="4265613" y="1978025"/>
          <p14:tracePt t="14351" x="4273550" y="1978025"/>
          <p14:tracePt t="14354" x="4281488" y="1985963"/>
          <p14:tracePt t="14357" x="4289425" y="1993900"/>
          <p14:tracePt t="14358" x="4297363" y="1993900"/>
          <p14:tracePt t="14360" x="4305300" y="1993900"/>
          <p14:tracePt t="14362" x="4313238" y="2001838"/>
          <p14:tracePt t="14365" x="4321175" y="2001838"/>
          <p14:tracePt t="14366" x="4329113" y="2001838"/>
          <p14:tracePt t="14367" x="4329113" y="2009775"/>
          <p14:tracePt t="14369" x="4337050" y="2009775"/>
          <p14:tracePt t="14371" x="4344988" y="2017713"/>
          <p14:tracePt t="14372" x="4344988" y="2025650"/>
          <p14:tracePt t="14373" x="4352925" y="2025650"/>
          <p14:tracePt t="14374" x="4362450" y="2025650"/>
          <p14:tracePt t="14376" x="4370388" y="2033588"/>
          <p14:tracePt t="14379" x="4378325" y="2041525"/>
          <p14:tracePt t="14381" x="4386263" y="2049463"/>
          <p14:tracePt t="14382" x="4394200" y="2049463"/>
          <p14:tracePt t="14383" x="4394200" y="2057400"/>
          <p14:tracePt t="14385" x="4402138" y="2065338"/>
          <p14:tracePt t="14387" x="4410075" y="2065338"/>
          <p14:tracePt t="14388" x="4410075" y="2073275"/>
          <p14:tracePt t="14389" x="4418013" y="2073275"/>
          <p14:tracePt t="14391" x="4425950" y="2081213"/>
          <p14:tracePt t="14393" x="4425950" y="2089150"/>
          <p14:tracePt t="14394" x="4433888" y="2097088"/>
          <p14:tracePt t="14396" x="4433888" y="2105025"/>
          <p14:tracePt t="14397" x="4449763" y="2105025"/>
          <p14:tracePt t="14400" x="4457700" y="2112963"/>
          <p14:tracePt t="14401" x="4457700" y="2120900"/>
          <p14:tracePt t="14402" x="4465638" y="2128838"/>
          <p14:tracePt t="14404" x="4465638" y="2136775"/>
          <p14:tracePt t="14405" x="4473575" y="2136775"/>
          <p14:tracePt t="14407" x="4473575" y="2152650"/>
          <p14:tracePt t="14408" x="4481513" y="2152650"/>
          <p14:tracePt t="14409" x="4489450" y="2160588"/>
          <p14:tracePt t="14412" x="4489450" y="2168525"/>
          <p14:tracePt t="14413" x="4497388" y="2168525"/>
          <p14:tracePt t="14414" x="4497388" y="2176463"/>
          <p14:tracePt t="14415" x="4505325" y="2184400"/>
          <p14:tracePt t="14416" x="4513263" y="2184400"/>
          <p14:tracePt t="14417" x="4513263" y="2192338"/>
          <p14:tracePt t="14419" x="4521200" y="2192338"/>
          <p14:tracePt t="14420" x="4521200" y="2200275"/>
          <p14:tracePt t="14422" x="4529138" y="2208213"/>
          <p14:tracePt t="14423" x="4529138" y="2216150"/>
          <p14:tracePt t="14424" x="4537075" y="2216150"/>
          <p14:tracePt t="14425" x="4537075" y="2224088"/>
          <p14:tracePt t="14426" x="4545013" y="2224088"/>
          <p14:tracePt t="14427" x="4545013" y="2233613"/>
          <p14:tracePt t="14429" x="4552950" y="2233613"/>
          <p14:tracePt t="14430" x="4552950" y="2249488"/>
          <p14:tracePt t="14432" x="4552950" y="2257425"/>
          <p14:tracePt t="14433" x="4560888" y="2257425"/>
          <p14:tracePt t="14434" x="4568825" y="2265363"/>
          <p14:tracePt t="14435" x="4568825" y="2273300"/>
          <p14:tracePt t="14438" x="4576763" y="2281238"/>
          <p14:tracePt t="14440" x="4576763" y="2289175"/>
          <p14:tracePt t="14443" x="4576763" y="2297113"/>
          <p14:tracePt t="14444" x="4584700" y="2305050"/>
          <p14:tracePt t="14446" x="4584700" y="2312988"/>
          <p14:tracePt t="14450" x="4600575" y="2320925"/>
          <p14:tracePt t="14451" x="4600575" y="2328863"/>
          <p14:tracePt t="14453" x="4600575" y="2336800"/>
          <p14:tracePt t="14455" x="4608513" y="2344738"/>
          <p14:tracePt t="14458" x="4608513" y="2352675"/>
          <p14:tracePt t="14461" x="4608513" y="2368550"/>
          <p14:tracePt t="14463" x="4616450" y="2368550"/>
          <p14:tracePt t="14465" x="4616450" y="2376488"/>
          <p14:tracePt t="14468" x="4616450" y="2384425"/>
          <p14:tracePt t="14469" x="4624388" y="2384425"/>
          <p14:tracePt t="14471" x="4624388" y="2392363"/>
          <p14:tracePt t="14473" x="4624388" y="2400300"/>
          <p14:tracePt t="14476" x="4624388" y="2408238"/>
          <p14:tracePt t="14478" x="4632325" y="2408238"/>
          <p14:tracePt t="14479" x="4632325" y="2416175"/>
          <p14:tracePt t="14482" x="4640263" y="2416175"/>
          <p14:tracePt t="14483" x="4640263" y="2424113"/>
          <p14:tracePt t="14485" x="4640263" y="2432050"/>
          <p14:tracePt t="14488" x="4640263" y="2439988"/>
          <p14:tracePt t="14491" x="4648200" y="2439988"/>
          <p14:tracePt t="14493" x="4648200" y="2447925"/>
          <p14:tracePt t="14497" x="4648200" y="2455863"/>
          <p14:tracePt t="14500" x="4648200" y="2463800"/>
          <p14:tracePt t="14501" x="4656138" y="2463800"/>
          <p14:tracePt t="14505" x="4656138" y="2471738"/>
          <p14:tracePt t="14511" x="4656138" y="2479675"/>
          <p14:tracePt t="14512" x="4664075" y="2479675"/>
          <p14:tracePt t="14518" x="4672013" y="2487613"/>
          <p14:tracePt t="14523" x="4672013" y="2495550"/>
          <p14:tracePt t="14531" x="4679950" y="2495550"/>
          <p14:tracePt t="14535" x="4679950" y="2503488"/>
          <p14:tracePt t="14540" x="4687888" y="2503488"/>
          <p14:tracePt t="14555" x="4687888" y="2511425"/>
          <p14:tracePt t="14570" x="4695825" y="2511425"/>
          <p14:tracePt t="17067" x="4687888" y="2511425"/>
          <p14:tracePt t="17070" x="4679950" y="2511425"/>
          <p14:tracePt t="17074" x="4664075" y="2511425"/>
          <p14:tracePt t="17075" x="4656138" y="2511425"/>
          <p14:tracePt t="17077" x="4648200" y="2511425"/>
          <p14:tracePt t="17080" x="4640263" y="2511425"/>
          <p14:tracePt t="17081" x="4632325" y="2511425"/>
          <p14:tracePt t="17086" x="4608513" y="2511425"/>
          <p14:tracePt t="17087" x="4592638" y="2511425"/>
          <p14:tracePt t="17089" x="4576763" y="2511425"/>
          <p14:tracePt t="17091" x="4568825" y="2511425"/>
          <p14:tracePt t="17093" x="4552950" y="2511425"/>
          <p14:tracePt t="17095" x="4545013" y="2511425"/>
          <p14:tracePt t="17096" x="4537075" y="2511425"/>
          <p14:tracePt t="17098" x="4521200" y="2503488"/>
          <p14:tracePt t="17100" x="4497388" y="2503488"/>
          <p14:tracePt t="17104" x="4465638" y="2495550"/>
          <p14:tracePt t="17105" x="4457700" y="2495550"/>
          <p14:tracePt t="17107" x="4433888" y="2495550"/>
          <p14:tracePt t="17108" x="4425950" y="2495550"/>
          <p14:tracePt t="17110" x="4402138" y="2495550"/>
          <p14:tracePt t="17111" x="4394200" y="2487613"/>
          <p14:tracePt t="17112" x="4386263" y="2487613"/>
          <p14:tracePt t="17113" x="4370388" y="2487613"/>
          <p14:tracePt t="17114" x="4362450" y="2487613"/>
          <p14:tracePt t="17115" x="4352925" y="2487613"/>
          <p14:tracePt t="17117" x="4329113" y="2479675"/>
          <p14:tracePt t="17118" x="4321175" y="2479675"/>
          <p14:tracePt t="17119" x="4305300" y="2479675"/>
          <p14:tracePt t="17120" x="4289425" y="2479675"/>
          <p14:tracePt t="17121" x="4281488" y="2479675"/>
          <p14:tracePt t="17122" x="4265613" y="2479675"/>
          <p14:tracePt t="17123" x="4249738" y="2471738"/>
          <p14:tracePt t="17124" x="4241800" y="2471738"/>
          <p14:tracePt t="17126" x="4225925" y="2471738"/>
          <p14:tracePt t="17128" x="4186238" y="2471738"/>
          <p14:tracePt t="17129" x="4178300" y="2463800"/>
          <p14:tracePt t="17130" x="4170363" y="2463800"/>
          <p14:tracePt t="17131" x="4162425" y="2463800"/>
          <p14:tracePt t="17134" x="4130675" y="2463800"/>
          <p14:tracePt t="17135" x="4106863" y="2463800"/>
          <p14:tracePt t="17138" x="4059238" y="2463800"/>
          <p14:tracePt t="17139" x="4051300" y="2463800"/>
          <p14:tracePt t="17140" x="4035425" y="2463800"/>
          <p14:tracePt t="17141" x="4019550" y="2463800"/>
          <p14:tracePt t="17142" x="4002088" y="2463800"/>
          <p14:tracePt t="17143" x="3986213" y="2463800"/>
          <p14:tracePt t="17145" x="3962400" y="2463800"/>
          <p14:tracePt t="17146" x="3946525" y="2463800"/>
          <p14:tracePt t="17147" x="3930650" y="2463800"/>
          <p14:tracePt t="17148" x="3922713" y="2463800"/>
          <p14:tracePt t="17150" x="3898900" y="2463800"/>
          <p14:tracePt t="17152" x="3867150" y="2463800"/>
          <p14:tracePt t="17153" x="3859213" y="2463800"/>
          <p14:tracePt t="17154" x="3843338" y="2463800"/>
          <p14:tracePt t="17155" x="3835400" y="2463800"/>
          <p14:tracePt t="17156" x="3827463" y="2463800"/>
          <p14:tracePt t="17157" x="3819525" y="2463800"/>
          <p14:tracePt t="17158" x="3803650" y="2463800"/>
          <p14:tracePt t="17159" x="3795713" y="2463800"/>
          <p14:tracePt t="17160" x="3779838" y="2463800"/>
          <p14:tracePt t="17161" x="3771900" y="2463800"/>
          <p14:tracePt t="17162" x="3756025" y="2463800"/>
          <p14:tracePt t="17163" x="3748088" y="2471738"/>
          <p14:tracePt t="17164" x="3740150" y="2471738"/>
          <p14:tracePt t="17165" x="3724275" y="2471738"/>
          <p14:tracePt t="17168" x="3692525" y="2479675"/>
          <p14:tracePt t="17169" x="3676650" y="2487613"/>
          <p14:tracePt t="17171" x="3660775" y="2487613"/>
          <p14:tracePt t="17173" x="3643313" y="2487613"/>
          <p14:tracePt t="17175" x="3619500" y="2503488"/>
          <p14:tracePt t="17176" x="3611563" y="2503488"/>
          <p14:tracePt t="17179" x="3587750" y="2511425"/>
          <p14:tracePt t="17181" x="3579813" y="2511425"/>
          <p14:tracePt t="17182" x="3556000" y="2519363"/>
          <p14:tracePt t="17185" x="3524250" y="2535238"/>
          <p14:tracePt t="17186" x="3508375" y="2535238"/>
          <p14:tracePt t="17187" x="3500438" y="2535238"/>
          <p14:tracePt t="17188" x="3492500" y="2543175"/>
          <p14:tracePt t="17189" x="3476625" y="2551113"/>
          <p14:tracePt t="17191" x="3460750" y="2559050"/>
          <p14:tracePt t="17192" x="3452813" y="2559050"/>
          <p14:tracePt t="17193" x="3444875" y="2566988"/>
          <p14:tracePt t="17194" x="3436938" y="2566988"/>
          <p14:tracePt t="17195" x="3421063" y="2584450"/>
          <p14:tracePt t="17196" x="3405188" y="2584450"/>
          <p14:tracePt t="17197" x="3405188" y="2592388"/>
          <p14:tracePt t="17198" x="3389313" y="2592388"/>
          <p14:tracePt t="17199" x="3381375" y="2600325"/>
          <p14:tracePt t="17200" x="3373438" y="2608263"/>
          <p14:tracePt t="17201" x="3357563" y="2616200"/>
          <p14:tracePt t="17203" x="3333750" y="2624138"/>
          <p14:tracePt t="17204" x="3317875" y="2632075"/>
          <p14:tracePt t="17205" x="3308350" y="2640013"/>
          <p14:tracePt t="17206" x="3292475" y="2647950"/>
          <p14:tracePt t="17207" x="3284538" y="2655888"/>
          <p14:tracePt t="17208" x="3276600" y="2655888"/>
          <p14:tracePt t="17209" x="3260725" y="2671763"/>
          <p14:tracePt t="17210" x="3252788" y="2671763"/>
          <p14:tracePt t="17211" x="3244850" y="2679700"/>
          <p14:tracePt t="17212" x="3221038" y="2687638"/>
          <p14:tracePt t="17213" x="3213100" y="2695575"/>
          <p14:tracePt t="17214" x="3205163" y="2703513"/>
          <p14:tracePt t="17215" x="3189288" y="2711450"/>
          <p14:tracePt t="17217" x="3165475" y="2727325"/>
          <p14:tracePt t="17218" x="3149600" y="2727325"/>
          <p14:tracePt t="17219" x="3141663" y="2735263"/>
          <p14:tracePt t="17221" x="3117850" y="2751138"/>
          <p14:tracePt t="17223" x="3086100" y="2767013"/>
          <p14:tracePt t="17224" x="3078163" y="2774950"/>
          <p14:tracePt t="17225" x="3070225" y="2790825"/>
          <p14:tracePt t="17226" x="3046413" y="2798763"/>
          <p14:tracePt t="17227" x="3046413" y="2806700"/>
          <p14:tracePt t="17228" x="3030538" y="2814638"/>
          <p14:tracePt t="17229" x="3022600" y="2822575"/>
          <p14:tracePt t="17230" x="3014663" y="2830513"/>
          <p14:tracePt t="17232" x="2982913" y="2854325"/>
          <p14:tracePt t="17233" x="2974975" y="2862263"/>
          <p14:tracePt t="17234" x="2957513" y="2870200"/>
          <p14:tracePt t="17236" x="2933700" y="2886075"/>
          <p14:tracePt t="17238" x="2909888" y="2901950"/>
          <p14:tracePt t="17240" x="2886075" y="2927350"/>
          <p14:tracePt t="17243" x="2846388" y="2951163"/>
          <p14:tracePt t="17245" x="2822575" y="2967038"/>
          <p14:tracePt t="17246" x="2814638" y="2982913"/>
          <p14:tracePt t="17247" x="2806700" y="2982913"/>
          <p14:tracePt t="17248" x="2790825" y="2990850"/>
          <p14:tracePt t="17251" x="2767013" y="3014663"/>
          <p14:tracePt t="17253" x="2751138" y="3030538"/>
          <p14:tracePt t="17254" x="2727325" y="3054350"/>
          <p14:tracePt t="17256" x="2703513" y="3070225"/>
          <p14:tracePt t="17259" x="2671763" y="3094038"/>
          <p14:tracePt t="17260" x="2663825" y="3101975"/>
          <p14:tracePt t="17261" x="2647950" y="3109913"/>
          <p14:tracePt t="17262" x="2640013" y="3117850"/>
          <p14:tracePt t="17263" x="2624138" y="3125788"/>
          <p14:tracePt t="17264" x="2616200" y="3141663"/>
          <p14:tracePt t="17265" x="2606675" y="3149600"/>
          <p14:tracePt t="17267" x="2582863" y="3165475"/>
          <p14:tracePt t="17269" x="2559050" y="3189288"/>
          <p14:tracePt t="17270" x="2551113" y="3197225"/>
          <p14:tracePt t="17272" x="2519363" y="3228975"/>
          <p14:tracePt t="17274" x="2511425" y="3236913"/>
          <p14:tracePt t="17275" x="2495550" y="3262313"/>
          <p14:tracePt t="17276" x="2487613" y="3262313"/>
          <p14:tracePt t="17277" x="2471738" y="3278188"/>
          <p14:tracePt t="17278" x="2463800" y="3286125"/>
          <p14:tracePt t="17279" x="2447925" y="3302000"/>
          <p14:tracePt t="17280" x="2447925" y="3317875"/>
          <p14:tracePt t="17281" x="2432050" y="3325813"/>
          <p14:tracePt t="17282" x="2424113" y="3341688"/>
          <p14:tracePt t="17283" x="2416175" y="3349625"/>
          <p14:tracePt t="17284" x="2400300" y="3365500"/>
          <p14:tracePt t="17286" x="2384425" y="3389313"/>
          <p14:tracePt t="17286" x="2368550" y="3405188"/>
          <p14:tracePt t="17288" x="2360613" y="3421063"/>
          <p14:tracePt t="17289" x="2344738" y="3429000"/>
          <p14:tracePt t="17290" x="2344738" y="3444875"/>
          <p14:tracePt t="17291" x="2328863" y="3460750"/>
          <p14:tracePt t="17292" x="2320925" y="3468688"/>
          <p14:tracePt t="17293" x="2312988" y="3484563"/>
          <p14:tracePt t="17294" x="2297113" y="3500438"/>
          <p14:tracePt t="17295" x="2281238" y="3516313"/>
          <p14:tracePt t="17296" x="2281238" y="3532188"/>
          <p14:tracePt t="17297" x="2265363" y="3548063"/>
          <p14:tracePt t="17298" x="2255838" y="3563938"/>
          <p14:tracePt t="17299" x="2239963" y="3579813"/>
          <p14:tracePt t="17300" x="2232025" y="3595688"/>
          <p14:tracePt t="17301" x="2224088" y="3605213"/>
          <p14:tracePt t="17302" x="2216150" y="3621088"/>
          <p14:tracePt t="17303" x="2200275" y="3636963"/>
          <p14:tracePt t="17304" x="2192338" y="3652838"/>
          <p14:tracePt t="17305" x="2184400" y="3668713"/>
          <p14:tracePt t="17306" x="2168525" y="3684588"/>
          <p14:tracePt t="17307" x="2160588" y="3708400"/>
          <p14:tracePt t="17308" x="2144713" y="3716338"/>
          <p14:tracePt t="17309" x="2144713" y="3732213"/>
          <p14:tracePt t="17310" x="2128838" y="3748088"/>
          <p14:tracePt t="17311" x="2112963" y="3763963"/>
          <p14:tracePt t="17312" x="2105025" y="3771900"/>
          <p14:tracePt t="17313" x="2097088" y="3803650"/>
          <p14:tracePt t="17314" x="2081213" y="3811588"/>
          <p14:tracePt t="17315" x="2073275" y="3819525"/>
          <p14:tracePt t="17316" x="2065338" y="3843338"/>
          <p14:tracePt t="17317" x="2049463" y="3851275"/>
          <p14:tracePt t="17318" x="2041525" y="3867150"/>
          <p14:tracePt t="17319" x="2033588" y="3890963"/>
          <p14:tracePt t="17320" x="2017713" y="3898900"/>
          <p14:tracePt t="17321" x="2009775" y="3914775"/>
          <p14:tracePt t="17322" x="2001838" y="3930650"/>
          <p14:tracePt t="17323" x="1993900" y="3948113"/>
          <p14:tracePt t="17324" x="1985963" y="3956050"/>
          <p14:tracePt t="17325" x="1970088" y="3971925"/>
          <p14:tracePt t="17326" x="1970088" y="3979863"/>
          <p14:tracePt t="17327" x="1962150" y="3995738"/>
          <p14:tracePt t="17328" x="1954213" y="4011613"/>
          <p14:tracePt t="17329" x="1938338" y="4027488"/>
          <p14:tracePt t="17330" x="1930400" y="4035425"/>
          <p14:tracePt t="17331" x="1930400" y="4059238"/>
          <p14:tracePt t="17332" x="1922463" y="4067175"/>
          <p14:tracePt t="17333" x="1912938" y="4075113"/>
          <p14:tracePt t="17334" x="1905000" y="4098925"/>
          <p14:tracePt t="17335" x="1889125" y="4106863"/>
          <p14:tracePt t="17336" x="1889125" y="4114800"/>
          <p14:tracePt t="17337" x="1889125" y="4130675"/>
          <p14:tracePt t="17338" x="1865313" y="4146550"/>
          <p14:tracePt t="17339" x="1865313" y="4154488"/>
          <p14:tracePt t="17340" x="1865313" y="4170363"/>
          <p14:tracePt t="17341" x="1849438" y="4186238"/>
          <p14:tracePt t="17342" x="1849438" y="4194175"/>
          <p14:tracePt t="17343" x="1833563" y="4210050"/>
          <p14:tracePt t="17344" x="1833563" y="4217988"/>
          <p14:tracePt t="17345" x="1825625" y="4225925"/>
          <p14:tracePt t="17346" x="1809750" y="4249738"/>
          <p14:tracePt t="17348" x="1801813" y="4265613"/>
          <p14:tracePt t="17349" x="1801813" y="4273550"/>
          <p14:tracePt t="17350" x="1793875" y="4281488"/>
          <p14:tracePt t="17351" x="1785938" y="4291013"/>
          <p14:tracePt t="17352" x="1778000" y="4314825"/>
          <p14:tracePt t="17354" x="1770063" y="4322763"/>
          <p14:tracePt t="17355" x="1770063" y="4338638"/>
          <p14:tracePt t="17356" x="1762125" y="4346575"/>
          <p14:tracePt t="17357" x="1754188" y="4354513"/>
          <p14:tracePt t="17358" x="1754188" y="4362450"/>
          <p14:tracePt t="17359" x="1738313" y="4370388"/>
          <p14:tracePt t="17360" x="1738313" y="4386263"/>
          <p14:tracePt t="17361" x="1730375" y="4386263"/>
          <p14:tracePt t="17362" x="1722438" y="4394200"/>
          <p14:tracePt t="17363" x="1722438" y="4410075"/>
          <p14:tracePt t="17364" x="1722438" y="4418013"/>
          <p14:tracePt t="17365" x="1714500" y="4418013"/>
          <p14:tracePt t="17366" x="1714500" y="4433888"/>
          <p14:tracePt t="17367" x="1706563" y="4441825"/>
          <p14:tracePt t="17368" x="1698625" y="4449763"/>
          <p14:tracePt t="17369" x="1698625" y="4457700"/>
          <p14:tracePt t="17370" x="1690688" y="4457700"/>
          <p14:tracePt t="17371" x="1682750" y="4465638"/>
          <p14:tracePt t="17372" x="1682750" y="4489450"/>
          <p14:tracePt t="17373" x="1674813" y="4489450"/>
          <p14:tracePt t="17374" x="1674813" y="4497388"/>
          <p14:tracePt t="17375" x="1666875" y="4505325"/>
          <p14:tracePt t="17376" x="1666875" y="4513263"/>
          <p14:tracePt t="17377" x="1666875" y="4521200"/>
          <p14:tracePt t="17378" x="1658938" y="4529138"/>
          <p14:tracePt t="17379" x="1658938" y="4537075"/>
          <p14:tracePt t="17381" x="1651000" y="4552950"/>
          <p14:tracePt t="17382" x="1643063" y="4552950"/>
          <p14:tracePt t="17383" x="1643063" y="4560888"/>
          <p14:tracePt t="17384" x="1643063" y="4568825"/>
          <p14:tracePt t="17385" x="1635125" y="4568825"/>
          <p14:tracePt t="17386" x="1635125" y="4576763"/>
          <p14:tracePt t="17387" x="1635125" y="4584700"/>
          <p14:tracePt t="17388" x="1627188" y="4584700"/>
          <p14:tracePt t="17389" x="1627188" y="4592638"/>
          <p14:tracePt t="17390" x="1627188" y="4600575"/>
          <p14:tracePt t="17391" x="1619250" y="4608513"/>
          <p14:tracePt t="17393" x="1611313" y="4616450"/>
          <p14:tracePt t="17394" x="1611313" y="4624388"/>
          <p14:tracePt t="17395" x="1611313" y="4633913"/>
          <p14:tracePt t="17397" x="1603375" y="4633913"/>
          <p14:tracePt t="17398" x="1603375" y="4641850"/>
          <p14:tracePt t="17399" x="1603375" y="4649788"/>
          <p14:tracePt t="17401" x="1595438" y="4649788"/>
          <p14:tracePt t="17402" x="1595438" y="4657725"/>
          <p14:tracePt t="17403" x="1595438" y="4665663"/>
          <p14:tracePt t="17406" x="1595438" y="4673600"/>
          <p14:tracePt t="17407" x="1587500" y="4673600"/>
          <p14:tracePt t="17409" x="1587500" y="4681538"/>
          <p14:tracePt t="17411" x="1579563" y="4681538"/>
          <p14:tracePt t="17414" x="1579563" y="4689475"/>
          <p14:tracePt t="17416" x="1579563" y="4697413"/>
          <p14:tracePt t="17420" x="1579563" y="4705350"/>
          <p14:tracePt t="17423" x="1571625" y="4705350"/>
          <p14:tracePt t="17518" x="1579563" y="4705350"/>
          <p14:tracePt t="17521" x="1587500" y="4705350"/>
          <p14:tracePt t="17524" x="1587500" y="4697413"/>
          <p14:tracePt t="17526" x="1595438" y="4689475"/>
          <p14:tracePt t="17530" x="1603375" y="4681538"/>
          <p14:tracePt t="17533" x="1619250" y="4681538"/>
          <p14:tracePt t="17536" x="1627188" y="4673600"/>
          <p14:tracePt t="17539" x="1635125" y="4657725"/>
          <p14:tracePt t="17541" x="1643063" y="4657725"/>
          <p14:tracePt t="17542" x="1651000" y="4649788"/>
          <p14:tracePt t="17545" x="1658938" y="4649788"/>
          <p14:tracePt t="17546" x="1666875" y="4641850"/>
          <p14:tracePt t="17548" x="1682750" y="4633913"/>
          <p14:tracePt t="17551" x="1690688" y="4624388"/>
          <p14:tracePt t="17554" x="1706563" y="4616450"/>
          <p14:tracePt t="17557" x="1730375" y="4608513"/>
          <p14:tracePt t="17559" x="1738313" y="4600575"/>
          <p14:tracePt t="17561" x="1754188" y="4592638"/>
          <p14:tracePt t="17562" x="1762125" y="4592638"/>
          <p14:tracePt t="17563" x="1770063" y="4584700"/>
          <p14:tracePt t="17565" x="1785938" y="4576763"/>
          <p14:tracePt t="17567" x="1793875" y="4568825"/>
          <p14:tracePt t="17568" x="1801813" y="4568825"/>
          <p14:tracePt t="17570" x="1817688" y="4560888"/>
          <p14:tracePt t="17571" x="1817688" y="4552950"/>
          <p14:tracePt t="17572" x="1833563" y="4552950"/>
          <p14:tracePt t="17573" x="1833563" y="4545013"/>
          <p14:tracePt t="17574" x="1841500" y="4545013"/>
          <p14:tracePt t="17576" x="1857375" y="4537075"/>
          <p14:tracePt t="17577" x="1873250" y="4537075"/>
          <p14:tracePt t="17579" x="1881188" y="4521200"/>
          <p14:tracePt t="17580" x="1897063" y="4521200"/>
          <p14:tracePt t="17582" x="1912938" y="4513263"/>
          <p14:tracePt t="17584" x="1922463" y="4505325"/>
          <p14:tracePt t="17586" x="1938338" y="4497388"/>
          <p14:tracePt t="17590" x="1962150" y="4489450"/>
          <p14:tracePt t="17591" x="1978025" y="4481513"/>
          <p14:tracePt t="17592" x="1993900" y="4473575"/>
          <p14:tracePt t="17594" x="2001838" y="4473575"/>
          <p14:tracePt t="17595" x="2009775" y="4465638"/>
          <p14:tracePt t="17597" x="2025650" y="4457700"/>
          <p14:tracePt t="17600" x="2041525" y="4449763"/>
          <p14:tracePt t="17601" x="2049463" y="4449763"/>
          <p14:tracePt t="17602" x="2057400" y="4449763"/>
          <p14:tracePt t="17605" x="2073275" y="4433888"/>
          <p14:tracePt t="17607" x="2089150" y="4433888"/>
          <p14:tracePt t="17608" x="2097088" y="4433888"/>
          <p14:tracePt t="17609" x="2097088" y="4425950"/>
          <p14:tracePt t="17610" x="2105025" y="4425950"/>
          <p14:tracePt t="17612" x="2112963" y="4425950"/>
          <p14:tracePt t="17613" x="2120900" y="4425950"/>
          <p14:tracePt t="17614" x="2128838" y="4418013"/>
          <p14:tracePt t="17617" x="2136775" y="4418013"/>
          <p14:tracePt t="17619" x="2144713" y="4418013"/>
          <p14:tracePt t="17621" x="2152650" y="4410075"/>
          <p14:tracePt t="17623" x="2160588" y="4410075"/>
          <p14:tracePt t="17624" x="2160588" y="4402138"/>
          <p14:tracePt t="17627" x="2168525" y="4402138"/>
          <p14:tracePt t="17632" x="2176463" y="4402138"/>
          <p14:tracePt t="17641" x="2176463" y="4394200"/>
          <p14:tracePt t="17645" x="2184400" y="4394200"/>
          <p14:tracePt t="17654" x="2184400" y="4386263"/>
          <p14:tracePt t="19807" x="2192338" y="4386263"/>
          <p14:tracePt t="19814" x="2200275" y="4386263"/>
          <p14:tracePt t="19817" x="2216150" y="4386263"/>
          <p14:tracePt t="19819" x="2224088" y="4386263"/>
          <p14:tracePt t="19823" x="2239963" y="4386263"/>
          <p14:tracePt t="19824" x="2255838" y="4386263"/>
          <p14:tracePt t="19826" x="2265363" y="4386263"/>
          <p14:tracePt t="19828" x="2281238" y="4386263"/>
          <p14:tracePt t="19830" x="2297113" y="4386263"/>
          <p14:tracePt t="19834" x="2320925" y="4386263"/>
          <p14:tracePt t="19837" x="2368550" y="4386263"/>
          <p14:tracePt t="19839" x="2392363" y="4378325"/>
          <p14:tracePt t="19841" x="2416175" y="4378325"/>
          <p14:tracePt t="19842" x="2432050" y="4378325"/>
          <p14:tracePt t="19843" x="2447925" y="4378325"/>
          <p14:tracePt t="19844" x="2463800" y="4378325"/>
          <p14:tracePt t="19845" x="2479675" y="4378325"/>
          <p14:tracePt t="19846" x="2495550" y="4378325"/>
          <p14:tracePt t="19847" x="2503488" y="4378325"/>
          <p14:tracePt t="19848" x="2527300" y="4378325"/>
          <p14:tracePt t="19849" x="2535238" y="4378325"/>
          <p14:tracePt t="19851" x="2582863" y="4370388"/>
          <p14:tracePt t="19852" x="2598738" y="4370388"/>
          <p14:tracePt t="19853" x="2616200" y="4370388"/>
          <p14:tracePt t="19854" x="2632075" y="4370388"/>
          <p14:tracePt t="19855" x="2647950" y="4370388"/>
          <p14:tracePt t="19856" x="2671763" y="4370388"/>
          <p14:tracePt t="19857" x="2695575" y="4370388"/>
          <p14:tracePt t="19858" x="2711450" y="4370388"/>
          <p14:tracePt t="19859" x="2727325" y="4370388"/>
          <p14:tracePt t="19860" x="2759075" y="4370388"/>
          <p14:tracePt t="19861" x="2774950" y="4370388"/>
          <p14:tracePt t="19862" x="2790825" y="4362450"/>
          <p14:tracePt t="19863" x="2822575" y="4362450"/>
          <p14:tracePt t="19864" x="2846388" y="4362450"/>
          <p14:tracePt t="19865" x="2862263" y="4362450"/>
          <p14:tracePt t="19867" x="2909888" y="4362450"/>
          <p14:tracePt t="19869" x="2957513" y="4362450"/>
          <p14:tracePt t="19870" x="2982913" y="4362450"/>
          <p14:tracePt t="19871" x="3006725" y="4362450"/>
          <p14:tracePt t="19872" x="3030538" y="4362450"/>
          <p14:tracePt t="19873" x="3054350" y="4362450"/>
          <p14:tracePt t="19874" x="3078163" y="4362450"/>
          <p14:tracePt t="19875" x="3101975" y="4354513"/>
          <p14:tracePt t="19876" x="3125788" y="4354513"/>
          <p14:tracePt t="19877" x="3149600" y="4354513"/>
          <p14:tracePt t="19878" x="3173413" y="4354513"/>
          <p14:tracePt t="19879" x="3197225" y="4346575"/>
          <p14:tracePt t="19880" x="3221038" y="4346575"/>
          <p14:tracePt t="19881" x="3236913" y="4346575"/>
          <p14:tracePt t="19882" x="3268663" y="4346575"/>
          <p14:tracePt t="19884" x="3317875" y="4338638"/>
          <p14:tracePt t="19886" x="3373438" y="4338638"/>
          <p14:tracePt t="19887" x="3397250" y="4338638"/>
          <p14:tracePt t="19888" x="3413125" y="4338638"/>
          <p14:tracePt t="19889" x="3452813" y="4338638"/>
          <p14:tracePt t="19890" x="3476625" y="4338638"/>
          <p14:tracePt t="19891" x="3500438" y="4338638"/>
          <p14:tracePt t="19892" x="3524250" y="4338638"/>
          <p14:tracePt t="19893" x="3548063" y="4338638"/>
          <p14:tracePt t="19894" x="3571875" y="4338638"/>
          <p14:tracePt t="19895" x="3595688" y="4338638"/>
          <p14:tracePt t="19896" x="3619500" y="4330700"/>
          <p14:tracePt t="19897" x="3635375" y="4330700"/>
          <p14:tracePt t="19898" x="3668713" y="4330700"/>
          <p14:tracePt t="19899" x="3692525" y="4330700"/>
          <p14:tracePt t="19901" x="3732213" y="4322763"/>
          <p14:tracePt t="19902" x="3756025" y="4322763"/>
          <p14:tracePt t="19903" x="3771900" y="4322763"/>
          <p14:tracePt t="19904" x="3803650" y="4314825"/>
          <p14:tracePt t="19905" x="3819525" y="4314825"/>
          <p14:tracePt t="19906" x="3835400" y="4314825"/>
          <p14:tracePt t="19907" x="3859213" y="4314825"/>
          <p14:tracePt t="19908" x="3883025" y="4314825"/>
          <p14:tracePt t="19909" x="3898900" y="4314825"/>
          <p14:tracePt t="19910" x="3922713" y="4306888"/>
          <p14:tracePt t="19911" x="3938588" y="4306888"/>
          <p14:tracePt t="19912" x="3954463" y="4298950"/>
          <p14:tracePt t="19913" x="3970338" y="4298950"/>
          <p14:tracePt t="19914" x="3986213" y="4298950"/>
          <p14:tracePt t="19915" x="4011613" y="4298950"/>
          <p14:tracePt t="19916" x="4035425" y="4298950"/>
          <p14:tracePt t="19918" x="4051300" y="4291013"/>
          <p14:tracePt t="19919" x="4059238" y="4291013"/>
          <p14:tracePt t="19920" x="4075113" y="4291013"/>
          <p14:tracePt t="19921" x="4090988" y="4291013"/>
          <p14:tracePt t="19922" x="4098925" y="4291013"/>
          <p14:tracePt t="19923" x="4106863" y="4291013"/>
          <p14:tracePt t="19924" x="4122738" y="4291013"/>
          <p14:tracePt t="19925" x="4130675" y="4291013"/>
          <p14:tracePt t="19926" x="4146550" y="4281488"/>
          <p14:tracePt t="19927" x="4154488" y="4281488"/>
          <p14:tracePt t="19928" x="4162425" y="4281488"/>
          <p14:tracePt t="19929" x="4170363" y="4281488"/>
          <p14:tracePt t="19930" x="4186238" y="4281488"/>
          <p14:tracePt t="19932" x="4194175" y="4273550"/>
          <p14:tracePt t="19933" x="4202113" y="4273550"/>
          <p14:tracePt t="19934" x="4210050" y="4273550"/>
          <p14:tracePt t="19936" x="4217988" y="4273550"/>
          <p14:tracePt t="19937" x="4225925" y="4273550"/>
          <p14:tracePt t="19939" x="4233863" y="4273550"/>
          <p14:tracePt t="19940" x="4241800" y="4273550"/>
          <p14:tracePt t="19943" x="4249738" y="4265613"/>
          <p14:tracePt t="19945" x="4249738" y="4257675"/>
          <p14:tracePt t="19947" x="4257675" y="4257675"/>
          <p14:tracePt t="19952" x="4265613" y="4257675"/>
          <p14:tracePt t="19957" x="4273550" y="4257675"/>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521CF5-499A-4B24-82B1-CBFC5C320333}"/>
              </a:ext>
            </a:extLst>
          </p:cNvPr>
          <p:cNvSpPr txBox="1"/>
          <p:nvPr/>
        </p:nvSpPr>
        <p:spPr>
          <a:xfrm>
            <a:off x="1154243" y="314793"/>
            <a:ext cx="9698636"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Experimental part</a:t>
            </a:r>
          </a:p>
        </p:txBody>
      </p:sp>
      <p:pic>
        <p:nvPicPr>
          <p:cNvPr id="13" name="Εικόνα 12">
            <a:extLst>
              <a:ext uri="{FF2B5EF4-FFF2-40B4-BE49-F238E27FC236}">
                <a16:creationId xmlns:a16="http://schemas.microsoft.com/office/drawing/2014/main" id="{800826AB-C90E-4CD6-B458-07F74FC308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2545" y="1415473"/>
            <a:ext cx="3830204" cy="1562100"/>
          </a:xfrm>
          <a:prstGeom prst="rect">
            <a:avLst/>
          </a:prstGeom>
        </p:spPr>
      </p:pic>
      <p:sp>
        <p:nvSpPr>
          <p:cNvPr id="15" name="Βέλος: Αριστερό-δεξιό 14">
            <a:extLst>
              <a:ext uri="{FF2B5EF4-FFF2-40B4-BE49-F238E27FC236}">
                <a16:creationId xmlns:a16="http://schemas.microsoft.com/office/drawing/2014/main" id="{B1B4676C-740C-4D8F-85E2-689F12B12037}"/>
              </a:ext>
            </a:extLst>
          </p:cNvPr>
          <p:cNvSpPr/>
          <p:nvPr/>
        </p:nvSpPr>
        <p:spPr>
          <a:xfrm>
            <a:off x="5421746" y="1661734"/>
            <a:ext cx="1006763" cy="360219"/>
          </a:xfrm>
          <a:prstGeom prst="lef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l-GR" dirty="0"/>
          </a:p>
        </p:txBody>
      </p:sp>
      <p:sp>
        <p:nvSpPr>
          <p:cNvPr id="17" name="TextBox 16">
            <a:extLst>
              <a:ext uri="{FF2B5EF4-FFF2-40B4-BE49-F238E27FC236}">
                <a16:creationId xmlns:a16="http://schemas.microsoft.com/office/drawing/2014/main" id="{D13CD61A-374D-4ADF-A380-2C3D9AAE2472}"/>
              </a:ext>
            </a:extLst>
          </p:cNvPr>
          <p:cNvSpPr txBox="1"/>
          <p:nvPr/>
        </p:nvSpPr>
        <p:spPr>
          <a:xfrm>
            <a:off x="891309" y="1415473"/>
            <a:ext cx="4133273"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latin typeface="Arial" panose="020B0604020202020204" pitchFamily="34" charset="0"/>
                <a:cs typeface="Arial" panose="020B0604020202020204" pitchFamily="34" charset="0"/>
              </a:rPr>
              <a:t>Four groups of three specimens per 40x40x160mm</a:t>
            </a:r>
            <a:endParaRPr lang="el-GR" dirty="0">
              <a:latin typeface="Arial" panose="020B0604020202020204" pitchFamily="34" charset="0"/>
              <a:cs typeface="Arial" panose="020B0604020202020204" pitchFamily="34" charset="0"/>
            </a:endParaRPr>
          </a:p>
        </p:txBody>
      </p:sp>
      <p:graphicFrame>
        <p:nvGraphicFramePr>
          <p:cNvPr id="2" name="Διάγραμμα 1">
            <a:extLst>
              <a:ext uri="{FF2B5EF4-FFF2-40B4-BE49-F238E27FC236}">
                <a16:creationId xmlns:a16="http://schemas.microsoft.com/office/drawing/2014/main" id="{ACCA92D2-DF6E-44DA-9609-E78F2F152B69}"/>
              </a:ext>
            </a:extLst>
          </p:cNvPr>
          <p:cNvGraphicFramePr/>
          <p:nvPr>
            <p:extLst>
              <p:ext uri="{D42A27DB-BD31-4B8C-83A1-F6EECF244321}">
                <p14:modId xmlns:p14="http://schemas.microsoft.com/office/powerpoint/2010/main" val="755736904"/>
              </p:ext>
            </p:extLst>
          </p:nvPr>
        </p:nvGraphicFramePr>
        <p:xfrm>
          <a:off x="2373746" y="3429000"/>
          <a:ext cx="6686364" cy="28543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Ήχος 3">
            <a:hlinkClick r:id="" action="ppaction://media"/>
            <a:extLst>
              <a:ext uri="{FF2B5EF4-FFF2-40B4-BE49-F238E27FC236}">
                <a16:creationId xmlns:a16="http://schemas.microsoft.com/office/drawing/2014/main" id="{6AD5485D-335D-4CE5-9559-03132353F67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48692337"/>
      </p:ext>
    </p:extLst>
  </p:cSld>
  <p:clrMapOvr>
    <a:masterClrMapping/>
  </p:clrMapOvr>
  <mc:AlternateContent xmlns:mc="http://schemas.openxmlformats.org/markup-compatibility/2006">
    <mc:Choice xmlns:p14="http://schemas.microsoft.com/office/powerpoint/2010/main" Requires="p14">
      <p:transition spd="slow" p14:dur="2000" advTm="89781"/>
    </mc:Choice>
    <mc:Fallback>
      <p:transition spd="slow" advTm="89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950" x="4281488" y="4257675"/>
          <p14:tracePt t="954" x="4289425" y="4249738"/>
          <p14:tracePt t="958" x="4297363" y="4249738"/>
          <p14:tracePt t="959" x="4305300" y="4249738"/>
          <p14:tracePt t="963" x="4313238" y="4249738"/>
          <p14:tracePt t="967" x="4321175" y="4249738"/>
          <p14:tracePt t="975" x="4337050" y="4241800"/>
          <p14:tracePt t="1071" x="4344988" y="4241800"/>
          <p14:tracePt t="2907" x="4344988" y="4233863"/>
          <p14:tracePt t="2912" x="4344988" y="4225925"/>
          <p14:tracePt t="2915" x="4352925" y="4217988"/>
          <p14:tracePt t="2919" x="4362450" y="4210050"/>
          <p14:tracePt t="2921" x="4370388" y="4202113"/>
          <p14:tracePt t="2925" x="4378325" y="4186238"/>
          <p14:tracePt t="2928" x="4402138" y="4170363"/>
          <p14:tracePt t="2930" x="4410075" y="4154488"/>
          <p14:tracePt t="2932" x="4418013" y="4146550"/>
          <p14:tracePt t="2934" x="4433888" y="4138613"/>
          <p14:tracePt t="2935" x="4433888" y="4130675"/>
          <p14:tracePt t="2937" x="4449763" y="4106863"/>
          <p14:tracePt t="2941" x="4481513" y="4075113"/>
          <p14:tracePt t="2944" x="4513263" y="4051300"/>
          <p14:tracePt t="2947" x="4545013" y="4027488"/>
          <p14:tracePt t="2949" x="4568825" y="4003675"/>
          <p14:tracePt t="2951" x="4592638" y="3979863"/>
          <p14:tracePt t="2954" x="4624388" y="3963988"/>
          <p14:tracePt t="2955" x="4656138" y="3938588"/>
          <p14:tracePt t="2956" x="4679950" y="3906838"/>
          <p14:tracePt t="2957" x="4695825" y="3898900"/>
          <p14:tracePt t="2959" x="4705350" y="3883025"/>
          <p14:tracePt t="2960" x="4745038" y="3851275"/>
          <p14:tracePt t="2961" x="4760913" y="3843338"/>
          <p14:tracePt t="2962" x="4776788" y="3827463"/>
          <p14:tracePt t="2964" x="4792663" y="3811588"/>
          <p14:tracePt t="2965" x="4808538" y="3803650"/>
          <p14:tracePt t="2966" x="4832350" y="3787775"/>
          <p14:tracePt t="2967" x="4848225" y="3771900"/>
          <p14:tracePt t="2967" x="4864100" y="3756025"/>
          <p14:tracePt t="2969" x="4879975" y="3740150"/>
          <p14:tracePt t="2970" x="4903788" y="3724275"/>
          <p14:tracePt t="2972" x="4943475" y="3692525"/>
          <p14:tracePt t="2973" x="4967288" y="3668713"/>
          <p14:tracePt t="2974" x="4983163" y="3660775"/>
          <p14:tracePt t="2975" x="4999038" y="3636963"/>
          <p14:tracePt t="2975" x="5030788" y="3629025"/>
          <p14:tracePt t="2978" x="5064125" y="3595688"/>
          <p14:tracePt t="2979" x="5080000" y="3579813"/>
          <p14:tracePt t="2980" x="5111750" y="3556000"/>
          <p14:tracePt t="2981" x="5135563" y="3540125"/>
          <p14:tracePt t="2982" x="5159375" y="3524250"/>
          <p14:tracePt t="2982" x="5175250" y="3508375"/>
          <p14:tracePt t="2984" x="5191125" y="3492500"/>
          <p14:tracePt t="2984" x="5214938" y="3484563"/>
          <p14:tracePt t="2986" x="5246688" y="3452813"/>
          <p14:tracePt t="2989" x="5302250" y="3413125"/>
          <p14:tracePt t="2990" x="5318125" y="3389313"/>
          <p14:tracePt t="2992" x="5357813" y="3357563"/>
          <p14:tracePt t="2994" x="5397500" y="3333750"/>
          <p14:tracePt t="2996" x="5438775" y="3302000"/>
          <p14:tracePt t="2998" x="5470525" y="3270250"/>
          <p14:tracePt t="3000" x="5510213" y="3244850"/>
          <p14:tracePt t="3003" x="5557838" y="3197225"/>
          <p14:tracePt t="3004" x="5589588" y="3173413"/>
          <p14:tracePt t="3006" x="5605463" y="3165475"/>
          <p14:tracePt t="3007" x="5637213" y="3133725"/>
          <p14:tracePt t="3009" x="5653088" y="3117850"/>
          <p14:tracePt t="3010" x="5661025" y="3109913"/>
          <p14:tracePt t="3011" x="5692775" y="3094038"/>
          <p14:tracePt t="3013" x="5700713" y="3078163"/>
          <p14:tracePt t="3014" x="5724525" y="3062288"/>
          <p14:tracePt t="3016" x="5749925" y="3046413"/>
          <p14:tracePt t="3017" x="5765800" y="3030538"/>
          <p14:tracePt t="3017" x="5773738" y="3022600"/>
          <p14:tracePt t="3018" x="5781675" y="3014663"/>
          <p14:tracePt t="3020" x="5797550" y="2998788"/>
          <p14:tracePt t="3022" x="5821363" y="2974975"/>
          <p14:tracePt t="3024" x="5845175" y="2959100"/>
          <p14:tracePt t="3024" x="5861050" y="2951163"/>
          <p14:tracePt t="3027" x="5884863" y="2927350"/>
          <p14:tracePt t="3029" x="5916613" y="2901950"/>
          <p14:tracePt t="3030" x="5924550" y="2894013"/>
          <p14:tracePt t="3031" x="5932488" y="2886075"/>
          <p14:tracePt t="3032" x="5948363" y="2878138"/>
          <p14:tracePt t="3034" x="5948363" y="2870200"/>
          <p14:tracePt t="3034" x="5964238" y="2862263"/>
          <p14:tracePt t="3036" x="5972175" y="2854325"/>
          <p14:tracePt t="3036" x="5980113" y="2846388"/>
          <p14:tracePt t="3037" x="5995988" y="2846388"/>
          <p14:tracePt t="3038" x="5995988" y="2830513"/>
          <p14:tracePt t="3040" x="6011863" y="2830513"/>
          <p14:tracePt t="3041" x="6011863" y="2822575"/>
          <p14:tracePt t="3041" x="6027738" y="2814638"/>
          <p14:tracePt t="3042" x="6035675" y="2806700"/>
          <p14:tracePt t="3043" x="6043613" y="2798763"/>
          <p14:tracePt t="3046" x="6051550" y="2790825"/>
          <p14:tracePt t="3046" x="6059488" y="2782888"/>
          <p14:tracePt t="3047" x="6067425" y="2774950"/>
          <p14:tracePt t="3048" x="6075363" y="2774950"/>
          <p14:tracePt t="3049" x="6075363" y="2767013"/>
          <p14:tracePt t="3050" x="6083300" y="2767013"/>
          <p14:tracePt t="3051" x="6091238" y="2759075"/>
          <p14:tracePt t="3052" x="6100763" y="2759075"/>
          <p14:tracePt t="3054" x="6108700" y="2743200"/>
          <p14:tracePt t="3055" x="6116638" y="2743200"/>
          <p14:tracePt t="3057" x="6124575" y="2735263"/>
          <p14:tracePt t="3059" x="6124575" y="2727325"/>
          <p14:tracePt t="3059" x="6132513" y="2727325"/>
          <p14:tracePt t="3061" x="6132513" y="2719388"/>
          <p14:tracePt t="3061" x="6148388" y="2719388"/>
          <p14:tracePt t="3062" x="6148388" y="2711450"/>
          <p14:tracePt t="3064" x="6156325" y="2703513"/>
          <p14:tracePt t="3068" x="6164263" y="2695575"/>
          <p14:tracePt t="3068" x="6172200" y="2687638"/>
          <p14:tracePt t="3070" x="6180138" y="2687638"/>
          <p14:tracePt t="3072" x="6180138" y="2679700"/>
          <p14:tracePt t="3073" x="6188075" y="2679700"/>
          <p14:tracePt t="3074" x="6196013" y="2663825"/>
          <p14:tracePt t="3076" x="6203950" y="2663825"/>
          <p14:tracePt t="3077" x="6203950" y="2655888"/>
          <p14:tracePt t="3079" x="6211888" y="2655888"/>
          <p14:tracePt t="3081" x="6211888" y="2647950"/>
          <p14:tracePt t="3081" x="6219825" y="2647950"/>
          <p14:tracePt t="3083" x="6227763" y="2640013"/>
          <p14:tracePt t="3083" x="6227763" y="2632075"/>
          <p14:tracePt t="3084" x="6235700" y="2632075"/>
          <p14:tracePt t="3087" x="6235700" y="2624138"/>
          <p14:tracePt t="3088" x="6243638" y="2616200"/>
          <p14:tracePt t="3090" x="6259513" y="2600325"/>
          <p14:tracePt t="3093" x="6259513" y="2592388"/>
          <p14:tracePt t="3093" x="6267450" y="2584450"/>
          <p14:tracePt t="3096" x="6267450" y="2576513"/>
          <p14:tracePt t="3096" x="6275388" y="2576513"/>
          <p14:tracePt t="3097" x="6283325" y="2566988"/>
          <p14:tracePt t="3100" x="6291263" y="2559050"/>
          <p14:tracePt t="3102" x="6291263" y="2551113"/>
          <p14:tracePt t="3102" x="6299200" y="2551113"/>
          <p14:tracePt t="3104" x="6299200" y="2543175"/>
          <p14:tracePt t="3105" x="6307138" y="2535238"/>
          <p14:tracePt t="3107" x="6315075" y="2527300"/>
          <p14:tracePt t="3110" x="6315075" y="2519363"/>
          <p14:tracePt t="3110" x="6323013" y="2519363"/>
          <p14:tracePt t="3112" x="6323013" y="2511425"/>
          <p14:tracePt t="3115" x="6330950" y="2503488"/>
          <p14:tracePt t="3115" x="6330950" y="2495550"/>
          <p14:tracePt t="3118" x="6338888" y="2495550"/>
          <p14:tracePt t="3118" x="6346825" y="2487613"/>
          <p14:tracePt t="3120" x="6346825" y="2479675"/>
          <p14:tracePt t="3122" x="6354763" y="2479675"/>
          <p14:tracePt t="3123" x="6354763" y="2471738"/>
          <p14:tracePt t="3124" x="6362700" y="2463800"/>
          <p14:tracePt t="3127" x="6362700" y="2455863"/>
          <p14:tracePt t="3128" x="6370638" y="2455863"/>
          <p14:tracePt t="3130" x="6378575" y="2455863"/>
          <p14:tracePt t="3130" x="6378575" y="2447925"/>
          <p14:tracePt t="3133" x="6378575" y="2439988"/>
          <p14:tracePt t="3133" x="6378575" y="2432050"/>
          <p14:tracePt t="3135" x="6386513" y="2432050"/>
          <p14:tracePt t="3136" x="6386513" y="2424113"/>
          <p14:tracePt t="3138" x="6394450" y="2424113"/>
          <p14:tracePt t="3138" x="6394450" y="2416175"/>
          <p14:tracePt t="3140" x="6402388" y="2408238"/>
          <p14:tracePt t="3143" x="6410325" y="2400300"/>
          <p14:tracePt t="3144" x="6410325" y="2392363"/>
          <p14:tracePt t="3146" x="6418263" y="2392363"/>
          <p14:tracePt t="3147" x="6418263" y="2384425"/>
          <p14:tracePt t="3149" x="6426200" y="2384425"/>
          <p14:tracePt t="3152" x="6426200" y="2376488"/>
          <p14:tracePt t="3152" x="6426200" y="2368550"/>
          <p14:tracePt t="3154" x="6434138" y="2368550"/>
          <p14:tracePt t="3154" x="6442075" y="2360613"/>
          <p14:tracePt t="3158" x="6451600" y="2344738"/>
          <p14:tracePt t="3163" x="6459538" y="2336800"/>
          <p14:tracePt t="3164" x="6467475" y="2328863"/>
          <p14:tracePt t="3167" x="6467475" y="2320925"/>
          <p14:tracePt t="3168" x="6475413" y="2320925"/>
          <p14:tracePt t="3170" x="6475413" y="2312988"/>
          <p14:tracePt t="3172" x="6483350" y="2312988"/>
          <p14:tracePt t="3172" x="6483350" y="2305050"/>
          <p14:tracePt t="3175" x="6483350" y="2297113"/>
          <p14:tracePt t="3177" x="6491288" y="2297113"/>
          <p14:tracePt t="3177" x="6491288" y="2289175"/>
          <p14:tracePt t="3180" x="6491288" y="2281238"/>
          <p14:tracePt t="3181" x="6499225" y="2273300"/>
          <p14:tracePt t="3182" x="6507163" y="2273300"/>
          <p14:tracePt t="3184" x="6507163" y="2265363"/>
          <p14:tracePt t="3187" x="6515100" y="2257425"/>
          <p14:tracePt t="3188" x="6515100" y="2249488"/>
          <p14:tracePt t="3189" x="6515100" y="2241550"/>
          <p14:tracePt t="3190" x="6523038" y="2241550"/>
          <p14:tracePt t="3191" x="6523038" y="2233613"/>
          <p14:tracePt t="3194" x="6530975" y="2224088"/>
          <p14:tracePt t="3196" x="6538913" y="2216150"/>
          <p14:tracePt t="3196" x="6538913" y="2208213"/>
          <p14:tracePt t="3198" x="6546850" y="2200275"/>
          <p14:tracePt t="3200" x="6546850" y="2192338"/>
          <p14:tracePt t="3200" x="6546850" y="2184400"/>
          <p14:tracePt t="3202" x="6554788" y="2184400"/>
          <p14:tracePt t="3202" x="6554788" y="2176463"/>
          <p14:tracePt t="3204" x="6562725" y="2168525"/>
          <p14:tracePt t="3205" x="6562725" y="2160588"/>
          <p14:tracePt t="3206" x="6570663" y="2152650"/>
          <p14:tracePt t="3208" x="6570663" y="2144713"/>
          <p14:tracePt t="3210" x="6570663" y="2136775"/>
          <p14:tracePt t="3210" x="6578600" y="2128838"/>
          <p14:tracePt t="3212" x="6578600" y="2120900"/>
          <p14:tracePt t="3213" x="6586538" y="2112963"/>
          <p14:tracePt t="3214" x="6586538" y="2105025"/>
          <p14:tracePt t="3216" x="6594475" y="2097088"/>
          <p14:tracePt t="3218" x="6602413" y="2089150"/>
          <p14:tracePt t="3218" x="6602413" y="2081213"/>
          <p14:tracePt t="3219" x="6602413" y="2073275"/>
          <p14:tracePt t="3221" x="6610350" y="2065338"/>
          <p14:tracePt t="3223" x="6618288" y="2049463"/>
          <p14:tracePt t="3226" x="6626225" y="2041525"/>
          <p14:tracePt t="3227" x="6626225" y="2025650"/>
          <p14:tracePt t="3230" x="6634163" y="2017713"/>
          <p14:tracePt t="3230" x="6642100" y="2009775"/>
          <p14:tracePt t="3232" x="6642100" y="2001838"/>
          <p14:tracePt t="3233" x="6642100" y="1993900"/>
          <p14:tracePt t="3235" x="6650038" y="1978025"/>
          <p14:tracePt t="3237" x="6650038" y="1970088"/>
          <p14:tracePt t="3239" x="6657975" y="1954213"/>
          <p14:tracePt t="3240" x="6665913" y="1954213"/>
          <p14:tracePt t="3241" x="6665913" y="1946275"/>
          <p14:tracePt t="3243" x="6665913" y="1930400"/>
          <p14:tracePt t="3245" x="6673850" y="1930400"/>
          <p14:tracePt t="3245" x="6673850" y="1922463"/>
          <p14:tracePt t="3247" x="6673850" y="1914525"/>
          <p14:tracePt t="3250" x="6681788" y="1898650"/>
          <p14:tracePt t="3252" x="6681788" y="1890713"/>
          <p14:tracePt t="3254" x="6689725" y="1873250"/>
          <p14:tracePt t="3256" x="6697663" y="1865313"/>
          <p14:tracePt t="3257" x="6697663" y="1857375"/>
          <p14:tracePt t="3260" x="6697663" y="1849438"/>
          <p14:tracePt t="3260" x="6697663" y="1841500"/>
          <p14:tracePt t="3262" x="6697663" y="1833563"/>
          <p14:tracePt t="3265" x="6705600" y="1825625"/>
          <p14:tracePt t="3267" x="6705600" y="1817688"/>
          <p14:tracePt t="3267" x="6705600" y="1809750"/>
          <p14:tracePt t="3269" x="6705600" y="1801813"/>
          <p14:tracePt t="3272" x="6705600" y="1793875"/>
          <p14:tracePt t="3273" x="6705600" y="1785938"/>
          <p14:tracePt t="3274" x="6705600" y="1778000"/>
          <p14:tracePt t="3276" x="6705600" y="1770063"/>
          <p14:tracePt t="3278" x="6705600" y="1762125"/>
          <p14:tracePt t="3280" x="6705600" y="1754188"/>
          <p14:tracePt t="3281" x="6705600" y="1746250"/>
          <p14:tracePt t="3284" x="6705600" y="1738313"/>
          <p14:tracePt t="3287" x="6705600" y="1730375"/>
          <p14:tracePt t="3290" x="6705600" y="1722438"/>
          <p14:tracePt t="3290" x="6705600" y="1714500"/>
          <p14:tracePt t="3293" x="6705600" y="1706563"/>
          <p14:tracePt t="3294" x="6713538" y="1706563"/>
          <p14:tracePt t="3296" x="6713538" y="1698625"/>
          <p14:tracePt t="3299" x="6713538" y="1690688"/>
          <p14:tracePt t="3301" x="6713538" y="1682750"/>
          <p14:tracePt t="3305" x="6713538" y="1674813"/>
          <p14:tracePt t="3308" x="6713538" y="1666875"/>
          <p14:tracePt t="3311" x="6713538" y="1658938"/>
          <p14:tracePt t="3314" x="6713538" y="1651000"/>
          <p14:tracePt t="3316" x="6713538" y="1643063"/>
          <p14:tracePt t="3321" x="6713538" y="1635125"/>
          <p14:tracePt t="3327" x="6713538" y="1627188"/>
          <p14:tracePt t="3332" x="6713538" y="1619250"/>
          <p14:tracePt t="3337" x="6713538" y="1611313"/>
          <p14:tracePt t="3345" x="6713538" y="1603375"/>
          <p14:tracePt t="3354" x="6713538" y="1595438"/>
          <p14:tracePt t="3357" x="6705600" y="1595438"/>
          <p14:tracePt t="3366" x="6705600" y="1587500"/>
          <p14:tracePt t="3375" x="6705600" y="1579563"/>
          <p14:tracePt t="3451" x="6713538" y="1579563"/>
          <p14:tracePt t="3457" x="6721475" y="1579563"/>
          <p14:tracePt t="3460" x="6729413" y="1579563"/>
          <p14:tracePt t="3462" x="6737350" y="1579563"/>
          <p14:tracePt t="3465" x="6745288" y="1579563"/>
          <p14:tracePt t="3466" x="6761163" y="1579563"/>
          <p14:tracePt t="3469" x="6769100" y="1579563"/>
          <p14:tracePt t="3473" x="6784975" y="1587500"/>
          <p14:tracePt t="3475" x="6794500" y="1587500"/>
          <p14:tracePt t="3477" x="6810375" y="1587500"/>
          <p14:tracePt t="3478" x="6818313" y="1595438"/>
          <p14:tracePt t="3480" x="6834188" y="1595438"/>
          <p14:tracePt t="3482" x="6850063" y="1603375"/>
          <p14:tracePt t="3484" x="6865938" y="1603375"/>
          <p14:tracePt t="3485" x="6873875" y="1611313"/>
          <p14:tracePt t="3487" x="6889750" y="1611313"/>
          <p14:tracePt t="3491" x="6929438" y="1627188"/>
          <p14:tracePt t="3494" x="6961188" y="1635125"/>
          <p14:tracePt t="3494" x="6969125" y="1635125"/>
          <p14:tracePt t="3495" x="6985000" y="1635125"/>
          <p14:tracePt t="3496" x="6992938" y="1643063"/>
          <p14:tracePt t="3497" x="7000875" y="1643063"/>
          <p14:tracePt t="3499" x="7016750" y="1643063"/>
          <p14:tracePt t="3500" x="7032625" y="1643063"/>
          <p14:tracePt t="3500" x="7040563" y="1651000"/>
          <p14:tracePt t="3502" x="7048500" y="1651000"/>
          <p14:tracePt t="3503" x="7056438" y="1658938"/>
          <p14:tracePt t="3504" x="7088188" y="1658938"/>
          <p14:tracePt t="3505" x="7096125" y="1658938"/>
          <p14:tracePt t="3507" x="7112000" y="1658938"/>
          <p14:tracePt t="3507" x="7127875" y="1658938"/>
          <p14:tracePt t="3510" x="7145338" y="1658938"/>
          <p14:tracePt t="3511" x="7153275" y="1658938"/>
          <p14:tracePt t="3512" x="7177088" y="1658938"/>
          <p14:tracePt t="3513" x="7185025" y="1658938"/>
          <p14:tracePt t="3514" x="7200900" y="1666875"/>
          <p14:tracePt t="3515" x="7208838" y="1666875"/>
          <p14:tracePt t="3516" x="7232650" y="1666875"/>
          <p14:tracePt t="3516" x="7240588" y="1674813"/>
          <p14:tracePt t="3518" x="7248525" y="1674813"/>
          <p14:tracePt t="3519" x="7264400" y="1674813"/>
          <p14:tracePt t="3520" x="7280275" y="1674813"/>
          <p14:tracePt t="3522" x="7304088" y="1674813"/>
          <p14:tracePt t="3523" x="7312025" y="1674813"/>
          <p14:tracePt t="3524" x="7343775" y="1682750"/>
          <p14:tracePt t="3525" x="7351713" y="1682750"/>
          <p14:tracePt t="3526" x="7367588" y="1682750"/>
          <p14:tracePt t="3527" x="7383463" y="1682750"/>
          <p14:tracePt t="3528" x="7399338" y="1690688"/>
          <p14:tracePt t="3529" x="7407275" y="1690688"/>
          <p14:tracePt t="3530" x="7415213" y="1690688"/>
          <p14:tracePt t="3531" x="7431088" y="1690688"/>
          <p14:tracePt t="3532" x="7446963" y="1690688"/>
          <p14:tracePt t="3533" x="7454900" y="1690688"/>
          <p14:tracePt t="3534" x="7462838" y="1690688"/>
          <p14:tracePt t="3535" x="7478713" y="1690688"/>
          <p14:tracePt t="3536" x="7486650" y="1698625"/>
          <p14:tracePt t="3538" x="7519988" y="1698625"/>
          <p14:tracePt t="3539" x="7527925" y="1698625"/>
          <p14:tracePt t="3541" x="7543800" y="1706563"/>
          <p14:tracePt t="3541" x="7551738" y="1706563"/>
          <p14:tracePt t="3542" x="7559675" y="1706563"/>
          <p14:tracePt t="3543" x="7575550" y="1706563"/>
          <p14:tracePt t="3544" x="7591425" y="1706563"/>
          <p14:tracePt t="3546" x="7607300" y="1706563"/>
          <p14:tracePt t="3547" x="7615238" y="1706563"/>
          <p14:tracePt t="3549" x="7615238" y="1714500"/>
          <p14:tracePt t="3549" x="7631113" y="1714500"/>
          <p14:tracePt t="3550" x="7646988" y="1714500"/>
          <p14:tracePt t="3551" x="7654925" y="1722438"/>
          <p14:tracePt t="3552" x="7662863" y="1722438"/>
          <p14:tracePt t="3554" x="7686675" y="1722438"/>
          <p14:tracePt t="3556" x="7702550" y="1722438"/>
          <p14:tracePt t="3557" x="7710488" y="1722438"/>
          <p14:tracePt t="3560" x="7726363" y="1722438"/>
          <p14:tracePt t="3560" x="7734300" y="1730375"/>
          <p14:tracePt t="3562" x="7742238" y="1730375"/>
          <p14:tracePt t="3562" x="7758113" y="1730375"/>
          <p14:tracePt t="3565" x="7766050" y="1730375"/>
          <p14:tracePt t="3566" x="7773988" y="1730375"/>
          <p14:tracePt t="3567" x="7781925" y="1738313"/>
          <p14:tracePt t="3568" x="7789863" y="1738313"/>
          <p14:tracePt t="3569" x="7797800" y="1738313"/>
          <p14:tracePt t="3570" x="7805738" y="1738313"/>
          <p14:tracePt t="3571" x="7813675" y="1738313"/>
          <p14:tracePt t="3573" x="7821613" y="1738313"/>
          <p14:tracePt t="3575" x="7829550" y="1738313"/>
          <p14:tracePt t="3575" x="7839075" y="1738313"/>
          <p14:tracePt t="3577" x="7847013" y="1738313"/>
          <p14:tracePt t="3579" x="7854950" y="1738313"/>
          <p14:tracePt t="3580" x="7862888" y="1738313"/>
          <p14:tracePt t="3581" x="7870825" y="1738313"/>
          <p14:tracePt t="3583" x="7878763" y="1738313"/>
          <p14:tracePt t="3585" x="7886700" y="1738313"/>
          <p14:tracePt t="3587" x="7902575" y="1738313"/>
          <p14:tracePt t="3590" x="7910513" y="1738313"/>
          <p14:tracePt t="3592" x="7918450" y="1738313"/>
          <p14:tracePt t="3593" x="7926388" y="1738313"/>
          <p14:tracePt t="3595" x="7934325" y="1738313"/>
          <p14:tracePt t="3597" x="7942263" y="1738313"/>
          <p14:tracePt t="3602" x="7950200" y="1738313"/>
          <p14:tracePt t="3602" x="7958138" y="1738313"/>
          <p14:tracePt t="3604" x="7958138" y="1730375"/>
          <p14:tracePt t="3605" x="7966075" y="1730375"/>
          <p14:tracePt t="3609" x="7974013" y="1730375"/>
          <p14:tracePt t="3613" x="7981950" y="1730375"/>
          <p14:tracePt t="3614" x="7989888" y="1730375"/>
          <p14:tracePt t="3617" x="7997825" y="1730375"/>
          <p14:tracePt t="3619" x="7997825" y="1722438"/>
          <p14:tracePt t="3622" x="8005763" y="1722438"/>
          <p14:tracePt t="3627" x="8013700" y="1722438"/>
          <p14:tracePt t="3627" x="8013700" y="1714500"/>
          <p14:tracePt t="3628" x="8021638" y="1714500"/>
          <p14:tracePt t="3632" x="8029575" y="1714500"/>
          <p14:tracePt t="3634" x="8029575" y="1706563"/>
          <p14:tracePt t="3637" x="8037513" y="1698625"/>
          <p14:tracePt t="3644" x="8045450" y="1698625"/>
          <p14:tracePt t="3644" x="8045450" y="1690688"/>
          <p14:tracePt t="3646" x="8053388" y="1690688"/>
          <p14:tracePt t="3651" x="8061325" y="1682750"/>
          <p14:tracePt t="3652" x="8069263" y="1674813"/>
          <p14:tracePt t="3656" x="8069263" y="1666875"/>
          <p14:tracePt t="3657" x="8077200" y="1666875"/>
          <p14:tracePt t="3660" x="8085138" y="1666875"/>
          <p14:tracePt t="3660" x="8085138" y="1658938"/>
          <p14:tracePt t="3665" x="8093075" y="1658938"/>
          <p14:tracePt t="3665" x="8093075" y="1651000"/>
          <p14:tracePt t="3670" x="8101013" y="1635125"/>
          <p14:tracePt t="3675" x="8101013" y="1627188"/>
          <p14:tracePt t="3676" x="8108950" y="1627188"/>
          <p14:tracePt t="3679" x="8116888" y="1627188"/>
          <p14:tracePt t="3681" x="8116888" y="1619250"/>
          <p14:tracePt t="3681" x="8116888" y="1611313"/>
          <p14:tracePt t="3687" x="8124825" y="1603375"/>
          <p14:tracePt t="3689" x="8124825" y="1595438"/>
          <p14:tracePt t="3693" x="8124825" y="1587500"/>
          <p14:tracePt t="3697" x="8132763" y="1587500"/>
          <p14:tracePt t="3699" x="8132763" y="1579563"/>
          <p14:tracePt t="3702" x="8132763" y="1571625"/>
          <p14:tracePt t="3705" x="8132763" y="1563688"/>
          <p14:tracePt t="3708" x="8140700" y="1563688"/>
          <p14:tracePt t="3710" x="8140700" y="1555750"/>
          <p14:tracePt t="3714" x="8140700" y="1547813"/>
          <p14:tracePt t="3716" x="8140700" y="1538288"/>
          <p14:tracePt t="3721" x="8140700" y="1530350"/>
          <p14:tracePt t="3725" x="8140700" y="1522413"/>
          <p14:tracePt t="3730" x="8140700" y="1514475"/>
          <p14:tracePt t="3730" x="8140700" y="1506538"/>
          <p14:tracePt t="3736" x="8140700" y="1498600"/>
          <p14:tracePt t="3741" x="8140700" y="1490663"/>
          <p14:tracePt t="3744" x="8132763" y="1490663"/>
          <p14:tracePt t="3745" x="8132763" y="1482725"/>
          <p14:tracePt t="3747" x="8124825" y="1482725"/>
          <p14:tracePt t="3749" x="8124825" y="1474788"/>
          <p14:tracePt t="3751" x="8116888" y="1474788"/>
          <p14:tracePt t="3753" x="8108950" y="1466850"/>
          <p14:tracePt t="3755" x="8101013" y="1466850"/>
          <p14:tracePt t="3757" x="8101013" y="1458913"/>
          <p14:tracePt t="3760" x="8093075" y="1458913"/>
          <p14:tracePt t="3762" x="8085138" y="1458913"/>
          <p14:tracePt t="3763" x="8077200" y="1450975"/>
          <p14:tracePt t="3766" x="8069263" y="1443038"/>
          <p14:tracePt t="3769" x="8061325" y="1435100"/>
          <p14:tracePt t="3771" x="8045450" y="1435100"/>
          <p14:tracePt t="3777" x="8021638" y="1427163"/>
          <p14:tracePt t="3779" x="8013700" y="1427163"/>
          <p14:tracePt t="3780" x="8005763" y="1419225"/>
          <p14:tracePt t="3783" x="7989888" y="1419225"/>
          <p14:tracePt t="3784" x="7981950" y="1411288"/>
          <p14:tracePt t="3786" x="7974013" y="1411288"/>
          <p14:tracePt t="3790" x="7950200" y="1403350"/>
          <p14:tracePt t="3793" x="7934325" y="1403350"/>
          <p14:tracePt t="3794" x="7918450" y="1403350"/>
          <p14:tracePt t="3796" x="7910513" y="1403350"/>
          <p14:tracePt t="3797" x="7902575" y="1403350"/>
          <p14:tracePt t="3797" x="7894638" y="1403350"/>
          <p14:tracePt t="3799" x="7886700" y="1403350"/>
          <p14:tracePt t="3800" x="7878763" y="1395413"/>
          <p14:tracePt t="3800" x="7870825" y="1395413"/>
          <p14:tracePt t="3801" x="7862888" y="1395413"/>
          <p14:tracePt t="3805" x="7839075" y="1395413"/>
          <p14:tracePt t="3807" x="7821613" y="1395413"/>
          <p14:tracePt t="3808" x="7813675" y="1395413"/>
          <p14:tracePt t="3810" x="7797800" y="1395413"/>
          <p14:tracePt t="3810" x="7789863" y="1395413"/>
          <p14:tracePt t="3812" x="7781925" y="1395413"/>
          <p14:tracePt t="3813" x="7773988" y="1395413"/>
          <p14:tracePt t="3813" x="7766050" y="1395413"/>
          <p14:tracePt t="3815" x="7758113" y="1395413"/>
          <p14:tracePt t="3815" x="7742238" y="1395413"/>
          <p14:tracePt t="3816" x="7734300" y="1395413"/>
          <p14:tracePt t="3817" x="7726363" y="1395413"/>
          <p14:tracePt t="3819" x="7718425" y="1395413"/>
          <p14:tracePt t="3820" x="7710488" y="1395413"/>
          <p14:tracePt t="3822" x="7694613" y="1395413"/>
          <p14:tracePt t="3823" x="7678738" y="1395413"/>
          <p14:tracePt t="3825" x="7670800" y="1395413"/>
          <p14:tracePt t="3826" x="7654925" y="1395413"/>
          <p14:tracePt t="3826" x="7639050" y="1395413"/>
          <p14:tracePt t="3829" x="7623175" y="1395413"/>
          <p14:tracePt t="3829" x="7607300" y="1395413"/>
          <p14:tracePt t="3832" x="7591425" y="1395413"/>
          <p14:tracePt t="3832" x="7575550" y="1395413"/>
          <p14:tracePt t="3833" x="7567613" y="1395413"/>
          <p14:tracePt t="3836" x="7551738" y="1395413"/>
          <p14:tracePt t="3837" x="7543800" y="1395413"/>
          <p14:tracePt t="3839" x="7527925" y="1395413"/>
          <p14:tracePt t="3839" x="7512050" y="1395413"/>
          <p14:tracePt t="3842" x="7496175" y="1395413"/>
          <p14:tracePt t="3843" x="7486650" y="1395413"/>
          <p14:tracePt t="3844" x="7470775" y="1395413"/>
          <p14:tracePt t="3845" x="7462838" y="1403350"/>
          <p14:tracePt t="3846" x="7454900" y="1403350"/>
          <p14:tracePt t="3846" x="7439025" y="1403350"/>
          <p14:tracePt t="3849" x="7423150" y="1403350"/>
          <p14:tracePt t="3849" x="7415213" y="1403350"/>
          <p14:tracePt t="3850" x="7407275" y="1403350"/>
          <p14:tracePt t="3851" x="7391400" y="1411288"/>
          <p14:tracePt t="3852" x="7383463" y="1411288"/>
          <p14:tracePt t="3855" x="7367588" y="1411288"/>
          <p14:tracePt t="3856" x="7359650" y="1411288"/>
          <p14:tracePt t="3857" x="7343775" y="1411288"/>
          <p14:tracePt t="3858" x="7335838" y="1411288"/>
          <p14:tracePt t="3858" x="7327900" y="1411288"/>
          <p14:tracePt t="3860" x="7319963" y="1411288"/>
          <p14:tracePt t="3860" x="7312025" y="1411288"/>
          <p14:tracePt t="3861" x="7304088" y="1411288"/>
          <p14:tracePt t="3862" x="7288213" y="1419225"/>
          <p14:tracePt t="3863" x="7280275" y="1419225"/>
          <p14:tracePt t="3865" x="7272338" y="1419225"/>
          <p14:tracePt t="3865" x="7264400" y="1419225"/>
          <p14:tracePt t="3866" x="7256463" y="1419225"/>
          <p14:tracePt t="3868" x="7240588" y="1427163"/>
          <p14:tracePt t="3868" x="7232650" y="1427163"/>
          <p14:tracePt t="3872" x="7208838" y="1427163"/>
          <p14:tracePt t="3873" x="7192963" y="1427163"/>
          <p14:tracePt t="3874" x="7185025" y="1427163"/>
          <p14:tracePt t="3876" x="7177088" y="1427163"/>
          <p14:tracePt t="3876" x="7169150" y="1427163"/>
          <p14:tracePt t="3877" x="7161213" y="1435100"/>
          <p14:tracePt t="3878" x="7153275" y="1435100"/>
          <p14:tracePt t="3880" x="7145338" y="1435100"/>
          <p14:tracePt t="3880" x="7135813" y="1443038"/>
          <p14:tracePt t="3882" x="7127875" y="1443038"/>
          <p14:tracePt t="3883" x="7119938" y="1443038"/>
          <p14:tracePt t="3885" x="7104063" y="1443038"/>
          <p14:tracePt t="3885" x="7088188" y="1443038"/>
          <p14:tracePt t="3888" x="7080250" y="1443038"/>
          <p14:tracePt t="3905" x="6961188" y="1474788"/>
          <p14:tracePt t="3907" x="6945313" y="1482725"/>
          <p14:tracePt t="3909" x="6937375" y="1482725"/>
          <p14:tracePt t="3909" x="6929438" y="1482725"/>
          <p14:tracePt t="3910" x="6921500" y="1482725"/>
          <p14:tracePt t="3913" x="6913563" y="1490663"/>
          <p14:tracePt t="3914" x="6905625" y="1490663"/>
          <p14:tracePt t="3915" x="6897688" y="1490663"/>
          <p14:tracePt t="3916" x="6889750" y="1498600"/>
          <p14:tracePt t="3920" x="6873875" y="1506538"/>
          <p14:tracePt t="3922" x="6858000" y="1506538"/>
          <p14:tracePt t="3924" x="6858000" y="1514475"/>
          <p14:tracePt t="3925" x="6850063" y="1514475"/>
          <p14:tracePt t="3926" x="6842125" y="1514475"/>
          <p14:tracePt t="3927" x="6834188" y="1522413"/>
          <p14:tracePt t="3929" x="6826250" y="1522413"/>
          <p14:tracePt t="3929" x="6818313" y="1530350"/>
          <p14:tracePt t="3932" x="6810375" y="1530350"/>
          <p14:tracePt t="3934" x="6802438" y="1538288"/>
          <p14:tracePt t="3936" x="6794500" y="1538288"/>
          <p14:tracePt t="3939" x="6777038" y="1547813"/>
          <p14:tracePt t="3940" x="6769100" y="1555750"/>
          <p14:tracePt t="3941" x="6761163" y="1563688"/>
          <p14:tracePt t="3943" x="6753225" y="1563688"/>
          <p14:tracePt t="3944" x="6753225" y="1571625"/>
          <p14:tracePt t="3945" x="6745288" y="1571625"/>
          <p14:tracePt t="3947" x="6737350" y="1579563"/>
          <p14:tracePt t="3947" x="6729413" y="1587500"/>
          <p14:tracePt t="3949" x="6721475" y="1587500"/>
          <p14:tracePt t="3951" x="6713538" y="1595438"/>
          <p14:tracePt t="3952" x="6705600" y="1603375"/>
          <p14:tracePt t="3954" x="6697663" y="1611313"/>
          <p14:tracePt t="3956" x="6689725" y="1611313"/>
          <p14:tracePt t="3957" x="6681788" y="1627188"/>
          <p14:tracePt t="3960" x="6665913" y="1635125"/>
          <p14:tracePt t="3962" x="6657975" y="1635125"/>
          <p14:tracePt t="3962" x="6657975" y="1643063"/>
          <p14:tracePt t="3964" x="6650038" y="1643063"/>
          <p14:tracePt t="3965" x="6650038" y="1651000"/>
          <p14:tracePt t="3966" x="6642100" y="1658938"/>
          <p14:tracePt t="3967" x="6634163" y="1666875"/>
          <p14:tracePt t="3968" x="6626225" y="1666875"/>
          <p14:tracePt t="3970" x="6626225" y="1674813"/>
          <p14:tracePt t="3971" x="6610350" y="1690688"/>
          <p14:tracePt t="3972" x="6602413" y="1690688"/>
          <p14:tracePt t="3974" x="6602413" y="1698625"/>
          <p14:tracePt t="3975" x="6594475" y="1706563"/>
          <p14:tracePt t="3977" x="6586538" y="1714500"/>
          <p14:tracePt t="3977" x="6578600" y="1714500"/>
          <p14:tracePt t="3978" x="6578600" y="1722438"/>
          <p14:tracePt t="3980" x="6570663" y="1730375"/>
          <p14:tracePt t="3980" x="6570663" y="1738313"/>
          <p14:tracePt t="3982" x="6562725" y="1738313"/>
          <p14:tracePt t="3982" x="6554788" y="1746250"/>
          <p14:tracePt t="3984" x="6554788" y="1754188"/>
          <p14:tracePt t="3984" x="6546850" y="1762125"/>
          <p14:tracePt t="3986" x="6538913" y="1770063"/>
          <p14:tracePt t="3987" x="6530975" y="1778000"/>
          <p14:tracePt t="3988" x="6523038" y="1785938"/>
          <p14:tracePt t="3989" x="6515100" y="1793875"/>
          <p14:tracePt t="3991" x="6515100" y="1801813"/>
          <p14:tracePt t="3993" x="6507163" y="1809750"/>
          <p14:tracePt t="3994" x="6507163" y="1817688"/>
          <p14:tracePt t="3995" x="6491288" y="1825625"/>
          <p14:tracePt t="3995" x="6491288" y="1833563"/>
          <p14:tracePt t="3996" x="6483350" y="1841500"/>
          <p14:tracePt t="3999" x="6475413" y="1849438"/>
          <p14:tracePt t="3999" x="6467475" y="1849438"/>
          <p14:tracePt t="4000" x="6467475" y="1865313"/>
          <p14:tracePt t="4002" x="6459538" y="1865313"/>
          <p14:tracePt t="4003" x="6459538" y="1873250"/>
          <p14:tracePt t="4004" x="6451600" y="1890713"/>
          <p14:tracePt t="4005" x="6442075" y="1890713"/>
          <p14:tracePt t="4006" x="6442075" y="1898650"/>
          <p14:tracePt t="4007" x="6434138" y="1906588"/>
          <p14:tracePt t="4008" x="6426200" y="1914525"/>
          <p14:tracePt t="4011" x="6418263" y="1922463"/>
          <p14:tracePt t="4012" x="6418263" y="1930400"/>
          <p14:tracePt t="4012" x="6418263" y="1938338"/>
          <p14:tracePt t="4014" x="6410325" y="1946275"/>
          <p14:tracePt t="4015" x="6410325" y="1954213"/>
          <p14:tracePt t="4015" x="6410325" y="1962150"/>
          <p14:tracePt t="4017" x="6402388" y="1962150"/>
          <p14:tracePt t="4017" x="6402388" y="1970088"/>
          <p14:tracePt t="4019" x="6394450" y="1978025"/>
          <p14:tracePt t="4019" x="6394450" y="1985963"/>
          <p14:tracePt t="4022" x="6386513" y="1993900"/>
          <p14:tracePt t="4024" x="6386513" y="2009775"/>
          <p14:tracePt t="4025" x="6378575" y="2009775"/>
          <p14:tracePt t="4025" x="6378575" y="2017713"/>
          <p14:tracePt t="4027" x="6378575" y="2025650"/>
          <p14:tracePt t="4027" x="6370638" y="2025650"/>
          <p14:tracePt t="4029" x="6370638" y="2041525"/>
          <p14:tracePt t="4031" x="6370638" y="2049463"/>
          <p14:tracePt t="4033" x="6370638" y="2065338"/>
          <p14:tracePt t="4033" x="6362700" y="2065338"/>
          <p14:tracePt t="4035" x="6362700" y="2073275"/>
          <p14:tracePt t="4037" x="6362700" y="2089150"/>
          <p14:tracePt t="4038" x="6362700" y="2097088"/>
          <p14:tracePt t="4041" x="6362700" y="2105025"/>
          <p14:tracePt t="4041" x="6354763" y="2112963"/>
          <p14:tracePt t="4043" x="6354763" y="2120900"/>
          <p14:tracePt t="4045" x="6354763" y="2128838"/>
          <p14:tracePt t="4045" x="6354763" y="2136775"/>
          <p14:tracePt t="4047" x="6354763" y="2144713"/>
          <p14:tracePt t="4049" x="6354763" y="2152650"/>
          <p14:tracePt t="4051" x="6354763" y="2160588"/>
          <p14:tracePt t="4051" x="6354763" y="2168525"/>
          <p14:tracePt t="4053" x="6354763" y="2176463"/>
          <p14:tracePt t="4055" x="6354763" y="2184400"/>
          <p14:tracePt t="4056" x="6354763" y="2192338"/>
          <p14:tracePt t="4058" x="6354763" y="2200275"/>
          <p14:tracePt t="4060" x="6354763" y="2208213"/>
          <p14:tracePt t="4060" x="6354763" y="2216150"/>
          <p14:tracePt t="4062" x="6354763" y="2224088"/>
          <p14:tracePt t="4064" x="6354763" y="2233613"/>
          <p14:tracePt t="4066" x="6354763" y="2241550"/>
          <p14:tracePt t="4068" x="6354763" y="2249488"/>
          <p14:tracePt t="4068" x="6362700" y="2257425"/>
          <p14:tracePt t="4071" x="6362700" y="2273300"/>
          <p14:tracePt t="4072" x="6370638" y="2273300"/>
          <p14:tracePt t="4073" x="6370638" y="2281238"/>
          <p14:tracePt t="4076" x="6370638" y="2289175"/>
          <p14:tracePt t="4077" x="6370638" y="2297113"/>
          <p14:tracePt t="4077" x="6378575" y="2297113"/>
          <p14:tracePt t="4079" x="6378575" y="2305050"/>
          <p14:tracePt t="4079" x="6386513" y="2312988"/>
          <p14:tracePt t="4081" x="6386513" y="2320925"/>
          <p14:tracePt t="4083" x="6386513" y="2328863"/>
          <p14:tracePt t="4085" x="6394450" y="2336800"/>
          <p14:tracePt t="4085" x="6394450" y="2344738"/>
          <p14:tracePt t="4087" x="6402388" y="2352675"/>
          <p14:tracePt t="4089" x="6410325" y="2352675"/>
          <p14:tracePt t="4090" x="6410325" y="2368550"/>
          <p14:tracePt t="4091" x="6418263" y="2368550"/>
          <p14:tracePt t="4091" x="6418263" y="2376488"/>
          <p14:tracePt t="4094" x="6426200" y="2384425"/>
          <p14:tracePt t="4094" x="6426200" y="2392363"/>
          <p14:tracePt t="4096" x="6426200" y="2400300"/>
          <p14:tracePt t="4096" x="6434138" y="2400300"/>
          <p14:tracePt t="4097" x="6434138" y="2408238"/>
          <p14:tracePt t="4099" x="6442075" y="2416175"/>
          <p14:tracePt t="4101" x="6451600" y="2424113"/>
          <p14:tracePt t="4103" x="6459538" y="2432050"/>
          <p14:tracePt t="4105" x="6467475" y="2439988"/>
          <p14:tracePt t="4106" x="6475413" y="2447925"/>
          <p14:tracePt t="4108" x="6483350" y="2455863"/>
          <p14:tracePt t="4110" x="6491288" y="2463800"/>
          <p14:tracePt t="4110" x="6491288" y="2471738"/>
          <p14:tracePt t="4111" x="6499225" y="2479675"/>
          <p14:tracePt t="4112" x="6507163" y="2479675"/>
          <p14:tracePt t="4114" x="6515100" y="2487613"/>
          <p14:tracePt t="4114" x="6523038" y="2487613"/>
          <p14:tracePt t="4115" x="6530975" y="2495550"/>
          <p14:tracePt t="4116" x="6530975" y="2503488"/>
          <p14:tracePt t="4117" x="6538913" y="2503488"/>
          <p14:tracePt t="4119" x="6546850" y="2511425"/>
          <p14:tracePt t="4121" x="6562725" y="2527300"/>
          <p14:tracePt t="4123" x="6570663" y="2527300"/>
          <p14:tracePt t="4124" x="6586538" y="2543175"/>
          <p14:tracePt t="4125" x="6602413" y="2543175"/>
          <p14:tracePt t="4126" x="6610350" y="2551113"/>
          <p14:tracePt t="4127" x="6618288" y="2559050"/>
          <p14:tracePt t="4129" x="6626225" y="2566988"/>
          <p14:tracePt t="4129" x="6634163" y="2576513"/>
          <p14:tracePt t="4131" x="6642100" y="2576513"/>
          <p14:tracePt t="4131" x="6650038" y="2584450"/>
          <p14:tracePt t="4132" x="6665913" y="2584450"/>
          <p14:tracePt t="4133" x="6673850" y="2592388"/>
          <p14:tracePt t="4134" x="6681788" y="2600325"/>
          <p14:tracePt t="4136" x="6697663" y="2600325"/>
          <p14:tracePt t="4137" x="6705600" y="2608263"/>
          <p14:tracePt t="4138" x="6713538" y="2624138"/>
          <p14:tracePt t="4139" x="6729413" y="2624138"/>
          <p14:tracePt t="4141" x="6745288" y="2640013"/>
          <p14:tracePt t="4142" x="6769100" y="2640013"/>
          <p14:tracePt t="4143" x="6777038" y="2647950"/>
          <p14:tracePt t="4144" x="6784975" y="2655888"/>
          <p14:tracePt t="4144" x="6802438" y="2655888"/>
          <p14:tracePt t="4146" x="6810375" y="2663825"/>
          <p14:tracePt t="4146" x="6826250" y="2671763"/>
          <p14:tracePt t="4147" x="6842125" y="2679700"/>
          <p14:tracePt t="4149" x="6858000" y="2679700"/>
          <p14:tracePt t="4149" x="6865938" y="2687638"/>
          <p14:tracePt t="4150" x="6881813" y="2695575"/>
          <p14:tracePt t="4151" x="6897688" y="2695575"/>
          <p14:tracePt t="4153" x="6913563" y="2703513"/>
          <p14:tracePt t="4154" x="6945313" y="2711450"/>
          <p14:tracePt t="4155" x="6953250" y="2719388"/>
          <p14:tracePt t="4157" x="6961188" y="2727325"/>
          <p14:tracePt t="4159" x="7000875" y="2735263"/>
          <p14:tracePt t="4160" x="7008813" y="2743200"/>
          <p14:tracePt t="4160" x="7024688" y="2751138"/>
          <p14:tracePt t="4162" x="7040563" y="2751138"/>
          <p14:tracePt t="4162" x="7064375" y="2759075"/>
          <p14:tracePt t="4163" x="7072313" y="2767013"/>
          <p14:tracePt t="4164" x="7088188" y="2767013"/>
          <p14:tracePt t="4165" x="7104063" y="2774950"/>
          <p14:tracePt t="4166" x="7119938" y="2782888"/>
          <p14:tracePt t="4167" x="7135813" y="2782888"/>
          <p14:tracePt t="4168" x="7161213" y="2790825"/>
          <p14:tracePt t="4169" x="7169150" y="2798763"/>
          <p14:tracePt t="4172" x="7208838" y="2798763"/>
          <p14:tracePt t="4173" x="7224713" y="2806700"/>
          <p14:tracePt t="4173" x="7240588" y="2814638"/>
          <p14:tracePt t="4175" x="7256463" y="2822575"/>
          <p14:tracePt t="4176" x="7304088" y="2822575"/>
          <p14:tracePt t="4177" x="7319963" y="2830513"/>
          <p14:tracePt t="4178" x="7335838" y="2838450"/>
          <p14:tracePt t="4179" x="7351713" y="2838450"/>
          <p14:tracePt t="4180" x="7367588" y="2846388"/>
          <p14:tracePt t="4181" x="7383463" y="2846388"/>
          <p14:tracePt t="4182" x="7407275" y="2854325"/>
          <p14:tracePt t="4184" x="7431088" y="2862263"/>
          <p14:tracePt t="4185" x="7446963" y="2862263"/>
          <p14:tracePt t="4185" x="7470775" y="2862263"/>
          <p14:tracePt t="4187" x="7486650" y="2870200"/>
          <p14:tracePt t="4188" x="7519988" y="2878138"/>
          <p14:tracePt t="4189" x="7551738" y="2886075"/>
          <p14:tracePt t="4191" x="7567613" y="2886075"/>
          <p14:tracePt t="4192" x="7591425" y="2886075"/>
          <p14:tracePt t="4193" x="7631113" y="2894013"/>
          <p14:tracePt t="4194" x="7646988" y="2894013"/>
          <p14:tracePt t="4196" x="7670800" y="2901950"/>
          <p14:tracePt t="4197" x="7686675" y="2909888"/>
          <p14:tracePt t="4197" x="7710488" y="2909888"/>
          <p14:tracePt t="4199" x="7734300" y="2909888"/>
          <p14:tracePt t="4200" x="7758113" y="2909888"/>
          <p14:tracePt t="4200" x="7781925" y="2919413"/>
          <p14:tracePt t="4202" x="7805738" y="2919413"/>
          <p14:tracePt t="4202" x="7829550" y="2927350"/>
          <p14:tracePt t="4205" x="7870825" y="2935288"/>
          <p14:tracePt t="4205" x="7886700" y="2935288"/>
          <p14:tracePt t="4206" x="7910513" y="2935288"/>
          <p14:tracePt t="4208" x="7926388" y="2943225"/>
          <p14:tracePt t="4209" x="7974013" y="2951163"/>
          <p14:tracePt t="4211" x="7997825" y="2959100"/>
          <p14:tracePt t="4212" x="8021638" y="2959100"/>
          <p14:tracePt t="4213" x="8037513" y="2959100"/>
          <p14:tracePt t="4213" x="8061325" y="2959100"/>
          <p14:tracePt t="4214" x="8085138" y="2967038"/>
          <p14:tracePt t="4216" x="8093075" y="2967038"/>
          <p14:tracePt t="4216" x="8124825" y="2974975"/>
          <p14:tracePt t="4217" x="8148638" y="2974975"/>
          <p14:tracePt t="4218" x="8172450" y="2982913"/>
          <p14:tracePt t="4219" x="8197850" y="2982913"/>
          <p14:tracePt t="4220" x="8213725" y="2982913"/>
          <p14:tracePt t="4221" x="8237538" y="2982913"/>
          <p14:tracePt t="4222" x="8261350" y="2990850"/>
          <p14:tracePt t="4223" x="8285163" y="2990850"/>
          <p14:tracePt t="4224" x="8301038" y="2998788"/>
          <p14:tracePt t="4225" x="8324850" y="3006725"/>
          <p14:tracePt t="4226" x="8348663" y="3014663"/>
          <p14:tracePt t="4227" x="8372475" y="3014663"/>
          <p14:tracePt t="4228" x="8388350" y="3014663"/>
          <p14:tracePt t="4229" x="8412163" y="3014663"/>
          <p14:tracePt t="4230" x="8435975" y="3022600"/>
          <p14:tracePt t="4232" x="8459788" y="3022600"/>
          <p14:tracePt t="4232" x="8491538" y="3030538"/>
          <p14:tracePt t="4233" x="8515350" y="3030538"/>
          <p14:tracePt t="4234" x="8540750" y="3038475"/>
          <p14:tracePt t="4235" x="8564563" y="3038475"/>
          <p14:tracePt t="4236" x="8588375" y="3038475"/>
          <p14:tracePt t="4237" x="8612188" y="3038475"/>
          <p14:tracePt t="4238" x="8636000" y="3046413"/>
          <p14:tracePt t="4239" x="8659813" y="3046413"/>
          <p14:tracePt t="4240" x="8675688" y="3054350"/>
          <p14:tracePt t="4241" x="8699500" y="3054350"/>
          <p14:tracePt t="4242" x="8731250" y="3054350"/>
          <p14:tracePt t="4243" x="8747125" y="3062288"/>
          <p14:tracePt t="4244" x="8770938" y="3062288"/>
          <p14:tracePt t="4245" x="8794750" y="3062288"/>
          <p14:tracePt t="4246" x="8818563" y="3062288"/>
          <p14:tracePt t="4247" x="8842375" y="3062288"/>
          <p14:tracePt t="4248" x="8874125" y="3062288"/>
          <p14:tracePt t="4250" x="8891588" y="3062288"/>
          <p14:tracePt t="4250" x="8915400" y="3062288"/>
          <p14:tracePt t="4251" x="8947150" y="3070225"/>
          <p14:tracePt t="4252" x="8970963" y="3070225"/>
          <p14:tracePt t="4254" x="8994775" y="3070225"/>
          <p14:tracePt t="4254" x="9018588" y="3070225"/>
          <p14:tracePt t="4255" x="9042400" y="3070225"/>
          <p14:tracePt t="4256" x="9074150" y="3070225"/>
          <p14:tracePt t="4257" x="9090025" y="3078163"/>
          <p14:tracePt t="4258" x="9121775" y="3078163"/>
          <p14:tracePt t="4259" x="9145588" y="3078163"/>
          <p14:tracePt t="4260" x="9169400" y="3078163"/>
          <p14:tracePt t="4261" x="9193213" y="3078163"/>
          <p14:tracePt t="4262" x="9217025" y="3078163"/>
          <p14:tracePt t="4263" x="9250363" y="3078163"/>
          <p14:tracePt t="4264" x="9274175" y="3078163"/>
          <p14:tracePt t="4265" x="9290050" y="3078163"/>
          <p14:tracePt t="4266" x="9313863" y="3078163"/>
          <p14:tracePt t="4267" x="9337675" y="3078163"/>
          <p14:tracePt t="4268" x="9369425" y="3078163"/>
          <p14:tracePt t="4270" x="9385300" y="3078163"/>
          <p14:tracePt t="4271" x="9409113" y="3078163"/>
          <p14:tracePt t="4272" x="9432925" y="3078163"/>
          <p14:tracePt t="4272" x="9456738" y="3078163"/>
          <p14:tracePt t="4273" x="9480550" y="3078163"/>
          <p14:tracePt t="4274" x="9496425" y="3078163"/>
          <p14:tracePt t="4275" x="9520238" y="3078163"/>
          <p14:tracePt t="4276" x="9551988" y="3078163"/>
          <p14:tracePt t="4277" x="9559925" y="3078163"/>
          <p14:tracePt t="4278" x="9585325" y="3078163"/>
          <p14:tracePt t="4279" x="9609138" y="3078163"/>
          <p14:tracePt t="4280" x="9632950" y="3078163"/>
          <p14:tracePt t="4281" x="9648825" y="3078163"/>
          <p14:tracePt t="4282" x="9680575" y="3070225"/>
          <p14:tracePt t="4283" x="9704388" y="3070225"/>
          <p14:tracePt t="4284" x="9720263" y="3070225"/>
          <p14:tracePt t="4285" x="9744075" y="3070225"/>
          <p14:tracePt t="4286" x="9767888" y="3070225"/>
          <p14:tracePt t="4287" x="9783763" y="3070225"/>
          <p14:tracePt t="4288" x="9807575" y="3062288"/>
          <p14:tracePt t="4289" x="9831388" y="3062288"/>
          <p14:tracePt t="4291" x="9847263" y="3054350"/>
          <p14:tracePt t="4291" x="9863138" y="3054350"/>
          <p14:tracePt t="4293" x="9894888" y="3046413"/>
          <p14:tracePt t="4293" x="9918700" y="3046413"/>
          <p14:tracePt t="4294" x="9936163" y="3046413"/>
          <p14:tracePt t="4295" x="9959975" y="3046413"/>
          <p14:tracePt t="4296" x="9975850" y="3046413"/>
          <p14:tracePt t="4297" x="9999663" y="3038475"/>
          <p14:tracePt t="4298" x="10023475" y="3038475"/>
          <p14:tracePt t="4299" x="10039350" y="3030538"/>
          <p14:tracePt t="4300" x="10063163" y="3022600"/>
          <p14:tracePt t="4302" x="10079038" y="3022600"/>
          <p14:tracePt t="4302" x="10102850" y="3014663"/>
          <p14:tracePt t="4304" x="10142538" y="3006725"/>
          <p14:tracePt t="4305" x="10166350" y="3006725"/>
          <p14:tracePt t="4306" x="10182225" y="2998788"/>
          <p14:tracePt t="4307" x="10198100" y="2990850"/>
          <p14:tracePt t="4308" x="10213975" y="2982913"/>
          <p14:tracePt t="4309" x="10237788" y="2982913"/>
          <p14:tracePt t="4310" x="10261600" y="2974975"/>
          <p14:tracePt t="4312" x="10279063" y="2974975"/>
          <p14:tracePt t="4312" x="10294938" y="2959100"/>
          <p14:tracePt t="4313" x="10310813" y="2959100"/>
          <p14:tracePt t="4314" x="10326688" y="2951163"/>
          <p14:tracePt t="4315" x="10350500" y="2951163"/>
          <p14:tracePt t="4316" x="10366375" y="2943225"/>
          <p14:tracePt t="4317" x="10382250" y="2935288"/>
          <p14:tracePt t="4318" x="10398125" y="2935288"/>
          <p14:tracePt t="4319" x="10421938" y="2919413"/>
          <p14:tracePt t="4321" x="10437813" y="2919413"/>
          <p14:tracePt t="4322" x="10453688" y="2909888"/>
          <p14:tracePt t="4322" x="10469563" y="2909888"/>
          <p14:tracePt t="4323" x="10493375" y="2901950"/>
          <p14:tracePt t="4324" x="10501313" y="2894013"/>
          <p14:tracePt t="4325" x="10525125" y="2886075"/>
          <p14:tracePt t="4326" x="10541000" y="2886075"/>
          <p14:tracePt t="4327" x="10556875" y="2878138"/>
          <p14:tracePt t="4328" x="10572750" y="2862263"/>
          <p14:tracePt t="4329" x="10588625" y="2862263"/>
          <p14:tracePt t="4330" x="10612438" y="2854325"/>
          <p14:tracePt t="4332" x="10620375" y="2846388"/>
          <p14:tracePt t="4332" x="10637838" y="2838450"/>
          <p14:tracePt t="4333" x="10653713" y="2838450"/>
          <p14:tracePt t="4334" x="10677525" y="2838450"/>
          <p14:tracePt t="4335" x="10685463" y="2830513"/>
          <p14:tracePt t="4337" x="10701338" y="2822575"/>
          <p14:tracePt t="4338" x="10717213" y="2814638"/>
          <p14:tracePt t="4338" x="10733088" y="2806700"/>
          <p14:tracePt t="4340" x="10748963" y="2798763"/>
          <p14:tracePt t="4340" x="10756900" y="2798763"/>
          <p14:tracePt t="4341" x="10772775" y="2790825"/>
          <p14:tracePt t="4342" x="10780713" y="2782888"/>
          <p14:tracePt t="4343" x="10796588" y="2774950"/>
          <p14:tracePt t="4344" x="10812463" y="2774950"/>
          <p14:tracePt t="4345" x="10828338" y="2767013"/>
          <p14:tracePt t="4346" x="10836275" y="2759075"/>
          <p14:tracePt t="4347" x="10852150" y="2751138"/>
          <p14:tracePt t="4348" x="10860088" y="2743200"/>
          <p14:tracePt t="4349" x="10868025" y="2743200"/>
          <p14:tracePt t="4350" x="10883900" y="2735263"/>
          <p14:tracePt t="4351" x="10891838" y="2727325"/>
          <p14:tracePt t="4352" x="10899775" y="2719388"/>
          <p14:tracePt t="4354" x="10915650" y="2711450"/>
          <p14:tracePt t="4354" x="10923588" y="2703513"/>
          <p14:tracePt t="4355" x="10931525" y="2703513"/>
          <p14:tracePt t="4357" x="10955338" y="2687638"/>
          <p14:tracePt t="4358" x="10971213" y="2679700"/>
          <p14:tracePt t="4359" x="10980738" y="2671763"/>
          <p14:tracePt t="4360" x="10988675" y="2671763"/>
          <p14:tracePt t="4361" x="11004550" y="2655888"/>
          <p14:tracePt t="4362" x="11012488" y="2655888"/>
          <p14:tracePt t="4363" x="11020425" y="2647950"/>
          <p14:tracePt t="4364" x="11020425" y="2640013"/>
          <p14:tracePt t="4365" x="11036300" y="2632075"/>
          <p14:tracePt t="4366" x="11036300" y="2624138"/>
          <p14:tracePt t="4367" x="11052175" y="2624138"/>
          <p14:tracePt t="4368" x="11060113" y="2608263"/>
          <p14:tracePt t="4369" x="11068050" y="2608263"/>
          <p14:tracePt t="4370" x="11075988" y="2592388"/>
          <p14:tracePt t="4371" x="11083925" y="2592388"/>
          <p14:tracePt t="4373" x="11091863" y="2584450"/>
          <p14:tracePt t="4373" x="11099800" y="2576513"/>
          <p14:tracePt t="4374" x="11099800" y="2566988"/>
          <p14:tracePt t="4375" x="11107738" y="2566988"/>
          <p14:tracePt t="4376" x="11115675" y="2559050"/>
          <p14:tracePt t="4377" x="11123613" y="2551113"/>
          <p14:tracePt t="4378" x="11123613" y="2543175"/>
          <p14:tracePt t="4379" x="11131550" y="2543175"/>
          <p14:tracePt t="4380" x="11139488" y="2527300"/>
          <p14:tracePt t="4381" x="11147425" y="2527300"/>
          <p14:tracePt t="4383" x="11147425" y="2519363"/>
          <p14:tracePt t="4383" x="11155363" y="2511425"/>
          <p14:tracePt t="4384" x="11155363" y="2503488"/>
          <p14:tracePt t="4385" x="11171238" y="2487613"/>
          <p14:tracePt t="4387" x="11171238" y="2471738"/>
          <p14:tracePt t="4388" x="11179175" y="2471738"/>
          <p14:tracePt t="4389" x="11187113" y="2463800"/>
          <p14:tracePt t="4390" x="11187113" y="2455863"/>
          <p14:tracePt t="4391" x="11195050" y="2447925"/>
          <p14:tracePt t="4392" x="11195050" y="2439988"/>
          <p14:tracePt t="4393" x="11202988" y="2432050"/>
          <p14:tracePt t="4394" x="11202988" y="2424113"/>
          <p14:tracePt t="4395" x="11210925" y="2416175"/>
          <p14:tracePt t="4396" x="11210925" y="2408238"/>
          <p14:tracePt t="4397" x="11210925" y="2400300"/>
          <p14:tracePt t="4398" x="11218863" y="2392363"/>
          <p14:tracePt t="4399" x="11226800" y="2384425"/>
          <p14:tracePt t="4400" x="11226800" y="2376488"/>
          <p14:tracePt t="4401" x="11226800" y="2368550"/>
          <p14:tracePt t="4402" x="11226800" y="2360613"/>
          <p14:tracePt t="4404" x="11226800" y="2352675"/>
          <p14:tracePt t="4404" x="11226800" y="2344738"/>
          <p14:tracePt t="4405" x="11242675" y="2336800"/>
          <p14:tracePt t="4406" x="11242675" y="2328863"/>
          <p14:tracePt t="4407" x="11242675" y="2320925"/>
          <p14:tracePt t="4409" x="11242675" y="2305050"/>
          <p14:tracePt t="4410" x="11250613" y="2305050"/>
          <p14:tracePt t="4411" x="11250613" y="2297113"/>
          <p14:tracePt t="4412" x="11250613" y="2289175"/>
          <p14:tracePt t="4413" x="11250613" y="2281238"/>
          <p14:tracePt t="4415" x="11250613" y="2273300"/>
          <p14:tracePt t="4415" x="11250613" y="2265363"/>
          <p14:tracePt t="4416" x="11250613" y="2257425"/>
          <p14:tracePt t="4417" x="11250613" y="2249488"/>
          <p14:tracePt t="4419" x="11250613" y="2233613"/>
          <p14:tracePt t="4422" x="11250613" y="2224088"/>
          <p14:tracePt t="4422" x="11250613" y="2216150"/>
          <p14:tracePt t="4424" x="11250613" y="2200275"/>
          <p14:tracePt t="4425" x="11250613" y="2192338"/>
          <p14:tracePt t="4427" x="11250613" y="2184400"/>
          <p14:tracePt t="4428" x="11250613" y="2176463"/>
          <p14:tracePt t="4429" x="11250613" y="2168525"/>
          <p14:tracePt t="4430" x="11250613" y="2160588"/>
          <p14:tracePt t="4431" x="11250613" y="2152650"/>
          <p14:tracePt t="4432" x="11250613" y="2144713"/>
          <p14:tracePt t="4433" x="11250613" y="2136775"/>
          <p14:tracePt t="4435" x="11250613" y="2128838"/>
          <p14:tracePt t="4437" x="11250613" y="2120900"/>
          <p14:tracePt t="4438" x="11250613" y="2112963"/>
          <p14:tracePt t="4439" x="11250613" y="2105025"/>
          <p14:tracePt t="4439" x="11250613" y="2097088"/>
          <p14:tracePt t="4440" x="11250613" y="2089150"/>
          <p14:tracePt t="4443" x="11242675" y="2081213"/>
          <p14:tracePt t="4443" x="11242675" y="2073275"/>
          <p14:tracePt t="4444" x="11242675" y="2065338"/>
          <p14:tracePt t="4445" x="11234738" y="2057400"/>
          <p14:tracePt t="4447" x="11234738" y="2041525"/>
          <p14:tracePt t="4448" x="11218863" y="2041525"/>
          <p14:tracePt t="4449" x="11218863" y="2025650"/>
          <p14:tracePt t="4450" x="11210925" y="2017713"/>
          <p14:tracePt t="4451" x="11210925" y="2009775"/>
          <p14:tracePt t="4452" x="11210925" y="2001838"/>
          <p14:tracePt t="4454" x="11202988" y="2001838"/>
          <p14:tracePt t="4455" x="11202988" y="1985963"/>
          <p14:tracePt t="4455" x="11195050" y="1978025"/>
          <p14:tracePt t="4456" x="11187113" y="1970088"/>
          <p14:tracePt t="4459" x="11179175" y="1962150"/>
          <p14:tracePt t="4459" x="11179175" y="1954213"/>
          <p14:tracePt t="4461" x="11171238" y="1946275"/>
          <p14:tracePt t="4461" x="11171238" y="1930400"/>
          <p14:tracePt t="4463" x="11155363" y="1930400"/>
          <p14:tracePt t="4463" x="11155363" y="1922463"/>
          <p14:tracePt t="4464" x="11147425" y="1914525"/>
          <p14:tracePt t="4465" x="11147425" y="1906588"/>
          <p14:tracePt t="4466" x="11131550" y="1898650"/>
          <p14:tracePt t="4467" x="11131550" y="1890713"/>
          <p14:tracePt t="4469" x="11123613" y="1881188"/>
          <p14:tracePt t="4469" x="11115675" y="1873250"/>
          <p14:tracePt t="4470" x="11107738" y="1865313"/>
          <p14:tracePt t="4471" x="11099800" y="1857375"/>
          <p14:tracePt t="4472" x="11083925" y="1841500"/>
          <p14:tracePt t="4474" x="11075988" y="1833563"/>
          <p14:tracePt t="4475" x="11060113" y="1825625"/>
          <p14:tracePt t="4476" x="11052175" y="1809750"/>
          <p14:tracePt t="4477" x="11036300" y="1809750"/>
          <p14:tracePt t="4478" x="11028363" y="1801813"/>
          <p14:tracePt t="4479" x="11020425" y="1793875"/>
          <p14:tracePt t="4480" x="11012488" y="1785938"/>
          <p14:tracePt t="4481" x="10996613" y="1778000"/>
          <p14:tracePt t="4482" x="10988675" y="1770063"/>
          <p14:tracePt t="4483" x="10980738" y="1762125"/>
          <p14:tracePt t="4484" x="10971213" y="1754188"/>
          <p14:tracePt t="4485" x="10955338" y="1746250"/>
          <p14:tracePt t="4486" x="10947400" y="1738313"/>
          <p14:tracePt t="4487" x="10939463" y="1730375"/>
          <p14:tracePt t="4488" x="10923588" y="1722438"/>
          <p14:tracePt t="4489" x="10907713" y="1706563"/>
          <p14:tracePt t="4490" x="10899775" y="1706563"/>
          <p14:tracePt t="4491" x="10891838" y="1690688"/>
          <p14:tracePt t="4492" x="10875963" y="1682750"/>
          <p14:tracePt t="4493" x="10868025" y="1674813"/>
          <p14:tracePt t="4495" x="10860088" y="1666875"/>
          <p14:tracePt t="4495" x="10844213" y="1658938"/>
          <p14:tracePt t="4497" x="10836275" y="1651000"/>
          <p14:tracePt t="4497" x="10812463" y="1643063"/>
          <p14:tracePt t="4499" x="10804525" y="1635125"/>
          <p14:tracePt t="4499" x="10796588" y="1627188"/>
          <p14:tracePt t="4501" x="10780713" y="1619250"/>
          <p14:tracePt t="4501" x="10772775" y="1611313"/>
          <p14:tracePt t="4502" x="10756900" y="1603375"/>
          <p14:tracePt t="4504" x="10733088" y="1595438"/>
          <p14:tracePt t="4504" x="10725150" y="1587500"/>
          <p14:tracePt t="4505" x="10717213" y="1579563"/>
          <p14:tracePt t="4506" x="10701338" y="1571625"/>
          <p14:tracePt t="4507" x="10685463" y="1563688"/>
          <p14:tracePt t="4508" x="10677525" y="1555750"/>
          <p14:tracePt t="4509" x="10669588" y="1547813"/>
          <p14:tracePt t="4510" x="10653713" y="1538288"/>
          <p14:tracePt t="4511" x="10637838" y="1530350"/>
          <p14:tracePt t="4512" x="10620375" y="1522413"/>
          <p14:tracePt t="4513" x="10604500" y="1514475"/>
          <p14:tracePt t="4514" x="10596563" y="1514475"/>
          <p14:tracePt t="4515" x="10580688" y="1506538"/>
          <p14:tracePt t="4516" x="10572750" y="1498600"/>
          <p14:tracePt t="4517" x="10556875" y="1490663"/>
          <p14:tracePt t="4518" x="10541000" y="1490663"/>
          <p14:tracePt t="4519" x="10533063" y="1474788"/>
          <p14:tracePt t="4520" x="10525125" y="1474788"/>
          <p14:tracePt t="4521" x="10501313" y="1458913"/>
          <p14:tracePt t="4522" x="10493375" y="1450975"/>
          <p14:tracePt t="4523" x="10477500" y="1450975"/>
          <p14:tracePt t="4524" x="10461625" y="1443038"/>
          <p14:tracePt t="4525" x="10445750" y="1435100"/>
          <p14:tracePt t="4526" x="10437813" y="1427163"/>
          <p14:tracePt t="4527" x="10421938" y="1419225"/>
          <p14:tracePt t="4529" x="10406063" y="1419225"/>
          <p14:tracePt t="4529" x="10398125" y="1411288"/>
          <p14:tracePt t="4530" x="10382250" y="1403350"/>
          <p14:tracePt t="4532" x="10366375" y="1403350"/>
          <p14:tracePt t="4532" x="10350500" y="1395413"/>
          <p14:tracePt t="4533" x="10334625" y="1387475"/>
          <p14:tracePt t="4534" x="10326688" y="1379538"/>
          <p14:tracePt t="4535" x="10302875" y="1371600"/>
          <p14:tracePt t="4536" x="10294938" y="1371600"/>
          <p14:tracePt t="4537" x="10279063" y="1363663"/>
          <p14:tracePt t="4538" x="10269538" y="1355725"/>
          <p14:tracePt t="4539" x="10245725" y="1355725"/>
          <p14:tracePt t="4541" x="10229850" y="1347788"/>
          <p14:tracePt t="4541" x="10221913" y="1347788"/>
          <p14:tracePt t="4543" x="10206038" y="1339850"/>
          <p14:tracePt t="4543" x="10190163" y="1323975"/>
          <p14:tracePt t="4545" x="10174288" y="1323975"/>
          <p14:tracePt t="4545" x="10166350" y="1323975"/>
          <p14:tracePt t="4546" x="10142538" y="1316038"/>
          <p14:tracePt t="4547" x="10134600" y="1308100"/>
          <p14:tracePt t="4548" x="10118725" y="1308100"/>
          <p14:tracePt t="4550" x="10102850" y="1300163"/>
          <p14:tracePt t="4550" x="10086975" y="1300163"/>
          <p14:tracePt t="4551" x="10071100" y="1292225"/>
          <p14:tracePt t="4552" x="10063163" y="1284288"/>
          <p14:tracePt t="4554" x="10031413" y="1276350"/>
          <p14:tracePt t="4555" x="10015538" y="1276350"/>
          <p14:tracePt t="4557" x="10007600" y="1268413"/>
          <p14:tracePt t="4558" x="9991725" y="1268413"/>
          <p14:tracePt t="4558" x="9975850" y="1268413"/>
          <p14:tracePt t="4559" x="9959975" y="1260475"/>
          <p14:tracePt t="4560" x="9944100" y="1252538"/>
          <p14:tracePt t="4561" x="9936163" y="1252538"/>
          <p14:tracePt t="4562" x="9910763" y="1244600"/>
          <p14:tracePt t="4564" x="9902825" y="1244600"/>
          <p14:tracePt t="4564" x="9894888" y="1244600"/>
          <p14:tracePt t="4565" x="9879013" y="1236663"/>
          <p14:tracePt t="4566" x="9863138" y="1236663"/>
          <p14:tracePt t="4567" x="9847263" y="1236663"/>
          <p14:tracePt t="4568" x="9839325" y="1228725"/>
          <p14:tracePt t="4569" x="9831388" y="1228725"/>
          <p14:tracePt t="4570" x="9807575" y="1228725"/>
          <p14:tracePt t="4571" x="9799638" y="1228725"/>
          <p14:tracePt t="4572" x="9791700" y="1220788"/>
          <p14:tracePt t="4573" x="9775825" y="1220788"/>
          <p14:tracePt t="4574" x="9759950" y="1220788"/>
          <p14:tracePt t="4576" x="9752013" y="1220788"/>
          <p14:tracePt t="4576" x="9736138" y="1212850"/>
          <p14:tracePt t="4577" x="9728200" y="1212850"/>
          <p14:tracePt t="4578" x="9712325" y="1212850"/>
          <p14:tracePt t="4579" x="9704388" y="1212850"/>
          <p14:tracePt t="4580" x="9696450" y="1212850"/>
          <p14:tracePt t="4581" x="9680575" y="1212850"/>
          <p14:tracePt t="4583" x="9672638" y="1204913"/>
          <p14:tracePt t="4583" x="9664700" y="1204913"/>
          <p14:tracePt t="4585" x="9648825" y="1204913"/>
          <p14:tracePt t="4585" x="9632950" y="1204913"/>
          <p14:tracePt t="4586" x="9617075" y="1195388"/>
          <p14:tracePt t="4588" x="9609138" y="1195388"/>
          <p14:tracePt t="4589" x="9601200" y="1195388"/>
          <p14:tracePt t="4589" x="9585325" y="1195388"/>
          <p14:tracePt t="4590" x="9567863" y="1195388"/>
          <p14:tracePt t="4592" x="9551988" y="1195388"/>
          <p14:tracePt t="4593" x="9536113" y="1195388"/>
          <p14:tracePt t="4594" x="9528175" y="1195388"/>
          <p14:tracePt t="4595" x="9520238" y="1195388"/>
          <p14:tracePt t="4596" x="9512300" y="1195388"/>
          <p14:tracePt t="4597" x="9496425" y="1195388"/>
          <p14:tracePt t="4598" x="9488488" y="1195388"/>
          <p14:tracePt t="4599" x="9480550" y="1195388"/>
          <p14:tracePt t="4600" x="9472613" y="1195388"/>
          <p14:tracePt t="4601" x="9464675" y="1195388"/>
          <p14:tracePt t="4602" x="9448800" y="1195388"/>
          <p14:tracePt t="4604" x="9432925" y="1195388"/>
          <p14:tracePt t="4605" x="9424988" y="1195388"/>
          <p14:tracePt t="4606" x="9409113" y="1195388"/>
          <p14:tracePt t="4608" x="9401175" y="1195388"/>
          <p14:tracePt t="4609" x="9385300" y="1195388"/>
          <p14:tracePt t="4610" x="9377363" y="1195388"/>
          <p14:tracePt t="4611" x="9369425" y="1195388"/>
          <p14:tracePt t="4612" x="9353550" y="1195388"/>
          <p14:tracePt t="4613" x="9345613" y="1195388"/>
          <p14:tracePt t="4616" x="9329738" y="1195388"/>
          <p14:tracePt t="4616" x="9321800" y="1195388"/>
          <p14:tracePt t="4617" x="9313863" y="1195388"/>
          <p14:tracePt t="4618" x="9305925" y="1195388"/>
          <p14:tracePt t="4619" x="9290050" y="1195388"/>
          <p14:tracePt t="4621" x="9282113" y="1195388"/>
          <p14:tracePt t="4622" x="9266238" y="1195388"/>
          <p14:tracePt t="4623" x="9258300" y="1195388"/>
          <p14:tracePt t="4624" x="9250363" y="1195388"/>
          <p14:tracePt t="4626" x="9242425" y="1195388"/>
          <p14:tracePt t="4627" x="9224963" y="1195388"/>
          <p14:tracePt t="4629" x="9217025" y="1195388"/>
          <p14:tracePt t="4630" x="9201150" y="1195388"/>
          <p14:tracePt t="4631" x="9193213" y="1195388"/>
          <p14:tracePt t="4632" x="9185275" y="1195388"/>
          <p14:tracePt t="4634" x="9177338" y="1195388"/>
          <p14:tracePt t="4634" x="9169400" y="1195388"/>
          <p14:tracePt t="4635" x="9161463" y="1195388"/>
          <p14:tracePt t="4637" x="9153525" y="1195388"/>
          <p14:tracePt t="4638" x="9137650" y="1195388"/>
          <p14:tracePt t="4640" x="9129713" y="1195388"/>
          <p14:tracePt t="4641" x="9113838" y="1195388"/>
          <p14:tracePt t="4642" x="9105900" y="1195388"/>
          <p14:tracePt t="4644" x="9097963" y="1195388"/>
          <p14:tracePt t="4644" x="9090025" y="1204913"/>
          <p14:tracePt t="4646" x="9074150" y="1204913"/>
          <p14:tracePt t="4647" x="9066213" y="1204913"/>
          <p14:tracePt t="4648" x="9058275" y="1204913"/>
          <p14:tracePt t="4649" x="9050338" y="1204913"/>
          <p14:tracePt t="4650" x="9042400" y="1212850"/>
          <p14:tracePt t="4651" x="9034463" y="1212850"/>
          <p14:tracePt t="4652" x="9026525" y="1212850"/>
          <p14:tracePt t="4654" x="9018588" y="1212850"/>
          <p14:tracePt t="4654" x="9010650" y="1212850"/>
          <p14:tracePt t="4655" x="9002713" y="1212850"/>
          <p14:tracePt t="4656" x="8994775" y="1212850"/>
          <p14:tracePt t="4657" x="8986838" y="1212850"/>
          <p14:tracePt t="4659" x="8970963" y="1212850"/>
          <p14:tracePt t="4660" x="8955088" y="1212850"/>
          <p14:tracePt t="4661" x="8947150" y="1212850"/>
          <p14:tracePt t="4663" x="8931275" y="1212850"/>
          <p14:tracePt t="4664" x="8923338" y="1212850"/>
          <p14:tracePt t="4665" x="8915400" y="1212850"/>
          <p14:tracePt t="4666" x="8907463" y="1212850"/>
          <p14:tracePt t="4667" x="8891588" y="1220788"/>
          <p14:tracePt t="4668" x="8883650" y="1220788"/>
          <p14:tracePt t="4669" x="8874125" y="1220788"/>
          <p14:tracePt t="4670" x="8858250" y="1220788"/>
          <p14:tracePt t="4671" x="8850313" y="1220788"/>
          <p14:tracePt t="4672" x="8842375" y="1220788"/>
          <p14:tracePt t="4674" x="8834438" y="1220788"/>
          <p14:tracePt t="4674" x="8818563" y="1220788"/>
          <p14:tracePt t="4676" x="8810625" y="1220788"/>
          <p14:tracePt t="4676" x="8802688" y="1220788"/>
          <p14:tracePt t="4677" x="8786813" y="1220788"/>
          <p14:tracePt t="4678" x="8770938" y="1220788"/>
          <p14:tracePt t="4680" x="8755063" y="1228725"/>
          <p14:tracePt t="4681" x="8739188" y="1228725"/>
          <p14:tracePt t="4683" x="8731250" y="1228725"/>
          <p14:tracePt t="4683" x="8723313" y="1228725"/>
          <p14:tracePt t="4685" x="8715375" y="1228725"/>
          <p14:tracePt t="4685" x="8699500" y="1228725"/>
          <p14:tracePt t="4687" x="8691563" y="1228725"/>
          <p14:tracePt t="4688" x="8675688" y="1228725"/>
          <p14:tracePt t="4688" x="8659813" y="1228725"/>
          <p14:tracePt t="4689" x="8651875" y="1228725"/>
          <p14:tracePt t="4690" x="8636000" y="1228725"/>
          <p14:tracePt t="4691" x="8628063" y="1228725"/>
          <p14:tracePt t="4692" x="8612188" y="1228725"/>
          <p14:tracePt t="4693" x="8604250" y="1228725"/>
          <p14:tracePt t="4695" x="8588375" y="1228725"/>
          <p14:tracePt t="4695" x="8580438" y="1228725"/>
          <p14:tracePt t="4696" x="8564563" y="1228725"/>
          <p14:tracePt t="4697" x="8556625" y="1228725"/>
          <p14:tracePt t="4698" x="8548688" y="1236663"/>
          <p14:tracePt t="4699" x="8540750" y="1236663"/>
          <p14:tracePt t="4700" x="8515350" y="1236663"/>
          <p14:tracePt t="4701" x="8507413" y="1236663"/>
          <p14:tracePt t="4702" x="8499475" y="1236663"/>
          <p14:tracePt t="4704" x="8491538" y="1236663"/>
          <p14:tracePt t="4704" x="8467725" y="1236663"/>
          <p14:tracePt t="4705" x="8467725" y="1244600"/>
          <p14:tracePt t="4706" x="8451850" y="1244600"/>
          <p14:tracePt t="4707" x="8443913" y="1244600"/>
          <p14:tracePt t="4708" x="8428038" y="1244600"/>
          <p14:tracePt t="4709" x="8420100" y="1244600"/>
          <p14:tracePt t="4710" x="8404225" y="1244600"/>
          <p14:tracePt t="4711" x="8396288" y="1244600"/>
          <p14:tracePt t="4712" x="8380413" y="1244600"/>
          <p14:tracePt t="4713" x="8372475" y="1244600"/>
          <p14:tracePt t="4714" x="8364538" y="1244600"/>
          <p14:tracePt t="4715" x="8356600" y="1244600"/>
          <p14:tracePt t="4717" x="8332788" y="1252538"/>
          <p14:tracePt t="4718" x="8316913" y="1252538"/>
          <p14:tracePt t="4720" x="8308975" y="1252538"/>
          <p14:tracePt t="4721" x="8285163" y="1260475"/>
          <p14:tracePt t="4722" x="8277225" y="1260475"/>
          <p14:tracePt t="4723" x="8261350" y="1260475"/>
          <p14:tracePt t="4724" x="8245475" y="1260475"/>
          <p14:tracePt t="4725" x="8237538" y="1260475"/>
          <p14:tracePt t="4726" x="8221663" y="1268413"/>
          <p14:tracePt t="4727" x="8213725" y="1268413"/>
          <p14:tracePt t="4729" x="8197850" y="1276350"/>
          <p14:tracePt t="4731" x="8180388" y="1276350"/>
          <p14:tracePt t="4731" x="8164513" y="1276350"/>
          <p14:tracePt t="4734" x="8148638" y="1276350"/>
          <p14:tracePt t="4734" x="8140700" y="1276350"/>
          <p14:tracePt t="4735" x="8132763" y="1276350"/>
          <p14:tracePt t="4737" x="8124825" y="1276350"/>
          <p14:tracePt t="4737" x="8108950" y="1284288"/>
          <p14:tracePt t="4738" x="8101013" y="1284288"/>
          <p14:tracePt t="4739" x="8093075" y="1284288"/>
          <p14:tracePt t="4740" x="8077200" y="1292225"/>
          <p14:tracePt t="4741" x="8069263" y="1292225"/>
          <p14:tracePt t="4742" x="8061325" y="1292225"/>
          <p14:tracePt t="4743" x="8045450" y="1292225"/>
          <p14:tracePt t="4745" x="8037513" y="1300163"/>
          <p14:tracePt t="4746" x="8021638" y="1308100"/>
          <p14:tracePt t="4747" x="8013700" y="1308100"/>
          <p14:tracePt t="4748" x="8005763" y="1308100"/>
          <p14:tracePt t="4749" x="7989888" y="1308100"/>
          <p14:tracePt t="4750" x="7981950" y="1308100"/>
          <p14:tracePt t="4752" x="7974013" y="1316038"/>
          <p14:tracePt t="4752" x="7966075" y="1323975"/>
          <p14:tracePt t="4754" x="7950200" y="1323975"/>
          <p14:tracePt t="4755" x="7934325" y="1323975"/>
          <p14:tracePt t="4758" x="7926388" y="1323975"/>
          <p14:tracePt t="4758" x="7910513" y="1331913"/>
          <p14:tracePt t="4759" x="7902575" y="1331913"/>
          <p14:tracePt t="4760" x="7894638" y="1331913"/>
          <p14:tracePt t="4761" x="7886700" y="1331913"/>
          <p14:tracePt t="4763" x="7878763" y="1339850"/>
          <p14:tracePt t="4763" x="7870825" y="1339850"/>
          <p14:tracePt t="4765" x="7854950" y="1347788"/>
          <p14:tracePt t="4766" x="7839075" y="1355725"/>
          <p14:tracePt t="4768" x="7829550" y="1363663"/>
          <p14:tracePt t="4769" x="7821613" y="1363663"/>
          <p14:tracePt t="4770" x="7813675" y="1363663"/>
          <p14:tracePt t="4772" x="7797800" y="1371600"/>
          <p14:tracePt t="4772" x="7789863" y="1371600"/>
          <p14:tracePt t="4773" x="7781925" y="1379538"/>
          <p14:tracePt t="4774" x="7773988" y="1379538"/>
          <p14:tracePt t="4775" x="7766050" y="1387475"/>
          <p14:tracePt t="4776" x="7758113" y="1387475"/>
          <p14:tracePt t="4777" x="7750175" y="1387475"/>
          <p14:tracePt t="4778" x="7734300" y="1395413"/>
          <p14:tracePt t="4779" x="7734300" y="1403350"/>
          <p14:tracePt t="4781" x="7718425" y="1403350"/>
          <p14:tracePt t="4781" x="7710488" y="1403350"/>
          <p14:tracePt t="4782" x="7702550" y="1411288"/>
          <p14:tracePt t="4783" x="7694613" y="1411288"/>
          <p14:tracePt t="4785" x="7686675" y="1411288"/>
          <p14:tracePt t="4785" x="7670800" y="1419225"/>
          <p14:tracePt t="4787" x="7670800" y="1427163"/>
          <p14:tracePt t="4787" x="7662863" y="1427163"/>
          <p14:tracePt t="4788" x="7654925" y="1427163"/>
          <p14:tracePt t="4789" x="7646988" y="1443038"/>
          <p14:tracePt t="4790" x="7631113" y="1443038"/>
          <p14:tracePt t="4791" x="7623175" y="1443038"/>
          <p14:tracePt t="4792" x="7615238" y="1450975"/>
          <p14:tracePt t="4793" x="7607300" y="1458913"/>
          <p14:tracePt t="4794" x="7599363" y="1458913"/>
          <p14:tracePt t="4795" x="7591425" y="1474788"/>
          <p14:tracePt t="4796" x="7583488" y="1474788"/>
          <p14:tracePt t="4797" x="7575550" y="1474788"/>
          <p14:tracePt t="4798" x="7567613" y="1474788"/>
          <p14:tracePt t="4799" x="7559675" y="1490663"/>
          <p14:tracePt t="4800" x="7551738" y="1490663"/>
          <p14:tracePt t="4801" x="7543800" y="1490663"/>
          <p14:tracePt t="4802" x="7535863" y="1498600"/>
          <p14:tracePt t="4804" x="7519988" y="1506538"/>
          <p14:tracePt t="4805" x="7512050" y="1514475"/>
          <p14:tracePt t="4806" x="7504113" y="1514475"/>
          <p14:tracePt t="4807" x="7496175" y="1522413"/>
          <p14:tracePt t="4808" x="7486650" y="1522413"/>
          <p14:tracePt t="4810" x="7470775" y="1538288"/>
          <p14:tracePt t="4812" x="7462838" y="1538288"/>
          <p14:tracePt t="4814" x="7446963" y="1547813"/>
          <p14:tracePt t="4814" x="7446963" y="1555750"/>
          <p14:tracePt t="4815" x="7431088" y="1555750"/>
          <p14:tracePt t="4816" x="7431088" y="1563688"/>
          <p14:tracePt t="4817" x="7423150" y="1563688"/>
          <p14:tracePt t="4818" x="7415213" y="1579563"/>
          <p14:tracePt t="4820" x="7407275" y="1579563"/>
          <p14:tracePt t="4821" x="7399338" y="1579563"/>
          <p14:tracePt t="4821" x="7391400" y="1595438"/>
          <p14:tracePt t="4822" x="7383463" y="1595438"/>
          <p14:tracePt t="4823" x="7375525" y="1603375"/>
          <p14:tracePt t="4825" x="7359650" y="1603375"/>
          <p14:tracePt t="4826" x="7351713" y="1611313"/>
          <p14:tracePt t="4827" x="7351713" y="1619250"/>
          <p14:tracePt t="4828" x="7343775" y="1627188"/>
          <p14:tracePt t="4829" x="7335838" y="1627188"/>
          <p14:tracePt t="4830" x="7327900" y="1635125"/>
          <p14:tracePt t="4831" x="7319963" y="1643063"/>
          <p14:tracePt t="4834" x="7312025" y="1651000"/>
          <p14:tracePt t="4834" x="7304088" y="1651000"/>
          <p14:tracePt t="4835" x="7296150" y="1658938"/>
          <p14:tracePt t="4836" x="7296150" y="1666875"/>
          <p14:tracePt t="4837" x="7280275" y="1666875"/>
          <p14:tracePt t="4838" x="7280275" y="1674813"/>
          <p14:tracePt t="4840" x="7272338" y="1674813"/>
          <p14:tracePt t="4840" x="7272338" y="1682750"/>
          <p14:tracePt t="4841" x="7264400" y="1690688"/>
          <p14:tracePt t="4842" x="7256463" y="1690688"/>
          <p14:tracePt t="4843" x="7256463" y="1698625"/>
          <p14:tracePt t="4844" x="7248525" y="1698625"/>
          <p14:tracePt t="4845" x="7248525" y="1706563"/>
          <p14:tracePt t="4846" x="7240588" y="1706563"/>
          <p14:tracePt t="4847" x="7232650" y="1722438"/>
          <p14:tracePt t="4849" x="7224713" y="1722438"/>
          <p14:tracePt t="4849" x="7216775" y="1730375"/>
          <p14:tracePt t="4850" x="7216775" y="1738313"/>
          <p14:tracePt t="4851" x="7208838" y="1738313"/>
          <p14:tracePt t="4852" x="7208838" y="1746250"/>
          <p14:tracePt t="4854" x="7200900" y="1754188"/>
          <p14:tracePt t="4855" x="7185025" y="1762125"/>
          <p14:tracePt t="4857" x="7177088" y="1770063"/>
          <p14:tracePt t="4859" x="7169150" y="1778000"/>
          <p14:tracePt t="4860" x="7161213" y="1785938"/>
          <p14:tracePt t="4861" x="7161213" y="1793875"/>
          <p14:tracePt t="4862" x="7153275" y="1793875"/>
          <p14:tracePt t="4863" x="7153275" y="1801813"/>
          <p14:tracePt t="4864" x="7145338" y="1809750"/>
          <p14:tracePt t="4866" x="7135813" y="1809750"/>
          <p14:tracePt t="4866" x="7135813" y="1817688"/>
          <p14:tracePt t="4867" x="7127875" y="1817688"/>
          <p14:tracePt t="4868" x="7127875" y="1825625"/>
          <p14:tracePt t="4869" x="7119938" y="1825625"/>
          <p14:tracePt t="4870" x="7119938" y="1833563"/>
          <p14:tracePt t="4871" x="7119938" y="1841500"/>
          <p14:tracePt t="4872" x="7104063" y="1841500"/>
          <p14:tracePt t="4874" x="7104063" y="1857375"/>
          <p14:tracePt t="4874" x="7096125" y="1857375"/>
          <p14:tracePt t="4875" x="7088188" y="1865313"/>
          <p14:tracePt t="4877" x="7080250" y="1873250"/>
          <p14:tracePt t="4878" x="7080250" y="1881188"/>
          <p14:tracePt t="4881" x="7072313" y="1890713"/>
          <p14:tracePt t="4881" x="7064375" y="1890713"/>
          <p14:tracePt t="4882" x="7064375" y="1906588"/>
          <p14:tracePt t="4884" x="7056438" y="1914525"/>
          <p14:tracePt t="4888" x="7048500" y="1930400"/>
          <p14:tracePt t="4889" x="7040563" y="1938338"/>
          <p14:tracePt t="4890" x="7032625" y="1946275"/>
          <p14:tracePt t="4892" x="7032625" y="1954213"/>
          <p14:tracePt t="4893" x="7024688" y="1962150"/>
          <p14:tracePt t="4894" x="7024688" y="1970088"/>
          <p14:tracePt t="4897" x="7016750" y="1978025"/>
          <p14:tracePt t="4897" x="7008813" y="1985963"/>
          <p14:tracePt t="4898" x="7008813" y="1993900"/>
          <p14:tracePt t="4900" x="7000875" y="2001838"/>
          <p14:tracePt t="4901" x="7000875" y="2009775"/>
          <p14:tracePt t="4904" x="6992938" y="2025650"/>
          <p14:tracePt t="4905" x="6992938" y="2033588"/>
          <p14:tracePt t="4907" x="6985000" y="2041525"/>
          <p14:tracePt t="4908" x="6977063" y="2049463"/>
          <p14:tracePt t="4910" x="6977063" y="2057400"/>
          <p14:tracePt t="4911" x="6977063" y="2065338"/>
          <p14:tracePt t="4912" x="6969125" y="2073275"/>
          <p14:tracePt t="4914" x="6961188" y="2081213"/>
          <p14:tracePt t="4916" x="6961188" y="2097088"/>
          <p14:tracePt t="4916" x="6953250" y="2097088"/>
          <p14:tracePt t="4917" x="6953250" y="2105025"/>
          <p14:tracePt t="4919" x="6953250" y="2112963"/>
          <p14:tracePt t="4920" x="6945313" y="2112963"/>
          <p14:tracePt t="4921" x="6945313" y="2120900"/>
          <p14:tracePt t="4922" x="6937375" y="2128838"/>
          <p14:tracePt t="4923" x="6937375" y="2136775"/>
          <p14:tracePt t="4926" x="6937375" y="2144713"/>
          <p14:tracePt t="4926" x="6929438" y="2152650"/>
          <p14:tracePt t="4927" x="6929438" y="2160588"/>
          <p14:tracePt t="4930" x="6929438" y="2168525"/>
          <p14:tracePt t="4931" x="6929438" y="2176463"/>
          <p14:tracePt t="4931" x="6921500" y="2184400"/>
          <p14:tracePt t="4933" x="6921500" y="2192338"/>
          <p14:tracePt t="4935" x="6913563" y="2200275"/>
          <p14:tracePt t="4936" x="6913563" y="2208213"/>
          <p14:tracePt t="4938" x="6913563" y="2216150"/>
          <p14:tracePt t="4939" x="6905625" y="2216150"/>
          <p14:tracePt t="4940" x="6905625" y="2224088"/>
          <p14:tracePt t="4942" x="6905625" y="2233613"/>
          <p14:tracePt t="4944" x="6905625" y="2241550"/>
          <p14:tracePt t="4944" x="6905625" y="2249488"/>
          <p14:tracePt t="4946" x="6897688" y="2257425"/>
          <p14:tracePt t="4947" x="6897688" y="2265363"/>
          <p14:tracePt t="4948" x="6897688" y="2273300"/>
          <p14:tracePt t="4950" x="6897688" y="2281238"/>
          <p14:tracePt t="4952" x="6897688" y="2289175"/>
          <p14:tracePt t="4954" x="6897688" y="2297113"/>
          <p14:tracePt t="4955" x="6889750" y="2305050"/>
          <p14:tracePt t="4956" x="6889750" y="2312988"/>
          <p14:tracePt t="4958" x="6889750" y="2320925"/>
          <p14:tracePt t="4959" x="6889750" y="2328863"/>
          <p14:tracePt t="4961" x="6889750" y="2336800"/>
          <p14:tracePt t="4962" x="6889750" y="2344738"/>
          <p14:tracePt t="4963" x="6889750" y="2352675"/>
          <p14:tracePt t="4966" x="6889750" y="2360613"/>
          <p14:tracePt t="4967" x="6889750" y="2368550"/>
          <p14:tracePt t="4968" x="6889750" y="2376488"/>
          <p14:tracePt t="4971" x="6889750" y="2384425"/>
          <p14:tracePt t="4972" x="6881813" y="2392363"/>
          <p14:tracePt t="4972" x="6881813" y="2400300"/>
          <p14:tracePt t="4975" x="6881813" y="2408238"/>
          <p14:tracePt t="4976" x="6881813" y="2416175"/>
          <p14:tracePt t="4978" x="6881813" y="2424113"/>
          <p14:tracePt t="4979" x="6881813" y="2432050"/>
          <p14:tracePt t="4982" x="6881813" y="2439988"/>
          <p14:tracePt t="4983" x="6881813" y="2447925"/>
          <p14:tracePt t="4986" x="6881813" y="2455863"/>
          <p14:tracePt t="4987" x="6881813" y="2463800"/>
          <p14:tracePt t="4988" x="6881813" y="2471738"/>
          <p14:tracePt t="4990" x="6881813" y="2479675"/>
          <p14:tracePt t="4992" x="6881813" y="2487613"/>
          <p14:tracePt t="4993" x="6881813" y="2495550"/>
          <p14:tracePt t="4995" x="6881813" y="2503488"/>
          <p14:tracePt t="4998" x="6881813" y="2511425"/>
          <p14:tracePt t="4999" x="6881813" y="2519363"/>
          <p14:tracePt t="5000" x="6881813" y="2527300"/>
          <p14:tracePt t="5004" x="6881813" y="2535238"/>
          <p14:tracePt t="5005" x="6889750" y="2543175"/>
          <p14:tracePt t="5007" x="6889750" y="2551113"/>
          <p14:tracePt t="5008" x="6889750" y="2559050"/>
          <p14:tracePt t="5010" x="6889750" y="2566988"/>
          <p14:tracePt t="5013" x="6897688" y="2576513"/>
          <p14:tracePt t="5016" x="6897688" y="2584450"/>
          <p14:tracePt t="5017" x="6897688" y="2592388"/>
          <p14:tracePt t="5019" x="6897688" y="2600325"/>
          <p14:tracePt t="5021" x="6905625" y="2608263"/>
          <p14:tracePt t="5025" x="6905625" y="2616200"/>
          <p14:tracePt t="5025" x="6905625" y="2624138"/>
          <p14:tracePt t="5028" x="6913563" y="2632075"/>
          <p14:tracePt t="5030" x="6921500" y="2632075"/>
          <p14:tracePt t="5031" x="6921500" y="2640013"/>
          <p14:tracePt t="5034" x="6921500" y="2647950"/>
          <p14:tracePt t="5036" x="6921500" y="2655888"/>
          <p14:tracePt t="5036" x="6929438" y="2655888"/>
          <p14:tracePt t="5038" x="6929438" y="2663825"/>
          <p14:tracePt t="5041" x="6929438" y="2671763"/>
          <p14:tracePt t="5042" x="6937375" y="2671763"/>
          <p14:tracePt t="5044" x="6937375" y="2679700"/>
          <p14:tracePt t="5045" x="6945313" y="2687638"/>
          <p14:tracePt t="5048" x="6953250" y="2695575"/>
          <p14:tracePt t="5051" x="6953250" y="2703513"/>
          <p14:tracePt t="5052" x="6961188" y="2703513"/>
          <p14:tracePt t="5054" x="6961188" y="2711450"/>
          <p14:tracePt t="5055" x="6969125" y="2711450"/>
          <p14:tracePt t="5057" x="6969125" y="2719388"/>
          <p14:tracePt t="5059" x="6977063" y="2727325"/>
          <p14:tracePt t="5060" x="6985000" y="2727325"/>
          <p14:tracePt t="5063" x="6985000" y="2735263"/>
          <p14:tracePt t="5065" x="6992938" y="2735263"/>
          <p14:tracePt t="5065" x="6992938" y="2743200"/>
          <p14:tracePt t="5067" x="7000875" y="2743200"/>
          <p14:tracePt t="5068" x="7000875" y="2751138"/>
          <p14:tracePt t="5071" x="7000875" y="2759075"/>
          <p14:tracePt t="5071" x="7008813" y="2759075"/>
          <p14:tracePt t="5072" x="7016750" y="2759075"/>
          <p14:tracePt t="5073" x="7016750" y="2767013"/>
          <p14:tracePt t="5076" x="7024688" y="2774950"/>
          <p14:tracePt t="5078" x="7032625" y="2774950"/>
          <p14:tracePt t="5080" x="7032625" y="2782888"/>
          <p14:tracePt t="5081" x="7040563" y="2790825"/>
          <p14:tracePt t="5083" x="7048500" y="2790825"/>
          <p14:tracePt t="5085" x="7056438" y="2798763"/>
          <p14:tracePt t="5087" x="7064375" y="2798763"/>
          <p14:tracePt t="5088" x="7064375" y="2806700"/>
          <p14:tracePt t="5091" x="7072313" y="2806700"/>
          <p14:tracePt t="5092" x="7080250" y="2806700"/>
          <p14:tracePt t="5093" x="7080250" y="2814638"/>
          <p14:tracePt t="5094" x="7088188" y="2822575"/>
          <p14:tracePt t="5097" x="7096125" y="2822575"/>
          <p14:tracePt t="5100" x="7096125" y="2830513"/>
          <p14:tracePt t="5100" x="7104063" y="2830513"/>
          <p14:tracePt t="5101" x="7112000" y="2830513"/>
          <p14:tracePt t="5104" x="7119938" y="2838450"/>
          <p14:tracePt t="5107" x="7127875" y="2838450"/>
          <p14:tracePt t="5110" x="7135813" y="2846388"/>
          <p14:tracePt t="5111" x="7145338" y="2846388"/>
          <p14:tracePt t="5114" x="7145338" y="2854325"/>
          <p14:tracePt t="5114" x="7153275" y="2854325"/>
          <p14:tracePt t="5119" x="7161213" y="2854325"/>
          <p14:tracePt t="5120" x="7169150" y="2862263"/>
          <p14:tracePt t="5122" x="7177088" y="2862263"/>
          <p14:tracePt t="5125" x="7185025" y="2862263"/>
          <p14:tracePt t="5126" x="7185025" y="2870200"/>
          <p14:tracePt t="5130" x="7192963" y="2870200"/>
          <p14:tracePt t="5133" x="7200900" y="2870200"/>
          <p14:tracePt t="5133" x="7208838" y="2870200"/>
          <p14:tracePt t="5137" x="7216775" y="2870200"/>
          <p14:tracePt t="5138" x="7216775" y="2878138"/>
          <p14:tracePt t="5139" x="7216775" y="2886075"/>
          <p14:tracePt t="5140" x="7224713" y="2886075"/>
          <p14:tracePt t="5145" x="7232650" y="2886075"/>
          <p14:tracePt t="5147" x="7240588" y="2886075"/>
          <p14:tracePt t="5151" x="7248525" y="2886075"/>
          <p14:tracePt t="5153" x="7248525" y="2894013"/>
          <p14:tracePt t="5154" x="7256463" y="2894013"/>
          <p14:tracePt t="5158" x="7264400" y="2894013"/>
          <p14:tracePt t="5163" x="7272338" y="2894013"/>
          <p14:tracePt t="5170" x="7280275" y="2901950"/>
          <p14:tracePt t="5174" x="7288213" y="2901950"/>
          <p14:tracePt t="5185" x="7296150" y="2901950"/>
          <p14:tracePt t="5311" x="7304088" y="2901950"/>
          <p14:tracePt t="5319" x="7312025" y="2901950"/>
          <p14:tracePt t="5324" x="7319963" y="2901950"/>
          <p14:tracePt t="5328" x="7327900" y="2909888"/>
          <p14:tracePt t="5333" x="7343775" y="2909888"/>
          <p14:tracePt t="5338" x="7351713" y="2909888"/>
          <p14:tracePt t="5341" x="7359650" y="2909888"/>
          <p14:tracePt t="5346" x="7375525" y="2909888"/>
          <p14:tracePt t="5351" x="7383463" y="2909888"/>
          <p14:tracePt t="5352" x="7391400" y="2909888"/>
          <p14:tracePt t="5356" x="7407275" y="2919413"/>
          <p14:tracePt t="5359" x="7415213" y="2919413"/>
          <p14:tracePt t="5362" x="7423150" y="2919413"/>
          <p14:tracePt t="5365" x="7439025" y="2919413"/>
          <p14:tracePt t="5369" x="7454900" y="2919413"/>
          <p14:tracePt t="5374" x="7470775" y="2919413"/>
          <p14:tracePt t="5376" x="7478713" y="2919413"/>
          <p14:tracePt t="5378" x="7486650" y="2919413"/>
          <p14:tracePt t="5380" x="7504113" y="2919413"/>
          <p14:tracePt t="5382" x="7512050" y="2919413"/>
          <p14:tracePt t="5384" x="7527925" y="2919413"/>
          <p14:tracePt t="5385" x="7527925" y="2927350"/>
          <p14:tracePt t="5386" x="7535863" y="2927350"/>
          <p14:tracePt t="5387" x="7543800" y="2927350"/>
          <p14:tracePt t="5388" x="7551738" y="2927350"/>
          <p14:tracePt t="5390" x="7567613" y="2927350"/>
          <p14:tracePt t="5391" x="7575550" y="2927350"/>
          <p14:tracePt t="5393" x="7583488" y="2927350"/>
          <p14:tracePt t="5393" x="7591425" y="2927350"/>
          <p14:tracePt t="5394" x="7599363" y="2927350"/>
          <p14:tracePt t="5396" x="7607300" y="2927350"/>
          <p14:tracePt t="5398" x="7615238" y="2927350"/>
          <p14:tracePt t="5398" x="7623175" y="2927350"/>
          <p14:tracePt t="5400" x="7631113" y="2927350"/>
          <p14:tracePt t="5402" x="7646988" y="2927350"/>
          <p14:tracePt t="5403" x="7654925" y="2927350"/>
          <p14:tracePt t="5406" x="7670800" y="2927350"/>
          <p14:tracePt t="5408" x="7678738" y="2927350"/>
          <p14:tracePt t="5409" x="7686675" y="2927350"/>
          <p14:tracePt t="5410" x="7694613" y="2927350"/>
          <p14:tracePt t="5411" x="7702550" y="2927350"/>
          <p14:tracePt t="5412" x="7710488" y="2927350"/>
          <p14:tracePt t="5413" x="7718425" y="2927350"/>
          <p14:tracePt t="5415" x="7726363" y="2927350"/>
          <p14:tracePt t="5417" x="7742238" y="2927350"/>
          <p14:tracePt t="5419" x="7750175" y="2927350"/>
          <p14:tracePt t="5420" x="7766050" y="2927350"/>
          <p14:tracePt t="5424" x="7781925" y="2927350"/>
          <p14:tracePt t="5425" x="7789863" y="2927350"/>
          <p14:tracePt t="5427" x="7805738" y="2927350"/>
          <p14:tracePt t="5429" x="7813675" y="2927350"/>
          <p14:tracePt t="5430" x="7821613" y="2927350"/>
          <p14:tracePt t="5432" x="7829550" y="2927350"/>
          <p14:tracePt t="5433" x="7839075" y="2927350"/>
          <p14:tracePt t="5434" x="7847013" y="2927350"/>
          <p14:tracePt t="5436" x="7854950" y="2927350"/>
          <p14:tracePt t="5437" x="7862888" y="2927350"/>
          <p14:tracePt t="5439" x="7878763" y="2927350"/>
          <p14:tracePt t="5440" x="7886700" y="2927350"/>
          <p14:tracePt t="5442" x="7894638" y="2927350"/>
          <p14:tracePt t="5443" x="7902575" y="2927350"/>
          <p14:tracePt t="5445" x="7910513" y="2927350"/>
          <p14:tracePt t="5446" x="7918450" y="2927350"/>
          <p14:tracePt t="5447" x="7926388" y="2927350"/>
          <p14:tracePt t="5448" x="7934325" y="2927350"/>
          <p14:tracePt t="5449" x="7942263" y="2927350"/>
          <p14:tracePt t="5451" x="7950200" y="2927350"/>
          <p14:tracePt t="5452" x="7958138" y="2927350"/>
          <p14:tracePt t="5453" x="7966075" y="2927350"/>
          <p14:tracePt t="5456" x="7981950" y="2927350"/>
          <p14:tracePt t="5457" x="7989888" y="2927350"/>
          <p14:tracePt t="5458" x="7997825" y="2927350"/>
          <p14:tracePt t="5460" x="8013700" y="2927350"/>
          <p14:tracePt t="5462" x="8021638" y="2919413"/>
          <p14:tracePt t="5464" x="8029575" y="2919413"/>
          <p14:tracePt t="5465" x="8037513" y="2919413"/>
          <p14:tracePt t="5466" x="8045450" y="2919413"/>
          <p14:tracePt t="5468" x="8053388" y="2919413"/>
          <p14:tracePt t="5469" x="8061325" y="2919413"/>
          <p14:tracePt t="5475" x="8101013" y="2909888"/>
          <p14:tracePt t="5477" x="8108950" y="2909888"/>
          <p14:tracePt t="5479" x="8116888" y="2909888"/>
          <p14:tracePt t="5481" x="8132763" y="2909888"/>
          <p14:tracePt t="5482" x="8132763" y="2901950"/>
          <p14:tracePt t="5483" x="8140700" y="2901950"/>
          <p14:tracePt t="5484" x="8148638" y="2901950"/>
          <p14:tracePt t="5485" x="8156575" y="2901950"/>
          <p14:tracePt t="5488" x="8164513" y="2901950"/>
          <p14:tracePt t="5491" x="8189913" y="2886075"/>
          <p14:tracePt t="5493" x="8197850" y="2886075"/>
          <p14:tracePt t="5495" x="8213725" y="2886075"/>
          <p14:tracePt t="5495" x="8221663" y="2886075"/>
          <p14:tracePt t="5497" x="8229600" y="2886075"/>
          <p14:tracePt t="5498" x="8237538" y="2886075"/>
          <p14:tracePt t="5500" x="8245475" y="2878138"/>
          <p14:tracePt t="5501" x="8253413" y="2878138"/>
          <p14:tracePt t="5502" x="8261350" y="2878138"/>
          <p14:tracePt t="5507" x="8277225" y="2878138"/>
          <p14:tracePt t="5508" x="8293100" y="2870200"/>
          <p14:tracePt t="5510" x="8301038" y="2870200"/>
          <p14:tracePt t="5511" x="8308975" y="2870200"/>
          <p14:tracePt t="5512" x="8316913" y="2862263"/>
          <p14:tracePt t="5513" x="8324850" y="2862263"/>
          <p14:tracePt t="5515" x="8332788" y="2862263"/>
          <p14:tracePt t="5516" x="8340725" y="2862263"/>
          <p14:tracePt t="5518" x="8348663" y="2862263"/>
          <p14:tracePt t="5519" x="8356600" y="2854325"/>
          <p14:tracePt t="5522" x="8364538" y="2846388"/>
          <p14:tracePt t="5525" x="8388350" y="2846388"/>
          <p14:tracePt t="5526" x="8396288" y="2846388"/>
          <p14:tracePt t="5527" x="8404225" y="2838450"/>
          <p14:tracePt t="5529" x="8412163" y="2838450"/>
          <p14:tracePt t="5531" x="8420100" y="2838450"/>
          <p14:tracePt t="5532" x="8428038" y="2838450"/>
          <p14:tracePt t="5533" x="8435975" y="2838450"/>
          <p14:tracePt t="5534" x="8443913" y="2830513"/>
          <p14:tracePt t="5537" x="8451850" y="2830513"/>
          <p14:tracePt t="5539" x="8459788" y="2830513"/>
          <p14:tracePt t="5541" x="8467725" y="2822575"/>
          <p14:tracePt t="5542" x="8475663" y="2822575"/>
          <p14:tracePt t="5543" x="8475663" y="2814638"/>
          <p14:tracePt t="5544" x="8483600" y="2814638"/>
          <p14:tracePt t="5546" x="8491538" y="2814638"/>
          <p14:tracePt t="5547" x="8499475" y="2814638"/>
          <p14:tracePt t="5549" x="8507413" y="2806700"/>
          <p14:tracePt t="5551" x="8515350" y="2806700"/>
          <p14:tracePt t="5553" x="8523288" y="2806700"/>
          <p14:tracePt t="5554" x="8531225" y="2798763"/>
          <p14:tracePt t="5557" x="8540750" y="2798763"/>
          <p14:tracePt t="5558" x="8548688" y="2798763"/>
          <p14:tracePt t="5559" x="8548688" y="2790825"/>
          <p14:tracePt t="5560" x="8564563" y="2790825"/>
          <p14:tracePt t="5562" x="8564563" y="2782888"/>
          <p14:tracePt t="5564" x="8572500" y="2782888"/>
          <p14:tracePt t="5566" x="8580438" y="2782888"/>
          <p14:tracePt t="5568" x="8588375" y="2782888"/>
          <p14:tracePt t="5569" x="8596313" y="2774950"/>
          <p14:tracePt t="5571" x="8604250" y="2774950"/>
          <p14:tracePt t="5574" x="8612188" y="2774950"/>
          <p14:tracePt t="5575" x="8620125" y="2767013"/>
          <p14:tracePt t="5577" x="8628063" y="2767013"/>
          <p14:tracePt t="5579" x="8643938" y="2767013"/>
          <p14:tracePt t="5580" x="8643938" y="2751138"/>
          <p14:tracePt t="5581" x="8651875" y="2751138"/>
          <p14:tracePt t="5583" x="8659813" y="2751138"/>
          <p14:tracePt t="5585" x="8667750" y="2743200"/>
          <p14:tracePt t="5586" x="8675688" y="2735263"/>
          <p14:tracePt t="5587" x="8683625" y="2735263"/>
          <p14:tracePt t="5589" x="8699500" y="2735263"/>
          <p14:tracePt t="5591" x="8707438" y="2727325"/>
          <p14:tracePt t="5593" x="8723313" y="2719388"/>
          <p14:tracePt t="5594" x="8731250" y="2711450"/>
          <p14:tracePt t="5595" x="8739188" y="2703513"/>
          <p14:tracePt t="5597" x="8747125" y="2703513"/>
          <p14:tracePt t="5598" x="8755063" y="2695575"/>
          <p14:tracePt t="5600" x="8770938" y="2695575"/>
          <p14:tracePt t="5601" x="8770938" y="2687638"/>
          <p14:tracePt t="5602" x="8778875" y="2679700"/>
          <p14:tracePt t="5603" x="8786813" y="2679700"/>
          <p14:tracePt t="5606" x="8802688" y="2671763"/>
          <p14:tracePt t="5609" x="8834438" y="2655888"/>
          <p14:tracePt t="5611" x="8842375" y="2647950"/>
          <p14:tracePt t="5612" x="8850313" y="2647950"/>
          <p14:tracePt t="5613" x="8858250" y="2640013"/>
          <p14:tracePt t="5615" x="8874125" y="2632075"/>
          <p14:tracePt t="5616" x="8883650" y="2624138"/>
          <p14:tracePt t="5617" x="8891588" y="2624138"/>
          <p14:tracePt t="5618" x="8899525" y="2616200"/>
          <p14:tracePt t="5619" x="8907463" y="2616200"/>
          <p14:tracePt t="5620" x="8915400" y="2608263"/>
          <p14:tracePt t="5623" x="8939213" y="2592388"/>
          <p14:tracePt t="5625" x="8947150" y="2584450"/>
          <p14:tracePt t="5628" x="8978900" y="2566988"/>
          <p14:tracePt t="5630" x="8986838" y="2559050"/>
          <p14:tracePt t="5632" x="9002713" y="2559050"/>
          <p14:tracePt t="5633" x="9018588" y="2543175"/>
          <p14:tracePt t="5635" x="9026525" y="2543175"/>
          <p14:tracePt t="5636" x="9042400" y="2535238"/>
          <p14:tracePt t="5637" x="9042400" y="2527300"/>
          <p14:tracePt t="5639" x="9058275" y="2519363"/>
          <p14:tracePt t="5640" x="9082088" y="2519363"/>
          <p14:tracePt t="5642" x="9082088" y="2511425"/>
          <p14:tracePt t="5645" x="9105900" y="2503488"/>
          <p14:tracePt t="5646" x="9121775" y="2495550"/>
          <p14:tracePt t="5647" x="9129713" y="2487613"/>
          <p14:tracePt t="5649" x="9137650" y="2479675"/>
          <p14:tracePt t="5650" x="9145588" y="2479675"/>
          <p14:tracePt t="5651" x="9161463" y="2471738"/>
          <p14:tracePt t="5653" x="9169400" y="2463800"/>
          <p14:tracePt t="5655" x="9185275" y="2455863"/>
          <p14:tracePt t="5656" x="9193213" y="2447925"/>
          <p14:tracePt t="5658" x="9209088" y="2447925"/>
          <p14:tracePt t="5661" x="9217025" y="2432050"/>
          <p14:tracePt t="5662" x="9234488" y="2432050"/>
          <p14:tracePt t="5663" x="9242425" y="2416175"/>
          <p14:tracePt t="5665" x="9250363" y="2416175"/>
          <p14:tracePt t="5666" x="9258300" y="2408238"/>
          <p14:tracePt t="5668" x="9266238" y="2408238"/>
          <p14:tracePt t="5669" x="9266238" y="2400300"/>
          <p14:tracePt t="5670" x="9274175" y="2400300"/>
          <p14:tracePt t="5672" x="9290050" y="2392363"/>
          <p14:tracePt t="5674" x="9290050" y="2384425"/>
          <p14:tracePt t="5677" x="9305925" y="2376488"/>
          <p14:tracePt t="5678" x="9313863" y="2368550"/>
          <p14:tracePt t="5680" x="9313863" y="2360613"/>
          <p14:tracePt t="5681" x="9321800" y="2360613"/>
          <p14:tracePt t="5682" x="9321800" y="2352675"/>
          <p14:tracePt t="5684" x="9329738" y="2344738"/>
          <p14:tracePt t="5687" x="9337675" y="2344738"/>
          <p14:tracePt t="5689" x="9345613" y="2328863"/>
          <p14:tracePt t="5692" x="9353550" y="2320925"/>
          <p14:tracePt t="5693" x="9361488" y="2320925"/>
          <p14:tracePt t="5695" x="9361488" y="2312988"/>
          <p14:tracePt t="5697" x="9361488" y="2305050"/>
          <p14:tracePt t="5699" x="9369425" y="2297113"/>
          <p14:tracePt t="5700" x="9377363" y="2297113"/>
          <p14:tracePt t="5701" x="9377363" y="2289175"/>
          <p14:tracePt t="5704" x="9385300" y="2281238"/>
          <p14:tracePt t="5708" x="9385300" y="2265363"/>
          <p14:tracePt t="5709" x="9393238" y="2265363"/>
          <p14:tracePt t="5712" x="9393238" y="2257425"/>
          <p14:tracePt t="5715" x="9401175" y="2249488"/>
          <p14:tracePt t="5718" x="9409113" y="2241550"/>
          <p14:tracePt t="5720" x="9409113" y="2233613"/>
          <p14:tracePt t="5722" x="9409113" y="2224088"/>
          <p14:tracePt t="5726" x="9409113" y="2216150"/>
          <p14:tracePt t="5729" x="9417050" y="2208213"/>
          <p14:tracePt t="5730" x="9417050" y="2200275"/>
          <p14:tracePt t="5733" x="9417050" y="2192338"/>
          <p14:tracePt t="5736" x="9417050" y="2184400"/>
          <p14:tracePt t="5740" x="9417050" y="2168525"/>
          <p14:tracePt t="5742" x="9417050" y="2160588"/>
          <p14:tracePt t="5744" x="9417050" y="2152650"/>
          <p14:tracePt t="5747" x="9417050" y="2144713"/>
          <p14:tracePt t="5750" x="9417050" y="2128838"/>
          <p14:tracePt t="5753" x="9417050" y="2120900"/>
          <p14:tracePt t="5756" x="9417050" y="2112963"/>
          <p14:tracePt t="5756" x="9417050" y="2105025"/>
          <p14:tracePt t="5760" x="9409113" y="2097088"/>
          <p14:tracePt t="5761" x="9409113" y="2089150"/>
          <p14:tracePt t="5763" x="9401175" y="2081213"/>
          <p14:tracePt t="5765" x="9401175" y="2073275"/>
          <p14:tracePt t="5767" x="9393238" y="2065338"/>
          <p14:tracePt t="5770" x="9385300" y="2057400"/>
          <p14:tracePt t="5772" x="9377363" y="2049463"/>
          <p14:tracePt t="5773" x="9377363" y="2041525"/>
          <p14:tracePt t="5775" x="9369425" y="2033588"/>
          <p14:tracePt t="5777" x="9369425" y="2025650"/>
          <p14:tracePt t="5777" x="9361488" y="2025650"/>
          <p14:tracePt t="5779" x="9361488" y="2017713"/>
          <p14:tracePt t="5781" x="9353550" y="2009775"/>
          <p14:tracePt t="5782" x="9345613" y="2009775"/>
          <p14:tracePt t="5783" x="9345613" y="2001838"/>
          <p14:tracePt t="5784" x="9337675" y="2001838"/>
          <p14:tracePt t="5786" x="9329738" y="1985963"/>
          <p14:tracePt t="5789" x="9321800" y="1978025"/>
          <p14:tracePt t="5790" x="9313863" y="1970088"/>
          <p14:tracePt t="5791" x="9305925" y="1962150"/>
          <p14:tracePt t="5794" x="9297988" y="1962150"/>
          <p14:tracePt t="5795" x="9297988" y="1954213"/>
          <p14:tracePt t="5795" x="9290050" y="1954213"/>
          <p14:tracePt t="5797" x="9282113" y="1946275"/>
          <p14:tracePt t="5799" x="9274175" y="1946275"/>
          <p14:tracePt t="5800" x="9274175" y="1938338"/>
          <p14:tracePt t="5801" x="9266238" y="1930400"/>
          <p14:tracePt t="5803" x="9258300" y="1922463"/>
          <p14:tracePt t="5805" x="9250363" y="1914525"/>
          <p14:tracePt t="5806" x="9242425" y="1914525"/>
          <p14:tracePt t="5808" x="9234488" y="1906588"/>
          <p14:tracePt t="5809" x="9224963" y="1898650"/>
          <p14:tracePt t="5810" x="9217025" y="1898650"/>
          <p14:tracePt t="5812" x="9209088" y="1890713"/>
          <p14:tracePt t="5813" x="9201150" y="1890713"/>
          <p14:tracePt t="5815" x="9193213" y="1881188"/>
          <p14:tracePt t="5816" x="9185275" y="1881188"/>
          <p14:tracePt t="5816" x="9177338" y="1873250"/>
          <p14:tracePt t="5818" x="9169400" y="1873250"/>
          <p14:tracePt t="5820" x="9161463" y="1865313"/>
          <p14:tracePt t="5821" x="9153525" y="1865313"/>
          <p14:tracePt t="5822" x="9145588" y="1857375"/>
          <p14:tracePt t="5825" x="9129713" y="1849438"/>
          <p14:tracePt t="5827" x="9121775" y="1849438"/>
          <p14:tracePt t="5827" x="9113838" y="1841500"/>
          <p14:tracePt t="5830" x="9105900" y="1841500"/>
          <p14:tracePt t="5831" x="9097963" y="1841500"/>
          <p14:tracePt t="5831" x="9090025" y="1841500"/>
          <p14:tracePt t="5833" x="9090025" y="1833563"/>
          <p14:tracePt t="5834" x="9090025" y="1825625"/>
          <p14:tracePt t="5835" x="9082088" y="1825625"/>
          <p14:tracePt t="5835" x="9074150" y="1825625"/>
          <p14:tracePt t="5837" x="9066213" y="1825625"/>
          <p14:tracePt t="5839" x="9050338" y="1817688"/>
          <p14:tracePt t="5841" x="9034463" y="1809750"/>
          <p14:tracePt t="5844" x="9026525" y="1809750"/>
          <p14:tracePt t="5844" x="9018588" y="1801813"/>
          <p14:tracePt t="5845" x="9010650" y="1801813"/>
          <p14:tracePt t="5847" x="9002713" y="1801813"/>
          <p14:tracePt t="5848" x="8994775" y="1801813"/>
          <p14:tracePt t="5850" x="8986838" y="1793875"/>
          <p14:tracePt t="5852" x="8970963" y="1793875"/>
          <p14:tracePt t="5855" x="8955088" y="1793875"/>
          <p14:tracePt t="5856" x="8947150" y="1785938"/>
          <p14:tracePt t="5857" x="8939213" y="1785938"/>
          <p14:tracePt t="5859" x="8923338" y="1785938"/>
          <p14:tracePt t="5861" x="8915400" y="1785938"/>
          <p14:tracePt t="5861" x="8907463" y="1778000"/>
          <p14:tracePt t="5863" x="8899525" y="1778000"/>
          <p14:tracePt t="5865" x="8891588" y="1778000"/>
          <p14:tracePt t="5866" x="8883650" y="1778000"/>
          <p14:tracePt t="5867" x="8874125" y="1778000"/>
          <p14:tracePt t="5868" x="8866188" y="1770063"/>
          <p14:tracePt t="5870" x="8858250" y="1770063"/>
          <p14:tracePt t="5872" x="8850313" y="1770063"/>
          <p14:tracePt t="5873" x="8842375" y="1770063"/>
          <p14:tracePt t="5874" x="8826500" y="1770063"/>
          <p14:tracePt t="5875" x="8818563" y="1770063"/>
          <p14:tracePt t="5878" x="8810625" y="1770063"/>
          <p14:tracePt t="5879" x="8794750" y="1770063"/>
          <p14:tracePt t="5881" x="8786813" y="1770063"/>
          <p14:tracePt t="5882" x="8770938" y="1770063"/>
          <p14:tracePt t="5889" x="8731250" y="1770063"/>
          <p14:tracePt t="5891" x="8723313" y="1762125"/>
          <p14:tracePt t="5891" x="8715375" y="1762125"/>
          <p14:tracePt t="5894" x="8707438" y="1762125"/>
          <p14:tracePt t="5895" x="8699500" y="1762125"/>
          <p14:tracePt t="5895" x="8691563" y="1762125"/>
          <p14:tracePt t="5896" x="8683625" y="1762125"/>
          <p14:tracePt t="5899" x="8667750" y="1762125"/>
          <p14:tracePt t="5901" x="8659813" y="1762125"/>
          <p14:tracePt t="5902" x="8651875" y="1762125"/>
          <p14:tracePt t="5905" x="8636000" y="1762125"/>
          <p14:tracePt t="5906" x="8628063" y="1762125"/>
          <p14:tracePt t="5908" x="8612188" y="1762125"/>
          <p14:tracePt t="5910" x="8604250" y="1762125"/>
          <p14:tracePt t="5911" x="8596313" y="1762125"/>
          <p14:tracePt t="5911" x="8588375" y="1762125"/>
          <p14:tracePt t="5913" x="8580438" y="1762125"/>
          <p14:tracePt t="5914" x="8572500" y="1762125"/>
          <p14:tracePt t="5916" x="8556625" y="1762125"/>
          <p14:tracePt t="5918" x="8548688" y="1762125"/>
          <p14:tracePt t="5918" x="8540750" y="1762125"/>
          <p14:tracePt t="5920" x="8531225" y="1762125"/>
          <p14:tracePt t="5922" x="8515350" y="1762125"/>
          <p14:tracePt t="5923" x="8507413" y="1762125"/>
          <p14:tracePt t="5924" x="8499475" y="1762125"/>
          <p14:tracePt t="5926" x="8483600" y="1762125"/>
          <p14:tracePt t="5928" x="8475663" y="1762125"/>
          <p14:tracePt t="5928" x="8467725" y="1762125"/>
          <p14:tracePt t="5930" x="8459788" y="1762125"/>
          <p14:tracePt t="5931" x="8451850" y="1762125"/>
          <p14:tracePt t="5932" x="8443913" y="1762125"/>
          <p14:tracePt t="5932" x="8435975" y="1762125"/>
          <p14:tracePt t="5934" x="8428038" y="1762125"/>
          <p14:tracePt t="5935" x="8420100" y="1762125"/>
          <p14:tracePt t="5935" x="8412163" y="1762125"/>
          <p14:tracePt t="5937" x="8404225" y="1762125"/>
          <p14:tracePt t="5939" x="8388350" y="1762125"/>
          <p14:tracePt t="5939" x="8380413" y="1762125"/>
          <p14:tracePt t="5942" x="8364538" y="1762125"/>
          <p14:tracePt t="5944" x="8356600" y="1762125"/>
          <p14:tracePt t="5945" x="8348663" y="1762125"/>
          <p14:tracePt t="5946" x="8340725" y="1762125"/>
          <p14:tracePt t="5947" x="8332788" y="1762125"/>
          <p14:tracePt t="5947" x="8316913" y="1762125"/>
          <p14:tracePt t="5950" x="8308975" y="1762125"/>
          <p14:tracePt t="5951" x="8293100" y="1762125"/>
          <p14:tracePt t="5951" x="8285163" y="1762125"/>
          <p14:tracePt t="5953" x="8277225" y="1770063"/>
          <p14:tracePt t="5954" x="8269288" y="1770063"/>
          <p14:tracePt t="5955" x="8253413" y="1770063"/>
          <p14:tracePt t="5956" x="8245475" y="1770063"/>
          <p14:tracePt t="5957" x="8229600" y="1770063"/>
          <p14:tracePt t="5959" x="8221663" y="1770063"/>
          <p14:tracePt t="5959" x="8213725" y="1770063"/>
          <p14:tracePt t="5961" x="8205788" y="1770063"/>
          <p14:tracePt t="5962" x="8197850" y="1770063"/>
          <p14:tracePt t="5963" x="8189913" y="1770063"/>
          <p14:tracePt t="5963" x="8172450" y="1770063"/>
          <p14:tracePt t="5965" x="8164513" y="1770063"/>
          <p14:tracePt t="5965" x="8156575" y="1770063"/>
          <p14:tracePt t="5966" x="8148638" y="1770063"/>
          <p14:tracePt t="5967" x="8132763" y="1770063"/>
          <p14:tracePt t="5970" x="8116888" y="1770063"/>
          <p14:tracePt t="5972" x="8093075" y="1770063"/>
          <p14:tracePt t="5974" x="8077200" y="1770063"/>
          <p14:tracePt t="5975" x="8069263" y="1770063"/>
          <p14:tracePt t="5975" x="8053388" y="1770063"/>
          <p14:tracePt t="5976" x="8045450" y="1770063"/>
          <p14:tracePt t="5978" x="8037513" y="1770063"/>
          <p14:tracePt t="5978" x="8021638" y="1770063"/>
          <p14:tracePt t="5980" x="8013700" y="1770063"/>
          <p14:tracePt t="5980" x="8005763" y="1770063"/>
          <p14:tracePt t="5982" x="7989888" y="1770063"/>
          <p14:tracePt t="5982" x="7981950" y="1770063"/>
          <p14:tracePt t="5984" x="7974013" y="1770063"/>
          <p14:tracePt t="5984" x="7958138" y="1770063"/>
          <p14:tracePt t="5986" x="7950200" y="1770063"/>
          <p14:tracePt t="5986" x="7942263" y="1770063"/>
          <p14:tracePt t="5987" x="7934325" y="1770063"/>
          <p14:tracePt t="5988" x="7910513" y="1770063"/>
          <p14:tracePt t="5989" x="7902575" y="1770063"/>
          <p14:tracePt t="5990" x="7894638" y="1770063"/>
          <p14:tracePt t="5992" x="7886700" y="1770063"/>
          <p14:tracePt t="5992" x="7870825" y="1770063"/>
          <p14:tracePt t="5994" x="7862888" y="1770063"/>
          <p14:tracePt t="5994" x="7847013" y="1770063"/>
          <p14:tracePt t="5996" x="7839075" y="1778000"/>
          <p14:tracePt t="5996" x="7829550" y="1778000"/>
          <p14:tracePt t="5997" x="7813675" y="1778000"/>
          <p14:tracePt t="5999" x="7805738" y="1778000"/>
          <p14:tracePt t="5999" x="7797800" y="1778000"/>
          <p14:tracePt t="6001" x="7789863" y="1778000"/>
          <p14:tracePt t="6001" x="7781925" y="1778000"/>
          <p14:tracePt t="6002" x="7766050" y="1785938"/>
          <p14:tracePt t="6004" x="7742238" y="1785938"/>
          <p14:tracePt t="6005" x="7734300" y="1785938"/>
          <p14:tracePt t="6006" x="7718425" y="1785938"/>
          <p14:tracePt t="6007" x="7710488" y="1785938"/>
          <p14:tracePt t="6008" x="7702550" y="1785938"/>
          <p14:tracePt t="6009" x="7694613" y="1785938"/>
          <p14:tracePt t="6011" x="7678738" y="1785938"/>
          <p14:tracePt t="6011" x="7670800" y="1785938"/>
          <p14:tracePt t="6013" x="7662863" y="1785938"/>
          <p14:tracePt t="6013" x="7646988" y="1793875"/>
          <p14:tracePt t="6015" x="7639050" y="1793875"/>
          <p14:tracePt t="6015" x="7631113" y="1793875"/>
          <p14:tracePt t="6017" x="7615238" y="1801813"/>
          <p14:tracePt t="6017" x="7607300" y="1801813"/>
          <p14:tracePt t="6019" x="7599363" y="1801813"/>
          <p14:tracePt t="6019" x="7583488" y="1801813"/>
          <p14:tracePt t="6021" x="7575550" y="1801813"/>
          <p14:tracePt t="6021" x="7575550" y="1809750"/>
          <p14:tracePt t="6023" x="7559675" y="1809750"/>
          <p14:tracePt t="6023" x="7543800" y="1809750"/>
          <p14:tracePt t="6025" x="7535863" y="1809750"/>
          <p14:tracePt t="6026" x="7519988" y="1809750"/>
          <p14:tracePt t="6027" x="7512050" y="1809750"/>
          <p14:tracePt t="6029" x="7504113" y="1817688"/>
          <p14:tracePt t="6029" x="7496175" y="1825625"/>
          <p14:tracePt t="6030" x="7486650" y="1825625"/>
          <p14:tracePt t="6032" x="7478713" y="1825625"/>
          <p14:tracePt t="6032" x="7462838" y="1825625"/>
          <p14:tracePt t="6034" x="7454900" y="1833563"/>
          <p14:tracePt t="6034" x="7446963" y="1833563"/>
          <p14:tracePt t="6035" x="7439025" y="1833563"/>
          <p14:tracePt t="6036" x="7431088" y="1841500"/>
          <p14:tracePt t="6038" x="7423150" y="1841500"/>
          <p14:tracePt t="6039" x="7407275" y="1841500"/>
          <p14:tracePt t="6039" x="7407275" y="1849438"/>
          <p14:tracePt t="6040" x="7391400" y="1857375"/>
          <p14:tracePt t="6042" x="7383463" y="1857375"/>
          <p14:tracePt t="6044" x="7367588" y="1857375"/>
          <p14:tracePt t="6044" x="7367588" y="1865313"/>
          <p14:tracePt t="6046" x="7351713" y="1865313"/>
          <p14:tracePt t="6046" x="7343775" y="1865313"/>
          <p14:tracePt t="6049" x="7327900" y="1873250"/>
          <p14:tracePt t="6049" x="7319963" y="1881188"/>
          <p14:tracePt t="6050" x="7312025" y="1881188"/>
          <p14:tracePt t="6052" x="7304088" y="1881188"/>
          <p14:tracePt t="6052" x="7296150" y="1881188"/>
          <p14:tracePt t="6054" x="7280275" y="1890713"/>
          <p14:tracePt t="6055" x="7272338" y="1898650"/>
          <p14:tracePt t="6057" x="7264400" y="1898650"/>
          <p14:tracePt t="6057" x="7256463" y="1906588"/>
          <p14:tracePt t="6058" x="7248525" y="1906588"/>
          <p14:tracePt t="6060" x="7240588" y="1906588"/>
          <p14:tracePt t="6060" x="7232650" y="1906588"/>
          <p14:tracePt t="6062" x="7224713" y="1914525"/>
          <p14:tracePt t="6062" x="7216775" y="1922463"/>
          <p14:tracePt t="6063" x="7208838" y="1922463"/>
          <p14:tracePt t="6064" x="7200900" y="1922463"/>
          <p14:tracePt t="6065" x="7200900" y="1930400"/>
          <p14:tracePt t="6066" x="7185025" y="1930400"/>
          <p14:tracePt t="6067" x="7177088" y="1930400"/>
          <p14:tracePt t="6069" x="7169150" y="1938338"/>
          <p14:tracePt t="6070" x="7161213" y="1946275"/>
          <p14:tracePt t="6071" x="7161213" y="1954213"/>
          <p14:tracePt t="6072" x="7153275" y="1954213"/>
          <p14:tracePt t="6073" x="7135813" y="1954213"/>
          <p14:tracePt t="6076" x="7119938" y="1962150"/>
          <p14:tracePt t="6076" x="7119938" y="1970088"/>
          <p14:tracePt t="6077" x="7112000" y="1970088"/>
          <p14:tracePt t="6079" x="7104063" y="1970088"/>
          <p14:tracePt t="6079" x="7096125" y="1978025"/>
          <p14:tracePt t="6082" x="7088188" y="1978025"/>
          <p14:tracePt t="6082" x="7080250" y="1978025"/>
          <p14:tracePt t="6083" x="7072313" y="1985963"/>
          <p14:tracePt t="6085" x="7064375" y="1985963"/>
          <p14:tracePt t="6085" x="7064375" y="1993900"/>
          <p14:tracePt t="6086" x="7048500" y="1993900"/>
          <p14:tracePt t="6088" x="7040563" y="2001838"/>
          <p14:tracePt t="6090" x="7032625" y="2001838"/>
          <p14:tracePt t="6092" x="7024688" y="2009775"/>
          <p14:tracePt t="6092" x="7016750" y="2009775"/>
          <p14:tracePt t="6093" x="7008813" y="2009775"/>
          <p14:tracePt t="6095" x="7000875" y="2017713"/>
          <p14:tracePt t="6095" x="6992938" y="2017713"/>
          <p14:tracePt t="6097" x="6992938" y="2025650"/>
          <p14:tracePt t="6097" x="6985000" y="2025650"/>
          <p14:tracePt t="6099" x="6977063" y="2033588"/>
          <p14:tracePt t="6100" x="6969125" y="2033588"/>
          <p14:tracePt t="6101" x="6953250" y="2041525"/>
          <p14:tracePt t="6104" x="6945313" y="2049463"/>
          <p14:tracePt t="6106" x="6929438" y="2049463"/>
          <p14:tracePt t="6106" x="6921500" y="2049463"/>
          <p14:tracePt t="6107" x="6913563" y="2057400"/>
          <p14:tracePt t="6110" x="6905625" y="2057400"/>
          <p14:tracePt t="6110" x="6897688" y="2065338"/>
          <p14:tracePt t="6112" x="6889750" y="2065338"/>
          <p14:tracePt t="6112" x="6881813" y="2073275"/>
          <p14:tracePt t="6115" x="6873875" y="2073275"/>
          <p14:tracePt t="6115" x="6865938" y="2073275"/>
          <p14:tracePt t="6116" x="6858000" y="2081213"/>
          <p14:tracePt t="6117" x="6850063" y="2081213"/>
          <p14:tracePt t="6119" x="6834188" y="2081213"/>
          <p14:tracePt t="6121" x="6826250" y="2089150"/>
          <p14:tracePt t="6122" x="6826250" y="2097088"/>
          <p14:tracePt t="6123" x="6818313" y="2097088"/>
          <p14:tracePt t="6125" x="6810375" y="2105025"/>
          <p14:tracePt t="6125" x="6802438" y="2105025"/>
          <p14:tracePt t="6127" x="6794500" y="2105025"/>
          <p14:tracePt t="6128" x="6784975" y="2105025"/>
          <p14:tracePt t="6129" x="6777038" y="2105025"/>
          <p14:tracePt t="6130" x="6777038" y="2112963"/>
          <p14:tracePt t="6131" x="6761163" y="2112963"/>
          <p14:tracePt t="6133" x="6761163" y="2120900"/>
          <p14:tracePt t="6133" x="6753225" y="2120900"/>
          <p14:tracePt t="6135" x="6737350" y="2128838"/>
          <p14:tracePt t="6137" x="6729413" y="2128838"/>
          <p14:tracePt t="6139" x="6721475" y="2136775"/>
          <p14:tracePt t="6140" x="6721475" y="2144713"/>
          <p14:tracePt t="6141" x="6705600" y="2144713"/>
          <p14:tracePt t="6144" x="6705600" y="2152650"/>
          <p14:tracePt t="6144" x="6697663" y="2152650"/>
          <p14:tracePt t="6145" x="6689725" y="2152650"/>
          <p14:tracePt t="6148" x="6681788" y="2152650"/>
          <p14:tracePt t="6148" x="6673850" y="2160588"/>
          <p14:tracePt t="6149" x="6665913" y="2168525"/>
          <p14:tracePt t="6151" x="6657975" y="2168525"/>
          <p14:tracePt t="6152" x="6650038" y="2168525"/>
          <p14:tracePt t="6154" x="6650038" y="2176463"/>
          <p14:tracePt t="6156" x="6642100" y="2176463"/>
          <p14:tracePt t="6156" x="6634163" y="2184400"/>
          <p14:tracePt t="6157" x="6626225" y="2184400"/>
          <p14:tracePt t="6160" x="6618288" y="2184400"/>
          <p14:tracePt t="6161" x="6618288" y="2192338"/>
          <p14:tracePt t="6162" x="6610350" y="2192338"/>
          <p14:tracePt t="6163" x="6602413" y="2192338"/>
          <p14:tracePt t="6166" x="6594475" y="2192338"/>
          <p14:tracePt t="6166" x="6594475" y="2200275"/>
          <p14:tracePt t="6167" x="6594475" y="2208213"/>
          <p14:tracePt t="6168" x="6578600" y="2208213"/>
          <p14:tracePt t="6171" x="6562725" y="2216150"/>
          <p14:tracePt t="6174" x="6554788" y="2216150"/>
          <p14:tracePt t="6177" x="6554788" y="2224088"/>
          <p14:tracePt t="6177" x="6538913" y="2224088"/>
          <p14:tracePt t="6179" x="6538913" y="2233613"/>
          <p14:tracePt t="6181" x="6530975" y="2233613"/>
          <p14:tracePt t="6183" x="6523038" y="2241550"/>
          <p14:tracePt t="6184" x="6515100" y="2241550"/>
          <p14:tracePt t="6187" x="6507163" y="2241550"/>
          <p14:tracePt t="6188" x="6507163" y="2249488"/>
          <p14:tracePt t="6189" x="6499225" y="2249488"/>
          <p14:tracePt t="6192" x="6491288" y="2257425"/>
          <p14:tracePt t="6195" x="6491288" y="2265363"/>
          <p14:tracePt t="6196" x="6483350" y="2265363"/>
          <p14:tracePt t="6198" x="6475413" y="2265363"/>
          <p14:tracePt t="6199" x="6475413" y="2273300"/>
          <p14:tracePt t="6201" x="6467475" y="2273300"/>
          <p14:tracePt t="6206" x="6459538" y="2273300"/>
          <p14:tracePt t="6207" x="6459538" y="2281238"/>
          <p14:tracePt t="6210" x="6451600" y="2281238"/>
          <p14:tracePt t="6212" x="6442075" y="2281238"/>
          <p14:tracePt t="6215" x="6442075" y="2289175"/>
          <p14:tracePt t="6216" x="6434138" y="2289175"/>
          <p14:tracePt t="6219" x="6434138" y="2297113"/>
          <p14:tracePt t="6222" x="6426200" y="2297113"/>
          <p14:tracePt t="6229" x="6418263" y="2297113"/>
          <p14:tracePt t="6231" x="6418263" y="2305050"/>
          <p14:tracePt t="6231" x="6410325" y="2305050"/>
          <p14:tracePt t="6238" x="6402388" y="2305050"/>
          <p14:tracePt t="6243" x="6402388" y="2312988"/>
          <p14:tracePt t="6244" x="6394450" y="2312988"/>
          <p14:tracePt t="6252" x="6386513" y="2312988"/>
          <p14:tracePt t="6254" x="6378575" y="2312988"/>
          <p14:tracePt t="6258" x="6378575" y="2320925"/>
          <p14:tracePt t="6263" x="6370638" y="2320925"/>
          <p14:tracePt t="6267" x="6370638" y="2328863"/>
          <p14:tracePt t="6271" x="6362700" y="2328863"/>
          <p14:tracePt t="6277" x="6354763" y="2328863"/>
          <p14:tracePt t="6280" x="6354763" y="2336800"/>
          <p14:tracePt t="6280" x="6346825" y="2336800"/>
          <p14:tracePt t="6287" x="6338888" y="2336800"/>
          <p14:tracePt t="6293" x="6338888" y="2344738"/>
          <p14:tracePt t="6293" x="6330950" y="2344738"/>
          <p14:tracePt t="6302" x="6323013" y="2344738"/>
          <p14:tracePt t="6304" x="6323013" y="2352675"/>
          <p14:tracePt t="6305" x="6315075" y="2352675"/>
          <p14:tracePt t="6310" x="6307138" y="2352675"/>
          <p14:tracePt t="6311" x="6307138" y="2360613"/>
          <p14:tracePt t="6324" x="6299200" y="2368550"/>
          <p14:tracePt t="6331" x="6291263" y="2368550"/>
          <p14:tracePt t="6336" x="6283325" y="2368550"/>
          <p14:tracePt t="6339" x="6283325" y="2376488"/>
          <p14:tracePt t="6346" x="6275388" y="2376488"/>
          <p14:tracePt t="6355" x="6275388" y="2384425"/>
          <p14:tracePt t="6360" x="6267450" y="2384425"/>
          <p14:tracePt t="6370" x="6267450" y="2392363"/>
          <p14:tracePt t="6376" x="6259513" y="2392363"/>
          <p14:tracePt t="6383" x="6251575" y="2392363"/>
          <p14:tracePt t="6405" x="6243638" y="2392363"/>
          <p14:tracePt t="6409" x="6243638" y="2400300"/>
          <p14:tracePt t="6464" x="6235700" y="2400300"/>
          <p14:tracePt t="6505" x="6227763" y="2400300"/>
          <p14:tracePt t="6519" x="6227763" y="2408238"/>
          <p14:tracePt t="6546" x="6219825" y="2408238"/>
          <p14:tracePt t="6553" x="6211888" y="2408238"/>
          <p14:tracePt t="6568" x="6203950" y="2408238"/>
          <p14:tracePt t="6573" x="6203950" y="2416175"/>
          <p14:tracePt t="6579" x="6196013" y="2424113"/>
          <p14:tracePt t="6586" x="6188075" y="2424113"/>
          <p14:tracePt t="6590" x="6180138" y="2424113"/>
          <p14:tracePt t="6596" x="6172200" y="2424113"/>
          <p14:tracePt t="6599" x="6172200" y="2432050"/>
          <p14:tracePt t="6604" x="6164263" y="2432050"/>
          <p14:tracePt t="6609" x="6156325" y="2432050"/>
          <p14:tracePt t="6611" x="6148388" y="2432050"/>
          <p14:tracePt t="6619" x="6140450" y="2439988"/>
          <p14:tracePt t="6624" x="6132513" y="2439988"/>
          <p14:tracePt t="6629" x="6124575" y="2439988"/>
          <p14:tracePt t="6631" x="6116638" y="2439988"/>
          <p14:tracePt t="6638" x="6108700" y="2439988"/>
          <p14:tracePt t="6641" x="6108700" y="2447925"/>
          <p14:tracePt t="6642" x="6100763" y="2447925"/>
          <p14:tracePt t="6649" x="6091238" y="2447925"/>
          <p14:tracePt t="6652" x="6083300" y="2447925"/>
          <p14:tracePt t="6658" x="6075363" y="2447925"/>
          <p14:tracePt t="6666" x="6067425" y="2447925"/>
          <p14:tracePt t="6671" x="6067425" y="2455863"/>
          <p14:tracePt t="6675" x="6059488" y="2455863"/>
          <p14:tracePt t="6679" x="6051550" y="2455863"/>
          <p14:tracePt t="6704" x="6043613" y="2463800"/>
          <p14:tracePt t="11586" x="6051550" y="2463800"/>
          <p14:tracePt t="11590" x="6067425" y="2463800"/>
          <p14:tracePt t="11592" x="6075363" y="2463800"/>
          <p14:tracePt t="11596" x="6100763" y="2463800"/>
          <p14:tracePt t="11599" x="6116638" y="2463800"/>
          <p14:tracePt t="11601" x="6124575" y="2463800"/>
          <p14:tracePt t="11603" x="6140450" y="2463800"/>
          <p14:tracePt t="11606" x="6164263" y="2463800"/>
          <p14:tracePt t="11609" x="6180138" y="2463800"/>
          <p14:tracePt t="11611" x="6196013" y="2463800"/>
          <p14:tracePt t="11613" x="6203950" y="2455863"/>
          <p14:tracePt t="11615" x="6219825" y="2455863"/>
          <p14:tracePt t="11617" x="6235700" y="2455863"/>
          <p14:tracePt t="11618" x="6243638" y="2455863"/>
          <p14:tracePt t="11621" x="6267450" y="2447925"/>
          <p14:tracePt t="11626" x="6315075" y="2432050"/>
          <p14:tracePt t="11627" x="6323013" y="2432050"/>
          <p14:tracePt t="11629" x="6362700" y="2432050"/>
          <p14:tracePt t="11631" x="6378575" y="2424113"/>
          <p14:tracePt t="11633" x="6402388" y="2416175"/>
          <p14:tracePt t="11635" x="6426200" y="2408238"/>
          <p14:tracePt t="11637" x="6459538" y="2408238"/>
          <p14:tracePt t="11639" x="6483350" y="2400300"/>
          <p14:tracePt t="11642" x="6523038" y="2392363"/>
          <p14:tracePt t="11646" x="6586538" y="2376488"/>
          <p14:tracePt t="11648" x="6602413" y="2368550"/>
          <p14:tracePt t="11651" x="6642100" y="2352675"/>
          <p14:tracePt t="11652" x="6650038" y="2344738"/>
          <p14:tracePt t="11654" x="6657975" y="2344738"/>
          <p14:tracePt t="11656" x="6713538" y="2320925"/>
          <p14:tracePt t="11658" x="6721475" y="2320925"/>
          <p14:tracePt t="11659" x="6729413" y="2320925"/>
          <p14:tracePt t="11661" x="6745288" y="2305050"/>
          <p14:tracePt t="11664" x="6784975" y="2289175"/>
          <p14:tracePt t="11666" x="6818313" y="2273300"/>
          <p14:tracePt t="11668" x="6834188" y="2265363"/>
          <p14:tracePt t="11668" x="6842125" y="2257425"/>
          <p14:tracePt t="11669" x="6850063" y="2257425"/>
          <p14:tracePt t="11671" x="6858000" y="2257425"/>
          <p14:tracePt t="11673" x="6881813" y="2241550"/>
          <p14:tracePt t="11674" x="6889750" y="2233613"/>
          <p14:tracePt t="11675" x="6897688" y="2224088"/>
          <p14:tracePt t="11677" x="6913563" y="2216150"/>
          <p14:tracePt t="11679" x="6929438" y="2208213"/>
          <p14:tracePt t="11681" x="6937375" y="2200275"/>
          <p14:tracePt t="11683" x="6953250" y="2192338"/>
          <p14:tracePt t="11684" x="6961188" y="2176463"/>
          <p14:tracePt t="11685" x="6969125" y="2168525"/>
          <p14:tracePt t="11686" x="6977063" y="2168525"/>
          <p14:tracePt t="11688" x="6977063" y="2160588"/>
          <p14:tracePt t="11689" x="6985000" y="2152650"/>
          <p14:tracePt t="11690" x="6992938" y="2152650"/>
          <p14:tracePt t="11692" x="7000875" y="2136775"/>
          <p14:tracePt t="11692" x="7008813" y="2136775"/>
          <p14:tracePt t="11694" x="7008813" y="2128838"/>
          <p14:tracePt t="11694" x="7008813" y="2120900"/>
          <p14:tracePt t="11696" x="7016750" y="2120900"/>
          <p14:tracePt t="11696" x="7024688" y="2120900"/>
          <p14:tracePt t="11697" x="7024688" y="2105025"/>
          <p14:tracePt t="11699" x="7032625" y="2105025"/>
          <p14:tracePt t="11699" x="7032625" y="2097088"/>
          <p14:tracePt t="11702" x="7032625" y="2089150"/>
          <p14:tracePt t="11702" x="7040563" y="2081213"/>
          <p14:tracePt t="11705" x="7048500" y="2073275"/>
          <p14:tracePt t="11707" x="7056438" y="2065338"/>
          <p14:tracePt t="11709" x="7056438" y="2049463"/>
          <p14:tracePt t="11711" x="7056438" y="2041525"/>
          <p14:tracePt t="11712" x="7064375" y="2041525"/>
          <p14:tracePt t="11712" x="7064375" y="2033588"/>
          <p14:tracePt t="11713" x="7064375" y="2025650"/>
          <p14:tracePt t="11715" x="7072313" y="2017713"/>
          <p14:tracePt t="11717" x="7080250" y="2017713"/>
          <p14:tracePt t="11718" x="7080250" y="2001838"/>
          <p14:tracePt t="11721" x="7080250" y="1993900"/>
          <p14:tracePt t="11723" x="7080250" y="1985963"/>
          <p14:tracePt t="11724" x="7080250" y="1978025"/>
          <p14:tracePt t="11725" x="7080250" y="1970088"/>
          <p14:tracePt t="11728" x="7080250" y="1962150"/>
          <p14:tracePt t="11730" x="7088188" y="1954213"/>
          <p14:tracePt t="11733" x="7088188" y="1946275"/>
          <p14:tracePt t="11733" x="7088188" y="1938338"/>
          <p14:tracePt t="11737" x="7088188" y="1930400"/>
          <p14:tracePt t="11739" x="7088188" y="1922463"/>
          <p14:tracePt t="11741" x="7096125" y="1922463"/>
          <p14:tracePt t="11741" x="7096125" y="1914525"/>
          <p14:tracePt t="11743" x="7096125" y="1906588"/>
          <p14:tracePt t="11746" x="7096125" y="1898650"/>
          <p14:tracePt t="11750" x="7096125" y="1890713"/>
          <p14:tracePt t="11754" x="7096125" y="1881188"/>
          <p14:tracePt t="11756" x="7096125" y="1873250"/>
          <p14:tracePt t="11761" x="7096125" y="1865313"/>
          <p14:tracePt t="11776" x="7096125" y="1857375"/>
          <p14:tracePt t="11827" x="7096125" y="1865313"/>
          <p14:tracePt t="11831" x="7096125" y="1873250"/>
          <p14:tracePt t="11833" x="7096125" y="1881188"/>
          <p14:tracePt t="11836" x="7096125" y="1890713"/>
          <p14:tracePt t="11839" x="7096125" y="1906588"/>
          <p14:tracePt t="11842" x="7096125" y="1922463"/>
          <p14:tracePt t="11843" x="7096125" y="1930400"/>
          <p14:tracePt t="11846" x="7096125" y="1946275"/>
          <p14:tracePt t="11848" x="7096125" y="1962150"/>
          <p14:tracePt t="11850" x="7096125" y="1978025"/>
          <p14:tracePt t="11853" x="7096125" y="1993900"/>
          <p14:tracePt t="11855" x="7096125" y="2017713"/>
          <p14:tracePt t="11858" x="7088188" y="2033588"/>
          <p14:tracePt t="11860" x="7080250" y="2057400"/>
          <p14:tracePt t="11862" x="7080250" y="2081213"/>
          <p14:tracePt t="11863" x="7080250" y="2089150"/>
          <p14:tracePt t="11865" x="7080250" y="2112963"/>
          <p14:tracePt t="11865" x="7080250" y="2120900"/>
          <p14:tracePt t="11866" x="7080250" y="2128838"/>
          <p14:tracePt t="11867" x="7080250" y="2144713"/>
          <p14:tracePt t="11869" x="7080250" y="2152650"/>
          <p14:tracePt t="11871" x="7080250" y="2176463"/>
          <p14:tracePt t="11872" x="7080250" y="2184400"/>
          <p14:tracePt t="11873" x="7080250" y="2192338"/>
          <p14:tracePt t="11874" x="7072313" y="2208213"/>
          <p14:tracePt t="11877" x="7072313" y="2216150"/>
          <p14:tracePt t="11878" x="7072313" y="2233613"/>
          <p14:tracePt t="11880" x="7072313" y="2249488"/>
          <p14:tracePt t="11881" x="7072313" y="2257425"/>
          <p14:tracePt t="11883" x="7072313" y="2273300"/>
          <p14:tracePt t="11885" x="7072313" y="2281238"/>
          <p14:tracePt t="11886" x="7072313" y="2289175"/>
          <p14:tracePt t="11887" x="7072313" y="2297113"/>
          <p14:tracePt t="11888" x="7072313" y="2305050"/>
          <p14:tracePt t="11889" x="7072313" y="2312988"/>
          <p14:tracePt t="11891" x="7072313" y="2320925"/>
          <p14:tracePt t="11893" x="7072313" y="2328863"/>
          <p14:tracePt t="11895" x="7072313" y="2336800"/>
          <p14:tracePt t="11906" x="7072313" y="2360613"/>
          <p14:tracePt t="11923" x="7080250" y="2360613"/>
          <p14:tracePt t="11926" x="7088188" y="2360613"/>
          <p14:tracePt t="11926" x="7096125" y="2360613"/>
          <p14:tracePt t="11927" x="7096125" y="2352675"/>
          <p14:tracePt t="11929" x="7104063" y="2352675"/>
          <p14:tracePt t="11931" x="7104063" y="2344738"/>
          <p14:tracePt t="11932" x="7112000" y="2344738"/>
          <p14:tracePt t="11934" x="7119938" y="2344738"/>
          <p14:tracePt t="11935" x="7127875" y="2336800"/>
          <p14:tracePt t="11937" x="7135813" y="2328863"/>
          <p14:tracePt t="11939" x="7145338" y="2320925"/>
          <p14:tracePt t="11940" x="7153275" y="2320925"/>
          <p14:tracePt t="11941" x="7153275" y="2312988"/>
          <p14:tracePt t="11941" x="7161213" y="2312988"/>
          <p14:tracePt t="11943" x="7169150" y="2297113"/>
          <p14:tracePt t="11945" x="7177088" y="2297113"/>
          <p14:tracePt t="11946" x="7185025" y="2281238"/>
          <p14:tracePt t="11948" x="7192963" y="2273300"/>
          <p14:tracePt t="11950" x="7200900" y="2265363"/>
          <p14:tracePt t="11950" x="7208838" y="2257425"/>
          <p14:tracePt t="11953" x="7216775" y="2249488"/>
          <p14:tracePt t="11954" x="7224713" y="2241550"/>
          <p14:tracePt t="11955" x="7224713" y="2233613"/>
          <p14:tracePt t="11957" x="7240588" y="2224088"/>
          <p14:tracePt t="11959" x="7248525" y="2208213"/>
          <p14:tracePt t="11961" x="7248525" y="2200275"/>
          <p14:tracePt t="11961" x="7256463" y="2200275"/>
          <p14:tracePt t="11962" x="7264400" y="2184400"/>
          <p14:tracePt t="11963" x="7272338" y="2184400"/>
          <p14:tracePt t="11965" x="7272338" y="2176463"/>
          <p14:tracePt t="11965" x="7272338" y="2168525"/>
          <p14:tracePt t="11967" x="7272338" y="2160588"/>
          <p14:tracePt t="11967" x="7288213" y="2152650"/>
          <p14:tracePt t="11970" x="7288213" y="2144713"/>
          <p14:tracePt t="11971" x="7304088" y="2128838"/>
          <p14:tracePt t="11972" x="7304088" y="2120900"/>
          <p14:tracePt t="11975" x="7312025" y="2112963"/>
          <p14:tracePt t="11975" x="7312025" y="2105025"/>
          <p14:tracePt t="11978" x="7312025" y="2089150"/>
          <p14:tracePt t="11979" x="7327900" y="2089150"/>
          <p14:tracePt t="11979" x="7327900" y="2081213"/>
          <p14:tracePt t="11982" x="7327900" y="2073275"/>
          <p14:tracePt t="11982" x="7335838" y="2073275"/>
          <p14:tracePt t="11983" x="7335838" y="2057400"/>
          <p14:tracePt t="11986" x="7335838" y="2049463"/>
          <p14:tracePt t="11986" x="7343775" y="2049463"/>
          <p14:tracePt t="11988" x="7343775" y="2041525"/>
          <p14:tracePt t="11989" x="7343775" y="2033588"/>
          <p14:tracePt t="11991" x="7351713" y="2025650"/>
          <p14:tracePt t="11991" x="7359650" y="2025650"/>
          <p14:tracePt t="11994" x="7359650" y="2017713"/>
          <p14:tracePt t="11995" x="7359650" y="2009775"/>
          <p14:tracePt t="11997" x="7359650" y="2001838"/>
          <p14:tracePt t="11997" x="7367588" y="1993900"/>
          <p14:tracePt t="12001" x="7367588" y="1985963"/>
          <p14:tracePt t="12003" x="7367588" y="1978025"/>
          <p14:tracePt t="12004" x="7367588" y="1970088"/>
          <p14:tracePt t="12005" x="7375525" y="1970088"/>
          <p14:tracePt t="12007" x="7375525" y="1962150"/>
          <p14:tracePt t="12010" x="7375525" y="1954213"/>
          <p14:tracePt t="12011" x="7375525" y="1946275"/>
          <p14:tracePt t="12013" x="7375525" y="1938338"/>
          <p14:tracePt t="12018" x="7375525" y="1930400"/>
          <p14:tracePt t="12022" x="7375525" y="1922463"/>
          <p14:tracePt t="12023" x="7375525" y="1914525"/>
          <p14:tracePt t="12028" x="7375525" y="1906588"/>
          <p14:tracePt t="12032" x="7375525" y="1898650"/>
          <p14:tracePt t="12037" x="7375525" y="1890713"/>
          <p14:tracePt t="12040" x="7375525" y="1881188"/>
          <p14:tracePt t="12040" x="7367588" y="1881188"/>
          <p14:tracePt t="12045" x="7359650" y="1873250"/>
          <p14:tracePt t="12049" x="7351713" y="1873250"/>
          <p14:tracePt t="12055" x="7343775" y="1873250"/>
          <p14:tracePt t="12065" x="7335838" y="1873250"/>
          <p14:tracePt t="12077" x="7327900" y="1873250"/>
          <p14:tracePt t="12079" x="7319963" y="1873250"/>
          <p14:tracePt t="12085" x="7312025" y="1881188"/>
          <p14:tracePt t="12087" x="7312025" y="1890713"/>
          <p14:tracePt t="12091" x="7304088" y="1890713"/>
          <p14:tracePt t="12091" x="7304088" y="1898650"/>
          <p14:tracePt t="12095" x="7304088" y="1906588"/>
          <p14:tracePt t="12096" x="7296150" y="1906588"/>
          <p14:tracePt t="12096" x="7296150" y="1914525"/>
          <p14:tracePt t="12099" x="7288213" y="1922463"/>
          <p14:tracePt t="12101" x="7288213" y="1930400"/>
          <p14:tracePt t="12102" x="7280275" y="1938338"/>
          <p14:tracePt t="12105" x="7280275" y="1946275"/>
          <p14:tracePt t="12106" x="7280275" y="1954213"/>
          <p14:tracePt t="12108" x="7272338" y="1962150"/>
          <p14:tracePt t="12108" x="7272338" y="1970088"/>
          <p14:tracePt t="12111" x="7272338" y="1985963"/>
          <p14:tracePt t="12111" x="7264400" y="1985963"/>
          <p14:tracePt t="12113" x="7264400" y="1993900"/>
          <p14:tracePt t="12114" x="7256463" y="1993900"/>
          <p14:tracePt t="12115" x="7256463" y="2009775"/>
          <p14:tracePt t="12116" x="7248525" y="2017713"/>
          <p14:tracePt t="12117" x="7248525" y="2025650"/>
          <p14:tracePt t="12119" x="7248525" y="2033588"/>
          <p14:tracePt t="12122" x="7248525" y="2057400"/>
          <p14:tracePt t="12123" x="7240588" y="2057400"/>
          <p14:tracePt t="12124" x="7240588" y="2065338"/>
          <p14:tracePt t="12125" x="7232650" y="2073275"/>
          <p14:tracePt t="12126" x="7232650" y="2081213"/>
          <p14:tracePt t="12126" x="7232650" y="2089150"/>
          <p14:tracePt t="12127" x="7232650" y="2097088"/>
          <p14:tracePt t="12129" x="7232650" y="2105025"/>
          <p14:tracePt t="12131" x="7232650" y="2120900"/>
          <p14:tracePt t="12133" x="7232650" y="2128838"/>
          <p14:tracePt t="12134" x="7232650" y="2136775"/>
          <p14:tracePt t="12134" x="7232650" y="2144713"/>
          <p14:tracePt t="12136" x="7232650" y="2152650"/>
          <p14:tracePt t="12137" x="7232650" y="2160588"/>
          <p14:tracePt t="12139" x="7232650" y="2168525"/>
          <p14:tracePt t="12140" x="7232650" y="2176463"/>
          <p14:tracePt t="12141" x="7232650" y="2184400"/>
          <p14:tracePt t="12141" x="7232650" y="2192338"/>
          <p14:tracePt t="12143" x="7232650" y="2200275"/>
          <p14:tracePt t="12143" x="7232650" y="2208213"/>
          <p14:tracePt t="12145" x="7232650" y="2216150"/>
          <p14:tracePt t="12147" x="7232650" y="2224088"/>
          <p14:tracePt t="12149" x="7232650" y="2241550"/>
          <p14:tracePt t="12151" x="7232650" y="2249488"/>
          <p14:tracePt t="12153" x="7232650" y="2257425"/>
          <p14:tracePt t="12154" x="7232650" y="2265363"/>
          <p14:tracePt t="12156" x="7232650" y="2273300"/>
          <p14:tracePt t="12158" x="7232650" y="2281238"/>
          <p14:tracePt t="12160" x="7232650" y="2289175"/>
          <p14:tracePt t="12161" x="7232650" y="2297113"/>
          <p14:tracePt t="12164" x="7232650" y="2305050"/>
          <p14:tracePt t="12166" x="7240588" y="2305050"/>
          <p14:tracePt t="12168" x="7248525" y="2312988"/>
          <p14:tracePt t="12172" x="7256463" y="2320925"/>
          <p14:tracePt t="12175" x="7264400" y="2320925"/>
          <p14:tracePt t="12176" x="7264400" y="2328863"/>
          <p14:tracePt t="12179" x="7272338" y="2328863"/>
          <p14:tracePt t="12180" x="7280275" y="2328863"/>
          <p14:tracePt t="12184" x="7288213" y="2328863"/>
          <p14:tracePt t="12186" x="7296150" y="2328863"/>
          <p14:tracePt t="12187" x="7304088" y="2328863"/>
          <p14:tracePt t="12188" x="7312025" y="2328863"/>
          <p14:tracePt t="12191" x="7319963" y="2328863"/>
          <p14:tracePt t="12191" x="7327900" y="2328863"/>
          <p14:tracePt t="12192" x="7335838" y="2328863"/>
          <p14:tracePt t="12195" x="7343775" y="2328863"/>
          <p14:tracePt t="12195" x="7351713" y="2328863"/>
          <p14:tracePt t="12198" x="7359650" y="2328863"/>
          <p14:tracePt t="12199" x="7367588" y="2328863"/>
          <p14:tracePt t="12199" x="7375525" y="2328863"/>
          <p14:tracePt t="12201" x="7383463" y="2320925"/>
          <p14:tracePt t="12201" x="7391400" y="2320925"/>
          <p14:tracePt t="12202" x="7399338" y="2320925"/>
          <p14:tracePt t="12205" x="7407275" y="2312988"/>
          <p14:tracePt t="12206" x="7423150" y="2312988"/>
          <p14:tracePt t="12207" x="7423150" y="2305050"/>
          <p14:tracePt t="12208" x="7431088" y="2305050"/>
          <p14:tracePt t="12209" x="7439025" y="2305050"/>
          <p14:tracePt t="12210" x="7439025" y="2297113"/>
          <p14:tracePt t="12211" x="7454900" y="2297113"/>
          <p14:tracePt t="12212" x="7462838" y="2297113"/>
          <p14:tracePt t="12212" x="7462838" y="2289175"/>
          <p14:tracePt t="12214" x="7478713" y="2281238"/>
          <p14:tracePt t="12214" x="7486650" y="2281238"/>
          <p14:tracePt t="12217" x="7496175" y="2273300"/>
          <p14:tracePt t="12217" x="7504113" y="2273300"/>
          <p14:tracePt t="12219" x="7512050" y="2273300"/>
          <p14:tracePt t="12219" x="7512050" y="2265363"/>
          <p14:tracePt t="12222" x="7527925" y="2257425"/>
          <p14:tracePt t="12223" x="7535863" y="2249488"/>
          <p14:tracePt t="12224" x="7543800" y="2249488"/>
          <p14:tracePt t="12224" x="7543800" y="2241550"/>
          <p14:tracePt t="12225" x="7551738" y="2241550"/>
          <p14:tracePt t="12227" x="7559675" y="2241550"/>
          <p14:tracePt t="12227" x="7567613" y="2233613"/>
          <p14:tracePt t="12229" x="7567613" y="2224088"/>
          <p14:tracePt t="12229" x="7575550" y="2224088"/>
          <p14:tracePt t="12231" x="7583488" y="2216150"/>
          <p14:tracePt t="12232" x="7591425" y="2208213"/>
          <p14:tracePt t="12232" x="7591425" y="2200275"/>
          <p14:tracePt t="12234" x="7607300" y="2200275"/>
          <p14:tracePt t="12235" x="7607300" y="2192338"/>
          <p14:tracePt t="12236" x="7615238" y="2184400"/>
          <p14:tracePt t="12238" x="7631113" y="2176463"/>
          <p14:tracePt t="12239" x="7631113" y="2168525"/>
          <p14:tracePt t="12240" x="7646988" y="2160588"/>
          <p14:tracePt t="12243" x="7654925" y="2152650"/>
          <p14:tracePt t="12245" x="7662863" y="2144713"/>
          <p14:tracePt t="12245" x="7670800" y="2136775"/>
          <p14:tracePt t="12248" x="7678738" y="2128838"/>
          <p14:tracePt t="12250" x="7686675" y="2120900"/>
          <p14:tracePt t="12252" x="7694613" y="2120900"/>
          <p14:tracePt t="12253" x="7702550" y="2112963"/>
          <p14:tracePt t="12253" x="7702550" y="2105025"/>
          <p14:tracePt t="12256" x="7710488" y="2097088"/>
          <p14:tracePt t="12257" x="7710488" y="2081213"/>
          <p14:tracePt t="12258" x="7718425" y="2081213"/>
          <p14:tracePt t="12260" x="7718425" y="2073275"/>
          <p14:tracePt t="12263" x="7726363" y="2065338"/>
          <p14:tracePt t="12265" x="7726363" y="2057400"/>
          <p14:tracePt t="12265" x="7734300" y="2057400"/>
          <p14:tracePt t="12267" x="7734300" y="2049463"/>
          <p14:tracePt t="12270" x="7742238" y="2041525"/>
          <p14:tracePt t="12271" x="7742238" y="2033588"/>
          <p14:tracePt t="12275" x="7742238" y="2025650"/>
          <p14:tracePt t="12275" x="7742238" y="2017713"/>
          <p14:tracePt t="12277" x="7750175" y="2017713"/>
          <p14:tracePt t="12281" x="7750175" y="2009775"/>
          <p14:tracePt t="12285" x="7750175" y="2001838"/>
          <p14:tracePt t="12292" x="7750175" y="1993900"/>
          <p14:tracePt t="12294" x="7758113" y="1993900"/>
          <p14:tracePt t="12329" x="7758113" y="2001838"/>
          <p14:tracePt t="12334" x="7758113" y="2009775"/>
          <p14:tracePt t="12337" x="7758113" y="2025650"/>
          <p14:tracePt t="12341" x="7758113" y="2033588"/>
          <p14:tracePt t="12343" x="7758113" y="2049463"/>
          <p14:tracePt t="12346" x="7758113" y="2065338"/>
          <p14:tracePt t="12349" x="7758113" y="2081213"/>
          <p14:tracePt t="12350" x="7758113" y="2089150"/>
          <p14:tracePt t="12352" x="7758113" y="2097088"/>
          <p14:tracePt t="12354" x="7758113" y="2105025"/>
          <p14:tracePt t="12358" x="7750175" y="2128838"/>
          <p14:tracePt t="12359" x="7750175" y="2136775"/>
          <p14:tracePt t="12361" x="7750175" y="2152650"/>
          <p14:tracePt t="12363" x="7750175" y="2160588"/>
          <p14:tracePt t="12366" x="7750175" y="2176463"/>
          <p14:tracePt t="12367" x="7750175" y="2184400"/>
          <p14:tracePt t="12370" x="7750175" y="2192338"/>
          <p14:tracePt t="12374" x="7750175" y="2216150"/>
          <p14:tracePt t="12377" x="7750175" y="2224088"/>
          <p14:tracePt t="12379" x="7750175" y="2233613"/>
          <p14:tracePt t="12382" x="7750175" y="2241550"/>
          <p14:tracePt t="12383" x="7750175" y="2249488"/>
          <p14:tracePt t="12387" x="7758113" y="2257425"/>
          <p14:tracePt t="12390" x="7766050" y="2265363"/>
          <p14:tracePt t="12393" x="7773988" y="2265363"/>
          <p14:tracePt t="12394" x="7773988" y="2273300"/>
          <p14:tracePt t="12397" x="7781925" y="2281238"/>
          <p14:tracePt t="12399" x="7789863" y="2281238"/>
          <p14:tracePt t="12400" x="7797800" y="2281238"/>
          <p14:tracePt t="12401" x="7797800" y="2289175"/>
          <p14:tracePt t="12402" x="7805738" y="2289175"/>
          <p14:tracePt t="12403" x="7813675" y="2289175"/>
          <p14:tracePt t="12405" x="7829550" y="2297113"/>
          <p14:tracePt t="12406" x="7847013" y="2297113"/>
          <p14:tracePt t="12407" x="7854950" y="2297113"/>
          <p14:tracePt t="12409" x="7862888" y="2305050"/>
          <p14:tracePt t="12410" x="7870825" y="2305050"/>
          <p14:tracePt t="12411" x="7886700" y="2305050"/>
          <p14:tracePt t="12412" x="7902575" y="2305050"/>
          <p14:tracePt t="12413" x="7910513" y="2305050"/>
          <p14:tracePt t="12414" x="7926388" y="2305050"/>
          <p14:tracePt t="12415" x="7942263" y="2305050"/>
          <p14:tracePt t="12416" x="7966075" y="2305050"/>
          <p14:tracePt t="12417" x="7974013" y="2305050"/>
          <p14:tracePt t="12417" x="7997825" y="2305050"/>
          <p14:tracePt t="12418" x="8013700" y="2305050"/>
          <p14:tracePt t="12420" x="8029575" y="2305050"/>
          <p14:tracePt t="12422" x="8069263" y="2312988"/>
          <p14:tracePt t="12423" x="8085138" y="2312988"/>
          <p14:tracePt t="12424" x="8108950" y="2312988"/>
          <p14:tracePt t="12425" x="8132763" y="2312988"/>
          <p14:tracePt t="12425" x="8148638" y="2312988"/>
          <p14:tracePt t="12427" x="8172450" y="2312988"/>
          <p14:tracePt t="12427" x="8197850" y="2312988"/>
          <p14:tracePt t="12428" x="8213725" y="2312988"/>
          <p14:tracePt t="12429" x="8245475" y="2312988"/>
          <p14:tracePt t="12430" x="8269288" y="2312988"/>
          <p14:tracePt t="12431" x="8285163" y="2312988"/>
          <p14:tracePt t="12433" x="8308975" y="2312988"/>
          <p14:tracePt t="12433" x="8332788" y="2312988"/>
          <p14:tracePt t="12434" x="8356600" y="2312988"/>
          <p14:tracePt t="12436" x="8380413" y="2312988"/>
          <p14:tracePt t="12436" x="8404225" y="2312988"/>
          <p14:tracePt t="12437" x="8428038" y="2312988"/>
          <p14:tracePt t="12438" x="8451850" y="2312988"/>
          <p14:tracePt t="12440" x="8483600" y="2312988"/>
          <p14:tracePt t="12440" x="8507413" y="2312988"/>
          <p14:tracePt t="12441" x="8531225" y="2312988"/>
          <p14:tracePt t="12443" x="8556625" y="2312988"/>
          <p14:tracePt t="12443" x="8588375" y="2305050"/>
          <p14:tracePt t="12445" x="8612188" y="2305050"/>
          <p14:tracePt t="12445" x="8628063" y="2305050"/>
          <p14:tracePt t="12446" x="8659813" y="2305050"/>
          <p14:tracePt t="12447" x="8683625" y="2305050"/>
          <p14:tracePt t="12448" x="8707438" y="2305050"/>
          <p14:tracePt t="12449" x="8739188" y="2305050"/>
          <p14:tracePt t="12450" x="8763000" y="2297113"/>
          <p14:tracePt t="12451" x="8786813" y="2297113"/>
          <p14:tracePt t="12453" x="8818563" y="2289175"/>
          <p14:tracePt t="12453" x="8842375" y="2289175"/>
          <p14:tracePt t="12455" x="8866188" y="2289175"/>
          <p14:tracePt t="12456" x="8931275" y="2281238"/>
          <p14:tracePt t="12457" x="8963025" y="2281238"/>
          <p14:tracePt t="12459" x="8986838" y="2273300"/>
          <p14:tracePt t="12459" x="9010650" y="2273300"/>
          <p14:tracePt t="12460" x="9034463" y="2273300"/>
          <p14:tracePt t="12462" x="9066213" y="2273300"/>
          <p14:tracePt t="12462" x="9090025" y="2265363"/>
          <p14:tracePt t="12464" x="9121775" y="2265363"/>
          <p14:tracePt t="12464" x="9145588" y="2265363"/>
          <p14:tracePt t="12466" x="9169400" y="2257425"/>
          <p14:tracePt t="12466" x="9193213" y="2257425"/>
          <p14:tracePt t="12467" x="9217025" y="2249488"/>
          <p14:tracePt t="12469" x="9250363" y="2249488"/>
          <p14:tracePt t="12469" x="9266238" y="2249488"/>
          <p14:tracePt t="12471" x="9321800" y="2241550"/>
          <p14:tracePt t="12472" x="9345613" y="2241550"/>
          <p14:tracePt t="12473" x="9369425" y="2233613"/>
          <p14:tracePt t="12475" x="9393238" y="2233613"/>
          <p14:tracePt t="12475" x="9417050" y="2224088"/>
          <p14:tracePt t="12477" x="9440863" y="2224088"/>
          <p14:tracePt t="12477" x="9456738" y="2224088"/>
          <p14:tracePt t="12479" x="9480550" y="2216150"/>
          <p14:tracePt t="12479" x="9496425" y="2216150"/>
          <p14:tracePt t="12480" x="9520238" y="2208213"/>
          <p14:tracePt t="12481" x="9536113" y="2200275"/>
          <p14:tracePt t="12482" x="9551988" y="2200275"/>
          <p14:tracePt t="12484" x="9575800" y="2200275"/>
          <p14:tracePt t="12484" x="9601200" y="2192338"/>
          <p14:tracePt t="12486" x="9609138" y="2184400"/>
          <p14:tracePt t="12486" x="9625013" y="2184400"/>
          <p14:tracePt t="12488" x="9640888" y="2176463"/>
          <p14:tracePt t="12488" x="9656763" y="2176463"/>
          <p14:tracePt t="12489" x="9664700" y="2176463"/>
          <p14:tracePt t="12491" x="9680575" y="2168525"/>
          <p14:tracePt t="12491" x="9696450" y="2160588"/>
          <p14:tracePt t="12493" x="9704388" y="2160588"/>
          <p14:tracePt t="12493" x="9712325" y="2160588"/>
          <p14:tracePt t="12494" x="9728200" y="2144713"/>
          <p14:tracePt t="12496" x="9736138" y="2144713"/>
          <p14:tracePt t="12497" x="9752013" y="2136775"/>
          <p14:tracePt t="12498" x="9759950" y="2128838"/>
          <p14:tracePt t="12499" x="9767888" y="2128838"/>
          <p14:tracePt t="12501" x="9775825" y="2128838"/>
          <p14:tracePt t="12501" x="9783763" y="2120900"/>
          <p14:tracePt t="12503" x="9783763" y="2112963"/>
          <p14:tracePt t="12503" x="9791700" y="2112963"/>
          <p14:tracePt t="12504" x="9799638" y="2112963"/>
          <p14:tracePt t="12505" x="9807575" y="2112963"/>
          <p14:tracePt t="12507" x="9807575" y="2105025"/>
          <p14:tracePt t="12508" x="9815513" y="2105025"/>
          <p14:tracePt t="12510" x="9823450" y="2097088"/>
          <p14:tracePt t="12513" x="9823450" y="2089150"/>
          <p14:tracePt t="12515" x="9831388" y="2089150"/>
          <p14:tracePt t="12516" x="9839325" y="2081213"/>
          <p14:tracePt t="12519" x="9839325" y="2073275"/>
          <p14:tracePt t="12523" x="9839325" y="2065338"/>
          <p14:tracePt t="12528" x="9839325" y="2057400"/>
          <p14:tracePt t="12539" x="9839325" y="2049463"/>
          <p14:tracePt t="12541" x="9839325" y="2041525"/>
          <p14:tracePt t="12544" x="9831388" y="2041525"/>
          <p14:tracePt t="12547" x="9823450" y="2041525"/>
          <p14:tracePt t="12552" x="9815513" y="2041525"/>
          <p14:tracePt t="12556" x="9799638" y="2033588"/>
          <p14:tracePt t="12561" x="9791700" y="2033588"/>
          <p14:tracePt t="12563" x="9783763" y="2033588"/>
          <p14:tracePt t="12565" x="9775825" y="2033588"/>
          <p14:tracePt t="12568" x="9767888" y="2033588"/>
          <p14:tracePt t="12571" x="9759950" y="2033588"/>
          <p14:tracePt t="12574" x="9752013" y="2033588"/>
          <p14:tracePt t="12577" x="9736138" y="2033588"/>
          <p14:tracePt t="12580" x="9728200" y="2041525"/>
          <p14:tracePt t="12583" x="9720263" y="2049463"/>
          <p14:tracePt t="12585" x="9712325" y="2049463"/>
          <p14:tracePt t="12588" x="9704388" y="2049463"/>
          <p14:tracePt t="12591" x="9696450" y="2057400"/>
          <p14:tracePt t="12595" x="9688513" y="2065338"/>
          <p14:tracePt t="12598" x="9680575" y="2073275"/>
          <p14:tracePt t="12600" x="9672638" y="2081213"/>
          <p14:tracePt t="12603" x="9664700" y="2089150"/>
          <p14:tracePt t="12609" x="9656763" y="2097088"/>
          <p14:tracePt t="12611" x="9648825" y="2105025"/>
          <p14:tracePt t="12613" x="9640888" y="2105025"/>
          <p14:tracePt t="12614" x="9640888" y="2112963"/>
          <p14:tracePt t="12616" x="9632950" y="2120900"/>
          <p14:tracePt t="12617" x="9632950" y="2128838"/>
          <p14:tracePt t="12619" x="9625013" y="2136775"/>
          <p14:tracePt t="12621" x="9625013" y="2144713"/>
          <p14:tracePt t="12624" x="9609138" y="2160588"/>
          <p14:tracePt t="12625" x="9609138" y="2168525"/>
          <p14:tracePt t="12627" x="9601200" y="2176463"/>
          <p14:tracePt t="12629" x="9593263" y="2192338"/>
          <p14:tracePt t="12632" x="9575800" y="2216150"/>
          <p14:tracePt t="12636" x="9559925" y="2241550"/>
          <p14:tracePt t="12637" x="9559925" y="2249488"/>
          <p14:tracePt t="12639" x="9551988" y="2265363"/>
          <p14:tracePt t="12642" x="9536113" y="2289175"/>
          <p14:tracePt t="12644" x="9528175" y="2297113"/>
          <p14:tracePt t="12646" x="9528175" y="2312988"/>
          <p14:tracePt t="12647" x="9528175" y="2320925"/>
          <p14:tracePt t="12648" x="9512300" y="2328863"/>
          <p14:tracePt t="12650" x="9512300" y="2344738"/>
          <p14:tracePt t="12651" x="9504363" y="2352675"/>
          <p14:tracePt t="12652" x="9496425" y="2360613"/>
          <p14:tracePt t="12654" x="9496425" y="2384425"/>
          <p14:tracePt t="12656" x="9480550" y="2392363"/>
          <p14:tracePt t="12658" x="9480550" y="2400300"/>
          <p14:tracePt t="12659" x="9472613" y="2408238"/>
          <p14:tracePt t="12661" x="9472613" y="2416175"/>
          <p14:tracePt t="12662" x="9472613" y="2424113"/>
          <p14:tracePt t="12663" x="9464675" y="2432050"/>
          <p14:tracePt t="12666" x="9456738" y="2447925"/>
          <p14:tracePt t="12668" x="9456738" y="2455863"/>
          <p14:tracePt t="12670" x="9448800" y="2455863"/>
          <p14:tracePt t="12672" x="9448800" y="2471738"/>
          <p14:tracePt t="12674" x="9448800" y="2479675"/>
          <p14:tracePt t="12677" x="9440863" y="2487613"/>
          <p14:tracePt t="12681" x="9440863" y="2495550"/>
          <p14:tracePt t="12685" x="9440863" y="2503488"/>
          <p14:tracePt t="12716" x="9440863" y="2495550"/>
          <p14:tracePt t="12719" x="9440863" y="2487613"/>
          <p14:tracePt t="12722" x="9440863" y="2479675"/>
          <p14:tracePt t="12723" x="9440863" y="2463800"/>
          <p14:tracePt t="12725" x="9440863" y="2455863"/>
          <p14:tracePt t="12727" x="9440863" y="2439988"/>
          <p14:tracePt t="12728" x="9440863" y="2432050"/>
          <p14:tracePt t="12729" x="9448800" y="2432050"/>
          <p14:tracePt t="12730" x="9456738" y="2408238"/>
          <p14:tracePt t="12732" x="9456738" y="2400300"/>
          <p14:tracePt t="12733" x="9456738" y="2392363"/>
          <p14:tracePt t="12734" x="9456738" y="2384425"/>
          <p14:tracePt t="12735" x="9456738" y="2376488"/>
          <p14:tracePt t="12736" x="9456738" y="2360613"/>
          <p14:tracePt t="12737" x="9456738" y="2344738"/>
          <p14:tracePt t="12739" x="9456738" y="2328863"/>
          <p14:tracePt t="12740" x="9464675" y="2305050"/>
          <p14:tracePt t="12742" x="9464675" y="2297113"/>
          <p14:tracePt t="12743" x="9464675" y="2281238"/>
          <p14:tracePt t="12744" x="9464675" y="2273300"/>
          <p14:tracePt t="12745" x="9464675" y="2265363"/>
          <p14:tracePt t="12746" x="9464675" y="2257425"/>
          <p14:tracePt t="12747" x="9464675" y="2241550"/>
          <p14:tracePt t="12748" x="9464675" y="2233613"/>
          <p14:tracePt t="12749" x="9464675" y="2224088"/>
          <p14:tracePt t="12750" x="9464675" y="2208213"/>
          <p14:tracePt t="12751" x="9464675" y="2200275"/>
          <p14:tracePt t="12752" x="9464675" y="2192338"/>
          <p14:tracePt t="12753" x="9464675" y="2184400"/>
          <p14:tracePt t="12754" x="9464675" y="2168525"/>
          <p14:tracePt t="12756" x="9464675" y="2152650"/>
          <p14:tracePt t="12757" x="9464675" y="2136775"/>
          <p14:tracePt t="12759" x="9464675" y="2128838"/>
          <p14:tracePt t="12760" x="9464675" y="2112963"/>
          <p14:tracePt t="12761" x="9464675" y="2105025"/>
          <p14:tracePt t="12763" x="9464675" y="2089150"/>
          <p14:tracePt t="12764" x="9464675" y="2081213"/>
          <p14:tracePt t="12764" x="9464675" y="2073275"/>
          <p14:tracePt t="12765" x="9464675" y="2065338"/>
          <p14:tracePt t="12766" x="9464675" y="2057400"/>
          <p14:tracePt t="12767" x="9464675" y="2049463"/>
          <p14:tracePt t="12769" x="9464675" y="2033588"/>
          <p14:tracePt t="12772" x="9464675" y="2017713"/>
          <p14:tracePt t="12773" x="9464675" y="2009775"/>
          <p14:tracePt t="12773" x="9464675" y="2001838"/>
          <p14:tracePt t="12775" x="9464675" y="1985963"/>
          <p14:tracePt t="12776" x="9464675" y="1978025"/>
          <p14:tracePt t="12778" x="9464675" y="1962150"/>
          <p14:tracePt t="12780" x="9464675" y="1946275"/>
          <p14:tracePt t="12782" x="9464675" y="1938338"/>
          <p14:tracePt t="12783" x="9464675" y="1930400"/>
          <p14:tracePt t="12783" x="9464675" y="1922463"/>
          <p14:tracePt t="12784" x="9464675" y="1914525"/>
          <p14:tracePt t="12785" x="9464675" y="1906588"/>
          <p14:tracePt t="12790" x="9472613" y="1881188"/>
          <p14:tracePt t="12790" x="9472613" y="1873250"/>
          <p14:tracePt t="12792" x="9472613" y="1865313"/>
          <p14:tracePt t="12794" x="9472613" y="1857375"/>
          <p14:tracePt t="12796" x="9472613" y="1849438"/>
          <p14:tracePt t="12797" x="9472613" y="1841500"/>
          <p14:tracePt t="12799" x="9480550" y="1833563"/>
          <p14:tracePt t="12800" x="9480550" y="1825625"/>
          <p14:tracePt t="12801" x="9480550" y="1817688"/>
          <p14:tracePt t="12804" x="9480550" y="1809750"/>
          <p14:tracePt t="12805" x="9488488" y="1801813"/>
          <p14:tracePt t="12809" x="9488488" y="1793875"/>
          <p14:tracePt t="12815" x="9488488" y="1785938"/>
          <p14:tracePt t="12817" x="9496425" y="1785938"/>
          <p14:tracePt t="12840" x="9496425" y="1793875"/>
          <p14:tracePt t="12844" x="9496425" y="1801813"/>
          <p14:tracePt t="12845" x="9496425" y="1809750"/>
          <p14:tracePt t="12849" x="9496425" y="1817688"/>
          <p14:tracePt t="12849" x="9496425" y="1825625"/>
          <p14:tracePt t="12852" x="9496425" y="1833563"/>
          <p14:tracePt t="12852" x="9496425" y="1841500"/>
          <p14:tracePt t="12855" x="9504363" y="1849438"/>
          <p14:tracePt t="12859" x="9504363" y="1881188"/>
          <p14:tracePt t="12862" x="9504363" y="1906588"/>
          <p14:tracePt t="12863" x="9504363" y="1914525"/>
          <p14:tracePt t="12865" x="9504363" y="1930400"/>
          <p14:tracePt t="12866" x="9504363" y="1938338"/>
          <p14:tracePt t="12868" x="9512300" y="1954213"/>
          <p14:tracePt t="12870" x="9512300" y="1970088"/>
          <p14:tracePt t="12874" x="9512300" y="2017713"/>
          <p14:tracePt t="12876" x="9520238" y="2033588"/>
          <p14:tracePt t="12878" x="9520238" y="2057400"/>
          <p14:tracePt t="12879" x="9520238" y="2065338"/>
          <p14:tracePt t="12882" x="9520238" y="2097088"/>
          <p14:tracePt t="12883" x="9520238" y="2105025"/>
          <p14:tracePt t="12886" x="9528175" y="2144713"/>
          <p14:tracePt t="12888" x="9528175" y="2160588"/>
          <p14:tracePt t="12889" x="9536113" y="2168525"/>
          <p14:tracePt t="12892" x="9544050" y="2200275"/>
          <p14:tracePt t="12894" x="9544050" y="2216150"/>
          <p14:tracePt t="12895" x="9544050" y="2224088"/>
          <p14:tracePt t="12897" x="9551988" y="2241550"/>
          <p14:tracePt t="12899" x="9559925" y="2257425"/>
          <p14:tracePt t="12901" x="9559925" y="2265363"/>
          <p14:tracePt t="12902" x="9567863" y="2273300"/>
          <p14:tracePt t="12904" x="9575800" y="2289175"/>
          <p14:tracePt t="12907" x="9585325" y="2305050"/>
          <p14:tracePt t="12909" x="9593263" y="2312988"/>
          <p14:tracePt t="12911" x="9593263" y="2320925"/>
          <p14:tracePt t="12912" x="9601200" y="2328863"/>
          <p14:tracePt t="12914" x="9609138" y="2328863"/>
          <p14:tracePt t="12916" x="9617075" y="2336800"/>
          <p14:tracePt t="12919" x="9625013" y="2344738"/>
          <p14:tracePt t="12922" x="9640888" y="2344738"/>
          <p14:tracePt t="12925" x="9648825" y="2344738"/>
          <p14:tracePt t="12926" x="9648825" y="2352675"/>
          <p14:tracePt t="12928" x="9656763" y="2352675"/>
          <p14:tracePt t="12930" x="9664700" y="2352675"/>
          <p14:tracePt t="12931" x="9672638" y="2360613"/>
          <p14:tracePt t="12933" x="9680575" y="2360613"/>
          <p14:tracePt t="12935" x="9688513" y="2360613"/>
          <p14:tracePt t="12939" x="9704388" y="2360613"/>
          <p14:tracePt t="12940" x="9712325" y="2360613"/>
          <p14:tracePt t="12942" x="9720263" y="2360613"/>
          <p14:tracePt t="12945" x="9728200" y="2360613"/>
          <p14:tracePt t="12946" x="9736138" y="2360613"/>
          <p14:tracePt t="12948" x="9744075" y="2352675"/>
          <p14:tracePt t="12949" x="9752013" y="2352675"/>
          <p14:tracePt t="12951" x="9759950" y="2352675"/>
          <p14:tracePt t="12952" x="9767888" y="2352675"/>
          <p14:tracePt t="12953" x="9767888" y="2344738"/>
          <p14:tracePt t="12954" x="9783763" y="2344738"/>
          <p14:tracePt t="12956" x="9791700" y="2336800"/>
          <p14:tracePt t="12958" x="9799638" y="2328863"/>
          <p14:tracePt t="12959" x="9807575" y="2328863"/>
          <p14:tracePt t="12960" x="9807575" y="2320925"/>
          <p14:tracePt t="12961" x="9815513" y="2320925"/>
          <p14:tracePt t="12962" x="9823450" y="2312988"/>
          <p14:tracePt t="12964" x="9831388" y="2305050"/>
          <p14:tracePt t="12965" x="9839325" y="2297113"/>
          <p14:tracePt t="12966" x="9847263" y="2297113"/>
          <p14:tracePt t="12967" x="9855200" y="2289175"/>
          <p14:tracePt t="12969" x="9871075" y="2281238"/>
          <p14:tracePt t="12970" x="9871075" y="2273300"/>
          <p14:tracePt t="12972" x="9886950" y="2257425"/>
          <p14:tracePt t="12974" x="9894888" y="2249488"/>
          <p14:tracePt t="12975" x="9910763" y="2233613"/>
          <p14:tracePt t="12978" x="9926638" y="2224088"/>
          <p14:tracePt t="12980" x="9936163" y="2208213"/>
          <p14:tracePt t="12981" x="9944100" y="2208213"/>
          <p14:tracePt t="12982" x="9952038" y="2192338"/>
          <p14:tracePt t="12984" x="9967913" y="2176463"/>
          <p14:tracePt t="12986" x="9975850" y="2168525"/>
          <p14:tracePt t="12987" x="9975850" y="2160588"/>
          <p14:tracePt t="12989" x="9983788" y="2152650"/>
          <p14:tracePt t="12990" x="9991725" y="2144713"/>
          <p14:tracePt t="12991" x="9999663" y="2136775"/>
          <p14:tracePt t="12994" x="10015538" y="2120900"/>
          <p14:tracePt t="12995" x="10023475" y="2112963"/>
          <p14:tracePt t="12996" x="10023475" y="2105025"/>
          <p14:tracePt t="12997" x="10031413" y="2097088"/>
          <p14:tracePt t="12998" x="10039350" y="2089150"/>
          <p14:tracePt t="12999" x="10039350" y="2081213"/>
          <p14:tracePt t="13000" x="10047288" y="2081213"/>
          <p14:tracePt t="13001" x="10047288" y="2073275"/>
          <p14:tracePt t="13002" x="10047288" y="2065338"/>
          <p14:tracePt t="13003" x="10055225" y="2057400"/>
          <p14:tracePt t="13004" x="10063163" y="2057400"/>
          <p14:tracePt t="13006" x="10071100" y="2041525"/>
          <p14:tracePt t="13007" x="10079038" y="2033588"/>
          <p14:tracePt t="13009" x="10079038" y="2025650"/>
          <p14:tracePt t="13011" x="10086975" y="2009775"/>
          <p14:tracePt t="13012" x="10094913" y="2009775"/>
          <p14:tracePt t="13013" x="10094913" y="2001838"/>
          <p14:tracePt t="13015" x="10094913" y="1993900"/>
          <p14:tracePt t="13016" x="10102850" y="1985963"/>
          <p14:tracePt t="13017" x="10110788" y="1978025"/>
          <p14:tracePt t="13019" x="10110788" y="1970088"/>
          <p14:tracePt t="13020" x="10118725" y="1962150"/>
          <p14:tracePt t="13023" x="10118725" y="1946275"/>
          <p14:tracePt t="13025" x="10126663" y="1938338"/>
          <p14:tracePt t="13027" x="10134600" y="1930400"/>
          <p14:tracePt t="13029" x="10134600" y="1922463"/>
          <p14:tracePt t="13030" x="10142538" y="1914525"/>
          <p14:tracePt t="13032" x="10142538" y="1906588"/>
          <p14:tracePt t="13035" x="10142538" y="1898650"/>
          <p14:tracePt t="13037" x="10150475" y="1890713"/>
          <p14:tracePt t="13040" x="10150475" y="1881188"/>
          <p14:tracePt t="13042" x="10150475" y="1873250"/>
          <p14:tracePt t="13048" x="10150475" y="1865313"/>
          <p14:tracePt t="13086" x="10150475" y="1873250"/>
          <p14:tracePt t="13088" x="10150475" y="1881188"/>
          <p14:tracePt t="13091" x="10150475" y="1890713"/>
          <p14:tracePt t="13093" x="10150475" y="1898650"/>
          <p14:tracePt t="13094" x="10150475" y="1906588"/>
          <p14:tracePt t="13095" x="10150475" y="1914525"/>
          <p14:tracePt t="13097" x="10150475" y="1922463"/>
          <p14:tracePt t="13099" x="10150475" y="1938338"/>
          <p14:tracePt t="13101" x="10150475" y="1946275"/>
          <p14:tracePt t="13102" x="10142538" y="1946275"/>
          <p14:tracePt t="13103" x="10142538" y="1954213"/>
          <p14:tracePt t="13104" x="10142538" y="1962150"/>
          <p14:tracePt t="13107" x="10142538" y="1978025"/>
          <p14:tracePt t="13108" x="10142538" y="1985963"/>
          <p14:tracePt t="13109" x="10142538" y="1993900"/>
          <p14:tracePt t="13110" x="10142538" y="2009775"/>
          <p14:tracePt t="13112" x="10142538" y="2017713"/>
          <p14:tracePt t="13113" x="10142538" y="2033588"/>
          <p14:tracePt t="13115" x="10142538" y="2041525"/>
          <p14:tracePt t="13116" x="10142538" y="2057400"/>
          <p14:tracePt t="13118" x="10142538" y="2065338"/>
          <p14:tracePt t="13119" x="10142538" y="2073275"/>
          <p14:tracePt t="13120" x="10142538" y="2081213"/>
          <p14:tracePt t="13123" x="10142538" y="2105025"/>
          <p14:tracePt t="13123" x="10142538" y="2112963"/>
          <p14:tracePt t="13124" x="10142538" y="2120900"/>
          <p14:tracePt t="13126" x="10142538" y="2128838"/>
          <p14:tracePt t="13127" x="10142538" y="2136775"/>
          <p14:tracePt t="13128" x="10142538" y="2144713"/>
          <p14:tracePt t="13129" x="10142538" y="2152650"/>
          <p14:tracePt t="13131" x="10142538" y="2160588"/>
          <p14:tracePt t="13132" x="10142538" y="2168525"/>
          <p14:tracePt t="13133" x="10142538" y="2176463"/>
          <p14:tracePt t="13134" x="10150475" y="2184400"/>
          <p14:tracePt t="13136" x="10150475" y="2192338"/>
          <p14:tracePt t="13137" x="10158413" y="2200275"/>
          <p14:tracePt t="13140" x="10158413" y="2216150"/>
          <p14:tracePt t="13141" x="10166350" y="2224088"/>
          <p14:tracePt t="13143" x="10166350" y="2233613"/>
          <p14:tracePt t="13144" x="10174288" y="2233613"/>
          <p14:tracePt t="13146" x="10174288" y="2241550"/>
          <p14:tracePt t="13148" x="10182225" y="2241550"/>
          <p14:tracePt t="13150" x="10190163" y="2249488"/>
          <p14:tracePt t="13151" x="10190163" y="2257425"/>
          <p14:tracePt t="13154" x="10198100" y="2265363"/>
          <p14:tracePt t="13158" x="10206038" y="2265363"/>
          <p14:tracePt t="13160" x="10206038" y="2273300"/>
          <p14:tracePt t="13162" x="10213975" y="2273300"/>
          <p14:tracePt t="13165" x="10221913" y="2273300"/>
          <p14:tracePt t="13168" x="10229850" y="2273300"/>
          <p14:tracePt t="13172" x="10237788" y="2273300"/>
          <p14:tracePt t="13177" x="10245725" y="2273300"/>
          <p14:tracePt t="13178" x="10253663" y="2281238"/>
          <p14:tracePt t="13181" x="10261600" y="2281238"/>
          <p14:tracePt t="13184" x="10269538" y="2281238"/>
          <p14:tracePt t="13186" x="10279063" y="2281238"/>
          <p14:tracePt t="13189" x="10287000" y="2281238"/>
          <p14:tracePt t="13191" x="10294938" y="2281238"/>
          <p14:tracePt t="13192" x="10294938" y="2273300"/>
          <p14:tracePt t="13193" x="10302875" y="2273300"/>
          <p14:tracePt t="13195" x="10310813" y="2273300"/>
          <p14:tracePt t="13197" x="10318750" y="2257425"/>
          <p14:tracePt t="13200" x="10334625" y="2249488"/>
          <p14:tracePt t="13204" x="10342563" y="2241550"/>
          <p14:tracePt t="13207" x="10350500" y="2233613"/>
          <p14:tracePt t="13208" x="10350500" y="2224088"/>
          <p14:tracePt t="13209" x="10366375" y="2224088"/>
          <p14:tracePt t="13210" x="10366375" y="2216150"/>
          <p14:tracePt t="13211" x="10366375" y="2208213"/>
          <p14:tracePt t="13212" x="10374313" y="2208213"/>
          <p14:tracePt t="13213" x="10374313" y="2200275"/>
          <p14:tracePt t="13215" x="10382250" y="2192338"/>
          <p14:tracePt t="13216" x="10390188" y="2192338"/>
          <p14:tracePt t="13218" x="10390188" y="2176463"/>
          <p14:tracePt t="13219" x="10398125" y="2176463"/>
          <p14:tracePt t="13220" x="10398125" y="2168525"/>
          <p14:tracePt t="13222" x="10406063" y="2160588"/>
          <p14:tracePt t="13224" x="10406063" y="2152650"/>
          <p14:tracePt t="13225" x="10414000" y="2144713"/>
          <p14:tracePt t="13227" x="10421938" y="2136775"/>
          <p14:tracePt t="13228" x="10421938" y="2128838"/>
          <p14:tracePt t="13229" x="10421938" y="2120900"/>
          <p14:tracePt t="13230" x="10429875" y="2112963"/>
          <p14:tracePt t="13232" x="10429875" y="2105025"/>
          <p14:tracePt t="13233" x="10429875" y="2097088"/>
          <p14:tracePt t="13234" x="10437813" y="2097088"/>
          <p14:tracePt t="13235" x="10437813" y="2089150"/>
          <p14:tracePt t="13236" x="10437813" y="2081213"/>
          <p14:tracePt t="13237" x="10437813" y="2065338"/>
          <p14:tracePt t="13239" x="10445750" y="2057400"/>
          <p14:tracePt t="13240" x="10453688" y="2049463"/>
          <p14:tracePt t="13242" x="10453688" y="2041525"/>
          <p14:tracePt t="13243" x="10453688" y="2033588"/>
          <p14:tracePt t="13244" x="10453688" y="2025650"/>
          <p14:tracePt t="13246" x="10453688" y="2017713"/>
          <p14:tracePt t="13247" x="10453688" y="2009775"/>
          <p14:tracePt t="13248" x="10453688" y="2001838"/>
          <p14:tracePt t="13249" x="10461625" y="1993900"/>
          <p14:tracePt t="13251" x="10461625" y="1978025"/>
          <p14:tracePt t="13253" x="10461625" y="1970088"/>
          <p14:tracePt t="13255" x="10461625" y="1954213"/>
          <p14:tracePt t="13257" x="10461625" y="1946275"/>
          <p14:tracePt t="13259" x="10461625" y="1938338"/>
          <p14:tracePt t="13260" x="10461625" y="1930400"/>
          <p14:tracePt t="13262" x="10461625" y="1922463"/>
          <p14:tracePt t="13264" x="10461625" y="1914525"/>
          <p14:tracePt t="13266" x="10461625" y="1906588"/>
          <p14:tracePt t="13267" x="10461625" y="1898650"/>
          <p14:tracePt t="13269" x="10461625" y="1890713"/>
          <p14:tracePt t="13274" x="10461625" y="1873250"/>
          <p14:tracePt t="13278" x="10461625" y="1865313"/>
          <p14:tracePt t="13282" x="10461625" y="1857375"/>
          <p14:tracePt t="13326" x="10453688" y="1865313"/>
          <p14:tracePt t="13331" x="10453688" y="1881188"/>
          <p14:tracePt t="13333" x="10453688" y="1890713"/>
          <p14:tracePt t="13337" x="10445750" y="1914525"/>
          <p14:tracePt t="13339" x="10437813" y="1922463"/>
          <p14:tracePt t="13341" x="10437813" y="1938338"/>
          <p14:tracePt t="13343" x="10437813" y="1946275"/>
          <p14:tracePt t="13344" x="10437813" y="1954213"/>
          <p14:tracePt t="13346" x="10437813" y="1962150"/>
          <p14:tracePt t="13349" x="10437813" y="1985963"/>
          <p14:tracePt t="13351" x="10429875" y="2001838"/>
          <p14:tracePt t="13353" x="10429875" y="2009775"/>
          <p14:tracePt t="13357" x="10429875" y="2041525"/>
          <p14:tracePt t="13360" x="10429875" y="2057400"/>
          <p14:tracePt t="13361" x="10429875" y="2065338"/>
          <p14:tracePt t="13363" x="10429875" y="2081213"/>
          <p14:tracePt t="13365" x="10429875" y="2089150"/>
          <p14:tracePt t="13366" x="10429875" y="2097088"/>
          <p14:tracePt t="13367" x="10429875" y="2105025"/>
          <p14:tracePt t="13367" x="10429875" y="2112963"/>
          <p14:tracePt t="13370" x="10429875" y="2120900"/>
          <p14:tracePt t="13372" x="10421938" y="2128838"/>
          <p14:tracePt t="13373" x="10421938" y="2136775"/>
          <p14:tracePt t="13375" x="10421938" y="2152650"/>
          <p14:tracePt t="13378" x="10421938" y="2160588"/>
          <p14:tracePt t="13380" x="10421938" y="2168525"/>
          <p14:tracePt t="13383" x="10421938" y="2176463"/>
          <p14:tracePt t="13385" x="10421938" y="2184400"/>
          <p14:tracePt t="13388" x="10421938" y="2192338"/>
          <p14:tracePt t="13392" x="10421938" y="2200275"/>
          <p14:tracePt t="13397" x="10421938" y="2208213"/>
          <p14:tracePt t="13399" x="10421938" y="2216150"/>
          <p14:tracePt t="13445" x="10429875" y="2216150"/>
          <p14:tracePt t="13448" x="10429875" y="2208213"/>
          <p14:tracePt t="13452" x="10429875" y="2200275"/>
          <p14:tracePt t="13457" x="10429875" y="2192338"/>
          <p14:tracePt t="13459" x="10437813" y="2192338"/>
          <p14:tracePt t="13460" x="10437813" y="2184400"/>
          <p14:tracePt t="13462" x="10437813" y="2176463"/>
          <p14:tracePt t="13465" x="10437813" y="2168525"/>
          <p14:tracePt t="13469" x="10445750" y="2160588"/>
          <p14:tracePt t="13471" x="10445750" y="2152650"/>
          <p14:tracePt t="13474" x="10445750" y="2136775"/>
          <p14:tracePt t="13479" x="10453688" y="2128838"/>
          <p14:tracePt t="13481" x="10453688" y="2112963"/>
          <p14:tracePt t="13484" x="10453688" y="2105025"/>
          <p14:tracePt t="13488" x="10453688" y="2097088"/>
          <p14:tracePt t="13492" x="10453688" y="2081213"/>
          <p14:tracePt t="13494" x="10453688" y="2073275"/>
          <p14:tracePt t="13498" x="10453688" y="2065338"/>
          <p14:tracePt t="13501" x="10453688" y="2049463"/>
          <p14:tracePt t="13507" x="10453688" y="2041525"/>
          <p14:tracePt t="13509" x="10453688" y="2033588"/>
          <p14:tracePt t="13514" x="10453688" y="2025650"/>
          <p14:tracePt t="13519" x="10453688" y="2017713"/>
          <p14:tracePt t="13555" x="10453688" y="2025650"/>
          <p14:tracePt t="13559" x="10453688" y="2033588"/>
          <p14:tracePt t="13563" x="10453688" y="2049463"/>
          <p14:tracePt t="13564" x="10445750" y="2057400"/>
          <p14:tracePt t="13567" x="10445750" y="2065338"/>
          <p14:tracePt t="13569" x="10437813" y="2081213"/>
          <p14:tracePt t="13574" x="10429875" y="2112963"/>
          <p14:tracePt t="13576" x="10429875" y="2128838"/>
          <p14:tracePt t="13578" x="10421938" y="2136775"/>
          <p14:tracePt t="13580" x="10414000" y="2152650"/>
          <p14:tracePt t="13582" x="10414000" y="2168525"/>
          <p14:tracePt t="13584" x="10406063" y="2184400"/>
          <p14:tracePt t="13586" x="10398125" y="2200275"/>
          <p14:tracePt t="13591" x="10390188" y="2233613"/>
          <p14:tracePt t="13594" x="10390188" y="2249488"/>
          <p14:tracePt t="13596" x="10382250" y="2273300"/>
          <p14:tracePt t="13598" x="10382250" y="2281238"/>
          <p14:tracePt t="13599" x="10374313" y="2289175"/>
          <p14:tracePt t="13601" x="10374313" y="2305050"/>
          <p14:tracePt t="13603" x="10374313" y="2320925"/>
          <p14:tracePt t="13604" x="10374313" y="2328863"/>
          <p14:tracePt t="13607" x="10374313" y="2344738"/>
          <p14:tracePt t="13609" x="10366375" y="2360613"/>
          <p14:tracePt t="13610" x="10366375" y="2368550"/>
          <p14:tracePt t="13612" x="10366375" y="2384425"/>
          <p14:tracePt t="13614" x="10366375" y="2392363"/>
          <p14:tracePt t="13615" x="10366375" y="2400300"/>
          <p14:tracePt t="13617" x="10366375" y="2408238"/>
          <p14:tracePt t="13619" x="10366375" y="2416175"/>
          <p14:tracePt t="13622" x="10366375" y="2424113"/>
          <p14:tracePt t="13623" x="10366375" y="2432050"/>
          <p14:tracePt t="13625" x="10366375" y="2439988"/>
          <p14:tracePt t="13627" x="10366375" y="2447925"/>
          <p14:tracePt t="13631" x="10366375" y="2455863"/>
          <p14:tracePt t="13634" x="10366375" y="2463800"/>
          <p14:tracePt t="13639" x="10366375" y="2471738"/>
          <p14:tracePt t="13692" x="10366375" y="2463800"/>
          <p14:tracePt t="13695" x="10366375" y="2455863"/>
          <p14:tracePt t="13698" x="10366375" y="2447925"/>
          <p14:tracePt t="13704" x="10366375" y="2439988"/>
          <p14:tracePt t="13708" x="10366375" y="2424113"/>
          <p14:tracePt t="13712" x="10358438" y="2416175"/>
          <p14:tracePt t="13714" x="10358438" y="2408238"/>
          <p14:tracePt t="13720" x="10350500" y="2392363"/>
          <p14:tracePt t="13721" x="10342563" y="2392363"/>
          <p14:tracePt t="13725" x="10342563" y="2384425"/>
          <p14:tracePt t="13727" x="10334625" y="2376488"/>
          <p14:tracePt t="13728" x="10334625" y="2368550"/>
          <p14:tracePt t="13731" x="10326688" y="2360613"/>
          <p14:tracePt t="13734" x="10318750" y="2352675"/>
          <p14:tracePt t="13738" x="10310813" y="2344738"/>
          <p14:tracePt t="13742" x="10294938" y="2328863"/>
          <p14:tracePt t="13745" x="10287000" y="2320925"/>
          <p14:tracePt t="13748" x="10279063" y="2312988"/>
          <p14:tracePt t="13750" x="10261600" y="2305050"/>
          <p14:tracePt t="13753" x="10253663" y="2297113"/>
          <p14:tracePt t="13756" x="10237788" y="2289175"/>
          <p14:tracePt t="13759" x="10221913" y="2281238"/>
          <p14:tracePt t="13764" x="10198100" y="2273300"/>
          <p14:tracePt t="13765" x="10190163" y="2273300"/>
          <p14:tracePt t="13767" x="10182225" y="2265363"/>
          <p14:tracePt t="13768" x="10174288" y="2265363"/>
          <p14:tracePt t="13771" x="10166350" y="2265363"/>
          <p14:tracePt t="13774" x="10150475" y="2265363"/>
          <p14:tracePt t="13777" x="10134600" y="2265363"/>
          <p14:tracePt t="13780" x="10110788" y="2257425"/>
          <p14:tracePt t="13783" x="10094913" y="2257425"/>
          <p14:tracePt t="13785" x="10086975" y="2257425"/>
          <p14:tracePt t="13787" x="10071100" y="2257425"/>
          <p14:tracePt t="13789" x="10063163" y="2257425"/>
          <p14:tracePt t="13792" x="10047288" y="2257425"/>
          <p14:tracePt t="13795" x="10023475" y="2257425"/>
          <p14:tracePt t="13797" x="10015538" y="2257425"/>
          <p14:tracePt t="13799" x="9999663" y="2257425"/>
          <p14:tracePt t="13801" x="9983788" y="2265363"/>
          <p14:tracePt t="13802" x="9975850" y="2265363"/>
          <p14:tracePt t="13805" x="9952038" y="2265363"/>
          <p14:tracePt t="13809" x="9918700" y="2281238"/>
          <p14:tracePt t="13811" x="9910763" y="2289175"/>
          <p14:tracePt t="13812" x="9902825" y="2289175"/>
          <p14:tracePt t="13814" x="9886950" y="2297113"/>
          <p14:tracePt t="13815" x="9879013" y="2305050"/>
          <p14:tracePt t="13816" x="9871075" y="2305050"/>
          <p14:tracePt t="13817" x="9855200" y="2305050"/>
          <p14:tracePt t="13817" x="9855200" y="2312988"/>
          <p14:tracePt t="13819" x="9847263" y="2320925"/>
          <p14:tracePt t="13820" x="9839325" y="2320925"/>
          <p14:tracePt t="13821" x="9831388" y="2328863"/>
          <p14:tracePt t="13822" x="9807575" y="2336800"/>
          <p14:tracePt t="13823" x="9799638" y="2344738"/>
          <p14:tracePt t="13825" x="9791700" y="2344738"/>
          <p14:tracePt t="13826" x="9791700" y="2352675"/>
          <p14:tracePt t="13827" x="9775825" y="2352675"/>
          <p14:tracePt t="13829" x="9759950" y="2368550"/>
          <p14:tracePt t="13830" x="9752013" y="2368550"/>
          <p14:tracePt t="13831" x="9744075" y="2368550"/>
          <p14:tracePt t="13832" x="9736138" y="2376488"/>
          <p14:tracePt t="13833" x="9720263" y="2384425"/>
          <p14:tracePt t="13834" x="9712325" y="2384425"/>
          <p14:tracePt t="13835" x="9704388" y="2392363"/>
          <p14:tracePt t="13836" x="9688513" y="2400300"/>
          <p14:tracePt t="13840" x="9648825" y="2424113"/>
          <p14:tracePt t="13841" x="9640888" y="2424113"/>
          <p14:tracePt t="13843" x="9632950" y="2432050"/>
          <p14:tracePt t="13845" x="9617075" y="2439988"/>
          <p14:tracePt t="13846" x="9609138" y="2447925"/>
          <p14:tracePt t="13847" x="9593263" y="2455863"/>
          <p14:tracePt t="13847" x="9585325" y="2455863"/>
          <p14:tracePt t="13848" x="9575800" y="2455863"/>
          <p14:tracePt t="13849" x="9567863" y="2463800"/>
          <p14:tracePt t="13851" x="9559925" y="2471738"/>
          <p14:tracePt t="13851" x="9544050" y="2471738"/>
          <p14:tracePt t="13852" x="9536113" y="2479675"/>
          <p14:tracePt t="13854" x="9528175" y="2479675"/>
          <p14:tracePt t="13856" x="9512300" y="2487613"/>
          <p14:tracePt t="13857" x="9496425" y="2495550"/>
          <p14:tracePt t="13859" x="9480550" y="2503488"/>
          <p14:tracePt t="13861" x="9464675" y="2511425"/>
          <p14:tracePt t="13862" x="9440863" y="2519363"/>
          <p14:tracePt t="13863" x="9432925" y="2519363"/>
          <p14:tracePt t="13864" x="9417050" y="2519363"/>
          <p14:tracePt t="13866" x="9417050" y="2527300"/>
          <p14:tracePt t="13866" x="9409113" y="2527300"/>
          <p14:tracePt t="13867" x="9401175" y="2535238"/>
          <p14:tracePt t="13868" x="9393238" y="2535238"/>
          <p14:tracePt t="13870" x="9385300" y="2535238"/>
          <p14:tracePt t="13871" x="9369425" y="2535238"/>
          <p14:tracePt t="13872" x="9353550" y="2543175"/>
          <p14:tracePt t="13873" x="9345613" y="2543175"/>
          <p14:tracePt t="13875" x="9321800" y="2551113"/>
          <p14:tracePt t="13876" x="9313863" y="2551113"/>
          <p14:tracePt t="13877" x="9305925" y="2559050"/>
          <p14:tracePt t="13878" x="9297988" y="2559050"/>
          <p14:tracePt t="13879" x="9290050" y="2559050"/>
          <p14:tracePt t="13880" x="9282113" y="2559050"/>
          <p14:tracePt t="13881" x="9266238" y="2559050"/>
          <p14:tracePt t="13882" x="9258300" y="2559050"/>
          <p14:tracePt t="13883" x="9250363" y="2566988"/>
          <p14:tracePt t="13885" x="9242425" y="2566988"/>
          <p14:tracePt t="13885" x="9224963" y="2566988"/>
          <p14:tracePt t="13886" x="9217025" y="2566988"/>
          <p14:tracePt t="13889" x="9193213" y="2576513"/>
          <p14:tracePt t="13890" x="9185275" y="2576513"/>
          <p14:tracePt t="13891" x="9169400" y="2576513"/>
          <p14:tracePt t="13892" x="9153525" y="2576513"/>
          <p14:tracePt t="13905" x="9018588" y="2584450"/>
          <p14:tracePt t="13906" x="9002713" y="2584450"/>
          <p14:tracePt t="13907" x="8994775" y="2584450"/>
          <p14:tracePt t="13908" x="8986838" y="2584450"/>
          <p14:tracePt t="13909" x="8970963" y="2584450"/>
          <p14:tracePt t="13910" x="8963025" y="2584450"/>
          <p14:tracePt t="13911" x="8955088" y="2584450"/>
          <p14:tracePt t="13912" x="8947150" y="2584450"/>
          <p14:tracePt t="13913" x="8931275" y="2584450"/>
          <p14:tracePt t="13914" x="8915400" y="2584450"/>
          <p14:tracePt t="13915" x="8907463" y="2584450"/>
          <p14:tracePt t="13916" x="8899525" y="2584450"/>
          <p14:tracePt t="13917" x="8883650" y="2584450"/>
          <p14:tracePt t="13918" x="8874125" y="2584450"/>
          <p14:tracePt t="13920" x="8858250" y="2576513"/>
          <p14:tracePt t="13921" x="8834438" y="2576513"/>
          <p14:tracePt t="13922" x="8826500" y="2576513"/>
          <p14:tracePt t="13923" x="8818563" y="2576513"/>
          <p14:tracePt t="13924" x="8802688" y="2576513"/>
          <p14:tracePt t="13925" x="8794750" y="2576513"/>
          <p14:tracePt t="13926" x="8786813" y="2576513"/>
          <p14:tracePt t="13927" x="8770938" y="2576513"/>
          <p14:tracePt t="13928" x="8755063" y="2566988"/>
          <p14:tracePt t="13929" x="8739188" y="2566988"/>
          <p14:tracePt t="13930" x="8731250" y="2566988"/>
          <p14:tracePt t="13931" x="8723313" y="2566988"/>
          <p14:tracePt t="13932" x="8707438" y="2559050"/>
          <p14:tracePt t="13933" x="8699500" y="2559050"/>
          <p14:tracePt t="13934" x="8691563" y="2559050"/>
          <p14:tracePt t="13935" x="8675688" y="2559050"/>
          <p14:tracePt t="13936" x="8667750" y="2559050"/>
          <p14:tracePt t="13938" x="8659813" y="2559050"/>
          <p14:tracePt t="13939" x="8643938" y="2551113"/>
          <p14:tracePt t="13939" x="8636000" y="2551113"/>
          <p14:tracePt t="13940" x="8628063" y="2551113"/>
          <p14:tracePt t="13942" x="8620125" y="2551113"/>
          <p14:tracePt t="13942" x="8604250" y="2551113"/>
          <p14:tracePt t="13943" x="8596313" y="2551113"/>
          <p14:tracePt t="13944" x="8588375" y="2551113"/>
          <p14:tracePt t="13945" x="8572500" y="2551113"/>
          <p14:tracePt t="13946" x="8564563" y="2543175"/>
          <p14:tracePt t="13947" x="8548688" y="2543175"/>
          <p14:tracePt t="13948" x="8540750" y="2543175"/>
          <p14:tracePt t="13949" x="8523288" y="2543175"/>
          <p14:tracePt t="13951" x="8515350" y="2543175"/>
          <p14:tracePt t="13952" x="8499475" y="2543175"/>
          <p14:tracePt t="13953" x="8491538" y="2543175"/>
          <p14:tracePt t="13954" x="8483600" y="2535238"/>
          <p14:tracePt t="13955" x="8467725" y="2535238"/>
          <p14:tracePt t="13957" x="8459788" y="2535238"/>
          <p14:tracePt t="13958" x="8443913" y="2527300"/>
          <p14:tracePt t="13959" x="8435975" y="2527300"/>
          <p14:tracePt t="13960" x="8428038" y="2527300"/>
          <p14:tracePt t="13961" x="8412163" y="2527300"/>
          <p14:tracePt t="13962" x="8404225" y="2527300"/>
          <p14:tracePt t="13963" x="8396288" y="2519363"/>
          <p14:tracePt t="13964" x="8388350" y="2519363"/>
          <p14:tracePt t="13966" x="8380413" y="2519363"/>
          <p14:tracePt t="13967" x="8364538" y="2519363"/>
          <p14:tracePt t="13969" x="8348663" y="2519363"/>
          <p14:tracePt t="13971" x="8332788" y="2511425"/>
          <p14:tracePt t="13972" x="8324850" y="2511425"/>
          <p14:tracePt t="13973" x="8308975" y="2511425"/>
          <p14:tracePt t="13975" x="8293100" y="2511425"/>
          <p14:tracePt t="13977" x="8285163" y="2511425"/>
          <p14:tracePt t="13978" x="8277225" y="2511425"/>
          <p14:tracePt t="13979" x="8269288" y="2511425"/>
          <p14:tracePt t="13980" x="8253413" y="2503488"/>
          <p14:tracePt t="13982" x="8245475" y="2503488"/>
          <p14:tracePt t="13983" x="8229600" y="2503488"/>
          <p14:tracePt t="13984" x="8221663" y="2503488"/>
          <p14:tracePt t="13985" x="8221663" y="2495550"/>
          <p14:tracePt t="13986" x="8205788" y="2495550"/>
          <p14:tracePt t="13988" x="8197850" y="2495550"/>
          <p14:tracePt t="13989" x="8180388" y="2495550"/>
          <p14:tracePt t="13991" x="8172450" y="2495550"/>
          <p14:tracePt t="13991" x="8164513" y="2495550"/>
          <p14:tracePt t="13992" x="8156575" y="2487613"/>
          <p14:tracePt t="13994" x="8140700" y="2487613"/>
          <p14:tracePt t="13995" x="8132763" y="2487613"/>
          <p14:tracePt t="13996" x="8124825" y="2487613"/>
          <p14:tracePt t="13997" x="8116888" y="2487613"/>
          <p14:tracePt t="13998" x="8108950" y="2487613"/>
          <p14:tracePt t="13999" x="8101013" y="2487613"/>
          <p14:tracePt t="14000" x="8085138" y="2487613"/>
          <p14:tracePt t="14002" x="8077200" y="2487613"/>
          <p14:tracePt t="14003" x="8069263" y="2487613"/>
          <p14:tracePt t="14004" x="8061325" y="2487613"/>
          <p14:tracePt t="14005" x="8053388" y="2487613"/>
          <p14:tracePt t="14006" x="8045450" y="2487613"/>
          <p14:tracePt t="14007" x="8037513" y="2487613"/>
          <p14:tracePt t="14008" x="8029575" y="2487613"/>
          <p14:tracePt t="14010" x="8021638" y="2487613"/>
          <p14:tracePt t="14011" x="8013700" y="2487613"/>
          <p14:tracePt t="14012" x="8005763" y="2487613"/>
          <p14:tracePt t="14013" x="7997825" y="2479675"/>
          <p14:tracePt t="14014" x="7989888" y="2479675"/>
          <p14:tracePt t="14015" x="7981950" y="2479675"/>
          <p14:tracePt t="14017" x="7974013" y="2479675"/>
          <p14:tracePt t="14019" x="7958138" y="2479675"/>
          <p14:tracePt t="14022" x="7950200" y="2479675"/>
          <p14:tracePt t="14023" x="7942263" y="2479675"/>
          <p14:tracePt t="14024" x="7934325" y="2479675"/>
          <p14:tracePt t="14025" x="7926388" y="2479675"/>
          <p14:tracePt t="14027" x="7918450" y="2479675"/>
          <p14:tracePt t="14029" x="7910513" y="2479675"/>
          <p14:tracePt t="14031" x="7902575" y="2479675"/>
          <p14:tracePt t="14032" x="7894638" y="2479675"/>
          <p14:tracePt t="14034" x="7886700" y="2479675"/>
          <p14:tracePt t="14036" x="7878763" y="2479675"/>
          <p14:tracePt t="14038" x="7870825" y="2479675"/>
          <p14:tracePt t="14039" x="7862888" y="2479675"/>
          <p14:tracePt t="14041" x="7854950" y="2479675"/>
          <p14:tracePt t="14044" x="7847013" y="2479675"/>
          <p14:tracePt t="14046" x="7839075" y="2479675"/>
          <p14:tracePt t="14047" x="7829550" y="2479675"/>
          <p14:tracePt t="14048" x="7829550" y="2487613"/>
          <p14:tracePt t="14049" x="7821613" y="2487613"/>
          <p14:tracePt t="14051" x="7813675" y="2487613"/>
          <p14:tracePt t="14053" x="7805738" y="2487613"/>
          <p14:tracePt t="14055" x="7797800" y="2487613"/>
          <p14:tracePt t="14057" x="7789863" y="2487613"/>
          <p14:tracePt t="14060" x="7781925" y="2495550"/>
          <p14:tracePt t="14061" x="7773988" y="2495550"/>
          <p14:tracePt t="14063" x="7766050" y="2495550"/>
          <p14:tracePt t="14066" x="7758113" y="2495550"/>
          <p14:tracePt t="14068" x="7750175" y="2495550"/>
          <p14:tracePt t="14071" x="7742238" y="2495550"/>
          <p14:tracePt t="14072" x="7734300" y="2503488"/>
          <p14:tracePt t="14074" x="7726363" y="2503488"/>
          <p14:tracePt t="14075" x="7718425" y="2511425"/>
          <p14:tracePt t="14079" x="7710488" y="2511425"/>
          <p14:tracePt t="14081" x="7702550" y="2511425"/>
          <p14:tracePt t="14083" x="7694613" y="2511425"/>
          <p14:tracePt t="14084" x="7686675" y="2511425"/>
          <p14:tracePt t="14086" x="7678738" y="2511425"/>
          <p14:tracePt t="14088" x="7678738" y="2519363"/>
          <p14:tracePt t="14089" x="7670800" y="2519363"/>
          <p14:tracePt t="14092" x="7662863" y="2519363"/>
          <p14:tracePt t="14094" x="7654925" y="2527300"/>
          <p14:tracePt t="14096" x="7646988" y="2527300"/>
          <p14:tracePt t="14099" x="7639050" y="2527300"/>
          <p14:tracePt t="14102" x="7631113" y="2527300"/>
          <p14:tracePt t="14102" x="7623175" y="2527300"/>
          <p14:tracePt t="14104" x="7623175" y="2535238"/>
          <p14:tracePt t="14106" x="7615238" y="2535238"/>
          <p14:tracePt t="14110" x="7607300" y="2543175"/>
          <p14:tracePt t="14113" x="7599363" y="2543175"/>
          <p14:tracePt t="14115" x="7591425" y="2543175"/>
          <p14:tracePt t="14118" x="7583488" y="2543175"/>
          <p14:tracePt t="14122" x="7575550" y="2551113"/>
          <p14:tracePt t="14127" x="7567613" y="2551113"/>
          <p14:tracePt t="14129" x="7559675" y="2551113"/>
          <p14:tracePt t="14131" x="7559675" y="2559050"/>
          <p14:tracePt t="14134" x="7551738" y="2559050"/>
          <p14:tracePt t="14141" x="7543800" y="2566988"/>
          <p14:tracePt t="14145" x="7535863" y="2566988"/>
          <p14:tracePt t="14149" x="7527925" y="2576513"/>
          <p14:tracePt t="14156" x="7519988" y="2576513"/>
          <p14:tracePt t="14166" x="7512050" y="2576513"/>
          <p14:tracePt t="14176" x="7512050" y="2584450"/>
          <p14:tracePt t="14197" x="7504113" y="2584450"/>
          <p14:tracePt t="14373" x="7496175" y="2584450"/>
          <p14:tracePt t="14457" x="7486650" y="2584450"/>
          <p14:tracePt t="14479" x="7486650" y="2592388"/>
          <p14:tracePt t="14502" x="7478713" y="2592388"/>
          <p14:tracePt t="14535" x="7470775" y="2592388"/>
          <p14:tracePt t="17750" x="7462838" y="2592388"/>
          <p14:tracePt t="17760" x="7462838" y="2600325"/>
          <p14:tracePt t="17801" x="7454900" y="2600325"/>
          <p14:tracePt t="18752" x="7446963" y="2600325"/>
          <p14:tracePt t="18755" x="7439025" y="2600325"/>
          <p14:tracePt t="18758" x="7431088" y="2600325"/>
          <p14:tracePt t="18761" x="7415213" y="2600325"/>
          <p14:tracePt t="18766" x="7399338" y="2600325"/>
          <p14:tracePt t="18768" x="7391400" y="2600325"/>
          <p14:tracePt t="18773" x="7375525" y="2600325"/>
          <p14:tracePt t="18775" x="7367588" y="2600325"/>
          <p14:tracePt t="18777" x="7359650" y="2600325"/>
          <p14:tracePt t="18779" x="7343775" y="2600325"/>
          <p14:tracePt t="18783" x="7327900" y="2600325"/>
          <p14:tracePt t="18785" x="7319963" y="2600325"/>
          <p14:tracePt t="18787" x="7312025" y="2600325"/>
          <p14:tracePt t="18792" x="7288213" y="2600325"/>
          <p14:tracePt t="18793" x="7280275" y="2600325"/>
          <p14:tracePt t="18796" x="7272338" y="2600325"/>
          <p14:tracePt t="18797" x="7264400" y="2600325"/>
          <p14:tracePt t="18798" x="7256463" y="2600325"/>
          <p14:tracePt t="18799" x="7248525" y="2600325"/>
          <p14:tracePt t="18802" x="7240588" y="2600325"/>
          <p14:tracePt t="18803" x="7232650" y="2600325"/>
          <p14:tracePt t="18807" x="7216775" y="2600325"/>
          <p14:tracePt t="18810" x="7200900" y="2600325"/>
          <p14:tracePt t="18812" x="7192963" y="2592388"/>
          <p14:tracePt t="18814" x="7185025" y="2592388"/>
          <p14:tracePt t="18816" x="7177088" y="2592388"/>
          <p14:tracePt t="18817" x="7169150" y="2592388"/>
          <p14:tracePt t="18820" x="7161213" y="2592388"/>
          <p14:tracePt t="18822" x="7153275" y="2592388"/>
          <p14:tracePt t="18825" x="7135813" y="2592388"/>
          <p14:tracePt t="18828" x="7127875" y="2592388"/>
          <p14:tracePt t="18832" x="7112000" y="2592388"/>
          <p14:tracePt t="18833" x="7112000" y="2584450"/>
          <p14:tracePt t="18836" x="7104063" y="2584450"/>
          <p14:tracePt t="18842" x="7096125" y="2584450"/>
          <p14:tracePt t="18849" x="7088188" y="2584450"/>
          <p14:tracePt t="18853" x="7080250" y="2584450"/>
          <p14:tracePt t="18979" x="7072313" y="2584450"/>
          <p14:tracePt t="18994" x="7064375" y="2584450"/>
          <p14:tracePt t="19010" x="7056438" y="2584450"/>
          <p14:tracePt t="19013" x="7048500" y="2584450"/>
          <p14:tracePt t="19023" x="7048500" y="2592388"/>
          <p14:tracePt t="19027" x="7040563" y="2592388"/>
          <p14:tracePt t="19040" x="7032625" y="2592388"/>
          <p14:tracePt t="19050" x="7024688" y="2592388"/>
          <p14:tracePt t="19057" x="7016750" y="2592388"/>
          <p14:tracePt t="19066" x="7008813" y="2600325"/>
          <p14:tracePt t="19072" x="7000875" y="2600325"/>
          <p14:tracePt t="19075" x="6992938" y="2600325"/>
          <p14:tracePt t="19078" x="6985000" y="2600325"/>
          <p14:tracePt t="19081" x="6977063" y="2608263"/>
          <p14:tracePt t="19083" x="6969125" y="2608263"/>
          <p14:tracePt t="19086" x="6961188" y="2608263"/>
          <p14:tracePt t="19091" x="6945313" y="2608263"/>
          <p14:tracePt t="19093" x="6921500" y="2608263"/>
          <p14:tracePt t="19097" x="6913563" y="2616200"/>
          <p14:tracePt t="19100" x="6897688" y="2616200"/>
          <p14:tracePt t="19101" x="6889750" y="2616200"/>
          <p14:tracePt t="19103" x="6873875" y="2616200"/>
          <p14:tracePt t="19106" x="6850063" y="2616200"/>
          <p14:tracePt t="19109" x="6826250" y="2616200"/>
          <p14:tracePt t="19111" x="6818313" y="2616200"/>
          <p14:tracePt t="19113" x="6794500" y="2616200"/>
          <p14:tracePt t="19114" x="6777038" y="2616200"/>
          <p14:tracePt t="19116" x="6769100" y="2616200"/>
          <p14:tracePt t="19118" x="6745288" y="2624138"/>
          <p14:tracePt t="19120" x="6729413" y="2624138"/>
          <p14:tracePt t="19123" x="6697663" y="2632075"/>
          <p14:tracePt t="19126" x="6657975" y="2632075"/>
          <p14:tracePt t="19127" x="6650038" y="2632075"/>
          <p14:tracePt t="19128" x="6634163" y="2632075"/>
          <p14:tracePt t="19129" x="6626225" y="2632075"/>
          <p14:tracePt t="19130" x="6610350" y="2632075"/>
          <p14:tracePt t="19131" x="6594475" y="2632075"/>
          <p14:tracePt t="19132" x="6586538" y="2632075"/>
          <p14:tracePt t="19133" x="6578600" y="2632075"/>
          <p14:tracePt t="19134" x="6554788" y="2632075"/>
          <p14:tracePt t="19135" x="6546850" y="2632075"/>
          <p14:tracePt t="19136" x="6538913" y="2632075"/>
          <p14:tracePt t="19137" x="6530975" y="2632075"/>
          <p14:tracePt t="19138" x="6507163" y="2632075"/>
          <p14:tracePt t="19140" x="6491288" y="2632075"/>
          <p14:tracePt t="19141" x="6459538" y="2632075"/>
          <p14:tracePt t="19143" x="6451600" y="2632075"/>
          <p14:tracePt t="19144" x="6434138" y="2632075"/>
          <p14:tracePt t="19144" x="6418263" y="2632075"/>
          <p14:tracePt t="19146" x="6410325" y="2632075"/>
          <p14:tracePt t="19146" x="6386513" y="2632075"/>
          <p14:tracePt t="19148" x="6378575" y="2632075"/>
          <p14:tracePt t="19149" x="6370638" y="2632075"/>
          <p14:tracePt t="19150" x="6354763" y="2632075"/>
          <p14:tracePt t="19151" x="6338888" y="2632075"/>
          <p14:tracePt t="19152" x="6323013" y="2632075"/>
          <p14:tracePt t="19153" x="6315075" y="2632075"/>
          <p14:tracePt t="19154" x="6299200" y="2632075"/>
          <p14:tracePt t="19155" x="6267450" y="2632075"/>
          <p14:tracePt t="19156" x="6243638" y="2632075"/>
          <p14:tracePt t="19157" x="6235700" y="2632075"/>
          <p14:tracePt t="19159" x="6227763" y="2632075"/>
          <p14:tracePt t="19159" x="6211888" y="2632075"/>
          <p14:tracePt t="19160" x="6203950" y="2632075"/>
          <p14:tracePt t="19161" x="6180138" y="2632075"/>
          <p14:tracePt t="19162" x="6172200" y="2632075"/>
          <p14:tracePt t="19163" x="6156325" y="2632075"/>
          <p14:tracePt t="19164" x="6148388" y="2632075"/>
          <p14:tracePt t="19165" x="6124575" y="2632075"/>
          <p14:tracePt t="19166" x="6108700" y="2632075"/>
          <p14:tracePt t="19168" x="6100763" y="2632075"/>
          <p14:tracePt t="19169" x="6083300" y="2632075"/>
          <p14:tracePt t="19170" x="6067425" y="2632075"/>
          <p14:tracePt t="19170" x="6059488" y="2632075"/>
          <p14:tracePt t="19173" x="6019800" y="2632075"/>
          <p14:tracePt t="19174" x="6011863" y="2632075"/>
          <p14:tracePt t="19175" x="5980113" y="2632075"/>
          <p14:tracePt t="19176" x="5964238" y="2632075"/>
          <p14:tracePt t="19178" x="5948363" y="2632075"/>
          <p14:tracePt t="19178" x="5932488" y="2632075"/>
          <p14:tracePt t="19179" x="5924550" y="2632075"/>
          <p14:tracePt t="19180" x="5908675" y="2632075"/>
          <p14:tracePt t="19181" x="5892800" y="2632075"/>
          <p14:tracePt t="19182" x="5876925" y="2632075"/>
          <p14:tracePt t="19183" x="5868988" y="2632075"/>
          <p14:tracePt t="19184" x="5853113" y="2632075"/>
          <p14:tracePt t="19185" x="5845175" y="2632075"/>
          <p14:tracePt t="19187" x="5821363" y="2632075"/>
          <p14:tracePt t="19188" x="5813425" y="2632075"/>
          <p14:tracePt t="19189" x="5805488" y="2624138"/>
          <p14:tracePt t="19190" x="5789613" y="2624138"/>
          <p14:tracePt t="19190" x="5773738" y="2624138"/>
          <p14:tracePt t="19192" x="5757863" y="2624138"/>
          <p14:tracePt t="19192" x="5749925" y="2624138"/>
          <p14:tracePt t="19193" x="5740400" y="2624138"/>
          <p14:tracePt t="19194" x="5724525" y="2624138"/>
          <p14:tracePt t="19196" x="5708650" y="2624138"/>
          <p14:tracePt t="19196" x="5700713" y="2624138"/>
          <p14:tracePt t="19198" x="5692775" y="2624138"/>
          <p14:tracePt t="19199" x="5676900" y="2624138"/>
          <p14:tracePt t="19200" x="5661025" y="2624138"/>
          <p14:tracePt t="19200" x="5653088" y="2624138"/>
          <p14:tracePt t="19202" x="5645150" y="2624138"/>
          <p14:tracePt t="19202" x="5629275" y="2624138"/>
          <p14:tracePt t="19203" x="5621338" y="2624138"/>
          <p14:tracePt t="19206" x="5605463" y="2624138"/>
          <p14:tracePt t="19207" x="5589588" y="2624138"/>
          <p14:tracePt t="19208" x="5565775" y="2624138"/>
          <p14:tracePt t="19209" x="5557838" y="2624138"/>
          <p14:tracePt t="19210" x="5549900" y="2624138"/>
          <p14:tracePt t="19211" x="5541963" y="2624138"/>
          <p14:tracePt t="19212" x="5534025" y="2624138"/>
          <p14:tracePt t="19213" x="5518150" y="2624138"/>
          <p14:tracePt t="19214" x="5510213" y="2624138"/>
          <p14:tracePt t="19216" x="5502275" y="2624138"/>
          <p14:tracePt t="19217" x="5486400" y="2624138"/>
          <p14:tracePt t="19218" x="5470525" y="2624138"/>
          <p14:tracePt t="19219" x="5462588" y="2624138"/>
          <p14:tracePt t="19221" x="5446713" y="2624138"/>
          <p14:tracePt t="19223" x="5430838" y="2624138"/>
          <p14:tracePt t="19224" x="5422900" y="2624138"/>
          <p14:tracePt t="19224" x="5414963" y="2624138"/>
          <p14:tracePt t="19225" x="5407025" y="2624138"/>
          <p14:tracePt t="19226" x="5397500" y="2624138"/>
          <p14:tracePt t="19227" x="5389563" y="2624138"/>
          <p14:tracePt t="19228" x="5373688" y="2624138"/>
          <p14:tracePt t="19229" x="5365750" y="2624138"/>
          <p14:tracePt t="19230" x="5357813" y="2624138"/>
          <p14:tracePt t="19231" x="5349875" y="2624138"/>
          <p14:tracePt t="19232" x="5341938" y="2624138"/>
          <p14:tracePt t="19233" x="5334000" y="2624138"/>
          <p14:tracePt t="19234" x="5326063" y="2624138"/>
          <p14:tracePt t="19235" x="5310188" y="2624138"/>
          <p14:tracePt t="19239" x="5294313" y="2624138"/>
          <p14:tracePt t="19239" x="5278438" y="2624138"/>
          <p14:tracePt t="19242" x="5270500" y="2624138"/>
          <p14:tracePt t="19242" x="5262563" y="2624138"/>
          <p14:tracePt t="19243" x="5254625" y="2624138"/>
          <p14:tracePt t="19244" x="5246688" y="2624138"/>
          <p14:tracePt t="19245" x="5238750" y="2624138"/>
          <p14:tracePt t="19246" x="5230813" y="2624138"/>
          <p14:tracePt t="19248" x="5222875" y="2624138"/>
          <p14:tracePt t="19248" x="5214938" y="2624138"/>
          <p14:tracePt t="19250" x="5207000" y="2624138"/>
          <p14:tracePt t="19251" x="5199063" y="2624138"/>
          <p14:tracePt t="19252" x="5191125" y="2624138"/>
          <p14:tracePt t="19253" x="5183188" y="2624138"/>
          <p14:tracePt t="19256" x="5175250" y="2624138"/>
          <p14:tracePt t="19257" x="5151438" y="2632075"/>
          <p14:tracePt t="19260" x="5143500" y="2632075"/>
          <p14:tracePt t="19260" x="5135563" y="2632075"/>
          <p14:tracePt t="19261" x="5127625" y="2632075"/>
          <p14:tracePt t="19263" x="5119688" y="2632075"/>
          <p14:tracePt t="19263" x="5111750" y="2632075"/>
          <p14:tracePt t="19265" x="5103813" y="2632075"/>
          <p14:tracePt t="19266" x="5095875" y="2632075"/>
          <p14:tracePt t="19268" x="5087938" y="2632075"/>
          <p14:tracePt t="19269" x="5080000" y="2632075"/>
          <p14:tracePt t="19271" x="5072063" y="2632075"/>
          <p14:tracePt t="19273" x="5064125" y="2632075"/>
          <p14:tracePt t="19274" x="5056188" y="2632075"/>
          <p14:tracePt t="19275" x="5046663" y="2632075"/>
          <p14:tracePt t="19276" x="5038725" y="2632075"/>
          <p14:tracePt t="19276" x="5030788" y="2632075"/>
          <p14:tracePt t="19279" x="5022850" y="2632075"/>
          <p14:tracePt t="19279" x="5022850" y="2640013"/>
          <p14:tracePt t="19281" x="5014913" y="2640013"/>
          <p14:tracePt t="19283" x="5006975" y="2640013"/>
          <p14:tracePt t="19283" x="4999038" y="2640013"/>
          <p14:tracePt t="19285" x="4991100" y="2647950"/>
          <p14:tracePt t="19289" x="4967288" y="2647950"/>
          <p14:tracePt t="19291" x="4959350" y="2647950"/>
          <p14:tracePt t="19292" x="4951413" y="2647950"/>
          <p14:tracePt t="19295" x="4943475" y="2647950"/>
          <p14:tracePt t="19295" x="4935538" y="2647950"/>
          <p14:tracePt t="19299" x="4927600" y="2647950"/>
          <p14:tracePt t="19299" x="4919663" y="2647950"/>
          <p14:tracePt t="19301" x="4911725" y="2647950"/>
          <p14:tracePt t="19304" x="4903788" y="2647950"/>
          <p14:tracePt t="19306" x="4895850" y="2647950"/>
          <p14:tracePt t="19307" x="4887913" y="2647950"/>
          <p14:tracePt t="19308" x="4887913" y="2655888"/>
          <p14:tracePt t="19310" x="4879975" y="2655888"/>
          <p14:tracePt t="19312" x="4872038" y="2655888"/>
          <p14:tracePt t="19316" x="4864100" y="2655888"/>
          <p14:tracePt t="19316" x="4856163" y="2655888"/>
          <p14:tracePt t="19321" x="4848225" y="2655888"/>
          <p14:tracePt t="19325" x="4840288" y="2655888"/>
          <p14:tracePt t="19328" x="4832350" y="2655888"/>
          <p14:tracePt t="19331" x="4824413" y="2655888"/>
          <p14:tracePt t="19339" x="4816475" y="2655888"/>
          <p14:tracePt t="19353" x="4808538" y="2655888"/>
          <p14:tracePt t="19369" x="4808538" y="2663825"/>
          <p14:tracePt t="19593" x="4816475" y="2663825"/>
          <p14:tracePt t="19598" x="4824413" y="2663825"/>
          <p14:tracePt t="19601" x="4832350" y="2663825"/>
          <p14:tracePt t="19605" x="4840288" y="2663825"/>
          <p14:tracePt t="19608" x="4848225" y="2663825"/>
          <p14:tracePt t="19610" x="4856163" y="2663825"/>
          <p14:tracePt t="19612" x="4864100" y="2663825"/>
          <p14:tracePt t="19616" x="4872038" y="2663825"/>
          <p14:tracePt t="19617" x="4879975" y="2663825"/>
          <p14:tracePt t="19621" x="4895850" y="2663825"/>
          <p14:tracePt t="19625" x="4903788" y="2663825"/>
          <p14:tracePt t="19626" x="4911725" y="2663825"/>
          <p14:tracePt t="19628" x="4919663" y="2663825"/>
          <p14:tracePt t="19630" x="4927600" y="2663825"/>
          <p14:tracePt t="19632" x="4935538" y="2663825"/>
          <p14:tracePt t="19635" x="4943475" y="2663825"/>
          <p14:tracePt t="19637" x="4959350" y="2663825"/>
          <p14:tracePt t="19639" x="4967288" y="2663825"/>
          <p14:tracePt t="19642" x="4975225" y="2663825"/>
          <p14:tracePt t="19644" x="4991100" y="2671763"/>
          <p14:tracePt t="19647" x="5006975" y="2671763"/>
          <p14:tracePt t="19649" x="5014913" y="2679700"/>
          <p14:tracePt t="19650" x="5030788" y="2679700"/>
          <p14:tracePt t="19654" x="5038725" y="2679700"/>
          <p14:tracePt t="19659" x="5072063" y="2687638"/>
          <p14:tracePt t="19661" x="5080000" y="2687638"/>
          <p14:tracePt t="19663" x="5095875" y="2687638"/>
          <p14:tracePt t="19664" x="5103813" y="2687638"/>
          <p14:tracePt t="19666" x="5111750" y="2687638"/>
          <p14:tracePt t="19667" x="5119688" y="2687638"/>
          <p14:tracePt t="19667" x="5127625" y="2695575"/>
          <p14:tracePt t="19669" x="5135563" y="2695575"/>
          <p14:tracePt t="19670" x="5143500" y="2703513"/>
          <p14:tracePt t="19672" x="5151438" y="2703513"/>
          <p14:tracePt t="19674" x="5167313" y="2703513"/>
          <p14:tracePt t="19676" x="5175250" y="2703513"/>
          <p14:tracePt t="19677" x="5183188" y="2703513"/>
          <p14:tracePt t="19679" x="5199063" y="2711450"/>
          <p14:tracePt t="19681" x="5207000" y="2711450"/>
          <p14:tracePt t="19683" x="5222875" y="2711450"/>
          <p14:tracePt t="19685" x="5230813" y="2711450"/>
          <p14:tracePt t="19686" x="5238750" y="2719388"/>
          <p14:tracePt t="19688" x="5246688" y="2719388"/>
          <p14:tracePt t="19690" x="5254625" y="2719388"/>
          <p14:tracePt t="19691" x="5270500" y="2719388"/>
          <p14:tracePt t="19694" x="5278438" y="2719388"/>
          <p14:tracePt t="19694" x="5286375" y="2719388"/>
          <p14:tracePt t="19696" x="5294313" y="2719388"/>
          <p14:tracePt t="19696" x="5302250" y="2727325"/>
          <p14:tracePt t="19699" x="5310188" y="2727325"/>
          <p14:tracePt t="19701" x="5318125" y="2727325"/>
          <p14:tracePt t="19701" x="5326063" y="2727325"/>
          <p14:tracePt t="19702" x="5334000" y="2727325"/>
          <p14:tracePt t="19703" x="5334000" y="2735263"/>
          <p14:tracePt t="19706" x="5341938" y="2735263"/>
          <p14:tracePt t="19706" x="5349875" y="2735263"/>
          <p14:tracePt t="19709" x="5357813" y="2735263"/>
          <p14:tracePt t="19711" x="5365750" y="2735263"/>
          <p14:tracePt t="19711" x="5373688" y="2735263"/>
          <p14:tracePt t="19714" x="5381625" y="2735263"/>
          <p14:tracePt t="19716" x="5389563" y="2735263"/>
          <p14:tracePt t="19718" x="5397500" y="2735263"/>
          <p14:tracePt t="19718" x="5407025" y="2735263"/>
          <p14:tracePt t="19722" x="5414963" y="2735263"/>
          <p14:tracePt t="19725" x="5422900" y="2735263"/>
          <p14:tracePt t="19728" x="5438775" y="2735263"/>
          <p14:tracePt t="19731" x="5446713" y="2735263"/>
          <p14:tracePt t="19733" x="5454650" y="2735263"/>
          <p14:tracePt t="19736" x="5462588" y="2735263"/>
          <p14:tracePt t="19739" x="5470525" y="2735263"/>
          <p14:tracePt t="19741" x="5478463" y="2735263"/>
          <p14:tracePt t="19744" x="5486400" y="2735263"/>
          <p14:tracePt t="19748" x="5494338" y="2735263"/>
          <p14:tracePt t="19750" x="5502275" y="2735263"/>
          <p14:tracePt t="19754" x="5510213" y="2735263"/>
          <p14:tracePt t="19758" x="5518150" y="2743200"/>
          <p14:tracePt t="19762" x="5526088" y="2743200"/>
          <p14:tracePt t="19764" x="5534025" y="2743200"/>
          <p14:tracePt t="19770" x="5541963" y="2743200"/>
          <p14:tracePt t="19775" x="5549900" y="2743200"/>
          <p14:tracePt t="19780" x="5557838" y="2743200"/>
          <p14:tracePt t="19782" x="5565775" y="2743200"/>
          <p14:tracePt t="19790" x="5573713" y="2743200"/>
          <p14:tracePt t="19799" x="5581650" y="2743200"/>
          <p14:tracePt t="25762" x="5589588" y="2743200"/>
          <p14:tracePt t="25773" x="5589588" y="2735263"/>
          <p14:tracePt t="25807" x="5597525" y="2735263"/>
          <p14:tracePt t="25862" x="5597525" y="2727325"/>
          <p14:tracePt t="38453" x="5597525" y="2735263"/>
          <p14:tracePt t="38458" x="5589588" y="2743200"/>
          <p14:tracePt t="38462" x="5581650" y="2751138"/>
          <p14:tracePt t="38464" x="5581650" y="2759075"/>
          <p14:tracePt t="38466" x="5573713" y="2767013"/>
          <p14:tracePt t="38469" x="5557838" y="2774950"/>
          <p14:tracePt t="38471" x="5549900" y="2782888"/>
          <p14:tracePt t="38473" x="5534025" y="2798763"/>
          <p14:tracePt t="38477" x="5510213" y="2822575"/>
          <p14:tracePt t="38481" x="5486400" y="2838450"/>
          <p14:tracePt t="38482" x="5470525" y="2846388"/>
          <p14:tracePt t="38484" x="5454650" y="2862263"/>
          <p14:tracePt t="38486" x="5430838" y="2886075"/>
          <p14:tracePt t="38487" x="5422900" y="2886075"/>
          <p14:tracePt t="38489" x="5407025" y="2901950"/>
          <p14:tracePt t="38492" x="5365750" y="2927350"/>
          <p14:tracePt t="38497" x="5318125" y="2974975"/>
          <p14:tracePt t="38499" x="5286375" y="2990850"/>
          <p14:tracePt t="38501" x="5262563" y="3014663"/>
          <p14:tracePt t="38503" x="5238750" y="3030538"/>
          <p14:tracePt t="38504" x="5238750" y="3038475"/>
          <p14:tracePt t="38505" x="5214938" y="3054350"/>
          <p14:tracePt t="38506" x="5207000" y="3054350"/>
          <p14:tracePt t="38507" x="5199063" y="3070225"/>
          <p14:tracePt t="38507" x="5191125" y="3070225"/>
          <p14:tracePt t="38508" x="5183188" y="3086100"/>
          <p14:tracePt t="38510" x="5159375" y="3101975"/>
          <p14:tracePt t="38512" x="5151438" y="3101975"/>
          <p14:tracePt t="38513" x="5127625" y="3125788"/>
          <p14:tracePt t="38514" x="5111750" y="3141663"/>
          <p14:tracePt t="38516" x="5103813" y="3141663"/>
          <p14:tracePt t="38516" x="5095875" y="3157538"/>
          <p14:tracePt t="38517" x="5080000" y="3165475"/>
          <p14:tracePt t="38519" x="5072063" y="3173413"/>
          <p14:tracePt t="38520" x="5056188" y="3189288"/>
          <p14:tracePt t="38521" x="5038725" y="3205163"/>
          <p14:tracePt t="38522" x="5030788" y="3213100"/>
          <p14:tracePt t="38523" x="4999038" y="3228975"/>
          <p14:tracePt t="38524" x="4991100" y="3244850"/>
          <p14:tracePt t="38525" x="4967288" y="3262313"/>
          <p14:tracePt t="38527" x="4959350" y="3270250"/>
          <p14:tracePt t="38528" x="4943475" y="3286125"/>
          <p14:tracePt t="38529" x="4927600" y="3294063"/>
          <p14:tracePt t="38530" x="4919663" y="3309938"/>
          <p14:tracePt t="38531" x="4903788" y="3325813"/>
          <p14:tracePt t="38532" x="4887913" y="3333750"/>
          <p14:tracePt t="38533" x="4879975" y="3349625"/>
          <p14:tracePt t="38534" x="4864100" y="3357563"/>
          <p14:tracePt t="38535" x="4848225" y="3373438"/>
          <p14:tracePt t="38535" x="4832350" y="3381375"/>
          <p14:tracePt t="38536" x="4832350" y="3397250"/>
          <p14:tracePt t="38537" x="4816475" y="3405188"/>
          <p14:tracePt t="38538" x="4800600" y="3413125"/>
          <p14:tracePt t="38540" x="4792663" y="3436938"/>
          <p14:tracePt t="38541" x="4760913" y="3460750"/>
          <p14:tracePt t="38542" x="4752975" y="3468688"/>
          <p14:tracePt t="38544" x="4729163" y="3484563"/>
          <p14:tracePt t="38545" x="4705350" y="3508375"/>
          <p14:tracePt t="38547" x="4687888" y="3524250"/>
          <p14:tracePt t="38547" x="4679950" y="3532188"/>
          <p14:tracePt t="38548" x="4664075" y="3548063"/>
          <p14:tracePt t="38549" x="4656138" y="3556000"/>
          <p14:tracePt t="38550" x="4640263" y="3563938"/>
          <p14:tracePt t="38551" x="4616450" y="3579813"/>
          <p14:tracePt t="38552" x="4608513" y="3587750"/>
          <p14:tracePt t="38553" x="4592638" y="3613150"/>
          <p14:tracePt t="38555" x="4576763" y="3613150"/>
          <p14:tracePt t="38556" x="4552950" y="3636963"/>
          <p14:tracePt t="38557" x="4537075" y="3652838"/>
          <p14:tracePt t="38558" x="4521200" y="3660775"/>
          <p14:tracePt t="38559" x="4505325" y="3676650"/>
          <p14:tracePt t="38561" x="4489450" y="3684588"/>
          <p14:tracePt t="38562" x="4465638" y="3708400"/>
          <p14:tracePt t="38563" x="4449763" y="3716338"/>
          <p14:tracePt t="38564" x="4433888" y="3724275"/>
          <p14:tracePt t="38565" x="4425950" y="3740150"/>
          <p14:tracePt t="38566" x="4402138" y="3756025"/>
          <p14:tracePt t="38567" x="4394200" y="3763963"/>
          <p14:tracePt t="38568" x="4378325" y="3771900"/>
          <p14:tracePt t="38569" x="4352925" y="3787775"/>
          <p14:tracePt t="38570" x="4337050" y="3795713"/>
          <p14:tracePt t="38571" x="4329113" y="3803650"/>
          <p14:tracePt t="38573" x="4289425" y="3819525"/>
          <p14:tracePt t="38574" x="4281488" y="3835400"/>
          <p14:tracePt t="38575" x="4265613" y="3851275"/>
          <p14:tracePt t="38576" x="4249738" y="3851275"/>
          <p14:tracePt t="38577" x="4233863" y="3867150"/>
          <p14:tracePt t="38580" x="4202113" y="3883025"/>
          <p14:tracePt t="38581" x="4170363" y="3898900"/>
          <p14:tracePt t="38582" x="4162425" y="3914775"/>
          <p14:tracePt t="38584" x="4130675" y="3914775"/>
          <p14:tracePt t="38584" x="4130675" y="3930650"/>
          <p14:tracePt t="38585" x="4114800" y="3938588"/>
          <p14:tracePt t="38586" x="4090988" y="3948113"/>
          <p14:tracePt t="38588" x="4083050" y="3956050"/>
          <p14:tracePt t="38588" x="4075113" y="3963988"/>
          <p14:tracePt t="38590" x="4051300" y="3971925"/>
          <p14:tracePt t="38590" x="4043363" y="3979863"/>
          <p14:tracePt t="38591" x="4027488" y="3987800"/>
          <p14:tracePt t="38592" x="4011613" y="3995738"/>
          <p14:tracePt t="38594" x="4002088" y="4003675"/>
          <p14:tracePt t="38595" x="3986213" y="4011613"/>
          <p14:tracePt t="38596" x="3962400" y="4027488"/>
          <p14:tracePt t="38597" x="3954463" y="4035425"/>
          <p14:tracePt t="38598" x="3938588" y="4035425"/>
          <p14:tracePt t="38599" x="3922713" y="4043363"/>
          <p14:tracePt t="38600" x="3914775" y="4059238"/>
          <p14:tracePt t="38601" x="3898900" y="4059238"/>
          <p14:tracePt t="38602" x="3890963" y="4067175"/>
          <p14:tracePt t="38603" x="3883025" y="4067175"/>
          <p14:tracePt t="38604" x="3867150" y="4075113"/>
          <p14:tracePt t="38606" x="3851275" y="4090988"/>
          <p14:tracePt t="38607" x="3835400" y="4090988"/>
          <p14:tracePt t="38609" x="3827463" y="4098925"/>
          <p14:tracePt t="38610" x="3819525" y="4098925"/>
          <p14:tracePt t="38612" x="3795713" y="4106863"/>
          <p14:tracePt t="38613" x="3795713" y="4114800"/>
          <p14:tracePt t="38614" x="3787775" y="4114800"/>
          <p14:tracePt t="38615" x="3779838" y="4114800"/>
          <p14:tracePt t="38616" x="3771900" y="4122738"/>
          <p14:tracePt t="38617" x="3763963" y="4122738"/>
          <p14:tracePt t="38618" x="3756025" y="4130675"/>
          <p14:tracePt t="38619" x="3748088" y="4138613"/>
          <p14:tracePt t="38620" x="3740150" y="4138613"/>
          <p14:tracePt t="38623" x="3724275" y="4138613"/>
          <p14:tracePt t="38625" x="3716338" y="4146550"/>
          <p14:tracePt t="38626" x="3708400" y="4146550"/>
          <p14:tracePt t="38628" x="3692525" y="4154488"/>
          <p14:tracePt t="38630" x="3684588" y="4162425"/>
          <p14:tracePt t="38631" x="3676650" y="4162425"/>
          <p14:tracePt t="38632" x="3668713" y="4162425"/>
          <p14:tracePt t="38634" x="3660775" y="4162425"/>
          <p14:tracePt t="38635" x="3660775" y="4170363"/>
          <p14:tracePt t="38636" x="3651250" y="4170363"/>
          <p14:tracePt t="38639" x="3643313" y="4170363"/>
          <p14:tracePt t="38641" x="3635375" y="4170363"/>
          <p14:tracePt t="38643" x="3627438" y="4170363"/>
          <p14:tracePt t="38644" x="3627438" y="4178300"/>
          <p14:tracePt t="38644" x="3619500" y="4178300"/>
          <p14:tracePt t="38647" x="3611563" y="4178300"/>
          <p14:tracePt t="38650" x="3603625" y="4178300"/>
          <p14:tracePt t="38652" x="3603625" y="4186238"/>
          <p14:tracePt t="38653" x="3595688" y="4186238"/>
          <p14:tracePt t="38658" x="3587750" y="4186238"/>
          <p14:tracePt t="38659" x="3587750" y="4194175"/>
          <p14:tracePt t="38664" x="3579813" y="4194175"/>
          <p14:tracePt t="38683" x="3571875" y="4194175"/>
          <p14:tracePt t="38704" x="3563938" y="4194175"/>
          <p14:tracePt t="38712" x="3556000" y="4194175"/>
          <p14:tracePt t="38717" x="3548063" y="4194175"/>
          <p14:tracePt t="38721" x="3540125" y="4202113"/>
          <p14:tracePt t="38725" x="3532188" y="4202113"/>
          <p14:tracePt t="38727" x="3524250" y="4202113"/>
          <p14:tracePt t="38730" x="3516313" y="4202113"/>
          <p14:tracePt t="38732" x="3508375" y="4210050"/>
          <p14:tracePt t="38733" x="3500438" y="4210050"/>
          <p14:tracePt t="38737" x="3492500" y="4210050"/>
          <p14:tracePt t="38740" x="3484563" y="4217988"/>
          <p14:tracePt t="38742" x="3468688" y="4217988"/>
          <p14:tracePt t="38745" x="3460750" y="4225925"/>
          <p14:tracePt t="38747" x="3444875" y="4225925"/>
          <p14:tracePt t="38749" x="3436938" y="4233863"/>
          <p14:tracePt t="38750" x="3429000" y="4233863"/>
          <p14:tracePt t="38753" x="3413125" y="4241800"/>
          <p14:tracePt t="38755" x="3405188" y="4249738"/>
          <p14:tracePt t="38760" x="3381375" y="4265613"/>
          <p14:tracePt t="38763" x="3357563" y="4273550"/>
          <p14:tracePt t="38765" x="3349625" y="4281488"/>
          <p14:tracePt t="38767" x="3333750" y="4291013"/>
          <p14:tracePt t="38769" x="3308350" y="4306888"/>
          <p14:tracePt t="38771" x="3300413" y="4306888"/>
          <p14:tracePt t="38773" x="3292475" y="4314825"/>
          <p14:tracePt t="38774" x="3268663" y="4314825"/>
          <p14:tracePt t="38775" x="3268663" y="4322763"/>
          <p14:tracePt t="38777" x="3260725" y="4330700"/>
          <p14:tracePt t="38778" x="3252788" y="4330700"/>
          <p14:tracePt t="38779" x="3244850" y="4338638"/>
          <p14:tracePt t="38780" x="3228975" y="4338638"/>
          <p14:tracePt t="38781" x="3221038" y="4346575"/>
          <p14:tracePt t="38785" x="3205163" y="4354513"/>
          <p14:tracePt t="38785" x="3197225" y="4362450"/>
          <p14:tracePt t="38787" x="3189288" y="4362450"/>
          <p14:tracePt t="38788" x="3181350" y="4370388"/>
          <p14:tracePt t="38792" x="3149600" y="4386263"/>
          <p14:tracePt t="38794" x="3141663" y="4386263"/>
          <p14:tracePt t="38797" x="3125788" y="4402138"/>
          <p14:tracePt t="38798" x="3117850" y="4402138"/>
          <p14:tracePt t="38800" x="3109913" y="4410075"/>
          <p14:tracePt t="38801" x="3101975" y="4410075"/>
          <p14:tracePt t="38803" x="3094038" y="4410075"/>
          <p14:tracePt t="38804" x="3094038" y="4418013"/>
          <p14:tracePt t="38805" x="3086100" y="4418013"/>
          <p14:tracePt t="38807" x="3078163" y="4425950"/>
          <p14:tracePt t="38808" x="3070225" y="4425950"/>
          <p14:tracePt t="38811" x="3062288" y="4433888"/>
          <p14:tracePt t="38814" x="3054350" y="4433888"/>
          <p14:tracePt t="38817" x="3054350" y="4441825"/>
          <p14:tracePt t="38818" x="3046413" y="4441825"/>
          <p14:tracePt t="38821" x="3038475" y="4441825"/>
          <p14:tracePt t="38940" x="3046413" y="4441825"/>
          <p14:tracePt t="38949" x="3054350" y="4441825"/>
          <p14:tracePt t="38952" x="3054350" y="4433888"/>
          <p14:tracePt t="38953" x="3062288" y="4433888"/>
          <p14:tracePt t="38958" x="3062288" y="4425950"/>
          <p14:tracePt t="38960" x="3070225" y="4425950"/>
          <p14:tracePt t="38962" x="3078163" y="4425950"/>
          <p14:tracePt t="38967" x="3086100" y="4418013"/>
          <p14:tracePt t="38973" x="3094038" y="4418013"/>
          <p14:tracePt t="38979" x="3101975" y="4418013"/>
          <p14:tracePt t="38981" x="3109913" y="4418013"/>
          <p14:tracePt t="38986" x="3117850" y="4418013"/>
          <p14:tracePt t="38992" x="3125788" y="4418013"/>
          <p14:tracePt t="38996" x="3133725" y="4418013"/>
          <p14:tracePt t="38999" x="3141663" y="4418013"/>
          <p14:tracePt t="39003" x="3149600" y="4418013"/>
          <p14:tracePt t="39006" x="3157538" y="4418013"/>
          <p14:tracePt t="39009" x="3165475" y="4418013"/>
          <p14:tracePt t="39012" x="3173413" y="4418013"/>
          <p14:tracePt t="39014" x="3181350" y="4418013"/>
          <p14:tracePt t="39019" x="3189288" y="4418013"/>
          <p14:tracePt t="39021" x="3197225" y="4418013"/>
          <p14:tracePt t="39026" x="3213100" y="4418013"/>
          <p14:tracePt t="39028" x="3221038" y="4418013"/>
          <p14:tracePt t="39033" x="3236913" y="4418013"/>
          <p14:tracePt t="39034" x="3244850" y="4418013"/>
          <p14:tracePt t="39039" x="3252788" y="4418013"/>
          <p14:tracePt t="39042" x="3260725" y="4418013"/>
          <p14:tracePt t="39045" x="3268663" y="4418013"/>
          <p14:tracePt t="39046" x="3276600" y="4418013"/>
          <p14:tracePt t="39049" x="3284538" y="4418013"/>
          <p14:tracePt t="39050" x="3292475" y="4418013"/>
          <p14:tracePt t="39052" x="3300413" y="4418013"/>
          <p14:tracePt t="39054" x="3308350" y="4418013"/>
          <p14:tracePt t="39056" x="3317875" y="4418013"/>
          <p14:tracePt t="39061" x="3341688" y="4418013"/>
          <p14:tracePt t="39062" x="3349625" y="4418013"/>
          <p14:tracePt t="39065" x="3365500" y="4418013"/>
          <p14:tracePt t="39067" x="3373438" y="4418013"/>
          <p14:tracePt t="39069" x="3389313" y="4418013"/>
          <p14:tracePt t="39071" x="3397250" y="4418013"/>
          <p14:tracePt t="39075" x="3421063" y="4418013"/>
          <p14:tracePt t="39077" x="3429000" y="4418013"/>
          <p14:tracePt t="39079" x="3436938" y="4418013"/>
          <p14:tracePt t="39080" x="3444875" y="4418013"/>
          <p14:tracePt t="39080" x="3452813" y="4418013"/>
          <p14:tracePt t="39083" x="3460750" y="4418013"/>
          <p14:tracePt t="39084" x="3468688" y="4418013"/>
          <p14:tracePt t="39084" x="3476625" y="4418013"/>
          <p14:tracePt t="39087" x="3484563" y="4418013"/>
          <p14:tracePt t="39088" x="3492500" y="4418013"/>
          <p14:tracePt t="39090" x="3508375" y="4418013"/>
          <p14:tracePt t="39091" x="3516313" y="4418013"/>
          <p14:tracePt t="39094" x="3524250" y="4418013"/>
          <p14:tracePt t="39095" x="3532188" y="4418013"/>
          <p14:tracePt t="39096" x="3540125" y="4418013"/>
          <p14:tracePt t="39098" x="3548063" y="4418013"/>
          <p14:tracePt t="39100" x="3556000" y="4418013"/>
          <p14:tracePt t="39101" x="3563938" y="4418013"/>
          <p14:tracePt t="39102" x="3571875" y="4418013"/>
          <p14:tracePt t="39104" x="3579813" y="4418013"/>
          <p14:tracePt t="39105" x="3587750" y="4418013"/>
          <p14:tracePt t="39108" x="3595688" y="4418013"/>
          <p14:tracePt t="39109" x="3611563" y="4418013"/>
          <p14:tracePt t="39112" x="3611563" y="4410075"/>
          <p14:tracePt t="39113" x="3619500" y="4410075"/>
          <p14:tracePt t="39115" x="3627438" y="4410075"/>
          <p14:tracePt t="39118" x="3635375" y="4410075"/>
          <p14:tracePt t="39120" x="3643313" y="4410075"/>
          <p14:tracePt t="39121" x="3651250" y="4410075"/>
          <p14:tracePt t="39124" x="3660775" y="4410075"/>
          <p14:tracePt t="39127" x="3668713" y="4410075"/>
          <p14:tracePt t="39130" x="3676650" y="4410075"/>
          <p14:tracePt t="39131" x="3684588" y="4410075"/>
          <p14:tracePt t="39135" x="3692525" y="4410075"/>
          <p14:tracePt t="39139" x="3700463" y="4410075"/>
          <p14:tracePt t="39142" x="3700463" y="4402138"/>
          <p14:tracePt t="39143" x="3708400" y="4402138"/>
          <p14:tracePt t="39145" x="3716338" y="4402138"/>
          <p14:tracePt t="39151" x="3724275" y="4402138"/>
          <p14:tracePt t="39159" x="3732213" y="4394200"/>
          <p14:tracePt t="39167" x="3740150" y="4394200"/>
          <p14:tracePt t="39174" x="3748088" y="4394200"/>
          <p14:tracePt t="39196" x="3756025" y="4394200"/>
          <p14:tracePt t="39209" x="3756025" y="4386263"/>
          <p14:tracePt t="39211" x="3763963" y="4386263"/>
          <p14:tracePt t="39225" x="3771900" y="4386263"/>
          <p14:tracePt t="39229" x="3779838" y="4386263"/>
          <p14:tracePt t="39232" x="3779838" y="4378325"/>
          <p14:tracePt t="39238" x="3787775" y="4378325"/>
          <p14:tracePt t="39245" x="3795713" y="4370388"/>
          <p14:tracePt t="39250" x="3795713" y="4362450"/>
          <p14:tracePt t="39258" x="3803650" y="4362450"/>
          <p14:tracePt t="39264" x="3811588" y="4354513"/>
          <p14:tracePt t="39276" x="3819525" y="4354513"/>
          <p14:tracePt t="39286" x="3819525" y="4346575"/>
          <p14:tracePt t="39563" x="3827463" y="4338638"/>
          <p14:tracePt t="39575" x="3827463" y="4330700"/>
          <p14:tracePt t="39580" x="3835400" y="4330700"/>
          <p14:tracePt t="39584" x="3843338" y="4330700"/>
          <p14:tracePt t="39586" x="3843338" y="4322763"/>
          <p14:tracePt t="39594" x="3851275" y="4314825"/>
          <p14:tracePt t="39600" x="3859213" y="4314825"/>
          <p14:tracePt t="39604" x="3859213" y="4306888"/>
          <p14:tracePt t="39608" x="3867150" y="4306888"/>
          <p14:tracePt t="39610" x="3875088" y="4306888"/>
          <p14:tracePt t="39614" x="3883025" y="4291013"/>
          <p14:tracePt t="39619" x="3890963" y="4281488"/>
          <p14:tracePt t="39625" x="3898900" y="4273550"/>
          <p14:tracePt t="39628" x="3914775" y="4273550"/>
          <p14:tracePt t="39631" x="3922713" y="4265613"/>
          <p14:tracePt t="39633" x="3922713" y="4257675"/>
          <p14:tracePt t="39636" x="3938588" y="4249738"/>
          <p14:tracePt t="39642" x="3946525" y="4249738"/>
          <p14:tracePt t="39645" x="3954463" y="4233863"/>
          <p14:tracePt t="39647" x="3970338" y="4233863"/>
          <p14:tracePt t="39648" x="3970338" y="4225925"/>
          <p14:tracePt t="39650" x="3978275" y="4225925"/>
          <p14:tracePt t="39653" x="3986213" y="4217988"/>
          <p14:tracePt t="39658" x="3994150" y="4217988"/>
          <p14:tracePt t="39660" x="4002088" y="4210050"/>
          <p14:tracePt t="39663" x="4011613" y="4210050"/>
          <p14:tracePt t="39666" x="4019550" y="4210050"/>
          <p14:tracePt t="39667" x="4019550" y="4202113"/>
          <p14:tracePt t="39669" x="4027488" y="4194175"/>
          <p14:tracePt t="39671" x="4035425" y="4194175"/>
          <p14:tracePt t="39677" x="4043363" y="4186238"/>
          <p14:tracePt t="39681" x="4051300" y="4186238"/>
          <p14:tracePt t="39685" x="4059238" y="4186238"/>
          <p14:tracePt t="39687" x="4059238" y="4178300"/>
          <p14:tracePt t="39692" x="4067175" y="4178300"/>
          <p14:tracePt t="39695" x="4075113" y="4178300"/>
          <p14:tracePt t="39704" x="4075113" y="4170363"/>
          <p14:tracePt t="39708" x="4083050" y="4170363"/>
          <p14:tracePt t="39744" x="4083050" y="4162425"/>
          <p14:tracePt t="40846" x="4090988" y="4162425"/>
          <p14:tracePt t="40852" x="4098925" y="4162425"/>
          <p14:tracePt t="40856" x="4106863" y="4154488"/>
          <p14:tracePt t="40861" x="4114800" y="4154488"/>
          <p14:tracePt t="40865" x="4122738" y="4146550"/>
          <p14:tracePt t="40867" x="4130675" y="4146550"/>
          <p14:tracePt t="40872" x="4138613" y="4146550"/>
          <p14:tracePt t="40878" x="4146550" y="4138613"/>
          <p14:tracePt t="40882" x="4154488" y="4138613"/>
          <p14:tracePt t="40884" x="4154488" y="4130675"/>
          <p14:tracePt t="40887" x="4162425" y="4130675"/>
          <p14:tracePt t="40895" x="4170363" y="4130675"/>
          <p14:tracePt t="40910" x="4178300" y="4130675"/>
          <p14:tracePt t="40913" x="4186238" y="4122738"/>
          <p14:tracePt t="40920" x="4194175" y="4122738"/>
          <p14:tracePt t="40936" x="4202113" y="4122738"/>
          <p14:tracePt t="40958" x="4210050" y="4122738"/>
          <p14:tracePt t="48449" x="4210050" y="4138613"/>
          <p14:tracePt t="48453" x="4202113" y="4146550"/>
          <p14:tracePt t="48455" x="4194175" y="4162425"/>
          <p14:tracePt t="48460" x="4194175" y="4178300"/>
          <p14:tracePt t="48462" x="4178300" y="4194175"/>
          <p14:tracePt t="48465" x="4170363" y="4202113"/>
          <p14:tracePt t="48468" x="4162425" y="4225925"/>
          <p14:tracePt t="48470" x="4162425" y="4241800"/>
          <p14:tracePt t="48472" x="4154488" y="4257675"/>
          <p14:tracePt t="48476" x="4138613" y="4291013"/>
          <p14:tracePt t="48479" x="4130675" y="4314825"/>
          <p14:tracePt t="48481" x="4122738" y="4330700"/>
          <p14:tracePt t="48483" x="4122738" y="4354513"/>
          <p14:tracePt t="48485" x="4106863" y="4378325"/>
          <p14:tracePt t="48486" x="4106863" y="4394200"/>
          <p14:tracePt t="48488" x="4098925" y="4425950"/>
          <p14:tracePt t="48490" x="4098925" y="4433888"/>
          <p14:tracePt t="48492" x="4090988" y="4473575"/>
          <p14:tracePt t="48493" x="4083050" y="4481513"/>
          <p14:tracePt t="48495" x="4075113" y="4513263"/>
          <p14:tracePt t="48497" x="4067175" y="4529138"/>
          <p14:tracePt t="48498" x="4067175" y="4537075"/>
          <p14:tracePt t="48499" x="4067175" y="4560888"/>
          <p14:tracePt t="48500" x="4059238" y="4576763"/>
          <p14:tracePt t="48502" x="4051300" y="4592638"/>
          <p14:tracePt t="48502" x="4051300" y="4608513"/>
          <p14:tracePt t="48504" x="4051300" y="4616450"/>
          <p14:tracePt t="48504" x="4051300" y="4624388"/>
          <p14:tracePt t="48506" x="4043363" y="4641850"/>
          <p14:tracePt t="48507" x="4035425" y="4665663"/>
          <p14:tracePt t="48509" x="4035425" y="4681538"/>
          <p14:tracePt t="48510" x="4027488" y="4697413"/>
          <p14:tracePt t="48512" x="4019550" y="4713288"/>
          <p14:tracePt t="48512" x="4011613" y="4729163"/>
          <p14:tracePt t="48513" x="4011613" y="4745038"/>
          <p14:tracePt t="48515" x="4011613" y="4752975"/>
          <p14:tracePt t="48515" x="4002088" y="4768850"/>
          <p14:tracePt t="48516" x="3994150" y="4776788"/>
          <p14:tracePt t="48517" x="3994150" y="4784725"/>
          <p14:tracePt t="48518" x="3994150" y="4800600"/>
          <p14:tracePt t="48519" x="3994150" y="4808538"/>
          <p14:tracePt t="48521" x="3978275" y="4816475"/>
          <p14:tracePt t="48522" x="3978275" y="4832350"/>
          <p14:tracePt t="48524" x="3970338" y="4848225"/>
          <p14:tracePt t="48525" x="3962400" y="4864100"/>
          <p14:tracePt t="48527" x="3954463" y="4887913"/>
          <p14:tracePt t="48529" x="3946525" y="4895850"/>
          <p14:tracePt t="48529" x="3946525" y="4903788"/>
          <p14:tracePt t="48530" x="3946525" y="4919663"/>
          <p14:tracePt t="48532" x="3938588" y="4919663"/>
          <p14:tracePt t="48532" x="3938588" y="4935538"/>
          <p14:tracePt t="48533" x="3930650" y="4935538"/>
          <p14:tracePt t="48535" x="3922713" y="4943475"/>
          <p14:tracePt t="48535" x="3922713" y="4959350"/>
          <p14:tracePt t="48536" x="3922713" y="4967288"/>
          <p14:tracePt t="48537" x="3914775" y="4976813"/>
          <p14:tracePt t="48538" x="3906838" y="4984750"/>
          <p14:tracePt t="48541" x="3906838" y="5000625"/>
          <p14:tracePt t="48542" x="3898900" y="5008563"/>
          <p14:tracePt t="48544" x="3890963" y="5024438"/>
          <p14:tracePt t="48545" x="3883025" y="5032375"/>
          <p14:tracePt t="48548" x="3883025" y="5040313"/>
          <p14:tracePt t="48549" x="3875088" y="5048250"/>
          <p14:tracePt t="48551" x="3867150" y="5064125"/>
          <p14:tracePt t="48553" x="3859213" y="5072063"/>
          <p14:tracePt t="48555" x="3859213" y="5080000"/>
          <p14:tracePt t="48556" x="3851275" y="5080000"/>
          <p14:tracePt t="48558" x="3851275" y="5095875"/>
          <p14:tracePt t="48560" x="3843338" y="5095875"/>
          <p14:tracePt t="48560" x="3843338" y="5103813"/>
          <p14:tracePt t="48563" x="3835400" y="5103813"/>
          <p14:tracePt t="48564" x="3835400" y="5111750"/>
          <p14:tracePt t="48566" x="3827463" y="5111750"/>
          <p14:tracePt t="48567" x="3827463" y="5119688"/>
          <p14:tracePt t="48568" x="3827463" y="5127625"/>
          <p14:tracePt t="48570" x="3819525" y="5127625"/>
          <p14:tracePt t="48570" x="3819525" y="5135563"/>
          <p14:tracePt t="48575" x="3811588" y="5143500"/>
          <p14:tracePt t="48576" x="3803650" y="5143500"/>
          <p14:tracePt t="48578" x="3803650" y="5151438"/>
          <p14:tracePt t="48580" x="3795713" y="5159375"/>
          <p14:tracePt t="48585" x="3787775" y="5159375"/>
          <p14:tracePt t="48589" x="3787775" y="5167313"/>
          <p14:tracePt t="48590" x="3779838" y="5167313"/>
          <p14:tracePt t="48598" x="3771900" y="5167313"/>
          <p14:tracePt t="48602" x="3771900" y="5175250"/>
          <p14:tracePt t="48603" x="3763963" y="5175250"/>
          <p14:tracePt t="48607" x="3756025" y="5175250"/>
          <p14:tracePt t="48611" x="3756025" y="5183188"/>
          <p14:tracePt t="48612" x="3748088" y="5183188"/>
          <p14:tracePt t="48615" x="3740150" y="5183188"/>
          <p14:tracePt t="48616" x="3732213" y="5183188"/>
          <p14:tracePt t="48617" x="3732213" y="5191125"/>
          <p14:tracePt t="48619" x="3724275" y="5191125"/>
          <p14:tracePt t="48622" x="3716338" y="5191125"/>
          <p14:tracePt t="48624" x="3708400" y="5199063"/>
          <p14:tracePt t="48625" x="3700463" y="5199063"/>
          <p14:tracePt t="48627" x="3692525" y="5199063"/>
          <p14:tracePt t="48629" x="3684588" y="5199063"/>
          <p14:tracePt t="48631" x="3676650" y="5199063"/>
          <p14:tracePt t="48632" x="3668713" y="5199063"/>
          <p14:tracePt t="48633" x="3660775" y="5199063"/>
          <p14:tracePt t="48635" x="3651250" y="5199063"/>
          <p14:tracePt t="48636" x="3643313" y="5207000"/>
          <p14:tracePt t="48638" x="3635375" y="5207000"/>
          <p14:tracePt t="48639" x="3627438" y="5207000"/>
          <p14:tracePt t="48641" x="3611563" y="5207000"/>
          <p14:tracePt t="48643" x="3603625" y="5207000"/>
          <p14:tracePt t="48644" x="3595688" y="5207000"/>
          <p14:tracePt t="48645" x="3587750" y="5207000"/>
          <p14:tracePt t="48647" x="3579813" y="5214938"/>
          <p14:tracePt t="48649" x="3563938" y="5214938"/>
          <p14:tracePt t="48651" x="3556000" y="5214938"/>
          <p14:tracePt t="48653" x="3532188" y="5214938"/>
          <p14:tracePt t="48655" x="3524250" y="5214938"/>
          <p14:tracePt t="48656" x="3516313" y="5214938"/>
          <p14:tracePt t="48658" x="3500438" y="5214938"/>
          <p14:tracePt t="48660" x="3484563" y="5214938"/>
          <p14:tracePt t="48662" x="3476625" y="5214938"/>
          <p14:tracePt t="48663" x="3468688" y="5214938"/>
          <p14:tracePt t="48664" x="3460750" y="5214938"/>
          <p14:tracePt t="48665" x="3452813" y="5214938"/>
          <p14:tracePt t="48666" x="3444875" y="5214938"/>
          <p14:tracePt t="48668" x="3436938" y="5214938"/>
          <p14:tracePt t="48669" x="3429000" y="5214938"/>
          <p14:tracePt t="48670" x="3421063" y="5214938"/>
          <p14:tracePt t="48670" x="3405188" y="5214938"/>
          <p14:tracePt t="48671" x="3397250" y="5214938"/>
          <p14:tracePt t="48673" x="3389313" y="5214938"/>
          <p14:tracePt t="48674" x="3381375" y="5214938"/>
          <p14:tracePt t="48675" x="3365500" y="5214938"/>
          <p14:tracePt t="48677" x="3357563" y="5214938"/>
          <p14:tracePt t="48678" x="3341688" y="5214938"/>
          <p14:tracePt t="48679" x="3341688" y="5222875"/>
          <p14:tracePt t="48680" x="3333750" y="5222875"/>
          <p14:tracePt t="48681" x="3317875" y="5222875"/>
          <p14:tracePt t="48683" x="3308350" y="5222875"/>
          <p14:tracePt t="48683" x="3300413" y="5222875"/>
          <p14:tracePt t="48685" x="3284538" y="5222875"/>
          <p14:tracePt t="48685" x="3276600" y="5222875"/>
          <p14:tracePt t="48687" x="3260725" y="5230813"/>
          <p14:tracePt t="48688" x="3252788" y="5230813"/>
          <p14:tracePt t="48690" x="3244850" y="5230813"/>
          <p14:tracePt t="48690" x="3228975" y="5230813"/>
          <p14:tracePt t="48693" x="3221038" y="5230813"/>
          <p14:tracePt t="48693" x="3205163" y="5230813"/>
          <p14:tracePt t="48694" x="3197225" y="5230813"/>
          <p14:tracePt t="48695" x="3189288" y="5238750"/>
          <p14:tracePt t="48696" x="3181350" y="5238750"/>
          <p14:tracePt t="48697" x="3173413" y="5246688"/>
          <p14:tracePt t="48699" x="3165475" y="5246688"/>
          <p14:tracePt t="48699" x="3157538" y="5246688"/>
          <p14:tracePt t="48701" x="3149600" y="5246688"/>
          <p14:tracePt t="48701" x="3141663" y="5246688"/>
          <p14:tracePt t="48703" x="3133725" y="5254625"/>
          <p14:tracePt t="48703" x="3125788" y="5254625"/>
          <p14:tracePt t="48704" x="3117850" y="5262563"/>
          <p14:tracePt t="48705" x="3109913" y="5262563"/>
          <p14:tracePt t="48706" x="3101975" y="5262563"/>
          <p14:tracePt t="48707" x="3094038" y="5262563"/>
          <p14:tracePt t="48708" x="3086100" y="5262563"/>
          <p14:tracePt t="48709" x="3078163" y="5270500"/>
          <p14:tracePt t="48710" x="3070225" y="5270500"/>
          <p14:tracePt t="48712" x="3062288" y="5270500"/>
          <p14:tracePt t="48712" x="3054350" y="5270500"/>
          <p14:tracePt t="48715" x="3038475" y="5278438"/>
          <p14:tracePt t="48716" x="3030538" y="5286375"/>
          <p14:tracePt t="48717" x="3022600" y="5286375"/>
          <p14:tracePt t="48719" x="3014663" y="5286375"/>
          <p14:tracePt t="48719" x="3006725" y="5286375"/>
          <p14:tracePt t="48720" x="3006725" y="5294313"/>
          <p14:tracePt t="48721" x="2998788" y="5294313"/>
          <p14:tracePt t="48722" x="2990850" y="5294313"/>
          <p14:tracePt t="48723" x="2982913" y="5294313"/>
          <p14:tracePt t="48725" x="2974975" y="5302250"/>
          <p14:tracePt t="48726" x="2967038" y="5302250"/>
          <p14:tracePt t="48727" x="2957513" y="5302250"/>
          <p14:tracePt t="48729" x="2949575" y="5310188"/>
          <p14:tracePt t="48731" x="2941638" y="5310188"/>
          <p14:tracePt t="48732" x="2933700" y="5310188"/>
          <p14:tracePt t="48734" x="2933700" y="5319713"/>
          <p14:tracePt t="48734" x="2925763" y="5319713"/>
          <p14:tracePt t="48736" x="2917825" y="5319713"/>
          <p14:tracePt t="48738" x="2909888" y="5319713"/>
          <p14:tracePt t="48740" x="2901950" y="5327650"/>
          <p14:tracePt t="48741" x="2894013" y="5327650"/>
          <p14:tracePt t="48744" x="2886075" y="5327650"/>
          <p14:tracePt t="48746" x="2886075" y="5335588"/>
          <p14:tracePt t="48747" x="2878138" y="5335588"/>
          <p14:tracePt t="48748" x="2870200" y="5343525"/>
          <p14:tracePt t="48752" x="2862263" y="5343525"/>
          <p14:tracePt t="48756" x="2854325" y="5343525"/>
          <p14:tracePt t="48757" x="2854325" y="5351463"/>
          <p14:tracePt t="48758" x="2846388" y="5351463"/>
          <p14:tracePt t="48761" x="2838450" y="5351463"/>
          <p14:tracePt t="48767" x="2838450" y="5359400"/>
          <p14:tracePt t="48769" x="2830513" y="5359400"/>
          <p14:tracePt t="48783" x="2822575" y="5359400"/>
          <p14:tracePt t="48896" x="2814638" y="5359400"/>
          <p14:tracePt t="48900" x="2814638" y="5351463"/>
          <p14:tracePt t="48903" x="2806700" y="5351463"/>
          <p14:tracePt t="48912" x="2798763" y="5343525"/>
          <p14:tracePt t="48917" x="2798763" y="5335588"/>
          <p14:tracePt t="48925" x="2790825" y="5335588"/>
          <p14:tracePt t="48930" x="2782888" y="5335588"/>
          <p14:tracePt t="48940" x="2774950" y="5327650"/>
          <p14:tracePt t="49299" x="2774950" y="5319713"/>
          <p14:tracePt t="49328" x="2782888" y="5319713"/>
          <p14:tracePt t="49332" x="2782888" y="5310188"/>
          <p14:tracePt t="49336" x="2782888" y="5302250"/>
          <p14:tracePt t="49338" x="2790825" y="5302250"/>
          <p14:tracePt t="49346" x="2798763" y="5302250"/>
          <p14:tracePt t="49352" x="2806700" y="5294313"/>
          <p14:tracePt t="49359" x="2814638" y="5286375"/>
          <p14:tracePt t="49367" x="2822575" y="5286375"/>
          <p14:tracePt t="49375" x="2830513" y="5278438"/>
          <p14:tracePt t="49381" x="2838450" y="5278438"/>
          <p14:tracePt t="49383" x="2846388" y="5278438"/>
          <p14:tracePt t="49385" x="2846388" y="5270500"/>
          <p14:tracePt t="49394" x="2846388" y="5262563"/>
          <p14:tracePt t="49396" x="2854325" y="5262563"/>
          <p14:tracePt t="49777" x="2862263" y="5254625"/>
          <p14:tracePt t="49791" x="2862263" y="5246688"/>
          <p14:tracePt t="49796" x="2870200" y="5246688"/>
          <p14:tracePt t="49799" x="2878138" y="5246688"/>
          <p14:tracePt t="49809" x="2878138" y="5238750"/>
          <p14:tracePt t="49811" x="2886075" y="5238750"/>
          <p14:tracePt t="49815" x="2886075" y="5230813"/>
          <p14:tracePt t="49817" x="2894013" y="5230813"/>
          <p14:tracePt t="49824" x="2901950" y="5230813"/>
          <p14:tracePt t="49827" x="2909888" y="5230813"/>
          <p14:tracePt t="49829" x="2917825" y="5230813"/>
          <p14:tracePt t="49832" x="2925763" y="5222875"/>
          <p14:tracePt t="49834" x="2933700" y="5222875"/>
          <p14:tracePt t="49836" x="2941638" y="5222875"/>
          <p14:tracePt t="49840" x="2949575" y="5214938"/>
          <p14:tracePt t="49843" x="2967038" y="5214938"/>
          <p14:tracePt t="49846" x="2974975" y="5214938"/>
          <p14:tracePt t="49848" x="2982913" y="5214938"/>
          <p14:tracePt t="49850" x="2998788" y="5214938"/>
          <p14:tracePt t="49851" x="3006725" y="5214938"/>
          <p14:tracePt t="49855" x="3014663" y="5214938"/>
          <p14:tracePt t="49859" x="3038475" y="5214938"/>
          <p14:tracePt t="49862" x="3046413" y="5214938"/>
          <p14:tracePt t="49864" x="3054350" y="5207000"/>
          <p14:tracePt t="49865" x="3062288" y="5207000"/>
          <p14:tracePt t="49868" x="3070225" y="5207000"/>
          <p14:tracePt t="49869" x="3078163" y="5207000"/>
          <p14:tracePt t="49871" x="3086100" y="5207000"/>
          <p14:tracePt t="49874" x="3101975" y="5207000"/>
          <p14:tracePt t="49875" x="3117850" y="5207000"/>
          <p14:tracePt t="49879" x="3125788" y="5207000"/>
          <p14:tracePt t="49882" x="3133725" y="5207000"/>
          <p14:tracePt t="49883" x="3141663" y="5207000"/>
          <p14:tracePt t="49885" x="3149600" y="5207000"/>
          <p14:tracePt t="49887" x="3157538" y="5207000"/>
          <p14:tracePt t="49891" x="3165475" y="5207000"/>
          <p14:tracePt t="49892" x="3173413" y="5207000"/>
          <p14:tracePt t="49896" x="3181350" y="5207000"/>
          <p14:tracePt t="49901" x="3189288" y="5207000"/>
          <p14:tracePt t="49911" x="3197225" y="5207000"/>
          <p14:tracePt t="50091" x="3205163" y="5207000"/>
          <p14:tracePt t="50105" x="3213100" y="5207000"/>
          <p14:tracePt t="50111" x="3221038" y="5207000"/>
          <p14:tracePt t="50115" x="3228975" y="5207000"/>
          <p14:tracePt t="50118" x="3236913" y="5207000"/>
          <p14:tracePt t="50124" x="3244850" y="5207000"/>
          <p14:tracePt t="50127" x="3252788" y="5207000"/>
          <p14:tracePt t="50130" x="3260725" y="5207000"/>
          <p14:tracePt t="50132" x="3268663" y="5207000"/>
          <p14:tracePt t="50134" x="3276600" y="5199063"/>
          <p14:tracePt t="50138" x="3292475" y="5199063"/>
          <p14:tracePt t="50143" x="3308350" y="5199063"/>
          <p14:tracePt t="50145" x="3325813" y="5199063"/>
          <p14:tracePt t="50147" x="3333750" y="5199063"/>
          <p14:tracePt t="50149" x="3349625" y="5199063"/>
          <p14:tracePt t="50151" x="3357563" y="5199063"/>
          <p14:tracePt t="50153" x="3373438" y="5199063"/>
          <p14:tracePt t="50155" x="3389313" y="5199063"/>
          <p14:tracePt t="50158" x="3421063" y="5199063"/>
          <p14:tracePt t="50162" x="3444875" y="5199063"/>
          <p14:tracePt t="50165" x="3484563" y="5191125"/>
          <p14:tracePt t="50167" x="3500438" y="5191125"/>
          <p14:tracePt t="50169" x="3524250" y="5191125"/>
          <p14:tracePt t="50171" x="3548063" y="5191125"/>
          <p14:tracePt t="50173" x="3571875" y="5191125"/>
          <p14:tracePt t="50175" x="3587750" y="5191125"/>
          <p14:tracePt t="50176" x="3603625" y="5191125"/>
          <p14:tracePt t="50177" x="3619500" y="5191125"/>
          <p14:tracePt t="50178" x="3627438" y="5191125"/>
          <p14:tracePt t="50178" x="3643313" y="5183188"/>
          <p14:tracePt t="50180" x="3651250" y="5183188"/>
          <p14:tracePt t="50181" x="3660775" y="5183188"/>
          <p14:tracePt t="50181" x="3668713" y="5183188"/>
          <p14:tracePt t="50183" x="3692525" y="5183188"/>
          <p14:tracePt t="50183" x="3700463" y="5175250"/>
          <p14:tracePt t="50185" x="3708400" y="5175250"/>
          <p14:tracePt t="50186" x="3724275" y="5175250"/>
          <p14:tracePt t="50187" x="3740150" y="5167313"/>
          <p14:tracePt t="50187" x="3748088" y="5167313"/>
          <p14:tracePt t="50189" x="3756025" y="5167313"/>
          <p14:tracePt t="50190" x="3787775" y="5167313"/>
          <p14:tracePt t="50192" x="3795713" y="5167313"/>
          <p14:tracePt t="50192" x="3803650" y="5167313"/>
          <p14:tracePt t="50194" x="3819525" y="5167313"/>
          <p14:tracePt t="50194" x="3827463" y="5167313"/>
          <p14:tracePt t="50196" x="3835400" y="5167313"/>
          <p14:tracePt t="50196" x="3851275" y="5167313"/>
          <p14:tracePt t="50197" x="3859213" y="5167313"/>
          <p14:tracePt t="50199" x="3867150" y="5159375"/>
          <p14:tracePt t="50200" x="3875088" y="5159375"/>
          <p14:tracePt t="50201" x="3890963" y="5159375"/>
          <p14:tracePt t="50203" x="3898900" y="5159375"/>
          <p14:tracePt t="50204" x="3906838" y="5159375"/>
          <p14:tracePt t="50204" x="3914775" y="5151438"/>
          <p14:tracePt t="50205" x="3930650" y="5151438"/>
          <p14:tracePt t="50208" x="3938588" y="5151438"/>
          <p14:tracePt t="50208" x="3946525" y="5151438"/>
          <p14:tracePt t="50210" x="3954463" y="5151438"/>
          <p14:tracePt t="50210" x="3962400" y="5151438"/>
          <p14:tracePt t="50212" x="3970338" y="5151438"/>
          <p14:tracePt t="50214" x="3978275" y="5151438"/>
          <p14:tracePt t="50215" x="3986213" y="5151438"/>
          <p14:tracePt t="50217" x="3994150" y="5151438"/>
          <p14:tracePt t="50220" x="4002088" y="5151438"/>
          <p14:tracePt t="50225" x="4011613" y="5151438"/>
          <p14:tracePt t="50227" x="4019550" y="5151438"/>
          <p14:tracePt t="50228" x="4019550" y="5143500"/>
          <p14:tracePt t="50232" x="4027488" y="5143500"/>
          <p14:tracePt t="50362" x="4035425" y="5143500"/>
          <p14:tracePt t="50365" x="4035425" y="5135563"/>
          <p14:tracePt t="50371" x="4043363" y="5135563"/>
          <p14:tracePt t="50373" x="4043363" y="5127625"/>
          <p14:tracePt t="50375" x="4043363" y="5119688"/>
          <p14:tracePt t="50377" x="4051300" y="5119688"/>
          <p14:tracePt t="50379" x="4051300" y="5111750"/>
          <p14:tracePt t="50380" x="4059238" y="5111750"/>
          <p14:tracePt t="50385" x="4067175" y="5103813"/>
          <p14:tracePt t="50393" x="4075113" y="5087938"/>
          <p14:tracePt t="50397" x="4083050" y="5087938"/>
          <p14:tracePt t="50399" x="4090988" y="5080000"/>
          <p14:tracePt t="50402" x="4090988" y="5072063"/>
          <p14:tracePt t="50409" x="4098925" y="5064125"/>
          <p14:tracePt t="50418" x="4106863" y="5056188"/>
          <p14:tracePt t="50421" x="4106863" y="5048250"/>
          <p14:tracePt t="50432" x="4106863" y="5040313"/>
          <p14:tracePt t="50507" x="4106863" y="5032375"/>
          <p14:tracePt t="50519" x="4106863" y="5024438"/>
          <p14:tracePt t="50526" x="4106863" y="5016500"/>
          <p14:tracePt t="50532" x="4106863" y="5000625"/>
          <p14:tracePt t="50535" x="4098925" y="5000625"/>
          <p14:tracePt t="50538" x="4098925" y="4992688"/>
          <p14:tracePt t="50543" x="4090988" y="4992688"/>
          <p14:tracePt t="50545" x="4090988" y="4984750"/>
          <p14:tracePt t="50547" x="4083050" y="4984750"/>
          <p14:tracePt t="50552" x="4075113" y="4976813"/>
          <p14:tracePt t="50554" x="4075113" y="4967288"/>
          <p14:tracePt t="50557" x="4067175" y="4967288"/>
          <p14:tracePt t="50560" x="4059238" y="4967288"/>
          <p14:tracePt t="50562" x="4051300" y="4959350"/>
          <p14:tracePt t="50566" x="4043363" y="4959350"/>
          <p14:tracePt t="50568" x="4035425" y="4959350"/>
          <p14:tracePt t="50571" x="4027488" y="4951413"/>
          <p14:tracePt t="50572" x="4019550" y="4951413"/>
          <p14:tracePt t="50576" x="4011613" y="4943475"/>
          <p14:tracePt t="50580" x="3994150" y="4935538"/>
          <p14:tracePt t="50582" x="3986213" y="4935538"/>
          <p14:tracePt t="50584" x="3978275" y="4935538"/>
          <p14:tracePt t="50586" x="3970338" y="4927600"/>
          <p14:tracePt t="50587" x="3962400" y="4927600"/>
          <p14:tracePt t="50590" x="3954463" y="4927600"/>
          <p14:tracePt t="50594" x="3930650" y="4919663"/>
          <p14:tracePt t="50595" x="3922713" y="4919663"/>
          <p14:tracePt t="50597" x="3914775" y="4919663"/>
          <p14:tracePt t="50600" x="3898900" y="4919663"/>
          <p14:tracePt t="50602" x="3890963" y="4919663"/>
          <p14:tracePt t="50603" x="3883025" y="4919663"/>
          <p14:tracePt t="50605" x="3875088" y="4911725"/>
          <p14:tracePt t="50607" x="3859213" y="4911725"/>
          <p14:tracePt t="50609" x="3851275" y="4911725"/>
          <p14:tracePt t="50610" x="3851275" y="4903788"/>
          <p14:tracePt t="50611" x="3843338" y="4903788"/>
          <p14:tracePt t="50613" x="3835400" y="4903788"/>
          <p14:tracePt t="50615" x="3827463" y="4903788"/>
          <p14:tracePt t="50617" x="3819525" y="4903788"/>
          <p14:tracePt t="50617" x="3811588" y="4903788"/>
          <p14:tracePt t="50620" x="3803650" y="4903788"/>
          <p14:tracePt t="50622" x="3795713" y="4903788"/>
          <p14:tracePt t="50624" x="3779838" y="4903788"/>
          <p14:tracePt t="50627" x="3771900" y="4903788"/>
          <p14:tracePt t="50629" x="3771900" y="4895850"/>
          <p14:tracePt t="50629" x="3763963" y="4895850"/>
          <p14:tracePt t="50632" x="3756025" y="4895850"/>
          <p14:tracePt t="50632" x="3748088" y="4895850"/>
          <p14:tracePt t="50636" x="3740150" y="4895850"/>
          <p14:tracePt t="50638" x="3732213" y="4895850"/>
          <p14:tracePt t="50641" x="3724275" y="4895850"/>
          <p14:tracePt t="50642" x="3716338" y="4895850"/>
          <p14:tracePt t="50645" x="3708400" y="4895850"/>
          <p14:tracePt t="50647" x="3700463" y="4895850"/>
          <p14:tracePt t="50652" x="3692525" y="4895850"/>
          <p14:tracePt t="50653" x="3684588" y="4895850"/>
          <p14:tracePt t="50658" x="3676650" y="4895850"/>
          <p14:tracePt t="50659" x="3668713" y="4895850"/>
          <p14:tracePt t="50663" x="3660775" y="4895850"/>
          <p14:tracePt t="50668" x="3651250" y="4895850"/>
          <p14:tracePt t="50671" x="3643313" y="4895850"/>
          <p14:tracePt t="50681" x="3635375" y="4895850"/>
          <p14:tracePt t="50814" x="3627438" y="4895850"/>
          <p14:tracePt t="50920" x="3627438" y="4887913"/>
          <p14:tracePt t="50929" x="3627438" y="4879975"/>
          <p14:tracePt t="50933" x="3635375" y="4879975"/>
          <p14:tracePt t="50940" x="3643313" y="4872038"/>
          <p14:tracePt t="50945" x="3660775" y="4872038"/>
          <p14:tracePt t="50948" x="3660775" y="4864100"/>
          <p14:tracePt t="50952" x="3668713" y="4864100"/>
          <p14:tracePt t="50956" x="3676650" y="4856163"/>
          <p14:tracePt t="50961" x="3684588" y="4848225"/>
          <p14:tracePt t="50963" x="3692525" y="4848225"/>
          <p14:tracePt t="50967" x="3700463" y="4848225"/>
          <p14:tracePt t="50975" x="3708400" y="4840288"/>
          <p14:tracePt t="50978" x="3716338" y="4840288"/>
          <p14:tracePt t="50983" x="3724275" y="4840288"/>
          <p14:tracePt t="50988" x="3732213" y="4840288"/>
          <p14:tracePt t="50993" x="3732213" y="4832350"/>
          <p14:tracePt t="50998" x="3740150" y="4832350"/>
          <p14:tracePt t="51019" x="3748088" y="4832350"/>
          <p14:tracePt t="51024" x="3748088" y="4824413"/>
          <p14:tracePt t="51196" x="3756025" y="4824413"/>
          <p14:tracePt t="51230" x="3763963" y="4824413"/>
          <p14:tracePt t="51234" x="3763963" y="4816475"/>
          <p14:tracePt t="51239" x="3771900" y="4808538"/>
          <p14:tracePt t="51243" x="3779838" y="4808538"/>
          <p14:tracePt t="51246" x="3787775" y="4800600"/>
          <p14:tracePt t="51249" x="3795713" y="4800600"/>
          <p14:tracePt t="51251" x="3803650" y="4792663"/>
          <p14:tracePt t="51255" x="3811588" y="4784725"/>
          <p14:tracePt t="51259" x="3819525" y="4768850"/>
          <p14:tracePt t="51262" x="3827463" y="4768850"/>
          <p14:tracePt t="51264" x="3851275" y="4752975"/>
          <p14:tracePt t="51267" x="3859213" y="4745038"/>
          <p14:tracePt t="51269" x="3867150" y="4737100"/>
          <p14:tracePt t="51271" x="3875088" y="4737100"/>
          <p14:tracePt t="51273" x="3883025" y="4721225"/>
          <p14:tracePt t="51277" x="3906838" y="4705350"/>
          <p14:tracePt t="51280" x="3930650" y="4689475"/>
          <p14:tracePt t="51283" x="3938588" y="4681538"/>
          <p14:tracePt t="51285" x="3954463" y="4673600"/>
          <p14:tracePt t="51286" x="3962400" y="4665663"/>
          <p14:tracePt t="51288" x="3970338" y="4665663"/>
          <p14:tracePt t="51290" x="3978275" y="4657725"/>
          <p14:tracePt t="51292" x="3986213" y="4641850"/>
          <p14:tracePt t="51294" x="3994150" y="4633913"/>
          <p14:tracePt t="51296" x="4011613" y="4633913"/>
          <p14:tracePt t="51298" x="4019550" y="4616450"/>
          <p14:tracePt t="51300" x="4027488" y="4608513"/>
          <p14:tracePt t="51304" x="4043363" y="4600575"/>
          <p14:tracePt t="51308" x="4051300" y="4600575"/>
          <p14:tracePt t="51312" x="4075113" y="4576763"/>
          <p14:tracePt t="51317" x="4083050" y="4560888"/>
          <p14:tracePt t="51319" x="4090988" y="4560888"/>
          <p14:tracePt t="51323" x="4098925" y="4552950"/>
          <p14:tracePt t="51325" x="4106863" y="4552950"/>
          <p14:tracePt t="51328" x="4114800" y="4545013"/>
          <p14:tracePt t="51330" x="4114800" y="4537075"/>
          <p14:tracePt t="51332" x="4122738" y="4529138"/>
          <p14:tracePt t="51337" x="4130675" y="4521200"/>
          <p14:tracePt t="51342" x="4138613" y="4513263"/>
          <p14:tracePt t="51348" x="4146550" y="4505325"/>
          <p14:tracePt t="51356" x="4154488" y="4497388"/>
          <p14:tracePt t="51364" x="4154488" y="4489450"/>
          <p14:tracePt t="55511" x="4154488" y="4497388"/>
          <p14:tracePt t="55517" x="4130675" y="4513263"/>
          <p14:tracePt t="55519" x="4114800" y="4521200"/>
          <p14:tracePt t="55520" x="4106863" y="4521200"/>
          <p14:tracePt t="55522" x="4098925" y="4537075"/>
          <p14:tracePt t="55524" x="4083050" y="4552950"/>
          <p14:tracePt t="55526" x="4067175" y="4552950"/>
          <p14:tracePt t="55528" x="4051300" y="4568825"/>
          <p14:tracePt t="55530" x="4027488" y="4576763"/>
          <p14:tracePt t="55532" x="4011613" y="4600575"/>
          <p14:tracePt t="55533" x="3994150" y="4608513"/>
          <p14:tracePt t="55534" x="3978275" y="4624388"/>
          <p14:tracePt t="55536" x="3962400" y="4624388"/>
          <p14:tracePt t="55538" x="3946525" y="4641850"/>
          <p14:tracePt t="55541" x="3922713" y="4665663"/>
          <p14:tracePt t="55543" x="3883025" y="4689475"/>
          <p14:tracePt t="55544" x="3859213" y="4697413"/>
          <p14:tracePt t="55546" x="3835400" y="4721225"/>
          <p14:tracePt t="55547" x="3827463" y="4721225"/>
          <p14:tracePt t="55549" x="3811588" y="4729163"/>
          <p14:tracePt t="55550" x="3787775" y="4752975"/>
          <p14:tracePt t="55552" x="3771900" y="4752975"/>
          <p14:tracePt t="55553" x="3763963" y="4768850"/>
          <p14:tracePt t="55553" x="3748088" y="4768850"/>
          <p14:tracePt t="55555" x="3732213" y="4776788"/>
          <p14:tracePt t="55558" x="3708400" y="4792663"/>
          <p14:tracePt t="55560" x="3668713" y="4816475"/>
          <p14:tracePt t="55561" x="3660775" y="4832350"/>
          <p14:tracePt t="55562" x="3643313" y="4832350"/>
          <p14:tracePt t="55563" x="3627438" y="4832350"/>
          <p14:tracePt t="55565" x="3611563" y="4848225"/>
          <p14:tracePt t="55566" x="3587750" y="4856163"/>
          <p14:tracePt t="55567" x="3579813" y="4864100"/>
          <p14:tracePt t="55567" x="3571875" y="4864100"/>
          <p14:tracePt t="55568" x="3556000" y="4872038"/>
          <p14:tracePt t="55570" x="3548063" y="4879975"/>
          <p14:tracePt t="55571" x="3540125" y="4879975"/>
          <p14:tracePt t="55571" x="3524250" y="4887913"/>
          <p14:tracePt t="55572" x="3516313" y="4895850"/>
          <p14:tracePt t="55574" x="3492500" y="4903788"/>
          <p14:tracePt t="55575" x="3484563" y="4911725"/>
          <p14:tracePt t="55577" x="3476625" y="4911725"/>
          <p14:tracePt t="55578" x="3444875" y="4919663"/>
          <p14:tracePt t="55581" x="3429000" y="4927600"/>
          <p14:tracePt t="55582" x="3421063" y="4927600"/>
          <p14:tracePt t="55583" x="3413125" y="4927600"/>
          <p14:tracePt t="55584" x="3397250" y="4935538"/>
          <p14:tracePt t="55585" x="3397250" y="4943475"/>
          <p14:tracePt t="55586" x="3389313" y="4943475"/>
          <p14:tracePt t="55587" x="3381375" y="4943475"/>
          <p14:tracePt t="55588" x="3373438" y="4943475"/>
          <p14:tracePt t="55589" x="3357563" y="4943475"/>
          <p14:tracePt t="55590" x="3357563" y="4951413"/>
          <p14:tracePt t="55592" x="3341688" y="4951413"/>
          <p14:tracePt t="55593" x="3333750" y="4951413"/>
          <p14:tracePt t="55593" x="3325813" y="4951413"/>
          <p14:tracePt t="55596" x="3308350" y="4951413"/>
          <p14:tracePt t="55597" x="3300413" y="4951413"/>
          <p14:tracePt t="55598" x="3300413" y="4959350"/>
          <p14:tracePt t="55599" x="3292475" y="4959350"/>
          <p14:tracePt t="55600" x="3284538" y="4959350"/>
          <p14:tracePt t="55600" x="3276600" y="4967288"/>
          <p14:tracePt t="55603" x="3268663" y="4967288"/>
          <p14:tracePt t="55605" x="3260725" y="4967288"/>
          <p14:tracePt t="55606" x="3252788" y="4967288"/>
          <p14:tracePt t="55607" x="3244850" y="4967288"/>
          <p14:tracePt t="55610" x="3236913" y="4967288"/>
          <p14:tracePt t="55612" x="3228975" y="4967288"/>
          <p14:tracePt t="55614" x="3221038" y="4967288"/>
          <p14:tracePt t="55616" x="3213100" y="4967288"/>
          <p14:tracePt t="55618" x="3205163" y="4967288"/>
          <p14:tracePt t="55621" x="3197225" y="4967288"/>
          <p14:tracePt t="55623" x="3189288" y="4967288"/>
          <p14:tracePt t="55627" x="3181350" y="4967288"/>
          <p14:tracePt t="55631" x="3173413" y="4967288"/>
          <p14:tracePt t="55634" x="3165475" y="4967288"/>
          <p14:tracePt t="55636" x="3157538" y="4967288"/>
          <p14:tracePt t="55641" x="3149600" y="4967288"/>
          <p14:tracePt t="55642" x="3141663" y="4967288"/>
          <p14:tracePt t="55646" x="3133725" y="4967288"/>
          <p14:tracePt t="55646" x="3125788" y="4967288"/>
          <p14:tracePt t="55651" x="3117850" y="4967288"/>
          <p14:tracePt t="55654" x="3109913" y="4967288"/>
          <p14:tracePt t="55658" x="3094038" y="4967288"/>
          <p14:tracePt t="55661" x="3086100" y="4967288"/>
          <p14:tracePt t="55663" x="3078163" y="4967288"/>
          <p14:tracePt t="55666" x="3070225" y="4967288"/>
          <p14:tracePt t="55668" x="3062288" y="4967288"/>
          <p14:tracePt t="55670" x="3054350" y="4967288"/>
          <p14:tracePt t="55672" x="3046413" y="4967288"/>
          <p14:tracePt t="55674" x="3038475" y="4967288"/>
          <p14:tracePt t="55676" x="3030538" y="4967288"/>
          <p14:tracePt t="55678" x="3022600" y="4967288"/>
          <p14:tracePt t="55680" x="3006725" y="4959350"/>
          <p14:tracePt t="55682" x="2998788" y="4959350"/>
          <p14:tracePt t="55685" x="2982913" y="4959350"/>
          <p14:tracePt t="55686" x="2974975" y="4959350"/>
          <p14:tracePt t="55689" x="2967038" y="4959350"/>
          <p14:tracePt t="55691" x="2957513" y="4959350"/>
          <p14:tracePt t="55692" x="2949575" y="4959350"/>
          <p14:tracePt t="55693" x="2941638" y="4959350"/>
          <p14:tracePt t="55695" x="2933700" y="4959350"/>
          <p14:tracePt t="55696" x="2925763" y="4959350"/>
          <p14:tracePt t="55696" x="2917825" y="4959350"/>
          <p14:tracePt t="55698" x="2909888" y="4959350"/>
          <p14:tracePt t="55700" x="2901950" y="4959350"/>
          <p14:tracePt t="55700" x="2894013" y="4959350"/>
          <p14:tracePt t="55703" x="2886075" y="4959350"/>
          <p14:tracePt t="55704" x="2878138" y="4959350"/>
          <p14:tracePt t="55705" x="2870200" y="4959350"/>
          <p14:tracePt t="55706" x="2862263" y="4959350"/>
          <p14:tracePt t="55707" x="2846388" y="4959350"/>
          <p14:tracePt t="55710" x="2838450" y="4959350"/>
          <p14:tracePt t="55711" x="2830513" y="4959350"/>
          <p14:tracePt t="55713" x="2814638" y="4959350"/>
          <p14:tracePt t="55715" x="2806700" y="4959350"/>
          <p14:tracePt t="55716" x="2798763" y="4959350"/>
          <p14:tracePt t="55717" x="2790825" y="4959350"/>
          <p14:tracePt t="55717" x="2782888" y="4959350"/>
          <p14:tracePt t="55720" x="2767013" y="4959350"/>
          <p14:tracePt t="55721" x="2759075" y="4959350"/>
          <p14:tracePt t="55723" x="2751138" y="4959350"/>
          <p14:tracePt t="55724" x="2735263" y="4959350"/>
          <p14:tracePt t="55727" x="2727325" y="4959350"/>
          <p14:tracePt t="55728" x="2719388" y="4959350"/>
          <p14:tracePt t="55729" x="2711450" y="4959350"/>
          <p14:tracePt t="55731" x="2703513" y="4959350"/>
          <p14:tracePt t="55731" x="2695575" y="4959350"/>
          <p14:tracePt t="55733" x="2687638" y="4967288"/>
          <p14:tracePt t="55734" x="2679700" y="4967288"/>
          <p14:tracePt t="55736" x="2671763" y="4967288"/>
          <p14:tracePt t="55738" x="2663825" y="4967288"/>
          <p14:tracePt t="55739" x="2655888" y="4967288"/>
          <p14:tracePt t="55740" x="2647950" y="4967288"/>
          <p14:tracePt t="55742" x="2632075" y="4967288"/>
          <p14:tracePt t="55743" x="2632075" y="4976813"/>
          <p14:tracePt t="55745" x="2624138" y="4976813"/>
          <p14:tracePt t="55746" x="2616200" y="4976813"/>
          <p14:tracePt t="55748" x="2606675" y="4984750"/>
          <p14:tracePt t="55750" x="2598738" y="4984750"/>
          <p14:tracePt t="55752" x="2590800" y="4984750"/>
          <p14:tracePt t="55752" x="2582863" y="4984750"/>
          <p14:tracePt t="55755" x="2574925" y="4992688"/>
          <p14:tracePt t="55758" x="2566988" y="5000625"/>
          <p14:tracePt t="55760" x="2559050" y="5000625"/>
          <p14:tracePt t="55762" x="2551113" y="5000625"/>
          <p14:tracePt t="55763" x="2551113" y="5008563"/>
          <p14:tracePt t="55765" x="2543175" y="5008563"/>
          <p14:tracePt t="55768" x="2535238" y="5016500"/>
          <p14:tracePt t="55771" x="2527300" y="5024438"/>
          <p14:tracePt t="55773" x="2527300" y="5032375"/>
          <p14:tracePt t="55775" x="2519363" y="5032375"/>
          <p14:tracePt t="55776" x="2519363" y="5040313"/>
          <p14:tracePt t="55778" x="2511425" y="5040313"/>
          <p14:tracePt t="55780" x="2511425" y="5048250"/>
          <p14:tracePt t="55782" x="2503488" y="5048250"/>
          <p14:tracePt t="55784" x="2503488" y="5056188"/>
          <p14:tracePt t="55785" x="2503488" y="5064125"/>
          <p14:tracePt t="55788" x="2503488" y="5072063"/>
          <p14:tracePt t="55788" x="2495550" y="5072063"/>
          <p14:tracePt t="55791" x="2495550" y="5080000"/>
          <p14:tracePt t="55794" x="2495550" y="5087938"/>
          <p14:tracePt t="55796" x="2487613" y="5095875"/>
          <p14:tracePt t="55798" x="2487613" y="5103813"/>
          <p14:tracePt t="55800" x="2479675" y="5103813"/>
          <p14:tracePt t="55801" x="2479675" y="5111750"/>
          <p14:tracePt t="55803" x="2479675" y="5119688"/>
          <p14:tracePt t="55805" x="2479675" y="5127625"/>
          <p14:tracePt t="55806" x="2479675" y="5135563"/>
          <p14:tracePt t="55807" x="2479675" y="5143500"/>
          <p14:tracePt t="55811" x="2479675" y="5151438"/>
          <p14:tracePt t="55813" x="2479675" y="5159375"/>
          <p14:tracePt t="55815" x="2479675" y="5167313"/>
          <p14:tracePt t="55817" x="2479675" y="5175250"/>
          <p14:tracePt t="55819" x="2479675" y="5183188"/>
          <p14:tracePt t="55821" x="2479675" y="5191125"/>
          <p14:tracePt t="55823" x="2479675" y="5199063"/>
          <p14:tracePt t="55825" x="2479675" y="5207000"/>
          <p14:tracePt t="55827" x="2479675" y="5214938"/>
          <p14:tracePt t="55829" x="2479675" y="5222875"/>
          <p14:tracePt t="55831" x="2479675" y="5230813"/>
          <p14:tracePt t="55834" x="2479675" y="5238750"/>
          <p14:tracePt t="55837" x="2479675" y="5246688"/>
          <p14:tracePt t="55838" x="2487613" y="5246688"/>
          <p14:tracePt t="55840" x="2487613" y="5262563"/>
          <p14:tracePt t="55841" x="2495550" y="5262563"/>
          <p14:tracePt t="55844" x="2495550" y="5278438"/>
          <p14:tracePt t="55846" x="2503488" y="5278438"/>
          <p14:tracePt t="55847" x="2503488" y="5286375"/>
          <p14:tracePt t="55849" x="2511425" y="5286375"/>
          <p14:tracePt t="55850" x="2511425" y="5294313"/>
          <p14:tracePt t="55852" x="2519363" y="5294313"/>
          <p14:tracePt t="55853" x="2519363" y="5302250"/>
          <p14:tracePt t="55854" x="2519363" y="5310188"/>
          <p14:tracePt t="55856" x="2527300" y="5310188"/>
          <p14:tracePt t="55858" x="2527300" y="5319713"/>
          <p14:tracePt t="55859" x="2535238" y="5319713"/>
          <p14:tracePt t="55860" x="2543175" y="5327650"/>
          <p14:tracePt t="55864" x="2551113" y="5327650"/>
          <p14:tracePt t="55865" x="2551113" y="5335588"/>
          <p14:tracePt t="55867" x="2559050" y="5335588"/>
          <p14:tracePt t="55868" x="2559050" y="5343525"/>
          <p14:tracePt t="55870" x="2566988" y="5343525"/>
          <p14:tracePt t="55872" x="2574925" y="5343525"/>
          <p14:tracePt t="55876" x="2582863" y="5343525"/>
          <p14:tracePt t="55877" x="2590800" y="5343525"/>
          <p14:tracePt t="55880" x="2598738" y="5343525"/>
          <p14:tracePt t="55881" x="2606675" y="5343525"/>
          <p14:tracePt t="55883" x="2616200" y="5343525"/>
          <p14:tracePt t="55885" x="2624138" y="5343525"/>
          <p14:tracePt t="55888" x="2632075" y="5343525"/>
          <p14:tracePt t="55889" x="2640013" y="5343525"/>
          <p14:tracePt t="55891" x="2647950" y="5343525"/>
          <p14:tracePt t="55892" x="2655888" y="5343525"/>
          <p14:tracePt t="55894" x="2663825" y="5343525"/>
          <p14:tracePt t="55895" x="2671763" y="5343525"/>
          <p14:tracePt t="55897" x="2679700" y="5343525"/>
          <p14:tracePt t="55899" x="2687638" y="5343525"/>
          <p14:tracePt t="55900" x="2695575" y="5335588"/>
          <p14:tracePt t="55900" x="2703513" y="5335588"/>
          <p14:tracePt t="55903" x="2711450" y="5335588"/>
          <p14:tracePt t="55904" x="2711450" y="5327650"/>
          <p14:tracePt t="55904" x="2719388" y="5327650"/>
          <p14:tracePt t="55906" x="2727325" y="5327650"/>
          <p14:tracePt t="55908" x="2743200" y="5319713"/>
          <p14:tracePt t="55910" x="2751138" y="5310188"/>
          <p14:tracePt t="55912" x="2759075" y="5310188"/>
          <p14:tracePt t="55914" x="2767013" y="5310188"/>
          <p14:tracePt t="55915" x="2774950" y="5302250"/>
          <p14:tracePt t="55917" x="2782888" y="5302250"/>
          <p14:tracePt t="55919" x="2790825" y="5294313"/>
          <p14:tracePt t="55921" x="2798763" y="5294313"/>
          <p14:tracePt t="55923" x="2806700" y="5286375"/>
          <p14:tracePt t="55926" x="2822575" y="5278438"/>
          <p14:tracePt t="55928" x="2822575" y="5270500"/>
          <p14:tracePt t="55930" x="2830513" y="5270500"/>
          <p14:tracePt t="55932" x="2838450" y="5270500"/>
          <p14:tracePt t="55933" x="2838450" y="5262563"/>
          <p14:tracePt t="55935" x="2846388" y="5254625"/>
          <p14:tracePt t="55938" x="2854325" y="5254625"/>
          <p14:tracePt t="55940" x="2854325" y="5246688"/>
          <p14:tracePt t="55941" x="2862263" y="5246688"/>
          <p14:tracePt t="55945" x="2862263" y="5238750"/>
          <p14:tracePt t="55947" x="2862263" y="5230813"/>
          <p14:tracePt t="55951" x="2870200" y="5230813"/>
          <p14:tracePt t="55952" x="2878138" y="5222875"/>
          <p14:tracePt t="55957" x="2878138" y="5214938"/>
          <p14:tracePt t="55962" x="2878138" y="5207000"/>
          <p14:tracePt t="55965" x="2878138" y="5199063"/>
          <p14:tracePt t="55971" x="2878138" y="5191125"/>
          <p14:tracePt t="55978" x="2878138" y="5183188"/>
          <p14:tracePt t="55983" x="2878138" y="5175250"/>
          <p14:tracePt t="55989" x="2878138" y="5167313"/>
          <p14:tracePt t="55993" x="2878138" y="5159375"/>
          <p14:tracePt t="55998" x="2878138" y="5151438"/>
          <p14:tracePt t="55999" x="2870200" y="5151438"/>
          <p14:tracePt t="56004" x="2862263" y="5143500"/>
          <p14:tracePt t="56008" x="2854325" y="5143500"/>
          <p14:tracePt t="56010" x="2854325" y="5135563"/>
          <p14:tracePt t="56012" x="2846388" y="5135563"/>
          <p14:tracePt t="56012" x="2846388" y="5127625"/>
          <p14:tracePt t="56014" x="2838450" y="5127625"/>
          <p14:tracePt t="56017" x="2830513" y="5127625"/>
          <p14:tracePt t="56021" x="2822575" y="5119688"/>
          <p14:tracePt t="56024" x="2814638" y="5119688"/>
          <p14:tracePt t="56028" x="2806700" y="5119688"/>
          <p14:tracePt t="56030" x="2798763" y="5119688"/>
          <p14:tracePt t="56032" x="2798763" y="5111750"/>
          <p14:tracePt t="56033" x="2790825" y="5111750"/>
          <p14:tracePt t="56035" x="2782888" y="5111750"/>
          <p14:tracePt t="56041" x="2767013" y="5103813"/>
          <p14:tracePt t="56046" x="2759075" y="5103813"/>
          <p14:tracePt t="56051" x="2751138" y="5103813"/>
          <p14:tracePt t="56054" x="2743200" y="5103813"/>
          <p14:tracePt t="56063" x="2735263" y="5103813"/>
          <p14:tracePt t="56066" x="2735263" y="5111750"/>
          <p14:tracePt t="56069" x="2727325" y="5111750"/>
          <p14:tracePt t="56073" x="2727325" y="5119688"/>
          <p14:tracePt t="56075" x="2719388" y="5119688"/>
          <p14:tracePt t="56078" x="2711450" y="5127625"/>
          <p14:tracePt t="56081" x="2711450" y="5135563"/>
          <p14:tracePt t="56083" x="2711450" y="5143500"/>
          <p14:tracePt t="56086" x="2703513" y="5143500"/>
          <p14:tracePt t="56087" x="2703513" y="5151438"/>
          <p14:tracePt t="56090" x="2703513" y="5159375"/>
          <p14:tracePt t="56092" x="2703513" y="5167313"/>
          <p14:tracePt t="56094" x="2703513" y="5175250"/>
          <p14:tracePt t="56096" x="2703513" y="5183188"/>
          <p14:tracePt t="56099" x="2703513" y="5191125"/>
          <p14:tracePt t="56101" x="2695575" y="5191125"/>
          <p14:tracePt t="56101" x="2695575" y="5199063"/>
          <p14:tracePt t="56104" x="2695575" y="5207000"/>
          <p14:tracePt t="56106" x="2695575" y="5214938"/>
          <p14:tracePt t="56108" x="2695575" y="5222875"/>
          <p14:tracePt t="56111" x="2695575" y="5230813"/>
          <p14:tracePt t="56112" x="2695575" y="5238750"/>
          <p14:tracePt t="56115" x="2695575" y="5246688"/>
          <p14:tracePt t="56116" x="2695575" y="5254625"/>
          <p14:tracePt t="56116" x="2695575" y="5262563"/>
          <p14:tracePt t="56120" x="2695575" y="5270500"/>
          <p14:tracePt t="56122" x="2695575" y="5278438"/>
          <p14:tracePt t="56123" x="2703513" y="5286375"/>
          <p14:tracePt t="56125" x="2703513" y="5294313"/>
          <p14:tracePt t="56126" x="2703513" y="5302250"/>
          <p14:tracePt t="56127" x="2711450" y="5302250"/>
          <p14:tracePt t="56128" x="2711450" y="5310188"/>
          <p14:tracePt t="56128" x="2711450" y="5319713"/>
          <p14:tracePt t="56130" x="2719388" y="5319713"/>
          <p14:tracePt t="56130" x="2719388" y="5327650"/>
          <p14:tracePt t="56132" x="2719388" y="5335588"/>
          <p14:tracePt t="56133" x="2727325" y="5343525"/>
          <p14:tracePt t="56134" x="2727325" y="5351463"/>
          <p14:tracePt t="56134" x="2735263" y="5351463"/>
          <p14:tracePt t="56136" x="2735263" y="5359400"/>
          <p14:tracePt t="56137" x="2735263" y="5367338"/>
          <p14:tracePt t="56138" x="2743200" y="5367338"/>
          <p14:tracePt t="56139" x="2743200" y="5375275"/>
          <p14:tracePt t="56140" x="2751138" y="5375275"/>
          <p14:tracePt t="56141" x="2751138" y="5383213"/>
          <p14:tracePt t="56143" x="2759075" y="5383213"/>
          <p14:tracePt t="56144" x="2767013" y="5399088"/>
          <p14:tracePt t="56147" x="2774950" y="5407025"/>
          <p14:tracePt t="56149" x="2782888" y="5407025"/>
          <p14:tracePt t="56151" x="2782888" y="5414963"/>
          <p14:tracePt t="56152" x="2790825" y="5422900"/>
          <p14:tracePt t="56153" x="2798763" y="5422900"/>
          <p14:tracePt t="56155" x="2798763" y="5430838"/>
          <p14:tracePt t="56156" x="2806700" y="5430838"/>
          <p14:tracePt t="56157" x="2814638" y="5430838"/>
          <p14:tracePt t="56159" x="2814638" y="5438775"/>
          <p14:tracePt t="56160" x="2822575" y="5438775"/>
          <p14:tracePt t="56161" x="2830513" y="5438775"/>
          <p14:tracePt t="56163" x="2838450" y="5446713"/>
          <p14:tracePt t="56165" x="2846388" y="5446713"/>
          <p14:tracePt t="56166" x="2846388" y="5454650"/>
          <p14:tracePt t="56168" x="2862263" y="5454650"/>
          <p14:tracePt t="56170" x="2870200" y="5454650"/>
          <p14:tracePt t="56172" x="2878138" y="5454650"/>
          <p14:tracePt t="56173" x="2886075" y="5462588"/>
          <p14:tracePt t="56175" x="2894013" y="5462588"/>
          <p14:tracePt t="56177" x="2901950" y="5462588"/>
          <p14:tracePt t="56179" x="2917825" y="5462588"/>
          <p14:tracePt t="56180" x="2917825" y="5470525"/>
          <p14:tracePt t="56181" x="2925763" y="5470525"/>
          <p14:tracePt t="56183" x="2933700" y="5470525"/>
          <p14:tracePt t="56185" x="2941638" y="5470525"/>
          <p14:tracePt t="56186" x="2949575" y="5470525"/>
          <p14:tracePt t="56186" x="2957513" y="5470525"/>
          <p14:tracePt t="56189" x="2967038" y="5470525"/>
          <p14:tracePt t="56191" x="2982913" y="5470525"/>
          <p14:tracePt t="56193" x="2990850" y="5470525"/>
          <p14:tracePt t="56195" x="3006725" y="5470525"/>
          <p14:tracePt t="56198" x="3014663" y="5470525"/>
          <p14:tracePt t="56199" x="3022600" y="5470525"/>
          <p14:tracePt t="56200" x="3030538" y="5470525"/>
          <p14:tracePt t="56202" x="3038475" y="5470525"/>
          <p14:tracePt t="56204" x="3046413" y="5470525"/>
          <p14:tracePt t="56206" x="3054350" y="5470525"/>
          <p14:tracePt t="56208" x="3062288" y="5470525"/>
          <p14:tracePt t="56210" x="3070225" y="5470525"/>
          <p14:tracePt t="56212" x="3078163" y="5470525"/>
          <p14:tracePt t="56216" x="3086100" y="5470525"/>
          <p14:tracePt t="56218" x="3094038" y="5462588"/>
          <p14:tracePt t="56224" x="3101975" y="5462588"/>
          <p14:tracePt t="56226" x="3101975" y="5454650"/>
          <p14:tracePt t="56230" x="3101975" y="5446713"/>
          <p14:tracePt t="56233" x="3109913" y="5446713"/>
          <p14:tracePt t="56238" x="3109913" y="5438775"/>
          <p14:tracePt t="56245" x="3109913" y="5430838"/>
          <p14:tracePt t="56250" x="3109913" y="5422900"/>
          <p14:tracePt t="56253" x="3109913" y="5414963"/>
          <p14:tracePt t="56257" x="3109913" y="5407025"/>
          <p14:tracePt t="56261" x="3109913" y="5399088"/>
          <p14:tracePt t="56266" x="3109913" y="5391150"/>
          <p14:tracePt t="56268" x="3109913" y="5383213"/>
          <p14:tracePt t="56271" x="3109913" y="5375275"/>
          <p14:tracePt t="56273" x="3101975" y="5375275"/>
          <p14:tracePt t="56276" x="3101975" y="5367338"/>
          <p14:tracePt t="56276" x="3094038" y="5367338"/>
          <p14:tracePt t="56279" x="3086100" y="5359400"/>
          <p14:tracePt t="56281" x="3086100" y="5351463"/>
          <p14:tracePt t="56282" x="3078163" y="5351463"/>
          <p14:tracePt t="56285" x="3078163" y="5343525"/>
          <p14:tracePt t="56286" x="3070225" y="5343525"/>
          <p14:tracePt t="56289" x="3062288" y="5335588"/>
          <p14:tracePt t="56290" x="3054350" y="5335588"/>
          <p14:tracePt t="56293" x="3046413" y="5335588"/>
          <p14:tracePt t="56294" x="3046413" y="5327650"/>
          <p14:tracePt t="56295" x="3038475" y="5327650"/>
          <p14:tracePt t="56297" x="3030538" y="5319713"/>
          <p14:tracePt t="56299" x="3022600" y="5319713"/>
          <p14:tracePt t="56301" x="3014663" y="5310188"/>
          <p14:tracePt t="56304" x="3006725" y="5310188"/>
          <p14:tracePt t="56306" x="2998788" y="5302250"/>
          <p14:tracePt t="56308" x="2990850" y="5302250"/>
          <p14:tracePt t="56311" x="2982913" y="5302250"/>
          <p14:tracePt t="56314" x="2974975" y="5294313"/>
          <p14:tracePt t="56317" x="2967038" y="5294313"/>
          <p14:tracePt t="56319" x="2957513" y="5294313"/>
          <p14:tracePt t="56323" x="2949575" y="5294313"/>
          <p14:tracePt t="56329" x="2941638" y="5294313"/>
          <p14:tracePt t="56334" x="2933700" y="5294313"/>
          <p14:tracePt t="56340" x="2925763" y="5294313"/>
          <p14:tracePt t="56341" x="2917825" y="5294313"/>
          <p14:tracePt t="56350" x="2909888" y="5294313"/>
          <p14:tracePt t="56359" x="2901950" y="5294313"/>
          <p14:tracePt t="56379" x="2894013" y="5294313"/>
          <p14:tracePt t="56410" x="2886075" y="5294313"/>
          <p14:tracePt t="56585" x="2886075" y="5286375"/>
          <p14:tracePt t="56772" x="2886075" y="5278438"/>
          <p14:tracePt t="56777" x="2894013" y="5278438"/>
          <p14:tracePt t="56817" x="2894013" y="5270500"/>
          <p14:tracePt t="56857" x="2894013" y="5262563"/>
          <p14:tracePt t="56885" x="2901950" y="5262563"/>
          <p14:tracePt t="56944" x="2901950" y="5254625"/>
          <p14:tracePt t="57122" x="2894013" y="5262563"/>
          <p14:tracePt t="57124" x="2886075" y="5270500"/>
          <p14:tracePt t="57126" x="2878138" y="5278438"/>
          <p14:tracePt t="57128" x="2870200" y="5286375"/>
          <p14:tracePt t="57129" x="2862263" y="5294313"/>
          <p14:tracePt t="57133" x="2846388" y="5310188"/>
          <p14:tracePt t="57135" x="2822575" y="5335588"/>
          <p14:tracePt t="57137" x="2814638" y="5351463"/>
          <p14:tracePt t="57140" x="2798763" y="5375275"/>
          <p14:tracePt t="57142" x="2774950" y="5399088"/>
          <p14:tracePt t="57147" x="2735263" y="5438775"/>
          <p14:tracePt t="57149" x="2727325" y="5470525"/>
          <p14:tracePt t="57151" x="2711450" y="5478463"/>
          <p14:tracePt t="57153" x="2695575" y="5502275"/>
          <p14:tracePt t="57155" x="2679700" y="5518150"/>
          <p14:tracePt t="57156" x="2671763" y="5534025"/>
          <p14:tracePt t="57158" x="2655888" y="5549900"/>
          <p14:tracePt t="57160" x="2647950" y="5565775"/>
          <p14:tracePt t="57163" x="2624138" y="5597525"/>
          <p14:tracePt t="57165" x="2606675" y="5621338"/>
          <p14:tracePt t="57167" x="2598738" y="5637213"/>
          <p14:tracePt t="57170" x="2582863" y="5662613"/>
          <p14:tracePt t="57173" x="2566988" y="5686425"/>
          <p14:tracePt t="57175" x="2559050" y="5702300"/>
          <p14:tracePt t="57178" x="2543175" y="5718175"/>
          <p14:tracePt t="57180" x="2535238" y="5726113"/>
          <p14:tracePt t="57182" x="2527300" y="5741988"/>
          <p14:tracePt t="57186" x="2519363" y="5757863"/>
          <p14:tracePt t="57188" x="2511425" y="5765800"/>
          <p14:tracePt t="57192" x="2503488" y="5781675"/>
          <p14:tracePt t="57194" x="2503488" y="5789613"/>
          <p14:tracePt t="57196" x="2495550" y="5789613"/>
          <p14:tracePt t="57197" x="2495550" y="5797550"/>
          <p14:tracePt t="57200" x="2487613" y="5797550"/>
          <p14:tracePt t="57202" x="2487613" y="5805488"/>
          <p14:tracePt t="57203" x="2487613" y="5813425"/>
          <p14:tracePt t="57209" x="2487613" y="5821363"/>
          <p14:tracePt t="57216" x="2479675" y="5821363"/>
          <p14:tracePt t="57499" x="2487613" y="5821363"/>
          <p14:tracePt t="57501" x="2495550" y="5821363"/>
          <p14:tracePt t="57510" x="2503488" y="5821363"/>
          <p14:tracePt t="57517" x="2511425" y="5821363"/>
          <p14:tracePt t="57522" x="2519363" y="5821363"/>
          <p14:tracePt t="57526" x="2527300" y="5821363"/>
          <p14:tracePt t="57531" x="2535238" y="5821363"/>
          <p14:tracePt t="57540" x="2543175" y="5821363"/>
          <p14:tracePt t="57548" x="2551113" y="5821363"/>
          <p14:tracePt t="57551" x="2559050" y="5821363"/>
          <p14:tracePt t="57559" x="2566988" y="5821363"/>
          <p14:tracePt t="57564" x="2574925" y="5821363"/>
          <p14:tracePt t="57568" x="2582863" y="5821363"/>
          <p14:tracePt t="57570" x="2590800" y="5821363"/>
          <p14:tracePt t="57576" x="2598738" y="5821363"/>
          <p14:tracePt t="57581" x="2606675" y="5821363"/>
          <p14:tracePt t="57585" x="2616200" y="5821363"/>
          <p14:tracePt t="57589" x="2632075" y="5821363"/>
          <p14:tracePt t="57593" x="2640013" y="5821363"/>
          <p14:tracePt t="57597" x="2647950" y="5821363"/>
          <p14:tracePt t="57601" x="2655888" y="5821363"/>
          <p14:tracePt t="57604" x="2663825" y="5821363"/>
          <p14:tracePt t="57609" x="2671763" y="5821363"/>
          <p14:tracePt t="57613" x="2679700" y="5821363"/>
          <p14:tracePt t="57617" x="2687638" y="5821363"/>
          <p14:tracePt t="57622" x="2695575" y="5821363"/>
          <p14:tracePt t="57632" x="2703513" y="5821363"/>
          <p14:tracePt t="57654" x="2711450" y="5821363"/>
          <p14:tracePt t="57686" x="2719388" y="5821363"/>
          <p14:tracePt t="57699" x="2727325" y="5821363"/>
          <p14:tracePt t="57712" x="2735263" y="5821363"/>
          <p14:tracePt t="57718" x="2743200" y="5821363"/>
          <p14:tracePt t="57731" x="2751138" y="5813425"/>
          <p14:tracePt t="57733" x="2759075" y="5813425"/>
          <p14:tracePt t="57744" x="2767013" y="5813425"/>
          <p14:tracePt t="57750" x="2767013" y="5805488"/>
          <p14:tracePt t="57755" x="2774950" y="5805488"/>
          <p14:tracePt t="57767" x="2782888" y="5805488"/>
          <p14:tracePt t="57773" x="2782888" y="5797550"/>
          <p14:tracePt t="57778" x="2790825" y="5797550"/>
          <p14:tracePt t="57940" x="2798763" y="5797550"/>
          <p14:tracePt t="57945" x="2806700" y="5797550"/>
          <p14:tracePt t="57948" x="2814638" y="5797550"/>
          <p14:tracePt t="57950" x="2822575" y="5789613"/>
          <p14:tracePt t="57953" x="2830513" y="5789613"/>
          <p14:tracePt t="57957" x="2838450" y="5789613"/>
          <p14:tracePt t="57960" x="2854325" y="5789613"/>
          <p14:tracePt t="57962" x="2870200" y="5781675"/>
          <p14:tracePt t="57966" x="2878138" y="5781675"/>
          <p14:tracePt t="57967" x="2886075" y="5773738"/>
          <p14:tracePt t="57970" x="2894013" y="5773738"/>
          <p14:tracePt t="57971" x="2901950" y="5773738"/>
          <p14:tracePt t="57973" x="2917825" y="5773738"/>
          <p14:tracePt t="57975" x="2933700" y="5765800"/>
          <p14:tracePt t="57977" x="2941638" y="5765800"/>
          <p14:tracePt t="57978" x="2957513" y="5757863"/>
          <p14:tracePt t="57980" x="2967038" y="5757863"/>
          <p14:tracePt t="57981" x="2974975" y="5749925"/>
          <p14:tracePt t="57982" x="2982913" y="5749925"/>
          <p14:tracePt t="57984" x="2990850" y="5749925"/>
          <p14:tracePt t="57985" x="3006725" y="5741988"/>
          <p14:tracePt t="57986" x="3014663" y="5741988"/>
          <p14:tracePt t="57987" x="3022600" y="5741988"/>
          <p14:tracePt t="57988" x="3030538" y="5734050"/>
          <p14:tracePt t="57989" x="3038475" y="5734050"/>
          <p14:tracePt t="57990" x="3054350" y="5734050"/>
          <p14:tracePt t="57992" x="3070225" y="5726113"/>
          <p14:tracePt t="57993" x="3078163" y="5726113"/>
          <p14:tracePt t="57994" x="3094038" y="5718175"/>
          <p14:tracePt t="57995" x="3109913" y="5710238"/>
          <p14:tracePt t="57996" x="3117850" y="5710238"/>
          <p14:tracePt t="57998" x="3125788" y="5710238"/>
          <p14:tracePt t="57999" x="3141663" y="5710238"/>
          <p14:tracePt t="58000" x="3149600" y="5702300"/>
          <p14:tracePt t="58001" x="3157538" y="5702300"/>
          <p14:tracePt t="58002" x="3173413" y="5694363"/>
          <p14:tracePt t="58003" x="3181350" y="5694363"/>
          <p14:tracePt t="58004" x="3189288" y="5686425"/>
          <p14:tracePt t="58004" x="3205163" y="5686425"/>
          <p14:tracePt t="58005" x="3213100" y="5678488"/>
          <p14:tracePt t="58007" x="3228975" y="5678488"/>
          <p14:tracePt t="58008" x="3236913" y="5670550"/>
          <p14:tracePt t="58009" x="3244850" y="5670550"/>
          <p14:tracePt t="58010" x="3252788" y="5670550"/>
          <p14:tracePt t="58012" x="3260725" y="5662613"/>
          <p14:tracePt t="58012" x="3276600" y="5662613"/>
          <p14:tracePt t="58014" x="3284538" y="5662613"/>
          <p14:tracePt t="58014" x="3292475" y="5653088"/>
          <p14:tracePt t="58016" x="3300413" y="5653088"/>
          <p14:tracePt t="58016" x="3308350" y="5653088"/>
          <p14:tracePt t="58017" x="3317875" y="5653088"/>
          <p14:tracePt t="58018" x="3325813" y="5645150"/>
          <p14:tracePt t="58019" x="3333750" y="5645150"/>
          <p14:tracePt t="58020" x="3341688" y="5637213"/>
          <p14:tracePt t="58021" x="3357563" y="5637213"/>
          <p14:tracePt t="58024" x="3373438" y="5629275"/>
          <p14:tracePt t="58025" x="3381375" y="5629275"/>
          <p14:tracePt t="58027" x="3389313" y="5621338"/>
          <p14:tracePt t="58027" x="3397250" y="5621338"/>
          <p14:tracePt t="58029" x="3405188" y="5621338"/>
          <p14:tracePt t="58031" x="3413125" y="5621338"/>
          <p14:tracePt t="58031" x="3413125" y="5613400"/>
          <p14:tracePt t="58033" x="3429000" y="5613400"/>
          <p14:tracePt t="58034" x="3436938" y="5613400"/>
          <p14:tracePt t="58036" x="3444875" y="5605463"/>
          <p14:tracePt t="58037" x="3452813" y="5605463"/>
          <p14:tracePt t="58038" x="3452813" y="5597525"/>
          <p14:tracePt t="58039" x="3460750" y="5597525"/>
          <p14:tracePt t="58041" x="3468688" y="5597525"/>
          <p14:tracePt t="58042" x="3476625" y="5597525"/>
          <p14:tracePt t="58043" x="3484563" y="5589588"/>
          <p14:tracePt t="58046" x="3492500" y="5589588"/>
          <p14:tracePt t="58049" x="3500438" y="5581650"/>
          <p14:tracePt t="58052" x="3508375" y="5581650"/>
          <p14:tracePt t="58052" x="3516313" y="5581650"/>
          <p14:tracePt t="58057" x="3524250" y="5573713"/>
          <p14:tracePt t="58061" x="3532188" y="5573713"/>
          <p14:tracePt t="58061" x="3532188" y="5565775"/>
          <p14:tracePt t="58066" x="3540125" y="5565775"/>
          <p14:tracePt t="58068" x="3540125" y="5557838"/>
          <p14:tracePt t="58068" x="3548063" y="5557838"/>
          <p14:tracePt t="58077" x="3556000" y="5557838"/>
          <p14:tracePt t="58085" x="3563938" y="5557838"/>
          <p14:tracePt t="58085" x="3563938" y="5549900"/>
          <p14:tracePt t="58097" x="3571875" y="5549900"/>
          <p14:tracePt t="58109" x="3579813" y="5549900"/>
          <p14:tracePt t="58114" x="3579813" y="5541963"/>
          <p14:tracePt t="58132" x="3587750" y="5541963"/>
          <p14:tracePt t="58150" x="3587750" y="5534025"/>
          <p14:tracePt t="58154" x="3595688" y="5534025"/>
          <p14:tracePt t="58156" x="3595688" y="5526088"/>
          <p14:tracePt t="58164" x="3603625" y="5526088"/>
          <p14:tracePt t="58169" x="3611563" y="5526088"/>
          <p14:tracePt t="58171" x="3611563" y="5518150"/>
          <p14:tracePt t="58177" x="3619500" y="5502275"/>
          <p14:tracePt t="58182" x="3627438" y="5502275"/>
          <p14:tracePt t="58188" x="3635375" y="5494338"/>
          <p14:tracePt t="58193" x="3643313" y="5494338"/>
          <p14:tracePt t="58195" x="3643313" y="5486400"/>
          <p14:tracePt t="58199" x="3651250" y="5486400"/>
          <p14:tracePt t="58201" x="3651250" y="5478463"/>
          <p14:tracePt t="58203" x="3660775" y="5478463"/>
          <p14:tracePt t="58206" x="3660775" y="5470525"/>
          <p14:tracePt t="58210" x="3668713" y="5470525"/>
          <p14:tracePt t="58212" x="3668713" y="5462588"/>
          <p14:tracePt t="58214" x="3676650" y="5462588"/>
          <p14:tracePt t="58216" x="3684588" y="5462588"/>
          <p14:tracePt t="58218" x="3684588" y="5454650"/>
          <p14:tracePt t="58222" x="3692525" y="5446713"/>
          <p14:tracePt t="58226" x="3692525" y="5438775"/>
          <p14:tracePt t="58231" x="3700463" y="5438775"/>
          <p14:tracePt t="58232" x="3700463" y="5430838"/>
          <p14:tracePt t="58235" x="3716338" y="5422900"/>
          <p14:tracePt t="58240" x="3724275" y="5414963"/>
          <p14:tracePt t="58245" x="3732213" y="5407025"/>
          <p14:tracePt t="58247" x="3732213" y="5399088"/>
          <p14:tracePt t="58250" x="3740150" y="5391150"/>
          <p14:tracePt t="58255" x="3748088" y="5383213"/>
          <p14:tracePt t="58259" x="3748088" y="5375275"/>
          <p14:tracePt t="58262" x="3756025" y="5367338"/>
          <p14:tracePt t="58265" x="3756025" y="5359400"/>
          <p14:tracePt t="58267" x="3763963" y="5359400"/>
          <p14:tracePt t="58269" x="3771900" y="5351463"/>
          <p14:tracePt t="58271" x="3771900" y="5343525"/>
          <p14:tracePt t="58276" x="3779838" y="5335588"/>
          <p14:tracePt t="58279" x="3779838" y="5327650"/>
          <p14:tracePt t="58283" x="3787775" y="5310188"/>
          <p14:tracePt t="58287" x="3795713" y="5302250"/>
          <p14:tracePt t="58290" x="3803650" y="5294313"/>
          <p14:tracePt t="58293" x="3803650" y="5278438"/>
          <p14:tracePt t="58296" x="3811588" y="5278438"/>
          <p14:tracePt t="58298" x="3811588" y="5270500"/>
          <p14:tracePt t="58300" x="3811588" y="5262563"/>
          <p14:tracePt t="58301" x="3819525" y="5262563"/>
          <p14:tracePt t="58303" x="3819525" y="5254625"/>
          <p14:tracePt t="58306" x="3819525" y="5246688"/>
          <p14:tracePt t="58310" x="3835400" y="5238750"/>
          <p14:tracePt t="58311" x="3835400" y="5230813"/>
          <p14:tracePt t="58314" x="3835400" y="5222875"/>
          <p14:tracePt t="58316" x="3843338" y="5214938"/>
          <p14:tracePt t="58321" x="3843338" y="5207000"/>
          <p14:tracePt t="58323" x="3851275" y="5199063"/>
          <p14:tracePt t="58327" x="3851275" y="5191125"/>
          <p14:tracePt t="58330" x="3859213" y="5183188"/>
          <p14:tracePt t="58335" x="3867150" y="5175250"/>
          <p14:tracePt t="58338" x="3867150" y="5167313"/>
          <p14:tracePt t="58344" x="3875088" y="5159375"/>
          <p14:tracePt t="58349" x="3875088" y="5151438"/>
          <p14:tracePt t="58352" x="3875088" y="5143500"/>
          <p14:tracePt t="58357" x="3883025" y="5143500"/>
          <p14:tracePt t="58359" x="3883025" y="5135563"/>
          <p14:tracePt t="58366" x="3883025" y="5127625"/>
          <p14:tracePt t="58369" x="3890963" y="5127625"/>
          <p14:tracePt t="58375" x="3890963" y="5119688"/>
          <p14:tracePt t="58378" x="3898900" y="5119688"/>
          <p14:tracePt t="58380" x="3898900" y="5111750"/>
          <p14:tracePt t="58394" x="3898900" y="5103813"/>
          <p14:tracePt t="58405" x="3906838" y="5103813"/>
          <p14:tracePt t="58436" x="3906838" y="5095875"/>
          <p14:tracePt t="58533" x="3914775" y="5095875"/>
          <p14:tracePt t="58538" x="3914775" y="5087938"/>
          <p14:tracePt t="58552" x="3914775" y="5080000"/>
          <p14:tracePt t="58703" x="3914775" y="5072063"/>
          <p14:tracePt t="58727" x="3922713" y="5072063"/>
          <p14:tracePt t="58735" x="3922713" y="5064125"/>
          <p14:tracePt t="59814" x="3922713" y="5056188"/>
          <p14:tracePt t="59824" x="3930650" y="5056188"/>
          <p14:tracePt t="60531" x="3930650" y="5064125"/>
          <p14:tracePt t="60534" x="3930650" y="5072063"/>
          <p14:tracePt t="60536" x="3930650" y="5087938"/>
          <p14:tracePt t="60540" x="3922713" y="5095875"/>
          <p14:tracePt t="60542" x="3914775" y="5119688"/>
          <p14:tracePt t="60547" x="3898900" y="5135563"/>
          <p14:tracePt t="60549" x="3898900" y="5143500"/>
          <p14:tracePt t="60551" x="3890963" y="5159375"/>
          <p14:tracePt t="60552" x="3883025" y="5167313"/>
          <p14:tracePt t="60554" x="3875088" y="5183188"/>
          <p14:tracePt t="60556" x="3867150" y="5191125"/>
          <p14:tracePt t="60559" x="3859213" y="5214938"/>
          <p14:tracePt t="60562" x="3843338" y="5238750"/>
          <p14:tracePt t="60566" x="3827463" y="5262563"/>
          <p14:tracePt t="60568" x="3819525" y="5270500"/>
          <p14:tracePt t="60570" x="3811588" y="5286375"/>
          <p14:tracePt t="60572" x="3803650" y="5294313"/>
          <p14:tracePt t="60577" x="3787775" y="5319713"/>
          <p14:tracePt t="60579" x="3779838" y="5335588"/>
          <p14:tracePt t="60583" x="3763963" y="5359400"/>
          <p14:tracePt t="60587" x="3756025" y="5375275"/>
          <p14:tracePt t="60590" x="3748088" y="5383213"/>
          <p14:tracePt t="60593" x="3740150" y="5399088"/>
          <p14:tracePt t="60595" x="3732213" y="5407025"/>
          <p14:tracePt t="60600" x="3724275" y="5422900"/>
          <p14:tracePt t="60601" x="3716338" y="5422900"/>
          <p14:tracePt t="60602" x="3708400" y="5422900"/>
          <p14:tracePt t="60604" x="3708400" y="5430838"/>
          <p14:tracePt t="60606" x="3700463" y="5430838"/>
          <p14:tracePt t="60610" x="3700463" y="5446713"/>
          <p14:tracePt t="60612" x="3692525" y="5446713"/>
          <p14:tracePt t="60614" x="3692525" y="5454650"/>
          <p14:tracePt t="60616" x="3684588" y="5454650"/>
          <p14:tracePt t="60620" x="3676650" y="5454650"/>
          <p14:tracePt t="60621" x="3676650" y="5462588"/>
          <p14:tracePt t="60626" x="3668713" y="5462588"/>
          <p14:tracePt t="60629" x="3660775" y="5470525"/>
          <p14:tracePt t="60631" x="3660775" y="5478463"/>
          <p14:tracePt t="60634" x="3651250" y="5478463"/>
          <p14:tracePt t="60637" x="3643313" y="5478463"/>
          <p14:tracePt t="60642" x="3643313" y="5486400"/>
          <p14:tracePt t="60645" x="3635375" y="5486400"/>
          <p14:tracePt t="60647" x="3627438" y="5486400"/>
          <p14:tracePt t="60651" x="3627438" y="5494338"/>
          <p14:tracePt t="60653" x="3619500" y="5494338"/>
          <p14:tracePt t="60658" x="3611563" y="5494338"/>
          <p14:tracePt t="60660" x="3603625" y="5502275"/>
          <p14:tracePt t="60664" x="3595688" y="5510213"/>
          <p14:tracePt t="60666" x="3587750" y="5510213"/>
          <p14:tracePt t="60670" x="3571875" y="5510213"/>
          <p14:tracePt t="60674" x="3563938" y="5510213"/>
          <p14:tracePt t="60678" x="3548063" y="5518150"/>
          <p14:tracePt t="60680" x="3532188" y="5526088"/>
          <p14:tracePt t="60683" x="3524250" y="5526088"/>
          <p14:tracePt t="60685" x="3516313" y="5526088"/>
          <p14:tracePt t="60687" x="3508375" y="5526088"/>
          <p14:tracePt t="60688" x="3492500" y="5534025"/>
          <p14:tracePt t="60690" x="3484563" y="5534025"/>
          <p14:tracePt t="60694" x="3460750" y="5541963"/>
          <p14:tracePt t="60697" x="3436938" y="5541963"/>
          <p14:tracePt t="60698" x="3429000" y="5541963"/>
          <p14:tracePt t="60700" x="3421063" y="5541963"/>
          <p14:tracePt t="60703" x="3405188" y="5541963"/>
          <p14:tracePt t="60704" x="3397250" y="5541963"/>
          <p14:tracePt t="60704" x="3389313" y="5541963"/>
          <p14:tracePt t="60706" x="3381375" y="5549900"/>
          <p14:tracePt t="60708" x="3373438" y="5549900"/>
          <p14:tracePt t="60709" x="3365500" y="5549900"/>
          <p14:tracePt t="60711" x="3349625" y="5549900"/>
          <p14:tracePt t="60712" x="3341688" y="5549900"/>
          <p14:tracePt t="60714" x="3333750" y="5549900"/>
          <p14:tracePt t="60715" x="3325813" y="5549900"/>
          <p14:tracePt t="60717" x="3308350" y="5549900"/>
          <p14:tracePt t="60719" x="3300413" y="5549900"/>
          <p14:tracePt t="60721" x="3292475" y="5549900"/>
          <p14:tracePt t="60722" x="3284538" y="5549900"/>
          <p14:tracePt t="60722" x="3276600" y="5549900"/>
          <p14:tracePt t="60727" x="3252788" y="5549900"/>
          <p14:tracePt t="60729" x="3244850" y="5549900"/>
          <p14:tracePt t="60731" x="3236913" y="5549900"/>
          <p14:tracePt t="60732" x="3228975" y="5549900"/>
          <p14:tracePt t="60733" x="3221038" y="5549900"/>
          <p14:tracePt t="60735" x="3213100" y="5549900"/>
          <p14:tracePt t="60736" x="3213100" y="5557838"/>
          <p14:tracePt t="60737" x="3205163" y="5557838"/>
          <p14:tracePt t="60739" x="3197225" y="5557838"/>
          <p14:tracePt t="60740" x="3189288" y="5557838"/>
          <p14:tracePt t="60742" x="3181350" y="5557838"/>
          <p14:tracePt t="60743" x="3173413" y="5557838"/>
          <p14:tracePt t="60745" x="3165475" y="5557838"/>
          <p14:tracePt t="60747" x="3157538" y="5557838"/>
          <p14:tracePt t="60749" x="3149600" y="5557838"/>
          <p14:tracePt t="60751" x="3141663" y="5565775"/>
          <p14:tracePt t="60752" x="3125788" y="5565775"/>
          <p14:tracePt t="60755" x="3117850" y="5565775"/>
          <p14:tracePt t="60757" x="3109913" y="5565775"/>
          <p14:tracePt t="60759" x="3101975" y="5565775"/>
          <p14:tracePt t="60761" x="3094038" y="5565775"/>
          <p14:tracePt t="60763" x="3086100" y="5573713"/>
          <p14:tracePt t="60765" x="3078163" y="5573713"/>
          <p14:tracePt t="60766" x="3070225" y="5573713"/>
          <p14:tracePt t="60769" x="3062288" y="5573713"/>
          <p14:tracePt t="60771" x="3054350" y="5573713"/>
          <p14:tracePt t="60773" x="3046413" y="5573713"/>
          <p14:tracePt t="60776" x="3038475" y="5581650"/>
          <p14:tracePt t="60778" x="3030538" y="5581650"/>
          <p14:tracePt t="60780" x="3022600" y="5581650"/>
          <p14:tracePt t="60782" x="3014663" y="5581650"/>
          <p14:tracePt t="60784" x="3006725" y="5581650"/>
          <p14:tracePt t="60787" x="2998788" y="5581650"/>
          <p14:tracePt t="60792" x="2982913" y="5581650"/>
          <p14:tracePt t="60794" x="2982913" y="5589588"/>
          <p14:tracePt t="60796" x="2974975" y="5589588"/>
          <p14:tracePt t="60800" x="2967038" y="5589588"/>
          <p14:tracePt t="60803" x="2957513" y="5589588"/>
          <p14:tracePt t="60805" x="2949575" y="5589588"/>
          <p14:tracePt t="60810" x="2941638" y="5589588"/>
          <p14:tracePt t="60813" x="2941638" y="5597525"/>
          <p14:tracePt t="60821" x="2933700" y="5597525"/>
          <p14:tracePt t="60823" x="2933700" y="5605463"/>
          <p14:tracePt t="60836" x="2925763" y="5605463"/>
          <p14:tracePt t="60841" x="2925763" y="5613400"/>
          <p14:tracePt t="60846" x="2917825" y="5613400"/>
          <p14:tracePt t="60850" x="2917825" y="5621338"/>
          <p14:tracePt t="60858" x="2917825" y="5629275"/>
          <p14:tracePt t="60860" x="2917825" y="5637213"/>
          <p14:tracePt t="60864" x="2917825" y="5645150"/>
          <p14:tracePt t="60868" x="2917825" y="5653088"/>
          <p14:tracePt t="60873" x="2917825" y="5670550"/>
          <p14:tracePt t="60877" x="2917825" y="5678488"/>
          <p14:tracePt t="60879" x="2917825" y="5686425"/>
          <p14:tracePt t="60881" x="2925763" y="5694363"/>
          <p14:tracePt t="60883" x="2925763" y="5702300"/>
          <p14:tracePt t="60885" x="2933700" y="5710238"/>
          <p14:tracePt t="60887" x="2941638" y="5718175"/>
          <p14:tracePt t="60889" x="2949575" y="5734050"/>
          <p14:tracePt t="60891" x="2957513" y="5741988"/>
          <p14:tracePt t="60894" x="2967038" y="5757863"/>
          <p14:tracePt t="60910" x="3054350" y="5829300"/>
          <p14:tracePt t="60912" x="3070225" y="5837238"/>
          <p14:tracePt t="60914" x="3078163" y="5837238"/>
          <p14:tracePt t="60917" x="3109913" y="5853113"/>
          <p14:tracePt t="60918" x="3117850" y="5853113"/>
          <p14:tracePt t="60922" x="3149600" y="5868988"/>
          <p14:tracePt t="60923" x="3157538" y="5876925"/>
          <p14:tracePt t="60926" x="3197225" y="5876925"/>
          <p14:tracePt t="60928" x="3213100" y="5884863"/>
          <p14:tracePt t="60930" x="3244850" y="5892800"/>
          <p14:tracePt t="60931" x="3252788" y="5900738"/>
          <p14:tracePt t="60933" x="3276600" y="5900738"/>
          <p14:tracePt t="60934" x="3300413" y="5900738"/>
          <p14:tracePt t="60936" x="3317875" y="5900738"/>
          <p14:tracePt t="60938" x="3357563" y="5908675"/>
          <p14:tracePt t="60940" x="3397250" y="5908675"/>
          <p14:tracePt t="60942" x="3421063" y="5908675"/>
          <p14:tracePt t="60943" x="3460750" y="5916613"/>
          <p14:tracePt t="60944" x="3476625" y="5916613"/>
          <p14:tracePt t="60945" x="3500438" y="5916613"/>
          <p14:tracePt t="60946" x="3524250" y="5916613"/>
          <p14:tracePt t="60948" x="3540125" y="5916613"/>
          <p14:tracePt t="60949" x="3563938" y="5916613"/>
          <p14:tracePt t="60950" x="3579813" y="5916613"/>
          <p14:tracePt t="60951" x="3619500" y="5916613"/>
          <p14:tracePt t="60952" x="3643313" y="5916613"/>
          <p14:tracePt t="60954" x="3660775" y="5908675"/>
          <p14:tracePt t="60955" x="3684588" y="5908675"/>
          <p14:tracePt t="60957" x="3724275" y="5908675"/>
          <p14:tracePt t="60958" x="3771900" y="5900738"/>
          <p14:tracePt t="60959" x="3795713" y="5900738"/>
          <p14:tracePt t="60960" x="3811588" y="5900738"/>
          <p14:tracePt t="60962" x="3835400" y="5900738"/>
          <p14:tracePt t="60963" x="3851275" y="5892800"/>
          <p14:tracePt t="60964" x="3875088" y="5892800"/>
          <p14:tracePt t="60964" x="3898900" y="5884863"/>
          <p14:tracePt t="60966" x="3922713" y="5884863"/>
          <p14:tracePt t="60967" x="3938588" y="5884863"/>
          <p14:tracePt t="60968" x="3962400" y="5876925"/>
          <p14:tracePt t="60968" x="3978275" y="5876925"/>
          <p14:tracePt t="60970" x="4002088" y="5876925"/>
          <p14:tracePt t="60971" x="4019550" y="5876925"/>
          <p14:tracePt t="60972" x="4043363" y="5876925"/>
          <p14:tracePt t="60973" x="4067175" y="5868988"/>
          <p14:tracePt t="60974" x="4106863" y="5861050"/>
          <p14:tracePt t="60976" x="4122738" y="5861050"/>
          <p14:tracePt t="60976" x="4146550" y="5861050"/>
          <p14:tracePt t="60977" x="4162425" y="5853113"/>
          <p14:tracePt t="60978" x="4178300" y="5853113"/>
          <p14:tracePt t="60979" x="4194175" y="5853113"/>
          <p14:tracePt t="60980" x="4217988" y="5853113"/>
          <p14:tracePt t="60981" x="4241800" y="5853113"/>
          <p14:tracePt t="60982" x="4265613" y="5853113"/>
          <p14:tracePt t="60984" x="4281488" y="5853113"/>
          <p14:tracePt t="60984" x="4297363" y="5853113"/>
          <p14:tracePt t="60985" x="4313238" y="5853113"/>
          <p14:tracePt t="60986" x="4337050" y="5853113"/>
          <p14:tracePt t="60988" x="4352925" y="5853113"/>
          <p14:tracePt t="60988" x="4362450" y="5853113"/>
          <p14:tracePt t="60990" x="4386263" y="5853113"/>
          <p14:tracePt t="60991" x="4410075" y="5853113"/>
          <p14:tracePt t="60992" x="4425950" y="5853113"/>
          <p14:tracePt t="60993" x="4449763" y="5853113"/>
          <p14:tracePt t="60994" x="4473575" y="5853113"/>
          <p14:tracePt t="60995" x="4489450" y="5845175"/>
          <p14:tracePt t="60996" x="4505325" y="5845175"/>
          <p14:tracePt t="60997" x="4521200" y="5845175"/>
          <p14:tracePt t="60998" x="4537075" y="5845175"/>
          <p14:tracePt t="60999" x="4552950" y="5837238"/>
          <p14:tracePt t="61000" x="4560888" y="5837238"/>
          <p14:tracePt t="61001" x="4584700" y="5837238"/>
          <p14:tracePt t="61002" x="4592638" y="5837238"/>
          <p14:tracePt t="61003" x="4608513" y="5837238"/>
          <p14:tracePt t="61004" x="4616450" y="5829300"/>
          <p14:tracePt t="61005" x="4632325" y="5829300"/>
          <p14:tracePt t="61007" x="4640263" y="5829300"/>
          <p14:tracePt t="61008" x="4664075" y="5821363"/>
          <p14:tracePt t="61010" x="4679950" y="5821363"/>
          <p14:tracePt t="61011" x="4687888" y="5821363"/>
          <p14:tracePt t="61012" x="4713288" y="5813425"/>
          <p14:tracePt t="61014" x="4721225" y="5813425"/>
          <p14:tracePt t="61015" x="4729163" y="5813425"/>
          <p14:tracePt t="61015" x="4737100" y="5813425"/>
          <p14:tracePt t="61016" x="4745038" y="5813425"/>
          <p14:tracePt t="61017" x="4752975" y="5813425"/>
          <p14:tracePt t="61018" x="4760913" y="5805488"/>
          <p14:tracePt t="61020" x="4768850" y="5805488"/>
          <p14:tracePt t="61021" x="4776788" y="5805488"/>
          <p14:tracePt t="61023" x="4784725" y="5805488"/>
          <p14:tracePt t="61025" x="4800600" y="5797550"/>
          <p14:tracePt t="61025" x="4808538" y="5797550"/>
          <p14:tracePt t="61027" x="4816475" y="5789613"/>
          <p14:tracePt t="61028" x="4824413" y="5789613"/>
          <p14:tracePt t="61031" x="4832350" y="5789613"/>
          <p14:tracePt t="61032" x="4840288" y="5789613"/>
          <p14:tracePt t="61033" x="4848225" y="5789613"/>
          <p14:tracePt t="61034" x="4856163" y="5789613"/>
          <p14:tracePt t="61036" x="4864100" y="5781675"/>
          <p14:tracePt t="61040" x="4879975" y="5781675"/>
          <p14:tracePt t="61042" x="4879975" y="5773738"/>
          <p14:tracePt t="61043" x="4887913" y="5773738"/>
          <p14:tracePt t="61046" x="4895850" y="5773738"/>
          <p14:tracePt t="61050" x="4903788" y="5773738"/>
          <p14:tracePt t="61053" x="4903788" y="5765800"/>
          <p14:tracePt t="61059" x="4911725" y="5765800"/>
          <p14:tracePt t="61224" x="4911725" y="5757863"/>
          <p14:tracePt t="61237" x="4911725" y="5749925"/>
          <p14:tracePt t="61244" x="4919663" y="5749925"/>
          <p14:tracePt t="61249" x="4919663" y="5741988"/>
          <p14:tracePt t="61263" x="4927600" y="5741988"/>
          <p14:tracePt t="61267" x="4927600" y="5734050"/>
          <p14:tracePt t="61276" x="4927600" y="5726113"/>
          <p14:tracePt t="61293" x="4935538" y="5726113"/>
          <p14:tracePt t="61307" x="4935538" y="5718175"/>
          <p14:tracePt t="61328" x="4935538" y="5710238"/>
          <p14:tracePt t="61372" x="4935538" y="5702300"/>
          <p14:tracePt t="61399" x="4943475" y="5702300"/>
          <p14:tracePt t="61405" x="4943475" y="5694363"/>
          <p14:tracePt t="61418" x="4951413" y="5694363"/>
          <p14:tracePt t="61442" x="4951413" y="5686425"/>
          <p14:tracePt t="61510" x="4951413" y="5678488"/>
          <p14:tracePt t="62835" x="4959350" y="5678488"/>
          <p14:tracePt t="62852" x="4959350" y="5670550"/>
          <p14:tracePt t="62874" x="4959350" y="5662613"/>
          <p14:tracePt t="62901" x="4959350" y="5653088"/>
          <p14:tracePt t="62925" x="4959350" y="5645150"/>
          <p14:tracePt t="62942" x="4959350" y="5637213"/>
          <p14:tracePt t="62951" x="4959350" y="5629275"/>
          <p14:tracePt t="62967" x="4959350" y="5621338"/>
          <p14:tracePt t="63441" x="4959350" y="5613400"/>
          <p14:tracePt t="67213" x="4959350" y="5605463"/>
          <p14:tracePt t="67221" x="4967288" y="5605463"/>
          <p14:tracePt t="67224" x="4967288" y="5597525"/>
          <p14:tracePt t="67228" x="4975225" y="5597525"/>
          <p14:tracePt t="67233" x="4983163" y="5597525"/>
          <p14:tracePt t="67243" x="4991100" y="5597525"/>
          <p14:tracePt t="67245" x="4991100" y="5589588"/>
          <p14:tracePt t="67249" x="4999038" y="5589588"/>
          <p14:tracePt t="67260" x="5006975" y="5589588"/>
          <p14:tracePt t="67261" x="5014913" y="5589588"/>
          <p14:tracePt t="67266" x="5022850" y="5589588"/>
          <p14:tracePt t="67273" x="5038725" y="5589588"/>
          <p14:tracePt t="67279" x="5046663" y="5589588"/>
          <p14:tracePt t="67282" x="5056188" y="5589588"/>
          <p14:tracePt t="67287" x="5064125" y="5589588"/>
          <p14:tracePt t="67288" x="5072063" y="5589588"/>
          <p14:tracePt t="67290" x="5080000" y="5589588"/>
          <p14:tracePt t="67294" x="5087938" y="5589588"/>
          <p14:tracePt t="67296" x="5095875" y="5589588"/>
          <p14:tracePt t="67298" x="5111750" y="5589588"/>
          <p14:tracePt t="67302" x="5127625" y="5589588"/>
          <p14:tracePt t="67305" x="5143500" y="5589588"/>
          <p14:tracePt t="67307" x="5151438" y="5589588"/>
          <p14:tracePt t="67309" x="5167313" y="5589588"/>
          <p14:tracePt t="67312" x="5175250" y="5597525"/>
          <p14:tracePt t="67314" x="5191125" y="5605463"/>
          <p14:tracePt t="67316" x="5207000" y="5605463"/>
          <p14:tracePt t="67317" x="5222875" y="5605463"/>
          <p14:tracePt t="67319" x="5230813" y="5613400"/>
          <p14:tracePt t="67321" x="5254625" y="5621338"/>
          <p14:tracePt t="67323" x="5262563" y="5621338"/>
          <p14:tracePt t="67325" x="5278438" y="5621338"/>
          <p14:tracePt t="67328" x="5318125" y="5637213"/>
          <p14:tracePt t="67331" x="5334000" y="5637213"/>
          <p14:tracePt t="67333" x="5365750" y="5645150"/>
          <p14:tracePt t="67334" x="5373688" y="5653088"/>
          <p14:tracePt t="67335" x="5381625" y="5653088"/>
          <p14:tracePt t="67336" x="5389563" y="5653088"/>
          <p14:tracePt t="67337" x="5397500" y="5662613"/>
          <p14:tracePt t="67338" x="5430838" y="5670550"/>
          <p14:tracePt t="67340" x="5438775" y="5670550"/>
          <p14:tracePt t="67342" x="5462588" y="5678488"/>
          <p14:tracePt t="67343" x="5486400" y="5686425"/>
          <p14:tracePt t="67346" x="5518150" y="5694363"/>
          <p14:tracePt t="67348" x="5541963" y="5694363"/>
          <p14:tracePt t="67349" x="5549900" y="5702300"/>
          <p14:tracePt t="67350" x="5581650" y="5710238"/>
          <p14:tracePt t="67352" x="5597525" y="5710238"/>
          <p14:tracePt t="67353" x="5605463" y="5710238"/>
          <p14:tracePt t="67355" x="5637213" y="5718175"/>
          <p14:tracePt t="67356" x="5653088" y="5726113"/>
          <p14:tracePt t="67358" x="5700713" y="5734050"/>
          <p14:tracePt t="67360" x="5724525" y="5741988"/>
          <p14:tracePt t="67362" x="5740400" y="5749925"/>
          <p14:tracePt t="67363" x="5757863" y="5749925"/>
          <p14:tracePt t="67365" x="5789613" y="5749925"/>
          <p14:tracePt t="67367" x="5821363" y="5757863"/>
          <p14:tracePt t="67368" x="5837238" y="5765800"/>
          <p14:tracePt t="67369" x="5853113" y="5765800"/>
          <p14:tracePt t="67370" x="5868988" y="5765800"/>
          <p14:tracePt t="67371" x="5876925" y="5765800"/>
          <p14:tracePt t="67372" x="5900738" y="5773738"/>
          <p14:tracePt t="67374" x="5956300" y="5781675"/>
          <p14:tracePt t="67376" x="5964238" y="5789613"/>
          <p14:tracePt t="67377" x="5988050" y="5789613"/>
          <p14:tracePt t="67378" x="6019800" y="5789613"/>
          <p14:tracePt t="67381" x="6059488" y="5797550"/>
          <p14:tracePt t="67383" x="6091238" y="5813425"/>
          <p14:tracePt t="67384" x="6108700" y="5813425"/>
          <p14:tracePt t="67385" x="6156325" y="5813425"/>
          <p14:tracePt t="67386" x="6180138" y="5821363"/>
          <p14:tracePt t="67387" x="6196013" y="5829300"/>
          <p14:tracePt t="67388" x="6211888" y="5837238"/>
          <p14:tracePt t="67390" x="6235700" y="5837238"/>
          <p14:tracePt t="67393" x="6283325" y="5845175"/>
          <p14:tracePt t="67394" x="6330950" y="5853113"/>
          <p14:tracePt t="67397" x="6370638" y="5853113"/>
          <p14:tracePt t="67399" x="6434138" y="5853113"/>
          <p14:tracePt t="67400" x="6451600" y="5861050"/>
          <p14:tracePt t="67401" x="6475413" y="5861050"/>
          <p14:tracePt t="67402" x="6491288" y="5861050"/>
          <p14:tracePt t="67404" x="6515100" y="5861050"/>
          <p14:tracePt t="67405" x="6538913" y="5868988"/>
          <p14:tracePt t="67407" x="6578600" y="5868988"/>
          <p14:tracePt t="67410" x="6634163" y="5868988"/>
          <p14:tracePt t="67411" x="6681788" y="5868988"/>
          <p14:tracePt t="67413" x="6721475" y="5868988"/>
          <p14:tracePt t="67415" x="6745288" y="5868988"/>
          <p14:tracePt t="67416" x="6761163" y="5861050"/>
          <p14:tracePt t="67417" x="6784975" y="5861050"/>
          <p14:tracePt t="67418" x="6826250" y="5861050"/>
          <p14:tracePt t="67419" x="6858000" y="5861050"/>
          <p14:tracePt t="67421" x="6881813" y="5853113"/>
          <p14:tracePt t="67422" x="6905625" y="5853113"/>
          <p14:tracePt t="67423" x="6929438" y="5853113"/>
          <p14:tracePt t="67424" x="6969125" y="5845175"/>
          <p14:tracePt t="67426" x="6985000" y="5837238"/>
          <p14:tracePt t="67427" x="7008813" y="5837238"/>
          <p14:tracePt t="67430" x="7072313" y="5829300"/>
          <p14:tracePt t="67431" x="7096125" y="5821363"/>
          <p14:tracePt t="67433" x="7127875" y="5813425"/>
          <p14:tracePt t="67434" x="7153275" y="5805488"/>
          <p14:tracePt t="67435" x="7169150" y="5805488"/>
          <p14:tracePt t="67436" x="7185025" y="5797550"/>
          <p14:tracePt t="67437" x="7216775" y="5789613"/>
          <p14:tracePt t="67438" x="7224713" y="5789613"/>
          <p14:tracePt t="67439" x="7264400" y="5773738"/>
          <p14:tracePt t="67442" x="7296150" y="5765800"/>
          <p14:tracePt t="67443" x="7319963" y="5757863"/>
          <p14:tracePt t="67445" x="7343775" y="5749925"/>
          <p14:tracePt t="67448" x="7391400" y="5726113"/>
          <p14:tracePt t="67449" x="7407275" y="5718175"/>
          <p14:tracePt t="67451" x="7446963" y="5710238"/>
          <p14:tracePt t="67452" x="7454900" y="5702300"/>
          <p14:tracePt t="67453" x="7486650" y="5694363"/>
          <p14:tracePt t="67455" x="7504113" y="5686425"/>
          <p14:tracePt t="67456" x="7512050" y="5678488"/>
          <p14:tracePt t="67459" x="7551738" y="5662613"/>
          <p14:tracePt t="67460" x="7583488" y="5645150"/>
          <p14:tracePt t="67462" x="7591425" y="5645150"/>
          <p14:tracePt t="67463" x="7607300" y="5629275"/>
          <p14:tracePt t="67464" x="7623175" y="5629275"/>
          <p14:tracePt t="67466" x="7646988" y="5613400"/>
          <p14:tracePt t="67469" x="7686675" y="5589588"/>
          <p14:tracePt t="67470" x="7694613" y="5589588"/>
          <p14:tracePt t="67471" x="7718425" y="5573713"/>
          <p14:tracePt t="67472" x="7726363" y="5565775"/>
          <p14:tracePt t="67474" x="7750175" y="5557838"/>
          <p14:tracePt t="67476" x="7758113" y="5549900"/>
          <p14:tracePt t="67477" x="7773988" y="5541963"/>
          <p14:tracePt t="67478" x="7797800" y="5526088"/>
          <p14:tracePt t="67480" x="7813675" y="5510213"/>
          <p14:tracePt t="67484" x="7847013" y="5494338"/>
          <p14:tracePt t="67485" x="7854950" y="5486400"/>
          <p14:tracePt t="67486" x="7878763" y="5470525"/>
          <p14:tracePt t="67488" x="7886700" y="5462588"/>
          <p14:tracePt t="67489" x="7894638" y="5462588"/>
          <p14:tracePt t="67490" x="7902575" y="5454650"/>
          <p14:tracePt t="67491" x="7926388" y="5438775"/>
          <p14:tracePt t="67493" x="7926388" y="5430838"/>
          <p14:tracePt t="67494" x="7934325" y="5422900"/>
          <p14:tracePt t="67495" x="7950200" y="5407025"/>
          <p14:tracePt t="67498" x="7966075" y="5399088"/>
          <p14:tracePt t="67499" x="7989888" y="5383213"/>
          <p14:tracePt t="67501" x="7989888" y="5375275"/>
          <p14:tracePt t="67502" x="8005763" y="5367338"/>
          <p14:tracePt t="67503" x="8005763" y="5359400"/>
          <p14:tracePt t="67504" x="8021638" y="5351463"/>
          <p14:tracePt t="67505" x="8029575" y="5343525"/>
          <p14:tracePt t="67506" x="8045450" y="5327650"/>
          <p14:tracePt t="67509" x="8061325" y="5310188"/>
          <p14:tracePt t="67510" x="8085138" y="5294313"/>
          <p14:tracePt t="67511" x="8093075" y="5278438"/>
          <p14:tracePt t="67514" x="8116888" y="5262563"/>
          <p14:tracePt t="67516" x="8132763" y="5246688"/>
          <p14:tracePt t="67517" x="8148638" y="5230813"/>
          <p14:tracePt t="67517" x="8156575" y="5222875"/>
          <p14:tracePt t="67518" x="8164513" y="5207000"/>
          <p14:tracePt t="67519" x="8180388" y="5199063"/>
          <p14:tracePt t="67520" x="8189913" y="5183188"/>
          <p14:tracePt t="67521" x="8205788" y="5183188"/>
          <p14:tracePt t="67523" x="8213725" y="5159375"/>
          <p14:tracePt t="67525" x="8245475" y="5143500"/>
          <p14:tracePt t="67526" x="8253413" y="5135563"/>
          <p14:tracePt t="67527" x="8261350" y="5127625"/>
          <p14:tracePt t="67527" x="8277225" y="5111750"/>
          <p14:tracePt t="67530" x="8301038" y="5080000"/>
          <p14:tracePt t="67532" x="8324850" y="5056188"/>
          <p14:tracePt t="67533" x="8340725" y="5048250"/>
          <p14:tracePt t="67534" x="8356600" y="5032375"/>
          <p14:tracePt t="67535" x="8364538" y="5024438"/>
          <p14:tracePt t="67535" x="8380413" y="5016500"/>
          <p14:tracePt t="67536" x="8396288" y="4992688"/>
          <p14:tracePt t="67538" x="8404225" y="4976813"/>
          <p14:tracePt t="67538" x="8412163" y="4967288"/>
          <p14:tracePt t="67539" x="8428038" y="4943475"/>
          <p14:tracePt t="67541" x="8459788" y="4927600"/>
          <p14:tracePt t="67543" x="8467725" y="4911725"/>
          <p14:tracePt t="67543" x="8483600" y="4895850"/>
          <p14:tracePt t="67545" x="8491538" y="4879975"/>
          <p14:tracePt t="67546" x="8515350" y="4864100"/>
          <p14:tracePt t="67548" x="8548688" y="4824413"/>
          <p14:tracePt t="67550" x="8572500" y="4800600"/>
          <p14:tracePt t="67551" x="8588375" y="4784725"/>
          <p14:tracePt t="67552" x="8604250" y="4760913"/>
          <p14:tracePt t="67553" x="8612188" y="4752975"/>
          <p14:tracePt t="67555" x="8628063" y="4737100"/>
          <p14:tracePt t="67555" x="8636000" y="4721225"/>
          <p14:tracePt t="67556" x="8651875" y="4705350"/>
          <p14:tracePt t="67559" x="8675688" y="4673600"/>
          <p14:tracePt t="67560" x="8691563" y="4657725"/>
          <p14:tracePt t="67561" x="8699500" y="4641850"/>
          <p14:tracePt t="67562" x="8715375" y="4633913"/>
          <p14:tracePt t="67563" x="8739188" y="4600575"/>
          <p14:tracePt t="67565" x="8755063" y="4584700"/>
          <p14:tracePt t="67567" x="8786813" y="4537075"/>
          <p14:tracePt t="67569" x="8802688" y="4521200"/>
          <p14:tracePt t="67571" x="8826500" y="4489450"/>
          <p14:tracePt t="67572" x="8834438" y="4473575"/>
          <p14:tracePt t="67573" x="8850313" y="4465638"/>
          <p14:tracePt t="67574" x="8858250" y="4449763"/>
          <p14:tracePt t="67577" x="8891588" y="4410075"/>
          <p14:tracePt t="67579" x="8915400" y="4378325"/>
          <p14:tracePt t="67581" x="8939213" y="4346575"/>
          <p14:tracePt t="67583" x="8955088" y="4322763"/>
          <p14:tracePt t="67586" x="8978900" y="4281488"/>
          <p14:tracePt t="67588" x="9002713" y="4249738"/>
          <p14:tracePt t="67590" x="9018588" y="4225925"/>
          <p14:tracePt t="67592" x="9042400" y="4194175"/>
          <p14:tracePt t="67594" x="9058275" y="4170363"/>
          <p14:tracePt t="67594" x="9058275" y="4154488"/>
          <p14:tracePt t="67596" x="9074150" y="4146550"/>
          <p14:tracePt t="67598" x="9090025" y="4114800"/>
          <p14:tracePt t="67599" x="9097963" y="4098925"/>
          <p14:tracePt t="67600" x="9097963" y="4090988"/>
          <p14:tracePt t="67601" x="9113838" y="4083050"/>
          <p14:tracePt t="67603" x="9113838" y="4067175"/>
          <p14:tracePt t="67605" x="9121775" y="4059238"/>
          <p14:tracePt t="67605" x="9129713" y="4043363"/>
          <p14:tracePt t="67607" x="9145588" y="4019550"/>
          <p14:tracePt t="67608" x="9145588" y="4011613"/>
          <p14:tracePt t="67610" x="9145588" y="3995738"/>
          <p14:tracePt t="67613" x="9161463" y="3971925"/>
          <p14:tracePt t="67615" x="9169400" y="3963988"/>
          <p14:tracePt t="67615" x="9169400" y="3948113"/>
          <p14:tracePt t="67618" x="9177338" y="3938588"/>
          <p14:tracePt t="67619" x="9177338" y="3930650"/>
          <p14:tracePt t="67620" x="9177338" y="3914775"/>
          <p14:tracePt t="67622" x="9177338" y="3898900"/>
          <p14:tracePt t="67623" x="9185275" y="3883025"/>
          <p14:tracePt t="67626" x="9193213" y="3875088"/>
          <p14:tracePt t="67627" x="9193213" y="3859213"/>
          <p14:tracePt t="67628" x="9193213" y="3851275"/>
          <p14:tracePt t="67629" x="9193213" y="3843338"/>
          <p14:tracePt t="67629" x="9193213" y="3835400"/>
          <p14:tracePt t="67632" x="9193213" y="3819525"/>
          <p14:tracePt t="67633" x="9193213" y="3811588"/>
          <p14:tracePt t="67634" x="9201150" y="3803650"/>
          <p14:tracePt t="67636" x="9201150" y="3795713"/>
          <p14:tracePt t="67636" x="9201150" y="3787775"/>
          <p14:tracePt t="67637" x="9201150" y="3779838"/>
          <p14:tracePt t="67639" x="9201150" y="3771900"/>
          <p14:tracePt t="67639" x="9201150" y="3763963"/>
          <p14:tracePt t="67641" x="9201150" y="3748088"/>
          <p14:tracePt t="67642" x="9201150" y="3740150"/>
          <p14:tracePt t="67644" x="9201150" y="3732213"/>
          <p14:tracePt t="67644" x="9201150" y="3724275"/>
          <p14:tracePt t="67646" x="9201150" y="3716338"/>
          <p14:tracePt t="67647" x="9201150" y="3700463"/>
          <p14:tracePt t="67649" x="9201150" y="3692525"/>
          <p14:tracePt t="67651" x="9201150" y="3684588"/>
          <p14:tracePt t="67651" x="9201150" y="3676650"/>
          <p14:tracePt t="67652" x="9201150" y="3668713"/>
          <p14:tracePt t="67654" x="9201150" y="3652838"/>
          <p14:tracePt t="67656" x="9201150" y="3644900"/>
          <p14:tracePt t="67657" x="9201150" y="3636963"/>
          <p14:tracePt t="67658" x="9201150" y="3629025"/>
          <p14:tracePt t="67659" x="9201150" y="3621088"/>
          <p14:tracePt t="67662" x="9201150" y="3613150"/>
          <p14:tracePt t="67662" x="9201150" y="3605213"/>
          <p14:tracePt t="67664" x="9201150" y="3595688"/>
          <p14:tracePt t="67664" x="9201150" y="3587750"/>
          <p14:tracePt t="67666" x="9193213" y="3587750"/>
          <p14:tracePt t="67666" x="9193213" y="3579813"/>
          <p14:tracePt t="67667" x="9193213" y="3571875"/>
          <p14:tracePt t="67669" x="9193213" y="3563938"/>
          <p14:tracePt t="67669" x="9185275" y="3556000"/>
          <p14:tracePt t="67671" x="9185275" y="3548063"/>
          <p14:tracePt t="67671" x="9185275" y="3540125"/>
          <p14:tracePt t="67674" x="9185275" y="3532188"/>
          <p14:tracePt t="67674" x="9185275" y="3524250"/>
          <p14:tracePt t="67675" x="9185275" y="3516313"/>
          <p14:tracePt t="67677" x="9177338" y="3516313"/>
          <p14:tracePt t="67677" x="9177338" y="3508375"/>
          <p14:tracePt t="67679" x="9177338" y="3500438"/>
          <p14:tracePt t="67679" x="9169400" y="3492500"/>
          <p14:tracePt t="67682" x="9169400" y="3484563"/>
          <p14:tracePt t="67682" x="9169400" y="3476625"/>
          <p14:tracePt t="67683" x="9169400" y="3468688"/>
          <p14:tracePt t="67685" x="9161463" y="3468688"/>
          <p14:tracePt t="67685" x="9153525" y="3460750"/>
          <p14:tracePt t="67686" x="9153525" y="3452813"/>
          <p14:tracePt t="67688" x="9153525" y="3444875"/>
          <p14:tracePt t="67689" x="9153525" y="3436938"/>
          <p14:tracePt t="67691" x="9145588" y="3429000"/>
          <p14:tracePt t="67692" x="9145588" y="3421063"/>
          <p14:tracePt t="67693" x="9137650" y="3413125"/>
          <p14:tracePt t="67694" x="9137650" y="3405188"/>
          <p14:tracePt t="67697" x="9129713" y="3397250"/>
          <p14:tracePt t="67697" x="9129713" y="3389313"/>
          <p14:tracePt t="67698" x="9129713" y="3381375"/>
          <p14:tracePt t="67699" x="9121775" y="3381375"/>
          <p14:tracePt t="67701" x="9121775" y="3373438"/>
          <p14:tracePt t="67701" x="9113838" y="3373438"/>
          <p14:tracePt t="67703" x="9113838" y="3365500"/>
          <p14:tracePt t="67703" x="9113838" y="3357563"/>
          <p14:tracePt t="67704" x="9105900" y="3349625"/>
          <p14:tracePt t="67705" x="9105900" y="3341688"/>
          <p14:tracePt t="67706" x="9097963" y="3341688"/>
          <p14:tracePt t="67708" x="9090025" y="3325813"/>
          <p14:tracePt t="67711" x="9090025" y="3317875"/>
          <p14:tracePt t="67711" x="9082088" y="3309938"/>
          <p14:tracePt t="67713" x="9082088" y="3302000"/>
          <p14:tracePt t="67713" x="9074150" y="3302000"/>
          <p14:tracePt t="67715" x="9066213" y="3294063"/>
          <p14:tracePt t="67717" x="9066213" y="3278188"/>
          <p14:tracePt t="67717" x="9058275" y="3278188"/>
          <p14:tracePt t="67719" x="9058275" y="3270250"/>
          <p14:tracePt t="67719" x="9050338" y="3270250"/>
          <p14:tracePt t="67721" x="9050338" y="3252788"/>
          <p14:tracePt t="67721" x="9042400" y="3252788"/>
          <p14:tracePt t="67723" x="9034463" y="3244850"/>
          <p14:tracePt t="67724" x="9026525" y="3236913"/>
          <p14:tracePt t="67725" x="9026525" y="3228975"/>
          <p14:tracePt t="67726" x="9018588" y="3228975"/>
          <p14:tracePt t="67727" x="9010650" y="3221038"/>
          <p14:tracePt t="67728" x="9010650" y="3213100"/>
          <p14:tracePt t="67729" x="9002713" y="3205163"/>
          <p14:tracePt t="67732" x="8994775" y="3197225"/>
          <p14:tracePt t="67732" x="8986838" y="3197225"/>
          <p14:tracePt t="67734" x="8986838" y="3189288"/>
          <p14:tracePt t="67734" x="8978900" y="3181350"/>
          <p14:tracePt t="67736" x="8963025" y="3173413"/>
          <p14:tracePt t="67737" x="8963025" y="3165475"/>
          <p14:tracePt t="67739" x="8955088" y="3165475"/>
          <p14:tracePt t="67739" x="8955088" y="3157538"/>
          <p14:tracePt t="67741" x="8947150" y="3149600"/>
          <p14:tracePt t="67742" x="8939213" y="3141663"/>
          <p14:tracePt t="67743" x="8931275" y="3133725"/>
          <p14:tracePt t="67744" x="8923338" y="3133725"/>
          <p14:tracePt t="67745" x="8923338" y="3125788"/>
          <p14:tracePt t="67746" x="8915400" y="3125788"/>
          <p14:tracePt t="67747" x="8907463" y="3125788"/>
          <p14:tracePt t="67748" x="8907463" y="3109913"/>
          <p14:tracePt t="67749" x="8899525" y="3109913"/>
          <p14:tracePt t="67750" x="8899525" y="3101975"/>
          <p14:tracePt t="67751" x="8883650" y="3101975"/>
          <p14:tracePt t="67752" x="8883650" y="3094038"/>
          <p14:tracePt t="67755" x="8874125" y="3086100"/>
          <p14:tracePt t="67755" x="8866188" y="3078163"/>
          <p14:tracePt t="67757" x="8858250" y="3078163"/>
          <p14:tracePt t="67758" x="8850313" y="3070225"/>
          <p14:tracePt t="67760" x="8842375" y="3062288"/>
          <p14:tracePt t="67760" x="8834438" y="3062288"/>
          <p14:tracePt t="67762" x="8826500" y="3054350"/>
          <p14:tracePt t="67762" x="8826500" y="3046413"/>
          <p14:tracePt t="67764" x="8810625" y="3046413"/>
          <p14:tracePt t="67766" x="8802688" y="3038475"/>
          <p14:tracePt t="67766" x="8802688" y="3030538"/>
          <p14:tracePt t="67767" x="8786813" y="3030538"/>
          <p14:tracePt t="67768" x="8786813" y="3022600"/>
          <p14:tracePt t="67769" x="8778875" y="3022600"/>
          <p14:tracePt t="67772" x="8763000" y="3014663"/>
          <p14:tracePt t="67774" x="8755063" y="3014663"/>
          <p14:tracePt t="67775" x="8755063" y="3006725"/>
          <p14:tracePt t="67775" x="8747125" y="2998788"/>
          <p14:tracePt t="67776" x="8739188" y="2998788"/>
          <p14:tracePt t="67777" x="8731250" y="2998788"/>
          <p14:tracePt t="67778" x="8723313" y="2990850"/>
          <p14:tracePt t="67779" x="8715375" y="2990850"/>
          <p14:tracePt t="67781" x="8707438" y="2982913"/>
          <p14:tracePt t="67782" x="8699500" y="2974975"/>
          <p14:tracePt t="67783" x="8691563" y="2974975"/>
          <p14:tracePt t="67784" x="8683625" y="2967038"/>
          <p14:tracePt t="67786" x="8675688" y="2967038"/>
          <p14:tracePt t="67787" x="8667750" y="2967038"/>
          <p14:tracePt t="67788" x="8659813" y="2959100"/>
          <p14:tracePt t="67789" x="8651875" y="2951163"/>
          <p14:tracePt t="67791" x="8636000" y="2951163"/>
          <p14:tracePt t="67792" x="8636000" y="2943225"/>
          <p14:tracePt t="67793" x="8628063" y="2943225"/>
          <p14:tracePt t="67794" x="8620125" y="2943225"/>
          <p14:tracePt t="67795" x="8612188" y="2943225"/>
          <p14:tracePt t="67796" x="8604250" y="2935288"/>
          <p14:tracePt t="67798" x="8588375" y="2927350"/>
          <p14:tracePt t="67799" x="8580438" y="2927350"/>
          <p14:tracePt t="67800" x="8572500" y="2919413"/>
          <p14:tracePt t="67802" x="8556625" y="2909888"/>
          <p14:tracePt t="67803" x="8548688" y="2901950"/>
          <p14:tracePt t="67804" x="8540750" y="2901950"/>
          <p14:tracePt t="67805" x="8531225" y="2901950"/>
          <p14:tracePt t="67806" x="8523288" y="2894013"/>
          <p14:tracePt t="67809" x="8507413" y="2886075"/>
          <p14:tracePt t="67809" x="8499475" y="2886075"/>
          <p14:tracePt t="67810" x="8491538" y="2886075"/>
          <p14:tracePt t="67811" x="8483600" y="2878138"/>
          <p14:tracePt t="67812" x="8475663" y="2878138"/>
          <p14:tracePt t="67814" x="8451850" y="2878138"/>
          <p14:tracePt t="67816" x="8443913" y="2870200"/>
          <p14:tracePt t="67817" x="8428038" y="2870200"/>
          <p14:tracePt t="67818" x="8420100" y="2870200"/>
          <p14:tracePt t="67819" x="8412163" y="2862263"/>
          <p14:tracePt t="67820" x="8396288" y="2862263"/>
          <p14:tracePt t="67821" x="8388350" y="2854325"/>
          <p14:tracePt t="67822" x="8380413" y="2854325"/>
          <p14:tracePt t="67823" x="8364538" y="2846388"/>
          <p14:tracePt t="67824" x="8356600" y="2838450"/>
          <p14:tracePt t="67826" x="8340725" y="2838450"/>
          <p14:tracePt t="67827" x="8324850" y="2838450"/>
          <p14:tracePt t="67828" x="8316913" y="2830513"/>
          <p14:tracePt t="67829" x="8301038" y="2830513"/>
          <p14:tracePt t="67830" x="8293100" y="2830513"/>
          <p14:tracePt t="67831" x="8285163" y="2822575"/>
          <p14:tracePt t="67832" x="8269288" y="2822575"/>
          <p14:tracePt t="67833" x="8253413" y="2822575"/>
          <p14:tracePt t="67834" x="8245475" y="2814638"/>
          <p14:tracePt t="67835" x="8237538" y="2814638"/>
          <p14:tracePt t="67836" x="8213725" y="2806700"/>
          <p14:tracePt t="67837" x="8205788" y="2806700"/>
          <p14:tracePt t="67838" x="8197850" y="2806700"/>
          <p14:tracePt t="67839" x="8189913" y="2806700"/>
          <p14:tracePt t="67841" x="8164513" y="2798763"/>
          <p14:tracePt t="67842" x="8148638" y="2790825"/>
          <p14:tracePt t="67843" x="8132763" y="2790825"/>
          <p14:tracePt t="67844" x="8116888" y="2782888"/>
          <p14:tracePt t="67845" x="8101013" y="2782888"/>
          <p14:tracePt t="67846" x="8093075" y="2782888"/>
          <p14:tracePt t="67847" x="8077200" y="2782888"/>
          <p14:tracePt t="67848" x="8069263" y="2782888"/>
          <p14:tracePt t="67849" x="8061325" y="2774950"/>
          <p14:tracePt t="67850" x="8045450" y="2774950"/>
          <p14:tracePt t="67851" x="8029575" y="2774950"/>
          <p14:tracePt t="67852" x="8013700" y="2767013"/>
          <p14:tracePt t="67853" x="8005763" y="2767013"/>
          <p14:tracePt t="67854" x="7989888" y="2767013"/>
          <p14:tracePt t="67855" x="7974013" y="2767013"/>
          <p14:tracePt t="67856" x="7958138" y="2767013"/>
          <p14:tracePt t="67858" x="7934325" y="2759075"/>
          <p14:tracePt t="67859" x="7918450" y="2759075"/>
          <p14:tracePt t="67860" x="7894638" y="2751138"/>
          <p14:tracePt t="67861" x="7878763" y="2751138"/>
          <p14:tracePt t="67862" x="7870825" y="2751138"/>
          <p14:tracePt t="67863" x="7854950" y="2743200"/>
          <p14:tracePt t="67864" x="7839075" y="2743200"/>
          <p14:tracePt t="67865" x="7821613" y="2743200"/>
          <p14:tracePt t="67866" x="7813675" y="2743200"/>
          <p14:tracePt t="67867" x="7789863" y="2743200"/>
          <p14:tracePt t="67868" x="7781925" y="2743200"/>
          <p14:tracePt t="67869" x="7766050" y="2743200"/>
          <p14:tracePt t="67870" x="7742238" y="2735263"/>
          <p14:tracePt t="67872" x="7734300" y="2735263"/>
          <p14:tracePt t="67872" x="7718425" y="2735263"/>
          <p14:tracePt t="67873" x="7710488" y="2727325"/>
          <p14:tracePt t="67874" x="7686675" y="2727325"/>
          <p14:tracePt t="67875" x="7670800" y="2727325"/>
          <p14:tracePt t="67876" x="7654925" y="2727325"/>
          <p14:tracePt t="67877" x="7639050" y="2727325"/>
          <p14:tracePt t="67878" x="7623175" y="2727325"/>
          <p14:tracePt t="67879" x="7607300" y="2719388"/>
          <p14:tracePt t="67880" x="7591425" y="2719388"/>
          <p14:tracePt t="67881" x="7567613" y="2719388"/>
          <p14:tracePt t="67882" x="7559675" y="2719388"/>
          <p14:tracePt t="67883" x="7543800" y="2719388"/>
          <p14:tracePt t="67884" x="7535863" y="2711450"/>
          <p14:tracePt t="67885" x="7512050" y="2711450"/>
          <p14:tracePt t="67886" x="7496175" y="2711450"/>
          <p14:tracePt t="67887" x="7470775" y="2711450"/>
          <p14:tracePt t="67888" x="7462838" y="2711450"/>
          <p14:tracePt t="67889" x="7439025" y="2711450"/>
          <p14:tracePt t="67891" x="7423150" y="2711450"/>
          <p14:tracePt t="67891" x="7415213" y="2711450"/>
          <p14:tracePt t="67892" x="7391400" y="2703513"/>
          <p14:tracePt t="67893" x="7367588" y="2703513"/>
          <p14:tracePt t="67894" x="7359650" y="2703513"/>
          <p14:tracePt t="67895" x="7343775" y="2703513"/>
          <p14:tracePt t="67896" x="7319963" y="2703513"/>
          <p14:tracePt t="67897" x="7312025" y="2703513"/>
          <p14:tracePt t="67898" x="7296150" y="2695575"/>
          <p14:tracePt t="67899" x="7272338" y="2695575"/>
          <p14:tracePt t="67900" x="7256463" y="2695575"/>
          <p14:tracePt t="67901" x="7240588" y="2695575"/>
          <p14:tracePt t="67902" x="7224713" y="2695575"/>
          <p14:tracePt t="67903" x="7208838" y="2695575"/>
          <p14:tracePt t="67905" x="7200900" y="2695575"/>
          <p14:tracePt t="67905" x="7177088" y="2695575"/>
          <p14:tracePt t="67906" x="7161213" y="2695575"/>
          <p14:tracePt t="67907" x="7145338" y="2695575"/>
          <p14:tracePt t="67908" x="7119938" y="2687638"/>
          <p14:tracePt t="67909" x="7112000" y="2687638"/>
          <p14:tracePt t="67910" x="7096125" y="2687638"/>
          <p14:tracePt t="67911" x="7080250" y="2687638"/>
          <p14:tracePt t="67912" x="7056438" y="2687638"/>
          <p14:tracePt t="67913" x="7040563" y="2687638"/>
          <p14:tracePt t="67914" x="7016750" y="2687638"/>
          <p14:tracePt t="67915" x="7000875" y="2687638"/>
          <p14:tracePt t="67916" x="6992938" y="2687638"/>
          <p14:tracePt t="67917" x="6985000" y="2687638"/>
          <p14:tracePt t="67918" x="6953250" y="2687638"/>
          <p14:tracePt t="67919" x="6937375" y="2687638"/>
          <p14:tracePt t="67920" x="6921500" y="2687638"/>
          <p14:tracePt t="67921" x="6897688" y="2687638"/>
          <p14:tracePt t="67922" x="6881813" y="2679700"/>
          <p14:tracePt t="67923" x="6873875" y="2679700"/>
          <p14:tracePt t="67924" x="6850063" y="2679700"/>
          <p14:tracePt t="67925" x="6834188" y="2679700"/>
          <p14:tracePt t="67926" x="6818313" y="2679700"/>
          <p14:tracePt t="67927" x="6802438" y="2679700"/>
          <p14:tracePt t="67928" x="6784975" y="2679700"/>
          <p14:tracePt t="67929" x="6777038" y="2679700"/>
          <p14:tracePt t="67930" x="6753225" y="2671763"/>
          <p14:tracePt t="67931" x="6737350" y="2671763"/>
          <p14:tracePt t="67932" x="6721475" y="2671763"/>
          <p14:tracePt t="67933" x="6705600" y="2671763"/>
          <p14:tracePt t="67934" x="6689725" y="2671763"/>
          <p14:tracePt t="67935" x="6673850" y="2671763"/>
          <p14:tracePt t="67936" x="6657975" y="2671763"/>
          <p14:tracePt t="67937" x="6642100" y="2671763"/>
          <p14:tracePt t="67938" x="6626225" y="2671763"/>
          <p14:tracePt t="67939" x="6610350" y="2671763"/>
          <p14:tracePt t="67941" x="6586538" y="2663825"/>
          <p14:tracePt t="67942" x="6562725" y="2663825"/>
          <p14:tracePt t="67943" x="6546850" y="2663825"/>
          <p14:tracePt t="67944" x="6530975" y="2663825"/>
          <p14:tracePt t="67945" x="6523038" y="2663825"/>
          <p14:tracePt t="67946" x="6507163" y="2663825"/>
          <p14:tracePt t="67947" x="6491288" y="2655888"/>
          <p14:tracePt t="67948" x="6467475" y="2655888"/>
          <p14:tracePt t="67949" x="6459538" y="2655888"/>
          <p14:tracePt t="67950" x="6442075" y="2655888"/>
          <p14:tracePt t="67951" x="6434138" y="2647950"/>
          <p14:tracePt t="67952" x="6410325" y="2647950"/>
          <p14:tracePt t="67953" x="6394450" y="2647950"/>
          <p14:tracePt t="67954" x="6378575" y="2647950"/>
          <p14:tracePt t="67955" x="6362700" y="2647950"/>
          <p14:tracePt t="67956" x="6354763" y="2647950"/>
          <p14:tracePt t="67957" x="6338888" y="2647950"/>
          <p14:tracePt t="67958" x="6315075" y="2647950"/>
          <p14:tracePt t="67959" x="6307138" y="2647950"/>
          <p14:tracePt t="67960" x="6291263" y="2647950"/>
          <p14:tracePt t="67961" x="6283325" y="2647950"/>
          <p14:tracePt t="67962" x="6267450" y="2647950"/>
          <p14:tracePt t="67963" x="6243638" y="2640013"/>
          <p14:tracePt t="67964" x="6235700" y="2640013"/>
          <p14:tracePt t="67965" x="6219825" y="2640013"/>
          <p14:tracePt t="67966" x="6203950" y="2640013"/>
          <p14:tracePt t="67967" x="6196013" y="2640013"/>
          <p14:tracePt t="67968" x="6172200" y="2632075"/>
          <p14:tracePt t="67969" x="6156325" y="2632075"/>
          <p14:tracePt t="67970" x="6148388" y="2632075"/>
          <p14:tracePt t="67972" x="6132513" y="2632075"/>
          <p14:tracePt t="67972" x="6124575" y="2632075"/>
          <p14:tracePt t="67974" x="6100763" y="2632075"/>
          <p14:tracePt t="67975" x="6083300" y="2632075"/>
          <p14:tracePt t="67975" x="6067425" y="2632075"/>
          <p14:tracePt t="67976" x="6051550" y="2632075"/>
          <p14:tracePt t="67977" x="6035675" y="2632075"/>
          <p14:tracePt t="67978" x="6027738" y="2632075"/>
          <p14:tracePt t="67980" x="6011863" y="2632075"/>
          <p14:tracePt t="67980" x="5995988" y="2632075"/>
          <p14:tracePt t="67982" x="5988050" y="2632075"/>
          <p14:tracePt t="67982" x="5972175" y="2632075"/>
          <p14:tracePt t="67983" x="5956300" y="2632075"/>
          <p14:tracePt t="67984" x="5940425" y="2632075"/>
          <p14:tracePt t="67986" x="5932488" y="2632075"/>
          <p14:tracePt t="67986" x="5916613" y="2632075"/>
          <p14:tracePt t="67987" x="5900738" y="2632075"/>
          <p14:tracePt t="67989" x="5884863" y="2624138"/>
          <p14:tracePt t="67989" x="5868988" y="2624138"/>
          <p14:tracePt t="67992" x="5837238" y="2624138"/>
          <p14:tracePt t="67992" x="5829300" y="2624138"/>
          <p14:tracePt t="67993" x="5813425" y="2624138"/>
          <p14:tracePt t="67994" x="5797550" y="2624138"/>
          <p14:tracePt t="67996" x="5781675" y="2624138"/>
          <p14:tracePt t="67996" x="5765800" y="2624138"/>
          <p14:tracePt t="67997" x="5757863" y="2624138"/>
          <p14:tracePt t="67998" x="5740400" y="2624138"/>
          <p14:tracePt t="67999" x="5724525" y="2624138"/>
          <p14:tracePt t="68000" x="5708650" y="2624138"/>
          <p14:tracePt t="68002" x="5692775" y="2624138"/>
          <p14:tracePt t="68002" x="5684838" y="2624138"/>
          <p14:tracePt t="68003" x="5668963" y="2624138"/>
          <p14:tracePt t="68004" x="5661025" y="2624138"/>
          <p14:tracePt t="68006" x="5645150" y="2616200"/>
          <p14:tracePt t="68006" x="5629275" y="2616200"/>
          <p14:tracePt t="68007" x="5613400" y="2616200"/>
          <p14:tracePt t="68008" x="5597525" y="2616200"/>
          <p14:tracePt t="68010" x="5581650" y="2616200"/>
          <p14:tracePt t="68010" x="5565775" y="2616200"/>
          <p14:tracePt t="68011" x="5557838" y="2616200"/>
          <p14:tracePt t="68012" x="5541963" y="2616200"/>
          <p14:tracePt t="68014" x="5526088" y="2616200"/>
          <p14:tracePt t="68014" x="5518150" y="2616200"/>
          <p14:tracePt t="68016" x="5502275" y="2616200"/>
          <p14:tracePt t="68016" x="5486400" y="2616200"/>
          <p14:tracePt t="68017" x="5478463" y="2616200"/>
          <p14:tracePt t="68019" x="5454650" y="2616200"/>
          <p14:tracePt t="68019" x="5438775" y="2616200"/>
          <p14:tracePt t="68021" x="5430838" y="2616200"/>
          <p14:tracePt t="68021" x="5414963" y="2616200"/>
          <p14:tracePt t="68022" x="5397500" y="2616200"/>
          <p14:tracePt t="68024" x="5389563" y="2616200"/>
          <p14:tracePt t="68025" x="5365750" y="2616200"/>
          <p14:tracePt t="68025" x="5357813" y="2616200"/>
          <p14:tracePt t="68026" x="5341938" y="2616200"/>
          <p14:tracePt t="68027" x="5326063" y="2616200"/>
          <p14:tracePt t="68028" x="5318125" y="2616200"/>
          <p14:tracePt t="68029" x="5302250" y="2616200"/>
          <p14:tracePt t="68031" x="5286375" y="2616200"/>
          <p14:tracePt t="68031" x="5270500" y="2616200"/>
          <p14:tracePt t="68032" x="5262563" y="2616200"/>
          <p14:tracePt t="68033" x="5246688" y="2616200"/>
          <p14:tracePt t="68034" x="5222875" y="2616200"/>
          <p14:tracePt t="68035" x="5207000" y="2616200"/>
          <p14:tracePt t="68037" x="5199063" y="2616200"/>
          <p14:tracePt t="68037" x="5183188" y="2616200"/>
          <p14:tracePt t="68039" x="5167313" y="2616200"/>
          <p14:tracePt t="68039" x="5151438" y="2616200"/>
          <p14:tracePt t="68041" x="5119688" y="2616200"/>
          <p14:tracePt t="68042" x="5103813" y="2616200"/>
          <p14:tracePt t="68043" x="5087938" y="2616200"/>
          <p14:tracePt t="68045" x="5072063" y="2624138"/>
          <p14:tracePt t="68045" x="5056188" y="2624138"/>
          <p14:tracePt t="68047" x="5038725" y="2624138"/>
          <p14:tracePt t="68047" x="5030788" y="2624138"/>
          <p14:tracePt t="68048" x="5014913" y="2624138"/>
          <p14:tracePt t="68050" x="4991100" y="2624138"/>
          <p14:tracePt t="68050" x="4983163" y="2624138"/>
          <p14:tracePt t="68051" x="4959350" y="2624138"/>
          <p14:tracePt t="68052" x="4943475" y="2624138"/>
          <p14:tracePt t="68053" x="4927600" y="2624138"/>
          <p14:tracePt t="68054" x="4919663" y="2624138"/>
          <p14:tracePt t="68056" x="4903788" y="2624138"/>
          <p14:tracePt t="68056" x="4887913" y="2624138"/>
          <p14:tracePt t="68059" x="4848225" y="2624138"/>
          <p14:tracePt t="68059" x="4840288" y="2624138"/>
          <p14:tracePt t="68060" x="4824413" y="2624138"/>
          <p14:tracePt t="68061" x="4808538" y="2624138"/>
          <p14:tracePt t="68062" x="4792663" y="2624138"/>
          <p14:tracePt t="68063" x="4776788" y="2624138"/>
          <p14:tracePt t="68064" x="4768850" y="2632075"/>
          <p14:tracePt t="68065" x="4745038" y="2632075"/>
          <p14:tracePt t="68066" x="4737100" y="2632075"/>
          <p14:tracePt t="68067" x="4721225" y="2632075"/>
          <p14:tracePt t="68068" x="4695825" y="2632075"/>
          <p14:tracePt t="68069" x="4687888" y="2632075"/>
          <p14:tracePt t="68071" x="4679950" y="2632075"/>
          <p14:tracePt t="68071" x="4664075" y="2632075"/>
          <p14:tracePt t="68072" x="4648200" y="2632075"/>
          <p14:tracePt t="68074" x="4632325" y="2640013"/>
          <p14:tracePt t="68075" x="4616450" y="2640013"/>
          <p14:tracePt t="68075" x="4608513" y="2640013"/>
          <p14:tracePt t="68076" x="4600575" y="2640013"/>
          <p14:tracePt t="68077" x="4576763" y="2640013"/>
          <p14:tracePt t="68078" x="4568825" y="2640013"/>
          <p14:tracePt t="68079" x="4552950" y="2640013"/>
          <p14:tracePt t="68080" x="4545013" y="2640013"/>
          <p14:tracePt t="68081" x="4521200" y="2640013"/>
          <p14:tracePt t="68083" x="4505325" y="2640013"/>
          <p14:tracePt t="68083" x="4497388" y="2640013"/>
          <p14:tracePt t="68084" x="4489450" y="2640013"/>
          <p14:tracePt t="68085" x="4481513" y="2640013"/>
          <p14:tracePt t="68087" x="4457700" y="2647950"/>
          <p14:tracePt t="68087" x="4441825" y="2647950"/>
          <p14:tracePt t="68089" x="4433888" y="2647950"/>
          <p14:tracePt t="68089" x="4425950" y="2647950"/>
          <p14:tracePt t="68091" x="4394200" y="2647950"/>
          <p14:tracePt t="68092" x="4378325" y="2647950"/>
          <p14:tracePt t="68094" x="4370388" y="2647950"/>
          <p14:tracePt t="68094" x="4352925" y="2655888"/>
          <p14:tracePt t="68109" x="4194175" y="2663825"/>
          <p14:tracePt t="68109" x="4178300" y="2663825"/>
          <p14:tracePt t="68110" x="4170363" y="2663825"/>
          <p14:tracePt t="68111" x="4162425" y="2663825"/>
          <p14:tracePt t="68112" x="4146550" y="2671763"/>
          <p14:tracePt t="68114" x="4138613" y="2671763"/>
          <p14:tracePt t="68114" x="4122738" y="2671763"/>
          <p14:tracePt t="68115" x="4114800" y="2671763"/>
          <p14:tracePt t="68116" x="4106863" y="2671763"/>
          <p14:tracePt t="68117" x="4098925" y="2671763"/>
          <p14:tracePt t="68118" x="4083050" y="2671763"/>
          <p14:tracePt t="68120" x="4067175" y="2671763"/>
          <p14:tracePt t="68120" x="4059238" y="2671763"/>
          <p14:tracePt t="68121" x="4051300" y="2671763"/>
          <p14:tracePt t="68122" x="4043363" y="2679700"/>
          <p14:tracePt t="68124" x="4027488" y="2679700"/>
          <p14:tracePt t="68125" x="4019550" y="2679700"/>
          <p14:tracePt t="68126" x="4011613" y="2679700"/>
          <p14:tracePt t="68126" x="4002088" y="2687638"/>
          <p14:tracePt t="68127" x="3986213" y="2687638"/>
          <p14:tracePt t="68128" x="3978275" y="2687638"/>
          <p14:tracePt t="68129" x="3962400" y="2687638"/>
          <p14:tracePt t="68130" x="3954463" y="2687638"/>
          <p14:tracePt t="68132" x="3938588" y="2687638"/>
          <p14:tracePt t="68132" x="3930650" y="2687638"/>
          <p14:tracePt t="68134" x="3922713" y="2687638"/>
          <p14:tracePt t="68134" x="3906838" y="2687638"/>
          <p14:tracePt t="68136" x="3898900" y="2695575"/>
          <p14:tracePt t="68136" x="3890963" y="2695575"/>
          <p14:tracePt t="68137" x="3875088" y="2695575"/>
          <p14:tracePt t="68139" x="3867150" y="2695575"/>
          <p14:tracePt t="68139" x="3859213" y="2703513"/>
          <p14:tracePt t="68141" x="3835400" y="2703513"/>
          <p14:tracePt t="68142" x="3827463" y="2703513"/>
          <p14:tracePt t="68144" x="3811588" y="2703513"/>
          <p14:tracePt t="68144" x="3803650" y="2703513"/>
          <p14:tracePt t="68146" x="3787775" y="2703513"/>
          <p14:tracePt t="68146" x="3779838" y="2711450"/>
          <p14:tracePt t="68147" x="3771900" y="2711450"/>
          <p14:tracePt t="68148" x="3756025" y="2711450"/>
          <p14:tracePt t="68149" x="3740150" y="2711450"/>
          <p14:tracePt t="68150" x="3732213" y="2719388"/>
          <p14:tracePt t="68151" x="3724275" y="2719388"/>
          <p14:tracePt t="68153" x="3708400" y="2719388"/>
          <p14:tracePt t="68153" x="3692525" y="2719388"/>
          <p14:tracePt t="68155" x="3684588" y="2719388"/>
          <p14:tracePt t="68155" x="3668713" y="2727325"/>
          <p14:tracePt t="68156" x="3660775" y="2727325"/>
          <p14:tracePt t="68158" x="3651250" y="2735263"/>
          <p14:tracePt t="68159" x="3635375" y="2735263"/>
          <p14:tracePt t="68159" x="3627438" y="2735263"/>
          <p14:tracePt t="68160" x="3619500" y="2735263"/>
          <p14:tracePt t="68162" x="3603625" y="2735263"/>
          <p14:tracePt t="68162" x="3587750" y="2735263"/>
          <p14:tracePt t="68164" x="3579813" y="2735263"/>
          <p14:tracePt t="68164" x="3563938" y="2743200"/>
          <p14:tracePt t="68166" x="3556000" y="2743200"/>
          <p14:tracePt t="68166" x="3548063" y="2751138"/>
          <p14:tracePt t="68167" x="3540125" y="2751138"/>
          <p14:tracePt t="68169" x="3524250" y="2759075"/>
          <p14:tracePt t="68169" x="3508375" y="2759075"/>
          <p14:tracePt t="68171" x="3500438" y="2759075"/>
          <p14:tracePt t="68171" x="3492500" y="2759075"/>
          <p14:tracePt t="68172" x="3476625" y="2767013"/>
          <p14:tracePt t="68174" x="3468688" y="2767013"/>
          <p14:tracePt t="68175" x="3460750" y="2774950"/>
          <p14:tracePt t="68175" x="3444875" y="2774950"/>
          <p14:tracePt t="68176" x="3429000" y="2774950"/>
          <p14:tracePt t="68179" x="3413125" y="2782888"/>
          <p14:tracePt t="68179" x="3397250" y="2782888"/>
          <p14:tracePt t="68180" x="3389313" y="2790825"/>
          <p14:tracePt t="68181" x="3381375" y="2790825"/>
          <p14:tracePt t="68183" x="3365500" y="2790825"/>
          <p14:tracePt t="68183" x="3357563" y="2790825"/>
          <p14:tracePt t="68184" x="3349625" y="2798763"/>
          <p14:tracePt t="68185" x="3333750" y="2806700"/>
          <p14:tracePt t="68186" x="3325813" y="2806700"/>
          <p14:tracePt t="68187" x="3317875" y="2806700"/>
          <p14:tracePt t="68189" x="3300413" y="2806700"/>
          <p14:tracePt t="68189" x="3284538" y="2806700"/>
          <p14:tracePt t="68191" x="3268663" y="2822575"/>
          <p14:tracePt t="68192" x="3252788" y="2822575"/>
          <p14:tracePt t="68195" x="3236913" y="2822575"/>
          <p14:tracePt t="68195" x="3221038" y="2830513"/>
          <p14:tracePt t="68196" x="3213100" y="2838450"/>
          <p14:tracePt t="68197" x="3205163" y="2838450"/>
          <p14:tracePt t="68199" x="3189288" y="2838450"/>
          <p14:tracePt t="68199" x="3181350" y="2838450"/>
          <p14:tracePt t="68201" x="3165475" y="2846388"/>
          <p14:tracePt t="68201" x="3157538" y="2854325"/>
          <p14:tracePt t="68203" x="3141663" y="2854325"/>
          <p14:tracePt t="68203" x="3133725" y="2854325"/>
          <p14:tracePt t="68205" x="3125788" y="2862263"/>
          <p14:tracePt t="68205" x="3109913" y="2862263"/>
          <p14:tracePt t="68206" x="3101975" y="2870200"/>
          <p14:tracePt t="68208" x="3094038" y="2870200"/>
          <p14:tracePt t="68208" x="3078163" y="2870200"/>
          <p14:tracePt t="68209" x="3062288" y="2886075"/>
          <p14:tracePt t="68210" x="3054350" y="2886075"/>
          <p14:tracePt t="68211" x="3046413" y="2886075"/>
          <p14:tracePt t="68212" x="3038475" y="2894013"/>
          <p14:tracePt t="68213" x="3022600" y="2894013"/>
          <p14:tracePt t="68214" x="3014663" y="2901950"/>
          <p14:tracePt t="68215" x="3006725" y="2901950"/>
          <p14:tracePt t="68216" x="2998788" y="2901950"/>
          <p14:tracePt t="68217" x="2982913" y="2909888"/>
          <p14:tracePt t="68219" x="2974975" y="2909888"/>
          <p14:tracePt t="68219" x="2957513" y="2919413"/>
          <p14:tracePt t="68220" x="2949575" y="2927350"/>
          <p14:tracePt t="68221" x="2941638" y="2927350"/>
          <p14:tracePt t="68222" x="2933700" y="2927350"/>
          <p14:tracePt t="68224" x="2917825" y="2935288"/>
          <p14:tracePt t="68225" x="2909888" y="2935288"/>
          <p14:tracePt t="68225" x="2894013" y="2943225"/>
          <p14:tracePt t="68226" x="2886075" y="2943225"/>
          <p14:tracePt t="68227" x="2878138" y="2951163"/>
          <p14:tracePt t="68228" x="2870200" y="2951163"/>
          <p14:tracePt t="68230" x="2862263" y="2959100"/>
          <p14:tracePt t="68230" x="2846388" y="2959100"/>
          <p14:tracePt t="68231" x="2830513" y="2967038"/>
          <p14:tracePt t="68233" x="2822575" y="2967038"/>
          <p14:tracePt t="68234" x="2806700" y="2967038"/>
          <p14:tracePt t="68235" x="2806700" y="2974975"/>
          <p14:tracePt t="68236" x="2790825" y="2974975"/>
          <p14:tracePt t="68237" x="2782888" y="2974975"/>
          <p14:tracePt t="68238" x="2782888" y="2982913"/>
          <p14:tracePt t="68239" x="2767013" y="2990850"/>
          <p14:tracePt t="68241" x="2751138" y="2990850"/>
          <p14:tracePt t="68243" x="2735263" y="2990850"/>
          <p14:tracePt t="68244" x="2735263" y="2998788"/>
          <p14:tracePt t="68244" x="2727325" y="3006725"/>
          <p14:tracePt t="68245" x="2719388" y="3006725"/>
          <p14:tracePt t="68246" x="2711450" y="3006725"/>
          <p14:tracePt t="68247" x="2695575" y="3014663"/>
          <p14:tracePt t="68249" x="2687638" y="3014663"/>
          <p14:tracePt t="68249" x="2679700" y="3014663"/>
          <p14:tracePt t="68251" x="2671763" y="3022600"/>
          <p14:tracePt t="68251" x="2663825" y="3030538"/>
          <p14:tracePt t="68252" x="2655888" y="3030538"/>
          <p14:tracePt t="68253" x="2647950" y="3038475"/>
          <p14:tracePt t="68254" x="2640013" y="3038475"/>
          <p14:tracePt t="68255" x="2632075" y="3038475"/>
          <p14:tracePt t="68257" x="2624138" y="3046413"/>
          <p14:tracePt t="68258" x="2616200" y="3046413"/>
          <p14:tracePt t="68258" x="2606675" y="3054350"/>
          <p14:tracePt t="68260" x="2590800" y="3054350"/>
          <p14:tracePt t="68261" x="2590800" y="3062288"/>
          <p14:tracePt t="68262" x="2582863" y="3062288"/>
          <p14:tracePt t="68263" x="2574925" y="3062288"/>
          <p14:tracePt t="68264" x="2566988" y="3070225"/>
          <p14:tracePt t="68266" x="2559050" y="3078163"/>
          <p14:tracePt t="68266" x="2551113" y="3078163"/>
          <p14:tracePt t="68267" x="2543175" y="3078163"/>
          <p14:tracePt t="68268" x="2543175" y="3086100"/>
          <p14:tracePt t="68269" x="2535238" y="3086100"/>
          <p14:tracePt t="68270" x="2527300" y="3094038"/>
          <p14:tracePt t="68271" x="2519363" y="3094038"/>
          <p14:tracePt t="68272" x="2511425" y="3101975"/>
          <p14:tracePt t="68274" x="2503488" y="3109913"/>
          <p14:tracePt t="68275" x="2495550" y="3109913"/>
          <p14:tracePt t="68276" x="2487613" y="3109913"/>
          <p14:tracePt t="68277" x="2487613" y="3125788"/>
          <p14:tracePt t="68278" x="2479675" y="3125788"/>
          <p14:tracePt t="68279" x="2471738" y="3125788"/>
          <p14:tracePt t="68281" x="2463800" y="3133725"/>
          <p14:tracePt t="68283" x="2447925" y="3141663"/>
          <p14:tracePt t="68284" x="2439988" y="3149600"/>
          <p14:tracePt t="68285" x="2432050" y="3149600"/>
          <p14:tracePt t="68286" x="2432050" y="3157538"/>
          <p14:tracePt t="68287" x="2424113" y="3157538"/>
          <p14:tracePt t="68289" x="2416175" y="3165475"/>
          <p14:tracePt t="68289" x="2408238" y="3173413"/>
          <p14:tracePt t="68291" x="2392363" y="3173413"/>
          <p14:tracePt t="68292" x="2392363" y="3181350"/>
          <p14:tracePt t="68293" x="2384425" y="3181350"/>
          <p14:tracePt t="68294" x="2376488" y="3189288"/>
          <p14:tracePt t="68296" x="2368550" y="3189288"/>
          <p14:tracePt t="68296" x="2368550" y="3197225"/>
          <p14:tracePt t="68298" x="2360613" y="3197225"/>
          <p14:tracePt t="68298" x="2344738" y="3205163"/>
          <p14:tracePt t="68300" x="2336800" y="3213100"/>
          <p14:tracePt t="68303" x="2328863" y="3221038"/>
          <p14:tracePt t="68305" x="2312988" y="3221038"/>
          <p14:tracePt t="68305" x="2312988" y="3236913"/>
          <p14:tracePt t="68306" x="2305050" y="3236913"/>
          <p14:tracePt t="68308" x="2289175" y="3244850"/>
          <p14:tracePt t="68310" x="2281238" y="3244850"/>
          <p14:tracePt t="68312" x="2273300" y="3252788"/>
          <p14:tracePt t="68312" x="2265363" y="3262313"/>
          <p14:tracePt t="68314" x="2255838" y="3262313"/>
          <p14:tracePt t="68316" x="2247900" y="3270250"/>
          <p14:tracePt t="68316" x="2239963" y="3270250"/>
          <p14:tracePt t="68317" x="2239963" y="3278188"/>
          <p14:tracePt t="68319" x="2232025" y="3278188"/>
          <p14:tracePt t="68319" x="2232025" y="3286125"/>
          <p14:tracePt t="68321" x="2224088" y="3286125"/>
          <p14:tracePt t="68321" x="2216150" y="3294063"/>
          <p14:tracePt t="68324" x="2208213" y="3302000"/>
          <p14:tracePt t="68325" x="2200275" y="3309938"/>
          <p14:tracePt t="68327" x="2192338" y="3317875"/>
          <p14:tracePt t="68328" x="2184400" y="3317875"/>
          <p14:tracePt t="68330" x="2176463" y="3317875"/>
          <p14:tracePt t="68330" x="2176463" y="3325813"/>
          <p14:tracePt t="68332" x="2168525" y="3325813"/>
          <p14:tracePt t="68332" x="2160588" y="3333750"/>
          <p14:tracePt t="68335" x="2152650" y="3341688"/>
          <p14:tracePt t="68337" x="2144713" y="3341688"/>
          <p14:tracePt t="68337" x="2144713" y="3349625"/>
          <p14:tracePt t="68339" x="2136775" y="3357563"/>
          <p14:tracePt t="68341" x="2128838" y="3357563"/>
          <p14:tracePt t="68343" x="2120900" y="3365500"/>
          <p14:tracePt t="68343" x="2120900" y="3373438"/>
          <p14:tracePt t="68344" x="2112963" y="3373438"/>
          <p14:tracePt t="68346" x="2105025" y="3373438"/>
          <p14:tracePt t="68346" x="2097088" y="3381375"/>
          <p14:tracePt t="68350" x="2089150" y="3389313"/>
          <p14:tracePt t="68352" x="2081213" y="3389313"/>
          <p14:tracePt t="68352" x="2081213" y="3397250"/>
          <p14:tracePt t="68353" x="2081213" y="3405188"/>
          <p14:tracePt t="68355" x="2073275" y="3405188"/>
          <p14:tracePt t="68355" x="2065338" y="3413125"/>
          <p14:tracePt t="68358" x="2057400" y="3413125"/>
          <p14:tracePt t="68359" x="2057400" y="3421063"/>
          <p14:tracePt t="68360" x="2049463" y="3429000"/>
          <p14:tracePt t="68362" x="2041525" y="3429000"/>
          <p14:tracePt t="68363" x="2033588" y="3436938"/>
          <p14:tracePt t="68365" x="2033588" y="3444875"/>
          <p14:tracePt t="68366" x="2025650" y="3444875"/>
          <p14:tracePt t="68367" x="2025650" y="3452813"/>
          <p14:tracePt t="68370" x="2017713" y="3460750"/>
          <p14:tracePt t="68370" x="2017713" y="3468688"/>
          <p14:tracePt t="68373" x="2009775" y="3468688"/>
          <p14:tracePt t="68373" x="2009775" y="3476625"/>
          <p14:tracePt t="68375" x="2001838" y="3476625"/>
          <p14:tracePt t="68376" x="2001838" y="3484563"/>
          <p14:tracePt t="68377" x="1993900" y="3484563"/>
          <p14:tracePt t="68378" x="1993900" y="3492500"/>
          <p14:tracePt t="68381" x="1985963" y="3500438"/>
          <p14:tracePt t="68382" x="1985963" y="3508375"/>
          <p14:tracePt t="68385" x="1985963" y="3516313"/>
          <p14:tracePt t="68385" x="1978025" y="3516313"/>
          <p14:tracePt t="68387" x="1978025" y="3524250"/>
          <p14:tracePt t="68389" x="1978025" y="3532188"/>
          <p14:tracePt t="68392" x="1970088" y="3540125"/>
          <p14:tracePt t="68393" x="1970088" y="3548063"/>
          <p14:tracePt t="68395" x="1970088" y="3556000"/>
          <p14:tracePt t="68395" x="1962150" y="3556000"/>
          <p14:tracePt t="68396" x="1962150" y="3563938"/>
          <p14:tracePt t="68398" x="1962150" y="3571875"/>
          <p14:tracePt t="68400" x="1962150" y="3579813"/>
          <p14:tracePt t="68402" x="1962150" y="3587750"/>
          <p14:tracePt t="68403" x="1962150" y="3595688"/>
          <p14:tracePt t="68404" x="1954213" y="3595688"/>
          <p14:tracePt t="68405" x="1954213" y="3605213"/>
          <p14:tracePt t="68408" x="1954213" y="3613150"/>
          <p14:tracePt t="68409" x="1954213" y="3621088"/>
          <p14:tracePt t="68410" x="1954213" y="3629025"/>
          <p14:tracePt t="68412" x="1954213" y="3636963"/>
          <p14:tracePt t="68416" x="1954213" y="3652838"/>
          <p14:tracePt t="68416" x="1946275" y="3652838"/>
          <p14:tracePt t="68417" x="1946275" y="3660775"/>
          <p14:tracePt t="68420" x="1946275" y="3668713"/>
          <p14:tracePt t="68423" x="1946275" y="3684588"/>
          <p14:tracePt t="68424" x="1946275" y="3692525"/>
          <p14:tracePt t="68426" x="1946275" y="3700463"/>
          <p14:tracePt t="68427" x="1946275" y="3708400"/>
          <p14:tracePt t="68429" x="1946275" y="3716338"/>
          <p14:tracePt t="68430" x="1946275" y="3724275"/>
          <p14:tracePt t="68432" x="1946275" y="3732213"/>
          <p14:tracePt t="68433" x="1946275" y="3740150"/>
          <p14:tracePt t="68436" x="1946275" y="3748088"/>
          <p14:tracePt t="68438" x="1946275" y="3756025"/>
          <p14:tracePt t="68439" x="1946275" y="3763963"/>
          <p14:tracePt t="68441" x="1946275" y="3771900"/>
          <p14:tracePt t="68442" x="1946275" y="3779838"/>
          <p14:tracePt t="68444" x="1946275" y="3787775"/>
          <p14:tracePt t="68445" x="1946275" y="3795713"/>
          <p14:tracePt t="68448" x="1946275" y="3803650"/>
          <p14:tracePt t="68448" x="1946275" y="3811588"/>
          <p14:tracePt t="68450" x="1946275" y="3819525"/>
          <p14:tracePt t="68452" x="1946275" y="3827463"/>
          <p14:tracePt t="68454" x="1946275" y="3835400"/>
          <p14:tracePt t="68454" x="1946275" y="3843338"/>
          <p14:tracePt t="68455" x="1946275" y="3851275"/>
          <p14:tracePt t="68458" x="1946275" y="3859213"/>
          <p14:tracePt t="68459" x="1946275" y="3867150"/>
          <p14:tracePt t="68460" x="1946275" y="3875088"/>
          <p14:tracePt t="68463" x="1954213" y="3883025"/>
          <p14:tracePt t="68463" x="1954213" y="3890963"/>
          <p14:tracePt t="68466" x="1962150" y="3898900"/>
          <p14:tracePt t="68466" x="1962150" y="3906838"/>
          <p14:tracePt t="68470" x="1962150" y="3914775"/>
          <p14:tracePt t="68470" x="1962150" y="3922713"/>
          <p14:tracePt t="68471" x="1962150" y="3930650"/>
          <p14:tracePt t="68474" x="1962150" y="3938588"/>
          <p14:tracePt t="68475" x="1970088" y="3948113"/>
          <p14:tracePt t="68476" x="1970088" y="3956050"/>
          <p14:tracePt t="68479" x="1970088" y="3963988"/>
          <p14:tracePt t="68480" x="1970088" y="3971925"/>
          <p14:tracePt t="68481" x="1978025" y="3971925"/>
          <p14:tracePt t="68482" x="1978025" y="3979863"/>
          <p14:tracePt t="68484" x="1978025" y="3987800"/>
          <p14:tracePt t="68485" x="1978025" y="3995738"/>
          <p14:tracePt t="68487" x="1978025" y="4003675"/>
          <p14:tracePt t="68489" x="1985963" y="4011613"/>
          <p14:tracePt t="68491" x="1993900" y="4019550"/>
          <p14:tracePt t="68492" x="1993900" y="4027488"/>
          <p14:tracePt t="68494" x="1993900" y="4035425"/>
          <p14:tracePt t="68496" x="1993900" y="4043363"/>
          <p14:tracePt t="68497" x="2001838" y="4051300"/>
          <p14:tracePt t="68500" x="2001838" y="4059238"/>
          <p14:tracePt t="68501" x="2009775" y="4067175"/>
          <p14:tracePt t="68504" x="2009775" y="4075113"/>
          <p14:tracePt t="68506" x="2017713" y="4083050"/>
          <p14:tracePt t="68508" x="2017713" y="4090988"/>
          <p14:tracePt t="68509" x="2025650" y="4090988"/>
          <p14:tracePt t="68510" x="2025650" y="4098925"/>
          <p14:tracePt t="68512" x="2033588" y="4106863"/>
          <p14:tracePt t="68514" x="2033588" y="4114800"/>
          <p14:tracePt t="68516" x="2041525" y="4122738"/>
          <p14:tracePt t="68518" x="2041525" y="4130675"/>
          <p14:tracePt t="68519" x="2049463" y="4130675"/>
          <p14:tracePt t="68522" x="2057400" y="4138613"/>
          <p14:tracePt t="68524" x="2057400" y="4146550"/>
          <p14:tracePt t="68525" x="2065338" y="4146550"/>
          <p14:tracePt t="68525" x="2065338" y="4154488"/>
          <p14:tracePt t="68526" x="2073275" y="4154488"/>
          <p14:tracePt t="68528" x="2073275" y="4162425"/>
          <p14:tracePt t="68529" x="2081213" y="4162425"/>
          <p14:tracePt t="68530" x="2089150" y="4162425"/>
          <p14:tracePt t="68532" x="2089150" y="4170363"/>
          <p14:tracePt t="68532" x="2089150" y="4178300"/>
          <p14:tracePt t="68533" x="2097088" y="4178300"/>
          <p14:tracePt t="68534" x="2097088" y="4186238"/>
          <p14:tracePt t="68536" x="2105025" y="4186238"/>
          <p14:tracePt t="68537" x="2112963" y="4186238"/>
          <p14:tracePt t="68538" x="2120900" y="4194175"/>
          <p14:tracePt t="68539" x="2120900" y="4202113"/>
          <p14:tracePt t="68541" x="2128838" y="4210050"/>
          <p14:tracePt t="68542" x="2136775" y="4210050"/>
          <p14:tracePt t="68544" x="2144713" y="4210050"/>
          <p14:tracePt t="68546" x="2144713" y="4217988"/>
          <p14:tracePt t="68546" x="2152650" y="4217988"/>
          <p14:tracePt t="68547" x="2160588" y="4225925"/>
          <p14:tracePt t="68549" x="2168525" y="4233863"/>
          <p14:tracePt t="68551" x="2176463" y="4233863"/>
          <p14:tracePt t="68552" x="2184400" y="4241800"/>
          <p14:tracePt t="68553" x="2192338" y="4241800"/>
          <p14:tracePt t="68554" x="2200275" y="4249738"/>
          <p14:tracePt t="68556" x="2208213" y="4249738"/>
          <p14:tracePt t="68558" x="2224088" y="4257675"/>
          <p14:tracePt t="68561" x="2232025" y="4265613"/>
          <p14:tracePt t="68561" x="2239963" y="4265613"/>
          <p14:tracePt t="68563" x="2247900" y="4273550"/>
          <p14:tracePt t="68563" x="2255838" y="4273550"/>
          <p14:tracePt t="68564" x="2265363" y="4273550"/>
          <p14:tracePt t="68565" x="2273300" y="4281488"/>
          <p14:tracePt t="68566" x="2281238" y="4291013"/>
          <p14:tracePt t="68569" x="2289175" y="4291013"/>
          <p14:tracePt t="68569" x="2297113" y="4298950"/>
          <p14:tracePt t="68570" x="2312988" y="4306888"/>
          <p14:tracePt t="68572" x="2320925" y="4306888"/>
          <p14:tracePt t="68574" x="2336800" y="4314825"/>
          <p14:tracePt t="68575" x="2352675" y="4314825"/>
          <p14:tracePt t="68577" x="2360613" y="4322763"/>
          <p14:tracePt t="68579" x="2376488" y="4330700"/>
          <p14:tracePt t="68579" x="2384425" y="4330700"/>
          <p14:tracePt t="68580" x="2392363" y="4330700"/>
          <p14:tracePt t="68581" x="2400300" y="4346575"/>
          <p14:tracePt t="68583" x="2408238" y="4346575"/>
          <p14:tracePt t="68583" x="2424113" y="4346575"/>
          <p14:tracePt t="68585" x="2432050" y="4346575"/>
          <p14:tracePt t="68585" x="2439988" y="4354513"/>
          <p14:tracePt t="68587" x="2447925" y="4354513"/>
          <p14:tracePt t="68587" x="2463800" y="4362450"/>
          <p14:tracePt t="68589" x="2479675" y="4362450"/>
          <p14:tracePt t="68591" x="2495550" y="4378325"/>
          <p14:tracePt t="68592" x="2511425" y="4378325"/>
          <p14:tracePt t="68593" x="2519363" y="4378325"/>
          <p14:tracePt t="68595" x="2527300" y="4386263"/>
          <p14:tracePt t="68595" x="2543175" y="4386263"/>
          <p14:tracePt t="68596" x="2551113" y="4394200"/>
          <p14:tracePt t="68597" x="2559050" y="4394200"/>
          <p14:tracePt t="68598" x="2574925" y="4394200"/>
          <p14:tracePt t="68599" x="2582863" y="4402138"/>
          <p14:tracePt t="68601" x="2590800" y="4410075"/>
          <p14:tracePt t="68601" x="2606675" y="4410075"/>
          <p14:tracePt t="68602" x="2616200" y="4410075"/>
          <p14:tracePt t="68604" x="2632075" y="4418013"/>
          <p14:tracePt t="68604" x="2647950" y="4418013"/>
          <p14:tracePt t="68606" x="2655888" y="4418013"/>
          <p14:tracePt t="68606" x="2663825" y="4425950"/>
          <p14:tracePt t="68608" x="2695575" y="4433888"/>
          <p14:tracePt t="68609" x="2703513" y="4433888"/>
          <p14:tracePt t="68611" x="2719388" y="4433888"/>
          <p14:tracePt t="68611" x="2735263" y="4441825"/>
          <p14:tracePt t="68612" x="2743200" y="4441825"/>
          <p14:tracePt t="68613" x="2759075" y="4449763"/>
          <p14:tracePt t="68614" x="2767013" y="4449763"/>
          <p14:tracePt t="68615" x="2782888" y="4449763"/>
          <p14:tracePt t="68616" x="2790825" y="4449763"/>
          <p14:tracePt t="68617" x="2806700" y="4457700"/>
          <p14:tracePt t="68618" x="2814638" y="4457700"/>
          <p14:tracePt t="68620" x="2830513" y="4465638"/>
          <p14:tracePt t="68620" x="2846388" y="4465638"/>
          <p14:tracePt t="68621" x="2854325" y="4473575"/>
          <p14:tracePt t="68622" x="2870200" y="4473575"/>
          <p14:tracePt t="68624" x="2886075" y="4473575"/>
          <p14:tracePt t="68625" x="2901950" y="4473575"/>
          <p14:tracePt t="68625" x="2909888" y="4481513"/>
          <p14:tracePt t="68627" x="2925763" y="4489450"/>
          <p14:tracePt t="68627" x="2941638" y="4489450"/>
          <p14:tracePt t="68628" x="2949575" y="4489450"/>
          <p14:tracePt t="68629" x="2967038" y="4489450"/>
          <p14:tracePt t="68630" x="2982913" y="4489450"/>
          <p14:tracePt t="68631" x="2998788" y="4497388"/>
          <p14:tracePt t="68632" x="3014663" y="4505325"/>
          <p14:tracePt t="68633" x="3022600" y="4505325"/>
          <p14:tracePt t="68635" x="3038475" y="4513263"/>
          <p14:tracePt t="68635" x="3054350" y="4513263"/>
          <p14:tracePt t="68637" x="3070225" y="4513263"/>
          <p14:tracePt t="68637" x="3078163" y="4513263"/>
          <p14:tracePt t="68639" x="3094038" y="4513263"/>
          <p14:tracePt t="68639" x="3109913" y="4521200"/>
          <p14:tracePt t="68641" x="3133725" y="4529138"/>
          <p14:tracePt t="68642" x="3149600" y="4529138"/>
          <p14:tracePt t="68643" x="3165475" y="4529138"/>
          <p14:tracePt t="68644" x="3181350" y="4529138"/>
          <p14:tracePt t="68645" x="3197225" y="4537075"/>
          <p14:tracePt t="68646" x="3213100" y="4537075"/>
          <p14:tracePt t="68647" x="3228975" y="4545013"/>
          <p14:tracePt t="68648" x="3244850" y="4552950"/>
          <p14:tracePt t="68650" x="3260725" y="4552950"/>
          <p14:tracePt t="68650" x="3276600" y="4552950"/>
          <p14:tracePt t="68652" x="3292475" y="4552950"/>
          <p14:tracePt t="68652" x="3300413" y="4552950"/>
          <p14:tracePt t="68654" x="3325813" y="4560888"/>
          <p14:tracePt t="68654" x="3341688" y="4560888"/>
          <p14:tracePt t="68656" x="3357563" y="4568825"/>
          <p14:tracePt t="68656" x="3381375" y="4568825"/>
          <p14:tracePt t="68658" x="3405188" y="4568825"/>
          <p14:tracePt t="68659" x="3429000" y="4568825"/>
          <p14:tracePt t="68660" x="3436938" y="4576763"/>
          <p14:tracePt t="68661" x="3460750" y="4576763"/>
          <p14:tracePt t="68662" x="3468688" y="4584700"/>
          <p14:tracePt t="68664" x="3484563" y="4592638"/>
          <p14:tracePt t="68664" x="3500438" y="4592638"/>
          <p14:tracePt t="68666" x="3516313" y="4592638"/>
          <p14:tracePt t="68666" x="3532188" y="4592638"/>
          <p14:tracePt t="68668" x="3556000" y="4600575"/>
          <p14:tracePt t="68668" x="3563938" y="4600575"/>
          <p14:tracePt t="68670" x="3587750" y="4600575"/>
          <p14:tracePt t="68670" x="3603625" y="4608513"/>
          <p14:tracePt t="68672" x="3619500" y="4608513"/>
          <p14:tracePt t="68672" x="3627438" y="4608513"/>
          <p14:tracePt t="68673" x="3643313" y="4608513"/>
          <p14:tracePt t="68675" x="3668713" y="4608513"/>
          <p14:tracePt t="68675" x="3684588" y="4616450"/>
          <p14:tracePt t="68676" x="3700463" y="4624388"/>
          <p14:tracePt t="68677" x="3716338" y="4624388"/>
          <p14:tracePt t="68679" x="3732213" y="4624388"/>
          <p14:tracePt t="68679" x="3748088" y="4633913"/>
          <p14:tracePt t="68680" x="3763963" y="4633913"/>
          <p14:tracePt t="68681" x="3779838" y="4633913"/>
          <p14:tracePt t="68682" x="3787775" y="4633913"/>
          <p14:tracePt t="68684" x="3803650" y="4633913"/>
          <p14:tracePt t="68684" x="3827463" y="4641850"/>
          <p14:tracePt t="68685" x="3843338" y="4649788"/>
          <p14:tracePt t="68687" x="3859213" y="4649788"/>
          <p14:tracePt t="68687" x="3875088" y="4649788"/>
          <p14:tracePt t="68688" x="3883025" y="4649788"/>
          <p14:tracePt t="68689" x="3906838" y="4657725"/>
          <p14:tracePt t="68691" x="3938588" y="4657725"/>
          <p14:tracePt t="68692" x="3954463" y="4665663"/>
          <p14:tracePt t="68694" x="3970338" y="4665663"/>
          <p14:tracePt t="68694" x="3986213" y="4665663"/>
          <p14:tracePt t="68695" x="4002088" y="4673600"/>
          <p14:tracePt t="68697" x="4019550" y="4673600"/>
          <p14:tracePt t="68697" x="4035425" y="4673600"/>
          <p14:tracePt t="68699" x="4059238" y="4673600"/>
          <p14:tracePt t="68699" x="4075113" y="4681538"/>
          <p14:tracePt t="68701" x="4083050" y="4681538"/>
          <p14:tracePt t="68701" x="4106863" y="4681538"/>
          <p14:tracePt t="68703" x="4130675" y="4681538"/>
          <p14:tracePt t="68703" x="4146550" y="4689475"/>
          <p14:tracePt t="68705" x="4154488" y="4689475"/>
          <p14:tracePt t="68705" x="4178300" y="4697413"/>
          <p14:tracePt t="68706" x="4194175" y="4697413"/>
          <p14:tracePt t="68707" x="4210050" y="4697413"/>
          <p14:tracePt t="68708" x="4225925" y="4697413"/>
          <p14:tracePt t="68710" x="4257675" y="4697413"/>
          <p14:tracePt t="68711" x="4273550" y="4697413"/>
          <p14:tracePt t="68712" x="4297363" y="4705350"/>
          <p14:tracePt t="68713" x="4313238" y="4705350"/>
          <p14:tracePt t="68715" x="4337050" y="4713288"/>
          <p14:tracePt t="68715" x="4352925" y="4721225"/>
          <p14:tracePt t="68717" x="4370388" y="4721225"/>
          <p14:tracePt t="68717" x="4386263" y="4721225"/>
          <p14:tracePt t="68719" x="4402138" y="4721225"/>
          <p14:tracePt t="68719" x="4418013" y="4721225"/>
          <p14:tracePt t="68720" x="4441825" y="4729163"/>
          <p14:tracePt t="68721" x="4457700" y="4729163"/>
          <p14:tracePt t="68722" x="4473575" y="4729163"/>
          <p14:tracePt t="68723" x="4489450" y="4729163"/>
          <p14:tracePt t="68725" x="4513263" y="4729163"/>
          <p14:tracePt t="68725" x="4529138" y="4737100"/>
          <p14:tracePt t="68726" x="4545013" y="4737100"/>
          <p14:tracePt t="68727" x="4560888" y="4737100"/>
          <p14:tracePt t="68728" x="4584700" y="4745038"/>
          <p14:tracePt t="68729" x="4600575" y="4745038"/>
          <p14:tracePt t="68731" x="4616450" y="4745038"/>
          <p14:tracePt t="68731" x="4640263" y="4745038"/>
          <p14:tracePt t="68733" x="4648200" y="4745038"/>
          <p14:tracePt t="68733" x="4672013" y="4745038"/>
          <p14:tracePt t="68734" x="4687888" y="4745038"/>
          <p14:tracePt t="68735" x="4713288" y="4752975"/>
          <p14:tracePt t="68736" x="4737100" y="4752975"/>
          <p14:tracePt t="68737" x="4752975" y="4752975"/>
          <p14:tracePt t="68739" x="4776788" y="4760913"/>
          <p14:tracePt t="68739" x="4792663" y="4760913"/>
          <p14:tracePt t="68741" x="4824413" y="4760913"/>
          <p14:tracePt t="68742" x="4848225" y="4768850"/>
          <p14:tracePt t="68743" x="4864100" y="4768850"/>
          <p14:tracePt t="68744" x="4879975" y="4768850"/>
          <p14:tracePt t="68745" x="4903788" y="4768850"/>
          <p14:tracePt t="68746" x="4927600" y="4768850"/>
          <p14:tracePt t="68747" x="4943475" y="4768850"/>
          <p14:tracePt t="68748" x="4959350" y="4768850"/>
          <p14:tracePt t="68749" x="4983163" y="4768850"/>
          <p14:tracePt t="68750" x="4999038" y="4768850"/>
          <p14:tracePt t="68751" x="5014913" y="4776788"/>
          <p14:tracePt t="68753" x="5046663" y="4776788"/>
          <p14:tracePt t="68753" x="5064125" y="4776788"/>
          <p14:tracePt t="68755" x="5087938" y="4784725"/>
          <p14:tracePt t="68755" x="5103813" y="4784725"/>
          <p14:tracePt t="68756" x="5127625" y="4784725"/>
          <p14:tracePt t="68758" x="5143500" y="4784725"/>
          <p14:tracePt t="68759" x="5167313" y="4792663"/>
          <p14:tracePt t="68759" x="5175250" y="4792663"/>
          <p14:tracePt t="68760" x="5199063" y="4792663"/>
          <p14:tracePt t="68761" x="5222875" y="4792663"/>
          <p14:tracePt t="68762" x="5238750" y="4792663"/>
          <p14:tracePt t="68763" x="5262563" y="4792663"/>
          <p14:tracePt t="68765" x="5278438" y="4792663"/>
          <p14:tracePt t="68765" x="5302250" y="4792663"/>
          <p14:tracePt t="68766" x="5318125" y="4792663"/>
          <p14:tracePt t="68767" x="5341938" y="4792663"/>
          <p14:tracePt t="68768" x="5357813" y="4800600"/>
          <p14:tracePt t="68770" x="5373688" y="4800600"/>
          <p14:tracePt t="68770" x="5397500" y="4800600"/>
          <p14:tracePt t="68772" x="5414963" y="4800600"/>
          <p14:tracePt t="68772" x="5430838" y="4800600"/>
          <p14:tracePt t="68773" x="5446713" y="4800600"/>
          <p14:tracePt t="68774" x="5478463" y="4808538"/>
          <p14:tracePt t="68775" x="5494338" y="4808538"/>
          <p14:tracePt t="68776" x="5510213" y="4808538"/>
          <p14:tracePt t="68777" x="5534025" y="4808538"/>
          <p14:tracePt t="68778" x="5549900" y="4808538"/>
          <p14:tracePt t="68780" x="5565775" y="4808538"/>
          <p14:tracePt t="68780" x="5581650" y="4816475"/>
          <p14:tracePt t="68781" x="5597525" y="4816475"/>
          <p14:tracePt t="68783" x="5613400" y="4816475"/>
          <p14:tracePt t="68783" x="5637213" y="4816475"/>
          <p14:tracePt t="68784" x="5653088" y="4816475"/>
          <p14:tracePt t="68786" x="5668963" y="4816475"/>
          <p14:tracePt t="68786" x="5684838" y="4816475"/>
          <p14:tracePt t="68787" x="5700713" y="4816475"/>
          <p14:tracePt t="68788" x="5716588" y="4816475"/>
          <p14:tracePt t="68789" x="5740400" y="4816475"/>
          <p14:tracePt t="68791" x="5773738" y="4816475"/>
          <p14:tracePt t="68792" x="5789613" y="4824413"/>
          <p14:tracePt t="68793" x="5805488" y="4824413"/>
          <p14:tracePt t="68794" x="5821363" y="4824413"/>
          <p14:tracePt t="68796" x="5837238" y="4824413"/>
          <p14:tracePt t="68796" x="5861050" y="4824413"/>
          <p14:tracePt t="68797" x="5876925" y="4824413"/>
          <p14:tracePt t="68798" x="5884863" y="4824413"/>
          <p14:tracePt t="68800" x="5900738" y="4824413"/>
          <p14:tracePt t="68800" x="5924550" y="4824413"/>
          <p14:tracePt t="68802" x="5932488" y="4824413"/>
          <p14:tracePt t="68802" x="5956300" y="4824413"/>
          <p14:tracePt t="68803" x="5964238" y="4824413"/>
          <p14:tracePt t="68805" x="5988050" y="4824413"/>
          <p14:tracePt t="68805" x="6003925" y="4824413"/>
          <p14:tracePt t="68806" x="6019800" y="4824413"/>
          <p14:tracePt t="68808" x="6027738" y="4824413"/>
          <p14:tracePt t="68808" x="6043613" y="4824413"/>
          <p14:tracePt t="68809" x="6067425" y="4824413"/>
          <p14:tracePt t="68810" x="6083300" y="4824413"/>
          <p14:tracePt t="68812" x="6100763" y="4824413"/>
          <p14:tracePt t="68812" x="6108700" y="4824413"/>
          <p14:tracePt t="68813" x="6124575" y="4824413"/>
          <p14:tracePt t="68815" x="6148388" y="4824413"/>
          <p14:tracePt t="68815" x="6164263" y="4824413"/>
          <p14:tracePt t="68817" x="6180138" y="4824413"/>
          <p14:tracePt t="68817" x="6196013" y="4824413"/>
          <p14:tracePt t="68818" x="6211888" y="4824413"/>
          <p14:tracePt t="68819" x="6219825" y="4824413"/>
          <p14:tracePt t="68820" x="6235700" y="4824413"/>
          <p14:tracePt t="68821" x="6259513" y="4824413"/>
          <p14:tracePt t="68822" x="6275388" y="4824413"/>
          <p14:tracePt t="68823" x="6291263" y="4824413"/>
          <p14:tracePt t="68824" x="6307138" y="4824413"/>
          <p14:tracePt t="68825" x="6323013" y="4824413"/>
          <p14:tracePt t="68826" x="6330950" y="4824413"/>
          <p14:tracePt t="68827" x="6354763" y="4824413"/>
          <p14:tracePt t="68829" x="6370638" y="4824413"/>
          <p14:tracePt t="68829" x="6386513" y="4824413"/>
          <p14:tracePt t="68831" x="6402388" y="4824413"/>
          <p14:tracePt t="68831" x="6418263" y="4824413"/>
          <p14:tracePt t="68832" x="6434138" y="4824413"/>
          <p14:tracePt t="68834" x="6451600" y="4824413"/>
          <p14:tracePt t="68834" x="6475413" y="4824413"/>
          <p14:tracePt t="68836" x="6491288" y="4824413"/>
          <p14:tracePt t="68836" x="6499225" y="4824413"/>
          <p14:tracePt t="68837" x="6523038" y="4824413"/>
          <p14:tracePt t="68838" x="6538913" y="4824413"/>
          <p14:tracePt t="68839" x="6554788" y="4824413"/>
          <p14:tracePt t="68841" x="6594475" y="4824413"/>
          <p14:tracePt t="68842" x="6610350" y="4824413"/>
          <p14:tracePt t="68843" x="6626225" y="4824413"/>
          <p14:tracePt t="68844" x="6642100" y="4824413"/>
          <p14:tracePt t="68845" x="6657975" y="4824413"/>
          <p14:tracePt t="68847" x="6681788" y="4816475"/>
          <p14:tracePt t="68847" x="6689725" y="4816475"/>
          <p14:tracePt t="68849" x="6713538" y="4816475"/>
          <p14:tracePt t="68849" x="6729413" y="4808538"/>
          <p14:tracePt t="68851" x="6745288" y="4808538"/>
          <p14:tracePt t="68851" x="6761163" y="4808538"/>
          <p14:tracePt t="68853" x="6784975" y="4808538"/>
          <p14:tracePt t="68853" x="6802438" y="4808538"/>
          <p14:tracePt t="68854" x="6810375" y="4808538"/>
          <p14:tracePt t="68855" x="6834188" y="4808538"/>
          <p14:tracePt t="68856" x="6850063" y="4800600"/>
          <p14:tracePt t="68858" x="6865938" y="4800600"/>
          <p14:tracePt t="68858" x="6889750" y="4800600"/>
          <p14:tracePt t="68859" x="6905625" y="4800600"/>
          <p14:tracePt t="68860" x="6921500" y="4800600"/>
          <p14:tracePt t="68861" x="6937375" y="4800600"/>
          <p14:tracePt t="68862" x="6953250" y="4800600"/>
          <p14:tracePt t="68864" x="6977063" y="4800600"/>
          <p14:tracePt t="68864" x="6992938" y="4800600"/>
          <p14:tracePt t="68866" x="7016750" y="4800600"/>
          <p14:tracePt t="68866" x="7032625" y="4800600"/>
          <p14:tracePt t="68867" x="7040563" y="4800600"/>
          <p14:tracePt t="68869" x="7064375" y="4800600"/>
          <p14:tracePt t="68869" x="7080250" y="4800600"/>
          <p14:tracePt t="68871" x="7096125" y="4792663"/>
          <p14:tracePt t="68871" x="7112000" y="4792663"/>
          <p14:tracePt t="68872" x="7127875" y="4792663"/>
          <p14:tracePt t="68874" x="7145338" y="4792663"/>
          <p14:tracePt t="68875" x="7169150" y="4784725"/>
          <p14:tracePt t="68875" x="7185025" y="4784725"/>
          <p14:tracePt t="68876" x="7200900" y="4784725"/>
          <p14:tracePt t="68877" x="7224713" y="4784725"/>
          <p14:tracePt t="68878" x="7240588" y="4784725"/>
          <p14:tracePt t="68879" x="7256463" y="4784725"/>
          <p14:tracePt t="68880" x="7264400" y="4784725"/>
          <p14:tracePt t="68881" x="7280275" y="4776788"/>
          <p14:tracePt t="68882" x="7296150" y="4776788"/>
          <p14:tracePt t="68884" x="7319963" y="4776788"/>
          <p14:tracePt t="68884" x="7327900" y="4776788"/>
          <p14:tracePt t="68886" x="7343775" y="4776788"/>
          <p14:tracePt t="68886" x="7359650" y="4776788"/>
          <p14:tracePt t="68887" x="7375525" y="4776788"/>
          <p14:tracePt t="68889" x="7383463" y="4776788"/>
          <p14:tracePt t="68889" x="7399338" y="4776788"/>
          <p14:tracePt t="68891" x="7439025" y="4768850"/>
          <p14:tracePt t="68908" x="7686675" y="4737100"/>
          <p14:tracePt t="68910" x="7694613" y="4729163"/>
          <p14:tracePt t="68911" x="7702550" y="4729163"/>
          <p14:tracePt t="68911" x="7718425" y="4721225"/>
          <p14:tracePt t="68912" x="7734300" y="4721225"/>
          <p14:tracePt t="68914" x="7742238" y="4721225"/>
          <p14:tracePt t="68914" x="7758113" y="4721225"/>
          <p14:tracePt t="68916" x="7773988" y="4713288"/>
          <p14:tracePt t="68916" x="7781925" y="4705350"/>
          <p14:tracePt t="68917" x="7797800" y="4705350"/>
          <p14:tracePt t="68918" x="7813675" y="4697413"/>
          <p14:tracePt t="68920" x="7821613" y="4697413"/>
          <p14:tracePt t="68920" x="7829550" y="4697413"/>
          <p14:tracePt t="68921" x="7847013" y="4689475"/>
          <p14:tracePt t="68923" x="7854950" y="4681538"/>
          <p14:tracePt t="68923" x="7862888" y="4681538"/>
          <p14:tracePt t="68924" x="7878763" y="4681538"/>
          <p14:tracePt t="68925" x="7894638" y="4681538"/>
          <p14:tracePt t="68926" x="7902575" y="4673600"/>
          <p14:tracePt t="68927" x="7910513" y="4673600"/>
          <p14:tracePt t="68928" x="7926388" y="4665663"/>
          <p14:tracePt t="68929" x="7934325" y="4665663"/>
          <p14:tracePt t="68930" x="7942263" y="4665663"/>
          <p14:tracePt t="68932" x="7958138" y="4657725"/>
          <p14:tracePt t="68932" x="7966075" y="4649788"/>
          <p14:tracePt t="68933" x="7974013" y="4649788"/>
          <p14:tracePt t="68935" x="7989888" y="4649788"/>
          <p14:tracePt t="68935" x="7997825" y="4649788"/>
          <p14:tracePt t="68937" x="8005763" y="4641850"/>
          <p14:tracePt t="68937" x="8021638" y="4633913"/>
          <p14:tracePt t="68939" x="8037513" y="4633913"/>
          <p14:tracePt t="68941" x="8053388" y="4624388"/>
          <p14:tracePt t="68942" x="8069263" y="4616450"/>
          <p14:tracePt t="68943" x="8077200" y="4616450"/>
          <p14:tracePt t="68944" x="8085138" y="4608513"/>
          <p14:tracePt t="68946" x="8093075" y="4608513"/>
          <p14:tracePt t="68946" x="8101013" y="4600575"/>
          <p14:tracePt t="68947" x="8108950" y="4600575"/>
          <p14:tracePt t="68948" x="8124825" y="4600575"/>
          <p14:tracePt t="68949" x="8132763" y="4592638"/>
          <p14:tracePt t="68950" x="8148638" y="4584700"/>
          <p14:tracePt t="68952" x="8156575" y="4584700"/>
          <p14:tracePt t="68953" x="8164513" y="4576763"/>
          <p14:tracePt t="68954" x="8172450" y="4576763"/>
          <p14:tracePt t="68955" x="8189913" y="4568825"/>
          <p14:tracePt t="68958" x="8213725" y="4560888"/>
          <p14:tracePt t="68959" x="8221663" y="4552950"/>
          <p14:tracePt t="68961" x="8229600" y="4552950"/>
          <p14:tracePt t="68962" x="8237538" y="4545013"/>
          <p14:tracePt t="68962" x="8245475" y="4545013"/>
          <p14:tracePt t="68963" x="8253413" y="4537075"/>
          <p14:tracePt t="68964" x="8253413" y="4529138"/>
          <p14:tracePt t="68966" x="8269288" y="4529138"/>
          <p14:tracePt t="68966" x="8277225" y="4529138"/>
          <p14:tracePt t="68967" x="8285163" y="4521200"/>
          <p14:tracePt t="68968" x="8293100" y="4513263"/>
          <p14:tracePt t="68969" x="8301038" y="4513263"/>
          <p14:tracePt t="68972" x="8316913" y="4505325"/>
          <p14:tracePt t="68974" x="8324850" y="4497388"/>
          <p14:tracePt t="68975" x="8340725" y="4489450"/>
          <p14:tracePt t="68976" x="8356600" y="4481513"/>
          <p14:tracePt t="68979" x="8364538" y="4481513"/>
          <p14:tracePt t="68979" x="8372475" y="4473575"/>
          <p14:tracePt t="68980" x="8380413" y="4465638"/>
          <p14:tracePt t="68983" x="8388350" y="4465638"/>
          <p14:tracePt t="68983" x="8396288" y="4457700"/>
          <p14:tracePt t="68985" x="8404225" y="4457700"/>
          <p14:tracePt t="68985" x="8412163" y="4449763"/>
          <p14:tracePt t="68987" x="8412163" y="4441825"/>
          <p14:tracePt t="68987" x="8420100" y="4441825"/>
          <p14:tracePt t="68989" x="8428038" y="4441825"/>
          <p14:tracePt t="68989" x="8435975" y="4433888"/>
          <p14:tracePt t="68991" x="8451850" y="4425950"/>
          <p14:tracePt t="68992" x="8451850" y="4418013"/>
          <p14:tracePt t="68994" x="8459788" y="4418013"/>
          <p14:tracePt t="68995" x="8467725" y="4410075"/>
          <p14:tracePt t="68997" x="8475663" y="4410075"/>
          <p14:tracePt t="68999" x="8483600" y="4402138"/>
          <p14:tracePt t="68999" x="8483600" y="4394200"/>
          <p14:tracePt t="69001" x="8499475" y="4394200"/>
          <p14:tracePt t="69001" x="8499475" y="4386263"/>
          <p14:tracePt t="69004" x="8507413" y="4386263"/>
          <p14:tracePt t="69004" x="8507413" y="4378325"/>
          <p14:tracePt t="69006" x="8523288" y="4378325"/>
          <p14:tracePt t="69006" x="8523288" y="4370388"/>
          <p14:tracePt t="69008" x="8531225" y="4370388"/>
          <p14:tracePt t="69009" x="8531225" y="4362450"/>
          <p14:tracePt t="69010" x="8540750" y="4362450"/>
          <p14:tracePt t="69011" x="8540750" y="4354513"/>
          <p14:tracePt t="69012" x="8548688" y="4346575"/>
          <p14:tracePt t="69014" x="8556625" y="4346575"/>
          <p14:tracePt t="69015" x="8556625" y="4338638"/>
          <p14:tracePt t="69017" x="8564563" y="4338638"/>
          <p14:tracePt t="69018" x="8564563" y="4330700"/>
          <p14:tracePt t="69020" x="8572500" y="4330700"/>
          <p14:tracePt t="69021" x="8580438" y="4330700"/>
          <p14:tracePt t="69022" x="8580438" y="4314825"/>
          <p14:tracePt t="69025" x="8588375" y="4314825"/>
          <p14:tracePt t="69026" x="8588375" y="4306888"/>
          <p14:tracePt t="69027" x="8596313" y="4306888"/>
          <p14:tracePt t="69029" x="8596313" y="4298950"/>
          <p14:tracePt t="69030" x="8604250" y="4298950"/>
          <p14:tracePt t="69032" x="8612188" y="4291013"/>
          <p14:tracePt t="69034" x="8612188" y="4281488"/>
          <p14:tracePt t="69035" x="8620125" y="4281488"/>
          <p14:tracePt t="69037" x="8620125" y="4273550"/>
          <p14:tracePt t="69038" x="8628063" y="4273550"/>
          <p14:tracePt t="69041" x="8636000" y="4265613"/>
          <p14:tracePt t="69043" x="8643938" y="4265613"/>
          <p14:tracePt t="69046" x="8651875" y="4257675"/>
          <p14:tracePt t="69047" x="8651875" y="4249738"/>
          <p14:tracePt t="69051" x="8659813" y="4249738"/>
          <p14:tracePt t="69051" x="8659813" y="4241800"/>
          <p14:tracePt t="69055" x="8667750" y="4241800"/>
          <p14:tracePt t="69056" x="8675688" y="4233863"/>
          <p14:tracePt t="69059" x="8675688" y="4225925"/>
          <p14:tracePt t="69062" x="8683625" y="4217988"/>
          <p14:tracePt t="69064" x="8691563" y="4217988"/>
          <p14:tracePt t="69065" x="8691563" y="4210050"/>
          <p14:tracePt t="69067" x="8699500" y="4210050"/>
          <p14:tracePt t="69068" x="8707438" y="4210050"/>
          <p14:tracePt t="69069" x="8707438" y="4202113"/>
          <p14:tracePt t="69073" x="8715375" y="4194175"/>
          <p14:tracePt t="69075" x="8715375" y="4186238"/>
          <p14:tracePt t="69076" x="8723313" y="4186238"/>
          <p14:tracePt t="69078" x="8723313" y="4178300"/>
          <p14:tracePt t="69080" x="8731250" y="4170363"/>
          <p14:tracePt t="69081" x="8739188" y="4170363"/>
          <p14:tracePt t="69082" x="8739188" y="4162425"/>
          <p14:tracePt t="69084" x="8739188" y="4154488"/>
          <p14:tracePt t="69086" x="8747125" y="4154488"/>
          <p14:tracePt t="69086" x="8747125" y="4146550"/>
          <p14:tracePt t="69088" x="8755063" y="4146550"/>
          <p14:tracePt t="69089" x="8755063" y="4138613"/>
          <p14:tracePt t="69091" x="8763000" y="4130675"/>
          <p14:tracePt t="69092" x="8770938" y="4130675"/>
          <p14:tracePt t="69094" x="8770938" y="4122738"/>
          <p14:tracePt t="69095" x="8778875" y="4114800"/>
          <p14:tracePt t="69098" x="8786813" y="4106863"/>
          <p14:tracePt t="69101" x="8786813" y="4098925"/>
          <p14:tracePt t="69101" x="8794750" y="4098925"/>
          <p14:tracePt t="69103" x="8794750" y="4090988"/>
          <p14:tracePt t="69103" x="8802688" y="4083050"/>
          <p14:tracePt t="69106" x="8802688" y="4075113"/>
          <p14:tracePt t="69106" x="8810625" y="4075113"/>
          <p14:tracePt t="69109" x="8810625" y="4067175"/>
          <p14:tracePt t="69109" x="8818563" y="4059238"/>
          <p14:tracePt t="69110" x="8818563" y="4051300"/>
          <p14:tracePt t="69112" x="8826500" y="4043363"/>
          <p14:tracePt t="69114" x="8834438" y="4035425"/>
          <p14:tracePt t="69116" x="8842375" y="4035425"/>
          <p14:tracePt t="69117" x="8842375" y="4027488"/>
          <p14:tracePt t="69118" x="8842375" y="4019550"/>
          <p14:tracePt t="69119" x="8842375" y="4011613"/>
          <p14:tracePt t="69120" x="8850313" y="4011613"/>
          <p14:tracePt t="69122" x="8850313" y="3995738"/>
          <p14:tracePt t="69124" x="8866188" y="3995738"/>
          <p14:tracePt t="69125" x="8866188" y="3987800"/>
          <p14:tracePt t="69126" x="8866188" y="3979863"/>
          <p14:tracePt t="69127" x="8866188" y="3971925"/>
          <p14:tracePt t="69128" x="8874125" y="3971925"/>
          <p14:tracePt t="69130" x="8874125" y="3963988"/>
          <p14:tracePt t="69131" x="8874125" y="3956050"/>
          <p14:tracePt t="69132" x="8883650" y="3956050"/>
          <p14:tracePt t="69133" x="8883650" y="3948113"/>
          <p14:tracePt t="69136" x="8883650" y="3938588"/>
          <p14:tracePt t="69136" x="8891588" y="3938588"/>
          <p14:tracePt t="69137" x="8891588" y="3930650"/>
          <p14:tracePt t="69139" x="8891588" y="3922713"/>
          <p14:tracePt t="69141" x="8899525" y="3914775"/>
          <p14:tracePt t="69142" x="8899525" y="3906838"/>
          <p14:tracePt t="69144" x="8899525" y="3898900"/>
          <p14:tracePt t="69146" x="8907463" y="3890963"/>
          <p14:tracePt t="69147" x="8915400" y="3883025"/>
          <p14:tracePt t="69149" x="8915400" y="3875088"/>
          <p14:tracePt t="69152" x="8915400" y="3867150"/>
          <p14:tracePt t="69152" x="8915400" y="3859213"/>
          <p14:tracePt t="69155" x="8915400" y="3851275"/>
          <p14:tracePt t="69158" x="8915400" y="3843338"/>
          <p14:tracePt t="69159" x="8915400" y="3835400"/>
          <p14:tracePt t="69161" x="8915400" y="3827463"/>
          <p14:tracePt t="69164" x="8915400" y="3819525"/>
          <p14:tracePt t="69166" x="8915400" y="3811588"/>
          <p14:tracePt t="69167" x="8915400" y="3803650"/>
          <p14:tracePt t="69171" x="8915400" y="3795713"/>
          <p14:tracePt t="69172" x="8915400" y="3787775"/>
          <p14:tracePt t="69175" x="8915400" y="3779838"/>
          <p14:tracePt t="69176" x="8915400" y="3771900"/>
          <p14:tracePt t="69181" x="8915400" y="3763963"/>
          <p14:tracePt t="69183" x="8915400" y="3756025"/>
          <p14:tracePt t="69184" x="8915400" y="3748088"/>
          <p14:tracePt t="69188" x="8915400" y="3740150"/>
          <p14:tracePt t="69191" x="8907463" y="3732213"/>
          <p14:tracePt t="69195" x="8907463" y="3724275"/>
          <p14:tracePt t="69197" x="8907463" y="3716338"/>
          <p14:tracePt t="69199" x="8899525" y="3716338"/>
          <p14:tracePt t="69200" x="8899525" y="3708400"/>
          <p14:tracePt t="69205" x="8899525" y="3700463"/>
          <p14:tracePt t="69205" x="8891588" y="3700463"/>
          <p14:tracePt t="69209" x="8891588" y="3684588"/>
          <p14:tracePt t="69210" x="8883650" y="3684588"/>
          <p14:tracePt t="69214" x="8874125" y="3684588"/>
          <p14:tracePt t="69214" x="8874125" y="3676650"/>
          <p14:tracePt t="69217" x="8874125" y="3668713"/>
          <p14:tracePt t="69219" x="8866188" y="3668713"/>
          <p14:tracePt t="69222" x="8866188" y="3660775"/>
          <p14:tracePt t="69222" x="8858250" y="3660775"/>
          <p14:tracePt t="69224" x="8858250" y="3652838"/>
          <p14:tracePt t="69224" x="8850313" y="3652838"/>
          <p14:tracePt t="69225" x="8842375" y="3652838"/>
          <p14:tracePt t="69226" x="8842375" y="3644900"/>
          <p14:tracePt t="69229" x="8834438" y="3636963"/>
          <p14:tracePt t="69233" x="8826500" y="3636963"/>
          <p14:tracePt t="69233" x="8826500" y="3629025"/>
          <p14:tracePt t="69235" x="8818563" y="3621088"/>
          <p14:tracePt t="69237" x="8810625" y="3621088"/>
          <p14:tracePt t="69238" x="8802688" y="3613150"/>
          <p14:tracePt t="69241" x="8794750" y="3613150"/>
          <p14:tracePt t="69242" x="8794750" y="3605213"/>
          <p14:tracePt t="69242" x="8786813" y="3605213"/>
          <p14:tracePt t="69244" x="8778875" y="3595688"/>
          <p14:tracePt t="69245" x="8770938" y="3587750"/>
          <p14:tracePt t="69247" x="8763000" y="3587750"/>
          <p14:tracePt t="69248" x="8763000" y="3579813"/>
          <p14:tracePt t="69249" x="8755063" y="3579813"/>
          <p14:tracePt t="69250" x="8755063" y="3571875"/>
          <p14:tracePt t="69251" x="8747125" y="3571875"/>
          <p14:tracePt t="69252" x="8739188" y="3571875"/>
          <p14:tracePt t="69254" x="8731250" y="3571875"/>
          <p14:tracePt t="69254" x="8731250" y="3563938"/>
          <p14:tracePt t="69256" x="8723313" y="3563938"/>
          <p14:tracePt t="69256" x="8715375" y="3556000"/>
          <p14:tracePt t="69258" x="8707438" y="3556000"/>
          <p14:tracePt t="69259" x="8699500" y="3548063"/>
          <p14:tracePt t="69260" x="8691563" y="3548063"/>
          <p14:tracePt t="69262" x="8683625" y="3540125"/>
          <p14:tracePt t="69264" x="8675688" y="3540125"/>
          <p14:tracePt t="69264" x="8667750" y="3532188"/>
          <p14:tracePt t="69266" x="8659813" y="3524250"/>
          <p14:tracePt t="69267" x="8643938" y="3524250"/>
          <p14:tracePt t="69269" x="8636000" y="3516313"/>
          <p14:tracePt t="69270" x="8628063" y="3516313"/>
          <p14:tracePt t="69272" x="8620125" y="3508375"/>
          <p14:tracePt t="69272" x="8604250" y="3508375"/>
          <p14:tracePt t="69274" x="8596313" y="3500438"/>
          <p14:tracePt t="69277" x="8580438" y="3500438"/>
          <p14:tracePt t="69277" x="8572500" y="3492500"/>
          <p14:tracePt t="69279" x="8564563" y="3492500"/>
          <p14:tracePt t="69279" x="8556625" y="3484563"/>
          <p14:tracePt t="69282" x="8540750" y="3484563"/>
          <p14:tracePt t="69282" x="8531225" y="3476625"/>
          <p14:tracePt t="69284" x="8523288" y="3476625"/>
          <p14:tracePt t="69284" x="8515350" y="3468688"/>
          <p14:tracePt t="69285" x="8507413" y="3468688"/>
          <p14:tracePt t="69286" x="8499475" y="3468688"/>
          <p14:tracePt t="69287" x="8483600" y="3468688"/>
          <p14:tracePt t="69289" x="8475663" y="3460750"/>
          <p14:tracePt t="69289" x="8467725" y="3460750"/>
          <p14:tracePt t="69293" x="8435975" y="3452813"/>
          <p14:tracePt t="69293" x="8428038" y="3444875"/>
          <p14:tracePt t="69295" x="8420100" y="3444875"/>
          <p14:tracePt t="69295" x="8412163" y="3444875"/>
          <p14:tracePt t="69296" x="8404225" y="3436938"/>
          <p14:tracePt t="69297" x="8396288" y="3436938"/>
          <p14:tracePt t="69298" x="8380413" y="3436938"/>
          <p14:tracePt t="69299" x="8372475" y="3429000"/>
          <p14:tracePt t="69300" x="8364538" y="3429000"/>
          <p14:tracePt t="69301" x="8348663" y="3429000"/>
          <p14:tracePt t="69303" x="8340725" y="3421063"/>
          <p14:tracePt t="69303" x="8332788" y="3421063"/>
          <p14:tracePt t="69305" x="8316913" y="3413125"/>
          <p14:tracePt t="69305" x="8308975" y="3413125"/>
          <p14:tracePt t="69306" x="8301038" y="3413125"/>
          <p14:tracePt t="69308" x="8293100" y="3405188"/>
          <p14:tracePt t="69308" x="8277225" y="3397250"/>
          <p14:tracePt t="69310" x="8269288" y="3397250"/>
          <p14:tracePt t="69310" x="8261350" y="3397250"/>
          <p14:tracePt t="69312" x="8245475" y="3397250"/>
          <p14:tracePt t="69312" x="8237538" y="3389313"/>
          <p14:tracePt t="69314" x="8221663" y="3389313"/>
          <p14:tracePt t="69314" x="8205788" y="3381375"/>
          <p14:tracePt t="69316" x="8197850" y="3381375"/>
          <p14:tracePt t="69317" x="8172450" y="3373438"/>
          <p14:tracePt t="69319" x="8164513" y="3373438"/>
          <p14:tracePt t="69319" x="8156575" y="3373438"/>
          <p14:tracePt t="69320" x="8140700" y="3365500"/>
          <p14:tracePt t="69321" x="8132763" y="3365500"/>
          <p14:tracePt t="69322" x="8124825" y="3365500"/>
          <p14:tracePt t="69324" x="8108950" y="3365500"/>
          <p14:tracePt t="69325" x="8093075" y="3349625"/>
          <p14:tracePt t="69326" x="8085138" y="3349625"/>
          <p14:tracePt t="69327" x="8069263" y="3349625"/>
          <p14:tracePt t="69329" x="8053388" y="3349625"/>
          <p14:tracePt t="69329" x="8045450" y="3349625"/>
          <p14:tracePt t="69331" x="8037513" y="3349625"/>
          <p14:tracePt t="69331" x="8021638" y="3341688"/>
          <p14:tracePt t="69333" x="8013700" y="3341688"/>
          <p14:tracePt t="69333" x="8005763" y="3341688"/>
          <p14:tracePt t="69334" x="7989888" y="3333750"/>
          <p14:tracePt t="69336" x="7981950" y="3333750"/>
          <p14:tracePt t="69336" x="7974013" y="3333750"/>
          <p14:tracePt t="69337" x="7958138" y="3333750"/>
          <p14:tracePt t="69339" x="7958138" y="3325813"/>
          <p14:tracePt t="69339" x="7950200" y="3325813"/>
          <p14:tracePt t="69341" x="7918450" y="3325813"/>
          <p14:tracePt t="69343" x="7902575" y="3325813"/>
          <p14:tracePt t="69344" x="7894638" y="3325813"/>
          <p14:tracePt t="69345" x="7886700" y="3317875"/>
          <p14:tracePt t="69346" x="7870825" y="3317875"/>
          <p14:tracePt t="69347" x="7862888" y="3317875"/>
          <p14:tracePt t="69349" x="7854950" y="3309938"/>
          <p14:tracePt t="69349" x="7847013" y="3309938"/>
          <p14:tracePt t="69351" x="7829550" y="3309938"/>
          <p14:tracePt t="69352" x="7821613" y="3309938"/>
          <p14:tracePt t="69353" x="7805738" y="3309938"/>
          <p14:tracePt t="69355" x="7797800" y="3309938"/>
          <p14:tracePt t="69355" x="7789863" y="3302000"/>
          <p14:tracePt t="69356" x="7773988" y="3302000"/>
          <p14:tracePt t="69358" x="7758113" y="3302000"/>
          <p14:tracePt t="69359" x="7750175" y="3302000"/>
          <p14:tracePt t="69360" x="7742238" y="3302000"/>
          <p14:tracePt t="69361" x="7726363" y="3302000"/>
          <p14:tracePt t="69362" x="7718425" y="3294063"/>
          <p14:tracePt t="69363" x="7710488" y="3294063"/>
          <p14:tracePt t="69365" x="7702550" y="3294063"/>
          <p14:tracePt t="69365" x="7694613" y="3294063"/>
          <p14:tracePt t="69367" x="7686675" y="3294063"/>
          <p14:tracePt t="69367" x="7678738" y="3294063"/>
          <p14:tracePt t="69369" x="7670800" y="3294063"/>
          <p14:tracePt t="69369" x="7654925" y="3294063"/>
          <p14:tracePt t="69371" x="7646988" y="3286125"/>
          <p14:tracePt t="69372" x="7631113" y="3286125"/>
          <p14:tracePt t="69373" x="7623175" y="3286125"/>
          <p14:tracePt t="69375" x="7607300" y="3286125"/>
          <p14:tracePt t="69376" x="7599363" y="3286125"/>
          <p14:tracePt t="69377" x="7591425" y="3286125"/>
          <p14:tracePt t="69379" x="7583488" y="3286125"/>
          <p14:tracePt t="69379" x="7575550" y="3286125"/>
          <p14:tracePt t="69381" x="7567613" y="3286125"/>
          <p14:tracePt t="69381" x="7551738" y="3286125"/>
          <p14:tracePt t="69382" x="7543800" y="3286125"/>
          <p14:tracePt t="69383" x="7535863" y="3286125"/>
          <p14:tracePt t="69385" x="7527925" y="3286125"/>
          <p14:tracePt t="69385" x="7519988" y="3286125"/>
          <p14:tracePt t="69387" x="7512050" y="3286125"/>
          <p14:tracePt t="69387" x="7504113" y="3286125"/>
          <p14:tracePt t="69389" x="7496175" y="3286125"/>
          <p14:tracePt t="69389" x="7486650" y="3286125"/>
          <p14:tracePt t="69391" x="7462838" y="3286125"/>
          <p14:tracePt t="69392" x="7454900" y="3286125"/>
          <p14:tracePt t="69393" x="7446963" y="3286125"/>
          <p14:tracePt t="69395" x="7439025" y="3286125"/>
          <p14:tracePt t="69395" x="7431088" y="3286125"/>
          <p14:tracePt t="69397" x="7423150" y="3278188"/>
          <p14:tracePt t="69397" x="7407275" y="3278188"/>
          <p14:tracePt t="69400" x="7391400" y="3278188"/>
          <p14:tracePt t="69400" x="7383463" y="3278188"/>
          <p14:tracePt t="69402" x="7375525" y="3278188"/>
          <p14:tracePt t="69402" x="7367588" y="3278188"/>
          <p14:tracePt t="69404" x="7343775" y="3278188"/>
          <p14:tracePt t="69405" x="7335838" y="3278188"/>
          <p14:tracePt t="69406" x="7319963" y="3278188"/>
          <p14:tracePt t="69408" x="7312025" y="3278188"/>
          <p14:tracePt t="69408" x="7304088" y="3278188"/>
          <p14:tracePt t="69410" x="7296150" y="3278188"/>
          <p14:tracePt t="69410" x="7280275" y="3278188"/>
          <p14:tracePt t="69412" x="7272338" y="3278188"/>
          <p14:tracePt t="69412" x="7264400" y="3278188"/>
          <p14:tracePt t="69414" x="7256463" y="3278188"/>
          <p14:tracePt t="69415" x="7232650" y="3278188"/>
          <p14:tracePt t="69415" x="7224713" y="3278188"/>
          <p14:tracePt t="69416" x="7216775" y="3278188"/>
          <p14:tracePt t="69417" x="7208838" y="3278188"/>
          <p14:tracePt t="69419" x="7192963" y="3270250"/>
          <p14:tracePt t="69419" x="7185025" y="3270250"/>
          <p14:tracePt t="69420" x="7169150" y="3270250"/>
          <p14:tracePt t="69422" x="7161213" y="3270250"/>
          <p14:tracePt t="69423" x="7145338" y="3270250"/>
          <p14:tracePt t="69423" x="7135813" y="3270250"/>
          <p14:tracePt t="69424" x="7119938" y="3270250"/>
          <p14:tracePt t="69425" x="7112000" y="3270250"/>
          <p14:tracePt t="69426" x="7096125" y="3270250"/>
          <p14:tracePt t="69427" x="7088188" y="3270250"/>
          <p14:tracePt t="69428" x="7080250" y="3270250"/>
          <p14:tracePt t="69429" x="7064375" y="3270250"/>
          <p14:tracePt t="69430" x="7048500" y="3270250"/>
          <p14:tracePt t="69432" x="7040563" y="3270250"/>
          <p14:tracePt t="69432" x="7024688" y="3270250"/>
          <p14:tracePt t="69433" x="7016750" y="3270250"/>
          <p14:tracePt t="69435" x="7000875" y="3270250"/>
          <p14:tracePt t="69435" x="6992938" y="3270250"/>
          <p14:tracePt t="69436" x="6977063" y="3270250"/>
          <p14:tracePt t="69437" x="6969125" y="3270250"/>
          <p14:tracePt t="69439" x="6953250" y="3270250"/>
          <p14:tracePt t="69439" x="6937375" y="3270250"/>
          <p14:tracePt t="69441" x="6921500" y="3270250"/>
          <p14:tracePt t="69442" x="6905625" y="3270250"/>
          <p14:tracePt t="69444" x="6889750" y="3270250"/>
          <p14:tracePt t="69444" x="6881813" y="3270250"/>
          <p14:tracePt t="69445" x="6873875" y="3270250"/>
          <p14:tracePt t="69447" x="6858000" y="3270250"/>
          <p14:tracePt t="69447" x="6842125" y="3270250"/>
          <p14:tracePt t="69449" x="6834188" y="3270250"/>
          <p14:tracePt t="69449" x="6826250" y="3270250"/>
          <p14:tracePt t="69451" x="6810375" y="3270250"/>
          <p14:tracePt t="69452" x="6794500" y="3270250"/>
          <p14:tracePt t="69452" x="6784975" y="3270250"/>
          <p14:tracePt t="69454" x="6777038" y="3270250"/>
          <p14:tracePt t="69454" x="6761163" y="3270250"/>
          <p14:tracePt t="69455" x="6745288" y="3270250"/>
          <p14:tracePt t="69456" x="6737350" y="3270250"/>
          <p14:tracePt t="69459" x="6713538" y="3270250"/>
          <p14:tracePt t="69459" x="6697663" y="3270250"/>
          <p14:tracePt t="69460" x="6689725" y="3270250"/>
          <p14:tracePt t="69461" x="6681788" y="3270250"/>
          <p14:tracePt t="69462" x="6665913" y="3270250"/>
          <p14:tracePt t="69463" x="6650038" y="3270250"/>
          <p14:tracePt t="69465" x="6642100" y="3270250"/>
          <p14:tracePt t="69465" x="6634163" y="3270250"/>
          <p14:tracePt t="69467" x="6618288" y="3262313"/>
          <p14:tracePt t="69467" x="6602413" y="3262313"/>
          <p14:tracePt t="69469" x="6594475" y="3262313"/>
          <p14:tracePt t="69469" x="6586538" y="3262313"/>
          <p14:tracePt t="69470" x="6570663" y="3262313"/>
          <p14:tracePt t="69472" x="6562725" y="3262313"/>
          <p14:tracePt t="69472" x="6554788" y="3262313"/>
          <p14:tracePt t="69474" x="6538913" y="3262313"/>
          <p14:tracePt t="69476" x="6515100" y="3262313"/>
          <p14:tracePt t="69476" x="6507163" y="3252788"/>
          <p14:tracePt t="69477" x="6491288" y="3252788"/>
          <p14:tracePt t="69478" x="6483350" y="3252788"/>
          <p14:tracePt t="69480" x="6475413" y="3252788"/>
          <p14:tracePt t="69480" x="6467475" y="3252788"/>
          <p14:tracePt t="69481" x="6451600" y="3252788"/>
          <p14:tracePt t="69483" x="6442075" y="3252788"/>
          <p14:tracePt t="69484" x="6434138" y="3252788"/>
          <p14:tracePt t="69484" x="6418263" y="3252788"/>
          <p14:tracePt t="69485" x="6410325" y="3252788"/>
          <p14:tracePt t="69486" x="6402388" y="3252788"/>
          <p14:tracePt t="69487" x="6394450" y="3252788"/>
          <p14:tracePt t="69488" x="6370638" y="3252788"/>
          <p14:tracePt t="69491" x="6346825" y="3252788"/>
          <p14:tracePt t="69492" x="6338888" y="3252788"/>
          <p14:tracePt t="69494" x="6323013" y="3252788"/>
          <p14:tracePt t="69495" x="6315075" y="3252788"/>
          <p14:tracePt t="69497" x="6307138" y="3252788"/>
          <p14:tracePt t="69497" x="6299200" y="3252788"/>
          <p14:tracePt t="69499" x="6291263" y="3252788"/>
          <p14:tracePt t="69499" x="6283325" y="3252788"/>
          <p14:tracePt t="69501" x="6267450" y="3252788"/>
          <p14:tracePt t="69501" x="6259513" y="3252788"/>
          <p14:tracePt t="69503" x="6251575" y="3252788"/>
          <p14:tracePt t="69503" x="6243638" y="3252788"/>
          <p14:tracePt t="69505" x="6235700" y="3252788"/>
          <p14:tracePt t="69505" x="6227763" y="3252788"/>
          <p14:tracePt t="69506" x="6211888" y="3252788"/>
          <p14:tracePt t="69508" x="6196013" y="3252788"/>
          <p14:tracePt t="69510" x="6188075" y="3252788"/>
          <p14:tracePt t="69510" x="6180138" y="3252788"/>
          <p14:tracePt t="69511" x="6172200" y="3252788"/>
          <p14:tracePt t="69512" x="6164263" y="3252788"/>
          <p14:tracePt t="69513" x="6148388" y="3252788"/>
          <p14:tracePt t="69516" x="6132513" y="3252788"/>
          <p14:tracePt t="69516" x="6124575" y="3252788"/>
          <p14:tracePt t="69517" x="6116638" y="3252788"/>
          <p14:tracePt t="69518" x="6108700" y="3252788"/>
          <p14:tracePt t="69519" x="6091238" y="3252788"/>
          <p14:tracePt t="69522" x="6083300" y="3252788"/>
          <p14:tracePt t="69522" x="6067425" y="3252788"/>
          <p14:tracePt t="69523" x="6059488" y="3252788"/>
          <p14:tracePt t="69525" x="6043613" y="3252788"/>
          <p14:tracePt t="69525" x="6035675" y="3252788"/>
          <p14:tracePt t="69526" x="6027738" y="3252788"/>
          <p14:tracePt t="69527" x="6019800" y="3252788"/>
          <p14:tracePt t="69528" x="6011863" y="3252788"/>
          <p14:tracePt t="69530" x="5995988" y="3252788"/>
          <p14:tracePt t="69530" x="5988050" y="3252788"/>
          <p14:tracePt t="69532" x="5972175" y="3252788"/>
          <p14:tracePt t="69533" x="5964238" y="3252788"/>
          <p14:tracePt t="69533" x="5956300" y="3252788"/>
          <p14:tracePt t="69535" x="5940425" y="3252788"/>
          <p14:tracePt t="69535" x="5932488" y="3252788"/>
          <p14:tracePt t="69537" x="5924550" y="3252788"/>
          <p14:tracePt t="69537" x="5908675" y="3252788"/>
          <p14:tracePt t="69539" x="5900738" y="3252788"/>
          <p14:tracePt t="69539" x="5892800" y="3252788"/>
          <p14:tracePt t="69541" x="5868988" y="3252788"/>
          <p14:tracePt t="69542" x="5853113" y="3252788"/>
          <p14:tracePt t="69545" x="5837238" y="3252788"/>
          <p14:tracePt t="69545" x="5821363" y="3252788"/>
          <p14:tracePt t="69547" x="5813425" y="3252788"/>
          <p14:tracePt t="69547" x="5805488" y="3252788"/>
          <p14:tracePt t="69549" x="5789613" y="3252788"/>
          <p14:tracePt t="69550" x="5773738" y="3252788"/>
          <p14:tracePt t="69550" x="5765800" y="3252788"/>
          <p14:tracePt t="69552" x="5749925" y="3252788"/>
          <p14:tracePt t="69552" x="5740400" y="3252788"/>
          <p14:tracePt t="69554" x="5724525" y="3252788"/>
          <p14:tracePt t="69554" x="5716588" y="3252788"/>
          <p14:tracePt t="69555" x="5700713" y="3252788"/>
          <p14:tracePt t="69556" x="5684838" y="3252788"/>
          <p14:tracePt t="69558" x="5676900" y="3252788"/>
          <p14:tracePt t="69558" x="5668963" y="3252788"/>
          <p14:tracePt t="69559" x="5661025" y="3252788"/>
          <p14:tracePt t="69561" x="5645150" y="3252788"/>
          <p14:tracePt t="69561" x="5629275" y="3252788"/>
          <p14:tracePt t="69563" x="5613400" y="3252788"/>
          <p14:tracePt t="69563" x="5605463" y="3252788"/>
          <p14:tracePt t="69564" x="5589588" y="3252788"/>
          <p14:tracePt t="69565" x="5573713" y="3252788"/>
          <p14:tracePt t="69567" x="5565775" y="3252788"/>
          <p14:tracePt t="69567" x="5557838" y="3262313"/>
          <p14:tracePt t="69568" x="5541963" y="3262313"/>
          <p14:tracePt t="69569" x="5526088" y="3262313"/>
          <p14:tracePt t="69571" x="5510213" y="3262313"/>
          <p14:tracePt t="69571" x="5502275" y="3262313"/>
          <p14:tracePt t="69572" x="5494338" y="3262313"/>
          <p14:tracePt t="69573" x="5478463" y="3262313"/>
          <p14:tracePt t="69574" x="5462588" y="3262313"/>
          <p14:tracePt t="69575" x="5454650" y="3262313"/>
          <p14:tracePt t="69577" x="5446713" y="3262313"/>
          <p14:tracePt t="69577" x="5430838" y="3262313"/>
          <p14:tracePt t="69579" x="5414963" y="3262313"/>
          <p14:tracePt t="69579" x="5407025" y="3262313"/>
          <p14:tracePt t="69581" x="5389563" y="3262313"/>
          <p14:tracePt t="69581" x="5381625" y="3262313"/>
          <p14:tracePt t="69583" x="5365750" y="3262313"/>
          <p14:tracePt t="69583" x="5349875" y="3262313"/>
          <p14:tracePt t="69585" x="5341938" y="3262313"/>
          <p14:tracePt t="69585" x="5334000" y="3262313"/>
          <p14:tracePt t="69586" x="5318125" y="3262313"/>
          <p14:tracePt t="69587" x="5310188" y="3262313"/>
          <p14:tracePt t="69589" x="5302250" y="3262313"/>
          <p14:tracePt t="69589" x="5286375" y="3262313"/>
          <p14:tracePt t="69591" x="5262563" y="3262313"/>
          <p14:tracePt t="69592" x="5254625" y="3262313"/>
          <p14:tracePt t="69593" x="5238750" y="3262313"/>
          <p14:tracePt t="69595" x="5230813" y="3262313"/>
          <p14:tracePt t="69595" x="5222875" y="3262313"/>
          <p14:tracePt t="69596" x="5214938" y="3262313"/>
          <p14:tracePt t="69597" x="5199063" y="3262313"/>
          <p14:tracePt t="69599" x="5191125" y="3262313"/>
          <p14:tracePt t="69599" x="5183188" y="3262313"/>
          <p14:tracePt t="69600" x="5175250" y="3262313"/>
          <p14:tracePt t="69602" x="5151438" y="3262313"/>
          <p14:tracePt t="69603" x="5143500" y="3262313"/>
          <p14:tracePt t="69605" x="5127625" y="3262313"/>
          <p14:tracePt t="69605" x="5111750" y="3262313"/>
          <p14:tracePt t="69608" x="5095875" y="3262313"/>
          <p14:tracePt t="69608" x="5087938" y="3262313"/>
          <p14:tracePt t="69609" x="5080000" y="3262313"/>
          <p14:tracePt t="69610" x="5072063" y="3262313"/>
          <p14:tracePt t="69611" x="5056188" y="3262313"/>
          <p14:tracePt t="69612" x="5046663" y="3262313"/>
          <p14:tracePt t="69614" x="5038725" y="3262313"/>
          <p14:tracePt t="69614" x="5030788" y="3262313"/>
          <p14:tracePt t="69616" x="5022850" y="3262313"/>
          <p14:tracePt t="69616" x="5014913" y="3262313"/>
          <p14:tracePt t="69617" x="4999038" y="3262313"/>
          <p14:tracePt t="69619" x="4991100" y="3262313"/>
          <p14:tracePt t="69620" x="4975225" y="3262313"/>
          <p14:tracePt t="69623" x="4967288" y="3262313"/>
          <p14:tracePt t="69624" x="4951413" y="3262313"/>
          <p14:tracePt t="69625" x="4943475" y="3262313"/>
          <p14:tracePt t="69626" x="4927600" y="3262313"/>
          <p14:tracePt t="69627" x="4919663" y="3262313"/>
          <p14:tracePt t="69628" x="4911725" y="3262313"/>
          <p14:tracePt t="69630" x="4903788" y="3262313"/>
          <p14:tracePt t="69630" x="4895850" y="3262313"/>
          <p14:tracePt t="69631" x="4887913" y="3262313"/>
          <p14:tracePt t="69633" x="4879975" y="3262313"/>
          <p14:tracePt t="69633" x="4864100" y="3262313"/>
          <p14:tracePt t="69635" x="4856163" y="3262313"/>
          <p14:tracePt t="69637" x="4840288" y="3262313"/>
          <p14:tracePt t="69639" x="4824413" y="3262313"/>
          <p14:tracePt t="69639" x="4816475" y="3262313"/>
          <p14:tracePt t="69642" x="4800600" y="3262313"/>
          <p14:tracePt t="69644" x="4784725" y="3262313"/>
          <p14:tracePt t="69644" x="4776788" y="3262313"/>
          <p14:tracePt t="69646" x="4760913" y="3262313"/>
          <p14:tracePt t="69648" x="4752975" y="3262313"/>
          <p14:tracePt t="69648" x="4745038" y="3262313"/>
          <p14:tracePt t="69650" x="4737100" y="3262313"/>
          <p14:tracePt t="69650" x="4729163" y="3262313"/>
          <p14:tracePt t="69653" x="4713288" y="3262313"/>
          <p14:tracePt t="69653" x="4705350" y="3262313"/>
          <p14:tracePt t="69655" x="4695825" y="3262313"/>
          <p14:tracePt t="69655" x="4687888" y="3262313"/>
          <p14:tracePt t="69656" x="4679950" y="3262313"/>
          <p14:tracePt t="69659" x="4664075" y="3262313"/>
          <p14:tracePt t="69659" x="4656138" y="3262313"/>
          <p14:tracePt t="69661" x="4640263" y="3262313"/>
          <p14:tracePt t="69664" x="4632325" y="3262313"/>
          <p14:tracePt t="69664" x="4624388" y="3262313"/>
          <p14:tracePt t="69666" x="4616450" y="3262313"/>
          <p14:tracePt t="69666" x="4600575" y="3262313"/>
          <p14:tracePt t="69668" x="4592638" y="3262313"/>
          <p14:tracePt t="69670" x="4584700" y="3262313"/>
          <p14:tracePt t="69672" x="4568825" y="3262313"/>
          <p14:tracePt t="69674" x="4560888" y="3262313"/>
          <p14:tracePt t="69675" x="4545013" y="3262313"/>
          <p14:tracePt t="69676" x="4537075" y="3262313"/>
          <p14:tracePt t="69677" x="4529138" y="3262313"/>
          <p14:tracePt t="69679" x="4521200" y="3262313"/>
          <p14:tracePt t="69681" x="4513263" y="3262313"/>
          <p14:tracePt t="69681" x="4505325" y="3262313"/>
          <p14:tracePt t="69683" x="4497388" y="3262313"/>
          <p14:tracePt t="69684" x="4489450" y="3262313"/>
          <p14:tracePt t="69685" x="4481513" y="3262313"/>
          <p14:tracePt t="69686" x="4473575" y="3262313"/>
          <p14:tracePt t="69687" x="4465638" y="3262313"/>
          <p14:tracePt t="69689" x="4457700" y="3262313"/>
          <p14:tracePt t="69691" x="4441825" y="3262313"/>
          <p14:tracePt t="69692" x="4433888" y="3262313"/>
          <p14:tracePt t="69695" x="4425950" y="3262313"/>
          <p14:tracePt t="69696" x="4410075" y="3262313"/>
          <p14:tracePt t="69699" x="4402138" y="3262313"/>
          <p14:tracePt t="69701" x="4394200" y="3262313"/>
          <p14:tracePt t="69703" x="4386263" y="3262313"/>
          <p14:tracePt t="69703" x="4378325" y="3262313"/>
          <p14:tracePt t="69705" x="4370388" y="3262313"/>
          <p14:tracePt t="69706" x="4362450" y="3262313"/>
          <p14:tracePt t="69708" x="4352925" y="3262313"/>
          <p14:tracePt t="69710" x="4344988" y="3262313"/>
          <p14:tracePt t="69711" x="4337050" y="3262313"/>
          <p14:tracePt t="69713" x="4321175" y="3262313"/>
          <p14:tracePt t="69715" x="4313238" y="3262313"/>
          <p14:tracePt t="69717" x="4305300" y="3262313"/>
          <p14:tracePt t="69718" x="4297363" y="3262313"/>
          <p14:tracePt t="69720" x="4289425" y="3262313"/>
          <p14:tracePt t="69722" x="4281488" y="3262313"/>
          <p14:tracePt t="69724" x="4265613" y="3262313"/>
          <p14:tracePt t="69727" x="4257675" y="3262313"/>
          <p14:tracePt t="69729" x="4249738" y="3262313"/>
          <p14:tracePt t="69729" x="4241800" y="3252788"/>
          <p14:tracePt t="69731" x="4233863" y="3252788"/>
          <p14:tracePt t="69733" x="4225925" y="3252788"/>
          <p14:tracePt t="69733" x="4217988" y="3252788"/>
          <p14:tracePt t="69736" x="4210050" y="3252788"/>
          <p14:tracePt t="69737" x="4202113" y="3244850"/>
          <p14:tracePt t="69739" x="4194175" y="3244850"/>
          <p14:tracePt t="69739" x="4186238" y="3244850"/>
          <p14:tracePt t="69741" x="4178300" y="3244850"/>
          <p14:tracePt t="69742" x="4170363" y="3244850"/>
          <p14:tracePt t="69744" x="4154488" y="3244850"/>
          <p14:tracePt t="69746" x="4138613" y="3244850"/>
          <p14:tracePt t="69748" x="4130675" y="3244850"/>
          <p14:tracePt t="69750" x="4122738" y="3244850"/>
          <p14:tracePt t="69751" x="4114800" y="3244850"/>
          <p14:tracePt t="69752" x="4106863" y="3244850"/>
          <p14:tracePt t="69754" x="4098925" y="3244850"/>
          <p14:tracePt t="69756" x="4090988" y="3236913"/>
          <p14:tracePt t="69759" x="4075113" y="3236913"/>
          <p14:tracePt t="69760" x="4059238" y="3236913"/>
          <p14:tracePt t="69761" x="4051300" y="3236913"/>
          <p14:tracePt t="69762" x="4043363" y="3236913"/>
          <p14:tracePt t="69763" x="4035425" y="3236913"/>
          <p14:tracePt t="69764" x="4027488" y="3236913"/>
          <p14:tracePt t="69765" x="4019550" y="3236913"/>
          <p14:tracePt t="69767" x="4011613" y="3236913"/>
          <p14:tracePt t="69768" x="4002088" y="3236913"/>
          <p14:tracePt t="69770" x="3994150" y="3236913"/>
          <p14:tracePt t="69770" x="3986213" y="3236913"/>
          <p14:tracePt t="69772" x="3978275" y="3236913"/>
          <p14:tracePt t="69772" x="3970338" y="3236913"/>
          <p14:tracePt t="69773" x="3962400" y="3236913"/>
          <p14:tracePt t="69775" x="3946525" y="3236913"/>
          <p14:tracePt t="69776" x="3938588" y="3228975"/>
          <p14:tracePt t="69777" x="3930650" y="3228975"/>
          <p14:tracePt t="69779" x="3922713" y="3228975"/>
          <p14:tracePt t="69780" x="3914775" y="3228975"/>
          <p14:tracePt t="69780" x="3906838" y="3228975"/>
          <p14:tracePt t="69781" x="3898900" y="3228975"/>
          <p14:tracePt t="69782" x="3890963" y="3228975"/>
          <p14:tracePt t="69783" x="3875088" y="3228975"/>
          <p14:tracePt t="69786" x="3867150" y="3228975"/>
          <p14:tracePt t="69786" x="3851275" y="3228975"/>
          <p14:tracePt t="69787" x="3843338" y="3228975"/>
          <p14:tracePt t="69789" x="3827463" y="3228975"/>
          <p14:tracePt t="69791" x="3819525" y="3228975"/>
          <p14:tracePt t="69792" x="3811588" y="3228975"/>
          <p14:tracePt t="69792" x="3803650" y="3228975"/>
          <p14:tracePt t="69793" x="3787775" y="3228975"/>
          <p14:tracePt t="69794" x="3779838" y="3228975"/>
          <p14:tracePt t="69795" x="3771900" y="3228975"/>
          <p14:tracePt t="69797" x="3763963" y="3228975"/>
          <p14:tracePt t="69797" x="3756025" y="3228975"/>
          <p14:tracePt t="69798" x="3748088" y="3228975"/>
          <p14:tracePt t="69799" x="3740150" y="3228975"/>
          <p14:tracePt t="69800" x="3732213" y="3228975"/>
          <p14:tracePt t="69801" x="3724275" y="3228975"/>
          <p14:tracePt t="69802" x="3708400" y="3228975"/>
          <p14:tracePt t="69803" x="3700463" y="3228975"/>
          <p14:tracePt t="69804" x="3692525" y="3228975"/>
          <p14:tracePt t="69806" x="3684588" y="3228975"/>
          <p14:tracePt t="69806" x="3676650" y="3228975"/>
          <p14:tracePt t="69808" x="3668713" y="3228975"/>
          <p14:tracePt t="69808" x="3660775" y="3228975"/>
          <p14:tracePt t="69809" x="3651250" y="3228975"/>
          <p14:tracePt t="69810" x="3643313" y="3228975"/>
          <p14:tracePt t="69811" x="3627438" y="3228975"/>
          <p14:tracePt t="69814" x="3619500" y="3228975"/>
          <p14:tracePt t="69814" x="3603625" y="3228975"/>
          <p14:tracePt t="69817" x="3595688" y="3228975"/>
          <p14:tracePt t="69817" x="3587750" y="3228975"/>
          <p14:tracePt t="69818" x="3579813" y="3228975"/>
          <p14:tracePt t="69819" x="3571875" y="3228975"/>
          <p14:tracePt t="69820" x="3563938" y="3228975"/>
          <p14:tracePt t="69821" x="3556000" y="3228975"/>
          <p14:tracePt t="69822" x="3548063" y="3228975"/>
          <p14:tracePt t="69823" x="3540125" y="3228975"/>
          <p14:tracePt t="69825" x="3532188" y="3228975"/>
          <p14:tracePt t="69826" x="3524250" y="3228975"/>
          <p14:tracePt t="69827" x="3508375" y="3228975"/>
          <p14:tracePt t="69828" x="3508375" y="3236913"/>
          <p14:tracePt t="69829" x="3500438" y="3236913"/>
          <p14:tracePt t="69830" x="3492500" y="3236913"/>
          <p14:tracePt t="69832" x="3484563" y="3236913"/>
          <p14:tracePt t="69832" x="3476625" y="3236913"/>
          <p14:tracePt t="69834" x="3460750" y="3236913"/>
          <p14:tracePt t="69837" x="3452813" y="3236913"/>
          <p14:tracePt t="69837" x="3444875" y="3236913"/>
          <p14:tracePt t="69839" x="3429000" y="3236913"/>
          <p14:tracePt t="69841" x="3421063" y="3236913"/>
          <p14:tracePt t="69842" x="3413125" y="3244850"/>
          <p14:tracePt t="69843" x="3405188" y="3244850"/>
          <p14:tracePt t="69845" x="3389313" y="3244850"/>
          <p14:tracePt t="69847" x="3373438" y="3244850"/>
          <p14:tracePt t="69850" x="3365500" y="3252788"/>
          <p14:tracePt t="69850" x="3357563" y="3252788"/>
          <p14:tracePt t="69853" x="3349625" y="3252788"/>
          <p14:tracePt t="69853" x="3341688" y="3252788"/>
          <p14:tracePt t="69855" x="3333750" y="3252788"/>
          <p14:tracePt t="69856" x="3325813" y="3252788"/>
          <p14:tracePt t="69858" x="3317875" y="3252788"/>
          <p14:tracePt t="69859" x="3308350" y="3252788"/>
          <p14:tracePt t="69860" x="3300413" y="3262313"/>
          <p14:tracePt t="69861" x="3292475" y="3262313"/>
          <p14:tracePt t="69863" x="3284538" y="3262313"/>
          <p14:tracePt t="69864" x="3276600" y="3262313"/>
          <p14:tracePt t="69866" x="3268663" y="3262313"/>
          <p14:tracePt t="69869" x="3252788" y="3262313"/>
          <p14:tracePt t="69871" x="3244850" y="3262313"/>
          <p14:tracePt t="69872" x="3244850" y="3270250"/>
          <p14:tracePt t="69873" x="3236913" y="3270250"/>
          <p14:tracePt t="69875" x="3228975" y="3270250"/>
          <p14:tracePt t="69877" x="3221038" y="3270250"/>
          <p14:tracePt t="69880" x="3213100" y="3270250"/>
          <p14:tracePt t="69881" x="3205163" y="3270250"/>
          <p14:tracePt t="69884" x="3197225" y="3278188"/>
          <p14:tracePt t="69884" x="3189288" y="3278188"/>
          <p14:tracePt t="69887" x="3181350" y="3278188"/>
          <p14:tracePt t="69893" x="3165475" y="3286125"/>
          <p14:tracePt t="69894" x="3157538" y="3286125"/>
          <p14:tracePt t="69895" x="3149600" y="3286125"/>
          <p14:tracePt t="69897" x="3141663" y="3286125"/>
          <p14:tracePt t="69899" x="3133725" y="3294063"/>
          <p14:tracePt t="69901" x="3125788" y="3294063"/>
          <p14:tracePt t="69902" x="3117850" y="3294063"/>
          <p14:tracePt t="69906" x="3109913" y="3294063"/>
          <p14:tracePt t="69906" x="3101975" y="3294063"/>
          <p14:tracePt t="69908" x="3094038" y="3294063"/>
          <p14:tracePt t="69908" x="3094038" y="3302000"/>
          <p14:tracePt t="69909" x="3086100" y="3302000"/>
          <p14:tracePt t="69911" x="3078163" y="3302000"/>
          <p14:tracePt t="69914" x="3070225" y="3309938"/>
          <p14:tracePt t="69916" x="3062288" y="3309938"/>
          <p14:tracePt t="69918" x="3046413" y="3309938"/>
          <p14:tracePt t="69919" x="3038475" y="3309938"/>
          <p14:tracePt t="69922" x="3030538" y="3309938"/>
          <p14:tracePt t="69922" x="3022600" y="3309938"/>
          <p14:tracePt t="69923" x="3022600" y="3317875"/>
          <p14:tracePt t="69925" x="3014663" y="3317875"/>
          <p14:tracePt t="69926" x="3006725" y="3317875"/>
          <p14:tracePt t="69927" x="2998788" y="3317875"/>
          <p14:tracePt t="69929" x="2990850" y="3317875"/>
          <p14:tracePt t="69932" x="2982913" y="3325813"/>
          <p14:tracePt t="69934" x="2974975" y="3325813"/>
          <p14:tracePt t="69934" x="2967038" y="3325813"/>
          <p14:tracePt t="69937" x="2957513" y="3325813"/>
          <p14:tracePt t="69937" x="2949575" y="3325813"/>
          <p14:tracePt t="69938" x="2941638" y="3333750"/>
          <p14:tracePt t="69941" x="2933700" y="3333750"/>
          <p14:tracePt t="69943" x="2925763" y="3341688"/>
          <p14:tracePt t="69944" x="2909888" y="3341688"/>
          <p14:tracePt t="69947" x="2901950" y="3341688"/>
          <p14:tracePt t="69948" x="2894013" y="3341688"/>
          <p14:tracePt t="69949" x="2894013" y="3349625"/>
          <p14:tracePt t="69950" x="2886075" y="3349625"/>
          <p14:tracePt t="69951" x="2878138" y="3349625"/>
          <p14:tracePt t="69953" x="2870200" y="3349625"/>
          <p14:tracePt t="69954" x="2862263" y="3349625"/>
          <p14:tracePt t="69956" x="2854325" y="3349625"/>
          <p14:tracePt t="69958" x="2846388" y="3357563"/>
          <p14:tracePt t="69960" x="2830513" y="3365500"/>
          <p14:tracePt t="69963" x="2822575" y="3365500"/>
          <p14:tracePt t="69965" x="2806700" y="3365500"/>
          <p14:tracePt t="69965" x="2798763" y="3373438"/>
          <p14:tracePt t="69969" x="2790825" y="3373438"/>
          <p14:tracePt t="69970" x="2774950" y="3381375"/>
          <p14:tracePt t="69974" x="2759075" y="3389313"/>
          <p14:tracePt t="69976" x="2751138" y="3389313"/>
          <p14:tracePt t="69979" x="2743200" y="3389313"/>
          <p14:tracePt t="69980" x="2735263" y="3397250"/>
          <p14:tracePt t="69981" x="2727325" y="3397250"/>
          <p14:tracePt t="69983" x="2719388" y="3397250"/>
          <p14:tracePt t="69984" x="2711450" y="3405188"/>
          <p14:tracePt t="69986" x="2703513" y="3405188"/>
          <p14:tracePt t="69989" x="2695575" y="3405188"/>
          <p14:tracePt t="69989" x="2695575" y="3413125"/>
          <p14:tracePt t="69991" x="2679700" y="3413125"/>
          <p14:tracePt t="69992" x="2679700" y="3421063"/>
          <p14:tracePt t="69993" x="2671763" y="3421063"/>
          <p14:tracePt t="69996" x="2663825" y="3421063"/>
          <p14:tracePt t="69998" x="2655888" y="3429000"/>
          <p14:tracePt t="69999" x="2647950" y="3429000"/>
          <p14:tracePt t="70000" x="2640013" y="3429000"/>
          <p14:tracePt t="70003" x="2632075" y="3436938"/>
          <p14:tracePt t="70005" x="2624138" y="3436938"/>
          <p14:tracePt t="70005" x="2624138" y="3444875"/>
          <p14:tracePt t="70006" x="2616200" y="3444875"/>
          <p14:tracePt t="70009" x="2606675" y="3452813"/>
          <p14:tracePt t="70010" x="2590800" y="3452813"/>
          <p14:tracePt t="70013" x="2590800" y="3460750"/>
          <p14:tracePt t="70013" x="2582863" y="3460750"/>
          <p14:tracePt t="70016" x="2574925" y="3460750"/>
          <p14:tracePt t="70017" x="2574925" y="3468688"/>
          <p14:tracePt t="70018" x="2566988" y="3468688"/>
          <p14:tracePt t="70019" x="2566988" y="3476625"/>
          <p14:tracePt t="70020" x="2559050" y="3476625"/>
          <p14:tracePt t="70022" x="2551113" y="3476625"/>
          <p14:tracePt t="70023" x="2543175" y="3476625"/>
          <p14:tracePt t="70025" x="2543175" y="3484563"/>
          <p14:tracePt t="70028" x="2535238" y="3484563"/>
          <p14:tracePt t="70029" x="2527300" y="3492500"/>
          <p14:tracePt t="70032" x="2519363" y="3492500"/>
          <p14:tracePt t="70033" x="2519363" y="3500438"/>
          <p14:tracePt t="70036" x="2511425" y="3500438"/>
          <p14:tracePt t="70036" x="2511425" y="3508375"/>
          <p14:tracePt t="70037" x="2503488" y="3508375"/>
          <p14:tracePt t="70040" x="2495550" y="3508375"/>
          <p14:tracePt t="70041" x="2495550" y="3516313"/>
          <p14:tracePt t="70042" x="2487613" y="3516313"/>
          <p14:tracePt t="70045" x="2479675" y="3516313"/>
          <p14:tracePt t="70046" x="2479675" y="3524250"/>
          <p14:tracePt t="70048" x="2463800" y="3524250"/>
          <p14:tracePt t="70049" x="2463800" y="3532188"/>
          <p14:tracePt t="70051" x="2455863" y="3532188"/>
          <p14:tracePt t="70053" x="2455863" y="3540125"/>
          <p14:tracePt t="70055" x="2447925" y="3540125"/>
          <p14:tracePt t="70058" x="2439988" y="3548063"/>
          <p14:tracePt t="70059" x="2432050" y="3548063"/>
          <p14:tracePt t="70062" x="2424113" y="3548063"/>
          <p14:tracePt t="70064" x="2424113" y="3556000"/>
          <p14:tracePt t="70066" x="2416175" y="3556000"/>
          <p14:tracePt t="70067" x="2416175" y="3563938"/>
          <p14:tracePt t="70071" x="2408238" y="3563938"/>
          <p14:tracePt t="70072" x="2400300" y="3571875"/>
          <p14:tracePt t="70075" x="2400300" y="3579813"/>
          <p14:tracePt t="70077" x="2392363" y="3579813"/>
          <p14:tracePt t="70080" x="2384425" y="3587750"/>
          <p14:tracePt t="70085" x="2376488" y="3587750"/>
          <p14:tracePt t="70087" x="2376488" y="3595688"/>
          <p14:tracePt t="70087" x="2368550" y="3595688"/>
          <p14:tracePt t="70090" x="2368550" y="3605213"/>
          <p14:tracePt t="70092" x="2360613" y="3605213"/>
          <p14:tracePt t="70095" x="2360613" y="3613150"/>
          <p14:tracePt t="70097" x="2352675" y="3613150"/>
          <p14:tracePt t="70102" x="2352675" y="3621088"/>
          <p14:tracePt t="70104" x="2344738" y="3621088"/>
          <p14:tracePt t="70105" x="2336800" y="3621088"/>
          <p14:tracePt t="70108" x="2336800" y="3629025"/>
          <p14:tracePt t="70113" x="2328863" y="3636963"/>
          <p14:tracePt t="70115" x="2328863" y="3644900"/>
          <p14:tracePt t="70117" x="2320925" y="3644900"/>
          <p14:tracePt t="70121" x="2320925" y="3652838"/>
          <p14:tracePt t="70124" x="2312988" y="3652838"/>
          <p14:tracePt t="70127" x="2305050" y="3660775"/>
          <p14:tracePt t="70132" x="2297113" y="3668713"/>
          <p14:tracePt t="70136" x="2297113" y="3676650"/>
          <p14:tracePt t="70140" x="2289175" y="3676650"/>
          <p14:tracePt t="70145" x="2289175" y="3684588"/>
          <p14:tracePt t="70146" x="2281238" y="3684588"/>
          <p14:tracePt t="70149" x="2273300" y="3684588"/>
          <p14:tracePt t="70151" x="2273300" y="3692525"/>
          <p14:tracePt t="70157" x="2265363" y="3700463"/>
          <p14:tracePt t="70160" x="2265363" y="3708400"/>
          <p14:tracePt t="70167" x="2255838" y="3708400"/>
          <p14:tracePt t="70169" x="2255838" y="3716338"/>
          <p14:tracePt t="70173" x="2247900" y="3716338"/>
          <p14:tracePt t="70175" x="2247900" y="3724275"/>
          <p14:tracePt t="70178" x="2239963" y="3724275"/>
          <p14:tracePt t="70183" x="2239963" y="3732213"/>
          <p14:tracePt t="70188" x="2232025" y="3740150"/>
          <p14:tracePt t="70196" x="2232025" y="3748088"/>
          <p14:tracePt t="70198" x="2224088" y="3748088"/>
          <p14:tracePt t="70205" x="2224088" y="3756025"/>
          <p14:tracePt t="70209" x="2216150" y="3756025"/>
          <p14:tracePt t="70215" x="2208213" y="3763963"/>
          <p14:tracePt t="70219" x="2208213" y="3771900"/>
          <p14:tracePt t="70230" x="2208213" y="3779838"/>
          <p14:tracePt t="70235" x="2200275" y="3779838"/>
          <p14:tracePt t="70238" x="2200275" y="3787775"/>
          <p14:tracePt t="70244" x="2192338" y="3787775"/>
          <p14:tracePt t="70247" x="2192338" y="3795713"/>
          <p14:tracePt t="70254" x="2192338" y="3803650"/>
          <p14:tracePt t="70259" x="2184400" y="3803650"/>
          <p14:tracePt t="70262" x="2184400" y="3811588"/>
          <p14:tracePt t="70268" x="2176463" y="3811588"/>
          <p14:tracePt t="70273" x="2176463" y="3819525"/>
          <p14:tracePt t="70284" x="2168525" y="3827463"/>
          <p14:tracePt t="70286" x="2168525" y="3835400"/>
          <p14:tracePt t="70295" x="2168525" y="3843338"/>
          <p14:tracePt t="70301" x="2168525" y="3851275"/>
          <p14:tracePt t="70305" x="2160588" y="3851275"/>
          <p14:tracePt t="70314" x="2160588" y="3859213"/>
          <p14:tracePt t="70326" x="2152650" y="3867150"/>
          <p14:tracePt t="70328" x="2152650" y="3875088"/>
          <p14:tracePt t="70332" x="2144713" y="3875088"/>
          <p14:tracePt t="70339" x="2144713" y="3883025"/>
          <p14:tracePt t="70351" x="2136775" y="3890963"/>
          <p14:tracePt t="70360" x="2136775" y="3898900"/>
          <p14:tracePt t="70366" x="2136775" y="3906838"/>
          <p14:tracePt t="70373" x="2128838" y="3906838"/>
          <p14:tracePt t="70378" x="2128838" y="3914775"/>
          <p14:tracePt t="70385" x="2128838" y="3922713"/>
          <p14:tracePt t="70393" x="2120900" y="3922713"/>
          <p14:tracePt t="70400" x="2120900" y="3930650"/>
          <p14:tracePt t="70406" x="2120900" y="3938588"/>
          <p14:tracePt t="70413" x="2120900" y="3948113"/>
          <p14:tracePt t="70415" x="2112963" y="3948113"/>
          <p14:tracePt t="70425" x="2105025" y="3956050"/>
          <p14:tracePt t="70431" x="2105025" y="3963988"/>
          <p14:tracePt t="70435" x="2105025" y="3971925"/>
          <p14:tracePt t="70446" x="2097088" y="3979863"/>
          <p14:tracePt t="70456" x="2097088" y="3987800"/>
          <p14:tracePt t="70469" x="2097088" y="3995738"/>
          <p14:tracePt t="70477" x="2097088" y="4003675"/>
          <p14:tracePt t="70496" x="2089150" y="4003675"/>
          <p14:tracePt t="70499" x="2089150" y="4011613"/>
          <p14:tracePt t="70518" x="2089150" y="4019550"/>
          <p14:tracePt t="70527" x="2089150" y="4027488"/>
          <p14:tracePt t="70533" x="2089150" y="4035425"/>
          <p14:tracePt t="70542" x="2089150" y="4043363"/>
          <p14:tracePt t="70551" x="2089150" y="4051300"/>
          <p14:tracePt t="70561" x="2089150" y="4059238"/>
          <p14:tracePt t="70565" x="2089150" y="4067175"/>
          <p14:tracePt t="70572" x="2089150" y="4075113"/>
          <p14:tracePt t="70583" x="2089150" y="4083050"/>
          <p14:tracePt t="70593" x="2089150" y="4090988"/>
          <p14:tracePt t="70600" x="2089150" y="4098925"/>
          <p14:tracePt t="70612" x="2089150" y="4106863"/>
          <p14:tracePt t="70630" x="2089150" y="4114800"/>
          <p14:tracePt t="70644" x="2089150" y="4122738"/>
          <p14:tracePt t="70654" x="2089150" y="4130675"/>
          <p14:tracePt t="70663" x="2089150" y="4138613"/>
          <p14:tracePt t="70675" x="2089150" y="4146550"/>
          <p14:tracePt t="70682" x="2089150" y="4154488"/>
          <p14:tracePt t="70690" x="2089150" y="4162425"/>
          <p14:tracePt t="70693" x="2089150" y="4170363"/>
          <p14:tracePt t="70699" x="2097088" y="4170363"/>
          <p14:tracePt t="70701" x="2097088" y="4178300"/>
          <p14:tracePt t="70709" x="2097088" y="4186238"/>
          <p14:tracePt t="70716" x="2105025" y="4194175"/>
          <p14:tracePt t="70718" x="2105025" y="4202113"/>
          <p14:tracePt t="70727" x="2112963" y="4202113"/>
          <p14:tracePt t="70731" x="2112963" y="4210050"/>
          <p14:tracePt t="70738" x="2112963" y="4217988"/>
          <p14:tracePt t="70745" x="2120900" y="4225925"/>
          <p14:tracePt t="70747" x="2128838" y="4225925"/>
          <p14:tracePt t="70750" x="2128838" y="4233863"/>
          <p14:tracePt t="70752" x="2136775" y="4233863"/>
          <p14:tracePt t="70756" x="2136775" y="4241800"/>
          <p14:tracePt t="70760" x="2144713" y="4241800"/>
          <p14:tracePt t="70762" x="2152650" y="4249738"/>
          <p14:tracePt t="70769" x="2160588" y="4249738"/>
          <p14:tracePt t="70770" x="2160588" y="4257675"/>
          <p14:tracePt t="70772" x="2168525" y="4265613"/>
          <p14:tracePt t="70776" x="2176463" y="4265613"/>
          <p14:tracePt t="70779" x="2184400" y="4265613"/>
          <p14:tracePt t="70780" x="2184400" y="4273550"/>
          <p14:tracePt t="70783" x="2192338" y="4273550"/>
          <p14:tracePt t="70788" x="2200275" y="4273550"/>
          <p14:tracePt t="70790" x="2200275" y="4281488"/>
          <p14:tracePt t="70794" x="2216150" y="4281488"/>
          <p14:tracePt t="70799" x="2224088" y="4281488"/>
          <p14:tracePt t="70802" x="2232025" y="4291013"/>
          <p14:tracePt t="70805" x="2232025" y="4298950"/>
          <p14:tracePt t="70806" x="2239963" y="4298950"/>
          <p14:tracePt t="70810" x="2247900" y="4298950"/>
          <p14:tracePt t="70814" x="2255838" y="4298950"/>
          <p14:tracePt t="70816" x="2255838" y="4306888"/>
          <p14:tracePt t="70818" x="2265363" y="4306888"/>
          <p14:tracePt t="70821" x="2273300" y="4306888"/>
          <p14:tracePt t="70825" x="2281238" y="4306888"/>
          <p14:tracePt t="70828" x="2281238" y="4314825"/>
          <p14:tracePt t="70830" x="2289175" y="4314825"/>
          <p14:tracePt t="70833" x="2297113" y="4314825"/>
          <p14:tracePt t="70839" x="2305050" y="4322763"/>
          <p14:tracePt t="70843" x="2312988" y="4322763"/>
          <p14:tracePt t="70846" x="2320925" y="4330700"/>
          <p14:tracePt t="70851" x="2328863" y="4330700"/>
          <p14:tracePt t="70856" x="2336800" y="4338638"/>
          <p14:tracePt t="70861" x="2344738" y="4346575"/>
          <p14:tracePt t="70863" x="2352675" y="4346575"/>
          <p14:tracePt t="70869" x="2360613" y="4354513"/>
          <p14:tracePt t="70874" x="2368550" y="4362450"/>
          <p14:tracePt t="70877" x="2376488" y="4362450"/>
          <p14:tracePt t="70896" x="2400300" y="4378325"/>
          <p14:tracePt t="70903" x="2408238" y="4386263"/>
          <p14:tracePt t="70905" x="2416175" y="4386263"/>
          <p14:tracePt t="70915" x="2424113" y="4394200"/>
          <p14:tracePt t="70921" x="2432050" y="4402138"/>
          <p14:tracePt t="70929" x="2439988" y="4402138"/>
          <p14:tracePt t="70931" x="2447925" y="4402138"/>
          <p14:tracePt t="70935" x="2447925" y="4410075"/>
          <p14:tracePt t="70937" x="2455863" y="4410075"/>
          <p14:tracePt t="70941" x="2455863" y="4418013"/>
          <p14:tracePt t="70945" x="2463800" y="4418013"/>
          <p14:tracePt t="70947" x="2471738" y="4418013"/>
          <p14:tracePt t="70949" x="2479675" y="4425950"/>
          <p14:tracePt t="70954" x="2487613" y="4433888"/>
          <p14:tracePt t="70957" x="2495550" y="4433888"/>
          <p14:tracePt t="70961" x="2503488" y="4441825"/>
          <p14:tracePt t="70964" x="2511425" y="4441825"/>
          <p14:tracePt t="70966" x="2519363" y="4449763"/>
          <p14:tracePt t="70970" x="2527300" y="4449763"/>
          <p14:tracePt t="70972" x="2535238" y="4449763"/>
          <p14:tracePt t="70974" x="2543175" y="4457700"/>
          <p14:tracePt t="70977" x="2551113" y="4465638"/>
          <p14:tracePt t="70982" x="2559050" y="4465638"/>
          <p14:tracePt t="70983" x="2559050" y="4473575"/>
          <p14:tracePt t="70985" x="2574925" y="4473575"/>
          <p14:tracePt t="70989" x="2582863" y="4481513"/>
          <p14:tracePt t="70992" x="2590800" y="4481513"/>
          <p14:tracePt t="70994" x="2606675" y="4481513"/>
          <p14:tracePt t="70997" x="2616200" y="4489450"/>
          <p14:tracePt t="70998" x="2616200" y="4497388"/>
          <p14:tracePt t="71000" x="2624138" y="4497388"/>
          <p14:tracePt t="71003" x="2632075" y="4497388"/>
          <p14:tracePt t="71005" x="2640013" y="4497388"/>
          <p14:tracePt t="71007" x="2647950" y="4497388"/>
          <p14:tracePt t="71009" x="2655888" y="4505325"/>
          <p14:tracePt t="71012" x="2663825" y="4505325"/>
          <p14:tracePt t="71015" x="2671763" y="4505325"/>
          <p14:tracePt t="71016" x="2679700" y="4513263"/>
          <p14:tracePt t="71018" x="2687638" y="4513263"/>
          <p14:tracePt t="71021" x="2695575" y="4513263"/>
          <p14:tracePt t="71023" x="2703513" y="4513263"/>
          <p14:tracePt t="71025" x="2711450" y="4529138"/>
          <p14:tracePt t="71027" x="2719388" y="4529138"/>
          <p14:tracePt t="71030" x="2727325" y="4529138"/>
          <p14:tracePt t="71031" x="2735263" y="4529138"/>
          <p14:tracePt t="71034" x="2743200" y="4537075"/>
          <p14:tracePt t="71036" x="2751138" y="4537075"/>
          <p14:tracePt t="71038" x="2759075" y="4537075"/>
          <p14:tracePt t="71041" x="2767013" y="4537075"/>
          <p14:tracePt t="71043" x="2774950" y="4545013"/>
          <p14:tracePt t="71045" x="2782888" y="4552950"/>
          <p14:tracePt t="71048" x="2790825" y="4552950"/>
          <p14:tracePt t="71052" x="2798763" y="4552950"/>
          <p14:tracePt t="71053" x="2806700" y="4552950"/>
          <p14:tracePt t="71055" x="2806700" y="4560888"/>
          <p14:tracePt t="71056" x="2814638" y="4560888"/>
          <p14:tracePt t="71059" x="2822575" y="4560888"/>
          <p14:tracePt t="71062" x="2830513" y="4560888"/>
          <p14:tracePt t="71063" x="2838450" y="4560888"/>
          <p14:tracePt t="71065" x="2838450" y="4568825"/>
          <p14:tracePt t="71066" x="2846388" y="4568825"/>
          <p14:tracePt t="71069" x="2854325" y="4568825"/>
          <p14:tracePt t="71071" x="2862263" y="4568825"/>
          <p14:tracePt t="71074" x="2870200" y="4576763"/>
          <p14:tracePt t="71077" x="2878138" y="4576763"/>
          <p14:tracePt t="71082" x="2894013" y="4576763"/>
          <p14:tracePt t="71085" x="2894013" y="4584700"/>
          <p14:tracePt t="71086" x="2901950" y="4584700"/>
          <p14:tracePt t="71088" x="2909888" y="4584700"/>
          <p14:tracePt t="71090" x="2909888" y="4592638"/>
          <p14:tracePt t="71091" x="2917825" y="4592638"/>
          <p14:tracePt t="71093" x="2925763" y="4592638"/>
          <p14:tracePt t="71095" x="2933700" y="4592638"/>
          <p14:tracePt t="71097" x="2941638" y="4592638"/>
          <p14:tracePt t="71100" x="2949575" y="4600575"/>
          <p14:tracePt t="71101" x="2957513" y="4600575"/>
          <p14:tracePt t="71104" x="2967038" y="4600575"/>
          <p14:tracePt t="71107" x="2974975" y="4608513"/>
          <p14:tracePt t="71109" x="2982913" y="4608513"/>
          <p14:tracePt t="71110" x="2990850" y="4608513"/>
          <p14:tracePt t="71113" x="2998788" y="4608513"/>
          <p14:tracePt t="71114" x="2998788" y="4616450"/>
          <p14:tracePt t="71115" x="3006725" y="4616450"/>
          <p14:tracePt t="71117" x="3014663" y="4624388"/>
          <p14:tracePt t="71119" x="3022600" y="4624388"/>
          <p14:tracePt t="71121" x="3030538" y="4624388"/>
          <p14:tracePt t="71123" x="3038475" y="4624388"/>
          <p14:tracePt t="71125" x="3054350" y="4633913"/>
          <p14:tracePt t="71129" x="3062288" y="4633913"/>
          <p14:tracePt t="71130" x="3070225" y="4633913"/>
          <p14:tracePt t="71133" x="3078163" y="4633913"/>
          <p14:tracePt t="71134" x="3086100" y="4633913"/>
          <p14:tracePt t="71135" x="3086100" y="4641850"/>
          <p14:tracePt t="71136" x="3094038" y="4641850"/>
          <p14:tracePt t="71139" x="3101975" y="4641850"/>
          <p14:tracePt t="71140" x="3109913" y="4649788"/>
          <p14:tracePt t="71141" x="3117850" y="4649788"/>
          <p14:tracePt t="71144" x="3125788" y="4649788"/>
          <p14:tracePt t="71146" x="3133725" y="4649788"/>
          <p14:tracePt t="71147" x="3141663" y="4649788"/>
          <p14:tracePt t="71150" x="3149600" y="4649788"/>
          <p14:tracePt t="71153" x="3157538" y="4657725"/>
          <p14:tracePt t="71156" x="3173413" y="4657725"/>
          <p14:tracePt t="71158" x="3181350" y="4657725"/>
          <p14:tracePt t="71162" x="3189288" y="4657725"/>
          <p14:tracePt t="71165" x="3197225" y="4657725"/>
          <p14:tracePt t="71166" x="3205163" y="4657725"/>
          <p14:tracePt t="71169" x="3213100" y="4657725"/>
          <p14:tracePt t="71170" x="3213100" y="4665663"/>
          <p14:tracePt t="71172" x="3221038" y="4665663"/>
          <p14:tracePt t="71174" x="3228975" y="4665663"/>
          <p14:tracePt t="71177" x="3236913" y="4665663"/>
          <p14:tracePt t="71179" x="3244850" y="4665663"/>
          <p14:tracePt t="71181" x="3244850" y="4673600"/>
          <p14:tracePt t="71182" x="3252788" y="4673600"/>
          <p14:tracePt t="71185" x="3260725" y="4673600"/>
          <p14:tracePt t="71186" x="3260725" y="4681538"/>
          <p14:tracePt t="71187" x="3268663" y="4681538"/>
          <p14:tracePt t="71192" x="3276600" y="4681538"/>
          <p14:tracePt t="71195" x="3284538" y="4681538"/>
          <p14:tracePt t="71198" x="3292475" y="4681538"/>
          <p14:tracePt t="71200" x="3300413" y="4681538"/>
          <p14:tracePt t="71203" x="3308350" y="4689475"/>
          <p14:tracePt t="71209" x="3317875" y="4689475"/>
          <p14:tracePt t="71212" x="3325813" y="4689475"/>
          <p14:tracePt t="71213" x="3333750" y="4689475"/>
          <p14:tracePt t="71217" x="3341688" y="4689475"/>
          <p14:tracePt t="71218" x="3341688" y="4697413"/>
          <p14:tracePt t="71222" x="3349625" y="4697413"/>
          <p14:tracePt t="71226" x="3357563" y="4697413"/>
          <p14:tracePt t="71228" x="3365500" y="4697413"/>
          <p14:tracePt t="71231" x="3373438" y="4697413"/>
          <p14:tracePt t="71234" x="3381375" y="4697413"/>
          <p14:tracePt t="71238" x="3389313" y="4697413"/>
          <p14:tracePt t="71240" x="3397250" y="4705350"/>
          <p14:tracePt t="71243" x="3405188" y="4705350"/>
          <p14:tracePt t="71246" x="3413125" y="4705350"/>
          <p14:tracePt t="71247" x="3413125" y="4713288"/>
          <p14:tracePt t="71249" x="3421063" y="4713288"/>
          <p14:tracePt t="71251" x="3429000" y="4713288"/>
          <p14:tracePt t="71253" x="3436938" y="4713288"/>
          <p14:tracePt t="71256" x="3444875" y="4713288"/>
          <p14:tracePt t="71259" x="3452813" y="4713288"/>
          <p14:tracePt t="71262" x="3460750" y="4721225"/>
          <p14:tracePt t="71263" x="3468688" y="4721225"/>
          <p14:tracePt t="71266" x="3476625" y="4721225"/>
          <p14:tracePt t="71269" x="3484563" y="4721225"/>
          <p14:tracePt t="71271" x="3492500" y="4721225"/>
          <p14:tracePt t="71273" x="3500438" y="4721225"/>
          <p14:tracePt t="71275" x="3508375" y="4729163"/>
          <p14:tracePt t="71278" x="3516313" y="4729163"/>
          <p14:tracePt t="71281" x="3524250" y="4729163"/>
          <p14:tracePt t="71282" x="3532188" y="4729163"/>
          <p14:tracePt t="71284" x="3540125" y="4729163"/>
          <p14:tracePt t="71286" x="3548063" y="4729163"/>
          <p14:tracePt t="71288" x="3548063" y="4737100"/>
          <p14:tracePt t="71289" x="3563938" y="4737100"/>
          <p14:tracePt t="71292" x="3571875" y="4737100"/>
          <p14:tracePt t="71294" x="3587750" y="4745038"/>
          <p14:tracePt t="71296" x="3595688" y="4745038"/>
          <p14:tracePt t="71297" x="3603625" y="4745038"/>
          <p14:tracePt t="71299" x="3611563" y="4745038"/>
          <p14:tracePt t="71301" x="3619500" y="4752975"/>
          <p14:tracePt t="71302" x="3627438" y="4752975"/>
          <p14:tracePt t="71303" x="3635375" y="4752975"/>
          <p14:tracePt t="71305" x="3643313" y="4752975"/>
          <p14:tracePt t="71306" x="3651250" y="4752975"/>
          <p14:tracePt t="71309" x="3668713" y="4760913"/>
          <p14:tracePt t="71310" x="3676650" y="4760913"/>
          <p14:tracePt t="71311" x="3692525" y="4760913"/>
          <p14:tracePt t="71314" x="3708400" y="4760913"/>
          <p14:tracePt t="71315" x="3708400" y="4768850"/>
          <p14:tracePt t="71316" x="3716338" y="4768850"/>
          <p14:tracePt t="71317" x="3724275" y="4768850"/>
          <p14:tracePt t="71318" x="3732213" y="4768850"/>
          <p14:tracePt t="71319" x="3732213" y="4776788"/>
          <p14:tracePt t="71320" x="3748088" y="4776788"/>
          <p14:tracePt t="71321" x="3756025" y="4776788"/>
          <p14:tracePt t="71322" x="3763963" y="4776788"/>
          <p14:tracePt t="71323" x="3771900" y="4776788"/>
          <p14:tracePt t="71324" x="3779838" y="4776788"/>
          <p14:tracePt t="71326" x="3795713" y="4784725"/>
          <p14:tracePt t="71327" x="3811588" y="4784725"/>
          <p14:tracePt t="71328" x="3819525" y="4784725"/>
          <p14:tracePt t="71330" x="3827463" y="4784725"/>
          <p14:tracePt t="71331" x="3835400" y="4784725"/>
          <p14:tracePt t="71332" x="3851275" y="4784725"/>
          <p14:tracePt t="71333" x="3859213" y="4784725"/>
          <p14:tracePt t="71334" x="3867150" y="4784725"/>
          <p14:tracePt t="71335" x="3875088" y="4792663"/>
          <p14:tracePt t="71336" x="3883025" y="4792663"/>
          <p14:tracePt t="71337" x="3890963" y="4792663"/>
          <p14:tracePt t="71338" x="3906838" y="4800600"/>
          <p14:tracePt t="71339" x="3914775" y="4800600"/>
          <p14:tracePt t="71340" x="3922713" y="4800600"/>
          <p14:tracePt t="71341" x="3938588" y="4800600"/>
          <p14:tracePt t="71343" x="3954463" y="4800600"/>
          <p14:tracePt t="71344" x="3962400" y="4800600"/>
          <p14:tracePt t="71346" x="3986213" y="4800600"/>
          <p14:tracePt t="71346" x="3994150" y="4800600"/>
          <p14:tracePt t="71347" x="4011613" y="4800600"/>
          <p14:tracePt t="71348" x="4019550" y="4800600"/>
          <p14:tracePt t="71350" x="4027488" y="4800600"/>
          <p14:tracePt t="71351" x="4035425" y="4800600"/>
          <p14:tracePt t="71351" x="4051300" y="4808538"/>
          <p14:tracePt t="71353" x="4067175" y="4808538"/>
          <p14:tracePt t="71353" x="4075113" y="4808538"/>
          <p14:tracePt t="71354" x="4083050" y="4808538"/>
          <p14:tracePt t="71356" x="4098925" y="4808538"/>
          <p14:tracePt t="71356" x="4114800" y="4808538"/>
          <p14:tracePt t="71358" x="4130675" y="4808538"/>
          <p14:tracePt t="71359" x="4154488" y="4808538"/>
          <p14:tracePt t="71360" x="4162425" y="4808538"/>
          <p14:tracePt t="71361" x="4170363" y="4808538"/>
          <p14:tracePt t="71362" x="4186238" y="4808538"/>
          <p14:tracePt t="71364" x="4202113" y="4808538"/>
          <p14:tracePt t="71365" x="4210050" y="4808538"/>
          <p14:tracePt t="71366" x="4217988" y="4816475"/>
          <p14:tracePt t="71367" x="4233863" y="4816475"/>
          <p14:tracePt t="71368" x="4249738" y="4816475"/>
          <p14:tracePt t="71368" x="4257675" y="4816475"/>
          <p14:tracePt t="71369" x="4265613" y="4816475"/>
          <p14:tracePt t="71370" x="4281488" y="4816475"/>
          <p14:tracePt t="71371" x="4297363" y="4816475"/>
          <p14:tracePt t="71372" x="4305300" y="4816475"/>
          <p14:tracePt t="71373" x="4321175" y="4816475"/>
          <p14:tracePt t="71375" x="4329113" y="4816475"/>
          <p14:tracePt t="71377" x="4352925" y="4816475"/>
          <p14:tracePt t="71377" x="4370388" y="4816475"/>
          <p14:tracePt t="71378" x="4378325" y="4816475"/>
          <p14:tracePt t="71379" x="4394200" y="4816475"/>
          <p14:tracePt t="71380" x="4402138" y="4816475"/>
          <p14:tracePt t="71381" x="4410075" y="4816475"/>
          <p14:tracePt t="71382" x="4425950" y="4816475"/>
          <p14:tracePt t="71383" x="4441825" y="4816475"/>
          <p14:tracePt t="71384" x="4449763" y="4824413"/>
          <p14:tracePt t="71386" x="4465638" y="4824413"/>
          <p14:tracePt t="71387" x="4473575" y="4824413"/>
          <p14:tracePt t="71387" x="4489450" y="4824413"/>
          <p14:tracePt t="71388" x="4505325" y="4824413"/>
          <p14:tracePt t="71389" x="4513263" y="4824413"/>
          <p14:tracePt t="71391" x="4529138" y="4824413"/>
          <p14:tracePt t="71393" x="4552950" y="4824413"/>
          <p14:tracePt t="71394" x="4568825" y="4824413"/>
          <p14:tracePt t="71395" x="4576763" y="4824413"/>
          <p14:tracePt t="71396" x="4584700" y="4824413"/>
          <p14:tracePt t="71396" x="4608513" y="4824413"/>
          <p14:tracePt t="71397" x="4616450" y="4824413"/>
          <p14:tracePt t="71398" x="4632325" y="4824413"/>
          <p14:tracePt t="71399" x="4640263" y="4824413"/>
          <p14:tracePt t="71400" x="4656138" y="4824413"/>
          <p14:tracePt t="71401" x="4672013" y="4824413"/>
          <p14:tracePt t="71402" x="4679950" y="4824413"/>
          <p14:tracePt t="71403" x="4687888" y="4824413"/>
          <p14:tracePt t="71404" x="4705350" y="4824413"/>
          <p14:tracePt t="71405" x="4721225" y="4824413"/>
          <p14:tracePt t="71406" x="4729163" y="4824413"/>
          <p14:tracePt t="71409" x="4752975" y="4824413"/>
          <p14:tracePt t="71409" x="4768850" y="4824413"/>
          <p14:tracePt t="71410" x="4784725" y="4832350"/>
          <p14:tracePt t="71411" x="4792663" y="4832350"/>
          <p14:tracePt t="71412" x="4800600" y="4832350"/>
          <p14:tracePt t="71413" x="4824413" y="4832350"/>
          <p14:tracePt t="71414" x="4832350" y="4832350"/>
          <p14:tracePt t="71415" x="4848225" y="4832350"/>
          <p14:tracePt t="71416" x="4856163" y="4832350"/>
          <p14:tracePt t="71417" x="4872038" y="4832350"/>
          <p14:tracePt t="71419" x="4887913" y="4832350"/>
          <p14:tracePt t="71420" x="4903788" y="4832350"/>
          <p14:tracePt t="71421" x="4919663" y="4832350"/>
          <p14:tracePt t="71422" x="4935538" y="4832350"/>
          <p14:tracePt t="71423" x="4951413" y="4840288"/>
          <p14:tracePt t="71426" x="4967288" y="4840288"/>
          <p14:tracePt t="71428" x="4999038" y="4840288"/>
          <p14:tracePt t="71429" x="5022850" y="4840288"/>
          <p14:tracePt t="71431" x="5038725" y="4840288"/>
          <p14:tracePt t="71431" x="5046663" y="4840288"/>
          <p14:tracePt t="71432" x="5064125" y="4840288"/>
          <p14:tracePt t="71433" x="5072063" y="4840288"/>
          <p14:tracePt t="71434" x="5087938" y="4840288"/>
          <p14:tracePt t="71435" x="5103813" y="4840288"/>
          <p14:tracePt t="71436" x="5111750" y="4840288"/>
          <p14:tracePt t="71437" x="5119688" y="4840288"/>
          <p14:tracePt t="71438" x="5135563" y="4840288"/>
          <p14:tracePt t="71439" x="5151438" y="4840288"/>
          <p14:tracePt t="71441" x="5167313" y="4840288"/>
          <p14:tracePt t="71442" x="5175250" y="4840288"/>
          <p14:tracePt t="71443" x="5207000" y="4848225"/>
          <p14:tracePt t="71444" x="5222875" y="4848225"/>
          <p14:tracePt t="71445" x="5230813" y="4848225"/>
          <p14:tracePt t="71447" x="5238750" y="4848225"/>
          <p14:tracePt t="71448" x="5270500" y="4848225"/>
          <p14:tracePt t="71450" x="5278438" y="4848225"/>
          <p14:tracePt t="71450" x="5294313" y="4848225"/>
          <p14:tracePt t="71451" x="5310188" y="4856163"/>
          <p14:tracePt t="71452" x="5326063" y="4856163"/>
          <p14:tracePt t="71453" x="5334000" y="4856163"/>
          <p14:tracePt t="71454" x="5349875" y="4856163"/>
          <p14:tracePt t="71455" x="5357813" y="4856163"/>
          <p14:tracePt t="71456" x="5373688" y="4856163"/>
          <p14:tracePt t="71459" x="5407025" y="4856163"/>
          <p14:tracePt t="71460" x="5414963" y="4856163"/>
          <p14:tracePt t="71461" x="5446713" y="4856163"/>
          <p14:tracePt t="71462" x="5462588" y="4856163"/>
          <p14:tracePt t="71463" x="5478463" y="4864100"/>
          <p14:tracePt t="71464" x="5486400" y="4864100"/>
          <p14:tracePt t="71465" x="5502275" y="4864100"/>
          <p14:tracePt t="71467" x="5518150" y="4864100"/>
          <p14:tracePt t="71468" x="5549900" y="4864100"/>
          <p14:tracePt t="71469" x="5565775" y="4864100"/>
          <p14:tracePt t="71470" x="5573713" y="4864100"/>
          <p14:tracePt t="71471" x="5589588" y="4864100"/>
          <p14:tracePt t="71472" x="5605463" y="4864100"/>
          <p14:tracePt t="71473" x="5621338" y="4864100"/>
          <p14:tracePt t="71475" x="5637213" y="4864100"/>
          <p14:tracePt t="71477" x="5661025" y="4864100"/>
          <p14:tracePt t="71478" x="5684838" y="4864100"/>
          <p14:tracePt t="71479" x="5700713" y="4864100"/>
          <p14:tracePt t="71480" x="5716588" y="4864100"/>
          <p14:tracePt t="71481" x="5724525" y="4864100"/>
          <p14:tracePt t="71481" x="5740400" y="4864100"/>
          <p14:tracePt t="71483" x="5757863" y="4864100"/>
          <p14:tracePt t="71484" x="5773738" y="4864100"/>
          <p14:tracePt t="71484" x="5789613" y="4864100"/>
          <p14:tracePt t="71485" x="5805488" y="4864100"/>
          <p14:tracePt t="71486" x="5821363" y="4864100"/>
          <p14:tracePt t="71488" x="5837238" y="4864100"/>
          <p14:tracePt t="71488" x="5853113" y="4864100"/>
          <p14:tracePt t="71490" x="5868988" y="4864100"/>
          <p14:tracePt t="71491" x="5900738" y="4864100"/>
          <p14:tracePt t="71492" x="5916613" y="4864100"/>
          <p14:tracePt t="71493" x="5924550" y="4864100"/>
          <p14:tracePt t="71494" x="5940425" y="4864100"/>
          <p14:tracePt t="71495" x="5964238" y="4864100"/>
          <p14:tracePt t="71496" x="5980113" y="4864100"/>
          <p14:tracePt t="71497" x="5988050" y="4864100"/>
          <p14:tracePt t="71498" x="6011863" y="4864100"/>
          <p14:tracePt t="71499" x="6019800" y="4864100"/>
          <p14:tracePt t="71500" x="6035675" y="4864100"/>
          <p14:tracePt t="71501" x="6051550" y="4864100"/>
          <p14:tracePt t="71502" x="6075363" y="4864100"/>
          <p14:tracePt t="71503" x="6083300" y="4864100"/>
          <p14:tracePt t="71504" x="6100763" y="4864100"/>
          <p14:tracePt t="71505" x="6116638" y="4864100"/>
          <p14:tracePt t="71507" x="6132513" y="4864100"/>
          <p14:tracePt t="71509" x="6172200" y="4864100"/>
          <p14:tracePt t="71510" x="6203950" y="4864100"/>
          <p14:tracePt t="71511" x="6219825" y="4864100"/>
          <p14:tracePt t="71512" x="6235700" y="4864100"/>
          <p14:tracePt t="71514" x="6251575" y="4864100"/>
          <p14:tracePt t="71514" x="6267450" y="4864100"/>
          <p14:tracePt t="71515" x="6291263" y="4864100"/>
          <p14:tracePt t="71516" x="6307138" y="4864100"/>
          <p14:tracePt t="71518" x="6323013" y="4856163"/>
          <p14:tracePt t="71518" x="6338888" y="4856163"/>
          <p14:tracePt t="71519" x="6354763" y="4856163"/>
          <p14:tracePt t="71520" x="6370638" y="4856163"/>
          <p14:tracePt t="71521" x="6394450" y="4856163"/>
          <p14:tracePt t="71522" x="6410325" y="4856163"/>
          <p14:tracePt t="71523" x="6434138" y="4848225"/>
          <p14:tracePt t="71526" x="6483350" y="4848225"/>
          <p14:tracePt t="71528" x="6499225" y="4848225"/>
          <p14:tracePt t="71528" x="6515100" y="4848225"/>
          <p14:tracePt t="71529" x="6530975" y="4848225"/>
          <p14:tracePt t="71530" x="6554788" y="4848225"/>
          <p14:tracePt t="71531" x="6578600" y="4848225"/>
          <p14:tracePt t="71532" x="6586538" y="4848225"/>
          <p14:tracePt t="71533" x="6610350" y="4848225"/>
          <p14:tracePt t="71534" x="6626225" y="4848225"/>
          <p14:tracePt t="71535" x="6634163" y="4848225"/>
          <p14:tracePt t="71536" x="6657975" y="4848225"/>
          <p14:tracePt t="71537" x="6673850" y="4848225"/>
          <p14:tracePt t="71538" x="6697663" y="4848225"/>
          <p14:tracePt t="71540" x="6713538" y="4848225"/>
          <p14:tracePt t="71541" x="6745288" y="4840288"/>
          <p14:tracePt t="71542" x="6769100" y="4840288"/>
          <p14:tracePt t="71543" x="6777038" y="4840288"/>
          <p14:tracePt t="71544" x="6802438" y="4832350"/>
          <p14:tracePt t="71546" x="6826250" y="4832350"/>
          <p14:tracePt t="71546" x="6842125" y="4832350"/>
          <p14:tracePt t="71548" x="6858000" y="4832350"/>
          <p14:tracePt t="71548" x="6873875" y="4832350"/>
          <p14:tracePt t="71549" x="6889750" y="4824413"/>
          <p14:tracePt t="71550" x="6897688" y="4824413"/>
          <p14:tracePt t="71551" x="6921500" y="4824413"/>
          <p14:tracePt t="71552" x="6945313" y="4824413"/>
          <p14:tracePt t="71553" x="6953250" y="4824413"/>
          <p14:tracePt t="71554" x="6969125" y="4824413"/>
          <p14:tracePt t="71555" x="6985000" y="4824413"/>
          <p14:tracePt t="71556" x="7000875" y="4824413"/>
          <p14:tracePt t="71558" x="7032625" y="4824413"/>
          <p14:tracePt t="71560" x="7056438" y="4824413"/>
          <p14:tracePt t="71561" x="7064375" y="4816475"/>
          <p14:tracePt t="71562" x="7088188" y="4816475"/>
          <p14:tracePt t="71563" x="7096125" y="4816475"/>
          <p14:tracePt t="71563" x="7119938" y="4816475"/>
          <p14:tracePt t="71564" x="7135813" y="4808538"/>
          <p14:tracePt t="71565" x="7153275" y="4808538"/>
          <p14:tracePt t="71566" x="7169150" y="4800600"/>
          <p14:tracePt t="71567" x="7177088" y="4800600"/>
          <p14:tracePt t="71568" x="7200900" y="4800600"/>
          <p14:tracePt t="71569" x="7216775" y="4800600"/>
          <p14:tracePt t="71570" x="7240588" y="4800600"/>
          <p14:tracePt t="71571" x="7248525" y="4800600"/>
          <p14:tracePt t="71572" x="7272338" y="4792663"/>
          <p14:tracePt t="71573" x="7288213" y="4792663"/>
          <p14:tracePt t="71577" x="7335838" y="4784725"/>
          <p14:tracePt t="71579" x="7383463" y="4768850"/>
          <p14:tracePt t="71580" x="7407275" y="4760913"/>
          <p14:tracePt t="71581" x="7431088" y="4760913"/>
          <p14:tracePt t="71582" x="7439025" y="4760913"/>
          <p14:tracePt t="71583" x="7454900" y="4752975"/>
          <p14:tracePt t="71584" x="7470775" y="4745038"/>
          <p14:tracePt t="71585" x="7496175" y="4745038"/>
          <p14:tracePt t="71586" x="7512050" y="4737100"/>
          <p14:tracePt t="71588" x="7535863" y="4737100"/>
          <p14:tracePt t="71589" x="7567613" y="4721225"/>
          <p14:tracePt t="71591" x="7583488" y="4721225"/>
          <p14:tracePt t="71592" x="7607300" y="4721225"/>
          <p14:tracePt t="71592" x="7631113" y="4705350"/>
          <p14:tracePt t="71594" x="7639050" y="4697413"/>
          <p14:tracePt t="71596" x="7678738" y="4689475"/>
          <p14:tracePt t="71597" x="7694613" y="4681538"/>
          <p14:tracePt t="71598" x="7710488" y="4673600"/>
          <p14:tracePt t="71598" x="7734300" y="4673600"/>
          <p14:tracePt t="71599" x="7750175" y="4665663"/>
          <p14:tracePt t="71600" x="7766050" y="4657725"/>
          <p14:tracePt t="71601" x="7781925" y="4649788"/>
          <p14:tracePt t="71602" x="7797800" y="4649788"/>
          <p14:tracePt t="71603" x="7813675" y="4641850"/>
          <p14:tracePt t="71604" x="7829550" y="4633913"/>
          <p14:tracePt t="71605" x="7854950" y="4633913"/>
          <p14:tracePt t="71607" x="7870825" y="4624388"/>
          <p14:tracePt t="71609" x="7894638" y="4608513"/>
          <p14:tracePt t="71609" x="7918450" y="4608513"/>
          <p14:tracePt t="71610" x="7942263" y="4600575"/>
          <p14:tracePt t="71612" x="7966075" y="4592638"/>
          <p14:tracePt t="71613" x="7989888" y="4584700"/>
          <p14:tracePt t="71615" x="8005763" y="4576763"/>
          <p14:tracePt t="71617" x="8029575" y="4568825"/>
          <p14:tracePt t="71618" x="8045450" y="4560888"/>
          <p14:tracePt t="71619" x="8061325" y="4552950"/>
          <p14:tracePt t="71619" x="8085138" y="4545013"/>
          <p14:tracePt t="71620" x="8093075" y="4537075"/>
          <p14:tracePt t="71621" x="8108950" y="4537075"/>
          <p14:tracePt t="71622" x="8124825" y="4529138"/>
          <p14:tracePt t="71623" x="8140700" y="4529138"/>
          <p14:tracePt t="71625" x="8164513" y="4513263"/>
          <p14:tracePt t="71626" x="8189913" y="4505325"/>
          <p14:tracePt t="71628" x="8197850" y="4505325"/>
          <p14:tracePt t="71629" x="8221663" y="4489450"/>
          <p14:tracePt t="71631" x="8237538" y="4489450"/>
          <p14:tracePt t="71634" x="8293100" y="4465638"/>
          <p14:tracePt t="71635" x="8301038" y="4457700"/>
          <p14:tracePt t="71637" x="8316913" y="4449763"/>
          <p14:tracePt t="71638" x="8332788" y="4449763"/>
          <p14:tracePt t="71639" x="8340725" y="4441825"/>
          <p14:tracePt t="71639" x="8356600" y="4433888"/>
          <p14:tracePt t="71641" x="8364538" y="4433888"/>
          <p14:tracePt t="71642" x="8372475" y="4425950"/>
          <p14:tracePt t="71643" x="8388350" y="4418013"/>
          <p14:tracePt t="71644" x="8404225" y="4410075"/>
          <p14:tracePt t="71646" x="8420100" y="4402138"/>
          <p14:tracePt t="71649" x="8443913" y="4386263"/>
          <p14:tracePt t="71651" x="8467725" y="4378325"/>
          <p14:tracePt t="71652" x="8467725" y="4370388"/>
          <p14:tracePt t="71653" x="8483600" y="4370388"/>
          <p14:tracePt t="71654" x="8491538" y="4362450"/>
          <p14:tracePt t="71655" x="8507413" y="4354513"/>
          <p14:tracePt t="71656" x="8507413" y="4346575"/>
          <p14:tracePt t="71658" x="8523288" y="4346575"/>
          <p14:tracePt t="71658" x="8531225" y="4338638"/>
          <p14:tracePt t="71659" x="8540750" y="4330700"/>
          <p14:tracePt t="71661" x="8548688" y="4322763"/>
          <p14:tracePt t="71662" x="8556625" y="4322763"/>
          <p14:tracePt t="71663" x="8564563" y="4314825"/>
          <p14:tracePt t="71664" x="8572500" y="4306888"/>
          <p14:tracePt t="71666" x="8580438" y="4306888"/>
          <p14:tracePt t="71667" x="8588375" y="4298950"/>
          <p14:tracePt t="71668" x="8596313" y="4291013"/>
          <p14:tracePt t="71670" x="8604250" y="4281488"/>
          <p14:tracePt t="71671" x="8612188" y="4273550"/>
          <p14:tracePt t="71673" x="8620125" y="4273550"/>
          <p14:tracePt t="71674" x="8628063" y="4257675"/>
          <p14:tracePt t="71676" x="8636000" y="4249738"/>
          <p14:tracePt t="71678" x="8643938" y="4249738"/>
          <p14:tracePt t="71679" x="8643938" y="4241800"/>
          <p14:tracePt t="71680" x="8651875" y="4233863"/>
          <p14:tracePt t="71681" x="8659813" y="4233863"/>
          <p14:tracePt t="71682" x="8659813" y="4225925"/>
          <p14:tracePt t="71683" x="8667750" y="4225925"/>
          <p14:tracePt t="71684" x="8667750" y="4217988"/>
          <p14:tracePt t="71685" x="8675688" y="4217988"/>
          <p14:tracePt t="71687" x="8683625" y="4210050"/>
          <p14:tracePt t="71688" x="8691563" y="4202113"/>
          <p14:tracePt t="71690" x="8699500" y="4194175"/>
          <p14:tracePt t="71692" x="8699500" y="4186238"/>
          <p14:tracePt t="71693" x="8707438" y="4186238"/>
          <p14:tracePt t="71694" x="8715375" y="4178300"/>
          <p14:tracePt t="71697" x="8715375" y="4170363"/>
          <p14:tracePt t="71697" x="8723313" y="4170363"/>
          <p14:tracePt t="71698" x="8723313" y="4162425"/>
          <p14:tracePt t="71700" x="8731250" y="4154488"/>
          <p14:tracePt t="71703" x="8739188" y="4146550"/>
          <p14:tracePt t="71704" x="8747125" y="4138613"/>
          <p14:tracePt t="71708" x="8755063" y="4130675"/>
          <p14:tracePt t="71711" x="8755063" y="4114800"/>
          <p14:tracePt t="71711" x="8763000" y="4114800"/>
          <p14:tracePt t="71713" x="8770938" y="4098925"/>
          <p14:tracePt t="71716" x="8770938" y="4090988"/>
          <p14:tracePt t="71717" x="8778875" y="4090988"/>
          <p14:tracePt t="71720" x="8778875" y="4083050"/>
          <p14:tracePt t="71720" x="8778875" y="4075113"/>
          <p14:tracePt t="71722" x="8786813" y="4067175"/>
          <p14:tracePt t="71724" x="8786813" y="4059238"/>
          <p14:tracePt t="71726" x="8794750" y="4051300"/>
          <p14:tracePt t="71729" x="8802688" y="4043363"/>
          <p14:tracePt t="71729" x="8802688" y="4035425"/>
          <p14:tracePt t="71731" x="8802688" y="4027488"/>
          <p14:tracePt t="71734" x="8802688" y="4019550"/>
          <p14:tracePt t="71734" x="8810625" y="4019550"/>
          <p14:tracePt t="71735" x="8810625" y="4011613"/>
          <p14:tracePt t="71736" x="8810625" y="4003675"/>
          <p14:tracePt t="71739" x="8810625" y="3995738"/>
          <p14:tracePt t="71741" x="8810625" y="3987800"/>
          <p14:tracePt t="71742" x="8810625" y="3979863"/>
          <p14:tracePt t="71743" x="8818563" y="3979863"/>
          <p14:tracePt t="71744" x="8818563" y="3971925"/>
          <p14:tracePt t="71745" x="8818563" y="3963988"/>
          <p14:tracePt t="71747" x="8818563" y="3956050"/>
          <p14:tracePt t="71748" x="8826500" y="3948113"/>
          <p14:tracePt t="71751" x="8826500" y="3938588"/>
          <p14:tracePt t="71752" x="8826500" y="3930650"/>
          <p14:tracePt t="71754" x="8826500" y="3922713"/>
          <p14:tracePt t="71755" x="8826500" y="3914775"/>
          <p14:tracePt t="71756" x="8834438" y="3914775"/>
          <p14:tracePt t="71758" x="8834438" y="3906838"/>
          <p14:tracePt t="71759" x="8834438" y="3898900"/>
          <p14:tracePt t="71762" x="8834438" y="3890963"/>
          <p14:tracePt t="71762" x="8834438" y="3883025"/>
          <p14:tracePt t="71765" x="8834438" y="3875088"/>
          <p14:tracePt t="71767" x="8834438" y="3867150"/>
          <p14:tracePt t="71769" x="8834438" y="3859213"/>
          <p14:tracePt t="71769" x="8834438" y="3851275"/>
          <p14:tracePt t="71773" x="8834438" y="3843338"/>
          <p14:tracePt t="71775" x="8834438" y="3835400"/>
          <p14:tracePt t="71776" x="8834438" y="3827463"/>
          <p14:tracePt t="71777" x="8834438" y="3819525"/>
          <p14:tracePt t="71780" x="8834438" y="3811588"/>
          <p14:tracePt t="71783" x="8834438" y="3803650"/>
          <p14:tracePt t="71785" x="8834438" y="3795713"/>
          <p14:tracePt t="71785" x="8834438" y="3787775"/>
          <p14:tracePt t="71787" x="8834438" y="3779838"/>
          <p14:tracePt t="71791" x="8834438" y="3771900"/>
          <p14:tracePt t="71792" x="8834438" y="3763963"/>
          <p14:tracePt t="71793" x="8826500" y="3763963"/>
          <p14:tracePt t="71794" x="8826500" y="3756025"/>
          <p14:tracePt t="71796" x="8826500" y="3748088"/>
          <p14:tracePt t="71798" x="8826500" y="3740150"/>
          <p14:tracePt t="71799" x="8818563" y="3740150"/>
          <p14:tracePt t="71801" x="8818563" y="3732213"/>
          <p14:tracePt t="71802" x="8818563" y="3724275"/>
          <p14:tracePt t="71804" x="8810625" y="3716338"/>
          <p14:tracePt t="71806" x="8802688" y="3716338"/>
          <p14:tracePt t="71808" x="8802688" y="3708400"/>
          <p14:tracePt t="71809" x="8794750" y="3708400"/>
          <p14:tracePt t="71809" x="8794750" y="3700463"/>
          <p14:tracePt t="71811" x="8786813" y="3692525"/>
          <p14:tracePt t="71813" x="8778875" y="3684588"/>
          <p14:tracePt t="71815" x="8778875" y="3676650"/>
          <p14:tracePt t="71816" x="8770938" y="3676650"/>
          <p14:tracePt t="71817" x="8763000" y="3676650"/>
          <p14:tracePt t="71818" x="8763000" y="3668713"/>
          <p14:tracePt t="71819" x="8755063" y="3668713"/>
          <p14:tracePt t="71820" x="8755063" y="3660775"/>
          <p14:tracePt t="71821" x="8739188" y="3660775"/>
          <p14:tracePt t="71822" x="8739188" y="3652838"/>
          <p14:tracePt t="71825" x="8731250" y="3652838"/>
          <p14:tracePt t="71825" x="8723313" y="3644900"/>
          <p14:tracePt t="71826" x="8715375" y="3636963"/>
          <p14:tracePt t="71828" x="8707438" y="3636963"/>
          <p14:tracePt t="71829" x="8699500" y="3629025"/>
          <p14:tracePt t="71830" x="8691563" y="3629025"/>
          <p14:tracePt t="71831" x="8683625" y="3629025"/>
          <p14:tracePt t="71832" x="8683625" y="3613150"/>
          <p14:tracePt t="71833" x="8675688" y="3613150"/>
          <p14:tracePt t="71835" x="8667750" y="3605213"/>
          <p14:tracePt t="71835" x="8659813" y="3605213"/>
          <p14:tracePt t="71837" x="8659813" y="3595688"/>
          <p14:tracePt t="71837" x="8643938" y="3595688"/>
          <p14:tracePt t="71838" x="8643938" y="3587750"/>
          <p14:tracePt t="71839" x="8636000" y="3587750"/>
          <p14:tracePt t="71841" x="8620125" y="3587750"/>
          <p14:tracePt t="71842" x="8604250" y="3579813"/>
          <p14:tracePt t="71844" x="8596313" y="3571875"/>
          <p14:tracePt t="71844" x="8588375" y="3571875"/>
          <p14:tracePt t="71846" x="8580438" y="3563938"/>
          <p14:tracePt t="71846" x="8572500" y="3556000"/>
          <p14:tracePt t="71847" x="8564563" y="3556000"/>
          <p14:tracePt t="71848" x="8556625" y="3556000"/>
          <p14:tracePt t="71849" x="8548688" y="3548063"/>
          <p14:tracePt t="71850" x="8531225" y="3540125"/>
          <p14:tracePt t="71851" x="8523288" y="3540125"/>
          <p14:tracePt t="71852" x="8515350" y="3532188"/>
          <p14:tracePt t="71853" x="8507413" y="3524250"/>
          <p14:tracePt t="71854" x="8499475" y="3524250"/>
          <p14:tracePt t="71855" x="8483600" y="3524250"/>
          <p14:tracePt t="71856" x="8475663" y="3516313"/>
          <p14:tracePt t="71858" x="8459788" y="3508375"/>
          <p14:tracePt t="71859" x="8443913" y="3508375"/>
          <p14:tracePt t="71860" x="8435975" y="3500438"/>
          <p14:tracePt t="71861" x="8420100" y="3492500"/>
          <p14:tracePt t="71862" x="8412163" y="3492500"/>
          <p14:tracePt t="71864" x="8404225" y="3484563"/>
          <p14:tracePt t="71864" x="8388350" y="3476625"/>
          <p14:tracePt t="71866" x="8372475" y="3476625"/>
          <p14:tracePt t="71866" x="8364538" y="3476625"/>
          <p14:tracePt t="71867" x="8356600" y="3468688"/>
          <p14:tracePt t="71868" x="8340725" y="3468688"/>
          <p14:tracePt t="71870" x="8332788" y="3460750"/>
          <p14:tracePt t="71870" x="8324850" y="3460750"/>
          <p14:tracePt t="71871" x="8301038" y="3452813"/>
          <p14:tracePt t="71874" x="8293100" y="3444875"/>
          <p14:tracePt t="71875" x="8269288" y="3444875"/>
          <p14:tracePt t="71876" x="8253413" y="3436938"/>
          <p14:tracePt t="71877" x="8237538" y="3429000"/>
          <p14:tracePt t="71878" x="8221663" y="3429000"/>
          <p14:tracePt t="71879" x="8213725" y="3429000"/>
          <p14:tracePt t="71880" x="8205788" y="3421063"/>
          <p14:tracePt t="71881" x="8189913" y="3421063"/>
          <p14:tracePt t="71883" x="8180388" y="3413125"/>
          <p14:tracePt t="71883" x="8172450" y="3413125"/>
          <p14:tracePt t="71885" x="8156575" y="3405188"/>
          <p14:tracePt t="71885" x="8148638" y="3405188"/>
          <p14:tracePt t="71887" x="8140700" y="3397250"/>
          <p14:tracePt t="71887" x="8124825" y="3389313"/>
          <p14:tracePt t="71888" x="8116888" y="3389313"/>
          <p14:tracePt t="71889" x="8101013" y="3389313"/>
          <p14:tracePt t="71890" x="8085138" y="3389313"/>
          <p14:tracePt t="71891" x="8085138" y="3381375"/>
          <p14:tracePt t="71892" x="8077200" y="3381375"/>
          <p14:tracePt t="71893" x="8061325" y="3381375"/>
          <p14:tracePt t="71894" x="8053388" y="3373438"/>
          <p14:tracePt t="71895" x="8045450" y="3373438"/>
          <p14:tracePt t="71896" x="8029575" y="3365500"/>
          <p14:tracePt t="71897" x="8013700" y="3365500"/>
          <p14:tracePt t="71898" x="8005763" y="3365500"/>
          <p14:tracePt t="71900" x="7997825" y="3365500"/>
          <p14:tracePt t="71900" x="7989888" y="3357563"/>
          <p14:tracePt t="71902" x="7981950" y="3349625"/>
          <p14:tracePt t="71902" x="7966075" y="3349625"/>
          <p14:tracePt t="71904" x="7958138" y="3349625"/>
          <p14:tracePt t="71904" x="7950200" y="3349625"/>
          <p14:tracePt t="71905" x="7942263" y="3349625"/>
          <p14:tracePt t="71906" x="7934325" y="3341688"/>
          <p14:tracePt t="71908" x="7902575" y="3333750"/>
          <p14:tracePt t="71909" x="7894638" y="3333750"/>
          <p14:tracePt t="71910" x="7886700" y="3333750"/>
          <p14:tracePt t="71912" x="7878763" y="3333750"/>
          <p14:tracePt t="71912" x="7870825" y="3333750"/>
          <p14:tracePt t="71914" x="7862888" y="3325813"/>
          <p14:tracePt t="71914" x="7847013" y="3325813"/>
          <p14:tracePt t="71916" x="7839075" y="3325813"/>
          <p14:tracePt t="71916" x="7829550" y="3317875"/>
          <p14:tracePt t="71917" x="7813675" y="3317875"/>
          <p14:tracePt t="71918" x="7797800" y="3317875"/>
          <p14:tracePt t="71919" x="7789863" y="3317875"/>
          <p14:tracePt t="71920" x="7781925" y="3317875"/>
          <p14:tracePt t="71921" x="7773988" y="3309938"/>
          <p14:tracePt t="71922" x="7758113" y="3309938"/>
          <p14:tracePt t="71923" x="7750175" y="3309938"/>
          <p14:tracePt t="71925" x="7734300" y="3302000"/>
          <p14:tracePt t="71925" x="7726363" y="3302000"/>
          <p14:tracePt t="71926" x="7718425" y="3302000"/>
          <p14:tracePt t="71927" x="7702550" y="3294063"/>
          <p14:tracePt t="71928" x="7686675" y="3294063"/>
          <p14:tracePt t="71929" x="7678738" y="3294063"/>
          <p14:tracePt t="71930" x="7670800" y="3294063"/>
          <p14:tracePt t="71931" x="7654925" y="3294063"/>
          <p14:tracePt t="71932" x="7639050" y="3294063"/>
          <p14:tracePt t="71934" x="7623175" y="3286125"/>
          <p14:tracePt t="71935" x="7615238" y="3286125"/>
          <p14:tracePt t="71936" x="7591425" y="3286125"/>
          <p14:tracePt t="71937" x="7583488" y="3278188"/>
          <p14:tracePt t="71938" x="7575550" y="3278188"/>
          <p14:tracePt t="71939" x="7559675" y="3278188"/>
          <p14:tracePt t="71940" x="7543800" y="3278188"/>
          <p14:tracePt t="71941" x="7535863" y="3278188"/>
          <p14:tracePt t="71942" x="7527925" y="3278188"/>
          <p14:tracePt t="71943" x="7512050" y="3278188"/>
          <p14:tracePt t="71944" x="7496175" y="3278188"/>
          <p14:tracePt t="71945" x="7486650" y="3270250"/>
          <p14:tracePt t="71947" x="7478713" y="3270250"/>
          <p14:tracePt t="71947" x="7462838" y="3270250"/>
          <p14:tracePt t="71948" x="7446963" y="3270250"/>
          <p14:tracePt t="71949" x="7439025" y="3270250"/>
          <p14:tracePt t="71951" x="7423150" y="3262313"/>
          <p14:tracePt t="71951" x="7415213" y="3262313"/>
          <p14:tracePt t="71953" x="7399338" y="3262313"/>
          <p14:tracePt t="71953" x="7383463" y="3262313"/>
          <p14:tracePt t="71955" x="7375525" y="3262313"/>
          <p14:tracePt t="71955" x="7359650" y="3262313"/>
          <p14:tracePt t="71956" x="7343775" y="3262313"/>
          <p14:tracePt t="71958" x="7335838" y="3262313"/>
          <p14:tracePt t="71958" x="7327900" y="3262313"/>
          <p14:tracePt t="71959" x="7312025" y="3262313"/>
          <p14:tracePt t="71960" x="7288213" y="3252788"/>
          <p14:tracePt t="71961" x="7280275" y="3252788"/>
          <p14:tracePt t="71962" x="7272338" y="3252788"/>
          <p14:tracePt t="71963" x="7256463" y="3252788"/>
          <p14:tracePt t="71964" x="7240588" y="3244850"/>
          <p14:tracePt t="71965" x="7224713" y="3244850"/>
          <p14:tracePt t="71967" x="7216775" y="3244850"/>
          <p14:tracePt t="71967" x="7200900" y="3244850"/>
          <p14:tracePt t="71969" x="7185025" y="3236913"/>
          <p14:tracePt t="71969" x="7169150" y="3236913"/>
          <p14:tracePt t="71970" x="7161213" y="3236913"/>
          <p14:tracePt t="71971" x="7145338" y="3236913"/>
          <p14:tracePt t="71972" x="7135813" y="3236913"/>
          <p14:tracePt t="71974" x="7119938" y="3236913"/>
          <p14:tracePt t="71975" x="7096125" y="3236913"/>
          <p14:tracePt t="71976" x="7080250" y="3236913"/>
          <p14:tracePt t="71977" x="7072313" y="3236913"/>
          <p14:tracePt t="71978" x="7048500" y="3228975"/>
          <p14:tracePt t="71979" x="7040563" y="3228975"/>
          <p14:tracePt t="71980" x="7032625" y="3228975"/>
          <p14:tracePt t="71981" x="7016750" y="3228975"/>
          <p14:tracePt t="71983" x="7000875" y="3228975"/>
          <p14:tracePt t="71983" x="6992938" y="3221038"/>
          <p14:tracePt t="71984" x="6977063" y="3221038"/>
          <p14:tracePt t="71986" x="6969125" y="3221038"/>
          <p14:tracePt t="71986" x="6945313" y="3221038"/>
          <p14:tracePt t="71987" x="6937375" y="3221038"/>
          <p14:tracePt t="71988" x="6929438" y="3221038"/>
          <p14:tracePt t="71989" x="6921500" y="3221038"/>
          <p14:tracePt t="71991" x="6897688" y="3221038"/>
          <p14:tracePt t="71992" x="6889750" y="3221038"/>
          <p14:tracePt t="71993" x="6873875" y="3221038"/>
          <p14:tracePt t="71993" x="6865938" y="3221038"/>
          <p14:tracePt t="71995" x="6850063" y="3221038"/>
          <p14:tracePt t="71995" x="6842125" y="3221038"/>
          <p14:tracePt t="71997" x="6834188" y="3221038"/>
          <p14:tracePt t="71997" x="6818313" y="3221038"/>
          <p14:tracePt t="71999" x="6802438" y="3221038"/>
          <p14:tracePt t="71999" x="6794500" y="3221038"/>
          <p14:tracePt t="72000" x="6784975" y="3221038"/>
          <p14:tracePt t="72001" x="6777038" y="3221038"/>
          <p14:tracePt t="72002" x="6753225" y="3221038"/>
          <p14:tracePt t="72004" x="6745288" y="3221038"/>
          <p14:tracePt t="72004" x="6737350" y="3221038"/>
          <p14:tracePt t="72006" x="6729413" y="3221038"/>
          <p14:tracePt t="72006" x="6705600" y="3221038"/>
          <p14:tracePt t="72009" x="6689725" y="3221038"/>
          <p14:tracePt t="72009" x="6681788" y="3221038"/>
          <p14:tracePt t="72010" x="6665913" y="3221038"/>
          <p14:tracePt t="72011" x="6657975" y="3213100"/>
          <p14:tracePt t="72012" x="6642100" y="3213100"/>
          <p14:tracePt t="72013" x="6634163" y="3213100"/>
          <p14:tracePt t="72015" x="6618288" y="3213100"/>
          <p14:tracePt t="72015" x="6602413" y="3213100"/>
          <p14:tracePt t="72017" x="6594475" y="3213100"/>
          <p14:tracePt t="72017" x="6586538" y="3213100"/>
          <p14:tracePt t="72019" x="6570663" y="3213100"/>
          <p14:tracePt t="72019" x="6554788" y="3213100"/>
          <p14:tracePt t="72021" x="6538913" y="3213100"/>
          <p14:tracePt t="72021" x="6530975" y="3213100"/>
          <p14:tracePt t="72022" x="6515100" y="3213100"/>
          <p14:tracePt t="72023" x="6507163" y="3213100"/>
          <p14:tracePt t="72025" x="6491288" y="3213100"/>
          <p14:tracePt t="72025" x="6475413" y="3213100"/>
          <p14:tracePt t="72026" x="6467475" y="3213100"/>
          <p14:tracePt t="72027" x="6451600" y="3213100"/>
          <p14:tracePt t="72028" x="6434138" y="3213100"/>
          <p14:tracePt t="72029" x="6418263" y="3213100"/>
          <p14:tracePt t="72030" x="6402388" y="3213100"/>
          <p14:tracePt t="72031" x="6386513" y="3213100"/>
          <p14:tracePt t="72032" x="6378575" y="3213100"/>
          <p14:tracePt t="72034" x="6354763" y="3213100"/>
          <p14:tracePt t="72034" x="6338888" y="3213100"/>
          <p14:tracePt t="72035" x="6323013" y="3213100"/>
          <p14:tracePt t="72036" x="6315075" y="3213100"/>
          <p14:tracePt t="72037" x="6307138" y="3213100"/>
          <p14:tracePt t="72039" x="6283325" y="3213100"/>
          <p14:tracePt t="72039" x="6267450" y="3213100"/>
          <p14:tracePt t="72040" x="6251575" y="3213100"/>
          <p14:tracePt t="72041" x="6235700" y="3213100"/>
          <p14:tracePt t="72042" x="6227763" y="3213100"/>
          <p14:tracePt t="72043" x="6203950" y="3213100"/>
          <p14:tracePt t="72044" x="6188075" y="3213100"/>
          <p14:tracePt t="72045" x="6172200" y="3221038"/>
          <p14:tracePt t="72046" x="6156325" y="3221038"/>
          <p14:tracePt t="72047" x="6140450" y="3221038"/>
          <p14:tracePt t="72048" x="6124575" y="3221038"/>
          <p14:tracePt t="72049" x="6116638" y="3221038"/>
          <p14:tracePt t="72050" x="6091238" y="3221038"/>
          <p14:tracePt t="72051" x="6075363" y="3228975"/>
          <p14:tracePt t="72052" x="6059488" y="3228975"/>
          <p14:tracePt t="72053" x="6043613" y="3228975"/>
          <p14:tracePt t="72054" x="6027738" y="3236913"/>
          <p14:tracePt t="72056" x="6011863" y="3236913"/>
          <p14:tracePt t="72056" x="5995988" y="3236913"/>
          <p14:tracePt t="72058" x="5980113" y="3236913"/>
          <p14:tracePt t="72059" x="5964238" y="3236913"/>
          <p14:tracePt t="72059" x="5948363" y="3236913"/>
          <p14:tracePt t="72060" x="5940425" y="3236913"/>
          <p14:tracePt t="72061" x="5916613" y="3236913"/>
          <p14:tracePt t="72062" x="5908675" y="3236913"/>
          <p14:tracePt t="72063" x="5892800" y="3244850"/>
          <p14:tracePt t="72064" x="5876925" y="3244850"/>
          <p14:tracePt t="72065" x="5861050" y="3252788"/>
          <p14:tracePt t="72066" x="5845175" y="3252788"/>
          <p14:tracePt t="72067" x="5821363" y="3252788"/>
          <p14:tracePt t="72068" x="5805488" y="3252788"/>
          <p14:tracePt t="72069" x="5797550" y="3252788"/>
          <p14:tracePt t="72070" x="5781675" y="3252788"/>
          <p14:tracePt t="72071" x="5765800" y="3262313"/>
          <p14:tracePt t="72072" x="5749925" y="3262313"/>
          <p14:tracePt t="72074" x="5740400" y="3270250"/>
          <p14:tracePt t="72075" x="5724525" y="3270250"/>
          <p14:tracePt t="72075" x="5708650" y="3270250"/>
          <p14:tracePt t="72076" x="5692775" y="3270250"/>
          <p14:tracePt t="72077" x="5684838" y="3270250"/>
          <p14:tracePt t="72078" x="5668963" y="3278188"/>
          <p14:tracePt t="72079" x="5661025" y="3278188"/>
          <p14:tracePt t="72080" x="5637213" y="3278188"/>
          <p14:tracePt t="72082" x="5621338" y="3286125"/>
          <p14:tracePt t="72084" x="5605463" y="3286125"/>
          <p14:tracePt t="72084" x="5589588" y="3294063"/>
          <p14:tracePt t="72086" x="5573713" y="3294063"/>
          <p14:tracePt t="72086" x="5565775" y="3294063"/>
          <p14:tracePt t="72087" x="5549900" y="3294063"/>
          <p14:tracePt t="72089" x="5534025" y="3294063"/>
          <p14:tracePt t="72089" x="5518150" y="3302000"/>
          <p14:tracePt t="72090" x="5510213" y="3302000"/>
          <p14:tracePt t="72092" x="5502275" y="3309938"/>
          <p14:tracePt t="72092" x="5478463" y="3309938"/>
          <p14:tracePt t="72093" x="5470525" y="3309938"/>
          <p14:tracePt t="72094" x="5462588" y="3309938"/>
          <p14:tracePt t="72095" x="5446713" y="3317875"/>
          <p14:tracePt t="72096" x="5430838" y="3317875"/>
          <p14:tracePt t="72097" x="5422900" y="3317875"/>
          <p14:tracePt t="72098" x="5414963" y="3325813"/>
          <p14:tracePt t="72099" x="5397500" y="3333750"/>
          <p14:tracePt t="72100" x="5389563" y="3333750"/>
          <p14:tracePt t="72102" x="5373688" y="3333750"/>
          <p14:tracePt t="72102" x="5365750" y="3333750"/>
          <p14:tracePt t="72104" x="5341938" y="3333750"/>
          <p14:tracePt t="72104" x="5341938" y="3341688"/>
          <p14:tracePt t="72106" x="5334000" y="3341688"/>
          <p14:tracePt t="72106" x="5318125" y="3341688"/>
          <p14:tracePt t="72109" x="5302250" y="3349625"/>
          <p14:tracePt t="72109" x="5286375" y="3349625"/>
          <p14:tracePt t="72110" x="5278438" y="3357563"/>
          <p14:tracePt t="72111" x="5270500" y="3365500"/>
          <p14:tracePt t="72112" x="5254625" y="3365500"/>
          <p14:tracePt t="72113" x="5246688" y="3365500"/>
          <p14:tracePt t="72114" x="5238750" y="3365500"/>
          <p14:tracePt t="72116" x="5230813" y="3373438"/>
          <p14:tracePt t="72116" x="5222875" y="3373438"/>
          <p14:tracePt t="72117" x="5214938" y="3373438"/>
          <p14:tracePt t="72119" x="5199063" y="3373438"/>
          <p14:tracePt t="72119" x="5191125" y="3373438"/>
          <p14:tracePt t="72120" x="5183188" y="3381375"/>
          <p14:tracePt t="72121" x="5175250" y="3381375"/>
          <p14:tracePt t="72122" x="5167313" y="3389313"/>
          <p14:tracePt t="72124" x="5159375" y="3389313"/>
          <p14:tracePt t="72125" x="5151438" y="3389313"/>
          <p14:tracePt t="72127" x="5135563" y="3397250"/>
          <p14:tracePt t="72127" x="5127625" y="3397250"/>
          <p14:tracePt t="72128" x="5119688" y="3405188"/>
          <p14:tracePt t="72129" x="5111750" y="3405188"/>
          <p14:tracePt t="72132" x="5103813" y="3405188"/>
          <p14:tracePt t="72132" x="5095875" y="3405188"/>
          <p14:tracePt t="72134" x="5080000" y="3413125"/>
          <p14:tracePt t="72135" x="5072063" y="3413125"/>
          <p14:tracePt t="72136" x="5064125" y="3413125"/>
          <p14:tracePt t="72137" x="5064125" y="3421063"/>
          <p14:tracePt t="72139" x="5046663" y="3421063"/>
          <p14:tracePt t="72139" x="5046663" y="3429000"/>
          <p14:tracePt t="72141" x="5038725" y="3429000"/>
          <p14:tracePt t="72141" x="5030788" y="3429000"/>
          <p14:tracePt t="72142" x="5022850" y="3429000"/>
          <p14:tracePt t="72145" x="5014913" y="3429000"/>
          <p14:tracePt t="72145" x="5014913" y="3436938"/>
          <p14:tracePt t="72146" x="5006975" y="3436938"/>
          <p14:tracePt t="72147" x="4999038" y="3436938"/>
          <p14:tracePt t="72149" x="4991100" y="3436938"/>
          <p14:tracePt t="72150" x="4983163" y="3444875"/>
          <p14:tracePt t="72153" x="4975225" y="3444875"/>
          <p14:tracePt t="72155" x="4967288" y="3444875"/>
          <p14:tracePt t="72155" x="4959350" y="3444875"/>
          <p14:tracePt t="72158" x="4951413" y="3452813"/>
          <p14:tracePt t="72159" x="4943475" y="3460750"/>
          <p14:tracePt t="72161" x="4935538" y="3460750"/>
          <p14:tracePt t="72162" x="4927600" y="3460750"/>
          <p14:tracePt t="72164" x="4919663" y="3460750"/>
          <p14:tracePt t="72166" x="4919663" y="3468688"/>
          <p14:tracePt t="72166" x="4911725" y="3468688"/>
          <p14:tracePt t="72169" x="4895850" y="3468688"/>
          <p14:tracePt t="72170" x="4895850" y="3476625"/>
          <p14:tracePt t="72172" x="4887913" y="3476625"/>
          <p14:tracePt t="72175" x="4879975" y="3476625"/>
          <p14:tracePt t="72175" x="4872038" y="3476625"/>
          <p14:tracePt t="72178" x="4864100" y="3484563"/>
          <p14:tracePt t="72178" x="4864100" y="3492500"/>
          <p14:tracePt t="72180" x="4856163" y="3492500"/>
          <p14:tracePt t="72182" x="4848225" y="3492500"/>
          <p14:tracePt t="72185" x="4840288" y="3492500"/>
          <p14:tracePt t="72185" x="4832350" y="3500438"/>
          <p14:tracePt t="72187" x="4824413" y="3500438"/>
          <p14:tracePt t="72189" x="4816475" y="3500438"/>
          <p14:tracePt t="72190" x="4816475" y="3508375"/>
          <p14:tracePt t="72193" x="4808538" y="3508375"/>
          <p14:tracePt t="72193" x="4800600" y="3508375"/>
          <p14:tracePt t="72195" x="4800600" y="3516313"/>
          <p14:tracePt t="72196" x="4792663" y="3516313"/>
          <p14:tracePt t="72198" x="4784725" y="3524250"/>
          <p14:tracePt t="72200" x="4776788" y="3524250"/>
          <p14:tracePt t="72202" x="4768850" y="3532188"/>
          <p14:tracePt t="72203" x="4760913" y="3532188"/>
          <p14:tracePt t="72206" x="4752975" y="3540125"/>
          <p14:tracePt t="72211" x="4745038" y="3540125"/>
          <p14:tracePt t="72211" x="4745038" y="3548063"/>
          <p14:tracePt t="72212" x="4737100" y="3556000"/>
          <p14:tracePt t="72215" x="4729163" y="3556000"/>
          <p14:tracePt t="72218" x="4721225" y="3556000"/>
          <p14:tracePt t="72219" x="4713288" y="3563938"/>
          <p14:tracePt t="72222" x="4705350" y="3563938"/>
          <p14:tracePt t="72223" x="4705350" y="3571875"/>
          <p14:tracePt t="72226" x="4695825" y="3571875"/>
          <p14:tracePt t="72227" x="4687888" y="3571875"/>
          <p14:tracePt t="72228" x="4687888" y="3579813"/>
          <p14:tracePt t="72229" x="4687888" y="3587750"/>
          <p14:tracePt t="72231" x="4679950" y="3587750"/>
          <p14:tracePt t="72232" x="4679950" y="3595688"/>
          <p14:tracePt t="72234" x="4672013" y="3595688"/>
          <p14:tracePt t="72237" x="4664075" y="3605213"/>
          <p14:tracePt t="72239" x="4656138" y="3605213"/>
          <p14:tracePt t="72241" x="4656138" y="3613150"/>
          <p14:tracePt t="72242" x="4648200" y="3621088"/>
          <p14:tracePt t="72246" x="4640263" y="3621088"/>
          <p14:tracePt t="72246" x="4640263" y="3629025"/>
          <p14:tracePt t="72248" x="4632325" y="3629025"/>
          <p14:tracePt t="72252" x="4632325" y="3636963"/>
          <p14:tracePt t="72252" x="4624388" y="3636963"/>
          <p14:tracePt t="72254" x="4616450" y="3644900"/>
          <p14:tracePt t="72256" x="4616450" y="3652838"/>
          <p14:tracePt t="72258" x="4608513" y="3652838"/>
          <p14:tracePt t="72260" x="4608513" y="3660775"/>
          <p14:tracePt t="72261" x="4600575" y="3660775"/>
          <p14:tracePt t="72264" x="4600575" y="3668713"/>
          <p14:tracePt t="72265" x="4592638" y="3668713"/>
          <p14:tracePt t="72268" x="4584700" y="3676650"/>
          <p14:tracePt t="72270" x="4576763" y="3684588"/>
          <p14:tracePt t="72272" x="4576763" y="3692525"/>
          <p14:tracePt t="72275" x="4568825" y="3692525"/>
          <p14:tracePt t="72275" x="4568825" y="3700463"/>
          <p14:tracePt t="72279" x="4560888" y="3708400"/>
          <p14:tracePt t="72281" x="4560888" y="3716338"/>
          <p14:tracePt t="72281" x="4552950" y="3716338"/>
          <p14:tracePt t="72283" x="4552950" y="3724275"/>
          <p14:tracePt t="72286" x="4545013" y="3724275"/>
          <p14:tracePt t="72286" x="4545013" y="3732213"/>
          <p14:tracePt t="72290" x="4537075" y="3740150"/>
          <p14:tracePt t="72290" x="4537075" y="3748088"/>
          <p14:tracePt t="72294" x="4537075" y="3756025"/>
          <p14:tracePt t="72294" x="4529138" y="3756025"/>
          <p14:tracePt t="72296" x="4529138" y="3763963"/>
          <p14:tracePt t="72296" x="4521200" y="3763963"/>
          <p14:tracePt t="72299" x="4521200" y="3771900"/>
          <p14:tracePt t="72299" x="4521200" y="3779838"/>
          <p14:tracePt t="72303" x="4521200" y="3787775"/>
          <p14:tracePt t="72303" x="4513263" y="3787775"/>
          <p14:tracePt t="72305" x="4513263" y="3795713"/>
          <p14:tracePt t="72306" x="4513263" y="3803650"/>
          <p14:tracePt t="72308" x="4513263" y="3811588"/>
          <p14:tracePt t="72311" x="4513263" y="3819525"/>
          <p14:tracePt t="72311" x="4505325" y="3819525"/>
          <p14:tracePt t="72313" x="4505325" y="3827463"/>
          <p14:tracePt t="72315" x="4505325" y="3835400"/>
          <p14:tracePt t="72316" x="4505325" y="3843338"/>
          <p14:tracePt t="72320" x="4497388" y="3851275"/>
          <p14:tracePt t="72322" x="4497388" y="3859213"/>
          <p14:tracePt t="72324" x="4497388" y="3875088"/>
          <p14:tracePt t="72326" x="4489450" y="3875088"/>
          <p14:tracePt t="72327" x="4489450" y="3883025"/>
          <p14:tracePt t="72330" x="4489450" y="3890963"/>
          <p14:tracePt t="72332" x="4489450" y="3898900"/>
          <p14:tracePt t="72333" x="4489450" y="3906838"/>
          <p14:tracePt t="72336" x="4489450" y="3914775"/>
          <p14:tracePt t="72338" x="4489450" y="3922713"/>
          <p14:tracePt t="72341" x="4481513" y="3930650"/>
          <p14:tracePt t="72342" x="4481513" y="3938588"/>
          <p14:tracePt t="72344" x="4481513" y="3948113"/>
          <p14:tracePt t="72346" x="4481513" y="3956050"/>
          <p14:tracePt t="72348" x="4481513" y="3963988"/>
          <p14:tracePt t="72349" x="4481513" y="3971925"/>
          <p14:tracePt t="72352" x="4481513" y="3979863"/>
          <p14:tracePt t="72353" x="4481513" y="3987800"/>
          <p14:tracePt t="72355" x="4481513" y="3995738"/>
          <p14:tracePt t="72356" x="4481513" y="4003675"/>
          <p14:tracePt t="72358" x="4481513" y="4011613"/>
          <p14:tracePt t="72359" x="4473575" y="4011613"/>
          <p14:tracePt t="72360" x="4473575" y="4019550"/>
          <p14:tracePt t="72362" x="4473575" y="4027488"/>
          <p14:tracePt t="72364" x="4473575" y="4035425"/>
          <p14:tracePt t="72365" x="4473575" y="4043363"/>
          <p14:tracePt t="72367" x="4473575" y="4051300"/>
          <p14:tracePt t="72370" x="4473575" y="4059238"/>
          <p14:tracePt t="72370" x="4473575" y="4067175"/>
          <p14:tracePt t="72372" x="4473575" y="4075113"/>
          <p14:tracePt t="72373" x="4473575" y="4083050"/>
          <p14:tracePt t="72375" x="4473575" y="4090988"/>
          <p14:tracePt t="72376" x="4473575" y="4098925"/>
          <p14:tracePt t="72378" x="4473575" y="4106863"/>
          <p14:tracePt t="72379" x="4473575" y="4114800"/>
          <p14:tracePt t="72382" x="4473575" y="4122738"/>
          <p14:tracePt t="72382" x="4473575" y="4130675"/>
          <p14:tracePt t="72385" x="4473575" y="4138613"/>
          <p14:tracePt t="72387" x="4473575" y="4146550"/>
          <p14:tracePt t="72389" x="4473575" y="4154488"/>
          <p14:tracePt t="72391" x="4473575" y="4162425"/>
          <p14:tracePt t="72392" x="4473575" y="4170363"/>
          <p14:tracePt t="72393" x="4473575" y="4178300"/>
          <p14:tracePt t="72396" x="4473575" y="4186238"/>
          <p14:tracePt t="72397" x="4473575" y="4194175"/>
          <p14:tracePt t="72400" x="4473575" y="4202113"/>
          <p14:tracePt t="72400" x="4473575" y="4210050"/>
          <p14:tracePt t="72402" x="4473575" y="4217988"/>
          <p14:tracePt t="72404" x="4473575" y="4225925"/>
          <p14:tracePt t="72406" x="4473575" y="4233863"/>
          <p14:tracePt t="72408" x="4473575" y="4241800"/>
          <p14:tracePt t="72410" x="4473575" y="4249738"/>
          <p14:tracePt t="72413" x="4473575" y="4257675"/>
          <p14:tracePt t="72415" x="4473575" y="4265613"/>
          <p14:tracePt t="72415" x="4473575" y="4273550"/>
          <p14:tracePt t="72418" x="4473575" y="4281488"/>
          <p14:tracePt t="72420" x="4473575" y="4291013"/>
          <p14:tracePt t="72424" x="4473575" y="4298950"/>
          <p14:tracePt t="72425" x="4473575" y="4306888"/>
          <p14:tracePt t="72426" x="4473575" y="4314825"/>
          <p14:tracePt t="72429" x="4473575" y="4322763"/>
          <p14:tracePt t="72430" x="4473575" y="4330700"/>
          <p14:tracePt t="72434" x="4473575" y="4338638"/>
          <p14:tracePt t="72435" x="4473575" y="4346575"/>
          <p14:tracePt t="72436" x="4473575" y="4354513"/>
          <p14:tracePt t="72439" x="4473575" y="4362450"/>
          <p14:tracePt t="72442" x="4473575" y="4370388"/>
          <p14:tracePt t="72445" x="4473575" y="4378325"/>
          <p14:tracePt t="72449" x="4473575" y="4394200"/>
          <p14:tracePt t="72452" x="4473575" y="4402138"/>
          <p14:tracePt t="72453" x="4481513" y="4402138"/>
          <p14:tracePt t="72455" x="4481513" y="4410075"/>
          <p14:tracePt t="72455" x="4481513" y="4418013"/>
          <p14:tracePt t="72458" x="4481513" y="4425950"/>
          <p14:tracePt t="72460" x="4481513" y="4433888"/>
          <p14:tracePt t="72464" x="4481513" y="4441825"/>
          <p14:tracePt t="72465" x="4489450" y="4441825"/>
          <p14:tracePt t="72466" x="4489450" y="4449763"/>
          <p14:tracePt t="72467" x="4497388" y="4457700"/>
          <p14:tracePt t="72471" x="4497388" y="4465638"/>
          <p14:tracePt t="72474" x="4505325" y="4465638"/>
          <p14:tracePt t="72475" x="4505325" y="4473575"/>
          <p14:tracePt t="72476" x="4505325" y="4481513"/>
          <p14:tracePt t="72479" x="4513263" y="4481513"/>
          <p14:tracePt t="72480" x="4513263" y="4489450"/>
          <p14:tracePt t="72483" x="4521200" y="4497388"/>
          <p14:tracePt t="72485" x="4529138" y="4497388"/>
          <p14:tracePt t="72487" x="4529138" y="4505325"/>
          <p14:tracePt t="72488" x="4529138" y="4513263"/>
          <p14:tracePt t="72491" x="4537075" y="4513263"/>
          <p14:tracePt t="72492" x="4537075" y="4521200"/>
          <p14:tracePt t="72494" x="4545013" y="4521200"/>
          <p14:tracePt t="72495" x="4545013" y="4529138"/>
          <p14:tracePt t="72497" x="4552950" y="4529138"/>
          <p14:tracePt t="72498" x="4560888" y="4529138"/>
          <p14:tracePt t="72499" x="4560888" y="4537075"/>
          <p14:tracePt t="72500" x="4560888" y="4545013"/>
          <p14:tracePt t="72501" x="4568825" y="4545013"/>
          <p14:tracePt t="72504" x="4568825" y="4552950"/>
          <p14:tracePt t="72505" x="4576763" y="4552950"/>
          <p14:tracePt t="72506" x="4576763" y="4560888"/>
          <p14:tracePt t="72509" x="4592638" y="4560888"/>
          <p14:tracePt t="72510" x="4600575" y="4568825"/>
          <p14:tracePt t="72512" x="4600575" y="4576763"/>
          <p14:tracePt t="72513" x="4608513" y="4576763"/>
          <p14:tracePt t="72515" x="4624388" y="4584700"/>
          <p14:tracePt t="72518" x="4640263" y="4592638"/>
          <p14:tracePt t="72519" x="4640263" y="4600575"/>
          <p14:tracePt t="72520" x="4648200" y="4600575"/>
          <p14:tracePt t="72522" x="4656138" y="4608513"/>
          <p14:tracePt t="72525" x="4664075" y="4608513"/>
          <p14:tracePt t="72526" x="4672013" y="4616450"/>
          <p14:tracePt t="72527" x="4679950" y="4616450"/>
          <p14:tracePt t="72528" x="4687888" y="4616450"/>
          <p14:tracePt t="72530" x="4695825" y="4624388"/>
          <p14:tracePt t="72531" x="4695825" y="4633913"/>
          <p14:tracePt t="72532" x="4705350" y="4633913"/>
          <p14:tracePt t="72534" x="4721225" y="4633913"/>
          <p14:tracePt t="72535" x="4721225" y="4641850"/>
          <p14:tracePt t="72536" x="4729163" y="4641850"/>
          <p14:tracePt t="72537" x="4737100" y="4641850"/>
          <p14:tracePt t="72538" x="4737100" y="4649788"/>
          <p14:tracePt t="72539" x="4745038" y="4649788"/>
          <p14:tracePt t="72540" x="4752975" y="4649788"/>
          <p14:tracePt t="72542" x="4760913" y="4657725"/>
          <p14:tracePt t="72544" x="4768850" y="4665663"/>
          <p14:tracePt t="72544" x="4776788" y="4665663"/>
          <p14:tracePt t="72546" x="4784725" y="4665663"/>
          <p14:tracePt t="72546" x="4792663" y="4665663"/>
          <p14:tracePt t="72547" x="4800600" y="4673600"/>
          <p14:tracePt t="72548" x="4808538" y="4673600"/>
          <p14:tracePt t="72549" x="4816475" y="4673600"/>
          <p14:tracePt t="72551" x="4824413" y="4681538"/>
          <p14:tracePt t="72551" x="4832350" y="4681538"/>
          <p14:tracePt t="72554" x="4848225" y="4681538"/>
          <p14:tracePt t="72554" x="4856163" y="4689475"/>
          <p14:tracePt t="72556" x="4864100" y="4689475"/>
          <p14:tracePt t="72556" x="4872038" y="4689475"/>
          <p14:tracePt t="72558" x="4895850" y="4697413"/>
          <p14:tracePt t="72559" x="4895850" y="4705350"/>
          <p14:tracePt t="72560" x="4911725" y="4705350"/>
          <p14:tracePt t="72561" x="4919663" y="4705350"/>
          <p14:tracePt t="72562" x="4935538" y="4705350"/>
          <p14:tracePt t="72564" x="4943475" y="4705350"/>
          <p14:tracePt t="72565" x="4959350" y="4713288"/>
          <p14:tracePt t="72566" x="4967288" y="4721225"/>
          <p14:tracePt t="72567" x="4983163" y="4721225"/>
          <p14:tracePt t="72569" x="4999038" y="4721225"/>
          <p14:tracePt t="72569" x="5006975" y="4721225"/>
          <p14:tracePt t="72571" x="5014913" y="4721225"/>
          <p14:tracePt t="72571" x="5030788" y="4729163"/>
          <p14:tracePt t="72572" x="5038725" y="4737100"/>
          <p14:tracePt t="72573" x="5046663" y="4737100"/>
          <p14:tracePt t="72574" x="5064125" y="4737100"/>
          <p14:tracePt t="72575" x="5080000" y="4737100"/>
          <p14:tracePt t="72577" x="5087938" y="4745038"/>
          <p14:tracePt t="72577" x="5103813" y="4745038"/>
          <p14:tracePt t="72578" x="5119688" y="4745038"/>
          <p14:tracePt t="72579" x="5127625" y="4752975"/>
          <p14:tracePt t="72581" x="5143500" y="4752975"/>
          <p14:tracePt t="72581" x="5151438" y="4752975"/>
          <p14:tracePt t="72583" x="5167313" y="4752975"/>
          <p14:tracePt t="72583" x="5183188" y="4760913"/>
          <p14:tracePt t="72585" x="5191125" y="4760913"/>
          <p14:tracePt t="72585" x="5199063" y="4760913"/>
          <p14:tracePt t="72586" x="5222875" y="4768850"/>
          <p14:tracePt t="72587" x="5238750" y="4768850"/>
          <p14:tracePt t="72588" x="5246688" y="4768850"/>
          <p14:tracePt t="72589" x="5262563" y="4768850"/>
          <p14:tracePt t="72591" x="5270500" y="4768850"/>
          <p14:tracePt t="72591" x="5294313" y="4776788"/>
          <p14:tracePt t="72592" x="5310188" y="4776788"/>
          <p14:tracePt t="72593" x="5318125" y="4776788"/>
          <p14:tracePt t="72594" x="5334000" y="4776788"/>
          <p14:tracePt t="72595" x="5349875" y="4776788"/>
          <p14:tracePt t="72596" x="5373688" y="4776788"/>
          <p14:tracePt t="72597" x="5381625" y="4776788"/>
          <p14:tracePt t="72598" x="5397500" y="4784725"/>
          <p14:tracePt t="72599" x="5407025" y="4784725"/>
          <p14:tracePt t="72601" x="5422900" y="4784725"/>
          <p14:tracePt t="72601" x="5446713" y="4792663"/>
          <p14:tracePt t="72602" x="5462588" y="4792663"/>
          <p14:tracePt t="72603" x="5470525" y="4792663"/>
          <p14:tracePt t="72605" x="5478463" y="4792663"/>
          <p14:tracePt t="72605" x="5494338" y="4792663"/>
          <p14:tracePt t="72606" x="5518150" y="4792663"/>
          <p14:tracePt t="72608" x="5534025" y="4800600"/>
          <p14:tracePt t="72608" x="5541963" y="4800600"/>
          <p14:tracePt t="72609" x="5557838" y="4800600"/>
          <p14:tracePt t="72610" x="5573713" y="4800600"/>
          <p14:tracePt t="72611" x="5589588" y="4800600"/>
          <p14:tracePt t="72612" x="5605463" y="4800600"/>
          <p14:tracePt t="72613" x="5621338" y="4800600"/>
          <p14:tracePt t="72614" x="5637213" y="4808538"/>
          <p14:tracePt t="72616" x="5653088" y="4808538"/>
          <p14:tracePt t="72616" x="5668963" y="4808538"/>
          <p14:tracePt t="72617" x="5684838" y="4808538"/>
          <p14:tracePt t="72619" x="5692775" y="4808538"/>
          <p14:tracePt t="72619" x="5700713" y="4808538"/>
          <p14:tracePt t="72620" x="5716588" y="4808538"/>
          <p14:tracePt t="72622" x="5732463" y="4816475"/>
          <p14:tracePt t="72622" x="5749925" y="4816475"/>
          <p14:tracePt t="72623" x="5765800" y="4816475"/>
          <p14:tracePt t="72624" x="5773738" y="4816475"/>
          <p14:tracePt t="72625" x="5797550" y="4816475"/>
          <p14:tracePt t="72626" x="5805488" y="4816475"/>
          <p14:tracePt t="72627" x="5813425" y="4816475"/>
          <p14:tracePt t="72628" x="5821363" y="4816475"/>
          <p14:tracePt t="72629" x="5845175" y="4816475"/>
          <p14:tracePt t="72631" x="5853113" y="4824413"/>
          <p14:tracePt t="72631" x="5861050" y="4824413"/>
          <p14:tracePt t="72633" x="5876925" y="4824413"/>
          <p14:tracePt t="72633" x="5892800" y="4824413"/>
          <p14:tracePt t="72635" x="5908675" y="4824413"/>
          <p14:tracePt t="72637" x="5924550" y="4824413"/>
          <p14:tracePt t="72637" x="5940425" y="4832350"/>
          <p14:tracePt t="72638" x="5948363" y="4832350"/>
          <p14:tracePt t="72639" x="5956300" y="4832350"/>
          <p14:tracePt t="72641" x="5972175" y="4832350"/>
          <p14:tracePt t="72641" x="5980113" y="4832350"/>
          <p14:tracePt t="72642" x="5988050" y="4832350"/>
          <p14:tracePt t="72643" x="5995988" y="4832350"/>
          <p14:tracePt t="72645" x="6011863" y="4832350"/>
          <p14:tracePt t="72645" x="6019800" y="4832350"/>
          <p14:tracePt t="72647" x="6027738" y="4832350"/>
          <p14:tracePt t="72647" x="6043613" y="4832350"/>
          <p14:tracePt t="72649" x="6051550" y="4832350"/>
          <p14:tracePt t="72650" x="6067425" y="4832350"/>
          <p14:tracePt t="72652" x="6075363" y="4832350"/>
          <p14:tracePt t="72653" x="6083300" y="4832350"/>
          <p14:tracePt t="72654" x="6091238" y="4832350"/>
          <p14:tracePt t="72656" x="6100763" y="4832350"/>
          <p14:tracePt t="72656" x="6108700" y="4832350"/>
          <p14:tracePt t="72658" x="6116638" y="4840288"/>
          <p14:tracePt t="72659" x="6124575" y="4840288"/>
          <p14:tracePt t="72661" x="6140450" y="4840288"/>
          <p14:tracePt t="72663" x="6148388" y="4840288"/>
          <p14:tracePt t="72665" x="6156325" y="4840288"/>
          <p14:tracePt t="72667" x="6172200" y="4840288"/>
          <p14:tracePt t="72668" x="6180138" y="4840288"/>
          <p14:tracePt t="72671" x="6188075" y="4840288"/>
          <p14:tracePt t="72671" x="6196013" y="4840288"/>
          <p14:tracePt t="72674" x="6203950" y="4840288"/>
          <p14:tracePt t="72675" x="6211888" y="4840288"/>
          <p14:tracePt t="72677" x="6219825" y="4840288"/>
          <p14:tracePt t="72679" x="6227763" y="4840288"/>
          <p14:tracePt t="72682" x="6235700" y="4840288"/>
          <p14:tracePt t="72686" x="6243638" y="4840288"/>
          <p14:tracePt t="72687" x="6251575" y="4840288"/>
          <p14:tracePt t="72691" x="6259513" y="4840288"/>
          <p14:tracePt t="72695" x="6259513" y="4832350"/>
          <p14:tracePt t="72696" x="6267450" y="4832350"/>
          <p14:tracePt t="72703" x="6275388" y="4832350"/>
          <p14:tracePt t="72704" x="6283325" y="4832350"/>
          <p14:tracePt t="72708" x="6283325" y="4824413"/>
          <p14:tracePt t="72713" x="6291263" y="4824413"/>
          <p14:tracePt t="72720" x="6299200" y="4816475"/>
          <p14:tracePt t="72724" x="6299200" y="4808538"/>
          <p14:tracePt t="72725" x="6307138" y="4808538"/>
          <p14:tracePt t="72728" x="6315075" y="4808538"/>
          <p14:tracePt t="72731" x="6315075" y="4800600"/>
          <p14:tracePt t="72736" x="6323013" y="4800600"/>
          <p14:tracePt t="72741" x="6330950" y="4792663"/>
          <p14:tracePt t="72747" x="6338888" y="4784725"/>
          <p14:tracePt t="72749" x="6346825" y="4784725"/>
          <p14:tracePt t="72751" x="6346825" y="4776788"/>
          <p14:tracePt t="72756" x="6354763" y="4776788"/>
          <p14:tracePt t="72758" x="6354763" y="4768850"/>
          <p14:tracePt t="72763" x="6362700" y="4768850"/>
          <p14:tracePt t="72765" x="6362700" y="4760913"/>
          <p14:tracePt t="72768" x="6370638" y="4760913"/>
          <p14:tracePt t="72771" x="6370638" y="4752975"/>
          <p14:tracePt t="72774" x="6378575" y="4752975"/>
          <p14:tracePt t="72775" x="6378575" y="4745038"/>
          <p14:tracePt t="72776" x="6386513" y="4745038"/>
          <p14:tracePt t="72781" x="6386513" y="4737100"/>
          <p14:tracePt t="72784" x="6394450" y="4737100"/>
          <p14:tracePt t="72785" x="6394450" y="4729163"/>
          <p14:tracePt t="72791" x="6402388" y="4721225"/>
          <p14:tracePt t="72799" x="6402388" y="4705350"/>
          <p14:tracePt t="72800" x="6410325" y="4705350"/>
          <p14:tracePt t="72806" x="6418263" y="4697413"/>
          <p14:tracePt t="72813" x="6426200" y="4681538"/>
          <p14:tracePt t="72819" x="6426200" y="4673600"/>
          <p14:tracePt t="72821" x="6434138" y="4673600"/>
          <p14:tracePt t="72826" x="6434138" y="4665663"/>
          <p14:tracePt t="72830" x="6434138" y="4657725"/>
          <p14:tracePt t="72834" x="6442075" y="4649788"/>
          <p14:tracePt t="72837" x="6442075" y="4641850"/>
          <p14:tracePt t="72839" x="6451600" y="4641850"/>
          <p14:tracePt t="72843" x="6451600" y="4633913"/>
          <p14:tracePt t="72849" x="6451600" y="4624388"/>
          <p14:tracePt t="72851" x="6451600" y="4616450"/>
          <p14:tracePt t="72856" x="6451600" y="4608513"/>
          <p14:tracePt t="72861" x="6451600" y="4600575"/>
          <p14:tracePt t="72863" x="6459538" y="4600575"/>
          <p14:tracePt t="72865" x="6459538" y="4592638"/>
          <p14:tracePt t="72866" x="6459538" y="4584700"/>
          <p14:tracePt t="72870" x="6459538" y="4576763"/>
          <p14:tracePt t="72874" x="6459538" y="4568825"/>
          <p14:tracePt t="72879" x="6459538" y="4560888"/>
          <p14:tracePt t="72881" x="6459538" y="4552950"/>
          <p14:tracePt t="72883" x="6459538" y="4545013"/>
          <p14:tracePt t="72887" x="6459538" y="4537075"/>
          <p14:tracePt t="72889" x="6459538" y="4529138"/>
          <p14:tracePt t="72892" x="6459538" y="4521200"/>
          <p14:tracePt t="72895" x="6459538" y="4513263"/>
          <p14:tracePt t="72910" x="6459538" y="4457700"/>
          <p14:tracePt t="72913" x="6459538" y="4449763"/>
          <p14:tracePt t="72917" x="6451600" y="4441825"/>
          <p14:tracePt t="72918" x="6451600" y="4433888"/>
          <p14:tracePt t="72920" x="6442075" y="4425950"/>
          <p14:tracePt t="72922" x="6442075" y="4418013"/>
          <p14:tracePt t="72925" x="6434138" y="4410075"/>
          <p14:tracePt t="72928" x="6434138" y="4402138"/>
          <p14:tracePt t="72931" x="6426200" y="4394200"/>
          <p14:tracePt t="72933" x="6426200" y="4386263"/>
          <p14:tracePt t="72935" x="6418263" y="4386263"/>
          <p14:tracePt t="72938" x="6410325" y="4386263"/>
          <p14:tracePt t="72939" x="6410325" y="4370388"/>
          <p14:tracePt t="72943" x="6402388" y="4362450"/>
          <p14:tracePt t="72947" x="6394450" y="4362450"/>
          <p14:tracePt t="72949" x="6394450" y="4354513"/>
          <p14:tracePt t="72951" x="6386513" y="4346575"/>
          <p14:tracePt t="72954" x="6378575" y="4346575"/>
          <p14:tracePt t="72960" x="6370638" y="4338638"/>
          <p14:tracePt t="72963" x="6362700" y="4338638"/>
          <p14:tracePt t="72967" x="6354763" y="4330700"/>
          <p14:tracePt t="72969" x="6346825" y="4330700"/>
          <p14:tracePt t="72976" x="6338888" y="4330700"/>
          <p14:tracePt t="72980" x="6330950" y="4330700"/>
          <p14:tracePt t="72989" x="6323013" y="4330700"/>
          <p14:tracePt t="72993" x="6315075" y="4330700"/>
          <p14:tracePt t="73004" x="6307138" y="4330700"/>
          <p14:tracePt t="73061" x="6315075" y="4330700"/>
          <p14:tracePt t="73063" x="6323013" y="4330700"/>
          <p14:tracePt t="73067" x="6330950" y="4330700"/>
          <p14:tracePt t="73070" x="6338888" y="4330700"/>
          <p14:tracePt t="73074" x="6354763" y="4330700"/>
          <p14:tracePt t="73078" x="6362700" y="4330700"/>
          <p14:tracePt t="73080" x="6378575" y="4322763"/>
          <p14:tracePt t="73083" x="6394450" y="4322763"/>
          <p14:tracePt t="73084" x="6402388" y="4322763"/>
          <p14:tracePt t="73086" x="6410325" y="4322763"/>
          <p14:tracePt t="73087" x="6418263" y="4314825"/>
          <p14:tracePt t="73089" x="6434138" y="4314825"/>
          <p14:tracePt t="73091" x="6442075" y="4314825"/>
          <p14:tracePt t="73095" x="6467475" y="4306888"/>
          <p14:tracePt t="73097" x="6483350" y="4306888"/>
          <p14:tracePt t="73099" x="6491288" y="4306888"/>
          <p14:tracePt t="73101" x="6507163" y="4306888"/>
          <p14:tracePt t="73104" x="6523038" y="4306888"/>
          <p14:tracePt t="73107" x="6538913" y="4306888"/>
          <p14:tracePt t="73109" x="6546850" y="4298950"/>
          <p14:tracePt t="73113" x="6578600" y="4298950"/>
          <p14:tracePt t="73116" x="6594475" y="4298950"/>
          <p14:tracePt t="73118" x="6602413" y="4298950"/>
          <p14:tracePt t="73120" x="6618288" y="4298950"/>
          <p14:tracePt t="73122" x="6626225" y="4298950"/>
          <p14:tracePt t="73125" x="6642100" y="4291013"/>
          <p14:tracePt t="73126" x="6650038" y="4291013"/>
          <p14:tracePt t="73129" x="6657975" y="4291013"/>
          <p14:tracePt t="73131" x="6665913" y="4291013"/>
          <p14:tracePt t="73133" x="6673850" y="4291013"/>
          <p14:tracePt t="73135" x="6681788" y="4291013"/>
          <p14:tracePt t="73136" x="6681788" y="4281488"/>
          <p14:tracePt t="73137" x="6689725" y="4281488"/>
          <p14:tracePt t="73141" x="6697663" y="4281488"/>
          <p14:tracePt t="73143" x="6705600" y="4281488"/>
          <p14:tracePt t="73149" x="6713538" y="4281488"/>
          <p14:tracePt t="73156" x="6713538" y="4273550"/>
          <p14:tracePt t="73221" x="6721475" y="4273550"/>
          <p14:tracePt t="73235" x="6729413" y="4273550"/>
          <p14:tracePt t="73240" x="6737350" y="4273550"/>
          <p14:tracePt t="73249" x="6745288" y="4273550"/>
          <p14:tracePt t="73255" x="6753225" y="4273550"/>
          <p14:tracePt t="73261" x="6761163" y="4273550"/>
          <p14:tracePt t="73264" x="6769100" y="4273550"/>
          <p14:tracePt t="73269" x="6777038" y="4273550"/>
          <p14:tracePt t="73274" x="6784975" y="4273550"/>
          <p14:tracePt t="73278" x="6794500" y="4273550"/>
          <p14:tracePt t="73280" x="6802438" y="4273550"/>
          <p14:tracePt t="73284" x="6810375" y="4273550"/>
          <p14:tracePt t="73288" x="6818313" y="4273550"/>
          <p14:tracePt t="73292" x="6826250" y="4273550"/>
          <p14:tracePt t="73295" x="6834188" y="4273550"/>
          <p14:tracePt t="73297" x="6842125" y="4273550"/>
          <p14:tracePt t="73301" x="6850063" y="4273550"/>
          <p14:tracePt t="73302" x="6858000" y="4273550"/>
          <p14:tracePt t="73306" x="6865938" y="4273550"/>
          <p14:tracePt t="73310" x="6873875" y="4273550"/>
          <p14:tracePt t="73312" x="6881813" y="4273550"/>
          <p14:tracePt t="73315" x="6889750" y="4281488"/>
          <p14:tracePt t="73316" x="6897688" y="4281488"/>
          <p14:tracePt t="73319" x="6905625" y="4281488"/>
          <p14:tracePt t="73323" x="6913563" y="4281488"/>
          <p14:tracePt t="73328" x="6921500" y="4281488"/>
          <p14:tracePt t="73331" x="6929438" y="4281488"/>
          <p14:tracePt t="73332" x="6937375" y="4281488"/>
          <p14:tracePt t="73339" x="6945313" y="4281488"/>
          <p14:tracePt t="73343" x="6953250" y="4281488"/>
          <p14:tracePt t="73346" x="6961188" y="4281488"/>
          <p14:tracePt t="73351" x="6969125" y="4281488"/>
          <p14:tracePt t="73355" x="6977063" y="4281488"/>
          <p14:tracePt t="73360" x="6985000" y="4281488"/>
          <p14:tracePt t="73364" x="6992938" y="4281488"/>
          <p14:tracePt t="73367" x="7000875" y="4281488"/>
          <p14:tracePt t="73373" x="7008813" y="4281488"/>
          <p14:tracePt t="73382" x="7016750" y="4281488"/>
          <p14:tracePt t="73392" x="7024688" y="4281488"/>
          <p14:tracePt t="73397" x="7032625" y="4281488"/>
          <p14:tracePt t="73428" x="7040563" y="4281488"/>
          <p14:tracePt t="73444" x="7048500" y="4281488"/>
          <p14:tracePt t="73447" x="7048500" y="4291013"/>
          <p14:tracePt t="73453" x="7056438" y="4291013"/>
          <p14:tracePt t="73460" x="7064375" y="4298950"/>
          <p14:tracePt t="73465" x="7072313" y="4298950"/>
          <p14:tracePt t="73471" x="7080250" y="4298950"/>
          <p14:tracePt t="73479" x="7088188" y="4298950"/>
          <p14:tracePt t="73481" x="7096125" y="4298950"/>
          <p14:tracePt t="73490" x="7096125" y="4306888"/>
          <p14:tracePt t="73491" x="7104063" y="4306888"/>
          <p14:tracePt t="73499" x="7112000" y="4306888"/>
          <p14:tracePt t="73504" x="7119938" y="4306888"/>
          <p14:tracePt t="73508" x="7127875" y="4306888"/>
          <p14:tracePt t="73515" x="7135813" y="4306888"/>
          <p14:tracePt t="73525" x="7145338" y="4306888"/>
          <p14:tracePt t="73528" x="7153275" y="4306888"/>
          <p14:tracePt t="73534" x="7161213" y="4306888"/>
          <p14:tracePt t="73536" x="7169150" y="4306888"/>
          <p14:tracePt t="73543" x="7177088" y="4314825"/>
          <p14:tracePt t="73547" x="7185025" y="4314825"/>
          <p14:tracePt t="73551" x="7192963" y="4314825"/>
          <p14:tracePt t="73553" x="7200900" y="4314825"/>
          <p14:tracePt t="73561" x="7216775" y="4314825"/>
          <p14:tracePt t="73567" x="7224713" y="4314825"/>
          <p14:tracePt t="73570" x="7232650" y="4314825"/>
          <p14:tracePt t="73577" x="7240588" y="4314825"/>
          <p14:tracePt t="73581" x="7248525" y="4314825"/>
          <p14:tracePt t="73590" x="7256463" y="4314825"/>
          <p14:tracePt t="73597" x="7264400" y="4314825"/>
          <p14:tracePt t="73613" x="7272338" y="4314825"/>
          <p14:tracePt t="73634" x="7280275" y="4314825"/>
          <p14:tracePt t="73646" x="7288213" y="4314825"/>
          <p14:tracePt t="73650" x="7296150" y="4314825"/>
          <p14:tracePt t="73660" x="7304088" y="4314825"/>
          <p14:tracePt t="73666" x="7312025" y="4314825"/>
          <p14:tracePt t="73674" x="7319963" y="4314825"/>
          <p14:tracePt t="73679" x="7327900" y="4314825"/>
          <p14:tracePt t="73687" x="7335838" y="4314825"/>
          <p14:tracePt t="73699" x="7343775" y="4314825"/>
          <p14:tracePt t="73715" x="7351713" y="4314825"/>
          <p14:tracePt t="74481" x="7351713" y="4322763"/>
          <p14:tracePt t="74490" x="7343775" y="4330700"/>
          <p14:tracePt t="74499" x="7335838" y="4330700"/>
          <p14:tracePt t="74503" x="7335838" y="4338638"/>
          <p14:tracePt t="74506" x="7327900" y="4338638"/>
          <p14:tracePt t="74510" x="7319963" y="4338638"/>
          <p14:tracePt t="74512" x="7312025" y="4346575"/>
          <p14:tracePt t="74517" x="7304088" y="4346575"/>
          <p14:tracePt t="74521" x="7296150" y="4354513"/>
          <p14:tracePt t="74522" x="7288213" y="4362450"/>
          <p14:tracePt t="74527" x="7280275" y="4362450"/>
          <p14:tracePt t="74530" x="7272338" y="4370388"/>
          <p14:tracePt t="74532" x="7264400" y="4370388"/>
          <p14:tracePt t="74534" x="7256463" y="4378325"/>
          <p14:tracePt t="74535" x="7248525" y="4378325"/>
          <p14:tracePt t="74539" x="7240588" y="4378325"/>
          <p14:tracePt t="74541" x="7232650" y="4394200"/>
          <p14:tracePt t="74545" x="7216775" y="4394200"/>
          <p14:tracePt t="74549" x="7192963" y="4410075"/>
          <p14:tracePt t="74551" x="7185025" y="4410075"/>
          <p14:tracePt t="74554" x="7169150" y="4418013"/>
          <p14:tracePt t="74555" x="7161213" y="4425950"/>
          <p14:tracePt t="74557" x="7153275" y="4425950"/>
          <p14:tracePt t="74559" x="7135813" y="4433888"/>
          <p14:tracePt t="74563" x="7112000" y="4449763"/>
          <p14:tracePt t="74565" x="7088188" y="4457700"/>
          <p14:tracePt t="74568" x="7064375" y="4465638"/>
          <p14:tracePt t="74569" x="7056438" y="4473575"/>
          <p14:tracePt t="74571" x="7032625" y="4481513"/>
          <p14:tracePt t="74573" x="7000875" y="4497388"/>
          <p14:tracePt t="74576" x="6961188" y="4513263"/>
          <p14:tracePt t="74580" x="6913563" y="4529138"/>
          <p14:tracePt t="74581" x="6897688" y="4545013"/>
          <p14:tracePt t="74583" x="6865938" y="4552950"/>
          <p14:tracePt t="74586" x="6826250" y="4576763"/>
          <p14:tracePt t="74589" x="6769100" y="4592638"/>
          <p14:tracePt t="74590" x="6761163" y="4608513"/>
          <p14:tracePt t="74592" x="6721475" y="4616450"/>
          <p14:tracePt t="74594" x="6697663" y="4641850"/>
          <p14:tracePt t="74594" x="6673850" y="4649788"/>
          <p14:tracePt t="74595" x="6657975" y="4657725"/>
          <p14:tracePt t="74597" x="6634163" y="4665663"/>
          <p14:tracePt t="74599" x="6610350" y="4673600"/>
          <p14:tracePt t="74600" x="6594475" y="4681538"/>
          <p14:tracePt t="74601" x="6586538" y="4689475"/>
          <p14:tracePt t="74603" x="6546850" y="4705350"/>
          <p14:tracePt t="74604" x="6530975" y="4721225"/>
          <p14:tracePt t="74605" x="6523038" y="4729163"/>
          <p14:tracePt t="74606" x="6499225" y="4729163"/>
          <p14:tracePt t="74607" x="6483350" y="4745038"/>
          <p14:tracePt t="74609" x="6434138" y="4768850"/>
          <p14:tracePt t="74610" x="6418263" y="4768850"/>
          <p14:tracePt t="74611" x="6410325" y="4776788"/>
          <p14:tracePt t="74613" x="6394450" y="4784725"/>
          <p14:tracePt t="74615" x="6354763" y="4800600"/>
          <p14:tracePt t="74616" x="6346825" y="4808538"/>
          <p14:tracePt t="74617" x="6330950" y="4816475"/>
          <p14:tracePt t="74618" x="6315075" y="4816475"/>
          <p14:tracePt t="74619" x="6299200" y="4832350"/>
          <p14:tracePt t="74620" x="6283325" y="4832350"/>
          <p14:tracePt t="74621" x="6275388" y="4840288"/>
          <p14:tracePt t="74622" x="6259513" y="4848225"/>
          <p14:tracePt t="74623" x="6251575" y="4848225"/>
          <p14:tracePt t="74623" x="6235700" y="4864100"/>
          <p14:tracePt t="74625" x="6211888" y="4872038"/>
          <p14:tracePt t="74625" x="6203950" y="4872038"/>
          <p14:tracePt t="74626" x="6196013" y="4879975"/>
          <p14:tracePt t="74627" x="6172200" y="4895850"/>
          <p14:tracePt t="74628" x="6164263" y="4895850"/>
          <p14:tracePt t="74630" x="6156325" y="4903788"/>
          <p14:tracePt t="74630" x="6132513" y="4911725"/>
          <p14:tracePt t="74632" x="6124575" y="4911725"/>
          <p14:tracePt t="74632" x="6116638" y="4919663"/>
          <p14:tracePt t="74633" x="6091238" y="4927600"/>
          <p14:tracePt t="74634" x="6083300" y="4927600"/>
          <p14:tracePt t="74636" x="6075363" y="4943475"/>
          <p14:tracePt t="74636" x="6059488" y="4951413"/>
          <p14:tracePt t="74637" x="6051550" y="4951413"/>
          <p14:tracePt t="74639" x="6043613" y="4959350"/>
          <p14:tracePt t="74639" x="6027738" y="4967288"/>
          <p14:tracePt t="74641" x="6011863" y="4967288"/>
          <p14:tracePt t="74642" x="6003925" y="4976813"/>
          <p14:tracePt t="74643" x="5995988" y="4976813"/>
          <p14:tracePt t="74643" x="5988050" y="4984750"/>
          <p14:tracePt t="74645" x="5980113" y="4984750"/>
          <p14:tracePt t="74647" x="5964238" y="5000625"/>
          <p14:tracePt t="74650" x="5932488" y="5016500"/>
          <p14:tracePt t="74652" x="5900738" y="5032375"/>
          <p14:tracePt t="74653" x="5892800" y="5032375"/>
          <p14:tracePt t="74655" x="5884863" y="5032375"/>
          <p14:tracePt t="74656" x="5868988" y="5040313"/>
          <p14:tracePt t="74659" x="5853113" y="5048250"/>
          <p14:tracePt t="74659" x="5837238" y="5048250"/>
          <p14:tracePt t="74661" x="5829300" y="5048250"/>
          <p14:tracePt t="74662" x="5813425" y="5056188"/>
          <p14:tracePt t="74664" x="5805488" y="5064125"/>
          <p14:tracePt t="74666" x="5789613" y="5072063"/>
          <p14:tracePt t="74668" x="5773738" y="5072063"/>
          <p14:tracePt t="74668" x="5765800" y="5080000"/>
          <p14:tracePt t="74670" x="5757863" y="5087938"/>
          <p14:tracePt t="74671" x="5749925" y="5087938"/>
          <p14:tracePt t="74672" x="5740400" y="5087938"/>
          <p14:tracePt t="74673" x="5732463" y="5095875"/>
          <p14:tracePt t="74675" x="5724525" y="5095875"/>
          <p14:tracePt t="74676" x="5716588" y="5095875"/>
          <p14:tracePt t="74677" x="5708650" y="5103813"/>
          <p14:tracePt t="74679" x="5692775" y="5111750"/>
          <p14:tracePt t="74681" x="5676900" y="5119688"/>
          <p14:tracePt t="74682" x="5668963" y="5119688"/>
          <p14:tracePt t="74684" x="5661025" y="5119688"/>
          <p14:tracePt t="74685" x="5653088" y="5127625"/>
          <p14:tracePt t="74687" x="5637213" y="5135563"/>
          <p14:tracePt t="74687" x="5629275" y="5135563"/>
          <p14:tracePt t="74689" x="5621338" y="5135563"/>
          <p14:tracePt t="74689" x="5613400" y="5135563"/>
          <p14:tracePt t="74691" x="5605463" y="5143500"/>
          <p14:tracePt t="74693" x="5597525" y="5143500"/>
          <p14:tracePt t="74693" x="5589588" y="5151438"/>
          <p14:tracePt t="74695" x="5581650" y="5151438"/>
          <p14:tracePt t="74695" x="5573713" y="5151438"/>
          <p14:tracePt t="74696" x="5557838" y="5159375"/>
          <p14:tracePt t="74699" x="5549900" y="5159375"/>
          <p14:tracePt t="74699" x="5541963" y="5159375"/>
          <p14:tracePt t="74700" x="5541963" y="5167313"/>
          <p14:tracePt t="74701" x="5526088" y="5167313"/>
          <p14:tracePt t="74702" x="5518150" y="5167313"/>
          <p14:tracePt t="74704" x="5510213" y="5167313"/>
          <p14:tracePt t="74704" x="5502275" y="5175250"/>
          <p14:tracePt t="74706" x="5486400" y="5175250"/>
          <p14:tracePt t="74708" x="5478463" y="5175250"/>
          <p14:tracePt t="74709" x="5462588" y="5175250"/>
          <p14:tracePt t="74710" x="5454650" y="5183188"/>
          <p14:tracePt t="74712" x="5446713" y="5183188"/>
          <p14:tracePt t="74712" x="5438775" y="5183188"/>
          <p14:tracePt t="74714" x="5430838" y="5183188"/>
          <p14:tracePt t="74714" x="5422900" y="5183188"/>
          <p14:tracePt t="74716" x="5414963" y="5183188"/>
          <p14:tracePt t="74716" x="5407025" y="5183188"/>
          <p14:tracePt t="74717" x="5397500" y="5183188"/>
          <p14:tracePt t="74719" x="5381625" y="5183188"/>
          <p14:tracePt t="74721" x="5373688" y="5183188"/>
          <p14:tracePt t="74722" x="5357813" y="5183188"/>
          <p14:tracePt t="74722" x="5349875" y="5183188"/>
          <p14:tracePt t="74723" x="5341938" y="5183188"/>
          <p14:tracePt t="74725" x="5326063" y="5183188"/>
          <p14:tracePt t="74725" x="5326063" y="5191125"/>
          <p14:tracePt t="74726" x="5318125" y="5191125"/>
          <p14:tracePt t="74727" x="5310188" y="5191125"/>
          <p14:tracePt t="74728" x="5294313" y="5191125"/>
          <p14:tracePt t="74729" x="5286375" y="5191125"/>
          <p14:tracePt t="74730" x="5278438" y="5191125"/>
          <p14:tracePt t="74731" x="5270500" y="5191125"/>
          <p14:tracePt t="74732" x="5262563" y="5191125"/>
          <p14:tracePt t="74733" x="5254625" y="5191125"/>
          <p14:tracePt t="74734" x="5238750" y="5191125"/>
          <p14:tracePt t="74737" x="5230813" y="5191125"/>
          <p14:tracePt t="74737" x="5214938" y="5191125"/>
          <p14:tracePt t="74739" x="5207000" y="5191125"/>
          <p14:tracePt t="74739" x="5199063" y="5191125"/>
          <p14:tracePt t="74741" x="5191125" y="5191125"/>
          <p14:tracePt t="74742" x="5175250" y="5191125"/>
          <p14:tracePt t="74743" x="5159375" y="5191125"/>
          <p14:tracePt t="74744" x="5151438" y="5191125"/>
          <p14:tracePt t="74747" x="5135563" y="5191125"/>
          <p14:tracePt t="74747" x="5127625" y="5191125"/>
          <p14:tracePt t="74748" x="5119688" y="5191125"/>
          <p14:tracePt t="74749" x="5111750" y="5191125"/>
          <p14:tracePt t="74750" x="5095875" y="5191125"/>
          <p14:tracePt t="74753" x="5080000" y="5183188"/>
          <p14:tracePt t="74753" x="5064125" y="5183188"/>
          <p14:tracePt t="74755" x="5056188" y="5183188"/>
          <p14:tracePt t="74756" x="5038725" y="5183188"/>
          <p14:tracePt t="74757" x="5030788" y="5183188"/>
          <p14:tracePt t="74759" x="5022850" y="5183188"/>
          <p14:tracePt t="74759" x="5014913" y="5175250"/>
          <p14:tracePt t="74760" x="4999038" y="5175250"/>
          <p14:tracePt t="74762" x="4991100" y="5175250"/>
          <p14:tracePt t="74762" x="4983163" y="5175250"/>
          <p14:tracePt t="74763" x="4975225" y="5167313"/>
          <p14:tracePt t="74764" x="4967288" y="5167313"/>
          <p14:tracePt t="74765" x="4951413" y="5167313"/>
          <p14:tracePt t="74766" x="4943475" y="5167313"/>
          <p14:tracePt t="74767" x="4935538" y="5167313"/>
          <p14:tracePt t="74768" x="4927600" y="5167313"/>
          <p14:tracePt t="74769" x="4911725" y="5167313"/>
          <p14:tracePt t="74770" x="4903788" y="5159375"/>
          <p14:tracePt t="74772" x="4895850" y="5159375"/>
          <p14:tracePt t="74772" x="4887913" y="5159375"/>
          <p14:tracePt t="74773" x="4879975" y="5159375"/>
          <p14:tracePt t="74775" x="4864100" y="5159375"/>
          <p14:tracePt t="74775" x="4856163" y="5159375"/>
          <p14:tracePt t="74776" x="4848225" y="5151438"/>
          <p14:tracePt t="74777" x="4840288" y="5151438"/>
          <p14:tracePt t="74778" x="4832350" y="5151438"/>
          <p14:tracePt t="74780" x="4824413" y="5151438"/>
          <p14:tracePt t="74780" x="4816475" y="5151438"/>
          <p14:tracePt t="74782" x="4800600" y="5143500"/>
          <p14:tracePt t="74782" x="4792663" y="5143500"/>
          <p14:tracePt t="74784" x="4784725" y="5143500"/>
          <p14:tracePt t="74784" x="4768850" y="5143500"/>
          <p14:tracePt t="74786" x="4760913" y="5135563"/>
          <p14:tracePt t="74786" x="4752975" y="5135563"/>
          <p14:tracePt t="74787" x="4745038" y="5135563"/>
          <p14:tracePt t="74788" x="4737100" y="5135563"/>
          <p14:tracePt t="74789" x="4729163" y="5135563"/>
          <p14:tracePt t="74791" x="4713288" y="5127625"/>
          <p14:tracePt t="74792" x="4695825" y="5127625"/>
          <p14:tracePt t="74794" x="4687888" y="5127625"/>
          <p14:tracePt t="74796" x="4672013" y="5127625"/>
          <p14:tracePt t="74796" x="4664075" y="5119688"/>
          <p14:tracePt t="74797" x="4656138" y="5119688"/>
          <p14:tracePt t="74799" x="4648200" y="5119688"/>
          <p14:tracePt t="74799" x="4640263" y="5111750"/>
          <p14:tracePt t="74800" x="4632325" y="5111750"/>
          <p14:tracePt t="74801" x="4624388" y="5111750"/>
          <p14:tracePt t="74803" x="4608513" y="5111750"/>
          <p14:tracePt t="74804" x="4600575" y="5103813"/>
          <p14:tracePt t="74805" x="4592638" y="5103813"/>
          <p14:tracePt t="74806" x="4584700" y="5103813"/>
          <p14:tracePt t="74808" x="4568825" y="5103813"/>
          <p14:tracePt t="74809" x="4560888" y="5103813"/>
          <p14:tracePt t="74810" x="4545013" y="5103813"/>
          <p14:tracePt t="74812" x="4537075" y="5095875"/>
          <p14:tracePt t="74813" x="4529138" y="5095875"/>
          <p14:tracePt t="74814" x="4521200" y="5087938"/>
          <p14:tracePt t="74815" x="4513263" y="5087938"/>
          <p14:tracePt t="74816" x="4505325" y="5087938"/>
          <p14:tracePt t="74817" x="4497388" y="5087938"/>
          <p14:tracePt t="74819" x="4489450" y="5087938"/>
          <p14:tracePt t="74819" x="4481513" y="5087938"/>
          <p14:tracePt t="74822" x="4465638" y="5080000"/>
          <p14:tracePt t="74823" x="4457700" y="5080000"/>
          <p14:tracePt t="74825" x="4457700" y="5072063"/>
          <p14:tracePt t="74826" x="4441825" y="5072063"/>
          <p14:tracePt t="74828" x="4433888" y="5072063"/>
          <p14:tracePt t="74828" x="4425950" y="5072063"/>
          <p14:tracePt t="74829" x="4418013" y="5072063"/>
          <p14:tracePt t="74832" x="4410075" y="5072063"/>
          <p14:tracePt t="74832" x="4402138" y="5072063"/>
          <p14:tracePt t="74833" x="4394200" y="5072063"/>
          <p14:tracePt t="74835" x="4386263" y="5064125"/>
          <p14:tracePt t="74837" x="4378325" y="5064125"/>
          <p14:tracePt t="74838" x="4370388" y="5064125"/>
          <p14:tracePt t="74839" x="4362450" y="5064125"/>
          <p14:tracePt t="74841" x="4352925" y="5064125"/>
          <p14:tracePt t="74843" x="4344988" y="5064125"/>
          <p14:tracePt t="74844" x="4344988" y="5056188"/>
          <p14:tracePt t="74845" x="4337050" y="5056188"/>
          <p14:tracePt t="74846" x="4329113" y="5056188"/>
          <p14:tracePt t="74847" x="4321175" y="5056188"/>
          <p14:tracePt t="74850" x="4313238" y="5056188"/>
          <p14:tracePt t="74850" x="4305300" y="5056188"/>
          <p14:tracePt t="74853" x="4297363" y="5056188"/>
          <p14:tracePt t="74854" x="4289425" y="5056188"/>
          <p14:tracePt t="74857" x="4281488" y="5056188"/>
          <p14:tracePt t="74858" x="4273550" y="5056188"/>
          <p14:tracePt t="74859" x="4265613" y="5048250"/>
          <p14:tracePt t="74861" x="4257675" y="5048250"/>
          <p14:tracePt t="74865" x="4249738" y="5048250"/>
          <p14:tracePt t="74867" x="4241800" y="5048250"/>
          <p14:tracePt t="74867" x="4233863" y="5048250"/>
          <p14:tracePt t="74869" x="4225925" y="5048250"/>
          <p14:tracePt t="74872" x="4225925" y="5040313"/>
          <p14:tracePt t="74872" x="4217988" y="5040313"/>
          <p14:tracePt t="74876" x="4202113" y="5040313"/>
          <p14:tracePt t="74877" x="4194175" y="5040313"/>
          <p14:tracePt t="74880" x="4186238" y="5040313"/>
          <p14:tracePt t="74883" x="4178300" y="5032375"/>
          <p14:tracePt t="74885" x="4170363" y="5032375"/>
          <p14:tracePt t="74887" x="4162425" y="5032375"/>
          <p14:tracePt t="74890" x="4146550" y="5032375"/>
          <p14:tracePt t="74890" x="4146550" y="5024438"/>
          <p14:tracePt t="74892" x="4138613" y="5024438"/>
          <p14:tracePt t="74896" x="4130675" y="5024438"/>
          <p14:tracePt t="74896" x="4122738" y="5024438"/>
          <p14:tracePt t="74899" x="4114800" y="5024438"/>
          <p14:tracePt t="74902" x="4106863" y="5016500"/>
          <p14:tracePt t="74904" x="4098925" y="5016500"/>
          <p14:tracePt t="74905" x="4090988" y="5016500"/>
          <p14:tracePt t="74906" x="4083050" y="5008563"/>
          <p14:tracePt t="74909" x="4075113" y="5008563"/>
          <p14:tracePt t="74910" x="4067175" y="5008563"/>
          <p14:tracePt t="74912" x="4059238" y="5008563"/>
          <p14:tracePt t="74915" x="4051300" y="5000625"/>
          <p14:tracePt t="74915" x="4043363" y="5000625"/>
          <p14:tracePt t="74917" x="4035425" y="5000625"/>
          <p14:tracePt t="74919" x="4027488" y="5000625"/>
          <p14:tracePt t="74920" x="4019550" y="5000625"/>
          <p14:tracePt t="74923" x="4002088" y="5000625"/>
          <p14:tracePt t="74925" x="3994150" y="4992688"/>
          <p14:tracePt t="74926" x="3986213" y="4992688"/>
          <p14:tracePt t="74927" x="3978275" y="4992688"/>
          <p14:tracePt t="74929" x="3970338" y="4992688"/>
          <p14:tracePt t="74931" x="3962400" y="4992688"/>
          <p14:tracePt t="74931" x="3954463" y="4992688"/>
          <p14:tracePt t="74934" x="3946525" y="4984750"/>
          <p14:tracePt t="74934" x="3938588" y="4984750"/>
          <p14:tracePt t="74936" x="3930650" y="4984750"/>
          <p14:tracePt t="74937" x="3914775" y="4984750"/>
          <p14:tracePt t="74939" x="3914775" y="4976813"/>
          <p14:tracePt t="74939" x="3906838" y="4976813"/>
          <p14:tracePt t="74940" x="3890963" y="4976813"/>
          <p14:tracePt t="74943" x="3875088" y="4976813"/>
          <p14:tracePt t="74944" x="3867150" y="4976813"/>
          <p14:tracePt t="74945" x="3859213" y="4976813"/>
          <p14:tracePt t="74947" x="3851275" y="4976813"/>
          <p14:tracePt t="74947" x="3843338" y="4976813"/>
          <p14:tracePt t="74949" x="3835400" y="4976813"/>
          <p14:tracePt t="74949" x="3827463" y="4976813"/>
          <p14:tracePt t="74951" x="3819525" y="4976813"/>
          <p14:tracePt t="74951" x="3811588" y="4967288"/>
          <p14:tracePt t="74953" x="3803650" y="4967288"/>
          <p14:tracePt t="74953" x="3795713" y="4967288"/>
          <p14:tracePt t="74955" x="3779838" y="4967288"/>
          <p14:tracePt t="74956" x="3771900" y="4967288"/>
          <p14:tracePt t="74958" x="3756025" y="4967288"/>
          <p14:tracePt t="74959" x="3740150" y="4967288"/>
          <p14:tracePt t="74961" x="3732213" y="4967288"/>
          <p14:tracePt t="74961" x="3732213" y="4959350"/>
          <p14:tracePt t="74963" x="3724275" y="4959350"/>
          <p14:tracePt t="74963" x="3716338" y="4959350"/>
          <p14:tracePt t="74965" x="3700463" y="4959350"/>
          <p14:tracePt t="74967" x="3684588" y="4959350"/>
          <p14:tracePt t="74967" x="3676650" y="4959350"/>
          <p14:tracePt t="74969" x="3668713" y="4959350"/>
          <p14:tracePt t="74969" x="3660775" y="4959350"/>
          <p14:tracePt t="74970" x="3651250" y="4959350"/>
          <p14:tracePt t="74971" x="3643313" y="4959350"/>
          <p14:tracePt t="74972" x="3635375" y="4959350"/>
          <p14:tracePt t="74973" x="3627438" y="4959350"/>
          <p14:tracePt t="74974" x="3619500" y="4959350"/>
          <p14:tracePt t="74975" x="3611563" y="4951413"/>
          <p14:tracePt t="74976" x="3603625" y="4951413"/>
          <p14:tracePt t="74977" x="3587750" y="4951413"/>
          <p14:tracePt t="74978" x="3587750" y="4943475"/>
          <p14:tracePt t="74979" x="3579813" y="4943475"/>
          <p14:tracePt t="74980" x="3571875" y="4943475"/>
          <p14:tracePt t="74981" x="3563938" y="4943475"/>
          <p14:tracePt t="74982" x="3548063" y="4943475"/>
          <p14:tracePt t="74984" x="3540125" y="4943475"/>
          <p14:tracePt t="74985" x="3524250" y="4943475"/>
          <p14:tracePt t="74987" x="3508375" y="4943475"/>
          <p14:tracePt t="74989" x="3500438" y="4943475"/>
          <p14:tracePt t="74991" x="3492500" y="4943475"/>
          <p14:tracePt t="74992" x="3484563" y="4943475"/>
          <p14:tracePt t="74992" x="3476625" y="4943475"/>
          <p14:tracePt t="74993" x="3460750" y="4943475"/>
          <p14:tracePt t="74994" x="3460750" y="4935538"/>
          <p14:tracePt t="74995" x="3452813" y="4935538"/>
          <p14:tracePt t="74996" x="3444875" y="4935538"/>
          <p14:tracePt t="74997" x="3436938" y="4935538"/>
          <p14:tracePt t="74999" x="3429000" y="4935538"/>
          <p14:tracePt t="74999" x="3413125" y="4935538"/>
          <p14:tracePt t="75002" x="3405188" y="4935538"/>
          <p14:tracePt t="75003" x="3389313" y="4935538"/>
          <p14:tracePt t="75005" x="3381375" y="4935538"/>
          <p14:tracePt t="75005" x="3373438" y="4935538"/>
          <p14:tracePt t="75006" x="3365500" y="4935538"/>
          <p14:tracePt t="75007" x="3357563" y="4935538"/>
          <p14:tracePt t="75008" x="3349625" y="4935538"/>
          <p14:tracePt t="75009" x="3333750" y="4935538"/>
          <p14:tracePt t="75010" x="3333750" y="4927600"/>
          <p14:tracePt t="75012" x="3325813" y="4927600"/>
          <p14:tracePt t="75012" x="3317875" y="4927600"/>
          <p14:tracePt t="75014" x="3308350" y="4927600"/>
          <p14:tracePt t="75014" x="3300413" y="4927600"/>
          <p14:tracePt t="75016" x="3292475" y="4927600"/>
          <p14:tracePt t="75016" x="3284538" y="4927600"/>
          <p14:tracePt t="75017" x="3268663" y="4927600"/>
          <p14:tracePt t="75019" x="3268663" y="4919663"/>
          <p14:tracePt t="75019" x="3260725" y="4919663"/>
          <p14:tracePt t="75020" x="3244850" y="4919663"/>
          <p14:tracePt t="75022" x="3236913" y="4919663"/>
          <p14:tracePt t="75023" x="3228975" y="4919663"/>
          <p14:tracePt t="75025" x="3213100" y="4919663"/>
          <p14:tracePt t="75026" x="3205163" y="4919663"/>
          <p14:tracePt t="75027" x="3197225" y="4919663"/>
          <p14:tracePt t="75028" x="3189288" y="4919663"/>
          <p14:tracePt t="75029" x="3181350" y="4919663"/>
          <p14:tracePt t="75030" x="3173413" y="4919663"/>
          <p14:tracePt t="75031" x="3165475" y="4919663"/>
          <p14:tracePt t="75032" x="3157538" y="4919663"/>
          <p14:tracePt t="75033" x="3149600" y="4919663"/>
          <p14:tracePt t="75034" x="3141663" y="4919663"/>
          <p14:tracePt t="75035" x="3133725" y="4919663"/>
          <p14:tracePt t="75037" x="3125788" y="4919663"/>
          <p14:tracePt t="75038" x="3109913" y="4919663"/>
          <p14:tracePt t="75039" x="3101975" y="4919663"/>
          <p14:tracePt t="75041" x="3086100" y="4919663"/>
          <p14:tracePt t="75042" x="3078163" y="4919663"/>
          <p14:tracePt t="75043" x="3078163" y="4911725"/>
          <p14:tracePt t="75045" x="3062288" y="4911725"/>
          <p14:tracePt t="75045" x="3054350" y="4911725"/>
          <p14:tracePt t="75046" x="3046413" y="4911725"/>
          <p14:tracePt t="75047" x="3038475" y="4911725"/>
          <p14:tracePt t="75050" x="3022600" y="4911725"/>
          <p14:tracePt t="75050" x="3014663" y="4911725"/>
          <p14:tracePt t="75053" x="2998788" y="4911725"/>
          <p14:tracePt t="75055" x="2990850" y="4911725"/>
          <p14:tracePt t="75055" x="2974975" y="4911725"/>
          <p14:tracePt t="75058" x="2957513" y="4911725"/>
          <p14:tracePt t="75059" x="2949575" y="4911725"/>
          <p14:tracePt t="75060" x="2941638" y="4911725"/>
          <p14:tracePt t="75062" x="2933700" y="4911725"/>
          <p14:tracePt t="75062" x="2925763" y="4911725"/>
          <p14:tracePt t="75064" x="2917825" y="4911725"/>
          <p14:tracePt t="75064" x="2909888" y="4911725"/>
          <p14:tracePt t="75066" x="2901950" y="4911725"/>
          <p14:tracePt t="75066" x="2894013" y="4911725"/>
          <p14:tracePt t="75068" x="2878138" y="4911725"/>
          <p14:tracePt t="75070" x="2870200" y="4911725"/>
          <p14:tracePt t="75072" x="2854325" y="4911725"/>
          <p14:tracePt t="75073" x="2846388" y="4911725"/>
          <p14:tracePt t="75075" x="2838450" y="4911725"/>
          <p14:tracePt t="75075" x="2830513" y="4911725"/>
          <p14:tracePt t="75076" x="2822575" y="4911725"/>
          <p14:tracePt t="75077" x="2814638" y="4911725"/>
          <p14:tracePt t="75079" x="2806700" y="4911725"/>
          <p14:tracePt t="75079" x="2798763" y="4911725"/>
          <p14:tracePt t="75080" x="2790825" y="4911725"/>
          <p14:tracePt t="75081" x="2782888" y="4911725"/>
          <p14:tracePt t="75082" x="2774950" y="4911725"/>
          <p14:tracePt t="75084" x="2759075" y="4911725"/>
          <p14:tracePt t="75085" x="2751138" y="4911725"/>
          <p14:tracePt t="75087" x="2735263" y="4911725"/>
          <p14:tracePt t="75089" x="2727325" y="4911725"/>
          <p14:tracePt t="75090" x="2719388" y="4911725"/>
          <p14:tracePt t="75092" x="2695575" y="4911725"/>
          <p14:tracePt t="75094" x="2687638" y="4911725"/>
          <p14:tracePt t="75095" x="2671763" y="4911725"/>
          <p14:tracePt t="75098" x="2663825" y="4911725"/>
          <p14:tracePt t="75098" x="2655888" y="4911725"/>
          <p14:tracePt t="75099" x="2647950" y="4911725"/>
          <p14:tracePt t="75101" x="2640013" y="4911725"/>
          <p14:tracePt t="75101" x="2632075" y="4911725"/>
          <p14:tracePt t="75103" x="2624138" y="4911725"/>
          <p14:tracePt t="75103" x="2616200" y="4911725"/>
          <p14:tracePt t="75105" x="2606675" y="4911725"/>
          <p14:tracePt t="75105" x="2598738" y="4911725"/>
          <p14:tracePt t="75106" x="2590800" y="4911725"/>
          <p14:tracePt t="75107" x="2582863" y="4911725"/>
          <p14:tracePt t="75108" x="2574925" y="4911725"/>
          <p14:tracePt t="75110" x="2559050" y="4911725"/>
          <p14:tracePt t="75111" x="2551113" y="4911725"/>
          <p14:tracePt t="75113" x="2535238" y="4911725"/>
          <p14:tracePt t="75115" x="2527300" y="4911725"/>
          <p14:tracePt t="75116" x="2511425" y="4911725"/>
          <p14:tracePt t="75119" x="2503488" y="4911725"/>
          <p14:tracePt t="75119" x="2495550" y="4911725"/>
          <p14:tracePt t="75120" x="2487613" y="4911725"/>
          <p14:tracePt t="75121" x="2479675" y="4911725"/>
          <p14:tracePt t="75122" x="2471738" y="4919663"/>
          <p14:tracePt t="75123" x="2463800" y="4919663"/>
          <p14:tracePt t="75125" x="2455863" y="4919663"/>
          <p14:tracePt t="75126" x="2439988" y="4919663"/>
          <p14:tracePt t="75128" x="2432050" y="4919663"/>
          <p14:tracePt t="75129" x="2424113" y="4919663"/>
          <p14:tracePt t="75131" x="2416175" y="4919663"/>
          <p14:tracePt t="75131" x="2408238" y="4919663"/>
          <p14:tracePt t="75133" x="2400300" y="4919663"/>
          <p14:tracePt t="75133" x="2392363" y="4919663"/>
          <p14:tracePt t="75136" x="2384425" y="4919663"/>
          <p14:tracePt t="75136" x="2376488" y="4919663"/>
          <p14:tracePt t="75139" x="2360613" y="4927600"/>
          <p14:tracePt t="75141" x="2352675" y="4927600"/>
          <p14:tracePt t="75142" x="2336800" y="4927600"/>
          <p14:tracePt t="75144" x="2328863" y="4927600"/>
          <p14:tracePt t="75146" x="2320925" y="4927600"/>
          <p14:tracePt t="75146" x="2312988" y="4927600"/>
          <p14:tracePt t="75148" x="2305050" y="4927600"/>
          <p14:tracePt t="75149" x="2305050" y="4935538"/>
          <p14:tracePt t="75151" x="2297113" y="4935538"/>
          <p14:tracePt t="75153" x="2289175" y="4935538"/>
          <p14:tracePt t="75153" x="2281238" y="4935538"/>
          <p14:tracePt t="75155" x="2273300" y="4935538"/>
          <p14:tracePt t="75156" x="2265363" y="4935538"/>
          <p14:tracePt t="75157" x="2255838" y="4935538"/>
          <p14:tracePt t="75158" x="2247900" y="4935538"/>
          <p14:tracePt t="75160" x="2239963" y="4935538"/>
          <p14:tracePt t="75164" x="2232025" y="4943475"/>
          <p14:tracePt t="75165" x="2224088" y="4943475"/>
          <p14:tracePt t="75166" x="2216150" y="4943475"/>
          <p14:tracePt t="75169" x="2208213" y="4951413"/>
          <p14:tracePt t="75171" x="2200275" y="4951413"/>
          <p14:tracePt t="75173" x="2192338" y="4951413"/>
          <p14:tracePt t="75175" x="2184400" y="4951413"/>
          <p14:tracePt t="75176" x="2176463" y="4951413"/>
          <p14:tracePt t="75177" x="2176463" y="4959350"/>
          <p14:tracePt t="75179" x="2168525" y="4959350"/>
          <p14:tracePt t="75182" x="2160588" y="4959350"/>
          <p14:tracePt t="75184" x="2152650" y="4959350"/>
          <p14:tracePt t="75186" x="2144713" y="4959350"/>
          <p14:tracePt t="75188" x="2136775" y="4967288"/>
          <p14:tracePt t="75192" x="2128838" y="4967288"/>
          <p14:tracePt t="75192" x="2120900" y="4967288"/>
          <p14:tracePt t="75196" x="2112963" y="4967288"/>
          <p14:tracePt t="75198" x="2112963" y="4976813"/>
          <p14:tracePt t="75202" x="2105025" y="4976813"/>
          <p14:tracePt t="75202" x="2097088" y="4976813"/>
          <p14:tracePt t="75203" x="2097088" y="4984750"/>
          <p14:tracePt t="75204" x="2089150" y="4984750"/>
          <p14:tracePt t="75209" x="2081213" y="4984750"/>
          <p14:tracePt t="75213" x="2081213" y="4992688"/>
          <p14:tracePt t="75215" x="2073275" y="4992688"/>
          <p14:tracePt t="75221" x="2065338" y="4992688"/>
          <p14:tracePt t="75223" x="2065338" y="5000625"/>
          <p14:tracePt t="75225" x="2057400" y="5000625"/>
          <p14:tracePt t="75231" x="2057400" y="5008563"/>
          <p14:tracePt t="75234" x="2049463" y="5008563"/>
          <p14:tracePt t="75236" x="2049463" y="5016500"/>
          <p14:tracePt t="75238" x="2041525" y="5016500"/>
          <p14:tracePt t="75242" x="2041525" y="5024438"/>
          <p14:tracePt t="75243" x="2033588" y="5024438"/>
          <p14:tracePt t="75249" x="2025650" y="5024438"/>
          <p14:tracePt t="75249" x="2025650" y="5032375"/>
          <p14:tracePt t="75256" x="2017713" y="5032375"/>
          <p14:tracePt t="75258" x="2017713" y="5040313"/>
          <p14:tracePt t="75259" x="2017713" y="5048250"/>
          <p14:tracePt t="75260" x="2009775" y="5048250"/>
          <p14:tracePt t="75267" x="2009775" y="5056188"/>
          <p14:tracePt t="75268" x="2001838" y="5056188"/>
          <p14:tracePt t="75272" x="1993900" y="5056188"/>
          <p14:tracePt t="75272" x="1993900" y="5064125"/>
          <p14:tracePt t="75276" x="1993900" y="5072063"/>
          <p14:tracePt t="75277" x="1985963" y="5072063"/>
          <p14:tracePt t="75279" x="1985963" y="5080000"/>
          <p14:tracePt t="75285" x="1978025" y="5087938"/>
          <p14:tracePt t="75288" x="1978025" y="5095875"/>
          <p14:tracePt t="75290" x="1970088" y="5095875"/>
          <p14:tracePt t="75293" x="1962150" y="5103813"/>
          <p14:tracePt t="75297" x="1962150" y="5111750"/>
          <p14:tracePt t="75301" x="1954213" y="5119688"/>
          <p14:tracePt t="75303" x="1954213" y="5127625"/>
          <p14:tracePt t="75308" x="1946275" y="5135563"/>
          <p14:tracePt t="75313" x="1946275" y="5151438"/>
          <p14:tracePt t="75317" x="1938338" y="5151438"/>
          <p14:tracePt t="75319" x="1938338" y="5159375"/>
          <p14:tracePt t="75322" x="1930400" y="5167313"/>
          <p14:tracePt t="75327" x="1930400" y="5175250"/>
          <p14:tracePt t="75329" x="1930400" y="5183188"/>
          <p14:tracePt t="75334" x="1930400" y="5191125"/>
          <p14:tracePt t="75335" x="1922463" y="5191125"/>
          <p14:tracePt t="75338" x="1922463" y="5199063"/>
          <p14:tracePt t="75342" x="1922463" y="5207000"/>
          <p14:tracePt t="75344" x="1922463" y="5214938"/>
          <p14:tracePt t="75347" x="1922463" y="5222875"/>
          <p14:tracePt t="75352" x="1922463" y="5230813"/>
          <p14:tracePt t="75357" x="1922463" y="5238750"/>
          <p14:tracePt t="75359" x="1922463" y="5246688"/>
          <p14:tracePt t="75364" x="1922463" y="5254625"/>
          <p14:tracePt t="75368" x="1922463" y="5262563"/>
          <p14:tracePt t="75373" x="1922463" y="5270500"/>
          <p14:tracePt t="75376" x="1922463" y="5278438"/>
          <p14:tracePt t="75377" x="1930400" y="5278438"/>
          <p14:tracePt t="75381" x="1930400" y="5286375"/>
          <p14:tracePt t="75382" x="1938338" y="5286375"/>
          <p14:tracePt t="75386" x="1946275" y="5294313"/>
          <p14:tracePt t="75389" x="1954213" y="5294313"/>
          <p14:tracePt t="75392" x="1954213" y="5302250"/>
          <p14:tracePt t="75393" x="1970088" y="5302250"/>
          <p14:tracePt t="75394" x="1970088" y="5310188"/>
          <p14:tracePt t="75398" x="1978025" y="5310188"/>
          <p14:tracePt t="75399" x="1978025" y="5319713"/>
          <p14:tracePt t="75400" x="1985963" y="5319713"/>
          <p14:tracePt t="75401" x="1993900" y="5319713"/>
          <p14:tracePt t="75404" x="2001838" y="5319713"/>
          <p14:tracePt t="75406" x="2009775" y="5319713"/>
          <p14:tracePt t="75407" x="2009775" y="5327650"/>
          <p14:tracePt t="75408" x="2017713" y="5327650"/>
          <p14:tracePt t="75409" x="2025650" y="5327650"/>
          <p14:tracePt t="75411" x="2041525" y="5327650"/>
          <p14:tracePt t="75412" x="2041525" y="5335588"/>
          <p14:tracePt t="75414" x="2049463" y="5335588"/>
          <p14:tracePt t="75415" x="2057400" y="5335588"/>
          <p14:tracePt t="75416" x="2065338" y="5343525"/>
          <p14:tracePt t="75418" x="2073275" y="5343525"/>
          <p14:tracePt t="75419" x="2081213" y="5343525"/>
          <p14:tracePt t="75420" x="2089150" y="5343525"/>
          <p14:tracePt t="75421" x="2097088" y="5343525"/>
          <p14:tracePt t="75421" x="2105025" y="5343525"/>
          <p14:tracePt t="75424" x="2112963" y="5351463"/>
          <p14:tracePt t="75426" x="2128838" y="5351463"/>
          <p14:tracePt t="75428" x="2144713" y="5351463"/>
          <p14:tracePt t="75430" x="2152650" y="5351463"/>
          <p14:tracePt t="75431" x="2168525" y="5351463"/>
          <p14:tracePt t="75433" x="2176463" y="5359400"/>
          <p14:tracePt t="75434" x="2192338" y="5359400"/>
          <p14:tracePt t="75436" x="2208213" y="5359400"/>
          <p14:tracePt t="75437" x="2216150" y="5359400"/>
          <p14:tracePt t="75439" x="2232025" y="5367338"/>
          <p14:tracePt t="75440" x="2239963" y="5367338"/>
          <p14:tracePt t="75441" x="2247900" y="5367338"/>
          <p14:tracePt t="75442" x="2265363" y="5367338"/>
          <p14:tracePt t="75444" x="2273300" y="5367338"/>
          <p14:tracePt t="75444" x="2289175" y="5367338"/>
          <p14:tracePt t="75447" x="2305050" y="5375275"/>
          <p14:tracePt t="75448" x="2312988" y="5375275"/>
          <p14:tracePt t="75448" x="2320925" y="5375275"/>
          <p14:tracePt t="75449" x="2328863" y="5375275"/>
          <p14:tracePt t="75451" x="2336800" y="5375275"/>
          <p14:tracePt t="75451" x="2352675" y="5375275"/>
          <p14:tracePt t="75453" x="2360613" y="5375275"/>
          <p14:tracePt t="75454" x="2368550" y="5383213"/>
          <p14:tracePt t="75455" x="2376488" y="5383213"/>
          <p14:tracePt t="75456" x="2384425" y="5383213"/>
          <p14:tracePt t="75457" x="2392363" y="5383213"/>
          <p14:tracePt t="75458" x="2408238" y="5383213"/>
          <p14:tracePt t="75459" x="2424113" y="5383213"/>
          <p14:tracePt t="75460" x="2439988" y="5383213"/>
          <p14:tracePt t="75461" x="2447925" y="5383213"/>
          <p14:tracePt t="75462" x="2455863" y="5383213"/>
          <p14:tracePt t="75463" x="2463800" y="5383213"/>
          <p14:tracePt t="75464" x="2463800" y="5391150"/>
          <p14:tracePt t="75465" x="2479675" y="5391150"/>
          <p14:tracePt t="75467" x="2487613" y="5391150"/>
          <p14:tracePt t="75467" x="2495550" y="5391150"/>
          <p14:tracePt t="75469" x="2503488" y="5391150"/>
          <p14:tracePt t="75469" x="2511425" y="5391150"/>
          <p14:tracePt t="75470" x="2519363" y="5391150"/>
          <p14:tracePt t="75471" x="2527300" y="5399088"/>
          <p14:tracePt t="75472" x="2543175" y="5399088"/>
          <p14:tracePt t="75473" x="2551113" y="5399088"/>
          <p14:tracePt t="75475" x="2559050" y="5399088"/>
          <p14:tracePt t="75475" x="2566988" y="5399088"/>
          <p14:tracePt t="75476" x="2574925" y="5399088"/>
          <p14:tracePt t="75477" x="2582863" y="5399088"/>
          <p14:tracePt t="75478" x="2590800" y="5399088"/>
          <p14:tracePt t="75479" x="2598738" y="5407025"/>
          <p14:tracePt t="75480" x="2606675" y="5407025"/>
          <p14:tracePt t="75481" x="2616200" y="5407025"/>
          <p14:tracePt t="75483" x="2624138" y="5407025"/>
          <p14:tracePt t="75483" x="2640013" y="5407025"/>
          <p14:tracePt t="75485" x="2647950" y="5407025"/>
          <p14:tracePt t="75486" x="2663825" y="5407025"/>
          <p14:tracePt t="75487" x="2671763" y="5414963"/>
          <p14:tracePt t="75489" x="2679700" y="5414963"/>
          <p14:tracePt t="75489" x="2687638" y="5414963"/>
          <p14:tracePt t="75491" x="2695575" y="5414963"/>
          <p14:tracePt t="75492" x="2703513" y="5414963"/>
          <p14:tracePt t="75492" x="2711450" y="5422900"/>
          <p14:tracePt t="75493" x="2719388" y="5422900"/>
          <p14:tracePt t="75494" x="2727325" y="5422900"/>
          <p14:tracePt t="75495" x="2735263" y="5422900"/>
          <p14:tracePt t="75496" x="2743200" y="5422900"/>
          <p14:tracePt t="75497" x="2759075" y="5422900"/>
          <p14:tracePt t="75499" x="2767013" y="5422900"/>
          <p14:tracePt t="75500" x="2782888" y="5422900"/>
          <p14:tracePt t="75501" x="2790825" y="5430838"/>
          <p14:tracePt t="75503" x="2798763" y="5430838"/>
          <p14:tracePt t="75503" x="2814638" y="5430838"/>
          <p14:tracePt t="75505" x="2822575" y="5430838"/>
          <p14:tracePt t="75506" x="2838450" y="5438775"/>
          <p14:tracePt t="75507" x="2846388" y="5438775"/>
          <p14:tracePt t="75508" x="2854325" y="5438775"/>
          <p14:tracePt t="75509" x="2862263" y="5438775"/>
          <p14:tracePt t="75511" x="2870200" y="5438775"/>
          <p14:tracePt t="75511" x="2878138" y="5438775"/>
          <p14:tracePt t="75513" x="2901950" y="5446713"/>
          <p14:tracePt t="75514" x="2909888" y="5446713"/>
          <p14:tracePt t="75515" x="2925763" y="5446713"/>
          <p14:tracePt t="75517" x="2933700" y="5454650"/>
          <p14:tracePt t="75517" x="2941638" y="5454650"/>
          <p14:tracePt t="75518" x="2949575" y="5454650"/>
          <p14:tracePt t="75519" x="2967038" y="5454650"/>
          <p14:tracePt t="75521" x="2974975" y="5454650"/>
          <p14:tracePt t="75521" x="2982913" y="5454650"/>
          <p14:tracePt t="75522" x="2998788" y="5454650"/>
          <p14:tracePt t="75524" x="3006725" y="5454650"/>
          <p14:tracePt t="75525" x="3022600" y="5454650"/>
          <p14:tracePt t="75526" x="3030538" y="5462588"/>
          <p14:tracePt t="75526" x="3046413" y="5462588"/>
          <p14:tracePt t="75527" x="3054350" y="5462588"/>
          <p14:tracePt t="75528" x="3062288" y="5462588"/>
          <p14:tracePt t="75529" x="3078163" y="5462588"/>
          <p14:tracePt t="75530" x="3086100" y="5462588"/>
          <p14:tracePt t="75531" x="3101975" y="5462588"/>
          <p14:tracePt t="75532" x="3109913" y="5462588"/>
          <p14:tracePt t="75533" x="3125788" y="5470525"/>
          <p14:tracePt t="75534" x="3141663" y="5470525"/>
          <p14:tracePt t="75535" x="3149600" y="5470525"/>
          <p14:tracePt t="75536" x="3165475" y="5470525"/>
          <p14:tracePt t="75537" x="3173413" y="5470525"/>
          <p14:tracePt t="75538" x="3197225" y="5470525"/>
          <p14:tracePt t="75539" x="3213100" y="5470525"/>
          <p14:tracePt t="75541" x="3221038" y="5470525"/>
          <p14:tracePt t="75542" x="3244850" y="5470525"/>
          <p14:tracePt t="75543" x="3268663" y="5470525"/>
          <p14:tracePt t="75545" x="3276600" y="5470525"/>
          <p14:tracePt t="75545" x="3292475" y="5470525"/>
          <p14:tracePt t="75546" x="3308350" y="5470525"/>
          <p14:tracePt t="75547" x="3317875" y="5470525"/>
          <p14:tracePt t="75548" x="3341688" y="5470525"/>
          <p14:tracePt t="75549" x="3357563" y="5470525"/>
          <p14:tracePt t="75550" x="3373438" y="5470525"/>
          <p14:tracePt t="75551" x="3389313" y="5470525"/>
          <p14:tracePt t="75552" x="3405188" y="5470525"/>
          <p14:tracePt t="75553" x="3413125" y="5470525"/>
          <p14:tracePt t="75554" x="3436938" y="5470525"/>
          <p14:tracePt t="75555" x="3452813" y="5470525"/>
          <p14:tracePt t="75556" x="3468688" y="5470525"/>
          <p14:tracePt t="75557" x="3484563" y="5470525"/>
          <p14:tracePt t="75558" x="3500438" y="5470525"/>
          <p14:tracePt t="75559" x="3524250" y="5470525"/>
          <p14:tracePt t="75561" x="3540125" y="5470525"/>
          <p14:tracePt t="75561" x="3556000" y="5470525"/>
          <p14:tracePt t="75563" x="3579813" y="5470525"/>
          <p14:tracePt t="75563" x="3603625" y="5470525"/>
          <p14:tracePt t="75564" x="3619500" y="5470525"/>
          <p14:tracePt t="75565" x="3643313" y="5470525"/>
          <p14:tracePt t="75567" x="3660775" y="5470525"/>
          <p14:tracePt t="75567" x="3676650" y="5470525"/>
          <p14:tracePt t="75568" x="3700463" y="5470525"/>
          <p14:tracePt t="75569" x="3716338" y="5470525"/>
          <p14:tracePt t="75570" x="3732213" y="5470525"/>
          <p14:tracePt t="75571" x="3756025" y="5470525"/>
          <p14:tracePt t="75572" x="3771900" y="5470525"/>
          <p14:tracePt t="75573" x="3787775" y="5470525"/>
          <p14:tracePt t="75575" x="3835400" y="5470525"/>
          <p14:tracePt t="75576" x="3859213" y="5470525"/>
          <p14:tracePt t="75577" x="3883025" y="5470525"/>
          <p14:tracePt t="75578" x="3898900" y="5470525"/>
          <p14:tracePt t="75579" x="3922713" y="5470525"/>
          <p14:tracePt t="75581" x="3946525" y="5470525"/>
          <p14:tracePt t="75581" x="3962400" y="5470525"/>
          <p14:tracePt t="75583" x="3986213" y="5470525"/>
          <p14:tracePt t="75583" x="4002088" y="5470525"/>
          <p14:tracePt t="75585" x="4027488" y="5470525"/>
          <p14:tracePt t="75585" x="4051300" y="5470525"/>
          <p14:tracePt t="75586" x="4067175" y="5470525"/>
          <p14:tracePt t="75587" x="4090988" y="5470525"/>
          <p14:tracePt t="75588" x="4106863" y="5470525"/>
          <p14:tracePt t="75589" x="4122738" y="5470525"/>
          <p14:tracePt t="75591" x="4146550" y="5470525"/>
          <p14:tracePt t="75592" x="4194175" y="5462588"/>
          <p14:tracePt t="75593" x="4217988" y="5462588"/>
          <p14:tracePt t="75595" x="4241800" y="5462588"/>
          <p14:tracePt t="75595" x="4257675" y="5462588"/>
          <p14:tracePt t="75597" x="4273550" y="5462588"/>
          <p14:tracePt t="75597" x="4289425" y="5462588"/>
          <p14:tracePt t="75598" x="4313238" y="5462588"/>
          <p14:tracePt t="75599" x="4337050" y="5462588"/>
          <p14:tracePt t="75600" x="4352925" y="5462588"/>
          <p14:tracePt t="75601" x="4378325" y="5462588"/>
          <p14:tracePt t="75602" x="4402138" y="5462588"/>
          <p14:tracePt t="75603" x="4418013" y="5462588"/>
          <p14:tracePt t="75605" x="4441825" y="5454650"/>
          <p14:tracePt t="75605" x="4465638" y="5454650"/>
          <p14:tracePt t="75606" x="4489450" y="5454650"/>
          <p14:tracePt t="75607" x="4497388" y="5454650"/>
          <p14:tracePt t="75608" x="4521200" y="5454650"/>
          <p14:tracePt t="75609" x="4545013" y="5454650"/>
          <p14:tracePt t="75610" x="4560888" y="5454650"/>
          <p14:tracePt t="75611" x="4576763" y="5446713"/>
          <p14:tracePt t="75612" x="4600575" y="5446713"/>
          <p14:tracePt t="75613" x="4616450" y="5446713"/>
          <p14:tracePt t="75614" x="4632325" y="5446713"/>
          <p14:tracePt t="75615" x="4656138" y="5446713"/>
          <p14:tracePt t="75617" x="4679950" y="5438775"/>
          <p14:tracePt t="75617" x="4695825" y="5438775"/>
          <p14:tracePt t="75619" x="4721225" y="5438775"/>
          <p14:tracePt t="75619" x="4737100" y="5438775"/>
          <p14:tracePt t="75620" x="4752975" y="5438775"/>
          <p14:tracePt t="75621" x="4776788" y="5438775"/>
          <p14:tracePt t="75622" x="4792663" y="5438775"/>
          <p14:tracePt t="75623" x="4808538" y="5438775"/>
          <p14:tracePt t="75625" x="4832350" y="5438775"/>
          <p14:tracePt t="75625" x="4848225" y="5438775"/>
          <p14:tracePt t="75626" x="4864100" y="5438775"/>
          <p14:tracePt t="75627" x="4879975" y="5438775"/>
          <p14:tracePt t="75628" x="4895850" y="5438775"/>
          <p14:tracePt t="75629" x="4919663" y="5438775"/>
          <p14:tracePt t="75631" x="4935538" y="5438775"/>
          <p14:tracePt t="75631" x="4951413" y="5438775"/>
          <p14:tracePt t="75632" x="4967288" y="5438775"/>
          <p14:tracePt t="75633" x="4983163" y="5438775"/>
          <p14:tracePt t="75634" x="5006975" y="5438775"/>
          <p14:tracePt t="75635" x="5022850" y="5438775"/>
          <p14:tracePt t="75637" x="5038725" y="5438775"/>
          <p14:tracePt t="75637" x="5064125" y="5438775"/>
          <p14:tracePt t="75639" x="5072063" y="5438775"/>
          <p14:tracePt t="75639" x="5095875" y="5438775"/>
          <p14:tracePt t="75640" x="5111750" y="5438775"/>
          <p14:tracePt t="75641" x="5127625" y="5438775"/>
          <p14:tracePt t="75642" x="5151438" y="5438775"/>
          <p14:tracePt t="75643" x="5167313" y="5438775"/>
          <p14:tracePt t="75644" x="5183188" y="5438775"/>
          <p14:tracePt t="75646" x="5199063" y="5438775"/>
          <p14:tracePt t="75646" x="5214938" y="5438775"/>
          <p14:tracePt t="75647" x="5222875" y="5438775"/>
          <p14:tracePt t="75649" x="5246688" y="5438775"/>
          <p14:tracePt t="75649" x="5262563" y="5438775"/>
          <p14:tracePt t="75650" x="5278438" y="5438775"/>
          <p14:tracePt t="75651" x="5294313" y="5446713"/>
          <p14:tracePt t="75653" x="5302250" y="5446713"/>
          <p14:tracePt t="75653" x="5326063" y="5446713"/>
          <p14:tracePt t="75654" x="5341938" y="5446713"/>
          <p14:tracePt t="75655" x="5365750" y="5446713"/>
          <p14:tracePt t="75656" x="5381625" y="5446713"/>
          <p14:tracePt t="75657" x="5389563" y="5446713"/>
          <p14:tracePt t="75658" x="5407025" y="5446713"/>
          <p14:tracePt t="75659" x="5422900" y="5446713"/>
          <p14:tracePt t="75660" x="5438775" y="5446713"/>
          <p14:tracePt t="75661" x="5454650" y="5446713"/>
          <p14:tracePt t="75662" x="5470525" y="5446713"/>
          <p14:tracePt t="75663" x="5486400" y="5446713"/>
          <p14:tracePt t="75664" x="5502275" y="5446713"/>
          <p14:tracePt t="75665" x="5510213" y="5446713"/>
          <p14:tracePt t="75666" x="5534025" y="5446713"/>
          <p14:tracePt t="75667" x="5557838" y="5446713"/>
          <p14:tracePt t="75669" x="5573713" y="5446713"/>
          <p14:tracePt t="75669" x="5581650" y="5446713"/>
          <p14:tracePt t="75670" x="5597525" y="5454650"/>
          <p14:tracePt t="75671" x="5613400" y="5454650"/>
          <p14:tracePt t="75672" x="5629275" y="5454650"/>
          <p14:tracePt t="75673" x="5645150" y="5454650"/>
          <p14:tracePt t="75675" x="5661025" y="5454650"/>
          <p14:tracePt t="75675" x="5676900" y="5454650"/>
          <p14:tracePt t="75676" x="5692775" y="5454650"/>
          <p14:tracePt t="75677" x="5700713" y="5454650"/>
          <p14:tracePt t="75678" x="5724525" y="5454650"/>
          <p14:tracePt t="75679" x="5740400" y="5454650"/>
          <p14:tracePt t="75680" x="5749925" y="5454650"/>
          <p14:tracePt t="75681" x="5765800" y="5462588"/>
          <p14:tracePt t="75683" x="5781675" y="5462588"/>
          <p14:tracePt t="75683" x="5797550" y="5462588"/>
          <p14:tracePt t="75685" x="5821363" y="5462588"/>
          <p14:tracePt t="75685" x="5829300" y="5462588"/>
          <p14:tracePt t="75686" x="5845175" y="5462588"/>
          <p14:tracePt t="75687" x="5861050" y="5462588"/>
          <p14:tracePt t="75688" x="5868988" y="5462588"/>
          <p14:tracePt t="75689" x="5884863" y="5462588"/>
          <p14:tracePt t="75690" x="5900738" y="5462588"/>
          <p14:tracePt t="75692" x="5924550" y="5462588"/>
          <p14:tracePt t="75693" x="5940425" y="5462588"/>
          <p14:tracePt t="75694" x="5964238" y="5462588"/>
          <p14:tracePt t="75696" x="5972175" y="5462588"/>
          <p14:tracePt t="75696" x="5988050" y="5462588"/>
          <p14:tracePt t="75697" x="5995988" y="5462588"/>
          <p14:tracePt t="75699" x="6003925" y="5462588"/>
          <p14:tracePt t="75699" x="6027738" y="5462588"/>
          <p14:tracePt t="75701" x="6043613" y="5462588"/>
          <p14:tracePt t="75701" x="6059488" y="5462588"/>
          <p14:tracePt t="75703" x="6067425" y="5462588"/>
          <p14:tracePt t="75703" x="6075363" y="5462588"/>
          <p14:tracePt t="75705" x="6100763" y="5462588"/>
          <p14:tracePt t="75705" x="6108700" y="5462588"/>
          <p14:tracePt t="75706" x="6124575" y="5462588"/>
          <p14:tracePt t="75707" x="6132513" y="5462588"/>
          <p14:tracePt t="75709" x="6148388" y="5462588"/>
          <p14:tracePt t="75709" x="6164263" y="5462588"/>
          <p14:tracePt t="75710" x="6172200" y="5462588"/>
          <p14:tracePt t="75711" x="6188075" y="5462588"/>
          <p14:tracePt t="75713" x="6203950" y="5462588"/>
          <p14:tracePt t="75713" x="6219825" y="5462588"/>
          <p14:tracePt t="75715" x="6227763" y="5462588"/>
          <p14:tracePt t="75715" x="6243638" y="5462588"/>
          <p14:tracePt t="75717" x="6259513" y="5462588"/>
          <p14:tracePt t="75717" x="6267450" y="5462588"/>
          <p14:tracePt t="75719" x="6291263" y="5462588"/>
          <p14:tracePt t="75719" x="6299200" y="5462588"/>
          <p14:tracePt t="75720" x="6307138" y="5462588"/>
          <p14:tracePt t="75721" x="6323013" y="5462588"/>
          <p14:tracePt t="75722" x="6330950" y="5462588"/>
          <p14:tracePt t="75723" x="6346825" y="5462588"/>
          <p14:tracePt t="75725" x="6362700" y="5462588"/>
          <p14:tracePt t="75725" x="6370638" y="5462588"/>
          <p14:tracePt t="75726" x="6378575" y="5462588"/>
          <p14:tracePt t="75727" x="6402388" y="5462588"/>
          <p14:tracePt t="75728" x="6418263" y="5462588"/>
          <p14:tracePt t="75730" x="6426200" y="5462588"/>
          <p14:tracePt t="75730" x="6434138" y="5462588"/>
          <p14:tracePt t="75731" x="6451600" y="5462588"/>
          <p14:tracePt t="75732" x="6467475" y="5462588"/>
          <p14:tracePt t="75733" x="6475413" y="5462588"/>
          <p14:tracePt t="75735" x="6491288" y="5462588"/>
          <p14:tracePt t="75735" x="6499225" y="5462588"/>
          <p14:tracePt t="75736" x="6523038" y="5462588"/>
          <p14:tracePt t="75737" x="6530975" y="5462588"/>
          <p14:tracePt t="75738" x="6546850" y="5462588"/>
          <p14:tracePt t="75740" x="6554788" y="5462588"/>
          <p14:tracePt t="75740" x="6570663" y="5462588"/>
          <p14:tracePt t="75741" x="6586538" y="5462588"/>
          <p14:tracePt t="75742" x="6594475" y="5462588"/>
          <p14:tracePt t="75744" x="6610350" y="5462588"/>
          <p14:tracePt t="75744" x="6626225" y="5462588"/>
          <p14:tracePt t="75745" x="6634163" y="5462588"/>
          <p14:tracePt t="75746" x="6650038" y="5462588"/>
          <p14:tracePt t="75747" x="6657975" y="5462588"/>
          <p14:tracePt t="75748" x="6665913" y="5462588"/>
          <p14:tracePt t="75749" x="6681788" y="5462588"/>
          <p14:tracePt t="75750" x="6697663" y="5462588"/>
          <p14:tracePt t="75752" x="6713538" y="5462588"/>
          <p14:tracePt t="75753" x="6721475" y="5462588"/>
          <p14:tracePt t="75753" x="6729413" y="5462588"/>
          <p14:tracePt t="75754" x="6745288" y="5462588"/>
          <p14:tracePt t="75755" x="6761163" y="5462588"/>
          <p14:tracePt t="75756" x="6769100" y="5462588"/>
          <p14:tracePt t="75757" x="6777038" y="5462588"/>
          <p14:tracePt t="75759" x="6794500" y="5462588"/>
          <p14:tracePt t="75760" x="6810375" y="5462588"/>
          <p14:tracePt t="75760" x="6818313" y="5462588"/>
          <p14:tracePt t="75761" x="6826250" y="5462588"/>
          <p14:tracePt t="75762" x="6850063" y="5462588"/>
          <p14:tracePt t="75763" x="6858000" y="5454650"/>
          <p14:tracePt t="75764" x="6865938" y="5454650"/>
          <p14:tracePt t="75766" x="6881813" y="5454650"/>
          <p14:tracePt t="75766" x="6897688" y="5454650"/>
          <p14:tracePt t="75767" x="6905625" y="5454650"/>
          <p14:tracePt t="75769" x="6921500" y="5454650"/>
          <p14:tracePt t="75769" x="6929438" y="5454650"/>
          <p14:tracePt t="75771" x="6945313" y="5454650"/>
          <p14:tracePt t="75771" x="6953250" y="5454650"/>
          <p14:tracePt t="75773" x="6969125" y="5454650"/>
          <p14:tracePt t="75773" x="6977063" y="5454650"/>
          <p14:tracePt t="75775" x="6992938" y="5454650"/>
          <p14:tracePt t="75775" x="7000875" y="5454650"/>
          <p14:tracePt t="75776" x="7008813" y="5454650"/>
          <p14:tracePt t="75777" x="7024688" y="5454650"/>
          <p14:tracePt t="75778" x="7032625" y="5454650"/>
          <p14:tracePt t="75779" x="7048500" y="5454650"/>
          <p14:tracePt t="75780" x="7064375" y="5454650"/>
          <p14:tracePt t="75782" x="7072313" y="5454650"/>
          <p14:tracePt t="75782" x="7080250" y="5454650"/>
          <p14:tracePt t="75783" x="7096125" y="5454650"/>
          <p14:tracePt t="75785" x="7104063" y="5454650"/>
          <p14:tracePt t="75785" x="7112000" y="5454650"/>
          <p14:tracePt t="75787" x="7127875" y="5454650"/>
          <p14:tracePt t="75787" x="7135813" y="5454650"/>
          <p14:tracePt t="75788" x="7145338" y="5454650"/>
          <p14:tracePt t="75790" x="7161213" y="5454650"/>
          <p14:tracePt t="75790" x="7169150" y="5454650"/>
          <p14:tracePt t="75791" x="7177088" y="5454650"/>
          <p14:tracePt t="75792" x="7192963" y="5454650"/>
          <p14:tracePt t="75793" x="7200900" y="5454650"/>
          <p14:tracePt t="75794" x="7216775" y="5454650"/>
          <p14:tracePt t="75795" x="7224713" y="5454650"/>
          <p14:tracePt t="75796" x="7232650" y="5454650"/>
          <p14:tracePt t="75797" x="7240588" y="5454650"/>
          <p14:tracePt t="75798" x="7248525" y="5454650"/>
          <p14:tracePt t="75800" x="7256463" y="5454650"/>
          <p14:tracePt t="75800" x="7272338" y="5454650"/>
          <p14:tracePt t="75802" x="7280275" y="5454650"/>
          <p14:tracePt t="75802" x="7288213" y="5454650"/>
          <p14:tracePt t="75803" x="7296150" y="5454650"/>
          <p14:tracePt t="75804" x="7312025" y="5454650"/>
          <p14:tracePt t="75805" x="7319963" y="5454650"/>
          <p14:tracePt t="75806" x="7327900" y="5454650"/>
          <p14:tracePt t="75807" x="7335838" y="5454650"/>
          <p14:tracePt t="75808" x="7343775" y="5454650"/>
          <p14:tracePt t="75809" x="7351713" y="5454650"/>
          <p14:tracePt t="75810" x="7359650" y="5454650"/>
          <p14:tracePt t="75811" x="7367588" y="5454650"/>
          <p14:tracePt t="75813" x="7375525" y="5454650"/>
          <p14:tracePt t="75813" x="7383463" y="5454650"/>
          <p14:tracePt t="75814" x="7391400" y="5454650"/>
          <p14:tracePt t="75815" x="7399338" y="5454650"/>
          <p14:tracePt t="75816" x="7407275" y="5454650"/>
          <p14:tracePt t="75817" x="7415213" y="5454650"/>
          <p14:tracePt t="75818" x="7423150" y="5454650"/>
          <p14:tracePt t="75819" x="7431088" y="5454650"/>
          <p14:tracePt t="75821" x="7439025" y="5454650"/>
          <p14:tracePt t="75821" x="7446963" y="5454650"/>
          <p14:tracePt t="75822" x="7454900" y="5454650"/>
          <p14:tracePt t="75823" x="7462838" y="5454650"/>
          <p14:tracePt t="75825" x="7470775" y="5454650"/>
          <p14:tracePt t="75826" x="7478713" y="5454650"/>
          <p14:tracePt t="75827" x="7486650" y="5454650"/>
          <p14:tracePt t="75828" x="7496175" y="5454650"/>
          <p14:tracePt t="75829" x="7504113" y="5454650"/>
          <p14:tracePt t="75830" x="7512050" y="5454650"/>
          <p14:tracePt t="75831" x="7519988" y="5454650"/>
          <p14:tracePt t="75832" x="7527925" y="5454650"/>
          <p14:tracePt t="75833" x="7535863" y="5454650"/>
          <p14:tracePt t="75834" x="7543800" y="5454650"/>
          <p14:tracePt t="75836" x="7551738" y="5454650"/>
          <p14:tracePt t="75837" x="7559675" y="5454650"/>
          <p14:tracePt t="75838" x="7567613" y="5454650"/>
          <p14:tracePt t="75840" x="7575550" y="5454650"/>
          <p14:tracePt t="75841" x="7583488" y="5454650"/>
          <p14:tracePt t="75842" x="7591425" y="5454650"/>
          <p14:tracePt t="75843" x="7599363" y="5454650"/>
          <p14:tracePt t="75845" x="7607300" y="5454650"/>
          <p14:tracePt t="75846" x="7615238" y="5454650"/>
          <p14:tracePt t="75847" x="7623175" y="5454650"/>
          <p14:tracePt t="75849" x="7639050" y="5454650"/>
          <p14:tracePt t="75851" x="7646988" y="5454650"/>
          <p14:tracePt t="75853" x="7654925" y="5454650"/>
          <p14:tracePt t="75855" x="7670800" y="5454650"/>
          <p14:tracePt t="75857" x="7678738" y="5454650"/>
          <p14:tracePt t="75858" x="7686675" y="5454650"/>
          <p14:tracePt t="75859" x="7694613" y="5454650"/>
          <p14:tracePt t="75861" x="7702550" y="5454650"/>
          <p14:tracePt t="75863" x="7710488" y="5454650"/>
          <p14:tracePt t="75864" x="7718425" y="5454650"/>
          <p14:tracePt t="75865" x="7726363" y="5454650"/>
          <p14:tracePt t="75867" x="7734300" y="5454650"/>
          <p14:tracePt t="75869" x="7742238" y="5454650"/>
          <p14:tracePt t="75871" x="7758113" y="5454650"/>
          <p14:tracePt t="75873" x="7766050" y="5454650"/>
          <p14:tracePt t="75875" x="7773988" y="5454650"/>
          <p14:tracePt t="75877" x="7781925" y="5454650"/>
          <p14:tracePt t="75878" x="7789863" y="5454650"/>
          <p14:tracePt t="75879" x="7797800" y="5454650"/>
          <p14:tracePt t="75881" x="7805738" y="5454650"/>
          <p14:tracePt t="75882" x="7813675" y="5454650"/>
          <p14:tracePt t="75884" x="7821613" y="5454650"/>
          <p14:tracePt t="75885" x="7829550" y="5454650"/>
          <p14:tracePt t="75887" x="7839075" y="5454650"/>
          <p14:tracePt t="75888" x="7847013" y="5454650"/>
          <p14:tracePt t="75890" x="7854950" y="5454650"/>
          <p14:tracePt t="75892" x="7862888" y="5454650"/>
          <p14:tracePt t="75894" x="7870825" y="5454650"/>
          <p14:tracePt t="75895" x="7878763" y="5454650"/>
          <p14:tracePt t="75897" x="7886700" y="5454650"/>
          <p14:tracePt t="75899" x="7902575" y="5454650"/>
          <p14:tracePt t="75901" x="7910513" y="5454650"/>
          <p14:tracePt t="75903" x="7918450" y="5454650"/>
          <p14:tracePt t="75904" x="7926388" y="5454650"/>
          <p14:tracePt t="75906" x="7934325" y="5454650"/>
          <p14:tracePt t="75908" x="7942263" y="5454650"/>
          <p14:tracePt t="75910" x="7950200" y="5454650"/>
          <p14:tracePt t="75911" x="7958138" y="5454650"/>
          <p14:tracePt t="75913" x="7966075" y="5454650"/>
          <p14:tracePt t="75915" x="7974013" y="5454650"/>
          <p14:tracePt t="75916" x="7981950" y="5454650"/>
          <p14:tracePt t="75917" x="7989888" y="5454650"/>
          <p14:tracePt t="75919" x="7997825" y="5454650"/>
          <p14:tracePt t="75921" x="8005763" y="5454650"/>
          <p14:tracePt t="75923" x="8013700" y="5454650"/>
          <p14:tracePt t="75925" x="8021638" y="5454650"/>
          <p14:tracePt t="75926" x="8029575" y="5454650"/>
          <p14:tracePt t="75928" x="8037513" y="5454650"/>
          <p14:tracePt t="75930" x="8045450" y="5454650"/>
          <p14:tracePt t="75931" x="8053388" y="5454650"/>
          <p14:tracePt t="75933" x="8061325" y="5454650"/>
          <p14:tracePt t="75935" x="8069263" y="5454650"/>
          <p14:tracePt t="75937" x="8077200" y="5454650"/>
          <p14:tracePt t="75939" x="8085138" y="5454650"/>
          <p14:tracePt t="75940" x="8093075" y="5454650"/>
          <p14:tracePt t="75942" x="8101013" y="5454650"/>
          <p14:tracePt t="75944" x="8108950" y="5454650"/>
          <p14:tracePt t="75945" x="8116888" y="5454650"/>
          <p14:tracePt t="75947" x="8124825" y="5446713"/>
          <p14:tracePt t="75950" x="8132763" y="5446713"/>
          <p14:tracePt t="75951" x="8140700" y="5446713"/>
          <p14:tracePt t="75952" x="8148638" y="5446713"/>
          <p14:tracePt t="75954" x="8156575" y="5446713"/>
          <p14:tracePt t="75957" x="8164513" y="5446713"/>
          <p14:tracePt t="75958" x="8172450" y="5446713"/>
          <p14:tracePt t="75961" x="8172450" y="5438775"/>
          <p14:tracePt t="75961" x="8180388" y="5438775"/>
          <p14:tracePt t="75963" x="8180388" y="5430838"/>
          <p14:tracePt t="75964" x="8189913" y="5430838"/>
          <p14:tracePt t="75966" x="8197850" y="5430838"/>
          <p14:tracePt t="75970" x="8205788" y="5430838"/>
          <p14:tracePt t="75972" x="8213725" y="5430838"/>
          <p14:tracePt t="75975" x="8221663" y="5430838"/>
          <p14:tracePt t="75979" x="8229600" y="5430838"/>
          <p14:tracePt t="75980" x="8229600" y="5422900"/>
          <p14:tracePt t="75985" x="8237538" y="5422900"/>
          <p14:tracePt t="75986" x="8245475" y="5422900"/>
          <p14:tracePt t="75991" x="8245475" y="5414963"/>
          <p14:tracePt t="75992" x="8253413" y="5414963"/>
          <p14:tracePt t="75999" x="8261350" y="5414963"/>
          <p14:tracePt t="76002" x="8261350" y="5407025"/>
          <p14:tracePt t="76004" x="8269288" y="5407025"/>
          <p14:tracePt t="76006" x="8269288" y="5399088"/>
          <p14:tracePt t="76008" x="8277225" y="5399088"/>
          <p14:tracePt t="76019" x="8285163" y="5391150"/>
          <p14:tracePt t="76025" x="8293100" y="5391150"/>
          <p14:tracePt t="76031" x="8293100" y="5383213"/>
          <p14:tracePt t="76037" x="8301038" y="5383213"/>
          <p14:tracePt t="76042" x="8301038" y="5375275"/>
          <p14:tracePt t="76048" x="8308975" y="5367338"/>
          <p14:tracePt t="76062" x="8308975" y="5359400"/>
          <p14:tracePt t="76073" x="8308975" y="5351463"/>
          <p14:tracePt t="76075" x="8316913" y="5351463"/>
          <p14:tracePt t="76086" x="8316913" y="5343525"/>
          <p14:tracePt t="76088" x="8316913" y="5335588"/>
          <p14:tracePt t="76099" x="8316913" y="5327650"/>
          <p14:tracePt t="76110" x="8316913" y="5319713"/>
          <p14:tracePt t="76119" x="8308975" y="5310188"/>
          <p14:tracePt t="76121" x="8301038" y="5310188"/>
          <p14:tracePt t="76123" x="8301038" y="5302250"/>
          <p14:tracePt t="76129" x="8293100" y="5294313"/>
          <p14:tracePt t="76133" x="8285163" y="5286375"/>
          <p14:tracePt t="76137" x="8277225" y="5286375"/>
          <p14:tracePt t="76138" x="8269288" y="5286375"/>
          <p14:tracePt t="76140" x="8269288" y="5278438"/>
          <p14:tracePt t="76142" x="8261350" y="5278438"/>
          <p14:tracePt t="76146" x="8245475" y="5270500"/>
          <p14:tracePt t="76149" x="8229600" y="5262563"/>
          <p14:tracePt t="76153" x="8221663" y="5262563"/>
          <p14:tracePt t="76154" x="8205788" y="5254625"/>
          <p14:tracePt t="76157" x="8197850" y="5254625"/>
          <p14:tracePt t="76161" x="8180388" y="5246688"/>
          <p14:tracePt t="76165" x="8156575" y="5238750"/>
          <p14:tracePt t="76168" x="8140700" y="5230813"/>
          <p14:tracePt t="76171" x="8124825" y="5230813"/>
          <p14:tracePt t="76172" x="8116888" y="5230813"/>
          <p14:tracePt t="76175" x="8101013" y="5222875"/>
          <p14:tracePt t="76178" x="8085138" y="5222875"/>
          <p14:tracePt t="76182" x="8053388" y="5214938"/>
          <p14:tracePt t="76184" x="8037513" y="5207000"/>
          <p14:tracePt t="76186" x="8021638" y="5207000"/>
          <p14:tracePt t="76189" x="8005763" y="5199063"/>
          <p14:tracePt t="76191" x="7989888" y="5199063"/>
          <p14:tracePt t="76196" x="7950200" y="5191125"/>
          <p14:tracePt t="76199" x="7926388" y="5183188"/>
          <p14:tracePt t="76201" x="7910513" y="5183188"/>
          <p14:tracePt t="76202" x="7902575" y="5175250"/>
          <p14:tracePt t="76212" x="7821613" y="5159375"/>
          <p14:tracePt t="76216" x="7797800" y="5159375"/>
          <p14:tracePt t="76218" x="7781925" y="5151438"/>
          <p14:tracePt t="76219" x="7766050" y="5143500"/>
          <p14:tracePt t="76221" x="7758113" y="5143500"/>
          <p14:tracePt t="76223" x="7742238" y="5143500"/>
          <p14:tracePt t="76226" x="7718425" y="5143500"/>
          <p14:tracePt t="76229" x="7694613" y="5127625"/>
          <p14:tracePt t="76232" x="7678738" y="5127625"/>
          <p14:tracePt t="76234" x="7662863" y="5127625"/>
          <p14:tracePt t="76236" x="7639050" y="5127625"/>
          <p14:tracePt t="76239" x="7623175" y="5119688"/>
          <p14:tracePt t="76240" x="7607300" y="5119688"/>
          <p14:tracePt t="76242" x="7599363" y="5119688"/>
          <p14:tracePt t="76245" x="7567613" y="5119688"/>
          <p14:tracePt t="76247" x="7551738" y="5111750"/>
          <p14:tracePt t="76248" x="7543800" y="5111750"/>
          <p14:tracePt t="76249" x="7527925" y="5111750"/>
          <p14:tracePt t="76251" x="7519988" y="5111750"/>
          <p14:tracePt t="76252" x="7512050" y="5111750"/>
          <p14:tracePt t="76253" x="7504113" y="5111750"/>
          <p14:tracePt t="76254" x="7496175" y="5103813"/>
          <p14:tracePt t="76255" x="7478713" y="5103813"/>
          <p14:tracePt t="76256" x="7478713" y="5095875"/>
          <p14:tracePt t="76257" x="7470775" y="5095875"/>
          <p14:tracePt t="76258" x="7454900" y="5095875"/>
          <p14:tracePt t="76259" x="7439025" y="5095875"/>
          <p14:tracePt t="76261" x="7431088" y="5095875"/>
          <p14:tracePt t="76262" x="7423150" y="5095875"/>
          <p14:tracePt t="76263" x="7415213" y="5095875"/>
          <p14:tracePt t="76264" x="7399338" y="5087938"/>
          <p14:tracePt t="76265" x="7391400" y="5080000"/>
          <p14:tracePt t="76266" x="7383463" y="5080000"/>
          <p14:tracePt t="76267" x="7367588" y="5080000"/>
          <p14:tracePt t="76269" x="7359650" y="5080000"/>
          <p14:tracePt t="76270" x="7343775" y="5080000"/>
          <p14:tracePt t="76271" x="7335838" y="5080000"/>
          <p14:tracePt t="76272" x="7327900" y="5080000"/>
          <p14:tracePt t="76273" x="7319963" y="5080000"/>
          <p14:tracePt t="76274" x="7312025" y="5072063"/>
          <p14:tracePt t="76276" x="7296150" y="5072063"/>
          <p14:tracePt t="76277" x="7288213" y="5072063"/>
          <p14:tracePt t="76278" x="7264400" y="5072063"/>
          <p14:tracePt t="76279" x="7264400" y="5064125"/>
          <p14:tracePt t="76281" x="7256463" y="5064125"/>
          <p14:tracePt t="76282" x="7240588" y="5064125"/>
          <p14:tracePt t="76284" x="7216775" y="5056188"/>
          <p14:tracePt t="76285" x="7208838" y="5056188"/>
          <p14:tracePt t="76287" x="7200900" y="5056188"/>
          <p14:tracePt t="76288" x="7192963" y="5056188"/>
          <p14:tracePt t="76289" x="7185025" y="5056188"/>
          <p14:tracePt t="76290" x="7169150" y="5056188"/>
          <p14:tracePt t="76292" x="7161213" y="5056188"/>
          <p14:tracePt t="76293" x="7145338" y="5048250"/>
          <p14:tracePt t="76295" x="7135813" y="5048250"/>
          <p14:tracePt t="76296" x="7119938" y="5040313"/>
          <p14:tracePt t="76297" x="7112000" y="5040313"/>
          <p14:tracePt t="76298" x="7104063" y="5040313"/>
          <p14:tracePt t="76299" x="7088188" y="5040313"/>
          <p14:tracePt t="76301" x="7080250" y="5040313"/>
          <p14:tracePt t="76302" x="7064375" y="5040313"/>
          <p14:tracePt t="76303" x="7056438" y="5032375"/>
          <p14:tracePt t="76303" x="7048500" y="5032375"/>
          <p14:tracePt t="76305" x="7040563" y="5032375"/>
          <p14:tracePt t="76305" x="7032625" y="5032375"/>
          <p14:tracePt t="76306" x="7024688" y="5032375"/>
          <p14:tracePt t="76308" x="7008813" y="5032375"/>
          <p14:tracePt t="76308" x="7000875" y="5032375"/>
          <p14:tracePt t="76310" x="6992938" y="5032375"/>
          <p14:tracePt t="76310" x="6977063" y="5024438"/>
          <p14:tracePt t="76312" x="6961188" y="5024438"/>
          <p14:tracePt t="76313" x="6953250" y="5024438"/>
          <p14:tracePt t="76314" x="6937375" y="5024438"/>
          <p14:tracePt t="76315" x="6929438" y="5024438"/>
          <p14:tracePt t="76316" x="6921500" y="5024438"/>
          <p14:tracePt t="76318" x="6905625" y="5024438"/>
          <p14:tracePt t="76318" x="6897688" y="5024438"/>
          <p14:tracePt t="76319" x="6889750" y="5024438"/>
          <p14:tracePt t="76321" x="6881813" y="5024438"/>
          <p14:tracePt t="76321" x="6865938" y="5024438"/>
          <p14:tracePt t="76322" x="6850063" y="5016500"/>
          <p14:tracePt t="76323" x="6842125" y="5016500"/>
          <p14:tracePt t="76325" x="6818313" y="5016500"/>
          <p14:tracePt t="76327" x="6810375" y="5008563"/>
          <p14:tracePt t="76328" x="6784975" y="5008563"/>
          <p14:tracePt t="76329" x="6777038" y="5008563"/>
          <p14:tracePt t="76331" x="6769100" y="5008563"/>
          <p14:tracePt t="76332" x="6753225" y="5008563"/>
          <p14:tracePt t="76333" x="6737350" y="5008563"/>
          <p14:tracePt t="76334" x="6729413" y="5008563"/>
          <p14:tracePt t="76335" x="6721475" y="5000625"/>
          <p14:tracePt t="76336" x="6697663" y="5000625"/>
          <p14:tracePt t="76337" x="6689725" y="5000625"/>
          <p14:tracePt t="76338" x="6681788" y="5000625"/>
          <p14:tracePt t="76340" x="6657975" y="5000625"/>
          <p14:tracePt t="76341" x="6650038" y="5000625"/>
          <p14:tracePt t="76344" x="6618288" y="5000625"/>
          <p14:tracePt t="76346" x="6602413" y="5000625"/>
          <p14:tracePt t="76347" x="6578600" y="5000625"/>
          <p14:tracePt t="76349" x="6570663" y="4992688"/>
          <p14:tracePt t="76349" x="6554788" y="4992688"/>
          <p14:tracePt t="76350" x="6546850" y="4992688"/>
          <p14:tracePt t="76351" x="6538913" y="4992688"/>
          <p14:tracePt t="76352" x="6530975" y="4992688"/>
          <p14:tracePt t="76353" x="6515100" y="4992688"/>
          <p14:tracePt t="76354" x="6507163" y="4992688"/>
          <p14:tracePt t="76355" x="6499225" y="4992688"/>
          <p14:tracePt t="76357" x="6491288" y="4992688"/>
          <p14:tracePt t="76359" x="6475413" y="4984750"/>
          <p14:tracePt t="76360" x="6451600" y="4984750"/>
          <p14:tracePt t="76362" x="6434138" y="4984750"/>
          <p14:tracePt t="76363" x="6418263" y="4984750"/>
          <p14:tracePt t="76364" x="6410325" y="4984750"/>
          <p14:tracePt t="76365" x="6402388" y="4984750"/>
          <p14:tracePt t="76366" x="6394450" y="4984750"/>
          <p14:tracePt t="76367" x="6386513" y="4984750"/>
          <p14:tracePt t="76368" x="6378575" y="4984750"/>
          <p14:tracePt t="76369" x="6370638" y="4984750"/>
          <p14:tracePt t="76370" x="6362700" y="4984750"/>
          <p14:tracePt t="76371" x="6354763" y="4984750"/>
          <p14:tracePt t="76372" x="6346825" y="4984750"/>
          <p14:tracePt t="76373" x="6338888" y="4984750"/>
          <p14:tracePt t="76375" x="6330950" y="4984750"/>
          <p14:tracePt t="76377" x="6315075" y="4984750"/>
          <p14:tracePt t="76377" x="6299200" y="4984750"/>
          <p14:tracePt t="76378" x="6291263" y="4984750"/>
          <p14:tracePt t="76381" x="6275388" y="4984750"/>
          <p14:tracePt t="76382" x="6267450" y="4984750"/>
          <p14:tracePt t="76383" x="6251575" y="4984750"/>
          <p14:tracePt t="76385" x="6243638" y="4984750"/>
          <p14:tracePt t="76386" x="6235700" y="4984750"/>
          <p14:tracePt t="76387" x="6219825" y="4984750"/>
          <p14:tracePt t="76388" x="6211888" y="4984750"/>
          <p14:tracePt t="76390" x="6203950" y="4984750"/>
          <p14:tracePt t="76391" x="6196013" y="4984750"/>
          <p14:tracePt t="76393" x="6180138" y="4984750"/>
          <p14:tracePt t="76393" x="6172200" y="4984750"/>
          <p14:tracePt t="76395" x="6164263" y="4976813"/>
          <p14:tracePt t="76395" x="6156325" y="4976813"/>
          <p14:tracePt t="76396" x="6148388" y="4976813"/>
          <p14:tracePt t="76397" x="6140450" y="4976813"/>
          <p14:tracePt t="76398" x="6132513" y="4976813"/>
          <p14:tracePt t="76399" x="6124575" y="4976813"/>
          <p14:tracePt t="76400" x="6116638" y="4976813"/>
          <p14:tracePt t="76401" x="6108700" y="4976813"/>
          <p14:tracePt t="76402" x="6100763" y="4976813"/>
          <p14:tracePt t="76403" x="6083300" y="4976813"/>
          <p14:tracePt t="76406" x="6075363" y="4976813"/>
          <p14:tracePt t="76406" x="6059488" y="4976813"/>
          <p14:tracePt t="76409" x="6051550" y="4976813"/>
          <p14:tracePt t="76410" x="6035675" y="4976813"/>
          <p14:tracePt t="76411" x="6027738" y="4976813"/>
          <p14:tracePt t="76412" x="6011863" y="4976813"/>
          <p14:tracePt t="76413" x="6003925" y="4976813"/>
          <p14:tracePt t="76414" x="5995988" y="4976813"/>
          <p14:tracePt t="76415" x="5988050" y="4976813"/>
          <p14:tracePt t="76416" x="5980113" y="4976813"/>
          <p14:tracePt t="76417" x="5972175" y="4976813"/>
          <p14:tracePt t="76418" x="5964238" y="4976813"/>
          <p14:tracePt t="76419" x="5956300" y="4976813"/>
          <p14:tracePt t="76420" x="5948363" y="4976813"/>
          <p14:tracePt t="76421" x="5940425" y="4976813"/>
          <p14:tracePt t="76422" x="5932488" y="4976813"/>
          <p14:tracePt t="76424" x="5924550" y="4976813"/>
          <p14:tracePt t="76427" x="5884863" y="4976813"/>
          <p14:tracePt t="76430" x="5868988" y="4976813"/>
          <p14:tracePt t="76430" x="5861050" y="4976813"/>
          <p14:tracePt t="76431" x="5853113" y="4976813"/>
          <p14:tracePt t="76433" x="5845175" y="4976813"/>
          <p14:tracePt t="76433" x="5829300" y="4976813"/>
          <p14:tracePt t="76435" x="5821363" y="4976813"/>
          <p14:tracePt t="76436" x="5805488" y="4976813"/>
          <p14:tracePt t="76438" x="5789613" y="4976813"/>
          <p14:tracePt t="76439" x="5781675" y="4976813"/>
          <p14:tracePt t="76441" x="5773738" y="4976813"/>
          <p14:tracePt t="76443" x="5740400" y="4967288"/>
          <p14:tracePt t="76445" x="5732463" y="4967288"/>
          <p14:tracePt t="76445" x="5724525" y="4967288"/>
          <p14:tracePt t="76446" x="5716588" y="4967288"/>
          <p14:tracePt t="76447" x="5708650" y="4967288"/>
          <p14:tracePt t="76448" x="5700713" y="4967288"/>
          <p14:tracePt t="76449" x="5684838" y="4967288"/>
          <p14:tracePt t="76451" x="5676900" y="4967288"/>
          <p14:tracePt t="76451" x="5668963" y="4967288"/>
          <p14:tracePt t="76452" x="5653088" y="4967288"/>
          <p14:tracePt t="76454" x="5645150" y="4959350"/>
          <p14:tracePt t="76455" x="5629275" y="4959350"/>
          <p14:tracePt t="76459" x="5597525" y="4959350"/>
          <p14:tracePt t="76461" x="5581650" y="4959350"/>
          <p14:tracePt t="76462" x="5573713" y="4959350"/>
          <p14:tracePt t="76462" x="5557838" y="4959350"/>
          <p14:tracePt t="76463" x="5549900" y="4959350"/>
          <p14:tracePt t="76464" x="5541963" y="4959350"/>
          <p14:tracePt t="76465" x="5526088" y="4959350"/>
          <p14:tracePt t="76466" x="5518150" y="4959350"/>
          <p14:tracePt t="76467" x="5510213" y="4959350"/>
          <p14:tracePt t="76469" x="5502275" y="4951413"/>
          <p14:tracePt t="76470" x="5486400" y="4951413"/>
          <p14:tracePt t="76471" x="5470525" y="4951413"/>
          <p14:tracePt t="76472" x="5454650" y="4951413"/>
          <p14:tracePt t="76473" x="5438775" y="4951413"/>
          <p14:tracePt t="76475" x="5422900" y="4943475"/>
          <p14:tracePt t="76477" x="5397500" y="4943475"/>
          <p14:tracePt t="76478" x="5389563" y="4943475"/>
          <p14:tracePt t="76479" x="5381625" y="4943475"/>
          <p14:tracePt t="76480" x="5365750" y="4943475"/>
          <p14:tracePt t="76481" x="5357813" y="4943475"/>
          <p14:tracePt t="76482" x="5349875" y="4943475"/>
          <p14:tracePt t="76483" x="5334000" y="4943475"/>
          <p14:tracePt t="76485" x="5326063" y="4943475"/>
          <p14:tracePt t="76486" x="5318125" y="4935538"/>
          <p14:tracePt t="76487" x="5310188" y="4935538"/>
          <p14:tracePt t="76488" x="5294313" y="4927600"/>
          <p14:tracePt t="76489" x="5286375" y="4927600"/>
          <p14:tracePt t="76490" x="5270500" y="4927600"/>
          <p14:tracePt t="76491" x="5254625" y="4927600"/>
          <p14:tracePt t="76492" x="5246688" y="4927600"/>
          <p14:tracePt t="76495" x="5214938" y="4927600"/>
          <p14:tracePt t="76496" x="5207000" y="4927600"/>
          <p14:tracePt t="76497" x="5199063" y="4927600"/>
          <p14:tracePt t="76498" x="5183188" y="4919663"/>
          <p14:tracePt t="76499" x="5175250" y="4919663"/>
          <p14:tracePt t="76500" x="5167313" y="4919663"/>
          <p14:tracePt t="76501" x="5159375" y="4919663"/>
          <p14:tracePt t="76502" x="5143500" y="4911725"/>
          <p14:tracePt t="76502" x="5127625" y="4911725"/>
          <p14:tracePt t="76504" x="5119688" y="4911725"/>
          <p14:tracePt t="76504" x="5111750" y="4911725"/>
          <p14:tracePt t="76505" x="5095875" y="4911725"/>
          <p14:tracePt t="76506" x="5087938" y="4911725"/>
          <p14:tracePt t="76508" x="5080000" y="4911725"/>
          <p14:tracePt t="76509" x="5072063" y="4911725"/>
          <p14:tracePt t="76510" x="5056188" y="4911725"/>
          <p14:tracePt t="76511" x="5038725" y="4911725"/>
          <p14:tracePt t="76512" x="5030788" y="4911725"/>
          <p14:tracePt t="76513" x="5022850" y="4903788"/>
          <p14:tracePt t="76514" x="5014913" y="4903788"/>
          <p14:tracePt t="76515" x="4999038" y="4903788"/>
          <p14:tracePt t="76516" x="4991100" y="4895850"/>
          <p14:tracePt t="76518" x="4983163" y="4895850"/>
          <p14:tracePt t="76519" x="4967288" y="4895850"/>
          <p14:tracePt t="76521" x="4959350" y="4895850"/>
          <p14:tracePt t="76521" x="4943475" y="4895850"/>
          <p14:tracePt t="76522" x="4935538" y="4895850"/>
          <p14:tracePt t="76524" x="4927600" y="4895850"/>
          <p14:tracePt t="76525" x="4903788" y="4895850"/>
          <p14:tracePt t="76528" x="4887913" y="4895850"/>
          <p14:tracePt t="76528" x="4879975" y="4895850"/>
          <p14:tracePt t="76529" x="4872038" y="4887913"/>
          <p14:tracePt t="76530" x="4864100" y="4887913"/>
          <p14:tracePt t="76532" x="4856163" y="4887913"/>
          <p14:tracePt t="76532" x="4848225" y="4887913"/>
          <p14:tracePt t="76534" x="4840288" y="4887913"/>
          <p14:tracePt t="76534" x="4832350" y="4887913"/>
          <p14:tracePt t="76535" x="4824413" y="4879975"/>
          <p14:tracePt t="76536" x="4808538" y="4879975"/>
          <p14:tracePt t="76539" x="4792663" y="4879975"/>
          <p14:tracePt t="76541" x="4784725" y="4879975"/>
          <p14:tracePt t="76542" x="4768850" y="4879975"/>
          <p14:tracePt t="76545" x="4752975" y="4879975"/>
          <p14:tracePt t="76546" x="4745038" y="4879975"/>
          <p14:tracePt t="76546" x="4737100" y="4879975"/>
          <p14:tracePt t="76549" x="4729163" y="4879975"/>
          <p14:tracePt t="76549" x="4721225" y="4872038"/>
          <p14:tracePt t="76551" x="4713288" y="4872038"/>
          <p14:tracePt t="76552" x="4705350" y="4872038"/>
          <p14:tracePt t="76553" x="4695825" y="4872038"/>
          <p14:tracePt t="76555" x="4687888" y="4872038"/>
          <p14:tracePt t="76556" x="4679950" y="4872038"/>
          <p14:tracePt t="76557" x="4672013" y="4872038"/>
          <p14:tracePt t="76558" x="4664075" y="4872038"/>
          <p14:tracePt t="76560" x="4648200" y="4872038"/>
          <p14:tracePt t="76561" x="4640263" y="4872038"/>
          <p14:tracePt t="76563" x="4632325" y="4872038"/>
          <p14:tracePt t="76565" x="4624388" y="4872038"/>
          <p14:tracePt t="76566" x="4608513" y="4872038"/>
          <p14:tracePt t="76569" x="4592638" y="4872038"/>
          <p14:tracePt t="76570" x="4584700" y="4872038"/>
          <p14:tracePt t="76571" x="4576763" y="4872038"/>
          <p14:tracePt t="76573" x="4568825" y="4872038"/>
          <p14:tracePt t="76576" x="4552950" y="4872038"/>
          <p14:tracePt t="76578" x="4545013" y="4872038"/>
          <p14:tracePt t="76579" x="4529138" y="4872038"/>
          <p14:tracePt t="76580" x="4521200" y="4872038"/>
          <p14:tracePt t="76581" x="4505325" y="4872038"/>
          <p14:tracePt t="76583" x="4497388" y="4872038"/>
          <p14:tracePt t="76585" x="4481513" y="4872038"/>
          <p14:tracePt t="76588" x="4473575" y="4872038"/>
          <p14:tracePt t="76588" x="4465638" y="4872038"/>
          <p14:tracePt t="76589" x="4457700" y="4872038"/>
          <p14:tracePt t="76591" x="4449763" y="4872038"/>
          <p14:tracePt t="76592" x="4441825" y="4872038"/>
          <p14:tracePt t="76594" x="4433888" y="4872038"/>
          <p14:tracePt t="76595" x="4425950" y="4872038"/>
          <p14:tracePt t="76596" x="4418013" y="4872038"/>
          <p14:tracePt t="76598" x="4410075" y="4872038"/>
          <p14:tracePt t="76598" x="4402138" y="4872038"/>
          <p14:tracePt t="76599" x="4394200" y="4872038"/>
          <p14:tracePt t="76601" x="4378325" y="4872038"/>
          <p14:tracePt t="76604" x="4370388" y="4872038"/>
          <p14:tracePt t="76605" x="4362450" y="4864100"/>
          <p14:tracePt t="76607" x="4352925" y="4864100"/>
          <p14:tracePt t="76609" x="4337050" y="4864100"/>
          <p14:tracePt t="76610" x="4329113" y="4864100"/>
          <p14:tracePt t="76611" x="4321175" y="4864100"/>
          <p14:tracePt t="76614" x="4313238" y="4864100"/>
          <p14:tracePt t="76616" x="4305300" y="4864100"/>
          <p14:tracePt t="76616" x="4297363" y="4864100"/>
          <p14:tracePt t="76617" x="4289425" y="4864100"/>
          <p14:tracePt t="76620" x="4281488" y="4864100"/>
          <p14:tracePt t="76622" x="4265613" y="4864100"/>
          <p14:tracePt t="76624" x="4257675" y="4864100"/>
          <p14:tracePt t="76626" x="4249738" y="4864100"/>
          <p14:tracePt t="76628" x="4233863" y="4864100"/>
          <p14:tracePt t="76629" x="4225925" y="4864100"/>
          <p14:tracePt t="76632" x="4217988" y="4864100"/>
          <p14:tracePt t="76632" x="4210050" y="4864100"/>
          <p14:tracePt t="76633" x="4202113" y="4864100"/>
          <p14:tracePt t="76634" x="4202113" y="4856163"/>
          <p14:tracePt t="76635" x="4194175" y="4856163"/>
          <p14:tracePt t="76638" x="4186238" y="4856163"/>
          <p14:tracePt t="76638" x="4178300" y="4856163"/>
          <p14:tracePt t="76639" x="4170363" y="4856163"/>
          <p14:tracePt t="76642" x="4162425" y="4856163"/>
          <p14:tracePt t="76643" x="4146550" y="4856163"/>
          <p14:tracePt t="76645" x="4138613" y="4856163"/>
          <p14:tracePt t="76647" x="4130675" y="4856163"/>
          <p14:tracePt t="76649" x="4122738" y="4856163"/>
          <p14:tracePt t="76649" x="4114800" y="4856163"/>
          <p14:tracePt t="76652" x="4106863" y="4856163"/>
          <p14:tracePt t="76652" x="4098925" y="4856163"/>
          <p14:tracePt t="76655" x="4090988" y="4856163"/>
          <p14:tracePt t="76655" x="4083050" y="4856163"/>
          <p14:tracePt t="76656" x="4075113" y="4856163"/>
          <p14:tracePt t="76657" x="4067175" y="4856163"/>
          <p14:tracePt t="76659" x="4051300" y="4856163"/>
          <p14:tracePt t="76662" x="4035425" y="4856163"/>
          <p14:tracePt t="76665" x="4027488" y="4856163"/>
          <p14:tracePt t="76665" x="4019550" y="4856163"/>
          <p14:tracePt t="76666" x="4011613" y="4856163"/>
          <p14:tracePt t="76669" x="3994150" y="4856163"/>
          <p14:tracePt t="76671" x="3986213" y="4856163"/>
          <p14:tracePt t="76671" x="3978275" y="4856163"/>
          <p14:tracePt t="76673" x="3970338" y="4856163"/>
          <p14:tracePt t="76673" x="3962400" y="4856163"/>
          <p14:tracePt t="76676" x="3954463" y="4848225"/>
          <p14:tracePt t="76676" x="3946525" y="4848225"/>
          <p14:tracePt t="76677" x="3938588" y="4848225"/>
          <p14:tracePt t="76679" x="3930650" y="4848225"/>
          <p14:tracePt t="76681" x="3922713" y="4848225"/>
          <p14:tracePt t="76681" x="3914775" y="4848225"/>
          <p14:tracePt t="76683" x="3906838" y="4848225"/>
          <p14:tracePt t="76685" x="3890963" y="4848225"/>
          <p14:tracePt t="76685" x="3883025" y="4848225"/>
          <p14:tracePt t="76687" x="3875088" y="4848225"/>
          <p14:tracePt t="76689" x="3867150" y="4848225"/>
          <p14:tracePt t="76689" x="3859213" y="4848225"/>
          <p14:tracePt t="76690" x="3851275" y="4848225"/>
          <p14:tracePt t="76691" x="3843338" y="4848225"/>
          <p14:tracePt t="76693" x="3835400" y="4848225"/>
          <p14:tracePt t="76694" x="3827463" y="4848225"/>
          <p14:tracePt t="76695" x="3819525" y="4848225"/>
          <p14:tracePt t="76697" x="3811588" y="4848225"/>
          <p14:tracePt t="76697" x="3811588" y="4840288"/>
          <p14:tracePt t="76698" x="3803650" y="4840288"/>
          <p14:tracePt t="76699" x="3795713" y="4840288"/>
          <p14:tracePt t="76701" x="3787775" y="4840288"/>
          <p14:tracePt t="76703" x="3779838" y="4840288"/>
          <p14:tracePt t="76705" x="3763963" y="4840288"/>
          <p14:tracePt t="76706" x="3756025" y="4840288"/>
          <p14:tracePt t="76707" x="3748088" y="4840288"/>
          <p14:tracePt t="76708" x="3740150" y="4840288"/>
          <p14:tracePt t="76709" x="3732213" y="4840288"/>
          <p14:tracePt t="76712" x="3724275" y="4840288"/>
          <p14:tracePt t="76712" x="3716338" y="4840288"/>
          <p14:tracePt t="76714" x="3708400" y="4840288"/>
          <p14:tracePt t="76714" x="3700463" y="4840288"/>
          <p14:tracePt t="76717" x="3684588" y="4832350"/>
          <p14:tracePt t="76718" x="3668713" y="4832350"/>
          <p14:tracePt t="76719" x="3660775" y="4832350"/>
          <p14:tracePt t="76721" x="3651250" y="4832350"/>
          <p14:tracePt t="76722" x="3643313" y="4832350"/>
          <p14:tracePt t="76723" x="3635375" y="4832350"/>
          <p14:tracePt t="76725" x="3619500" y="4832350"/>
          <p14:tracePt t="76726" x="3611563" y="4832350"/>
          <p14:tracePt t="76727" x="3603625" y="4832350"/>
          <p14:tracePt t="76728" x="3595688" y="4832350"/>
          <p14:tracePt t="76729" x="3587750" y="4832350"/>
          <p14:tracePt t="76731" x="3579813" y="4832350"/>
          <p14:tracePt t="76731" x="3571875" y="4832350"/>
          <p14:tracePt t="76733" x="3563938" y="4832350"/>
          <p14:tracePt t="76733" x="3556000" y="4832350"/>
          <p14:tracePt t="76736" x="3548063" y="4832350"/>
          <p14:tracePt t="76736" x="3532188" y="4832350"/>
          <p14:tracePt t="76737" x="3524250" y="4832350"/>
          <p14:tracePt t="76738" x="3516313" y="4832350"/>
          <p14:tracePt t="76739" x="3508375" y="4832350"/>
          <p14:tracePt t="76741" x="3500438" y="4832350"/>
          <p14:tracePt t="76742" x="3484563" y="4832350"/>
          <p14:tracePt t="76743" x="3476625" y="4832350"/>
          <p14:tracePt t="76744" x="3468688" y="4832350"/>
          <p14:tracePt t="76745" x="3452813" y="4832350"/>
          <p14:tracePt t="76747" x="3436938" y="4832350"/>
          <p14:tracePt t="76749" x="3421063" y="4824413"/>
          <p14:tracePt t="76750" x="3413125" y="4824413"/>
          <p14:tracePt t="76752" x="3397250" y="4824413"/>
          <p14:tracePt t="76753" x="3389313" y="4824413"/>
          <p14:tracePt t="76754" x="3381375" y="4824413"/>
          <p14:tracePt t="76756" x="3373438" y="4824413"/>
          <p14:tracePt t="76756" x="3365500" y="4824413"/>
          <p14:tracePt t="76757" x="3357563" y="4824413"/>
          <p14:tracePt t="76758" x="3349625" y="4824413"/>
          <p14:tracePt t="76760" x="3333750" y="4824413"/>
          <p14:tracePt t="76762" x="3325813" y="4824413"/>
          <p14:tracePt t="76763" x="3308350" y="4824413"/>
          <p14:tracePt t="76766" x="3300413" y="4824413"/>
          <p14:tracePt t="76766" x="3292475" y="4824413"/>
          <p14:tracePt t="76767" x="3284538" y="4824413"/>
          <p14:tracePt t="76769" x="3276600" y="4824413"/>
          <p14:tracePt t="76769" x="3260725" y="4824413"/>
          <p14:tracePt t="76772" x="3244850" y="4824413"/>
          <p14:tracePt t="76774" x="3236913" y="4824413"/>
          <p14:tracePt t="76775" x="3221038" y="4824413"/>
          <p14:tracePt t="76777" x="3213100" y="4824413"/>
          <p14:tracePt t="76779" x="3205163" y="4824413"/>
          <p14:tracePt t="76779" x="3197225" y="4824413"/>
          <p14:tracePt t="76780" x="3181350" y="4824413"/>
          <p14:tracePt t="76782" x="3173413" y="4824413"/>
          <p14:tracePt t="76783" x="3165475" y="4824413"/>
          <p14:tracePt t="76784" x="3157538" y="4824413"/>
          <p14:tracePt t="76785" x="3149600" y="4824413"/>
          <p14:tracePt t="76787" x="3141663" y="4824413"/>
          <p14:tracePt t="76788" x="3133725" y="4824413"/>
          <p14:tracePt t="76790" x="3125788" y="4824413"/>
          <p14:tracePt t="76792" x="3109913" y="4824413"/>
          <p14:tracePt t="76793" x="3101975" y="4824413"/>
          <p14:tracePt t="76794" x="3094038" y="4824413"/>
          <p14:tracePt t="76796" x="3086100" y="4824413"/>
          <p14:tracePt t="76797" x="3078163" y="4824413"/>
          <p14:tracePt t="76799" x="3070225" y="4824413"/>
          <p14:tracePt t="76800" x="3054350" y="4824413"/>
          <p14:tracePt t="76802" x="3046413" y="4824413"/>
          <p14:tracePt t="76804" x="3038475" y="4824413"/>
          <p14:tracePt t="76806" x="3030538" y="4824413"/>
          <p14:tracePt t="76806" x="3022600" y="4824413"/>
          <p14:tracePt t="76807" x="3014663" y="4824413"/>
          <p14:tracePt t="76809" x="3006725" y="4824413"/>
          <p14:tracePt t="76810" x="2998788" y="4824413"/>
          <p14:tracePt t="76811" x="2990850" y="4824413"/>
          <p14:tracePt t="76814" x="2982913" y="4832350"/>
          <p14:tracePt t="76816" x="2974975" y="4832350"/>
          <p14:tracePt t="76816" x="2967038" y="4832350"/>
          <p14:tracePt t="76817" x="2957513" y="4832350"/>
          <p14:tracePt t="76820" x="2949575" y="4832350"/>
          <p14:tracePt t="76820" x="2941638" y="4832350"/>
          <p14:tracePt t="76823" x="2933700" y="4832350"/>
          <p14:tracePt t="76825" x="2925763" y="4832350"/>
          <p14:tracePt t="76825" x="2917825" y="4832350"/>
          <p14:tracePt t="76826" x="2909888" y="4832350"/>
          <p14:tracePt t="76828" x="2901950" y="4832350"/>
          <p14:tracePt t="76829" x="2894013" y="4832350"/>
          <p14:tracePt t="76832" x="2886075" y="4832350"/>
          <p14:tracePt t="76834" x="2878138" y="4832350"/>
          <p14:tracePt t="76834" x="2870200" y="4832350"/>
          <p14:tracePt t="76837" x="2862263" y="4832350"/>
          <p14:tracePt t="76837" x="2854325" y="4840288"/>
          <p14:tracePt t="76840" x="2846388" y="4840288"/>
          <p14:tracePt t="76841" x="2838450" y="4840288"/>
          <p14:tracePt t="76842" x="2830513" y="4840288"/>
          <p14:tracePt t="76844" x="2814638" y="4840288"/>
          <p14:tracePt t="76848" x="2806700" y="4840288"/>
          <p14:tracePt t="76849" x="2798763" y="4840288"/>
          <p14:tracePt t="76851" x="2790825" y="4840288"/>
          <p14:tracePt t="76853" x="2782888" y="4840288"/>
          <p14:tracePt t="76854" x="2774950" y="4840288"/>
          <p14:tracePt t="76855" x="2767013" y="4840288"/>
          <p14:tracePt t="76858" x="2767013" y="4848225"/>
          <p14:tracePt t="76858" x="2759075" y="4848225"/>
          <p14:tracePt t="76859" x="2751138" y="4848225"/>
          <p14:tracePt t="76862" x="2743200" y="4856163"/>
          <p14:tracePt t="76864" x="2735263" y="4856163"/>
          <p14:tracePt t="76866" x="2727325" y="4856163"/>
          <p14:tracePt t="76866" x="2719388" y="4856163"/>
          <p14:tracePt t="76870" x="2711450" y="4856163"/>
          <p14:tracePt t="76872" x="2703513" y="4856163"/>
          <p14:tracePt t="76875" x="2687638" y="4856163"/>
          <p14:tracePt t="76893" x="2632075" y="4864100"/>
          <p14:tracePt t="76893" x="2624138" y="4864100"/>
          <p14:tracePt t="76897" x="2624138" y="4872038"/>
          <p14:tracePt t="76897" x="2616200" y="4872038"/>
          <p14:tracePt t="76901" x="2606675" y="4872038"/>
          <p14:tracePt t="76904" x="2598738" y="4872038"/>
          <p14:tracePt t="76904" x="2590800" y="4872038"/>
          <p14:tracePt t="76908" x="2582863" y="4872038"/>
          <p14:tracePt t="76911" x="2574925" y="4872038"/>
          <p14:tracePt t="76911" x="2574925" y="4879975"/>
          <p14:tracePt t="76913" x="2566988" y="4879975"/>
          <p14:tracePt t="76916" x="2559050" y="4879975"/>
          <p14:tracePt t="76917" x="2551113" y="4887913"/>
          <p14:tracePt t="76921" x="2543175" y="4887913"/>
          <p14:tracePt t="76925" x="2535238" y="4887913"/>
          <p14:tracePt t="76928" x="2527300" y="4887913"/>
          <p14:tracePt t="76929" x="2519363" y="4895850"/>
          <p14:tracePt t="76933" x="2511425" y="4895850"/>
          <p14:tracePt t="76935" x="2503488" y="4895850"/>
          <p14:tracePt t="76938" x="2495550" y="4895850"/>
          <p14:tracePt t="76942" x="2487613" y="4895850"/>
          <p14:tracePt t="76944" x="2479675" y="4903788"/>
          <p14:tracePt t="76946" x="2471738" y="4903788"/>
          <p14:tracePt t="76951" x="2463800" y="4903788"/>
          <p14:tracePt t="76952" x="2455863" y="4903788"/>
          <p14:tracePt t="76957" x="2447925" y="4903788"/>
          <p14:tracePt t="76961" x="2447925" y="4911725"/>
          <p14:tracePt t="76961" x="2439988" y="4911725"/>
          <p14:tracePt t="76962" x="2432050" y="4911725"/>
          <p14:tracePt t="76967" x="2432050" y="4919663"/>
          <p14:tracePt t="76967" x="2424113" y="4919663"/>
          <p14:tracePt t="76972" x="2416175" y="4919663"/>
          <p14:tracePt t="76976" x="2408238" y="4919663"/>
          <p14:tracePt t="76977" x="2400300" y="4927600"/>
          <p14:tracePt t="76980" x="2392363" y="4927600"/>
          <p14:tracePt t="76982" x="2384425" y="4927600"/>
          <p14:tracePt t="76986" x="2376488" y="4927600"/>
          <p14:tracePt t="76989" x="2368550" y="4935538"/>
          <p14:tracePt t="76990" x="2360613" y="4935538"/>
          <p14:tracePt t="76995" x="2352675" y="4935538"/>
          <p14:tracePt t="76999" x="2344738" y="4943475"/>
          <p14:tracePt t="77002" x="2336800" y="4951413"/>
          <p14:tracePt t="77005" x="2328863" y="4951413"/>
          <p14:tracePt t="77006" x="2320925" y="4951413"/>
          <p14:tracePt t="77010" x="2312988" y="4951413"/>
          <p14:tracePt t="77014" x="2305050" y="4959350"/>
          <p14:tracePt t="77015" x="2297113" y="4959350"/>
          <p14:tracePt t="77019" x="2289175" y="4959350"/>
          <p14:tracePt t="77022" x="2289175" y="4967288"/>
          <p14:tracePt t="77024" x="2281238" y="4967288"/>
          <p14:tracePt t="77027" x="2273300" y="4967288"/>
          <p14:tracePt t="77030" x="2265363" y="4976813"/>
          <p14:tracePt t="77032" x="2255838" y="4984750"/>
          <p14:tracePt t="77036" x="2247900" y="4984750"/>
          <p14:tracePt t="77038" x="2247900" y="4992688"/>
          <p14:tracePt t="77041" x="2239963" y="4992688"/>
          <p14:tracePt t="77044" x="2232025" y="5000625"/>
          <p14:tracePt t="77046" x="2224088" y="5000625"/>
          <p14:tracePt t="77049" x="2216150" y="5000625"/>
          <p14:tracePt t="77051" x="2216150" y="5008563"/>
          <p14:tracePt t="77053" x="2208213" y="5008563"/>
          <p14:tracePt t="77054" x="2200275" y="5016500"/>
          <p14:tracePt t="77059" x="2200275" y="5024438"/>
          <p14:tracePt t="77060" x="2192338" y="5024438"/>
          <p14:tracePt t="77063" x="2184400" y="5032375"/>
          <p14:tracePt t="77068" x="2176463" y="5032375"/>
          <p14:tracePt t="77069" x="2168525" y="5032375"/>
          <p14:tracePt t="77071" x="2168525" y="5040313"/>
          <p14:tracePt t="77073" x="2168525" y="5048250"/>
          <p14:tracePt t="77075" x="2160588" y="5048250"/>
          <p14:tracePt t="77077" x="2160588" y="5056188"/>
          <p14:tracePt t="77080" x="2152650" y="5056188"/>
          <p14:tracePt t="77082" x="2152650" y="5064125"/>
          <p14:tracePt t="77086" x="2144713" y="5064125"/>
          <p14:tracePt t="77087" x="2144713" y="5072063"/>
          <p14:tracePt t="77090" x="2136775" y="5072063"/>
          <p14:tracePt t="77093" x="2128838" y="5080000"/>
          <p14:tracePt t="77094" x="2128838" y="5087938"/>
          <p14:tracePt t="77098" x="2120900" y="5095875"/>
          <p14:tracePt t="77102" x="2120900" y="5103813"/>
          <p14:tracePt t="77103" x="2112963" y="5103813"/>
          <p14:tracePt t="77106" x="2112963" y="5111750"/>
          <p14:tracePt t="77108" x="2112963" y="5119688"/>
          <p14:tracePt t="77111" x="2105025" y="5119688"/>
          <p14:tracePt t="77112" x="2105025" y="5127625"/>
          <p14:tracePt t="77115" x="2097088" y="5127625"/>
          <p14:tracePt t="77116" x="2097088" y="5135563"/>
          <p14:tracePt t="77119" x="2097088" y="5143500"/>
          <p14:tracePt t="77120" x="2089150" y="5143500"/>
          <p14:tracePt t="77121" x="2089150" y="5151438"/>
          <p14:tracePt t="77127" x="2089150" y="5159375"/>
          <p14:tracePt t="77130" x="2081213" y="5167313"/>
          <p14:tracePt t="77132" x="2081213" y="5175250"/>
          <p14:tracePt t="77137" x="2081213" y="5183188"/>
          <p14:tracePt t="77139" x="2081213" y="5191125"/>
          <p14:tracePt t="77144" x="2081213" y="5199063"/>
          <p14:tracePt t="77148" x="2081213" y="5207000"/>
          <p14:tracePt t="77150" x="2081213" y="5214938"/>
          <p14:tracePt t="77154" x="2081213" y="5222875"/>
          <p14:tracePt t="77159" x="2081213" y="5230813"/>
          <p14:tracePt t="77162" x="2081213" y="5238750"/>
          <p14:tracePt t="77164" x="2081213" y="5246688"/>
          <p14:tracePt t="77169" x="2081213" y="5254625"/>
          <p14:tracePt t="77172" x="2081213" y="5262563"/>
          <p14:tracePt t="77178" x="2081213" y="5270500"/>
          <p14:tracePt t="77181" x="2081213" y="5278438"/>
          <p14:tracePt t="77185" x="2081213" y="5286375"/>
          <p14:tracePt t="77192" x="2081213" y="5294313"/>
          <p14:tracePt t="77200" x="2081213" y="5302250"/>
          <p14:tracePt t="77204" x="2081213" y="5310188"/>
          <p14:tracePt t="77205" x="2089150" y="5310188"/>
          <p14:tracePt t="77213" x="2089150" y="5319713"/>
          <p14:tracePt t="77217" x="2097088" y="5319713"/>
          <p14:tracePt t="77221" x="2105025" y="5327650"/>
          <p14:tracePt t="77228" x="2112963" y="5335588"/>
          <p14:tracePt t="77232" x="2112963" y="5343525"/>
          <p14:tracePt t="77233" x="2120900" y="5343525"/>
          <p14:tracePt t="77236" x="2128838" y="5343525"/>
          <p14:tracePt t="77239" x="2128838" y="5351463"/>
          <p14:tracePt t="77241" x="2136775" y="5351463"/>
          <p14:tracePt t="77245" x="2136775" y="5359400"/>
          <p14:tracePt t="77246" x="2144713" y="5359400"/>
          <p14:tracePt t="77249" x="2152650" y="5359400"/>
          <p14:tracePt t="77251" x="2152650" y="5367338"/>
          <p14:tracePt t="77253" x="2160588" y="5367338"/>
          <p14:tracePt t="77255" x="2168525" y="5375275"/>
          <p14:tracePt t="77258" x="2176463" y="5375275"/>
          <p14:tracePt t="77261" x="2176463" y="5383213"/>
          <p14:tracePt t="77262" x="2184400" y="5383213"/>
          <p14:tracePt t="77265" x="2184400" y="5391150"/>
          <p14:tracePt t="77266" x="2192338" y="5391150"/>
          <p14:tracePt t="77268" x="2200275" y="5391150"/>
          <p14:tracePt t="77271" x="2208213" y="5391150"/>
          <p14:tracePt t="77274" x="2208213" y="5399088"/>
          <p14:tracePt t="77276" x="2216150" y="5399088"/>
          <p14:tracePt t="77277" x="2224088" y="5399088"/>
          <p14:tracePt t="77279" x="2232025" y="5407025"/>
          <p14:tracePt t="77282" x="2239963" y="5407025"/>
          <p14:tracePt t="77285" x="2247900" y="5414963"/>
          <p14:tracePt t="77288" x="2255838" y="5414963"/>
          <p14:tracePt t="77290" x="2265363" y="5414963"/>
          <p14:tracePt t="77294" x="2273300" y="5422900"/>
          <p14:tracePt t="77294" x="2281238" y="5422900"/>
          <p14:tracePt t="77297" x="2289175" y="5422900"/>
          <p14:tracePt t="77298" x="2297113" y="5422900"/>
          <p14:tracePt t="77301" x="2305050" y="5422900"/>
          <p14:tracePt t="77303" x="2312988" y="5430838"/>
          <p14:tracePt t="77305" x="2320925" y="5430838"/>
          <p14:tracePt t="77306" x="2328863" y="5430838"/>
          <p14:tracePt t="77309" x="2336800" y="5438775"/>
          <p14:tracePt t="77310" x="2352675" y="5438775"/>
          <p14:tracePt t="77312" x="2360613" y="5438775"/>
          <p14:tracePt t="77315" x="2376488" y="5446713"/>
          <p14:tracePt t="77317" x="2384425" y="5446713"/>
          <p14:tracePt t="77318" x="2392363" y="5446713"/>
          <p14:tracePt t="77318" x="2400300" y="5446713"/>
          <p14:tracePt t="77320" x="2400300" y="5454650"/>
          <p14:tracePt t="77321" x="2408238" y="5454650"/>
          <p14:tracePt t="77321" x="2416175" y="5454650"/>
          <p14:tracePt t="77322" x="2424113" y="5454650"/>
          <p14:tracePt t="77326" x="2439988" y="5462588"/>
          <p14:tracePt t="77327" x="2447925" y="5462588"/>
          <p14:tracePt t="77328" x="2455863" y="5462588"/>
          <p14:tracePt t="77330" x="2463800" y="5462588"/>
          <p14:tracePt t="77331" x="2471738" y="5470525"/>
          <p14:tracePt t="77332" x="2479675" y="5470525"/>
          <p14:tracePt t="77334" x="2487613" y="5470525"/>
          <p14:tracePt t="77335" x="2495550" y="5478463"/>
          <p14:tracePt t="77336" x="2503488" y="5478463"/>
          <p14:tracePt t="77336" x="2519363" y="5478463"/>
          <p14:tracePt t="77339" x="2527300" y="5478463"/>
          <p14:tracePt t="77340" x="2535238" y="5478463"/>
          <p14:tracePt t="77341" x="2543175" y="5478463"/>
          <p14:tracePt t="77342" x="2559050" y="5486400"/>
          <p14:tracePt t="77343" x="2566988" y="5486400"/>
          <p14:tracePt t="77344" x="2582863" y="5486400"/>
          <p14:tracePt t="77347" x="2590800" y="5486400"/>
          <p14:tracePt t="77348" x="2606675" y="5486400"/>
          <p14:tracePt t="77350" x="2624138" y="5494338"/>
          <p14:tracePt t="77351" x="2632075" y="5494338"/>
          <p14:tracePt t="77352" x="2640013" y="5494338"/>
          <p14:tracePt t="77352" x="2647950" y="5494338"/>
          <p14:tracePt t="77353" x="2655888" y="5494338"/>
          <p14:tracePt t="77355" x="2663825" y="5494338"/>
          <p14:tracePt t="77355" x="2671763" y="5494338"/>
          <p14:tracePt t="77357" x="2687638" y="5494338"/>
          <p14:tracePt t="77358" x="2695575" y="5494338"/>
          <p14:tracePt t="77359" x="2703513" y="5494338"/>
          <p14:tracePt t="77360" x="2727325" y="5494338"/>
          <p14:tracePt t="77361" x="2735263" y="5494338"/>
          <p14:tracePt t="77363" x="2743200" y="5494338"/>
          <p14:tracePt t="77364" x="2759075" y="5502275"/>
          <p14:tracePt t="77364" x="2767013" y="5502275"/>
          <p14:tracePt t="77366" x="2774950" y="5502275"/>
          <p14:tracePt t="77367" x="2790825" y="5502275"/>
          <p14:tracePt t="77368" x="2798763" y="5502275"/>
          <p14:tracePt t="77368" x="2806700" y="5510213"/>
          <p14:tracePt t="77369" x="2822575" y="5510213"/>
          <p14:tracePt t="77371" x="2830513" y="5510213"/>
          <p14:tracePt t="77372" x="2846388" y="5510213"/>
          <p14:tracePt t="77372" x="2854325" y="5510213"/>
          <p14:tracePt t="77374" x="2862263" y="5510213"/>
          <p14:tracePt t="77376" x="2886075" y="5518150"/>
          <p14:tracePt t="77377" x="2909888" y="5518150"/>
          <p14:tracePt t="77378" x="2925763" y="5518150"/>
          <p14:tracePt t="77380" x="2933700" y="5518150"/>
          <p14:tracePt t="77381" x="2949575" y="5518150"/>
          <p14:tracePt t="77382" x="2957513" y="5518150"/>
          <p14:tracePt t="77383" x="2982913" y="5518150"/>
          <p14:tracePt t="77384" x="2990850" y="5518150"/>
          <p14:tracePt t="77384" x="3006725" y="5518150"/>
          <p14:tracePt t="77385" x="3022600" y="5518150"/>
          <p14:tracePt t="77387" x="3030538" y="5518150"/>
          <p14:tracePt t="77387" x="3046413" y="5518150"/>
          <p14:tracePt t="77388" x="3062288" y="5526088"/>
          <p14:tracePt t="77390" x="3070225" y="5526088"/>
          <p14:tracePt t="77390" x="3086100" y="5526088"/>
          <p14:tracePt t="77391" x="3101975" y="5526088"/>
          <p14:tracePt t="77392" x="3117850" y="5526088"/>
          <p14:tracePt t="77393" x="3133725" y="5526088"/>
          <p14:tracePt t="77394" x="3149600" y="5526088"/>
          <p14:tracePt t="77395" x="3157538" y="5526088"/>
          <p14:tracePt t="77396" x="3173413" y="5526088"/>
          <p14:tracePt t="77397" x="3197225" y="5526088"/>
          <p14:tracePt t="77398" x="3213100" y="5526088"/>
          <p14:tracePt t="77400" x="3228975" y="5526088"/>
          <p14:tracePt t="77400" x="3244850" y="5534025"/>
          <p14:tracePt t="77401" x="3260725" y="5534025"/>
          <p14:tracePt t="77402" x="3276600" y="5534025"/>
          <p14:tracePt t="77403" x="3292475" y="5534025"/>
          <p14:tracePt t="77405" x="3317875" y="5534025"/>
          <p14:tracePt t="77405" x="3333750" y="5534025"/>
          <p14:tracePt t="77406" x="3349625" y="5534025"/>
          <p14:tracePt t="77407" x="3357563" y="5534025"/>
          <p14:tracePt t="77408" x="3381375" y="5534025"/>
          <p14:tracePt t="77409" x="3405188" y="5534025"/>
          <p14:tracePt t="77410" x="3421063" y="5534025"/>
          <p14:tracePt t="77411" x="3436938" y="5534025"/>
          <p14:tracePt t="77412" x="3452813" y="5534025"/>
          <p14:tracePt t="77413" x="3476625" y="5534025"/>
          <p14:tracePt t="77414" x="3500438" y="5534025"/>
          <p14:tracePt t="77415" x="3524250" y="5534025"/>
          <p14:tracePt t="77416" x="3540125" y="5534025"/>
          <p14:tracePt t="77417" x="3556000" y="5534025"/>
          <p14:tracePt t="77418" x="3571875" y="5534025"/>
          <p14:tracePt t="77420" x="3595688" y="5534025"/>
          <p14:tracePt t="77420" x="3611563" y="5534025"/>
          <p14:tracePt t="77421" x="3635375" y="5534025"/>
          <p14:tracePt t="77422" x="3651250" y="5534025"/>
          <p14:tracePt t="77423" x="3668713" y="5534025"/>
          <p14:tracePt t="77425" x="3692525" y="5534025"/>
          <p14:tracePt t="77425" x="3716338" y="5534025"/>
          <p14:tracePt t="77426" x="3732213" y="5534025"/>
          <p14:tracePt t="77428" x="3748088" y="5534025"/>
          <p14:tracePt t="77428" x="3779838" y="5534025"/>
          <p14:tracePt t="77430" x="3787775" y="5534025"/>
          <p14:tracePt t="77430" x="3811588" y="5534025"/>
          <p14:tracePt t="77431" x="3827463" y="5534025"/>
          <p14:tracePt t="77433" x="3851275" y="5534025"/>
          <p14:tracePt t="77433" x="3867150" y="5534025"/>
          <p14:tracePt t="77434" x="3883025" y="5534025"/>
          <p14:tracePt t="77436" x="3906838" y="5534025"/>
          <p14:tracePt t="77436" x="3922713" y="5534025"/>
          <p14:tracePt t="77438" x="3946525" y="5534025"/>
          <p14:tracePt t="77438" x="3962400" y="5534025"/>
          <p14:tracePt t="77439" x="3978275" y="5534025"/>
          <p14:tracePt t="77440" x="4002088" y="5534025"/>
          <p14:tracePt t="77441" x="4019550" y="5534025"/>
          <p14:tracePt t="77442" x="4035425" y="5534025"/>
          <p14:tracePt t="77444" x="4051300" y="5534025"/>
          <p14:tracePt t="77444" x="4075113" y="5534025"/>
          <p14:tracePt t="77445" x="4098925" y="5534025"/>
          <p14:tracePt t="77446" x="4114800" y="5534025"/>
          <p14:tracePt t="77447" x="4138613" y="5534025"/>
          <p14:tracePt t="77448" x="4146550" y="5534025"/>
          <p14:tracePt t="77449" x="4162425" y="5541963"/>
          <p14:tracePt t="77450" x="4186238" y="5541963"/>
          <p14:tracePt t="77451" x="4202113" y="5541963"/>
          <p14:tracePt t="77452" x="4217988" y="5541963"/>
          <p14:tracePt t="77454" x="4241800" y="5541963"/>
          <p14:tracePt t="77454" x="4257675" y="5541963"/>
          <p14:tracePt t="77455" x="4273550" y="5541963"/>
          <p14:tracePt t="77456" x="4289425" y="5549900"/>
          <p14:tracePt t="77457" x="4305300" y="5549900"/>
          <p14:tracePt t="77458" x="4313238" y="5549900"/>
          <p14:tracePt t="77459" x="4337050" y="5549900"/>
          <p14:tracePt t="77461" x="4362450" y="5557838"/>
          <p14:tracePt t="77461" x="4378325" y="5557838"/>
          <p14:tracePt t="77462" x="4394200" y="5557838"/>
          <p14:tracePt t="77463" x="4402138" y="5557838"/>
          <p14:tracePt t="77464" x="4425950" y="5557838"/>
          <p14:tracePt t="77465" x="4441825" y="5557838"/>
          <p14:tracePt t="77466" x="4457700" y="5557838"/>
          <p14:tracePt t="77467" x="4473575" y="5557838"/>
          <p14:tracePt t="77468" x="4489450" y="5557838"/>
          <p14:tracePt t="77469" x="4513263" y="5557838"/>
          <p14:tracePt t="77471" x="4529138" y="5557838"/>
          <p14:tracePt t="77471" x="4545013" y="5557838"/>
          <p14:tracePt t="77472" x="4560888" y="5557838"/>
          <p14:tracePt t="77473" x="4576763" y="5557838"/>
          <p14:tracePt t="77475" x="4616450" y="5557838"/>
          <p14:tracePt t="77476" x="4640263" y="5557838"/>
          <p14:tracePt t="77477" x="4648200" y="5557838"/>
          <p14:tracePt t="77479" x="4672013" y="5557838"/>
          <p14:tracePt t="77479" x="4679950" y="5557838"/>
          <p14:tracePt t="77481" x="4705350" y="5557838"/>
          <p14:tracePt t="77481" x="4721225" y="5557838"/>
          <p14:tracePt t="77483" x="4745038" y="5557838"/>
          <p14:tracePt t="77483" x="4760913" y="5557838"/>
          <p14:tracePt t="77484" x="4792663" y="5557838"/>
          <p14:tracePt t="77486" x="4800600" y="5557838"/>
          <p14:tracePt t="77486" x="4816475" y="5557838"/>
          <p14:tracePt t="77488" x="4840288" y="5557838"/>
          <p14:tracePt t="77488" x="4864100" y="5557838"/>
          <p14:tracePt t="77489" x="4872038" y="5557838"/>
          <p14:tracePt t="77490" x="4895850" y="5557838"/>
          <p14:tracePt t="77491" x="4919663" y="5549900"/>
          <p14:tracePt t="77492" x="4935538" y="5549900"/>
          <p14:tracePt t="77493" x="4959350" y="5549900"/>
          <p14:tracePt t="77494" x="4983163" y="5549900"/>
          <p14:tracePt t="77495" x="4999038" y="5549900"/>
          <p14:tracePt t="77496" x="5014913" y="5549900"/>
          <p14:tracePt t="77497" x="5030788" y="5541963"/>
          <p14:tracePt t="77499" x="5056188" y="5541963"/>
          <p14:tracePt t="77499" x="5072063" y="5541963"/>
          <p14:tracePt t="77501" x="5087938" y="5541963"/>
          <p14:tracePt t="77501" x="5111750" y="5541963"/>
          <p14:tracePt t="77503" x="5135563" y="5541963"/>
          <p14:tracePt t="77503" x="5159375" y="5541963"/>
          <p14:tracePt t="77505" x="5175250" y="5534025"/>
          <p14:tracePt t="77505" x="5191125" y="5534025"/>
          <p14:tracePt t="77506" x="5207000" y="5534025"/>
          <p14:tracePt t="77507" x="5230813" y="5534025"/>
          <p14:tracePt t="77508" x="5246688" y="5526088"/>
          <p14:tracePt t="77509" x="5270500" y="5526088"/>
          <p14:tracePt t="77510" x="5286375" y="5526088"/>
          <p14:tracePt t="77511" x="5310188" y="5518150"/>
          <p14:tracePt t="77512" x="5326063" y="5518150"/>
          <p14:tracePt t="77514" x="5341938" y="5518150"/>
          <p14:tracePt t="77514" x="5365750" y="5518150"/>
          <p14:tracePt t="77516" x="5381625" y="5518150"/>
          <p14:tracePt t="77516" x="5397500" y="5518150"/>
          <p14:tracePt t="77517" x="5414963" y="5518150"/>
          <p14:tracePt t="77518" x="5430838" y="5518150"/>
          <p14:tracePt t="77519" x="5462588" y="5510213"/>
          <p14:tracePt t="77521" x="5478463" y="5510213"/>
          <p14:tracePt t="77521" x="5494338" y="5510213"/>
          <p14:tracePt t="77523" x="5518150" y="5510213"/>
          <p14:tracePt t="77523" x="5526088" y="5510213"/>
          <p14:tracePt t="77525" x="5565775" y="5502275"/>
          <p14:tracePt t="77526" x="5581650" y="5502275"/>
          <p14:tracePt t="77527" x="5605463" y="5502275"/>
          <p14:tracePt t="77529" x="5621338" y="5502275"/>
          <p14:tracePt t="77529" x="5637213" y="5494338"/>
          <p14:tracePt t="77531" x="5661025" y="5494338"/>
          <p14:tracePt t="77531" x="5676900" y="5494338"/>
          <p14:tracePt t="77533" x="5692775" y="5494338"/>
          <p14:tracePt t="77533" x="5708650" y="5494338"/>
          <p14:tracePt t="77535" x="5732463" y="5494338"/>
          <p14:tracePt t="77535" x="5749925" y="5494338"/>
          <p14:tracePt t="77536" x="5765800" y="5494338"/>
          <p14:tracePt t="77537" x="5781675" y="5494338"/>
          <p14:tracePt t="77539" x="5805488" y="5486400"/>
          <p14:tracePt t="77539" x="5813425" y="5486400"/>
          <p14:tracePt t="77540" x="5829300" y="5486400"/>
          <p14:tracePt t="77542" x="5868988" y="5478463"/>
          <p14:tracePt t="77543" x="5876925" y="5478463"/>
          <p14:tracePt t="77544" x="5900738" y="5478463"/>
          <p14:tracePt t="77545" x="5916613" y="5478463"/>
          <p14:tracePt t="77546" x="5932488" y="5478463"/>
          <p14:tracePt t="77547" x="5948363" y="5478463"/>
          <p14:tracePt t="77548" x="5964238" y="5478463"/>
          <p14:tracePt t="77549" x="5980113" y="5478463"/>
          <p14:tracePt t="77550" x="5995988" y="5478463"/>
          <p14:tracePt t="77551" x="6011863" y="5478463"/>
          <p14:tracePt t="77552" x="6027738" y="5478463"/>
          <p14:tracePt t="77553" x="6043613" y="5478463"/>
          <p14:tracePt t="77554" x="6059488" y="5478463"/>
          <p14:tracePt t="77555" x="6083300" y="5478463"/>
          <p14:tracePt t="77556" x="6100763" y="5470525"/>
          <p14:tracePt t="77557" x="6116638" y="5470525"/>
          <p14:tracePt t="77558" x="6124575" y="5470525"/>
          <p14:tracePt t="77559" x="6148388" y="5470525"/>
          <p14:tracePt t="77560" x="6164263" y="5470525"/>
          <p14:tracePt t="77561" x="6180138" y="5470525"/>
          <p14:tracePt t="77562" x="6196013" y="5470525"/>
          <p14:tracePt t="77563" x="6211888" y="5470525"/>
          <p14:tracePt t="77565" x="6227763" y="5470525"/>
          <p14:tracePt t="77565" x="6235700" y="5470525"/>
          <p14:tracePt t="77566" x="6251575" y="5470525"/>
          <p14:tracePt t="77567" x="6275388" y="5470525"/>
          <p14:tracePt t="77568" x="6283325" y="5470525"/>
          <p14:tracePt t="77569" x="6299200" y="5470525"/>
          <p14:tracePt t="77571" x="6315075" y="5470525"/>
          <p14:tracePt t="77571" x="6323013" y="5470525"/>
          <p14:tracePt t="77573" x="6346825" y="5470525"/>
          <p14:tracePt t="77573" x="6362700" y="5470525"/>
          <p14:tracePt t="77575" x="6370638" y="5470525"/>
          <p14:tracePt t="77575" x="6386513" y="5470525"/>
          <p14:tracePt t="77576" x="6394450" y="5470525"/>
          <p14:tracePt t="77577" x="6418263" y="5470525"/>
          <p14:tracePt t="77578" x="6434138" y="5470525"/>
          <p14:tracePt t="77579" x="6442075" y="5470525"/>
          <p14:tracePt t="77580" x="6451600" y="5470525"/>
          <p14:tracePt t="77581" x="6467475" y="5470525"/>
          <p14:tracePt t="77582" x="6491288" y="5470525"/>
          <p14:tracePt t="77583" x="6499225" y="5470525"/>
          <p14:tracePt t="77584" x="6515100" y="5470525"/>
          <p14:tracePt t="77586" x="6523038" y="5470525"/>
          <p14:tracePt t="77586" x="6538913" y="5470525"/>
          <p14:tracePt t="77587" x="6554788" y="5470525"/>
          <p14:tracePt t="77589" x="6570663" y="5470525"/>
          <p14:tracePt t="77589" x="6578600" y="5470525"/>
          <p14:tracePt t="77590" x="6594475" y="5470525"/>
          <p14:tracePt t="77591" x="6602413" y="5470525"/>
          <p14:tracePt t="77592" x="6618288" y="5470525"/>
          <p14:tracePt t="77593" x="6626225" y="5470525"/>
          <p14:tracePt t="77594" x="6642100" y="5470525"/>
          <p14:tracePt t="77595" x="6657975" y="5470525"/>
          <p14:tracePt t="77596" x="6665913" y="5470525"/>
          <p14:tracePt t="77597" x="6681788" y="5470525"/>
          <p14:tracePt t="77598" x="6697663" y="5470525"/>
          <p14:tracePt t="77599" x="6705600" y="5470525"/>
          <p14:tracePt t="77600" x="6721475" y="5470525"/>
          <p14:tracePt t="77601" x="6737350" y="5470525"/>
          <p14:tracePt t="77602" x="6745288" y="5470525"/>
          <p14:tracePt t="77603" x="6761163" y="5470525"/>
          <p14:tracePt t="77604" x="6769100" y="5470525"/>
          <p14:tracePt t="77605" x="6784975" y="5470525"/>
          <p14:tracePt t="77606" x="6802438" y="5470525"/>
          <p14:tracePt t="77607" x="6810375" y="5470525"/>
          <p14:tracePt t="77608" x="6818313" y="5470525"/>
          <p14:tracePt t="77609" x="6834188" y="5470525"/>
          <p14:tracePt t="77610" x="6842125" y="5470525"/>
          <p14:tracePt t="77611" x="6858000" y="5470525"/>
          <p14:tracePt t="77612" x="6865938" y="5470525"/>
          <p14:tracePt t="77613" x="6881813" y="5470525"/>
          <p14:tracePt t="77614" x="6897688" y="5470525"/>
          <p14:tracePt t="77615" x="6905625" y="5470525"/>
          <p14:tracePt t="77616" x="6921500" y="5470525"/>
          <p14:tracePt t="77617" x="6937375" y="5470525"/>
          <p14:tracePt t="77618" x="6953250" y="5470525"/>
          <p14:tracePt t="77619" x="6961188" y="5470525"/>
          <p14:tracePt t="77621" x="6969125" y="5470525"/>
          <p14:tracePt t="77621" x="6977063" y="5470525"/>
          <p14:tracePt t="77622" x="6992938" y="5470525"/>
          <p14:tracePt t="77623" x="7008813" y="5470525"/>
          <p14:tracePt t="77625" x="7024688" y="5470525"/>
          <p14:tracePt t="77626" x="7048500" y="5470525"/>
          <p14:tracePt t="77628" x="7056438" y="5470525"/>
          <p14:tracePt t="77629" x="7072313" y="5470525"/>
          <p14:tracePt t="77630" x="7088188" y="5470525"/>
          <p14:tracePt t="77631" x="7104063" y="5470525"/>
          <p14:tracePt t="77633" x="7119938" y="5470525"/>
          <p14:tracePt t="77634" x="7135813" y="5470525"/>
          <p14:tracePt t="77636" x="7145338" y="5470525"/>
          <p14:tracePt t="77636" x="7153275" y="5470525"/>
          <p14:tracePt t="77637" x="7169150" y="5470525"/>
          <p14:tracePt t="77638" x="7185025" y="5470525"/>
          <p14:tracePt t="77640" x="7192963" y="5470525"/>
          <p14:tracePt t="77640" x="7200900" y="5470525"/>
          <p14:tracePt t="77641" x="7216775" y="5470525"/>
          <p14:tracePt t="77642" x="7224713" y="5470525"/>
          <p14:tracePt t="77643" x="7232650" y="5470525"/>
          <p14:tracePt t="77644" x="7248525" y="5470525"/>
          <p14:tracePt t="77646" x="7256463" y="5470525"/>
          <p14:tracePt t="77646" x="7264400" y="5470525"/>
          <p14:tracePt t="77647" x="7280275" y="5470525"/>
          <p14:tracePt t="77649" x="7288213" y="5470525"/>
          <p14:tracePt t="77649" x="7304088" y="5470525"/>
          <p14:tracePt t="77651" x="7312025" y="5470525"/>
          <p14:tracePt t="77651" x="7319963" y="5470525"/>
          <p14:tracePt t="77653" x="7335838" y="5478463"/>
          <p14:tracePt t="77653" x="7351713" y="5478463"/>
          <p14:tracePt t="77654" x="7359650" y="5478463"/>
          <p14:tracePt t="77656" x="7367588" y="5478463"/>
          <p14:tracePt t="77656" x="7383463" y="5478463"/>
          <p14:tracePt t="77657" x="7391400" y="5478463"/>
          <p14:tracePt t="77658" x="7399338" y="5478463"/>
          <p14:tracePt t="77659" x="7415213" y="5478463"/>
          <p14:tracePt t="77660" x="7431088" y="5478463"/>
          <p14:tracePt t="77662" x="7439025" y="5478463"/>
          <p14:tracePt t="77662" x="7446963" y="5478463"/>
          <p14:tracePt t="77664" x="7454900" y="5478463"/>
          <p14:tracePt t="77664" x="7470775" y="5478463"/>
          <p14:tracePt t="77666" x="7478713" y="5478463"/>
          <p14:tracePt t="77666" x="7486650" y="5478463"/>
          <p14:tracePt t="77667" x="7504113" y="5478463"/>
          <p14:tracePt t="77668" x="7512050" y="5478463"/>
          <p14:tracePt t="77669" x="7527925" y="5478463"/>
          <p14:tracePt t="77670" x="7535863" y="5478463"/>
          <p14:tracePt t="77671" x="7543800" y="5478463"/>
          <p14:tracePt t="77673" x="7559675" y="5478463"/>
          <p14:tracePt t="77673" x="7567613" y="5478463"/>
          <p14:tracePt t="77675" x="7591425" y="5478463"/>
          <p14:tracePt t="77676" x="7599363" y="5478463"/>
          <p14:tracePt t="77677" x="7615238" y="5478463"/>
          <p14:tracePt t="77678" x="7623175" y="5478463"/>
          <p14:tracePt t="77680" x="7631113" y="5478463"/>
          <p14:tracePt t="77680" x="7654925" y="5478463"/>
          <p14:tracePt t="77682" x="7662863" y="5478463"/>
          <p14:tracePt t="77682" x="7670800" y="5478463"/>
          <p14:tracePt t="77683" x="7678738" y="5478463"/>
          <p14:tracePt t="77684" x="7694613" y="5478463"/>
          <p14:tracePt t="77685" x="7702550" y="5478463"/>
          <p14:tracePt t="77686" x="7710488" y="5478463"/>
          <p14:tracePt t="77687" x="7726363" y="5478463"/>
          <p14:tracePt t="77688" x="7742238" y="5478463"/>
          <p14:tracePt t="77689" x="7750175" y="5478463"/>
          <p14:tracePt t="77690" x="7758113" y="5478463"/>
          <p14:tracePt t="77691" x="7773988" y="5478463"/>
          <p14:tracePt t="77692" x="7781925" y="5478463"/>
          <p14:tracePt t="77693" x="7797800" y="5478463"/>
          <p14:tracePt t="77694" x="7805738" y="5478463"/>
          <p14:tracePt t="77695" x="7813675" y="5478463"/>
          <p14:tracePt t="77696" x="7829550" y="5478463"/>
          <p14:tracePt t="77697" x="7839075" y="5478463"/>
          <p14:tracePt t="77698" x="7847013" y="5478463"/>
          <p14:tracePt t="77699" x="7862888" y="5478463"/>
          <p14:tracePt t="77701" x="7878763" y="5478463"/>
          <p14:tracePt t="77702" x="7886700" y="5478463"/>
          <p14:tracePt t="77703" x="7902575" y="5478463"/>
          <p14:tracePt t="77704" x="7910513" y="5478463"/>
          <p14:tracePt t="77706" x="7926388" y="5478463"/>
          <p14:tracePt t="77707" x="7934325" y="5478463"/>
          <p14:tracePt t="77708" x="7942263" y="5478463"/>
          <p14:tracePt t="77709" x="7950200" y="5478463"/>
          <p14:tracePt t="77710" x="7966075" y="5478463"/>
          <p14:tracePt t="77711" x="7974013" y="5478463"/>
          <p14:tracePt t="77713" x="7981950" y="5478463"/>
          <p14:tracePt t="77713" x="7997825" y="5478463"/>
          <p14:tracePt t="77715" x="8005763" y="5478463"/>
          <p14:tracePt t="77715" x="8013700" y="5478463"/>
          <p14:tracePt t="77716" x="8021638" y="5478463"/>
          <p14:tracePt t="77717" x="8029575" y="5478463"/>
          <p14:tracePt t="77718" x="8037513" y="5478463"/>
          <p14:tracePt t="77719" x="8045450" y="5478463"/>
          <p14:tracePt t="77720" x="8061325" y="5478463"/>
          <p14:tracePt t="77722" x="8069263" y="5478463"/>
          <p14:tracePt t="77723" x="8085138" y="5478463"/>
          <p14:tracePt t="77725" x="8101013" y="5478463"/>
          <p14:tracePt t="77726" x="8108950" y="5478463"/>
          <p14:tracePt t="77728" x="8124825" y="5478463"/>
          <p14:tracePt t="77730" x="8132763" y="5478463"/>
          <p14:tracePt t="77732" x="8140700" y="5478463"/>
          <p14:tracePt t="77732" x="8148638" y="5478463"/>
          <p14:tracePt t="77733" x="8156575" y="5478463"/>
          <p14:tracePt t="77735" x="8172450" y="5478463"/>
          <p14:tracePt t="77737" x="8180388" y="5478463"/>
          <p14:tracePt t="77738" x="8189913" y="5478463"/>
          <p14:tracePt t="77740" x="8197850" y="5470525"/>
          <p14:tracePt t="77741" x="8205788" y="5470525"/>
          <p14:tracePt t="77742" x="8213725" y="5470525"/>
          <p14:tracePt t="77744" x="8221663" y="5470525"/>
          <p14:tracePt t="77745" x="8229600" y="5470525"/>
          <p14:tracePt t="77747" x="8237538" y="5470525"/>
          <p14:tracePt t="77748" x="8245475" y="5470525"/>
          <p14:tracePt t="77750" x="8253413" y="5470525"/>
          <p14:tracePt t="77751" x="8261350" y="5462588"/>
          <p14:tracePt t="77753" x="8269288" y="5462588"/>
          <p14:tracePt t="77756" x="8277225" y="5462588"/>
          <p14:tracePt t="77757" x="8277225" y="5454650"/>
          <p14:tracePt t="77758" x="8285163" y="5454650"/>
          <p14:tracePt t="77759" x="8293100" y="5454650"/>
          <p14:tracePt t="77762" x="8301038" y="5454650"/>
          <p14:tracePt t="77765" x="8308975" y="5446713"/>
          <p14:tracePt t="77768" x="8316913" y="5446713"/>
          <p14:tracePt t="77770" x="8324850" y="5446713"/>
          <p14:tracePt t="77773" x="8332788" y="5446713"/>
          <p14:tracePt t="77775" x="8332788" y="5438775"/>
          <p14:tracePt t="77779" x="8340725" y="5438775"/>
          <p14:tracePt t="77781" x="8340725" y="5430838"/>
          <p14:tracePt t="77784" x="8348663" y="5430838"/>
          <p14:tracePt t="77785" x="8348663" y="5422900"/>
          <p14:tracePt t="77787" x="8356600" y="5422900"/>
          <p14:tracePt t="77794" x="8356600" y="5414963"/>
          <p14:tracePt t="77796" x="8364538" y="5414963"/>
          <p14:tracePt t="77801" x="8364538" y="5407025"/>
          <p14:tracePt t="77805" x="8372475" y="5407025"/>
          <p14:tracePt t="77810" x="8372475" y="5399088"/>
          <p14:tracePt t="77813" x="8372475" y="5391150"/>
          <p14:tracePt t="77817" x="8372475" y="5383213"/>
          <p14:tracePt t="77820" x="8372475" y="5375275"/>
          <p14:tracePt t="77828" x="8372475" y="5359400"/>
          <p14:tracePt t="77830" x="8372475" y="5351463"/>
          <p14:tracePt t="77835" x="8372475" y="5343525"/>
          <p14:tracePt t="77839" x="8372475" y="5335588"/>
          <p14:tracePt t="77842" x="8372475" y="5327650"/>
          <p14:tracePt t="77846" x="8372475" y="5319713"/>
          <p14:tracePt t="77847" x="8372475" y="5310188"/>
          <p14:tracePt t="77850" x="8372475" y="5302250"/>
          <p14:tracePt t="77852" x="8364538" y="5294313"/>
          <p14:tracePt t="77854" x="8356600" y="5286375"/>
          <p14:tracePt t="77856" x="8348663" y="5278438"/>
          <p14:tracePt t="77859" x="8340725" y="5278438"/>
          <p14:tracePt t="77862" x="8332788" y="5262563"/>
          <p14:tracePt t="77866" x="8316913" y="5254625"/>
          <p14:tracePt t="77869" x="8308975" y="5246688"/>
          <p14:tracePt t="77870" x="8293100" y="5230813"/>
          <p14:tracePt t="77873" x="8285163" y="5230813"/>
          <p14:tracePt t="77878" x="8261350" y="5214938"/>
          <p14:tracePt t="77880" x="8245475" y="5207000"/>
          <p14:tracePt t="77882" x="8221663" y="5199063"/>
          <p14:tracePt t="77885" x="8205788" y="5191125"/>
          <p14:tracePt t="77887" x="8197850" y="5191125"/>
          <p14:tracePt t="77889" x="8180388" y="5183188"/>
          <p14:tracePt t="77891" x="8172450" y="5175250"/>
          <p14:tracePt t="77893" x="8148638" y="5167313"/>
          <p14:tracePt t="77894" x="8132763" y="5159375"/>
          <p14:tracePt t="77898" x="8108950" y="5159375"/>
          <p14:tracePt t="77899" x="8085138" y="5151438"/>
          <p14:tracePt t="77900" x="8077200" y="5143500"/>
          <p14:tracePt t="77902" x="8061325" y="5143500"/>
          <p14:tracePt t="77902" x="8053388" y="5143500"/>
          <p14:tracePt t="77904" x="8045450" y="5135563"/>
          <p14:tracePt t="77904" x="8029575" y="5135563"/>
          <p14:tracePt t="77906" x="8021638" y="5135563"/>
          <p14:tracePt t="77906" x="8013700" y="5127625"/>
          <p14:tracePt t="77908" x="7997825" y="5127625"/>
          <p14:tracePt t="77909" x="7974013" y="5119688"/>
          <p14:tracePt t="77911" x="7966075" y="5119688"/>
          <p14:tracePt t="77912" x="7950200" y="5111750"/>
          <p14:tracePt t="77913" x="7926388" y="5103813"/>
          <p14:tracePt t="77914" x="7910513" y="5103813"/>
          <p14:tracePt t="77916" x="7902575" y="5103813"/>
          <p14:tracePt t="77917" x="7894638" y="5103813"/>
          <p14:tracePt t="77917" x="7878763" y="5095875"/>
          <p14:tracePt t="77919" x="7862888" y="5095875"/>
          <p14:tracePt t="77920" x="7854950" y="5087938"/>
          <p14:tracePt t="77921" x="7839075" y="5087938"/>
          <p14:tracePt t="77922" x="7829550" y="5087938"/>
          <p14:tracePt t="77923" x="7821613" y="5080000"/>
          <p14:tracePt t="77924" x="7805738" y="5080000"/>
          <p14:tracePt t="77926" x="7781925" y="5080000"/>
          <p14:tracePt t="77928" x="7758113" y="5072063"/>
          <p14:tracePt t="77929" x="7742238" y="5072063"/>
          <p14:tracePt t="77930" x="7726363" y="5064125"/>
          <p14:tracePt t="77931" x="7710488" y="5064125"/>
          <p14:tracePt t="77932" x="7702550" y="5064125"/>
          <p14:tracePt t="77933" x="7694613" y="5064125"/>
          <p14:tracePt t="77934" x="7678738" y="5064125"/>
          <p14:tracePt t="77935" x="7670800" y="5064125"/>
          <p14:tracePt t="77936" x="7654925" y="5064125"/>
          <p14:tracePt t="77939" x="7639050" y="5056188"/>
          <p14:tracePt t="77940" x="7623175" y="5056188"/>
          <p14:tracePt t="77941" x="7615238" y="5056188"/>
          <p14:tracePt t="77942" x="7591425" y="5056188"/>
          <p14:tracePt t="77943" x="7583488" y="5056188"/>
          <p14:tracePt t="77944" x="7575550" y="5056188"/>
          <p14:tracePt t="77946" x="7567613" y="5056188"/>
          <p14:tracePt t="77946" x="7551738" y="5056188"/>
          <p14:tracePt t="77948" x="7543800" y="5056188"/>
          <p14:tracePt t="77949" x="7535863" y="5048250"/>
          <p14:tracePt t="77949" x="7519988" y="5048250"/>
          <p14:tracePt t="77950" x="7512050" y="5048250"/>
          <p14:tracePt t="77951" x="7504113" y="5048250"/>
          <p14:tracePt t="77953" x="7496175" y="5048250"/>
          <p14:tracePt t="77954" x="7478713" y="5048250"/>
          <p14:tracePt t="77956" x="7462838" y="5048250"/>
          <p14:tracePt t="77956" x="7446963" y="5048250"/>
          <p14:tracePt t="77958" x="7439025" y="5048250"/>
          <p14:tracePt t="77959" x="7423150" y="5048250"/>
          <p14:tracePt t="77960" x="7407275" y="5048250"/>
          <p14:tracePt t="77961" x="7399338" y="5048250"/>
          <p14:tracePt t="77963" x="7391400" y="5048250"/>
          <p14:tracePt t="77963" x="7383463" y="5048250"/>
          <p14:tracePt t="77965" x="7375525" y="5048250"/>
          <p14:tracePt t="77965" x="7367588" y="5048250"/>
          <p14:tracePt t="77967" x="7351713" y="5048250"/>
          <p14:tracePt t="77968" x="7343775" y="5048250"/>
          <p14:tracePt t="77968" x="7335838" y="5048250"/>
          <p14:tracePt t="77969" x="7327900" y="5048250"/>
          <p14:tracePt t="77971" x="7319963" y="5048250"/>
          <p14:tracePt t="77972" x="7312025" y="5048250"/>
          <p14:tracePt t="77973" x="7288213" y="5048250"/>
          <p14:tracePt t="77975" x="7272338" y="5048250"/>
          <p14:tracePt t="77976" x="7256463" y="5048250"/>
          <p14:tracePt t="77977" x="7248525" y="5048250"/>
          <p14:tracePt t="77980" x="7232650" y="5048250"/>
          <p14:tracePt t="77980" x="7224713" y="5048250"/>
          <p14:tracePt t="77982" x="7216775" y="5048250"/>
          <p14:tracePt t="77982" x="7208838" y="5048250"/>
          <p14:tracePt t="77984" x="7192963" y="5048250"/>
          <p14:tracePt t="77984" x="7185025" y="5048250"/>
          <p14:tracePt t="77986" x="7177088" y="5048250"/>
          <p14:tracePt t="77987" x="7161213" y="5048250"/>
          <p14:tracePt t="77988" x="7153275" y="5048250"/>
          <p14:tracePt t="77989" x="7145338" y="5056188"/>
          <p14:tracePt t="77989" x="7135813" y="5056188"/>
          <p14:tracePt t="77991" x="7119938" y="5056188"/>
          <p14:tracePt t="77994" x="7088188" y="5056188"/>
          <p14:tracePt t="77995" x="7072313" y="5064125"/>
          <p14:tracePt t="77997" x="7056438" y="5064125"/>
          <p14:tracePt t="77997" x="7040563" y="5064125"/>
          <p14:tracePt t="77999" x="7032625" y="5064125"/>
          <p14:tracePt t="78000" x="7024688" y="5064125"/>
          <p14:tracePt t="78001" x="7008813" y="5064125"/>
          <p14:tracePt t="78002" x="7000875" y="5064125"/>
          <p14:tracePt t="78002" x="6985000" y="5064125"/>
          <p14:tracePt t="78004" x="6977063" y="5064125"/>
          <p14:tracePt t="78004" x="6961188" y="5064125"/>
          <p14:tracePt t="78005" x="6953250" y="5064125"/>
          <p14:tracePt t="78007" x="6937375" y="5064125"/>
          <p14:tracePt t="78008" x="6929438" y="5064125"/>
          <p14:tracePt t="78008" x="6913563" y="5064125"/>
          <p14:tracePt t="78010" x="6889750" y="5064125"/>
          <p14:tracePt t="78012" x="6881813" y="5064125"/>
          <p14:tracePt t="78013" x="6865938" y="5064125"/>
          <p14:tracePt t="78013" x="6858000" y="5064125"/>
          <p14:tracePt t="78014" x="6842125" y="5072063"/>
          <p14:tracePt t="78016" x="6834188" y="5072063"/>
          <p14:tracePt t="78017" x="6802438" y="5072063"/>
          <p14:tracePt t="78018" x="6794500" y="5072063"/>
          <p14:tracePt t="78019" x="6777038" y="5072063"/>
          <p14:tracePt t="78020" x="6769100" y="5072063"/>
          <p14:tracePt t="78021" x="6745288" y="5072063"/>
          <p14:tracePt t="78023" x="6729413" y="5072063"/>
          <p14:tracePt t="78024" x="6721475" y="5072063"/>
          <p14:tracePt t="78027" x="6681788" y="5072063"/>
          <p14:tracePt t="78028" x="6665913" y="5080000"/>
          <p14:tracePt t="78029" x="6650038" y="5080000"/>
          <p14:tracePt t="78030" x="6634163" y="5080000"/>
          <p14:tracePt t="78031" x="6626225" y="5080000"/>
          <p14:tracePt t="78031" x="6602413" y="5080000"/>
          <p14:tracePt t="78032" x="6586538" y="5080000"/>
          <p14:tracePt t="78034" x="6578600" y="5080000"/>
          <p14:tracePt t="78035" x="6562725" y="5080000"/>
          <p14:tracePt t="78035" x="6546850" y="5080000"/>
          <p14:tracePt t="78036" x="6538913" y="5080000"/>
          <p14:tracePt t="78037" x="6515100" y="5080000"/>
          <p14:tracePt t="78038" x="6507163" y="5080000"/>
          <p14:tracePt t="78040" x="6491288" y="5080000"/>
          <p14:tracePt t="78040" x="6475413" y="5080000"/>
          <p14:tracePt t="78043" x="6442075" y="5080000"/>
          <p14:tracePt t="78044" x="6418263" y="5080000"/>
          <p14:tracePt t="78045" x="6402388" y="5080000"/>
          <p14:tracePt t="78046" x="6394450" y="5080000"/>
          <p14:tracePt t="78047" x="6378575" y="5080000"/>
          <p14:tracePt t="78049" x="6362700" y="5080000"/>
          <p14:tracePt t="78050" x="6354763" y="5080000"/>
          <p14:tracePt t="78051" x="6338888" y="5080000"/>
          <p14:tracePt t="78052" x="6307138" y="5080000"/>
          <p14:tracePt t="78054" x="6291263" y="5080000"/>
          <p14:tracePt t="78055" x="6283325" y="5080000"/>
          <p14:tracePt t="78056" x="6259513" y="5080000"/>
          <p14:tracePt t="78058" x="6251575" y="5080000"/>
          <p14:tracePt t="78058" x="6243638" y="5080000"/>
          <p14:tracePt t="78060" x="6235700" y="5080000"/>
          <p14:tracePt t="78060" x="6211888" y="5080000"/>
          <p14:tracePt t="78062" x="6203950" y="5080000"/>
          <p14:tracePt t="78063" x="6188075" y="5080000"/>
          <p14:tracePt t="78065" x="6180138" y="5080000"/>
          <p14:tracePt t="78066" x="6172200" y="5080000"/>
          <p14:tracePt t="78067" x="6164263" y="5080000"/>
          <p14:tracePt t="78068" x="6148388" y="5080000"/>
          <p14:tracePt t="78070" x="6140450" y="5080000"/>
          <p14:tracePt t="78070" x="6132513" y="5080000"/>
          <p14:tracePt t="78072" x="6124575" y="5080000"/>
          <p14:tracePt t="78072" x="6116638" y="5080000"/>
          <p14:tracePt t="78074" x="6108700" y="5080000"/>
          <p14:tracePt t="78076" x="6100763" y="5080000"/>
          <p14:tracePt t="78077" x="6091238" y="5080000"/>
          <p14:tracePt t="78077" x="6083300" y="5080000"/>
          <p14:tracePt t="78079" x="6075363" y="5080000"/>
          <p14:tracePt t="78082" x="6067425" y="5080000"/>
          <p14:tracePt t="78084" x="6051550" y="5080000"/>
          <p14:tracePt t="78087" x="6043613" y="5080000"/>
          <p14:tracePt t="78088" x="6035675" y="5080000"/>
          <p14:tracePt t="78090" x="6027738" y="5080000"/>
          <p14:tracePt t="78093" x="6019800" y="5080000"/>
          <p14:tracePt t="78098" x="6011863" y="5080000"/>
          <p14:tracePt t="78105" x="6003925" y="5080000"/>
          <p14:tracePt t="78185" x="6003925" y="5087938"/>
          <p14:tracePt t="78188" x="5995988" y="5087938"/>
          <p14:tracePt t="78193" x="5988050" y="5087938"/>
          <p14:tracePt t="78196" x="5980113" y="5095875"/>
          <p14:tracePt t="78199" x="5964238" y="5095875"/>
          <p14:tracePt t="78200" x="5956300" y="5095875"/>
          <p14:tracePt t="78203" x="5948363" y="5095875"/>
          <p14:tracePt t="78204" x="5940425" y="5095875"/>
          <p14:tracePt t="78206" x="5924550" y="5103813"/>
          <p14:tracePt t="78211" x="5892800" y="5111750"/>
          <p14:tracePt t="78213" x="5876925" y="5119688"/>
          <p14:tracePt t="78215" x="5861050" y="5119688"/>
          <p14:tracePt t="78217" x="5837238" y="5127625"/>
          <p14:tracePt t="78219" x="5813425" y="5135563"/>
          <p14:tracePt t="78220" x="5805488" y="5143500"/>
          <p14:tracePt t="78222" x="5773738" y="5151438"/>
          <p14:tracePt t="78224" x="5757863" y="5151438"/>
          <p14:tracePt t="78225" x="5716588" y="5167313"/>
          <p14:tracePt t="78228" x="5692775" y="5175250"/>
          <p14:tracePt t="78229" x="5676900" y="5175250"/>
          <p14:tracePt t="78230" x="5645150" y="5191125"/>
          <p14:tracePt t="78231" x="5637213" y="5191125"/>
          <p14:tracePt t="78232" x="5621338" y="5191125"/>
          <p14:tracePt t="78234" x="5597525" y="5207000"/>
          <p14:tracePt t="78235" x="5581650" y="5214938"/>
          <p14:tracePt t="78236" x="5565775" y="5214938"/>
          <p14:tracePt t="78237" x="5549900" y="5214938"/>
          <p14:tracePt t="78238" x="5534025" y="5214938"/>
          <p14:tracePt t="78239" x="5510213" y="5230813"/>
          <p14:tracePt t="78240" x="5494338" y="5238750"/>
          <p14:tracePt t="78241" x="5470525" y="5238750"/>
          <p14:tracePt t="78243" x="5438775" y="5254625"/>
          <p14:tracePt t="78244" x="5414963" y="5262563"/>
          <p14:tracePt t="78245" x="5397500" y="5262563"/>
          <p14:tracePt t="78247" x="5326063" y="5286375"/>
          <p14:tracePt t="78249" x="5302250" y="5294313"/>
          <p14:tracePt t="78250" x="5270500" y="5302250"/>
          <p14:tracePt t="78251" x="5230813" y="5310188"/>
          <p14:tracePt t="78252" x="5214938" y="5319713"/>
          <p14:tracePt t="78253" x="5183188" y="5319713"/>
          <p14:tracePt t="78254" x="5167313" y="5327650"/>
          <p14:tracePt t="78254" x="5135563" y="5335588"/>
          <p14:tracePt t="78255" x="5103813" y="5351463"/>
          <p14:tracePt t="78256" x="5080000" y="5351463"/>
          <p14:tracePt t="78257" x="5046663" y="5359400"/>
          <p14:tracePt t="78258" x="5022850" y="5367338"/>
          <p14:tracePt t="78259" x="4999038" y="5383213"/>
          <p14:tracePt t="78260" x="4959350" y="5383213"/>
          <p14:tracePt t="78262" x="4935538" y="5383213"/>
          <p14:tracePt t="78262" x="4911725" y="5391150"/>
          <p14:tracePt t="78263" x="4879975" y="5399088"/>
          <p14:tracePt t="78264" x="4856163" y="5407025"/>
          <p14:tracePt t="78266" x="4832350" y="5414963"/>
          <p14:tracePt t="78266" x="4792663" y="5414963"/>
          <p14:tracePt t="78267" x="4768850" y="5422900"/>
          <p14:tracePt t="78269" x="4737100" y="5430838"/>
          <p14:tracePt t="78269" x="4713288" y="5438775"/>
          <p14:tracePt t="78271" x="4679950" y="5446713"/>
          <p14:tracePt t="78271" x="4648200" y="5454650"/>
          <p14:tracePt t="78272" x="4616450" y="5462588"/>
          <p14:tracePt t="78274" x="4592638" y="5470525"/>
          <p14:tracePt t="78275" x="4552950" y="5478463"/>
          <p14:tracePt t="78276" x="4529138" y="5486400"/>
          <p14:tracePt t="78276" x="4497388" y="5494338"/>
          <p14:tracePt t="78277" x="4473575" y="5494338"/>
          <p14:tracePt t="78279" x="4441825" y="5502275"/>
          <p14:tracePt t="78280" x="4418013" y="5510213"/>
          <p14:tracePt t="78280" x="4378325" y="5518150"/>
          <p14:tracePt t="78281" x="4344988" y="5526088"/>
          <p14:tracePt t="78283" x="4321175" y="5526088"/>
          <p14:tracePt t="78284" x="4297363" y="5534025"/>
          <p14:tracePt t="78284" x="4257675" y="5549900"/>
          <p14:tracePt t="78286" x="4233863" y="5549900"/>
          <p14:tracePt t="78286" x="4202113" y="5565775"/>
          <p14:tracePt t="78287" x="4154488" y="5565775"/>
          <p14:tracePt t="78288" x="4130675" y="5573713"/>
          <p14:tracePt t="78289" x="4106863" y="5581650"/>
          <p14:tracePt t="78290" x="4075113" y="5589588"/>
          <p14:tracePt t="78293" x="4027488" y="5605463"/>
          <p14:tracePt t="78293" x="3986213" y="5613400"/>
          <p14:tracePt t="78294" x="3954463" y="5613400"/>
          <p14:tracePt t="78295" x="3938588" y="5621338"/>
          <p14:tracePt t="78297" x="3906838" y="5629275"/>
          <p14:tracePt t="78298" x="3883025" y="5637213"/>
          <p14:tracePt t="78299" x="3851275" y="5637213"/>
          <p14:tracePt t="78299" x="3819525" y="5653088"/>
          <p14:tracePt t="78301" x="3795713" y="5653088"/>
          <p14:tracePt t="78301" x="3771900" y="5670550"/>
          <p14:tracePt t="78303" x="3748088" y="5678488"/>
          <p14:tracePt t="78303" x="3724275" y="5678488"/>
          <p14:tracePt t="78305" x="3692525" y="5686425"/>
          <p14:tracePt t="78305" x="3676650" y="5694363"/>
          <p14:tracePt t="78307" x="3651250" y="5702300"/>
          <p14:tracePt t="78307" x="3627438" y="5702300"/>
          <p14:tracePt t="78310" x="3579813" y="5718175"/>
          <p14:tracePt t="78310" x="3563938" y="5726113"/>
          <p14:tracePt t="78311" x="3548063" y="5726113"/>
          <p14:tracePt t="78312" x="3516313" y="5734050"/>
          <p14:tracePt t="78314" x="3476625" y="5749925"/>
          <p14:tracePt t="78315" x="3452813" y="5757863"/>
          <p14:tracePt t="78316" x="3436938" y="5757863"/>
          <p14:tracePt t="78317" x="3421063" y="5765800"/>
          <p14:tracePt t="78319" x="3397250" y="5773738"/>
          <p14:tracePt t="78319" x="3381375" y="5773738"/>
          <p14:tracePt t="78320" x="3357563" y="5773738"/>
          <p14:tracePt t="78321" x="3341688" y="5789613"/>
          <p14:tracePt t="78323" x="3325813" y="5789613"/>
          <p14:tracePt t="78323" x="3308350" y="5797550"/>
          <p14:tracePt t="78325" x="3276600" y="5797550"/>
          <p14:tracePt t="78326" x="3260725" y="5805488"/>
          <p14:tracePt t="78327" x="3244850" y="5813425"/>
          <p14:tracePt t="78329" x="3213100" y="5821363"/>
          <p14:tracePt t="78330" x="3197225" y="5821363"/>
          <p14:tracePt t="78332" x="3189288" y="5821363"/>
          <p14:tracePt t="78332" x="3173413" y="5829300"/>
          <p14:tracePt t="78333" x="3157538" y="5837238"/>
          <p14:tracePt t="78335" x="3141663" y="5837238"/>
          <p14:tracePt t="78336" x="3133725" y="5837238"/>
          <p14:tracePt t="78336" x="3117850" y="5845175"/>
          <p14:tracePt t="78337" x="3109913" y="5845175"/>
          <p14:tracePt t="78339" x="3101975" y="5845175"/>
          <p14:tracePt t="78339" x="3086100" y="5853113"/>
          <p14:tracePt t="78341" x="3070225" y="5853113"/>
          <p14:tracePt t="78342" x="3054350" y="5861050"/>
          <p14:tracePt t="78343" x="3046413" y="5861050"/>
          <p14:tracePt t="78344" x="3038475" y="5868988"/>
          <p14:tracePt t="78346" x="3030538" y="5868988"/>
          <p14:tracePt t="78346" x="3014663" y="5868988"/>
          <p14:tracePt t="78347" x="3006725" y="5876925"/>
          <p14:tracePt t="78349" x="2998788" y="5876925"/>
          <p14:tracePt t="78351" x="2990850" y="5876925"/>
          <p14:tracePt t="78351" x="2982913" y="5876925"/>
          <p14:tracePt t="78353" x="2974975" y="5884863"/>
          <p14:tracePt t="78353" x="2967038" y="5884863"/>
          <p14:tracePt t="78355" x="2957513" y="5884863"/>
          <p14:tracePt t="78355" x="2949575" y="5884863"/>
          <p14:tracePt t="78357" x="2941638" y="5884863"/>
          <p14:tracePt t="78359" x="2933700" y="5892800"/>
          <p14:tracePt t="78363" x="2917825" y="5892800"/>
          <p14:tracePt t="78366" x="2909888" y="5892800"/>
          <p14:tracePt t="78367" x="2901950" y="5892800"/>
          <p14:tracePt t="78371" x="2894013" y="5892800"/>
          <p14:tracePt t="78371" x="2886075" y="5892800"/>
          <p14:tracePt t="78378" x="2878138" y="5892800"/>
          <p14:tracePt t="78421" x="2870200" y="5892800"/>
          <p14:tracePt t="78430" x="2854325" y="5884863"/>
          <p14:tracePt t="78435" x="2846388" y="5876925"/>
          <p14:tracePt t="78437" x="2846388" y="5868988"/>
          <p14:tracePt t="78439" x="2838450" y="5861050"/>
          <p14:tracePt t="78444" x="2822575" y="5853113"/>
          <p14:tracePt t="78448" x="2806700" y="5837238"/>
          <p14:tracePt t="78450" x="2798763" y="5829300"/>
          <p14:tracePt t="78452" x="2790825" y="5829300"/>
          <p14:tracePt t="78454" x="2790825" y="5821363"/>
          <p14:tracePt t="78456" x="2774950" y="5813425"/>
          <p14:tracePt t="78459" x="2767013" y="5805488"/>
          <p14:tracePt t="78462" x="2759075" y="5797550"/>
          <p14:tracePt t="78465" x="2743200" y="5781675"/>
          <p14:tracePt t="78467" x="2735263" y="5781675"/>
          <p14:tracePt t="78469" x="2727325" y="5781675"/>
          <p14:tracePt t="78470" x="2727325" y="5773738"/>
          <p14:tracePt t="78470" x="2719388" y="5773738"/>
          <p14:tracePt t="78472" x="2711450" y="5773738"/>
          <p14:tracePt t="78474" x="2703513" y="5765800"/>
          <p14:tracePt t="78475" x="2695575" y="5757863"/>
          <p14:tracePt t="78480" x="2679700" y="5757863"/>
          <p14:tracePt t="78481" x="2671763" y="5749925"/>
          <p14:tracePt t="78483" x="2663825" y="5749925"/>
          <p14:tracePt t="78485" x="2655888" y="5749925"/>
          <p14:tracePt t="78486" x="2647950" y="5741988"/>
          <p14:tracePt t="78487" x="2640013" y="5741988"/>
          <p14:tracePt t="78488" x="2632075" y="5741988"/>
          <p14:tracePt t="78489" x="2624138" y="5741988"/>
          <p14:tracePt t="78491" x="2616200" y="5741988"/>
          <p14:tracePt t="78493" x="2606675" y="5734050"/>
          <p14:tracePt t="78495" x="2598738" y="5734050"/>
          <p14:tracePt t="78498" x="2582863" y="5726113"/>
          <p14:tracePt t="78500" x="2566988" y="5726113"/>
          <p14:tracePt t="78502" x="2559050" y="5726113"/>
          <p14:tracePt t="78504" x="2551113" y="5726113"/>
          <p14:tracePt t="78506" x="2543175" y="5726113"/>
          <p14:tracePt t="78507" x="2535238" y="5718175"/>
          <p14:tracePt t="78510" x="2527300" y="5718175"/>
          <p14:tracePt t="78513" x="2519363" y="5718175"/>
          <p14:tracePt t="78514" x="2511425" y="5718175"/>
          <p14:tracePt t="78515" x="2503488" y="5718175"/>
          <p14:tracePt t="78518" x="2495550" y="5718175"/>
          <p14:tracePt t="78519" x="2487613" y="5710238"/>
          <p14:tracePt t="78521" x="2479675" y="5710238"/>
          <p14:tracePt t="78523" x="2471738" y="5710238"/>
          <p14:tracePt t="78526" x="2463800" y="5710238"/>
          <p14:tracePt t="78528" x="2447925" y="5710238"/>
          <p14:tracePt t="78532" x="2439988" y="5710238"/>
          <p14:tracePt t="78534" x="2432050" y="5710238"/>
          <p14:tracePt t="78536" x="2424113" y="5710238"/>
          <p14:tracePt t="78537" x="2416175" y="5710238"/>
          <p14:tracePt t="78540" x="2408238" y="5710238"/>
          <p14:tracePt t="78543" x="2400300" y="5710238"/>
          <p14:tracePt t="78545" x="2384425" y="5710238"/>
          <p14:tracePt t="78548" x="2376488" y="5710238"/>
          <p14:tracePt t="78550" x="2368550" y="5710238"/>
          <p14:tracePt t="78552" x="2360613" y="5710238"/>
          <p14:tracePt t="78553" x="2352675" y="5710238"/>
          <p14:tracePt t="78555" x="2344738" y="5710238"/>
          <p14:tracePt t="78559" x="2336800" y="5710238"/>
          <p14:tracePt t="78560" x="2320925" y="5710238"/>
          <p14:tracePt t="78564" x="2312988" y="5710238"/>
          <p14:tracePt t="78566" x="2305050" y="5710238"/>
          <p14:tracePt t="78568" x="2297113" y="5710238"/>
          <p14:tracePt t="78569" x="2289175" y="5710238"/>
          <p14:tracePt t="78571" x="2281238" y="5710238"/>
          <p14:tracePt t="78574" x="2273300" y="5710238"/>
          <p14:tracePt t="78577" x="2255838" y="5710238"/>
          <p14:tracePt t="78580" x="2247900" y="5710238"/>
          <p14:tracePt t="78582" x="2239963" y="5710238"/>
          <p14:tracePt t="78583" x="2232025" y="5710238"/>
          <p14:tracePt t="78585" x="2224088" y="5710238"/>
          <p14:tracePt t="78586" x="2216150" y="5710238"/>
          <p14:tracePt t="78589" x="2208213" y="5710238"/>
          <p14:tracePt t="78591" x="2200275" y="5710238"/>
          <p14:tracePt t="78593" x="2192338" y="5710238"/>
          <p14:tracePt t="78595" x="2184400" y="5710238"/>
          <p14:tracePt t="78596" x="2176463" y="5710238"/>
          <p14:tracePt t="78599" x="2168525" y="5710238"/>
          <p14:tracePt t="78601" x="2160588" y="5710238"/>
          <p14:tracePt t="78604" x="2152650" y="5710238"/>
          <p14:tracePt t="78605" x="2144713" y="5710238"/>
          <p14:tracePt t="78607" x="2136775" y="5710238"/>
          <p14:tracePt t="78610" x="2128838" y="5710238"/>
          <p14:tracePt t="78613" x="2120900" y="5710238"/>
          <p14:tracePt t="78614" x="2112963" y="5710238"/>
          <p14:tracePt t="78617" x="2105025" y="5710238"/>
          <p14:tracePt t="78620" x="2097088" y="5710238"/>
          <p14:tracePt t="78622" x="2089150" y="5710238"/>
          <p14:tracePt t="78623" x="2081213" y="5710238"/>
          <p14:tracePt t="78627" x="2073275" y="5710238"/>
          <p14:tracePt t="78629" x="2065338" y="5710238"/>
          <p14:tracePt t="78631" x="2057400" y="5710238"/>
          <p14:tracePt t="78632" x="2049463" y="5710238"/>
          <p14:tracePt t="78634" x="2041525" y="5710238"/>
          <p14:tracePt t="78637" x="2033588" y="5710238"/>
          <p14:tracePt t="78639" x="2017713" y="5710238"/>
          <p14:tracePt t="78643" x="2009775" y="5710238"/>
          <p14:tracePt t="78645" x="2001838" y="5710238"/>
          <p14:tracePt t="78647" x="1993900" y="5710238"/>
          <p14:tracePt t="78648" x="1985963" y="5710238"/>
          <p14:tracePt t="78650" x="1978025" y="5710238"/>
          <p14:tracePt t="78652" x="1970088" y="5710238"/>
          <p14:tracePt t="78653" x="1962150" y="5710238"/>
          <p14:tracePt t="78655" x="1954213" y="5710238"/>
          <p14:tracePt t="78656" x="1946275" y="5710238"/>
          <p14:tracePt t="78658" x="1930400" y="5710238"/>
          <p14:tracePt t="78661" x="1922463" y="5710238"/>
          <p14:tracePt t="78663" x="1912938" y="5710238"/>
          <p14:tracePt t="78664" x="1905000" y="5710238"/>
          <p14:tracePt t="78665" x="1897063" y="5710238"/>
          <p14:tracePt t="78667" x="1889125" y="5710238"/>
          <p14:tracePt t="78669" x="1873250" y="5710238"/>
          <p14:tracePt t="78671" x="1865313" y="5710238"/>
          <p14:tracePt t="78673" x="1857375" y="5710238"/>
          <p14:tracePt t="78674" x="1849438" y="5710238"/>
          <p14:tracePt t="78676" x="1833563" y="5710238"/>
          <p14:tracePt t="78679" x="1825625" y="5710238"/>
          <p14:tracePt t="78680" x="1817688" y="5710238"/>
          <p14:tracePt t="78682" x="1809750" y="5710238"/>
          <p14:tracePt t="78683" x="1801813" y="5710238"/>
          <p14:tracePt t="78685" x="1793875" y="5710238"/>
          <p14:tracePt t="78686" x="1785938" y="5710238"/>
          <p14:tracePt t="78687" x="1778000" y="5710238"/>
          <p14:tracePt t="78689" x="1770063" y="5710238"/>
          <p14:tracePt t="78691" x="1762125" y="5710238"/>
          <p14:tracePt t="78693" x="1746250" y="5710238"/>
          <p14:tracePt t="78695" x="1738313" y="5710238"/>
          <p14:tracePt t="78696" x="1730375" y="5710238"/>
          <p14:tracePt t="78698" x="1722438" y="5710238"/>
          <p14:tracePt t="78700" x="1714500" y="5718175"/>
          <p14:tracePt t="78700" x="1706563" y="5718175"/>
          <p14:tracePt t="78701" x="1698625" y="5718175"/>
          <p14:tracePt t="78704" x="1690688" y="5718175"/>
          <p14:tracePt t="78705" x="1682750" y="5718175"/>
          <p14:tracePt t="78706" x="1674813" y="5718175"/>
          <p14:tracePt t="78708" x="1666875" y="5718175"/>
          <p14:tracePt t="78711" x="1658938" y="5718175"/>
          <p14:tracePt t="78712" x="1651000" y="5718175"/>
          <p14:tracePt t="78713" x="1635125" y="5718175"/>
          <p14:tracePt t="78716" x="1627188" y="5718175"/>
          <p14:tracePt t="78717" x="1619250" y="5718175"/>
          <p14:tracePt t="78719" x="1611313" y="5726113"/>
          <p14:tracePt t="78721" x="1603375" y="5726113"/>
          <p14:tracePt t="78723" x="1595438" y="5726113"/>
          <p14:tracePt t="78726" x="1579563" y="5726113"/>
          <p14:tracePt t="78728" x="1571625" y="5726113"/>
          <p14:tracePt t="78730" x="1562100" y="5734050"/>
          <p14:tracePt t="78732" x="1554163" y="5734050"/>
          <p14:tracePt t="78734" x="1546225" y="5734050"/>
          <p14:tracePt t="78735" x="1546225" y="5741988"/>
          <p14:tracePt t="78736" x="1538288" y="5741988"/>
          <p14:tracePt t="78739" x="1530350" y="5741988"/>
          <p14:tracePt t="78741" x="1522413" y="5749925"/>
          <p14:tracePt t="78742" x="1514475" y="5749925"/>
          <p14:tracePt t="78745" x="1506538" y="5749925"/>
          <p14:tracePt t="78748" x="1498600" y="5749925"/>
          <p14:tracePt t="78749" x="1498600" y="5757863"/>
          <p14:tracePt t="78751" x="1490663" y="5757863"/>
          <p14:tracePt t="78752" x="1482725" y="5757863"/>
          <p14:tracePt t="78754" x="1482725" y="5765800"/>
          <p14:tracePt t="78755" x="1474788" y="5765800"/>
          <p14:tracePt t="78758" x="1466850" y="5773738"/>
          <p14:tracePt t="78763" x="1450975" y="5781675"/>
          <p14:tracePt t="78767" x="1443038" y="5781675"/>
          <p14:tracePt t="78769" x="1443038" y="5789613"/>
          <p14:tracePt t="78770" x="1435100" y="5789613"/>
          <p14:tracePt t="78774" x="1427163" y="5797550"/>
          <p14:tracePt t="78777" x="1419225" y="5805488"/>
          <p14:tracePt t="78781" x="1411288" y="5813425"/>
          <p14:tracePt t="78786" x="1411288" y="5821363"/>
          <p14:tracePt t="78788" x="1403350" y="5821363"/>
          <p14:tracePt t="78791" x="1403350" y="5829300"/>
          <p14:tracePt t="78795" x="1403350" y="5837238"/>
          <p14:tracePt t="78797" x="1395413" y="5845175"/>
          <p14:tracePt t="78799" x="1387475" y="5845175"/>
          <p14:tracePt t="78801" x="1387475" y="5853113"/>
          <p14:tracePt t="78807" x="1387475" y="5861050"/>
          <p14:tracePt t="78812" x="1387475" y="5868988"/>
          <p14:tracePt t="78813" x="1379538" y="5868988"/>
          <p14:tracePt t="78813" x="1379538" y="5876925"/>
          <p14:tracePt t="78818" x="1379538" y="5884863"/>
          <p14:tracePt t="78823" x="1379538" y="5892800"/>
          <p14:tracePt t="78827" x="1379538" y="5900738"/>
          <p14:tracePt t="78830" x="1379538" y="5908675"/>
          <p14:tracePt t="78834" x="1379538" y="5916613"/>
          <p14:tracePt t="78838" x="1379538" y="5924550"/>
          <p14:tracePt t="78841" x="1379538" y="5932488"/>
          <p14:tracePt t="78843" x="1379538" y="5940425"/>
          <p14:tracePt t="78846" x="1379538" y="5948363"/>
          <p14:tracePt t="78851" x="1379538" y="5956300"/>
          <p14:tracePt t="78854" x="1379538" y="5964238"/>
          <p14:tracePt t="78855" x="1379538" y="5972175"/>
          <p14:tracePt t="78859" x="1379538" y="5980113"/>
          <p14:tracePt t="78862" x="1387475" y="5988050"/>
          <p14:tracePt t="78865" x="1395413" y="5988050"/>
          <p14:tracePt t="78866" x="1395413" y="5995988"/>
          <p14:tracePt t="78866" x="1395413" y="6005513"/>
          <p14:tracePt t="78870" x="1403350" y="6005513"/>
          <p14:tracePt t="78871" x="1403350" y="6013450"/>
          <p14:tracePt t="78874" x="1403350" y="6021388"/>
          <p14:tracePt t="78876" x="1411288" y="6029325"/>
          <p14:tracePt t="78877" x="1411288" y="6037263"/>
          <p14:tracePt t="78879" x="1419225" y="6037263"/>
          <p14:tracePt t="78880" x="1427163" y="6045200"/>
          <p14:tracePt t="78883" x="1435100" y="6053138"/>
          <p14:tracePt t="78886" x="1435100" y="6061075"/>
          <p14:tracePt t="78887" x="1443038" y="6069013"/>
          <p14:tracePt t="78893" x="1466850" y="6084888"/>
          <p14:tracePt t="78897" x="1474788" y="6092825"/>
          <p14:tracePt t="78898" x="1474788" y="6100763"/>
          <p14:tracePt t="78900" x="1482725" y="6100763"/>
          <p14:tracePt t="78902" x="1490663" y="6108700"/>
          <p14:tracePt t="78904" x="1498600" y="6116638"/>
          <p14:tracePt t="78906" x="1506538" y="6116638"/>
          <p14:tracePt t="78907" x="1514475" y="6124575"/>
          <p14:tracePt t="78909" x="1522413" y="6132513"/>
          <p14:tracePt t="78911" x="1530350" y="6140450"/>
          <p14:tracePt t="78913" x="1538288" y="6140450"/>
          <p14:tracePt t="78914" x="1546225" y="6140450"/>
          <p14:tracePt t="78914" x="1546225" y="6148388"/>
          <p14:tracePt t="78915" x="1546225" y="6156325"/>
          <p14:tracePt t="78917" x="1554163" y="6156325"/>
          <p14:tracePt t="78918" x="1562100" y="6156325"/>
          <p14:tracePt t="78919" x="1562100" y="6164263"/>
          <p14:tracePt t="78920" x="1571625" y="6164263"/>
          <p14:tracePt t="78920" x="1579563" y="6164263"/>
          <p14:tracePt t="78922" x="1579563" y="6172200"/>
          <p14:tracePt t="78923" x="1587500" y="6172200"/>
          <p14:tracePt t="78924" x="1595438" y="6172200"/>
          <p14:tracePt t="78925" x="1603375" y="6180138"/>
          <p14:tracePt t="78926" x="1611313" y="6188075"/>
          <p14:tracePt t="78928" x="1619250" y="6188075"/>
          <p14:tracePt t="78930" x="1627188" y="6196013"/>
          <p14:tracePt t="78931" x="1635125" y="6196013"/>
          <p14:tracePt t="78931" x="1643063" y="6196013"/>
          <p14:tracePt t="78933" x="1643063" y="6203950"/>
          <p14:tracePt t="78934" x="1651000" y="6203950"/>
          <p14:tracePt t="78935" x="1658938" y="6203950"/>
          <p14:tracePt t="78936" x="1658938" y="6211888"/>
          <p14:tracePt t="78937" x="1674813" y="6219825"/>
          <p14:tracePt t="78939" x="1682750" y="6219825"/>
          <p14:tracePt t="78940" x="1690688" y="6219825"/>
          <p14:tracePt t="78940" x="1698625" y="6227763"/>
          <p14:tracePt t="78942" x="1706563" y="6227763"/>
          <p14:tracePt t="78944" x="1722438" y="6227763"/>
          <p14:tracePt t="78944" x="1730375" y="6235700"/>
          <p14:tracePt t="78945" x="1738313" y="6235700"/>
          <p14:tracePt t="78946" x="1746250" y="6243638"/>
          <p14:tracePt t="78947" x="1754188" y="6243638"/>
          <p14:tracePt t="78949" x="1762125" y="6243638"/>
          <p14:tracePt t="78949" x="1770063" y="6251575"/>
          <p14:tracePt t="78951" x="1778000" y="6259513"/>
          <p14:tracePt t="78951" x="1785938" y="6259513"/>
          <p14:tracePt t="78952" x="1793875" y="6259513"/>
          <p14:tracePt t="78954" x="1801813" y="6259513"/>
          <p14:tracePt t="78954" x="1817688" y="6267450"/>
          <p14:tracePt t="78956" x="1825625" y="6267450"/>
          <p14:tracePt t="78956" x="1833563" y="6275388"/>
          <p14:tracePt t="78957" x="1841500" y="6275388"/>
          <p14:tracePt t="78958" x="1849438" y="6275388"/>
          <p14:tracePt t="78959" x="1857375" y="6275388"/>
          <p14:tracePt t="78960" x="1873250" y="6283325"/>
          <p14:tracePt t="78961" x="1881188" y="6291263"/>
          <p14:tracePt t="78962" x="1889125" y="6291263"/>
          <p14:tracePt t="78963" x="1905000" y="6291263"/>
          <p14:tracePt t="78964" x="1912938" y="6299200"/>
          <p14:tracePt t="78966" x="1922463" y="6299200"/>
          <p14:tracePt t="78966" x="1938338" y="6307138"/>
          <p14:tracePt t="78967" x="1954213" y="6307138"/>
          <p14:tracePt t="78968" x="1962150" y="6307138"/>
          <p14:tracePt t="78969" x="1978025" y="6307138"/>
          <p14:tracePt t="78971" x="1985963" y="6323013"/>
          <p14:tracePt t="78971" x="1993900" y="6323013"/>
          <p14:tracePt t="78973" x="2009775" y="6323013"/>
          <p14:tracePt t="78973" x="2025650" y="6330950"/>
          <p14:tracePt t="78975" x="2057400" y="6330950"/>
          <p14:tracePt t="78977" x="2065338" y="6338888"/>
          <p14:tracePt t="78977" x="2081213" y="6338888"/>
          <p14:tracePt t="78978" x="2089150" y="6338888"/>
          <p14:tracePt t="78979" x="2105025" y="6348413"/>
          <p14:tracePt t="78981" x="2120900" y="6348413"/>
          <p14:tracePt t="78981" x="2136775" y="6348413"/>
          <p14:tracePt t="78983" x="2152650" y="6356350"/>
          <p14:tracePt t="78983" x="2168525" y="6356350"/>
          <p14:tracePt t="78984" x="2184400" y="6364288"/>
          <p14:tracePt t="78986" x="2192338" y="6364288"/>
          <p14:tracePt t="78986" x="2216150" y="6372225"/>
          <p14:tracePt t="78987" x="2224088" y="6372225"/>
          <p14:tracePt t="78988" x="2239963" y="6372225"/>
          <p14:tracePt t="78989" x="2255838" y="6372225"/>
          <p14:tracePt t="78991" x="2281238" y="6380163"/>
          <p14:tracePt t="78992" x="2297113" y="6380163"/>
          <p14:tracePt t="78992" x="2312988" y="6380163"/>
          <p14:tracePt t="78993" x="2328863" y="6388100"/>
          <p14:tracePt t="78994" x="2336800" y="6388100"/>
          <p14:tracePt t="78995" x="2352675" y="6388100"/>
          <p14:tracePt t="78997" x="2376488" y="6388100"/>
          <p14:tracePt t="78997" x="2400300" y="6388100"/>
          <p14:tracePt t="78998" x="2416175" y="6396038"/>
          <p14:tracePt t="78999" x="2432050" y="6396038"/>
          <p14:tracePt t="79001" x="2439988" y="6403975"/>
          <p14:tracePt t="79001" x="2455863" y="6403975"/>
          <p14:tracePt t="79003" x="2479675" y="6411913"/>
          <p14:tracePt t="79003" x="2487613" y="6411913"/>
          <p14:tracePt t="79005" x="2503488" y="6411913"/>
          <p14:tracePt t="79005" x="2519363" y="6411913"/>
          <p14:tracePt t="79006" x="2535238" y="6411913"/>
          <p14:tracePt t="79007" x="2559050" y="6419850"/>
          <p14:tracePt t="79008" x="2574925" y="6419850"/>
          <p14:tracePt t="79009" x="2590800" y="6427788"/>
          <p14:tracePt t="79010" x="2598738" y="6427788"/>
          <p14:tracePt t="79011" x="2616200" y="6427788"/>
          <p14:tracePt t="79012" x="2640013" y="6427788"/>
          <p14:tracePt t="79014" x="2655888" y="6435725"/>
          <p14:tracePt t="79014" x="2671763" y="6435725"/>
          <p14:tracePt t="79016" x="2687638" y="6435725"/>
          <p14:tracePt t="79016" x="2703513" y="6443663"/>
          <p14:tracePt t="79017" x="2719388" y="6443663"/>
          <p14:tracePt t="79018" x="2735263" y="6443663"/>
          <p14:tracePt t="79019" x="2751138" y="6443663"/>
          <p14:tracePt t="79021" x="2767013" y="6443663"/>
          <p14:tracePt t="79021" x="2782888" y="6451600"/>
          <p14:tracePt t="79022" x="2790825" y="6451600"/>
          <p14:tracePt t="79023" x="2814638" y="6451600"/>
          <p14:tracePt t="79025" x="2838450" y="6451600"/>
          <p14:tracePt t="79027" x="2854325" y="6451600"/>
          <p14:tracePt t="79027" x="2870200" y="6451600"/>
          <p14:tracePt t="79028" x="2886075" y="6451600"/>
          <p14:tracePt t="79029" x="2901950" y="6451600"/>
          <p14:tracePt t="79030" x="2917825" y="6459538"/>
          <p14:tracePt t="79032" x="2933700" y="6459538"/>
          <p14:tracePt t="79032" x="2949575" y="6467475"/>
          <p14:tracePt t="79033" x="2967038" y="6467475"/>
          <p14:tracePt t="79034" x="2990850" y="6467475"/>
          <p14:tracePt t="79035" x="2998788" y="6467475"/>
          <p14:tracePt t="79036" x="3014663" y="6467475"/>
          <p14:tracePt t="79037" x="3030538" y="6467475"/>
          <p14:tracePt t="79038" x="3046413" y="6475413"/>
          <p14:tracePt t="79040" x="3062288" y="6475413"/>
          <p14:tracePt t="79040" x="3086100" y="6475413"/>
          <p14:tracePt t="79041" x="3101975" y="6475413"/>
          <p14:tracePt t="79042" x="3117850" y="6475413"/>
          <p14:tracePt t="79043" x="3125788" y="6475413"/>
          <p14:tracePt t="79044" x="3149600" y="6475413"/>
          <p14:tracePt t="79046" x="3165475" y="6475413"/>
          <p14:tracePt t="79046" x="3181350" y="6475413"/>
          <p14:tracePt t="79047" x="3205163" y="6475413"/>
          <p14:tracePt t="79048" x="3221038" y="6483350"/>
          <p14:tracePt t="79049" x="3244850" y="6483350"/>
          <p14:tracePt t="79050" x="3260725" y="6483350"/>
          <p14:tracePt t="79051" x="3268663" y="6483350"/>
          <p14:tracePt t="79052" x="3292475" y="6491288"/>
          <p14:tracePt t="79053" x="3317875" y="6491288"/>
          <p14:tracePt t="79054" x="3325813" y="6491288"/>
          <p14:tracePt t="79056" x="3357563" y="6499225"/>
          <p14:tracePt t="79056" x="3373438" y="6499225"/>
          <p14:tracePt t="79057" x="3397250" y="6499225"/>
          <p14:tracePt t="79058" x="3413125" y="6499225"/>
          <p14:tracePt t="79059" x="3429000" y="6499225"/>
          <p14:tracePt t="79060" x="3452813" y="6499225"/>
          <p14:tracePt t="79061" x="3468688" y="6499225"/>
          <p14:tracePt t="79062" x="3484563" y="6499225"/>
          <p14:tracePt t="79064" x="3500438" y="6499225"/>
          <p14:tracePt t="79064" x="3524250" y="6499225"/>
          <p14:tracePt t="79066" x="3548063" y="6507163"/>
          <p14:tracePt t="79066" x="3563938" y="6507163"/>
          <p14:tracePt t="79067" x="3587750" y="6507163"/>
          <p14:tracePt t="79068" x="3611563" y="6507163"/>
          <p14:tracePt t="79070" x="3627438" y="6507163"/>
          <p14:tracePt t="79070" x="3643313" y="6515100"/>
          <p14:tracePt t="79072" x="3668713" y="6515100"/>
          <p14:tracePt t="79072" x="3684588" y="6515100"/>
          <p14:tracePt t="79073" x="3700463" y="6515100"/>
          <p14:tracePt t="79075" x="3748088" y="6515100"/>
          <p14:tracePt t="79076" x="3763963" y="6515100"/>
          <p14:tracePt t="79077" x="3787775" y="6515100"/>
          <p14:tracePt t="79078" x="3811588" y="6515100"/>
          <p14:tracePt t="79079" x="3827463" y="6515100"/>
          <p14:tracePt t="79080" x="3851275" y="6515100"/>
          <p14:tracePt t="79081" x="3867150" y="6515100"/>
          <p14:tracePt t="79082" x="3890963" y="6515100"/>
          <p14:tracePt t="79084" x="3906838" y="6515100"/>
          <p14:tracePt t="79084" x="3922713" y="6515100"/>
          <p14:tracePt t="79085" x="3946525" y="6515100"/>
          <p14:tracePt t="79086" x="3962400" y="6515100"/>
          <p14:tracePt t="79087" x="3986213" y="6515100"/>
          <p14:tracePt t="79088" x="4002088" y="6515100"/>
          <p14:tracePt t="79089" x="4027488" y="6515100"/>
          <p14:tracePt t="79090" x="4043363" y="6515100"/>
          <p14:tracePt t="79092" x="4067175" y="6515100"/>
          <p14:tracePt t="79092" x="4083050" y="6523038"/>
          <p14:tracePt t="79093" x="4098925" y="6523038"/>
          <p14:tracePt t="79094" x="4114800" y="6523038"/>
          <p14:tracePt t="79096" x="4138613" y="6523038"/>
          <p14:tracePt t="79096" x="4154488" y="6523038"/>
          <p14:tracePt t="79097" x="4170363" y="6530975"/>
          <p14:tracePt t="79098" x="4194175" y="6530975"/>
          <p14:tracePt t="79099" x="4210050" y="6530975"/>
          <p14:tracePt t="79100" x="4225925" y="6530975"/>
          <p14:tracePt t="79101" x="4241800" y="6530975"/>
          <p14:tracePt t="79102" x="4257675" y="6538913"/>
          <p14:tracePt t="79103" x="4281488" y="6538913"/>
          <p14:tracePt t="79104" x="4289425" y="6538913"/>
          <p14:tracePt t="79105" x="4321175" y="6538913"/>
          <p14:tracePt t="79107" x="4329113" y="6538913"/>
          <p14:tracePt t="79107" x="4344988" y="6538913"/>
          <p14:tracePt t="79108" x="4370388" y="6538913"/>
          <p14:tracePt t="79109" x="4386263" y="6538913"/>
          <p14:tracePt t="79110" x="4402138" y="6538913"/>
          <p14:tracePt t="79111" x="4418013" y="6538913"/>
          <p14:tracePt t="79112" x="4441825" y="6546850"/>
          <p14:tracePt t="79113" x="4457700" y="6546850"/>
          <p14:tracePt t="79114" x="4473575" y="6546850"/>
          <p14:tracePt t="79116" x="4489450" y="6546850"/>
          <p14:tracePt t="79116" x="4505325" y="6546850"/>
          <p14:tracePt t="79117" x="4521200" y="6554788"/>
          <p14:tracePt t="79118" x="4537075" y="6554788"/>
          <p14:tracePt t="79119" x="4560888" y="6554788"/>
          <p14:tracePt t="79120" x="4584700" y="6554788"/>
          <p14:tracePt t="79121" x="4592638" y="6554788"/>
          <p14:tracePt t="79122" x="4608513" y="6554788"/>
          <p14:tracePt t="79123" x="4624388" y="6554788"/>
          <p14:tracePt t="79125" x="4656138" y="6562725"/>
          <p14:tracePt t="79126" x="4679950" y="6562725"/>
          <p14:tracePt t="79127" x="4695825" y="6562725"/>
          <p14:tracePt t="79128" x="4713288" y="6562725"/>
          <p14:tracePt t="79130" x="4729163" y="6562725"/>
          <p14:tracePt t="79130" x="4745038" y="6562725"/>
          <p14:tracePt t="79131" x="4760913" y="6562725"/>
          <p14:tracePt t="79132" x="4776788" y="6562725"/>
          <p14:tracePt t="79133" x="4800600" y="6562725"/>
          <p14:tracePt t="79134" x="4816475" y="6562725"/>
          <p14:tracePt t="79136" x="4824413" y="6562725"/>
          <p14:tracePt t="79136" x="4848225" y="6562725"/>
          <p14:tracePt t="79137" x="4864100" y="6562725"/>
          <p14:tracePt t="79138" x="4872038" y="6570663"/>
          <p14:tracePt t="79139" x="4895850" y="6570663"/>
          <p14:tracePt t="79140" x="4911725" y="6570663"/>
          <p14:tracePt t="79141" x="4927600" y="6570663"/>
          <p14:tracePt t="79142" x="4951413" y="6570663"/>
          <p14:tracePt t="79143" x="4959350" y="6570663"/>
          <p14:tracePt t="79144" x="4975225" y="6570663"/>
          <p14:tracePt t="79145" x="4999038" y="6570663"/>
          <p14:tracePt t="79146" x="5014913" y="6570663"/>
          <p14:tracePt t="79147" x="5030788" y="6570663"/>
          <p14:tracePt t="79148" x="5038725" y="6570663"/>
          <p14:tracePt t="79149" x="5064125" y="6578600"/>
          <p14:tracePt t="79150" x="5080000" y="6578600"/>
          <p14:tracePt t="79151" x="5087938" y="6578600"/>
          <p14:tracePt t="79152" x="5111750" y="6578600"/>
          <p14:tracePt t="79153" x="5135563" y="6578600"/>
          <p14:tracePt t="79154" x="5143500" y="6578600"/>
          <p14:tracePt t="79155" x="5167313" y="6578600"/>
          <p14:tracePt t="79156" x="5183188" y="6578600"/>
          <p14:tracePt t="79157" x="5191125" y="6578600"/>
          <p14:tracePt t="79158" x="5207000" y="6578600"/>
          <p14:tracePt t="79159" x="5230813" y="6578600"/>
          <p14:tracePt t="79161" x="5238750" y="6578600"/>
          <p14:tracePt t="79161" x="5262563" y="6578600"/>
          <p14:tracePt t="79162" x="5278438" y="6578600"/>
          <p14:tracePt t="79163" x="5294313" y="6578600"/>
          <p14:tracePt t="79165" x="5310188" y="6578600"/>
          <p14:tracePt t="79165" x="5326063" y="6578600"/>
          <p14:tracePt t="79166" x="5349875" y="6570663"/>
          <p14:tracePt t="79167" x="5357813" y="6570663"/>
          <p14:tracePt t="79168" x="5373688" y="6570663"/>
          <p14:tracePt t="79169" x="5397500" y="6570663"/>
          <p14:tracePt t="79170" x="5414963" y="6570663"/>
          <p14:tracePt t="79171" x="5430838" y="6570663"/>
          <p14:tracePt t="79173" x="5446713" y="6570663"/>
          <p14:tracePt t="79173" x="5462588" y="6570663"/>
          <p14:tracePt t="79175" x="5486400" y="6570663"/>
          <p14:tracePt t="79176" x="5502275" y="6570663"/>
          <p14:tracePt t="79176" x="5510213" y="6562725"/>
          <p14:tracePt t="79177" x="5534025" y="6562725"/>
          <p14:tracePt t="79178" x="5549900" y="6562725"/>
          <p14:tracePt t="79179" x="5573713" y="6562725"/>
          <p14:tracePt t="79180" x="5589588" y="6562725"/>
          <p14:tracePt t="79181" x="5605463" y="6554788"/>
          <p14:tracePt t="79183" x="5621338" y="6554788"/>
          <p14:tracePt t="79183" x="5637213" y="6554788"/>
          <p14:tracePt t="79185" x="5653088" y="6554788"/>
          <p14:tracePt t="79185" x="5668963" y="6554788"/>
          <p14:tracePt t="79186" x="5692775" y="6554788"/>
          <p14:tracePt t="79187" x="5708650" y="6554788"/>
          <p14:tracePt t="79188" x="5724525" y="6554788"/>
          <p14:tracePt t="79189" x="5740400" y="6546850"/>
          <p14:tracePt t="79190" x="5765800" y="6546850"/>
          <p14:tracePt t="79191" x="5781675" y="6546850"/>
          <p14:tracePt t="79192" x="5797550" y="6546850"/>
          <p14:tracePt t="79193" x="5821363" y="6538913"/>
          <p14:tracePt t="79194" x="5837238" y="6538913"/>
          <p14:tracePt t="79196" x="5853113" y="6538913"/>
          <p14:tracePt t="79196" x="5876925" y="6538913"/>
          <p14:tracePt t="79197" x="5892800" y="6538913"/>
          <p14:tracePt t="79198" x="5908675" y="6530975"/>
          <p14:tracePt t="79199" x="5932488" y="6530975"/>
          <p14:tracePt t="79201" x="5948363" y="6530975"/>
          <p14:tracePt t="79201" x="5964238" y="6530975"/>
          <p14:tracePt t="79203" x="5988050" y="6530975"/>
          <p14:tracePt t="79203" x="6011863" y="6530975"/>
          <p14:tracePt t="79205" x="6027738" y="6530975"/>
          <p14:tracePt t="79205" x="6051550" y="6530975"/>
          <p14:tracePt t="79206" x="6067425" y="6530975"/>
          <p14:tracePt t="79207" x="6083300" y="6523038"/>
          <p14:tracePt t="79208" x="6108700" y="6523038"/>
          <p14:tracePt t="79209" x="6124575" y="6523038"/>
          <p14:tracePt t="79211" x="6140450" y="6523038"/>
          <p14:tracePt t="79211" x="6164263" y="6515100"/>
          <p14:tracePt t="79212" x="6188075" y="6515100"/>
          <p14:tracePt t="79213" x="6211888" y="6515100"/>
          <p14:tracePt t="79214" x="6227763" y="6515100"/>
          <p14:tracePt t="79215" x="6243638" y="6515100"/>
          <p14:tracePt t="79216" x="6267450" y="6515100"/>
          <p14:tracePt t="79217" x="6291263" y="6507163"/>
          <p14:tracePt t="79218" x="6307138" y="6507163"/>
          <p14:tracePt t="79219" x="6323013" y="6507163"/>
          <p14:tracePt t="79220" x="6346825" y="6507163"/>
          <p14:tracePt t="79221" x="6370638" y="6507163"/>
          <p14:tracePt t="79222" x="6386513" y="6507163"/>
          <p14:tracePt t="79223" x="6410325" y="6507163"/>
          <p14:tracePt t="79225" x="6451600" y="6507163"/>
          <p14:tracePt t="79226" x="6475413" y="6507163"/>
          <p14:tracePt t="79227" x="6499225" y="6507163"/>
          <p14:tracePt t="79228" x="6523038" y="6507163"/>
          <p14:tracePt t="79230" x="6546850" y="6499225"/>
          <p14:tracePt t="79230" x="6570663" y="6499225"/>
          <p14:tracePt t="79231" x="6586538" y="6499225"/>
          <p14:tracePt t="79233" x="6602413" y="6499225"/>
          <p14:tracePt t="79233" x="6626225" y="6499225"/>
          <p14:tracePt t="79234" x="6650038" y="6499225"/>
          <p14:tracePt t="79236" x="6665913" y="6499225"/>
          <p14:tracePt t="79236" x="6681788" y="6491288"/>
          <p14:tracePt t="79237" x="6713538" y="6491288"/>
          <p14:tracePt t="79238" x="6729413" y="6491288"/>
          <p14:tracePt t="79240" x="6753225" y="6491288"/>
          <p14:tracePt t="79240" x="6769100" y="6491288"/>
          <p14:tracePt t="79241" x="6794500" y="6491288"/>
          <p14:tracePt t="79242" x="6818313" y="6483350"/>
          <p14:tracePt t="79244" x="6842125" y="6483350"/>
          <p14:tracePt t="79244" x="6858000" y="6483350"/>
          <p14:tracePt t="79245" x="6881813" y="6483350"/>
          <p14:tracePt t="79246" x="6897688" y="6483350"/>
          <p14:tracePt t="79247" x="6921500" y="6483350"/>
          <p14:tracePt t="79248" x="6937375" y="6483350"/>
          <p14:tracePt t="79249" x="6961188" y="6483350"/>
          <p14:tracePt t="79251" x="6977063" y="6483350"/>
          <p14:tracePt t="79251" x="6992938" y="6483350"/>
          <p14:tracePt t="79252" x="7016750" y="6483350"/>
          <p14:tracePt t="79253" x="7032625" y="6483350"/>
          <p14:tracePt t="79255" x="7056438" y="6475413"/>
          <p14:tracePt t="79255" x="7080250" y="6475413"/>
          <p14:tracePt t="79256" x="7096125" y="6475413"/>
          <p14:tracePt t="79257" x="7112000" y="6475413"/>
          <p14:tracePt t="79259" x="7135813" y="6475413"/>
          <p14:tracePt t="79260" x="7153275" y="6467475"/>
          <p14:tracePt t="79260" x="7169150" y="6467475"/>
          <p14:tracePt t="79261" x="7185025" y="6467475"/>
          <p14:tracePt t="79262" x="7208838" y="6459538"/>
          <p14:tracePt t="79264" x="7232650" y="6459538"/>
          <p14:tracePt t="79264" x="7240588" y="6459538"/>
          <p14:tracePt t="79265" x="7264400" y="6459538"/>
          <p14:tracePt t="79266" x="7280275" y="6459538"/>
          <p14:tracePt t="79267" x="7288213" y="6459538"/>
          <p14:tracePt t="79268" x="7312025" y="6459538"/>
          <p14:tracePt t="79269" x="7335838" y="6451600"/>
          <p14:tracePt t="79270" x="7343775" y="6451600"/>
          <p14:tracePt t="79271" x="7367588" y="6451600"/>
          <p14:tracePt t="79272" x="7375525" y="6451600"/>
          <p14:tracePt t="79273" x="7391400" y="6443663"/>
          <p14:tracePt t="79275" x="7431088" y="6435725"/>
          <p14:tracePt t="79276" x="7446963" y="6435725"/>
          <p14:tracePt t="79277" x="7462838" y="6435725"/>
          <p14:tracePt t="79279" x="7470775" y="6435725"/>
          <p14:tracePt t="79279" x="7486650" y="6435725"/>
          <p14:tracePt t="79280" x="7512050" y="6435725"/>
          <p14:tracePt t="79281" x="7527925" y="6435725"/>
          <p14:tracePt t="79283" x="7535863" y="6435725"/>
          <p14:tracePt t="79283" x="7551738" y="6427788"/>
          <p14:tracePt t="79285" x="7567613" y="6427788"/>
          <p14:tracePt t="79285" x="7583488" y="6419850"/>
          <p14:tracePt t="79287" x="7591425" y="6419850"/>
          <p14:tracePt t="79287" x="7615238" y="6419850"/>
          <p14:tracePt t="79289" x="7623175" y="6419850"/>
          <p14:tracePt t="79289" x="7639050" y="6411913"/>
          <p14:tracePt t="79290" x="7654925" y="6411913"/>
          <p14:tracePt t="79292" x="7670800" y="6403975"/>
          <p14:tracePt t="79292" x="7678738" y="6403975"/>
          <p14:tracePt t="79293" x="7694613" y="6396038"/>
          <p14:tracePt t="79295" x="7710488" y="6396038"/>
          <p14:tracePt t="79295" x="7718425" y="6396038"/>
          <p14:tracePt t="79296" x="7734300" y="6388100"/>
          <p14:tracePt t="79297" x="7750175" y="6388100"/>
          <p14:tracePt t="79299" x="7766050" y="6380163"/>
          <p14:tracePt t="79299" x="7773988" y="6380163"/>
          <p14:tracePt t="79300" x="7781925" y="6380163"/>
          <p14:tracePt t="79301" x="7805738" y="6372225"/>
          <p14:tracePt t="79303" x="7813675" y="6372225"/>
          <p14:tracePt t="79303" x="7821613" y="6364288"/>
          <p14:tracePt t="79304" x="7839075" y="6364288"/>
          <p14:tracePt t="79306" x="7847013" y="6364288"/>
          <p14:tracePt t="79306" x="7862888" y="6364288"/>
          <p14:tracePt t="79308" x="7870825" y="6356350"/>
          <p14:tracePt t="79309" x="7894638" y="6348413"/>
          <p14:tracePt t="79310" x="7902575" y="6348413"/>
          <p14:tracePt t="79311" x="7918450" y="6338888"/>
          <p14:tracePt t="79313" x="7934325" y="6338888"/>
          <p14:tracePt t="79313" x="7942263" y="6330950"/>
          <p14:tracePt t="79314" x="7950200" y="6330950"/>
          <p14:tracePt t="79315" x="7958138" y="6330950"/>
          <p14:tracePt t="79316" x="7974013" y="6330950"/>
          <p14:tracePt t="79317" x="7981950" y="6323013"/>
          <p14:tracePt t="79318" x="7989888" y="6323013"/>
          <p14:tracePt t="79319" x="7997825" y="6315075"/>
          <p14:tracePt t="79321" x="8013700" y="6315075"/>
          <p14:tracePt t="79321" x="8021638" y="6307138"/>
          <p14:tracePt t="79323" x="8029575" y="6307138"/>
          <p14:tracePt t="79323" x="8045450" y="6299200"/>
          <p14:tracePt t="79325" x="8061325" y="6299200"/>
          <p14:tracePt t="79326" x="8077200" y="6299200"/>
          <p14:tracePt t="79327" x="8077200" y="6283325"/>
          <p14:tracePt t="79329" x="8093075" y="6283325"/>
          <p14:tracePt t="79329" x="8101013" y="6283325"/>
          <p14:tracePt t="79330" x="8108950" y="6283325"/>
          <p14:tracePt t="79331" x="8124825" y="6275388"/>
          <p14:tracePt t="79333" x="8124825" y="6267450"/>
          <p14:tracePt t="79333" x="8132763" y="6267450"/>
          <p14:tracePt t="79334" x="8148638" y="6267450"/>
          <p14:tracePt t="79335" x="8148638" y="6259513"/>
          <p14:tracePt t="79336" x="8164513" y="6259513"/>
          <p14:tracePt t="79339" x="8172450" y="6251575"/>
          <p14:tracePt t="79339" x="8180388" y="6251575"/>
          <p14:tracePt t="79340" x="8189913" y="6243638"/>
          <p14:tracePt t="79342" x="8197850" y="6243638"/>
          <p14:tracePt t="79343" x="8205788" y="6235700"/>
          <p14:tracePt t="79343" x="8213725" y="6227763"/>
          <p14:tracePt t="79344" x="8221663" y="6227763"/>
          <p14:tracePt t="79346" x="8229600" y="6219825"/>
          <p14:tracePt t="79346" x="8237538" y="6219825"/>
          <p14:tracePt t="79347" x="8245475" y="6219825"/>
          <p14:tracePt t="79349" x="8253413" y="6211888"/>
          <p14:tracePt t="79349" x="8261350" y="6203950"/>
          <p14:tracePt t="79350" x="8269288" y="6203950"/>
          <p14:tracePt t="79351" x="8277225" y="6196013"/>
          <p14:tracePt t="79353" x="8293100" y="6188075"/>
          <p14:tracePt t="79354" x="8301038" y="6180138"/>
          <p14:tracePt t="79355" x="8308975" y="6180138"/>
          <p14:tracePt t="79357" x="8316913" y="6172200"/>
          <p14:tracePt t="79358" x="8324850" y="6164263"/>
          <p14:tracePt t="79359" x="8332788" y="6164263"/>
          <p14:tracePt t="79360" x="8348663" y="6164263"/>
          <p14:tracePt t="79361" x="8348663" y="6148388"/>
          <p14:tracePt t="79362" x="8356600" y="6148388"/>
          <p14:tracePt t="79363" x="8364538" y="6148388"/>
          <p14:tracePt t="79365" x="8372475" y="6140450"/>
          <p14:tracePt t="79366" x="8380413" y="6132513"/>
          <p14:tracePt t="79367" x="8388350" y="6132513"/>
          <p14:tracePt t="79369" x="8396288" y="6132513"/>
          <p14:tracePt t="79369" x="8396288" y="6124575"/>
          <p14:tracePt t="79371" x="8404225" y="6116638"/>
          <p14:tracePt t="79373" x="8412163" y="6116638"/>
          <p14:tracePt t="79375" x="8428038" y="6108700"/>
          <p14:tracePt t="79376" x="8428038" y="6100763"/>
          <p14:tracePt t="79377" x="8435975" y="6092825"/>
          <p14:tracePt t="79379" x="8443913" y="6092825"/>
          <p14:tracePt t="79381" x="8443913" y="6084888"/>
          <p14:tracePt t="79381" x="8459788" y="6084888"/>
          <p14:tracePt t="79384" x="8459788" y="6076950"/>
          <p14:tracePt t="79384" x="8467725" y="6076950"/>
          <p14:tracePt t="79386" x="8467725" y="6069013"/>
          <p14:tracePt t="79387" x="8475663" y="6061075"/>
          <p14:tracePt t="79389" x="8483600" y="6061075"/>
          <p14:tracePt t="79390" x="8491538" y="6053138"/>
          <p14:tracePt t="79393" x="8499475" y="6045200"/>
          <p14:tracePt t="79397" x="8507413" y="6037263"/>
          <p14:tracePt t="79398" x="8515350" y="6029325"/>
          <p14:tracePt t="79401" x="8523288" y="6029325"/>
          <p14:tracePt t="79402" x="8523288" y="6021388"/>
          <p14:tracePt t="79404" x="8531225" y="6021388"/>
          <p14:tracePt t="79406" x="8531225" y="6013450"/>
          <p14:tracePt t="79407" x="8540750" y="6013450"/>
          <p14:tracePt t="79409" x="8548688" y="6005513"/>
          <p14:tracePt t="79410" x="8548688" y="5995988"/>
          <p14:tracePt t="79413" x="8556625" y="5995988"/>
          <p14:tracePt t="79415" x="8556625" y="5988050"/>
          <p14:tracePt t="79419" x="8564563" y="5980113"/>
          <p14:tracePt t="79422" x="8564563" y="5972175"/>
          <p14:tracePt t="79423" x="8572500" y="5964238"/>
          <p14:tracePt t="79426" x="8580438" y="5964238"/>
          <p14:tracePt t="79428" x="8580438" y="5956300"/>
          <p14:tracePt t="79432" x="8588375" y="5948363"/>
          <p14:tracePt t="79436" x="8588375" y="5940425"/>
          <p14:tracePt t="79440" x="8588375" y="5932488"/>
          <p14:tracePt t="79441" x="8596313" y="5932488"/>
          <p14:tracePt t="79443" x="8596313" y="5924550"/>
          <p14:tracePt t="79446" x="8596313" y="5916613"/>
          <p14:tracePt t="79451" x="8596313" y="5908675"/>
          <p14:tracePt t="79453" x="8604250" y="5908675"/>
          <p14:tracePt t="79456" x="8604250" y="5900738"/>
          <p14:tracePt t="79458" x="8604250" y="5892800"/>
          <p14:tracePt t="79461" x="8612188" y="5892800"/>
          <p14:tracePt t="79463" x="8612188" y="5884863"/>
          <p14:tracePt t="79468" x="8612188" y="5876925"/>
          <p14:tracePt t="79473" x="8612188" y="5868988"/>
          <p14:tracePt t="79476" x="8612188" y="5861050"/>
          <p14:tracePt t="79481" x="8612188" y="5853113"/>
          <p14:tracePt t="79485" x="8612188" y="5845175"/>
          <p14:tracePt t="79487" x="8604250" y="5845175"/>
          <p14:tracePt t="79490" x="8604250" y="5837238"/>
          <p14:tracePt t="79492" x="8596313" y="5829300"/>
          <p14:tracePt t="79495" x="8588375" y="5829300"/>
          <p14:tracePt t="79497" x="8588375" y="5821363"/>
          <p14:tracePt t="79498" x="8580438" y="5821363"/>
          <p14:tracePt t="79502" x="8564563" y="5813425"/>
          <p14:tracePt t="79503" x="8564563" y="5805488"/>
          <p14:tracePt t="79506" x="8556625" y="5797550"/>
          <p14:tracePt t="79508" x="8548688" y="5797550"/>
          <p14:tracePt t="79511" x="8531225" y="5789613"/>
          <p14:tracePt t="79513" x="8515350" y="5789613"/>
          <p14:tracePt t="79514" x="8507413" y="5781675"/>
          <p14:tracePt t="79517" x="8499475" y="5781675"/>
          <p14:tracePt t="79519" x="8483600" y="5765800"/>
          <p14:tracePt t="79521" x="8475663" y="5765800"/>
          <p14:tracePt t="79523" x="8459788" y="5757863"/>
          <p14:tracePt t="79524" x="8451850" y="5757863"/>
          <p14:tracePt t="79525" x="8435975" y="5757863"/>
          <p14:tracePt t="79528" x="8428038" y="5749925"/>
          <p14:tracePt t="79530" x="8404225" y="5741988"/>
          <p14:tracePt t="79532" x="8388350" y="5741988"/>
          <p14:tracePt t="79534" x="8372475" y="5741988"/>
          <p14:tracePt t="79535" x="8348663" y="5734050"/>
          <p14:tracePt t="79537" x="8340725" y="5734050"/>
          <p14:tracePt t="79538" x="8332788" y="5734050"/>
          <p14:tracePt t="79539" x="8308975" y="5726113"/>
          <p14:tracePt t="79541" x="8301038" y="5726113"/>
          <p14:tracePt t="79543" x="8277225" y="5726113"/>
          <p14:tracePt t="79544" x="8253413" y="5726113"/>
          <p14:tracePt t="79546" x="8245475" y="5718175"/>
          <p14:tracePt t="79546" x="8229600" y="5718175"/>
          <p14:tracePt t="79548" x="8213725" y="5718175"/>
          <p14:tracePt t="79549" x="8205788" y="5718175"/>
          <p14:tracePt t="79549" x="8197850" y="5710238"/>
          <p14:tracePt t="79550" x="8180388" y="5710238"/>
          <p14:tracePt t="79552" x="8164513" y="5710238"/>
          <p14:tracePt t="79552" x="8148638" y="5710238"/>
          <p14:tracePt t="79554" x="8140700" y="5710238"/>
          <p14:tracePt t="79554" x="8132763" y="5710238"/>
          <p14:tracePt t="79556" x="8108950" y="5710238"/>
          <p14:tracePt t="79556" x="8101013" y="5710238"/>
          <p14:tracePt t="79557" x="8085138" y="5710238"/>
          <p14:tracePt t="79559" x="8061325" y="5710238"/>
          <p14:tracePt t="79560" x="8037513" y="5702300"/>
          <p14:tracePt t="79561" x="8021638" y="5702300"/>
          <p14:tracePt t="79562" x="8013700" y="5702300"/>
          <p14:tracePt t="79564" x="7997825" y="5702300"/>
          <p14:tracePt t="79564" x="7989888" y="5702300"/>
          <p14:tracePt t="79566" x="7966075" y="5702300"/>
          <p14:tracePt t="79567" x="7950200" y="5702300"/>
          <p14:tracePt t="79567" x="7942263" y="5702300"/>
          <p14:tracePt t="79569" x="7926388" y="5694363"/>
          <p14:tracePt t="79569" x="7902575" y="5694363"/>
          <p14:tracePt t="79571" x="7886700" y="5694363"/>
          <p14:tracePt t="79571" x="7870825" y="5694363"/>
          <p14:tracePt t="79573" x="7854950" y="5694363"/>
          <p14:tracePt t="79573" x="7839075" y="5694363"/>
          <p14:tracePt t="79576" x="7805738" y="5694363"/>
          <p14:tracePt t="79577" x="7789863" y="5694363"/>
          <p14:tracePt t="79578" x="7773988" y="5686425"/>
          <p14:tracePt t="79579" x="7758113" y="5686425"/>
          <p14:tracePt t="79579" x="7750175" y="5686425"/>
          <p14:tracePt t="79581" x="7726363" y="5686425"/>
          <p14:tracePt t="79582" x="7718425" y="5686425"/>
          <p14:tracePt t="79582" x="7694613" y="5686425"/>
          <p14:tracePt t="79584" x="7678738" y="5686425"/>
          <p14:tracePt t="79585" x="7662863" y="5686425"/>
          <p14:tracePt t="79586" x="7646988" y="5686425"/>
          <p14:tracePt t="79586" x="7631113" y="5686425"/>
          <p14:tracePt t="79588" x="7623175" y="5686425"/>
          <p14:tracePt t="79589" x="7599363" y="5686425"/>
          <p14:tracePt t="79589" x="7583488" y="5686425"/>
          <p14:tracePt t="79590" x="7567613" y="5686425"/>
          <p14:tracePt t="79593" x="7535863" y="5678488"/>
          <p14:tracePt t="79594" x="7527925" y="5678488"/>
          <p14:tracePt t="79594" x="7504113" y="5678488"/>
          <p14:tracePt t="79595" x="7486650" y="5678488"/>
          <p14:tracePt t="79596" x="7470775" y="5670550"/>
          <p14:tracePt t="79597" x="7454900" y="5670550"/>
          <p14:tracePt t="79599" x="7446963" y="5670550"/>
          <p14:tracePt t="79599" x="7431088" y="5670550"/>
          <p14:tracePt t="79601" x="7407275" y="5670550"/>
          <p14:tracePt t="79601" x="7399338" y="5670550"/>
          <p14:tracePt t="79603" x="7391400" y="5670550"/>
          <p14:tracePt t="79604" x="7375525" y="5670550"/>
          <p14:tracePt t="79604" x="7359650" y="5670550"/>
          <p14:tracePt t="79606" x="7343775" y="5670550"/>
          <p14:tracePt t="79607" x="7327900" y="5662613"/>
          <p14:tracePt t="79607" x="7312025" y="5662613"/>
          <p14:tracePt t="79609" x="7288213" y="5662613"/>
          <p14:tracePt t="79610" x="7264400" y="5662613"/>
          <p14:tracePt t="79611" x="7256463" y="5662613"/>
          <p14:tracePt t="79612" x="7240588" y="5662613"/>
          <p14:tracePt t="79613" x="7224713" y="5662613"/>
          <p14:tracePt t="79615" x="7216775" y="5662613"/>
          <p14:tracePt t="79615" x="7192963" y="5662613"/>
          <p14:tracePt t="79617" x="7177088" y="5662613"/>
          <p14:tracePt t="79617" x="7169150" y="5662613"/>
          <p14:tracePt t="79618" x="7153275" y="5653088"/>
          <p14:tracePt t="79620" x="7135813" y="5653088"/>
          <p14:tracePt t="79620" x="7119938" y="5653088"/>
          <p14:tracePt t="79622" x="7104063" y="5653088"/>
          <p14:tracePt t="79623" x="7096125" y="5653088"/>
          <p14:tracePt t="79623" x="7080250" y="5653088"/>
          <p14:tracePt t="79626" x="7048500" y="5645150"/>
          <p14:tracePt t="79627" x="7032625" y="5645150"/>
          <p14:tracePt t="79628" x="7024688" y="5645150"/>
          <p14:tracePt t="79629" x="7008813" y="5645150"/>
          <p14:tracePt t="79629" x="6992938" y="5645150"/>
          <p14:tracePt t="79630" x="6969125" y="5645150"/>
          <p14:tracePt t="79631" x="6961188" y="5645150"/>
          <p14:tracePt t="79633" x="6953250" y="5645150"/>
          <p14:tracePt t="79633" x="6937375" y="5645150"/>
          <p14:tracePt t="79635" x="6921500" y="5637213"/>
          <p14:tracePt t="79635" x="6905625" y="5637213"/>
          <p14:tracePt t="79637" x="6889750" y="5637213"/>
          <p14:tracePt t="79637" x="6881813" y="5629275"/>
          <p14:tracePt t="79639" x="6865938" y="5629275"/>
          <p14:tracePt t="79639" x="6850063" y="5629275"/>
          <p14:tracePt t="79640" x="6834188" y="5629275"/>
          <p14:tracePt t="79642" x="6818313" y="5621338"/>
          <p14:tracePt t="79643" x="6794500" y="5621338"/>
          <p14:tracePt t="79644" x="6784975" y="5621338"/>
          <p14:tracePt t="79646" x="6769100" y="5621338"/>
          <p14:tracePt t="79647" x="6753225" y="5613400"/>
          <p14:tracePt t="79647" x="6737350" y="5613400"/>
          <p14:tracePt t="79649" x="6721475" y="5613400"/>
          <p14:tracePt t="79649" x="6713538" y="5613400"/>
          <p14:tracePt t="79651" x="6705600" y="5613400"/>
          <p14:tracePt t="79651" x="6689725" y="5605463"/>
          <p14:tracePt t="79653" x="6665913" y="5605463"/>
          <p14:tracePt t="79655" x="6650038" y="5605463"/>
          <p14:tracePt t="79655" x="6634163" y="5605463"/>
          <p14:tracePt t="79657" x="6626225" y="5605463"/>
          <p14:tracePt t="79657" x="6602413" y="5605463"/>
          <p14:tracePt t="79659" x="6586538" y="5605463"/>
          <p14:tracePt t="79660" x="6570663" y="5605463"/>
          <p14:tracePt t="79661" x="6554788" y="5605463"/>
          <p14:tracePt t="79662" x="6538913" y="5605463"/>
          <p14:tracePt t="79663" x="6530975" y="5605463"/>
          <p14:tracePt t="79665" x="6515100" y="5605463"/>
          <p14:tracePt t="79665" x="6507163" y="5605463"/>
          <p14:tracePt t="79666" x="6483350" y="5597525"/>
          <p14:tracePt t="79667" x="6475413" y="5597525"/>
          <p14:tracePt t="79669" x="6467475" y="5597525"/>
          <p14:tracePt t="79669" x="6451600" y="5597525"/>
          <p14:tracePt t="79671" x="6434138" y="5597525"/>
          <p14:tracePt t="79671" x="6418263" y="5597525"/>
          <p14:tracePt t="79673" x="6402388" y="5597525"/>
          <p14:tracePt t="79674" x="6394450" y="5589588"/>
          <p14:tracePt t="79675" x="6362700" y="5589588"/>
          <p14:tracePt t="79677" x="6346825" y="5589588"/>
          <p14:tracePt t="79677" x="6338888" y="5589588"/>
          <p14:tracePt t="79679" x="6330950" y="5589588"/>
          <p14:tracePt t="79679" x="6307138" y="5581650"/>
          <p14:tracePt t="79680" x="6291263" y="5581650"/>
          <p14:tracePt t="79682" x="6283325" y="5581650"/>
          <p14:tracePt t="79682" x="6267450" y="5581650"/>
          <p14:tracePt t="79684" x="6251575" y="5581650"/>
          <p14:tracePt t="79684" x="6235700" y="5581650"/>
          <p14:tracePt t="79686" x="6219825" y="5581650"/>
          <p14:tracePt t="79687" x="6203950" y="5581650"/>
          <p14:tracePt t="79687" x="6196013" y="5581650"/>
          <p14:tracePt t="79689" x="6180138" y="5581650"/>
          <p14:tracePt t="79689" x="6164263" y="5581650"/>
          <p14:tracePt t="79691" x="6148388" y="5581650"/>
          <p14:tracePt t="79692" x="6124575" y="5581650"/>
          <p14:tracePt t="79694" x="6108700" y="5581650"/>
          <p14:tracePt t="79695" x="6091238" y="5581650"/>
          <p14:tracePt t="79695" x="6067425" y="5573713"/>
          <p14:tracePt t="79696" x="6059488" y="5573713"/>
          <p14:tracePt t="79697" x="6043613" y="5573713"/>
          <p14:tracePt t="79698" x="6027738" y="5573713"/>
          <p14:tracePt t="79700" x="6019800" y="5573713"/>
          <p14:tracePt t="79700" x="6003925" y="5565775"/>
          <p14:tracePt t="79702" x="5980113" y="5565775"/>
          <p14:tracePt t="79702" x="5972175" y="5565775"/>
          <p14:tracePt t="79703" x="5956300" y="5565775"/>
          <p14:tracePt t="79705" x="5940425" y="5565775"/>
          <p14:tracePt t="79706" x="5924550" y="5565775"/>
          <p14:tracePt t="79706" x="5908675" y="5565775"/>
          <p14:tracePt t="79707" x="5892800" y="5565775"/>
          <p14:tracePt t="79709" x="5868988" y="5565775"/>
          <p14:tracePt t="79710" x="5853113" y="5565775"/>
          <p14:tracePt t="79711" x="5837238" y="5565775"/>
          <p14:tracePt t="79713" x="5821363" y="5557838"/>
          <p14:tracePt t="79714" x="5805488" y="5557838"/>
          <p14:tracePt t="79715" x="5797550" y="5557838"/>
          <p14:tracePt t="79716" x="5773738" y="5557838"/>
          <p14:tracePt t="79717" x="5757863" y="5557838"/>
          <p14:tracePt t="79717" x="5749925" y="5557838"/>
          <p14:tracePt t="79719" x="5732463" y="5557838"/>
          <p14:tracePt t="79720" x="5724525" y="5557838"/>
          <p14:tracePt t="79721" x="5700713" y="5557838"/>
          <p14:tracePt t="79722" x="5692775" y="5557838"/>
          <p14:tracePt t="79723" x="5684838" y="5557838"/>
          <p14:tracePt t="79723" x="5668963" y="5557838"/>
          <p14:tracePt t="79725" x="5637213" y="5549900"/>
          <p14:tracePt t="79726" x="5621338" y="5549900"/>
          <p14:tracePt t="79727" x="5613400" y="5549900"/>
          <p14:tracePt t="79728" x="5605463" y="5549900"/>
          <p14:tracePt t="79730" x="5589588" y="5549900"/>
          <p14:tracePt t="79730" x="5573713" y="5549900"/>
          <p14:tracePt t="79732" x="5565775" y="5549900"/>
          <p14:tracePt t="79732" x="5549900" y="5549900"/>
          <p14:tracePt t="79733" x="5534025" y="5541963"/>
          <p14:tracePt t="79735" x="5526088" y="5541963"/>
          <p14:tracePt t="79735" x="5518150" y="5541963"/>
          <p14:tracePt t="79737" x="5502275" y="5541963"/>
          <p14:tracePt t="79738" x="5486400" y="5541963"/>
          <p14:tracePt t="79738" x="5470525" y="5541963"/>
          <p14:tracePt t="79740" x="5454650" y="5541963"/>
          <p14:tracePt t="79742" x="5430838" y="5541963"/>
          <p14:tracePt t="79744" x="5422900" y="5541963"/>
          <p14:tracePt t="79744" x="5407025" y="5541963"/>
          <p14:tracePt t="79746" x="5397500" y="5541963"/>
          <p14:tracePt t="79746" x="5389563" y="5541963"/>
          <p14:tracePt t="79747" x="5381625" y="5541963"/>
          <p14:tracePt t="79748" x="5365750" y="5541963"/>
          <p14:tracePt t="79751" x="5357813" y="5541963"/>
          <p14:tracePt t="79751" x="5341938" y="5541963"/>
          <p14:tracePt t="79753" x="5326063" y="5541963"/>
          <p14:tracePt t="79755" x="5310188" y="5541963"/>
          <p14:tracePt t="79756" x="5302250" y="5541963"/>
          <p14:tracePt t="79757" x="5294313" y="5541963"/>
          <p14:tracePt t="79757" x="5286375" y="5534025"/>
          <p14:tracePt t="79759" x="5270500" y="5534025"/>
          <p14:tracePt t="79760" x="5254625" y="5534025"/>
          <p14:tracePt t="79761" x="5238750" y="5534025"/>
          <p14:tracePt t="79763" x="5230813" y="5534025"/>
          <p14:tracePt t="79764" x="5222875" y="5534025"/>
          <p14:tracePt t="79764" x="5214938" y="5534025"/>
          <p14:tracePt t="79766" x="5199063" y="5534025"/>
          <p14:tracePt t="79768" x="5191125" y="5526088"/>
          <p14:tracePt t="79769" x="5167313" y="5526088"/>
          <p14:tracePt t="79771" x="5159375" y="5526088"/>
          <p14:tracePt t="79771" x="5135563" y="5526088"/>
          <p14:tracePt t="79774" x="5127625" y="5526088"/>
          <p14:tracePt t="79776" x="5103813" y="5526088"/>
          <p14:tracePt t="79777" x="5095875" y="5526088"/>
          <p14:tracePt t="79778" x="5087938" y="5526088"/>
          <p14:tracePt t="79778" x="5072063" y="5526088"/>
          <p14:tracePt t="79779" x="5064125" y="5526088"/>
          <p14:tracePt t="79781" x="5056188" y="5526088"/>
          <p14:tracePt t="79781" x="5038725" y="5526088"/>
          <p14:tracePt t="79783" x="5030788" y="5526088"/>
          <p14:tracePt t="79783" x="5022850" y="5526088"/>
          <p14:tracePt t="79784" x="5014913" y="5526088"/>
          <p14:tracePt t="79786" x="4999038" y="5526088"/>
          <p14:tracePt t="79786" x="4991100" y="5526088"/>
          <p14:tracePt t="79788" x="4983163" y="5526088"/>
          <p14:tracePt t="79789" x="4975225" y="5526088"/>
          <p14:tracePt t="79789" x="4967288" y="5526088"/>
          <p14:tracePt t="79791" x="4959350" y="5526088"/>
          <p14:tracePt t="79793" x="4927600" y="5526088"/>
          <p14:tracePt t="79793" x="4919663" y="5526088"/>
          <p14:tracePt t="79794" x="4911725" y="5526088"/>
          <p14:tracePt t="79796" x="4903788" y="5526088"/>
          <p14:tracePt t="79796" x="4895850" y="5526088"/>
          <p14:tracePt t="79798" x="4887913" y="5526088"/>
          <p14:tracePt t="79799" x="4872038" y="5526088"/>
          <p14:tracePt t="79799" x="4864100" y="5526088"/>
          <p14:tracePt t="79801" x="4856163" y="5518150"/>
          <p14:tracePt t="79802" x="4840288" y="5518150"/>
          <p14:tracePt t="79802" x="4832350" y="5518150"/>
          <p14:tracePt t="79804" x="4824413" y="5518150"/>
          <p14:tracePt t="79804" x="4816475" y="5518150"/>
          <p14:tracePt t="79806" x="4800600" y="5518150"/>
          <p14:tracePt t="79806" x="4792663" y="5518150"/>
          <p14:tracePt t="79807" x="4784725" y="5518150"/>
          <p14:tracePt t="79809" x="4760913" y="5518150"/>
          <p14:tracePt t="79810" x="4752975" y="5518150"/>
          <p14:tracePt t="79811" x="4737100" y="5518150"/>
          <p14:tracePt t="79813" x="4729163" y="5518150"/>
          <p14:tracePt t="79813" x="4713288" y="5518150"/>
          <p14:tracePt t="79814" x="4705350" y="5518150"/>
          <p14:tracePt t="79815" x="4695825" y="5518150"/>
          <p14:tracePt t="79816" x="4687888" y="5518150"/>
          <p14:tracePt t="79817" x="4672013" y="5518150"/>
          <p14:tracePt t="79820" x="4656138" y="5518150"/>
          <p14:tracePt t="79820" x="4640263" y="5518150"/>
          <p14:tracePt t="79823" x="4624388" y="5518150"/>
          <p14:tracePt t="79823" x="4608513" y="5518150"/>
          <p14:tracePt t="79825" x="4592638" y="5518150"/>
          <p14:tracePt t="79826" x="4584700" y="5518150"/>
          <p14:tracePt t="79827" x="4576763" y="5518150"/>
          <p14:tracePt t="79828" x="4568825" y="5518150"/>
          <p14:tracePt t="79829" x="4552950" y="5518150"/>
          <p14:tracePt t="79830" x="4537075" y="5518150"/>
          <p14:tracePt t="79832" x="4529138" y="5518150"/>
          <p14:tracePt t="79833" x="4505325" y="5518150"/>
          <p14:tracePt t="79835" x="4497388" y="5518150"/>
          <p14:tracePt t="79836" x="4473575" y="5518150"/>
          <p14:tracePt t="79837" x="4465638" y="5518150"/>
          <p14:tracePt t="79839" x="4449763" y="5518150"/>
          <p14:tracePt t="79840" x="4441825" y="5518150"/>
          <p14:tracePt t="79842" x="4433888" y="5518150"/>
          <p14:tracePt t="79842" x="4425950" y="5518150"/>
          <p14:tracePt t="79843" x="4410075" y="5518150"/>
          <p14:tracePt t="79844" x="4402138" y="5518150"/>
          <p14:tracePt t="79845" x="4394200" y="5518150"/>
          <p14:tracePt t="79846" x="4386263" y="5518150"/>
          <p14:tracePt t="79847" x="4378325" y="5518150"/>
          <p14:tracePt t="79849" x="4370388" y="5518150"/>
          <p14:tracePt t="79849" x="4352925" y="5518150"/>
          <p14:tracePt t="79851" x="4344988" y="5518150"/>
          <p14:tracePt t="79852" x="4329113" y="5518150"/>
          <p14:tracePt t="79853" x="4321175" y="5518150"/>
          <p14:tracePt t="79854" x="4313238" y="5518150"/>
          <p14:tracePt t="79855" x="4305300" y="5518150"/>
          <p14:tracePt t="79856" x="4297363" y="5518150"/>
          <p14:tracePt t="79857" x="4289425" y="5518150"/>
          <p14:tracePt t="79858" x="4281488" y="5526088"/>
          <p14:tracePt t="79860" x="4265613" y="5526088"/>
          <p14:tracePt t="79861" x="4257675" y="5526088"/>
          <p14:tracePt t="79862" x="4249738" y="5526088"/>
          <p14:tracePt t="79863" x="4233863" y="5526088"/>
          <p14:tracePt t="79865" x="4225925" y="5534025"/>
          <p14:tracePt t="79866" x="4210050" y="5534025"/>
          <p14:tracePt t="79867" x="4202113" y="5534025"/>
          <p14:tracePt t="79869" x="4186238" y="5534025"/>
          <p14:tracePt t="79870" x="4178300" y="5534025"/>
          <p14:tracePt t="79872" x="4170363" y="5534025"/>
          <p14:tracePt t="79873" x="4154488" y="5534025"/>
          <p14:tracePt t="79875" x="4146550" y="5534025"/>
          <p14:tracePt t="79875" x="4138613" y="5534025"/>
          <p14:tracePt t="79876" x="4130675" y="5534025"/>
          <p14:tracePt t="79893" x="4002088" y="5549900"/>
          <p14:tracePt t="79893" x="3994150" y="5549900"/>
          <p14:tracePt t="79895" x="3986213" y="5549900"/>
          <p14:tracePt t="79895" x="3978275" y="5549900"/>
          <p14:tracePt t="79897" x="3970338" y="5557838"/>
          <p14:tracePt t="79897" x="3962400" y="5557838"/>
          <p14:tracePt t="79898" x="3954463" y="5557838"/>
          <p14:tracePt t="79899" x="3946525" y="5557838"/>
          <p14:tracePt t="79900" x="3938588" y="5557838"/>
          <p14:tracePt t="79902" x="3922713" y="5557838"/>
          <p14:tracePt t="79903" x="3922713" y="5565775"/>
          <p14:tracePt t="79904" x="3914775" y="5565775"/>
          <p14:tracePt t="79905" x="3906838" y="5565775"/>
          <p14:tracePt t="79906" x="3898900" y="5565775"/>
          <p14:tracePt t="79907" x="3890963" y="5565775"/>
          <p14:tracePt t="79908" x="3883025" y="5565775"/>
          <p14:tracePt t="79909" x="3875088" y="5573713"/>
          <p14:tracePt t="79910" x="3867150" y="5573713"/>
          <p14:tracePt t="79911" x="3859213" y="5573713"/>
          <p14:tracePt t="79912" x="3851275" y="5573713"/>
          <p14:tracePt t="79913" x="3843338" y="5573713"/>
          <p14:tracePt t="79916" x="3835400" y="5573713"/>
          <p14:tracePt t="79916" x="3827463" y="5573713"/>
          <p14:tracePt t="79917" x="3819525" y="5573713"/>
          <p14:tracePt t="79919" x="3819525" y="5581650"/>
          <p14:tracePt t="79919" x="3811588" y="5581650"/>
          <p14:tracePt t="79921" x="3803650" y="5581650"/>
          <p14:tracePt t="79922" x="3795713" y="5581650"/>
          <p14:tracePt t="79924" x="3779838" y="5589588"/>
          <p14:tracePt t="79925" x="3771900" y="5589588"/>
          <p14:tracePt t="79926" x="3763963" y="5589588"/>
          <p14:tracePt t="79929" x="3756025" y="5589588"/>
          <p14:tracePt t="79930" x="3748088" y="5589588"/>
          <p14:tracePt t="79932" x="3740150" y="5589588"/>
          <p14:tracePt t="79932" x="3740150" y="5597525"/>
          <p14:tracePt t="79933" x="3732213" y="5597525"/>
          <p14:tracePt t="79935" x="3724275" y="5597525"/>
          <p14:tracePt t="79937" x="3716338" y="5597525"/>
          <p14:tracePt t="79937" x="3708400" y="5597525"/>
          <p14:tracePt t="79939" x="3708400" y="5605463"/>
          <p14:tracePt t="79939" x="3700463" y="5605463"/>
          <p14:tracePt t="79942" x="3684588" y="5605463"/>
          <p14:tracePt t="79944" x="3676650" y="5605463"/>
          <p14:tracePt t="79946" x="3668713" y="5605463"/>
          <p14:tracePt t="79947" x="3660775" y="5613400"/>
          <p14:tracePt t="79950" x="3651250" y="5621338"/>
          <p14:tracePt t="79951" x="3643313" y="5621338"/>
          <p14:tracePt t="79954" x="3635375" y="5629275"/>
          <p14:tracePt t="79954" x="3627438" y="5629275"/>
          <p14:tracePt t="79956" x="3619500" y="5629275"/>
          <p14:tracePt t="79959" x="3611563" y="5637213"/>
          <p14:tracePt t="79961" x="3603625" y="5637213"/>
          <p14:tracePt t="79962" x="3595688" y="5637213"/>
          <p14:tracePt t="79964" x="3587750" y="5645150"/>
          <p14:tracePt t="79967" x="3579813" y="5645150"/>
          <p14:tracePt t="79969" x="3571875" y="5653088"/>
          <p14:tracePt t="79971" x="3563938" y="5653088"/>
          <p14:tracePt t="79973" x="3556000" y="5653088"/>
          <p14:tracePt t="79975" x="3556000" y="5662613"/>
          <p14:tracePt t="79976" x="3548063" y="5662613"/>
          <p14:tracePt t="79980" x="3540125" y="5662613"/>
          <p14:tracePt t="79982" x="3532188" y="5670550"/>
          <p14:tracePt t="79985" x="3524250" y="5670550"/>
          <p14:tracePt t="79986" x="3524250" y="5678488"/>
          <p14:tracePt t="79987" x="3516313" y="5678488"/>
          <p14:tracePt t="79990" x="3516313" y="5686425"/>
          <p14:tracePt t="79992" x="3508375" y="5686425"/>
          <p14:tracePt t="79993" x="3500438" y="5686425"/>
          <p14:tracePt t="79998" x="3492500" y="5694363"/>
          <p14:tracePt t="80001" x="3492500" y="5702300"/>
          <p14:tracePt t="80001" x="3484563" y="5702300"/>
          <p14:tracePt t="80005" x="3476625" y="5702300"/>
          <p14:tracePt t="80006" x="3476625" y="5710238"/>
          <p14:tracePt t="80007" x="3468688" y="5710238"/>
          <p14:tracePt t="80009" x="3468688" y="5718175"/>
          <p14:tracePt t="80012" x="3460750" y="5718175"/>
          <p14:tracePt t="80014" x="3460750" y="5726113"/>
          <p14:tracePt t="80016" x="3452813" y="5726113"/>
          <p14:tracePt t="80019" x="3452813" y="5734050"/>
          <p14:tracePt t="80022" x="3444875" y="5734050"/>
          <p14:tracePt t="80022" x="3444875" y="5741988"/>
          <p14:tracePt t="80025" x="3436938" y="5749925"/>
          <p14:tracePt t="80029" x="3429000" y="5757863"/>
          <p14:tracePt t="80032" x="3429000" y="5765800"/>
          <p14:tracePt t="80034" x="3421063" y="5765800"/>
          <p14:tracePt t="80035" x="3421063" y="5773738"/>
          <p14:tracePt t="80039" x="3421063" y="5781675"/>
          <p14:tracePt t="80041" x="3421063" y="5789613"/>
          <p14:tracePt t="80042" x="3413125" y="5789613"/>
          <p14:tracePt t="80043" x="3405188" y="5789613"/>
          <p14:tracePt t="80044" x="3405188" y="5797550"/>
          <p14:tracePt t="80048" x="3405188" y="5805488"/>
          <p14:tracePt t="80051" x="3405188" y="5813425"/>
          <p14:tracePt t="80053" x="3397250" y="5813425"/>
          <p14:tracePt t="80053" x="3397250" y="5821363"/>
          <p14:tracePt t="80058" x="3397250" y="5829300"/>
          <p14:tracePt t="80062" x="3389313" y="5837238"/>
          <p14:tracePt t="80063" x="3389313" y="5845175"/>
          <p14:tracePt t="80068" x="3389313" y="5853113"/>
          <p14:tracePt t="80074" x="3389313" y="5861050"/>
          <p14:tracePt t="80077" x="3389313" y="5868988"/>
          <p14:tracePt t="80079" x="3389313" y="5876925"/>
          <p14:tracePt t="80086" x="3389313" y="5884863"/>
          <p14:tracePt t="80090" x="3389313" y="5892800"/>
          <p14:tracePt t="80094" x="3389313" y="5900738"/>
          <p14:tracePt t="80102" x="3389313" y="5908675"/>
          <p14:tracePt t="80104" x="3389313" y="5916613"/>
          <p14:tracePt t="80111" x="3389313" y="5924550"/>
          <p14:tracePt t="80116" x="3397250" y="5932488"/>
          <p14:tracePt t="80124" x="3397250" y="5940425"/>
          <p14:tracePt t="80125" x="3405188" y="5948363"/>
          <p14:tracePt t="80127" x="3413125" y="5948363"/>
          <p14:tracePt t="80130" x="3421063" y="5948363"/>
          <p14:tracePt t="80131" x="3421063" y="5956300"/>
          <p14:tracePt t="80135" x="3421063" y="5964238"/>
          <p14:tracePt t="80135" x="3429000" y="5964238"/>
          <p14:tracePt t="80139" x="3436938" y="5972175"/>
          <p14:tracePt t="80141" x="3444875" y="5972175"/>
          <p14:tracePt t="80142" x="3444875" y="5980113"/>
          <p14:tracePt t="80142" x="3452813" y="5980113"/>
          <p14:tracePt t="80146" x="3460750" y="5988050"/>
          <p14:tracePt t="80146" x="3468688" y="5988050"/>
          <p14:tracePt t="80149" x="3476625" y="5988050"/>
          <p14:tracePt t="80149" x="3476625" y="5995988"/>
          <p14:tracePt t="80151" x="3484563" y="5995988"/>
          <p14:tracePt t="80153" x="3492500" y="5995988"/>
          <p14:tracePt t="80154" x="3500438" y="5995988"/>
          <p14:tracePt t="80156" x="3508375" y="6005513"/>
          <p14:tracePt t="80158" x="3516313" y="6005513"/>
          <p14:tracePt t="80159" x="3516313" y="6013450"/>
          <p14:tracePt t="80161" x="3524250" y="6013450"/>
          <p14:tracePt t="80161" x="3532188" y="6013450"/>
          <p14:tracePt t="80162" x="3532188" y="6021388"/>
          <p14:tracePt t="80163" x="3540125" y="6021388"/>
          <p14:tracePt t="80166" x="3556000" y="6021388"/>
          <p14:tracePt t="80166" x="3556000" y="6029325"/>
          <p14:tracePt t="80169" x="3563938" y="6029325"/>
          <p14:tracePt t="80169" x="3571875" y="6029325"/>
          <p14:tracePt t="80170" x="3571875" y="6037263"/>
          <p14:tracePt t="80171" x="3579813" y="6045200"/>
          <p14:tracePt t="80174" x="3587750" y="6045200"/>
          <p14:tracePt t="80174" x="3595688" y="6053138"/>
          <p14:tracePt t="80176" x="3611563" y="6053138"/>
          <p14:tracePt t="80178" x="3619500" y="6061075"/>
          <p14:tracePt t="80180" x="3627438" y="6061075"/>
          <p14:tracePt t="80180" x="3627438" y="6069013"/>
          <p14:tracePt t="80181" x="3635375" y="6069013"/>
          <p14:tracePt t="80184" x="3643313" y="6069013"/>
          <p14:tracePt t="80186" x="3651250" y="6076950"/>
          <p14:tracePt t="80186" x="3660775" y="6076950"/>
          <p14:tracePt t="80187" x="3668713" y="6076950"/>
          <p14:tracePt t="80188" x="3668713" y="6084888"/>
          <p14:tracePt t="80189" x="3676650" y="6084888"/>
          <p14:tracePt t="80190" x="3684588" y="6084888"/>
          <p14:tracePt t="80192" x="3692525" y="6092825"/>
          <p14:tracePt t="80193" x="3700463" y="6092825"/>
          <p14:tracePt t="80195" x="3716338" y="6100763"/>
          <p14:tracePt t="80197" x="3724275" y="6100763"/>
          <p14:tracePt t="80200" x="3732213" y="6100763"/>
          <p14:tracePt t="80200" x="3740150" y="6108700"/>
          <p14:tracePt t="80203" x="3748088" y="6108700"/>
          <p14:tracePt t="80203" x="3756025" y="6108700"/>
          <p14:tracePt t="80204" x="3763963" y="6116638"/>
          <p14:tracePt t="80207" x="3771900" y="6124575"/>
          <p14:tracePt t="80207" x="3779838" y="6124575"/>
          <p14:tracePt t="80208" x="3787775" y="6124575"/>
          <p14:tracePt t="80211" x="3795713" y="6124575"/>
          <p14:tracePt t="80212" x="3803650" y="6124575"/>
          <p14:tracePt t="80213" x="3811588" y="6132513"/>
          <p14:tracePt t="80214" x="3819525" y="6132513"/>
          <p14:tracePt t="80216" x="3827463" y="6132513"/>
          <p14:tracePt t="80217" x="3835400" y="6132513"/>
          <p14:tracePt t="80218" x="3843338" y="6140450"/>
          <p14:tracePt t="80221" x="3851275" y="6140450"/>
          <p14:tracePt t="80221" x="3859213" y="6148388"/>
          <p14:tracePt t="80222" x="3867150" y="6148388"/>
          <p14:tracePt t="80223" x="3875088" y="6148388"/>
          <p14:tracePt t="80225" x="3883025" y="6148388"/>
          <p14:tracePt t="80226" x="3890963" y="6148388"/>
          <p14:tracePt t="80227" x="3898900" y="6148388"/>
          <p14:tracePt t="80228" x="3906838" y="6156325"/>
          <p14:tracePt t="80229" x="3914775" y="6156325"/>
          <p14:tracePt t="80230" x="3922713" y="6156325"/>
          <p14:tracePt t="80233" x="3930650" y="6156325"/>
          <p14:tracePt t="80233" x="3946525" y="6156325"/>
          <p14:tracePt t="80235" x="3954463" y="6156325"/>
          <p14:tracePt t="80236" x="3962400" y="6164263"/>
          <p14:tracePt t="80237" x="3970338" y="6164263"/>
          <p14:tracePt t="80238" x="3986213" y="6172200"/>
          <p14:tracePt t="80241" x="3994150" y="6172200"/>
          <p14:tracePt t="80241" x="4011613" y="6172200"/>
          <p14:tracePt t="80242" x="4019550" y="6172200"/>
          <p14:tracePt t="80243" x="4027488" y="6172200"/>
          <p14:tracePt t="80244" x="4035425" y="6172200"/>
          <p14:tracePt t="80245" x="4043363" y="6172200"/>
          <p14:tracePt t="80246" x="4051300" y="6172200"/>
          <p14:tracePt t="80247" x="4067175" y="6172200"/>
          <p14:tracePt t="80248" x="4075113" y="6172200"/>
          <p14:tracePt t="80249" x="4083050" y="6172200"/>
          <p14:tracePt t="80250" x="4090988" y="6172200"/>
          <p14:tracePt t="80251" x="4106863" y="6172200"/>
          <p14:tracePt t="80252" x="4114800" y="6172200"/>
          <p14:tracePt t="80253" x="4122738" y="6172200"/>
          <p14:tracePt t="80254" x="4138613" y="6172200"/>
          <p14:tracePt t="80255" x="4146550" y="6172200"/>
          <p14:tracePt t="80256" x="4162425" y="6172200"/>
          <p14:tracePt t="80257" x="4170363" y="6172200"/>
          <p14:tracePt t="80258" x="4186238" y="6172200"/>
          <p14:tracePt t="80259" x="4202113" y="6172200"/>
          <p14:tracePt t="80260" x="4210050" y="6172200"/>
          <p14:tracePt t="80261" x="4217988" y="6172200"/>
          <p14:tracePt t="80262" x="4233863" y="6172200"/>
          <p14:tracePt t="80264" x="4257675" y="6172200"/>
          <p14:tracePt t="80264" x="4265613" y="6172200"/>
          <p14:tracePt t="80265" x="4273550" y="6172200"/>
          <p14:tracePt t="80266" x="4289425" y="6172200"/>
          <p14:tracePt t="80267" x="4297363" y="6172200"/>
          <p14:tracePt t="80268" x="4321175" y="6172200"/>
          <p14:tracePt t="80269" x="4329113" y="6172200"/>
          <p14:tracePt t="80270" x="4344988" y="6172200"/>
          <p14:tracePt t="80271" x="4362450" y="6172200"/>
          <p14:tracePt t="80273" x="4370388" y="6172200"/>
          <p14:tracePt t="80273" x="4394200" y="6172200"/>
          <p14:tracePt t="80275" x="4425950" y="6172200"/>
          <p14:tracePt t="80276" x="4441825" y="6172200"/>
          <p14:tracePt t="80277" x="4457700" y="6172200"/>
          <p14:tracePt t="80278" x="4473575" y="6172200"/>
          <p14:tracePt t="80279" x="4489450" y="6172200"/>
          <p14:tracePt t="80280" x="4505325" y="6172200"/>
          <p14:tracePt t="80281" x="4529138" y="6172200"/>
          <p14:tracePt t="80282" x="4545013" y="6172200"/>
          <p14:tracePt t="80283" x="4552950" y="6172200"/>
          <p14:tracePt t="80284" x="4576763" y="6172200"/>
          <p14:tracePt t="80285" x="4584700" y="6172200"/>
          <p14:tracePt t="80286" x="4608513" y="6172200"/>
          <p14:tracePt t="80287" x="4632325" y="6172200"/>
          <p14:tracePt t="80288" x="4640263" y="6172200"/>
          <p14:tracePt t="80289" x="4656138" y="6172200"/>
          <p14:tracePt t="80290" x="4672013" y="6172200"/>
          <p14:tracePt t="80291" x="4687888" y="6172200"/>
          <p14:tracePt t="80292" x="4705350" y="6172200"/>
          <p14:tracePt t="80293" x="4729163" y="6172200"/>
          <p14:tracePt t="80294" x="4745038" y="6172200"/>
          <p14:tracePt t="80295" x="4752975" y="6172200"/>
          <p14:tracePt t="80296" x="4776788" y="6172200"/>
          <p14:tracePt t="80297" x="4784725" y="6172200"/>
          <p14:tracePt t="80298" x="4800600" y="6172200"/>
          <p14:tracePt t="80299" x="4816475" y="6172200"/>
          <p14:tracePt t="80300" x="4832350" y="6172200"/>
          <p14:tracePt t="80301" x="4848225" y="6172200"/>
          <p14:tracePt t="80302" x="4856163" y="6172200"/>
          <p14:tracePt t="80303" x="4872038" y="6172200"/>
          <p14:tracePt t="80304" x="4895850" y="6164263"/>
          <p14:tracePt t="80305" x="4903788" y="6164263"/>
          <p14:tracePt t="80306" x="4919663" y="6164263"/>
          <p14:tracePt t="80307" x="4927600" y="6164263"/>
          <p14:tracePt t="80308" x="4943475" y="6164263"/>
          <p14:tracePt t="80309" x="4959350" y="6164263"/>
          <p14:tracePt t="80310" x="4967288" y="6164263"/>
          <p14:tracePt t="80311" x="4983163" y="6164263"/>
          <p14:tracePt t="80312" x="4991100" y="6164263"/>
          <p14:tracePt t="80313" x="5006975" y="6164263"/>
          <p14:tracePt t="80314" x="5014913" y="6164263"/>
          <p14:tracePt t="80315" x="5022850" y="6164263"/>
          <p14:tracePt t="80316" x="5038725" y="6164263"/>
          <p14:tracePt t="80317" x="5056188" y="6164263"/>
          <p14:tracePt t="80318" x="5064125" y="6164263"/>
          <p14:tracePt t="80319" x="5072063" y="6164263"/>
          <p14:tracePt t="80320" x="5080000" y="6164263"/>
          <p14:tracePt t="80321" x="5087938" y="6164263"/>
          <p14:tracePt t="80322" x="5095875" y="6156325"/>
          <p14:tracePt t="80323" x="5111750" y="6156325"/>
          <p14:tracePt t="80325" x="5119688" y="6156325"/>
          <p14:tracePt t="80326" x="5127625" y="6156325"/>
          <p14:tracePt t="80327" x="5135563" y="6156325"/>
          <p14:tracePt t="80328" x="5143500" y="6156325"/>
          <p14:tracePt t="80329" x="5151438" y="6156325"/>
          <p14:tracePt t="80330" x="5159375" y="6156325"/>
          <p14:tracePt t="80332" x="5167313" y="6156325"/>
          <p14:tracePt t="80333" x="5175250" y="6156325"/>
          <p14:tracePt t="80334" x="5183188" y="6156325"/>
          <p14:tracePt t="80337" x="5191125" y="6156325"/>
          <p14:tracePt t="80339" x="5199063" y="6156325"/>
          <p14:tracePt t="80342" x="5207000" y="6148388"/>
          <p14:tracePt t="80344" x="5214938" y="6148388"/>
          <p14:tracePt t="80348" x="5222875" y="6148388"/>
          <p14:tracePt t="80351" x="5230813" y="6148388"/>
          <p14:tracePt t="80363" x="5230813" y="6140450"/>
          <p14:tracePt t="80380" x="5238750" y="6140450"/>
          <p14:tracePt t="80486" x="5238750" y="6132513"/>
          <p14:tracePt t="80495" x="5230813" y="6132513"/>
          <p14:tracePt t="80536" x="5222875" y="6132513"/>
          <p14:tracePt t="80565" x="5222875" y="6124575"/>
          <p14:tracePt t="80615" x="5222875" y="6116638"/>
          <p14:tracePt t="80619" x="5230813" y="6116638"/>
          <p14:tracePt t="80626" x="5230813" y="6108700"/>
          <p14:tracePt t="80630" x="5238750" y="6108700"/>
          <p14:tracePt t="80635" x="5246688" y="6108700"/>
          <p14:tracePt t="80636" x="5246688" y="6100763"/>
          <p14:tracePt t="80638" x="5246688" y="6092825"/>
          <p14:tracePt t="80640" x="5254625" y="6092825"/>
          <p14:tracePt t="80646" x="5262563" y="6084888"/>
          <p14:tracePt t="80652" x="5278438" y="6076950"/>
          <p14:tracePt t="80654" x="5278438" y="6069013"/>
          <p14:tracePt t="80658" x="5278438" y="6061075"/>
          <p14:tracePt t="80662" x="5294313" y="6053138"/>
          <p14:tracePt t="80664" x="5294313" y="6045200"/>
          <p14:tracePt t="80667" x="5310188" y="6037263"/>
          <p14:tracePt t="80669" x="5310188" y="6029325"/>
          <p14:tracePt t="80670" x="5318125" y="6029325"/>
          <p14:tracePt t="80672" x="5318125" y="6021388"/>
          <p14:tracePt t="80674" x="5326063" y="6013450"/>
          <p14:tracePt t="80677" x="5341938" y="6005513"/>
          <p14:tracePt t="80679" x="5341938" y="5995988"/>
          <p14:tracePt t="80683" x="5349875" y="5980113"/>
          <p14:tracePt t="80685" x="5357813" y="5980113"/>
          <p14:tracePt t="80688" x="5365750" y="5964238"/>
          <p14:tracePt t="80689" x="5373688" y="5956300"/>
          <p14:tracePt t="80694" x="5381625" y="5948363"/>
          <p14:tracePt t="80697" x="5389563" y="5940425"/>
          <p14:tracePt t="80699" x="5389563" y="5932488"/>
          <p14:tracePt t="80701" x="5397500" y="5932488"/>
          <p14:tracePt t="80703" x="5397500" y="5924550"/>
          <p14:tracePt t="80705" x="5407025" y="5924550"/>
          <p14:tracePt t="80710" x="5407025" y="5916613"/>
          <p14:tracePt t="81001" x="5414963" y="5916613"/>
          <p14:tracePt t="81024" x="5414963" y="5908675"/>
          <p14:tracePt t="81028" x="5422900" y="5908675"/>
          <p14:tracePt t="81046" x="5422900" y="5900738"/>
          <p14:tracePt t="81051" x="5430838" y="5900738"/>
          <p14:tracePt t="81062" x="5438775" y="5900738"/>
          <p14:tracePt t="81095" x="5446713" y="5900738"/>
          <p14:tracePt t="81110" x="5446713" y="5892800"/>
          <p14:tracePt t="81126" x="5454650" y="5892800"/>
          <p14:tracePt t="81149" x="5462588" y="5892800"/>
          <p14:tracePt t="81154" x="5462588" y="5884863"/>
          <p14:tracePt t="81157" x="5470525" y="5884863"/>
          <p14:tracePt t="81167" x="5478463" y="5884863"/>
          <p14:tracePt t="81174" x="5486400" y="5884863"/>
          <p14:tracePt t="81177" x="5486400" y="5876925"/>
          <p14:tracePt t="81187" x="5494338" y="5876925"/>
          <p14:tracePt t="81190" x="5502275" y="5876925"/>
          <p14:tracePt t="81193" x="5502275" y="5868988"/>
          <p14:tracePt t="81200" x="5510213" y="5868988"/>
          <p14:tracePt t="81202" x="5510213" y="5861050"/>
          <p14:tracePt t="81205" x="5518150" y="5861050"/>
          <p14:tracePt t="81210" x="5526088" y="5861050"/>
          <p14:tracePt t="81214" x="5534025" y="5853113"/>
          <p14:tracePt t="81220" x="5541963" y="5853113"/>
          <p14:tracePt t="81222" x="5549900" y="5845175"/>
          <p14:tracePt t="81224" x="5549900" y="5837238"/>
          <p14:tracePt t="81226" x="5557838" y="5837238"/>
          <p14:tracePt t="81229" x="5565775" y="5837238"/>
          <p14:tracePt t="81234" x="5573713" y="5829300"/>
          <p14:tracePt t="81239" x="5581650" y="5829300"/>
          <p14:tracePt t="81241" x="5581650" y="5821363"/>
          <p14:tracePt t="81246" x="5597525" y="5813425"/>
          <p14:tracePt t="81248" x="5605463" y="5813425"/>
          <p14:tracePt t="81251" x="5605463" y="5805488"/>
          <p14:tracePt t="81253" x="5613400" y="5805488"/>
          <p14:tracePt t="81257" x="5613400" y="5797550"/>
          <p14:tracePt t="81260" x="5621338" y="5797550"/>
          <p14:tracePt t="81264" x="5629275" y="5789613"/>
          <p14:tracePt t="81267" x="5637213" y="5789613"/>
          <p14:tracePt t="81272" x="5637213" y="5781675"/>
          <p14:tracePt t="81277" x="5645150" y="5781675"/>
          <p14:tracePt t="81280" x="5653088" y="5781675"/>
          <p14:tracePt t="81282" x="5653088" y="5773738"/>
          <p14:tracePt t="81286" x="5661025" y="5773738"/>
          <p14:tracePt t="81301" x="5661025" y="5765800"/>
          <p14:tracePt t="81305" x="5668963" y="5765800"/>
          <p14:tracePt t="81907" x="5661025" y="5765800"/>
          <p14:tracePt t="81911" x="5653088" y="5765800"/>
          <p14:tracePt t="81915" x="5645150" y="5773738"/>
          <p14:tracePt t="81917" x="5637213" y="5781675"/>
          <p14:tracePt t="81920" x="5621338" y="5789613"/>
          <p14:tracePt t="81924" x="5613400" y="5797550"/>
          <p14:tracePt t="81927" x="5597525" y="5813425"/>
          <p14:tracePt t="81931" x="5573713" y="5821363"/>
          <p14:tracePt t="81933" x="5573713" y="5829300"/>
          <p14:tracePt t="81935" x="5557838" y="5837238"/>
          <p14:tracePt t="81938" x="5541963" y="5845175"/>
          <p14:tracePt t="81939" x="5534025" y="5861050"/>
          <p14:tracePt t="81942" x="5526088" y="5861050"/>
          <p14:tracePt t="81944" x="5510213" y="5876925"/>
          <p14:tracePt t="81945" x="5502275" y="5876925"/>
          <p14:tracePt t="81947" x="5502275" y="5884863"/>
          <p14:tracePt t="81948" x="5494338" y="5892800"/>
          <p14:tracePt t="81950" x="5478463" y="5892800"/>
          <p14:tracePt t="81951" x="5478463" y="5900738"/>
          <p14:tracePt t="81952" x="5470525" y="5900738"/>
          <p14:tracePt t="81952" x="5470525" y="5908675"/>
          <p14:tracePt t="81955" x="5462588" y="5916613"/>
          <p14:tracePt t="81958" x="5446713" y="5924550"/>
          <p14:tracePt t="81960" x="5446713" y="5932488"/>
          <p14:tracePt t="81961" x="5438775" y="5932488"/>
          <p14:tracePt t="81962" x="5438775" y="5940425"/>
          <p14:tracePt t="81964" x="5430838" y="5940425"/>
          <p14:tracePt t="81964" x="5422900" y="5940425"/>
          <p14:tracePt t="81966" x="5422900" y="5948363"/>
          <p14:tracePt t="81969" x="5414963" y="5948363"/>
          <p14:tracePt t="81970" x="5414963" y="5956300"/>
          <p14:tracePt t="81970" x="5407025" y="5956300"/>
          <p14:tracePt t="81974" x="5397500" y="5956300"/>
          <p14:tracePt t="81976" x="5389563" y="5964238"/>
          <p14:tracePt t="81978" x="5389563" y="5972175"/>
          <p14:tracePt t="81981" x="5381625" y="5972175"/>
          <p14:tracePt t="81984" x="5381625" y="5980113"/>
          <p14:tracePt t="81984" x="5373688" y="5980113"/>
          <p14:tracePt t="81989" x="5365750" y="5988050"/>
          <p14:tracePt t="81991" x="5357813" y="5988050"/>
          <p14:tracePt t="81996" x="5349875" y="5988050"/>
          <p14:tracePt t="81997" x="5349875" y="5995988"/>
          <p14:tracePt t="82001" x="5341938" y="5995988"/>
          <p14:tracePt t="82005" x="5334000" y="6005513"/>
          <p14:tracePt t="82007" x="5326063" y="6013450"/>
          <p14:tracePt t="82010" x="5318125" y="6013450"/>
          <p14:tracePt t="82015" x="5310188" y="6013450"/>
          <p14:tracePt t="82016" x="5310188" y="6021388"/>
          <p14:tracePt t="82017" x="5302250" y="6021388"/>
          <p14:tracePt t="82020" x="5294313" y="6021388"/>
          <p14:tracePt t="82022" x="5286375" y="6021388"/>
          <p14:tracePt t="82023" x="5286375" y="6029325"/>
          <p14:tracePt t="82023" x="5278438" y="6029325"/>
          <p14:tracePt t="82027" x="5270500" y="6037263"/>
          <p14:tracePt t="82028" x="5262563" y="6037263"/>
          <p14:tracePt t="82032" x="5262563" y="6045200"/>
          <p14:tracePt t="82033" x="5254625" y="6045200"/>
          <p14:tracePt t="82035" x="5246688" y="6045200"/>
          <p14:tracePt t="82038" x="5238750" y="6045200"/>
          <p14:tracePt t="82039" x="5230813" y="6045200"/>
          <p14:tracePt t="82041" x="5222875" y="6053138"/>
          <p14:tracePt t="82044" x="5214938" y="6053138"/>
          <p14:tracePt t="82045" x="5207000" y="6053138"/>
          <p14:tracePt t="82047" x="5199063" y="6053138"/>
          <p14:tracePt t="82049" x="5191125" y="6053138"/>
          <p14:tracePt t="82051" x="5183188" y="6053138"/>
          <p14:tracePt t="82053" x="5175250" y="6061075"/>
          <p14:tracePt t="82053" x="5167313" y="6061075"/>
          <p14:tracePt t="82056" x="5159375" y="6061075"/>
          <p14:tracePt t="82058" x="5151438" y="6061075"/>
          <p14:tracePt t="82060" x="5135563" y="6069013"/>
          <p14:tracePt t="82061" x="5127625" y="6069013"/>
          <p14:tracePt t="82064" x="5119688" y="6069013"/>
          <p14:tracePt t="82065" x="5111750" y="6069013"/>
          <p14:tracePt t="82067" x="5103813" y="6069013"/>
          <p14:tracePt t="82067" x="5095875" y="6069013"/>
          <p14:tracePt t="82069" x="5087938" y="6069013"/>
          <p14:tracePt t="82071" x="5080000" y="6069013"/>
          <p14:tracePt t="82072" x="5072063" y="6069013"/>
          <p14:tracePt t="82075" x="5056188" y="6069013"/>
          <p14:tracePt t="82076" x="5046663" y="6069013"/>
          <p14:tracePt t="82079" x="5038725" y="6069013"/>
          <p14:tracePt t="82079" x="5030788" y="6069013"/>
          <p14:tracePt t="82080" x="5022850" y="6069013"/>
          <p14:tracePt t="82083" x="5014913" y="6069013"/>
          <p14:tracePt t="82085" x="4999038" y="6069013"/>
          <p14:tracePt t="82087" x="4991100" y="6069013"/>
          <p14:tracePt t="82089" x="4983163" y="6069013"/>
          <p14:tracePt t="82090" x="4975225" y="6069013"/>
          <p14:tracePt t="82090" x="4967288" y="6069013"/>
          <p14:tracePt t="82093" x="4959350" y="6069013"/>
          <p14:tracePt t="82094" x="4951413" y="6069013"/>
          <p14:tracePt t="82095" x="4943475" y="6069013"/>
          <p14:tracePt t="82096" x="4935538" y="6069013"/>
          <p14:tracePt t="82099" x="4927600" y="6069013"/>
          <p14:tracePt t="82100" x="4919663" y="6061075"/>
          <p14:tracePt t="82101" x="4911725" y="6061075"/>
          <p14:tracePt t="82103" x="4903788" y="6061075"/>
          <p14:tracePt t="82104" x="4895850" y="6061075"/>
          <p14:tracePt t="82104" x="4887913" y="6061075"/>
          <p14:tracePt t="82107" x="4879975" y="6061075"/>
          <p14:tracePt t="82107" x="4872038" y="6061075"/>
          <p14:tracePt t="82109" x="4856163" y="6061075"/>
          <p14:tracePt t="82111" x="4848225" y="6061075"/>
          <p14:tracePt t="82112" x="4840288" y="6061075"/>
          <p14:tracePt t="82113" x="4832350" y="6061075"/>
          <p14:tracePt t="82114" x="4832350" y="6053138"/>
          <p14:tracePt t="82115" x="4816475" y="6053138"/>
          <p14:tracePt t="82118" x="4808538" y="6053138"/>
          <p14:tracePt t="82119" x="4800600" y="6053138"/>
          <p14:tracePt t="82120" x="4792663" y="6053138"/>
          <p14:tracePt t="82121" x="4784725" y="6053138"/>
          <p14:tracePt t="82123" x="4768850" y="6045200"/>
          <p14:tracePt t="82125" x="4760913" y="6045200"/>
          <p14:tracePt t="82127" x="4752975" y="6045200"/>
          <p14:tracePt t="82128" x="4745038" y="6045200"/>
          <p14:tracePt t="82128" x="4737100" y="6045200"/>
          <p14:tracePt t="82130" x="4729163" y="6037263"/>
          <p14:tracePt t="82132" x="4713288" y="6037263"/>
          <p14:tracePt t="82134" x="4705350" y="6037263"/>
          <p14:tracePt t="82135" x="4687888" y="6037263"/>
          <p14:tracePt t="82138" x="4672013" y="6037263"/>
          <p14:tracePt t="82141" x="4664075" y="6037263"/>
          <p14:tracePt t="82143" x="4656138" y="6037263"/>
          <p14:tracePt t="82144" x="4648200" y="6037263"/>
          <p14:tracePt t="82144" x="4640263" y="6037263"/>
          <p14:tracePt t="82146" x="4632325" y="6037263"/>
          <p14:tracePt t="82147" x="4624388" y="6037263"/>
          <p14:tracePt t="82151" x="4608513" y="6037263"/>
          <p14:tracePt t="82153" x="4600575" y="6037263"/>
          <p14:tracePt t="82155" x="4592638" y="6037263"/>
          <p14:tracePt t="82157" x="4584700" y="6037263"/>
          <p14:tracePt t="82159" x="4576763" y="6037263"/>
          <p14:tracePt t="82161" x="4568825" y="6037263"/>
          <p14:tracePt t="82163" x="4560888" y="6037263"/>
          <p14:tracePt t="82166" x="4552950" y="6037263"/>
          <p14:tracePt t="82167" x="4545013" y="6037263"/>
          <p14:tracePt t="82171" x="4537075" y="6037263"/>
          <p14:tracePt t="82174" x="4529138" y="6037263"/>
          <p14:tracePt t="82176" x="4521200" y="6037263"/>
          <p14:tracePt t="82177" x="4513263" y="6037263"/>
          <p14:tracePt t="82182" x="4505325" y="6037263"/>
          <p14:tracePt t="82186" x="4497388" y="6045200"/>
          <p14:tracePt t="82190" x="4489450" y="6045200"/>
          <p14:tracePt t="82191" x="4481513" y="6045200"/>
          <p14:tracePt t="82195" x="4473575" y="6045200"/>
          <p14:tracePt t="82195" x="4473575" y="6053138"/>
          <p14:tracePt t="82200" x="4465638" y="6053138"/>
          <p14:tracePt t="82204" x="4457700" y="6061075"/>
          <p14:tracePt t="82206" x="4449763" y="6061075"/>
          <p14:tracePt t="82212" x="4441825" y="6061075"/>
          <p14:tracePt t="82213" x="4441825" y="6069013"/>
          <p14:tracePt t="82215" x="4433888" y="6069013"/>
          <p14:tracePt t="82218" x="4433888" y="6076950"/>
          <p14:tracePt t="82221" x="4425950" y="6076950"/>
          <p14:tracePt t="82225" x="4418013" y="6084888"/>
          <p14:tracePt t="82232" x="4410075" y="6084888"/>
          <p14:tracePt t="82234" x="4410075" y="6092825"/>
          <p14:tracePt t="82238" x="4402138" y="6092825"/>
          <p14:tracePt t="82243" x="4394200" y="6100763"/>
          <p14:tracePt t="82248" x="4386263" y="6108700"/>
          <p14:tracePt t="82250" x="4378325" y="6108700"/>
          <p14:tracePt t="82254" x="4378325" y="6116638"/>
          <p14:tracePt t="82255" x="4370388" y="6116638"/>
          <p14:tracePt t="82259" x="4362450" y="6116638"/>
          <p14:tracePt t="82262" x="4352925" y="6124575"/>
          <p14:tracePt t="82264" x="4344988" y="6124575"/>
          <p14:tracePt t="82266" x="4337050" y="6124575"/>
          <p14:tracePt t="82269" x="4329113" y="6132513"/>
          <p14:tracePt t="82270" x="4321175" y="6132513"/>
          <p14:tracePt t="82272" x="4313238" y="6140450"/>
          <p14:tracePt t="82276" x="4305300" y="6140450"/>
          <p14:tracePt t="82277" x="4297363" y="6140450"/>
          <p14:tracePt t="82278" x="4289425" y="6148388"/>
          <p14:tracePt t="82280" x="4281488" y="6148388"/>
          <p14:tracePt t="82283" x="4273550" y="6156325"/>
          <p14:tracePt t="82285" x="4265613" y="6156325"/>
          <p14:tracePt t="82286" x="4257675" y="6156325"/>
          <p14:tracePt t="82287" x="4249738" y="6156325"/>
          <p14:tracePt t="82290" x="4241800" y="6156325"/>
          <p14:tracePt t="82291" x="4241800" y="6164263"/>
          <p14:tracePt t="82293" x="4225925" y="6172200"/>
          <p14:tracePt t="82295" x="4217988" y="6172200"/>
          <p14:tracePt t="82297" x="4210050" y="6172200"/>
          <p14:tracePt t="82300" x="4202113" y="6180138"/>
          <p14:tracePt t="82301" x="4194175" y="6180138"/>
          <p14:tracePt t="82303" x="4186238" y="6180138"/>
          <p14:tracePt t="82304" x="4178300" y="6180138"/>
          <p14:tracePt t="82306" x="4178300" y="6188075"/>
          <p14:tracePt t="82307" x="4170363" y="6188075"/>
          <p14:tracePt t="82308" x="4162425" y="6188075"/>
          <p14:tracePt t="82311" x="4154488" y="6188075"/>
          <p14:tracePt t="82312" x="4146550" y="6188075"/>
          <p14:tracePt t="82314" x="4138613" y="6196013"/>
          <p14:tracePt t="82315" x="4130675" y="6196013"/>
          <p14:tracePt t="82318" x="4122738" y="6203950"/>
          <p14:tracePt t="82321" x="4114800" y="6203950"/>
          <p14:tracePt t="82321" x="4106863" y="6203950"/>
          <p14:tracePt t="82324" x="4098925" y="6211888"/>
          <p14:tracePt t="82327" x="4090988" y="6211888"/>
          <p14:tracePt t="82330" x="4083050" y="6211888"/>
          <p14:tracePt t="82330" x="4075113" y="6211888"/>
          <p14:tracePt t="82336" x="4067175" y="6219825"/>
          <p14:tracePt t="82340" x="4059238" y="6219825"/>
          <p14:tracePt t="82347" x="4059238" y="6227763"/>
          <p14:tracePt t="82348" x="4051300" y="6227763"/>
          <p14:tracePt t="82413" x="4059238" y="6227763"/>
          <p14:tracePt t="82417" x="4067175" y="6227763"/>
          <p14:tracePt t="82418" x="4075113" y="6227763"/>
          <p14:tracePt t="82421" x="4083050" y="6219825"/>
          <p14:tracePt t="82423" x="4090988" y="6219825"/>
          <p14:tracePt t="82424" x="4098925" y="6219825"/>
          <p14:tracePt t="82427" x="4114800" y="6219825"/>
          <p14:tracePt t="82431" x="4122738" y="6211888"/>
          <p14:tracePt t="82433" x="4130675" y="6211888"/>
          <p14:tracePt t="82434" x="4138613" y="6211888"/>
          <p14:tracePt t="82436" x="4146550" y="6211888"/>
          <p14:tracePt t="82438" x="4154488" y="6211888"/>
          <p14:tracePt t="82439" x="4162425" y="6203950"/>
          <p14:tracePt t="82442" x="4170363" y="6203950"/>
          <p14:tracePt t="82446" x="4194175" y="6196013"/>
          <p14:tracePt t="82448" x="4202113" y="6196013"/>
          <p14:tracePt t="82450" x="4210050" y="6196013"/>
          <p14:tracePt t="82452" x="4217988" y="6196013"/>
          <p14:tracePt t="82453" x="4225925" y="6196013"/>
          <p14:tracePt t="82455" x="4233863" y="6188075"/>
          <p14:tracePt t="82456" x="4241800" y="6188075"/>
          <p14:tracePt t="82459" x="4249738" y="6188075"/>
          <p14:tracePt t="82462" x="4257675" y="6188075"/>
          <p14:tracePt t="82464" x="4265613" y="6188075"/>
          <p14:tracePt t="82465" x="4273550" y="6180138"/>
          <p14:tracePt t="82469" x="4281488" y="6180138"/>
          <p14:tracePt t="82472" x="4289425" y="6180138"/>
          <p14:tracePt t="82476" x="4297363" y="6180138"/>
          <p14:tracePt t="82481" x="4305300" y="6180138"/>
          <p14:tracePt t="82627" x="4297363" y="6180138"/>
          <p14:tracePt t="82635" x="4289425" y="6180138"/>
          <p14:tracePt t="82641" x="4281488" y="6180138"/>
          <p14:tracePt t="82648" x="4273550" y="6180138"/>
          <p14:tracePt t="82650" x="4265613" y="6180138"/>
          <p14:tracePt t="82656" x="4257675" y="6180138"/>
          <p14:tracePt t="82663" x="4249738" y="6180138"/>
          <p14:tracePt t="82668" x="4241800" y="6180138"/>
          <p14:tracePt t="82673" x="4233863" y="6180138"/>
          <p14:tracePt t="82678" x="4225925" y="6180138"/>
          <p14:tracePt t="82680" x="4217988" y="6180138"/>
          <p14:tracePt t="82686" x="4210050" y="6180138"/>
          <p14:tracePt t="82692" x="4202113" y="6180138"/>
          <p14:tracePt t="82695" x="4194175" y="6180138"/>
          <p14:tracePt t="82701" x="4186238" y="6180138"/>
          <p14:tracePt t="82705" x="4178300" y="6180138"/>
          <p14:tracePt t="82711" x="4170363" y="6180138"/>
          <p14:tracePt t="82714" x="4162425" y="6180138"/>
          <p14:tracePt t="82722" x="4154488" y="6180138"/>
          <p14:tracePt t="82730" x="4146550" y="6180138"/>
          <p14:tracePt t="82740" x="4138613" y="6180138"/>
          <p14:tracePt t="82746" x="4130675" y="6180138"/>
          <p14:tracePt t="82755" x="4122738" y="6180138"/>
          <p14:tracePt t="82765" x="4114800" y="6180138"/>
          <p14:tracePt t="82780" x="4106863" y="6180138"/>
          <p14:tracePt t="82878" x="4114800" y="6180138"/>
          <p14:tracePt t="82889" x="4122738" y="6180138"/>
          <p14:tracePt t="82893" x="4122738" y="6172200"/>
          <p14:tracePt t="82894" x="4130675" y="6172200"/>
          <p14:tracePt t="82898" x="4138613" y="6172200"/>
          <p14:tracePt t="82901" x="4146550" y="6164263"/>
          <p14:tracePt t="82905" x="4154488" y="6164263"/>
          <p14:tracePt t="82910" x="4170363" y="6156325"/>
          <p14:tracePt t="82914" x="4178300" y="6156325"/>
          <p14:tracePt t="82919" x="4186238" y="6156325"/>
          <p14:tracePt t="82922" x="4202113" y="6148388"/>
          <p14:tracePt t="82926" x="4210050" y="6148388"/>
          <p14:tracePt t="82928" x="4217988" y="6148388"/>
          <p14:tracePt t="82930" x="4225925" y="6148388"/>
          <p14:tracePt t="82932" x="4233863" y="6148388"/>
          <p14:tracePt t="82934" x="4241800" y="6148388"/>
          <p14:tracePt t="82935" x="4241800" y="6140450"/>
          <p14:tracePt t="82938" x="4249738" y="6140450"/>
          <p14:tracePt t="82941" x="4257675" y="6132513"/>
          <p14:tracePt t="82942" x="4265613" y="6132513"/>
          <p14:tracePt t="82945" x="4273550" y="6132513"/>
          <p14:tracePt t="82948" x="4281488" y="6132513"/>
          <p14:tracePt t="82950" x="4289425" y="6132513"/>
          <p14:tracePt t="82953" x="4305300" y="6132513"/>
          <p14:tracePt t="82956" x="4313238" y="6132513"/>
          <p14:tracePt t="82959" x="4321175" y="6132513"/>
          <p14:tracePt t="82962" x="4337050" y="6124575"/>
          <p14:tracePt t="82964" x="4344988" y="6124575"/>
          <p14:tracePt t="82965" x="4352925" y="6124575"/>
          <p14:tracePt t="82966" x="4362450" y="6124575"/>
          <p14:tracePt t="82969" x="4370388" y="6124575"/>
          <p14:tracePt t="82971" x="4378325" y="6124575"/>
          <p14:tracePt t="82973" x="4386263" y="6124575"/>
          <p14:tracePt t="82974" x="4394200" y="6124575"/>
          <p14:tracePt t="82975" x="4402138" y="6124575"/>
          <p14:tracePt t="82977" x="4410075" y="6124575"/>
          <p14:tracePt t="82979" x="4418013" y="6124575"/>
          <p14:tracePt t="82980" x="4425950" y="6124575"/>
          <p14:tracePt t="82982" x="4433888" y="6124575"/>
          <p14:tracePt t="82982" x="4441825" y="6124575"/>
          <p14:tracePt t="82983" x="4449763" y="6124575"/>
          <p14:tracePt t="82986" x="4457700" y="6124575"/>
          <p14:tracePt t="82988" x="4465638" y="6124575"/>
          <p14:tracePt t="82988" x="4473575" y="6124575"/>
          <p14:tracePt t="82989" x="4481513" y="6124575"/>
          <p14:tracePt t="82993" x="4489450" y="6124575"/>
          <p14:tracePt t="82994" x="4497388" y="6124575"/>
          <p14:tracePt t="82995" x="4505325" y="6124575"/>
          <p14:tracePt t="82995" x="4513263" y="6124575"/>
          <p14:tracePt t="82998" x="4521200" y="6124575"/>
          <p14:tracePt t="83000" x="4537075" y="6124575"/>
          <p14:tracePt t="83002" x="4545013" y="6124575"/>
          <p14:tracePt t="83003" x="4552950" y="6124575"/>
          <p14:tracePt t="83003" x="4560888" y="6124575"/>
          <p14:tracePt t="83006" x="4568825" y="6124575"/>
          <p14:tracePt t="83007" x="4576763" y="6124575"/>
          <p14:tracePt t="83008" x="4584700" y="6124575"/>
          <p14:tracePt t="83010" x="4592638" y="6124575"/>
          <p14:tracePt t="83011" x="4600575" y="6124575"/>
          <p14:tracePt t="83013" x="4616450" y="6124575"/>
          <p14:tracePt t="83015" x="4624388" y="6124575"/>
          <p14:tracePt t="83017" x="4640263" y="6124575"/>
          <p14:tracePt t="83019" x="4648200" y="6124575"/>
          <p14:tracePt t="83020" x="4656138" y="6124575"/>
          <p14:tracePt t="83021" x="4664075" y="6124575"/>
          <p14:tracePt t="83021" x="4672013" y="6124575"/>
          <p14:tracePt t="83022" x="4679950" y="6124575"/>
          <p14:tracePt t="83025" x="4687888" y="6124575"/>
          <p14:tracePt t="83027" x="4713288" y="6124575"/>
          <p14:tracePt t="83029" x="4721225" y="6124575"/>
          <p14:tracePt t="83030" x="4729163" y="6124575"/>
          <p14:tracePt t="83031" x="4737100" y="6124575"/>
          <p14:tracePt t="83031" x="4745038" y="6124575"/>
          <p14:tracePt t="83032" x="4760913" y="6124575"/>
          <p14:tracePt t="83035" x="4768850" y="6124575"/>
          <p14:tracePt t="83036" x="4784725" y="6124575"/>
          <p14:tracePt t="83038" x="4792663" y="6124575"/>
          <p14:tracePt t="83039" x="4808538" y="6124575"/>
          <p14:tracePt t="83039" x="4816475" y="6124575"/>
          <p14:tracePt t="83041" x="4824413" y="6124575"/>
          <p14:tracePt t="83043" x="4840288" y="6124575"/>
          <p14:tracePt t="83044" x="4848225" y="6124575"/>
          <p14:tracePt t="83044" x="4864100" y="6124575"/>
          <p14:tracePt t="83046" x="4872038" y="6124575"/>
          <p14:tracePt t="83046" x="4879975" y="6124575"/>
          <p14:tracePt t="83047" x="4887913" y="6124575"/>
          <p14:tracePt t="83048" x="4903788" y="6124575"/>
          <p14:tracePt t="83049" x="4911725" y="6116638"/>
          <p14:tracePt t="83050" x="4919663" y="6116638"/>
          <p14:tracePt t="83052" x="4927600" y="6116638"/>
          <p14:tracePt t="83053" x="4943475" y="6116638"/>
          <p14:tracePt t="83053" x="4951413" y="6116638"/>
          <p14:tracePt t="83054" x="4967288" y="6108700"/>
          <p14:tracePt t="83055" x="4975225" y="6108700"/>
          <p14:tracePt t="83056" x="4983163" y="6108700"/>
          <p14:tracePt t="83057" x="4999038" y="6108700"/>
          <p14:tracePt t="83059" x="5006975" y="6108700"/>
          <p14:tracePt t="83060" x="5030788" y="6108700"/>
          <p14:tracePt t="83061" x="5046663" y="6108700"/>
          <p14:tracePt t="83064" x="5064125" y="6108700"/>
          <p14:tracePt t="83064" x="5080000" y="6108700"/>
          <p14:tracePt t="83065" x="5087938" y="6100763"/>
          <p14:tracePt t="83066" x="5103813" y="6100763"/>
          <p14:tracePt t="83069" x="5119688" y="6100763"/>
          <p14:tracePt t="83070" x="5127625" y="6100763"/>
          <p14:tracePt t="83071" x="5135563" y="6100763"/>
          <p14:tracePt t="83072" x="5151438" y="6100763"/>
          <p14:tracePt t="83073" x="5159375" y="6100763"/>
          <p14:tracePt t="83073" x="5175250" y="6100763"/>
          <p14:tracePt t="83075" x="5183188" y="6100763"/>
          <p14:tracePt t="83076" x="5199063" y="6092825"/>
          <p14:tracePt t="83078" x="5214938" y="6092825"/>
          <p14:tracePt t="83079" x="5222875" y="6092825"/>
          <p14:tracePt t="83080" x="5230813" y="6092825"/>
          <p14:tracePt t="83080" x="5246688" y="6092825"/>
          <p14:tracePt t="83081" x="5254625" y="6084888"/>
          <p14:tracePt t="83082" x="5262563" y="6084888"/>
          <p14:tracePt t="83083" x="5270500" y="6084888"/>
          <p14:tracePt t="83084" x="5286375" y="6084888"/>
          <p14:tracePt t="83085" x="5294313" y="6084888"/>
          <p14:tracePt t="83086" x="5302250" y="6076950"/>
          <p14:tracePt t="83087" x="5310188" y="6076950"/>
          <p14:tracePt t="83088" x="5318125" y="6076950"/>
          <p14:tracePt t="83089" x="5326063" y="6076950"/>
          <p14:tracePt t="83090" x="5334000" y="6076950"/>
          <p14:tracePt t="83093" x="5357813" y="6076950"/>
          <p14:tracePt t="83094" x="5373688" y="6076950"/>
          <p14:tracePt t="83095" x="5381625" y="6069013"/>
          <p14:tracePt t="83097" x="5389563" y="6069013"/>
          <p14:tracePt t="83097" x="5397500" y="6069013"/>
          <p14:tracePt t="83098" x="5407025" y="6069013"/>
          <p14:tracePt t="83099" x="5422900" y="6069013"/>
          <p14:tracePt t="83102" x="5430838" y="6069013"/>
          <p14:tracePt t="83102" x="5446713" y="6069013"/>
          <p14:tracePt t="83105" x="5462588" y="6069013"/>
          <p14:tracePt t="83105" x="5470525" y="6061075"/>
          <p14:tracePt t="83108" x="5486400" y="6061075"/>
          <p14:tracePt t="83110" x="5502275" y="6061075"/>
          <p14:tracePt t="83111" x="5510213" y="6053138"/>
          <p14:tracePt t="83113" x="5526088" y="6053138"/>
          <p14:tracePt t="83113" x="5534025" y="6053138"/>
          <p14:tracePt t="83116" x="5549900" y="6053138"/>
          <p14:tracePt t="83116" x="5557838" y="6053138"/>
          <p14:tracePt t="83117" x="5565775" y="6053138"/>
          <p14:tracePt t="83119" x="5573713" y="6053138"/>
          <p14:tracePt t="83120" x="5589588" y="6053138"/>
          <p14:tracePt t="83121" x="5589588" y="6045200"/>
          <p14:tracePt t="83123" x="5605463" y="6045200"/>
          <p14:tracePt t="83125" x="5613400" y="6045200"/>
          <p14:tracePt t="83126" x="5621338" y="6045200"/>
          <p14:tracePt t="83126" x="5629275" y="6045200"/>
          <p14:tracePt t="83127" x="5637213" y="6045200"/>
          <p14:tracePt t="83128" x="5645150" y="6045200"/>
          <p14:tracePt t="83129" x="5653088" y="6045200"/>
          <p14:tracePt t="83130" x="5668963" y="6045200"/>
          <p14:tracePt t="83131" x="5676900" y="6045200"/>
          <p14:tracePt t="83133" x="5684838" y="6045200"/>
          <p14:tracePt t="83134" x="5692775" y="6045200"/>
          <p14:tracePt t="83135" x="5700713" y="6045200"/>
          <p14:tracePt t="83136" x="5708650" y="6037263"/>
          <p14:tracePt t="83137" x="5716588" y="6037263"/>
          <p14:tracePt t="83138" x="5732463" y="6029325"/>
          <p14:tracePt t="83140" x="5740400" y="6029325"/>
          <p14:tracePt t="83142" x="5757863" y="6029325"/>
          <p14:tracePt t="83143" x="5765800" y="6029325"/>
          <p14:tracePt t="83146" x="5781675" y="6029325"/>
          <p14:tracePt t="83147" x="5789613" y="6029325"/>
          <p14:tracePt t="83148" x="5797550" y="6029325"/>
          <p14:tracePt t="83149" x="5805488" y="6029325"/>
          <p14:tracePt t="83150" x="5813425" y="6021388"/>
          <p14:tracePt t="83152" x="5821363" y="6021388"/>
          <p14:tracePt t="83154" x="5837238" y="6021388"/>
          <p14:tracePt t="83155" x="5845175" y="6021388"/>
          <p14:tracePt t="83156" x="5861050" y="6021388"/>
          <p14:tracePt t="83159" x="5868988" y="6021388"/>
          <p14:tracePt t="83159" x="5876925" y="6021388"/>
          <p14:tracePt t="83161" x="5884863" y="6021388"/>
          <p14:tracePt t="83161" x="5892800" y="6021388"/>
          <p14:tracePt t="83164" x="5908675" y="6021388"/>
          <p14:tracePt t="83164" x="5916613" y="6021388"/>
          <p14:tracePt t="83166" x="5916613" y="6013450"/>
          <p14:tracePt t="83166" x="5932488" y="6013450"/>
          <p14:tracePt t="83167" x="5948363" y="6013450"/>
          <p14:tracePt t="83170" x="5956300" y="6013450"/>
          <p14:tracePt t="83170" x="5964238" y="6013450"/>
          <p14:tracePt t="83171" x="5972175" y="6013450"/>
          <p14:tracePt t="83173" x="5988050" y="6013450"/>
          <p14:tracePt t="83175" x="6003925" y="6013450"/>
          <p14:tracePt t="83176" x="6011863" y="6005513"/>
          <p14:tracePt t="83177" x="6027738" y="6005513"/>
          <p14:tracePt t="83179" x="6035675" y="6005513"/>
          <p14:tracePt t="83180" x="6043613" y="6005513"/>
          <p14:tracePt t="83180" x="6051550" y="6005513"/>
          <p14:tracePt t="83182" x="6059488" y="6005513"/>
          <p14:tracePt t="83182" x="6067425" y="6005513"/>
          <p14:tracePt t="83183" x="6083300" y="6005513"/>
          <p14:tracePt t="83184" x="6091238" y="6005513"/>
          <p14:tracePt t="83185" x="6100763" y="6005513"/>
          <p14:tracePt t="83186" x="6108700" y="6005513"/>
          <p14:tracePt t="83187" x="6124575" y="6005513"/>
          <p14:tracePt t="83188" x="6132513" y="6005513"/>
          <p14:tracePt t="83189" x="6140450" y="6005513"/>
          <p14:tracePt t="83191" x="6156325" y="6005513"/>
          <p14:tracePt t="83192" x="6172200" y="6005513"/>
          <p14:tracePt t="83193" x="6180138" y="6005513"/>
          <p14:tracePt t="83195" x="6203950" y="6005513"/>
          <p14:tracePt t="83196" x="6211888" y="6005513"/>
          <p14:tracePt t="83196" x="6219825" y="6005513"/>
          <p14:tracePt t="83197" x="6227763" y="6005513"/>
          <p14:tracePt t="83199" x="6243638" y="6005513"/>
          <p14:tracePt t="83199" x="6259513" y="6005513"/>
          <p14:tracePt t="83201" x="6267450" y="6005513"/>
          <p14:tracePt t="83201" x="6275388" y="6005513"/>
          <p14:tracePt t="83202" x="6291263" y="6005513"/>
          <p14:tracePt t="83203" x="6307138" y="6005513"/>
          <p14:tracePt t="83205" x="6315075" y="6005513"/>
          <p14:tracePt t="83205" x="6330950" y="6005513"/>
          <p14:tracePt t="83206" x="6346825" y="6005513"/>
          <p14:tracePt t="83207" x="6362700" y="6005513"/>
          <p14:tracePt t="83208" x="6370638" y="6005513"/>
          <p14:tracePt t="83209" x="6378575" y="6005513"/>
          <p14:tracePt t="83211" x="6394450" y="6005513"/>
          <p14:tracePt t="83211" x="6410325" y="6005513"/>
          <p14:tracePt t="83212" x="6426200" y="6005513"/>
          <p14:tracePt t="83214" x="6434138" y="6005513"/>
          <p14:tracePt t="83214" x="6451600" y="6005513"/>
          <p14:tracePt t="83216" x="6467475" y="5995988"/>
          <p14:tracePt t="83216" x="6483350" y="5995988"/>
          <p14:tracePt t="83217" x="6499225" y="5995988"/>
          <p14:tracePt t="83219" x="6507163" y="5995988"/>
          <p14:tracePt t="83219" x="6523038" y="5995988"/>
          <p14:tracePt t="83221" x="6538913" y="5988050"/>
          <p14:tracePt t="83221" x="6554788" y="5988050"/>
          <p14:tracePt t="83222" x="6570663" y="5988050"/>
          <p14:tracePt t="83223" x="6578600" y="5988050"/>
          <p14:tracePt t="83225" x="6586538" y="5988050"/>
          <p14:tracePt t="83226" x="6610350" y="5988050"/>
          <p14:tracePt t="83226" x="6618288" y="5988050"/>
          <p14:tracePt t="83227" x="6634163" y="5988050"/>
          <p14:tracePt t="83229" x="6642100" y="5988050"/>
          <p14:tracePt t="83229" x="6657975" y="5988050"/>
          <p14:tracePt t="83230" x="6673850" y="5988050"/>
          <p14:tracePt t="83231" x="6689725" y="5988050"/>
          <p14:tracePt t="83232" x="6697663" y="5988050"/>
          <p14:tracePt t="83234" x="6705600" y="5988050"/>
          <p14:tracePt t="83234" x="6729413" y="5980113"/>
          <p14:tracePt t="83235" x="6737350" y="5980113"/>
          <p14:tracePt t="83236" x="6745288" y="5980113"/>
          <p14:tracePt t="83237" x="6761163" y="5980113"/>
          <p14:tracePt t="83239" x="6777038" y="5980113"/>
          <p14:tracePt t="83239" x="6794500" y="5972175"/>
          <p14:tracePt t="83241" x="6802438" y="5972175"/>
          <p14:tracePt t="83242" x="6826250" y="5972175"/>
          <p14:tracePt t="83243" x="6842125" y="5964238"/>
          <p14:tracePt t="83244" x="6850063" y="5964238"/>
          <p14:tracePt t="83245" x="6858000" y="5964238"/>
          <p14:tracePt t="83246" x="6881813" y="5964238"/>
          <p14:tracePt t="83247" x="6889750" y="5964238"/>
          <p14:tracePt t="83249" x="6905625" y="5964238"/>
          <p14:tracePt t="83249" x="6913563" y="5964238"/>
          <p14:tracePt t="83250" x="6929438" y="5964238"/>
          <p14:tracePt t="83252" x="6945313" y="5964238"/>
          <p14:tracePt t="83252" x="6953250" y="5956300"/>
          <p14:tracePt t="83254" x="6961188" y="5956300"/>
          <p14:tracePt t="83254" x="6977063" y="5948363"/>
          <p14:tracePt t="83256" x="6985000" y="5948363"/>
          <p14:tracePt t="83256" x="6992938" y="5948363"/>
          <p14:tracePt t="83257" x="7008813" y="5948363"/>
          <p14:tracePt t="83258" x="7024688" y="5948363"/>
          <p14:tracePt t="83260" x="7040563" y="5948363"/>
          <p14:tracePt t="83262" x="7056438" y="5940425"/>
          <p14:tracePt t="83264" x="7072313" y="5932488"/>
          <p14:tracePt t="83264" x="7080250" y="5932488"/>
          <p14:tracePt t="83266" x="7096125" y="5932488"/>
          <p14:tracePt t="83267" x="7104063" y="5932488"/>
          <p14:tracePt t="83268" x="7112000" y="5932488"/>
          <p14:tracePt t="83269" x="7127875" y="5932488"/>
          <p14:tracePt t="83270" x="7135813" y="5932488"/>
          <p14:tracePt t="83271" x="7135813" y="5924550"/>
          <p14:tracePt t="83272" x="7153275" y="5924550"/>
          <p14:tracePt t="83273" x="7161213" y="5924550"/>
          <p14:tracePt t="83275" x="7169150" y="5924550"/>
          <p14:tracePt t="83276" x="7177088" y="5924550"/>
          <p14:tracePt t="83277" x="7192963" y="5924550"/>
          <p14:tracePt t="83279" x="7200900" y="5916613"/>
          <p14:tracePt t="83280" x="7208838" y="5916613"/>
          <p14:tracePt t="83282" x="7216775" y="5908675"/>
          <p14:tracePt t="83283" x="7224713" y="5908675"/>
          <p14:tracePt t="83284" x="7232650" y="5908675"/>
          <p14:tracePt t="83286" x="7240588" y="5908675"/>
          <p14:tracePt t="83287" x="7248525" y="5908675"/>
          <p14:tracePt t="83289" x="7256463" y="5900738"/>
          <p14:tracePt t="83290" x="7264400" y="5900738"/>
          <p14:tracePt t="83292" x="7272338" y="5900738"/>
          <p14:tracePt t="83294" x="7280275" y="5900738"/>
          <p14:tracePt t="83296" x="7288213" y="5900738"/>
          <p14:tracePt t="83299" x="7296150" y="5900738"/>
          <p14:tracePt t="83300" x="7296150" y="5892800"/>
          <p14:tracePt t="83303" x="7304088" y="5892800"/>
          <p14:tracePt t="83304" x="7312025" y="5892800"/>
          <p14:tracePt t="83306" x="7312025" y="5884863"/>
          <p14:tracePt t="83308" x="7319963" y="5884863"/>
          <p14:tracePt t="83313" x="7327900" y="5884863"/>
          <p14:tracePt t="83320" x="7335838" y="5884863"/>
          <p14:tracePt t="83330" x="7343775" y="5884863"/>
          <p14:tracePt t="83345" x="7351713" y="5884863"/>
          <p14:tracePt t="83363" x="7359650" y="5884863"/>
          <p14:tracePt t="83368" x="7359650" y="5876925"/>
          <p14:tracePt t="83381" x="7367588" y="5876925"/>
          <p14:tracePt t="83389" x="7375525" y="5876925"/>
          <p14:tracePt t="84709" x="7383463" y="5876925"/>
          <p14:tracePt t="84712" x="7391400" y="5876925"/>
          <p14:tracePt t="84715" x="7399338" y="5876925"/>
          <p14:tracePt t="84717" x="7407275" y="5876925"/>
          <p14:tracePt t="84718" x="7415213" y="5876925"/>
          <p14:tracePt t="84720" x="7423150" y="5876925"/>
          <p14:tracePt t="84723" x="7439025" y="5876925"/>
          <p14:tracePt t="84724" x="7446963" y="5876925"/>
          <p14:tracePt t="84726" x="7454900" y="5876925"/>
          <p14:tracePt t="84729" x="7486650" y="5876925"/>
          <p14:tracePt t="84731" x="7496175" y="5876925"/>
          <p14:tracePt t="84733" x="7512050" y="5876925"/>
          <p14:tracePt t="84734" x="7519988" y="5876925"/>
          <p14:tracePt t="84735" x="7527925" y="5876925"/>
          <p14:tracePt t="84736" x="7535863" y="5876925"/>
          <p14:tracePt t="84737" x="7551738" y="5884863"/>
          <p14:tracePt t="84738" x="7559675" y="5884863"/>
          <p14:tracePt t="84739" x="7567613" y="5884863"/>
          <p14:tracePt t="84740" x="7583488" y="5884863"/>
          <p14:tracePt t="84741" x="7591425" y="5892800"/>
          <p14:tracePt t="84743" x="7623175" y="5892800"/>
          <p14:tracePt t="84744" x="7639050" y="5900738"/>
          <p14:tracePt t="84745" x="7654925" y="5900738"/>
          <p14:tracePt t="84747" x="7662863" y="5908675"/>
          <p14:tracePt t="84747" x="7670800" y="5908675"/>
          <p14:tracePt t="84748" x="7694613" y="5916613"/>
          <p14:tracePt t="84749" x="7710488" y="5916613"/>
          <p14:tracePt t="84751" x="7718425" y="5916613"/>
          <p14:tracePt t="84751" x="7734300" y="5916613"/>
          <p14:tracePt t="84753" x="7750175" y="5924550"/>
          <p14:tracePt t="84754" x="7766050" y="5924550"/>
          <p14:tracePt t="84755" x="7781925" y="5932488"/>
          <p14:tracePt t="84756" x="7797800" y="5940425"/>
          <p14:tracePt t="84757" x="7813675" y="5940425"/>
          <p14:tracePt t="84758" x="7839075" y="5940425"/>
          <p14:tracePt t="84760" x="7870825" y="5948363"/>
          <p14:tracePt t="84761" x="7894638" y="5948363"/>
          <p14:tracePt t="84763" x="7926388" y="5964238"/>
          <p14:tracePt t="84764" x="7950200" y="5964238"/>
          <p14:tracePt t="84764" x="7966075" y="5964238"/>
          <p14:tracePt t="84765" x="7981950" y="5972175"/>
          <p14:tracePt t="84766" x="8005763" y="5980113"/>
          <p14:tracePt t="84767" x="8029575" y="5988050"/>
          <p14:tracePt t="84768" x="8045450" y="5988050"/>
          <p14:tracePt t="84769" x="8061325" y="5995988"/>
          <p14:tracePt t="84770" x="8085138" y="5995988"/>
          <p14:tracePt t="84771" x="8101013" y="6005513"/>
          <p14:tracePt t="84772" x="8124825" y="6005513"/>
          <p14:tracePt t="84773" x="8148638" y="6013450"/>
          <p14:tracePt t="84774" x="8172450" y="6013450"/>
          <p14:tracePt t="84776" x="8189913" y="6013450"/>
          <p14:tracePt t="84776" x="8221663" y="6021388"/>
          <p14:tracePt t="84777" x="8237538" y="6029325"/>
          <p14:tracePt t="84778" x="8261350" y="6037263"/>
          <p14:tracePt t="84779" x="8285163" y="6037263"/>
          <p14:tracePt t="84781" x="8308975" y="6037263"/>
          <p14:tracePt t="84781" x="8324850" y="6045200"/>
          <p14:tracePt t="84782" x="8356600" y="6045200"/>
          <p14:tracePt t="84784" x="8372475" y="6045200"/>
          <p14:tracePt t="84784" x="8396288" y="6053138"/>
          <p14:tracePt t="84785" x="8420100" y="6053138"/>
          <p14:tracePt t="84786" x="8443913" y="6061075"/>
          <p14:tracePt t="84787" x="8467725" y="6061075"/>
          <p14:tracePt t="84788" x="8483600" y="6061075"/>
          <p14:tracePt t="84789" x="8507413" y="6061075"/>
          <p14:tracePt t="84791" x="8540750" y="6069013"/>
          <p14:tracePt t="84792" x="8580438" y="6069013"/>
          <p14:tracePt t="84793" x="8596313" y="6076950"/>
          <p14:tracePt t="84794" x="8620125" y="6076950"/>
          <p14:tracePt t="84796" x="8667750" y="6076950"/>
          <p14:tracePt t="84797" x="8683625" y="6076950"/>
          <p14:tracePt t="84798" x="8707438" y="6076950"/>
          <p14:tracePt t="84799" x="8723313" y="6076950"/>
          <p14:tracePt t="84800" x="8747125" y="6076950"/>
          <p14:tracePt t="84801" x="8763000" y="6076950"/>
          <p14:tracePt t="84802" x="8778875" y="6076950"/>
          <p14:tracePt t="84803" x="8802688" y="6076950"/>
          <p14:tracePt t="84804" x="8818563" y="6076950"/>
          <p14:tracePt t="84805" x="8842375" y="6076950"/>
          <p14:tracePt t="84806" x="8858250" y="6076950"/>
          <p14:tracePt t="84807" x="8883650" y="6076950"/>
          <p14:tracePt t="84809" x="8915400" y="6076950"/>
          <p14:tracePt t="84811" x="8931275" y="6069013"/>
          <p14:tracePt t="84814" x="8978900" y="6061075"/>
          <p14:tracePt t="84815" x="8994775" y="6053138"/>
          <p14:tracePt t="84816" x="9018588" y="6045200"/>
          <p14:tracePt t="84817" x="9026525" y="6037263"/>
          <p14:tracePt t="84818" x="9042400" y="6037263"/>
          <p14:tracePt t="84819" x="9050338" y="6029325"/>
          <p14:tracePt t="84820" x="9058275" y="6029325"/>
          <p14:tracePt t="84821" x="9082088" y="6013450"/>
          <p14:tracePt t="84822" x="9090025" y="6013450"/>
          <p14:tracePt t="84824" x="9097963" y="6005513"/>
          <p14:tracePt t="84825" x="9121775" y="5988050"/>
          <p14:tracePt t="84827" x="9129713" y="5988050"/>
          <p14:tracePt t="84828" x="9145588" y="5980113"/>
          <p14:tracePt t="84830" x="9161463" y="5964238"/>
          <p14:tracePt t="84831" x="9177338" y="5956300"/>
          <p14:tracePt t="84832" x="9193213" y="5948363"/>
          <p14:tracePt t="84833" x="9201150" y="5940425"/>
          <p14:tracePt t="84834" x="9217025" y="5932488"/>
          <p14:tracePt t="84835" x="9234488" y="5924550"/>
          <p14:tracePt t="84836" x="9242425" y="5924550"/>
          <p14:tracePt t="84837" x="9250363" y="5916613"/>
          <p14:tracePt t="84838" x="9266238" y="5908675"/>
          <p14:tracePt t="84839" x="9282113" y="5900738"/>
          <p14:tracePt t="84840" x="9290050" y="5900738"/>
          <p14:tracePt t="84843" x="9313863" y="5884863"/>
          <p14:tracePt t="84844" x="9321800" y="5876925"/>
          <p14:tracePt t="84845" x="9337675" y="5868988"/>
          <p14:tracePt t="84847" x="9361488" y="5861050"/>
          <p14:tracePt t="84850" x="9401175" y="5837238"/>
          <p14:tracePt t="84850" x="9409113" y="5837238"/>
          <p14:tracePt t="84851" x="9417050" y="5821363"/>
          <p14:tracePt t="84853" x="9432925" y="5821363"/>
          <p14:tracePt t="84853" x="9440863" y="5813425"/>
          <p14:tracePt t="84854" x="9456738" y="5805488"/>
          <p14:tracePt t="84855" x="9464675" y="5797550"/>
          <p14:tracePt t="84856" x="9472613" y="5797550"/>
          <p14:tracePt t="84857" x="9480550" y="5789613"/>
          <p14:tracePt t="84860" x="9504363" y="5773738"/>
          <p14:tracePt t="84861" x="9520238" y="5765800"/>
          <p14:tracePt t="84862" x="9528175" y="5765800"/>
          <p14:tracePt t="84864" x="9544050" y="5749925"/>
          <p14:tracePt t="84866" x="9559925" y="5741988"/>
          <p14:tracePt t="84867" x="9585325" y="5726113"/>
          <p14:tracePt t="84868" x="9593263" y="5718175"/>
          <p14:tracePt t="84869" x="9601200" y="5718175"/>
          <p14:tracePt t="84870" x="9609138" y="5710238"/>
          <p14:tracePt t="84871" x="9625013" y="5710238"/>
          <p14:tracePt t="84873" x="9632950" y="5702300"/>
          <p14:tracePt t="84874" x="9640888" y="5686425"/>
          <p14:tracePt t="84877" x="9664700" y="5670550"/>
          <p14:tracePt t="84878" x="9680575" y="5653088"/>
          <p14:tracePt t="84881" x="9704388" y="5637213"/>
          <p14:tracePt t="84883" x="9720263" y="5621338"/>
          <p14:tracePt t="84883" x="9720263" y="5613400"/>
          <p14:tracePt t="84884" x="9736138" y="5605463"/>
          <p14:tracePt t="84886" x="9752013" y="5597525"/>
          <p14:tracePt t="84887" x="9759950" y="5589588"/>
          <p14:tracePt t="84888" x="9759950" y="5581650"/>
          <p14:tracePt t="84889" x="9775825" y="5573713"/>
          <p14:tracePt t="84890" x="9775825" y="5565775"/>
          <p14:tracePt t="84893" x="9791700" y="5557838"/>
          <p14:tracePt t="84894" x="9799638" y="5549900"/>
          <p14:tracePt t="84896" x="9807575" y="5541963"/>
          <p14:tracePt t="84897" x="9815513" y="5526088"/>
          <p14:tracePt t="84898" x="9815513" y="5518150"/>
          <p14:tracePt t="84899" x="9823450" y="5518150"/>
          <p14:tracePt t="84900" x="9823450" y="5510213"/>
          <p14:tracePt t="84901" x="9831388" y="5510213"/>
          <p14:tracePt t="84902" x="9839325" y="5494338"/>
          <p14:tracePt t="84904" x="9839325" y="5486400"/>
          <p14:tracePt t="84905" x="9847263" y="5486400"/>
          <p14:tracePt t="84908" x="9847263" y="5470525"/>
          <p14:tracePt t="84910" x="9855200" y="5462588"/>
          <p14:tracePt t="84912" x="9855200" y="5454650"/>
          <p14:tracePt t="84914" x="9855200" y="5446713"/>
          <p14:tracePt t="84915" x="9863138" y="5430838"/>
          <p14:tracePt t="84916" x="9871075" y="5430838"/>
          <p14:tracePt t="84918" x="9871075" y="5422900"/>
          <p14:tracePt t="84918" x="9871075" y="5414963"/>
          <p14:tracePt t="84919" x="9879013" y="5414963"/>
          <p14:tracePt t="84920" x="9879013" y="5407025"/>
          <p14:tracePt t="84921" x="9879013" y="5399088"/>
          <p14:tracePt t="84923" x="9886950" y="5391150"/>
          <p14:tracePt t="84924" x="9886950" y="5383213"/>
          <p14:tracePt t="84927" x="9894888" y="5375275"/>
          <p14:tracePt t="84929" x="9894888" y="5359400"/>
          <p14:tracePt t="84931" x="9902825" y="5359400"/>
          <p14:tracePt t="84931" x="9902825" y="5351463"/>
          <p14:tracePt t="84932" x="9902825" y="5343525"/>
          <p14:tracePt t="84933" x="9910763" y="5335588"/>
          <p14:tracePt t="84935" x="9918700" y="5327650"/>
          <p14:tracePt t="84936" x="9918700" y="5319713"/>
          <p14:tracePt t="84939" x="9918700" y="5310188"/>
          <p14:tracePt t="84939" x="9926638" y="5310188"/>
          <p14:tracePt t="84941" x="9926638" y="5302250"/>
          <p14:tracePt t="84942" x="9926638" y="5286375"/>
          <p14:tracePt t="84945" x="9926638" y="5278438"/>
          <p14:tracePt t="84945" x="9926638" y="5270500"/>
          <p14:tracePt t="84946" x="9936163" y="5270500"/>
          <p14:tracePt t="84947" x="9936163" y="5262563"/>
          <p14:tracePt t="84948" x="9944100" y="5254625"/>
          <p14:tracePt t="84949" x="9944100" y="5246688"/>
          <p14:tracePt t="84952" x="9944100" y="5238750"/>
          <p14:tracePt t="84954" x="9944100" y="5230813"/>
          <p14:tracePt t="84954" x="9944100" y="5222875"/>
          <p14:tracePt t="84956" x="9944100" y="5214938"/>
          <p14:tracePt t="84957" x="9952038" y="5199063"/>
          <p14:tracePt t="84960" x="9952038" y="5191125"/>
          <p14:tracePt t="84960" x="9952038" y="5183188"/>
          <p14:tracePt t="84961" x="9952038" y="5175250"/>
          <p14:tracePt t="84963" x="9952038" y="5167313"/>
          <p14:tracePt t="84963" x="9952038" y="5159375"/>
          <p14:tracePt t="84965" x="9952038" y="5151438"/>
          <p14:tracePt t="84965" x="9959975" y="5143500"/>
          <p14:tracePt t="84967" x="9959975" y="5127625"/>
          <p14:tracePt t="84969" x="9967913" y="5119688"/>
          <p14:tracePt t="84969" x="9967913" y="5111750"/>
          <p14:tracePt t="84970" x="9967913" y="5095875"/>
          <p14:tracePt t="84973" x="9967913" y="5080000"/>
          <p14:tracePt t="84973" x="9967913" y="5072063"/>
          <p14:tracePt t="84975" x="9967913" y="5056188"/>
          <p14:tracePt t="84976" x="9975850" y="5048250"/>
          <p14:tracePt t="84976" x="9975850" y="5040313"/>
          <p14:tracePt t="84977" x="9975850" y="5032375"/>
          <p14:tracePt t="84978" x="9975850" y="5016500"/>
          <p14:tracePt t="84980" x="9983788" y="5016500"/>
          <p14:tracePt t="84980" x="9983788" y="5000625"/>
          <p14:tracePt t="84982" x="9983788" y="4984750"/>
          <p14:tracePt t="84983" x="9983788" y="4976813"/>
          <p14:tracePt t="84983" x="9991725" y="4967288"/>
          <p14:tracePt t="84984" x="9991725" y="4951413"/>
          <p14:tracePt t="84985" x="9991725" y="4935538"/>
          <p14:tracePt t="84987" x="9999663" y="4927600"/>
          <p14:tracePt t="84987" x="9999663" y="4919663"/>
          <p14:tracePt t="84988" x="9999663" y="4903788"/>
          <p14:tracePt t="84989" x="9999663" y="4887913"/>
          <p14:tracePt t="84990" x="9999663" y="4879975"/>
          <p14:tracePt t="84992" x="10007600" y="4848225"/>
          <p14:tracePt t="84993" x="10007600" y="4832350"/>
          <p14:tracePt t="84994" x="10015538" y="4824413"/>
          <p14:tracePt t="84995" x="10015538" y="4808538"/>
          <p14:tracePt t="84996" x="10015538" y="4792663"/>
          <p14:tracePt t="84997" x="10015538" y="4776788"/>
          <p14:tracePt t="84999" x="10023475" y="4760913"/>
          <p14:tracePt t="84999" x="10023475" y="4745038"/>
          <p14:tracePt t="85001" x="10031413" y="4729163"/>
          <p14:tracePt t="85001" x="10031413" y="4721225"/>
          <p14:tracePt t="85002" x="10039350" y="4697413"/>
          <p14:tracePt t="85003" x="10039350" y="4681538"/>
          <p14:tracePt t="85004" x="10039350" y="4673600"/>
          <p14:tracePt t="85005" x="10047288" y="4657725"/>
          <p14:tracePt t="85006" x="10047288" y="4633913"/>
          <p14:tracePt t="85007" x="10055225" y="4624388"/>
          <p14:tracePt t="85008" x="10055225" y="4600575"/>
          <p14:tracePt t="85009" x="10055225" y="4592638"/>
          <p14:tracePt t="85010" x="10055225" y="4576763"/>
          <p14:tracePt t="85011" x="10055225" y="4560888"/>
          <p14:tracePt t="85012" x="10063163" y="4537075"/>
          <p14:tracePt t="85014" x="10063163" y="4521200"/>
          <p14:tracePt t="85014" x="10063163" y="4505325"/>
          <p14:tracePt t="85016" x="10071100" y="4489450"/>
          <p14:tracePt t="85016" x="10071100" y="4481513"/>
          <p14:tracePt t="85017" x="10079038" y="4449763"/>
          <p14:tracePt t="85018" x="10079038" y="4441825"/>
          <p14:tracePt t="85019" x="10079038" y="4425950"/>
          <p14:tracePt t="85020" x="10079038" y="4418013"/>
          <p14:tracePt t="85021" x="10079038" y="4402138"/>
          <p14:tracePt t="85023" x="10079038" y="4378325"/>
          <p14:tracePt t="85023" x="10079038" y="4370388"/>
          <p14:tracePt t="85025" x="10079038" y="4354513"/>
          <p14:tracePt t="85026" x="10086975" y="4330700"/>
          <p14:tracePt t="85027" x="10086975" y="4306888"/>
          <p14:tracePt t="85028" x="10086975" y="4291013"/>
          <p14:tracePt t="85029" x="10086975" y="4281488"/>
          <p14:tracePt t="85030" x="10094913" y="4265613"/>
          <p14:tracePt t="85032" x="10094913" y="4257675"/>
          <p14:tracePt t="85032" x="10094913" y="4233863"/>
          <p14:tracePt t="85033" x="10094913" y="4217988"/>
          <p14:tracePt t="85034" x="10102850" y="4202113"/>
          <p14:tracePt t="85035" x="10102850" y="4194175"/>
          <p14:tracePt t="85036" x="10102850" y="4178300"/>
          <p14:tracePt t="85037" x="10102850" y="4154488"/>
          <p14:tracePt t="85039" x="10102850" y="4146550"/>
          <p14:tracePt t="85039" x="10102850" y="4130675"/>
          <p14:tracePt t="85040" x="10110788" y="4114800"/>
          <p14:tracePt t="85042" x="10110788" y="4083050"/>
          <p14:tracePt t="85043" x="10110788" y="4067175"/>
          <p14:tracePt t="85044" x="10118725" y="4059238"/>
          <p14:tracePt t="85046" x="10118725" y="4051300"/>
          <p14:tracePt t="85046" x="10118725" y="4027488"/>
          <p14:tracePt t="85047" x="10118725" y="4011613"/>
          <p14:tracePt t="85048" x="10118725" y="3995738"/>
          <p14:tracePt t="85049" x="10118725" y="3987800"/>
          <p14:tracePt t="85050" x="10118725" y="3971925"/>
          <p14:tracePt t="85051" x="10118725" y="3963988"/>
          <p14:tracePt t="85052" x="10118725" y="3938588"/>
          <p14:tracePt t="85053" x="10118725" y="3930650"/>
          <p14:tracePt t="85054" x="10118725" y="3914775"/>
          <p14:tracePt t="85056" x="10118725" y="3906838"/>
          <p14:tracePt t="85056" x="10118725" y="3890963"/>
          <p14:tracePt t="85057" x="10118725" y="3875088"/>
          <p14:tracePt t="85059" x="10118725" y="3851275"/>
          <p14:tracePt t="85060" x="10118725" y="3843338"/>
          <p14:tracePt t="85062" x="10118725" y="3827463"/>
          <p14:tracePt t="85062" x="10118725" y="3819525"/>
          <p14:tracePt t="85063" x="10118725" y="3811588"/>
          <p14:tracePt t="85064" x="10118725" y="3795713"/>
          <p14:tracePt t="85065" x="10118725" y="3787775"/>
          <p14:tracePt t="85067" x="10118725" y="3779838"/>
          <p14:tracePt t="85067" x="10118725" y="3771900"/>
          <p14:tracePt t="85069" x="10110788" y="3748088"/>
          <p14:tracePt t="85071" x="10110788" y="3740150"/>
          <p14:tracePt t="85072" x="10110788" y="3724275"/>
          <p14:tracePt t="85072" x="10102850" y="3724275"/>
          <p14:tracePt t="85073" x="10102850" y="3708400"/>
          <p14:tracePt t="85075" x="10094913" y="3700463"/>
          <p14:tracePt t="85075" x="10094913" y="3692525"/>
          <p14:tracePt t="85076" x="10094913" y="3676650"/>
          <p14:tracePt t="85079" x="10094913" y="3668713"/>
          <p14:tracePt t="85079" x="10086975" y="3660775"/>
          <p14:tracePt t="85080" x="10086975" y="3652838"/>
          <p14:tracePt t="85081" x="10086975" y="3644900"/>
          <p14:tracePt t="85082" x="10079038" y="3636963"/>
          <p14:tracePt t="85083" x="10079038" y="3629025"/>
          <p14:tracePt t="85084" x="10071100" y="3621088"/>
          <p14:tracePt t="85085" x="10071100" y="3613150"/>
          <p14:tracePt t="85086" x="10071100" y="3605213"/>
          <p14:tracePt t="85087" x="10063163" y="3595688"/>
          <p14:tracePt t="85088" x="10063163" y="3587750"/>
          <p14:tracePt t="85089" x="10063163" y="3579813"/>
          <p14:tracePt t="85090" x="10063163" y="3571875"/>
          <p14:tracePt t="85093" x="10055225" y="3563938"/>
          <p14:tracePt t="85093" x="10047288" y="3556000"/>
          <p14:tracePt t="85094" x="10047288" y="3548063"/>
          <p14:tracePt t="85096" x="10039350" y="3548063"/>
          <p14:tracePt t="85096" x="10039350" y="3532188"/>
          <p14:tracePt t="85097" x="10031413" y="3532188"/>
          <p14:tracePt t="85098" x="10023475" y="3524250"/>
          <p14:tracePt t="85099" x="10023475" y="3516313"/>
          <p14:tracePt t="85100" x="10023475" y="3508375"/>
          <p14:tracePt t="85101" x="10015538" y="3508375"/>
          <p14:tracePt t="85102" x="10015538" y="3500438"/>
          <p14:tracePt t="85103" x="10015538" y="3492500"/>
          <p14:tracePt t="85104" x="10007600" y="3484563"/>
          <p14:tracePt t="85105" x="9999663" y="3484563"/>
          <p14:tracePt t="85107" x="9991725" y="3468688"/>
          <p14:tracePt t="85109" x="9983788" y="3460750"/>
          <p14:tracePt t="85109" x="9975850" y="3460750"/>
          <p14:tracePt t="85110" x="9975850" y="3452813"/>
          <p14:tracePt t="85111" x="9975850" y="3444875"/>
          <p14:tracePt t="85113" x="9967913" y="3436938"/>
          <p14:tracePt t="85113" x="9959975" y="3436938"/>
          <p14:tracePt t="85115" x="9952038" y="3429000"/>
          <p14:tracePt t="85115" x="9952038" y="3421063"/>
          <p14:tracePt t="85117" x="9944100" y="3421063"/>
          <p14:tracePt t="85117" x="9944100" y="3413125"/>
          <p14:tracePt t="85118" x="9926638" y="3405188"/>
          <p14:tracePt t="85120" x="9918700" y="3397250"/>
          <p14:tracePt t="85122" x="9910763" y="3389313"/>
          <p14:tracePt t="85122" x="9902825" y="3389313"/>
          <p14:tracePt t="85123" x="9902825" y="3381375"/>
          <p14:tracePt t="85124" x="9886950" y="3373438"/>
          <p14:tracePt t="85126" x="9879013" y="3365500"/>
          <p14:tracePt t="85127" x="9871075" y="3357563"/>
          <p14:tracePt t="85129" x="9863138" y="3357563"/>
          <p14:tracePt t="85129" x="9863138" y="3349625"/>
          <p14:tracePt t="85130" x="9847263" y="3341688"/>
          <p14:tracePt t="85131" x="9839325" y="3341688"/>
          <p14:tracePt t="85132" x="9831388" y="3333750"/>
          <p14:tracePt t="85134" x="9823450" y="3317875"/>
          <p14:tracePt t="85135" x="9807575" y="3317875"/>
          <p14:tracePt t="85136" x="9807575" y="3309938"/>
          <p14:tracePt t="85137" x="9791700" y="3302000"/>
          <p14:tracePt t="85139" x="9783763" y="3294063"/>
          <p14:tracePt t="85140" x="9767888" y="3294063"/>
          <p14:tracePt t="85143" x="9752013" y="3278188"/>
          <p14:tracePt t="85143" x="9744075" y="3278188"/>
          <p14:tracePt t="85144" x="9736138" y="3270250"/>
          <p14:tracePt t="85145" x="9728200" y="3270250"/>
          <p14:tracePt t="85147" x="9712325" y="3262313"/>
          <p14:tracePt t="85149" x="9712325" y="3252788"/>
          <p14:tracePt t="85149" x="9704388" y="3252788"/>
          <p14:tracePt t="85151" x="9688513" y="3244850"/>
          <p14:tracePt t="85151" x="9688513" y="3236913"/>
          <p14:tracePt t="85153" x="9672638" y="3236913"/>
          <p14:tracePt t="85155" x="9664700" y="3228975"/>
          <p14:tracePt t="85157" x="9648825" y="3228975"/>
          <p14:tracePt t="85157" x="9648825" y="3221038"/>
          <p14:tracePt t="85159" x="9632950" y="3221038"/>
          <p14:tracePt t="85160" x="9632950" y="3213100"/>
          <p14:tracePt t="85161" x="9617075" y="3213100"/>
          <p14:tracePt t="85162" x="9617075" y="3205163"/>
          <p14:tracePt t="85164" x="9609138" y="3205163"/>
          <p14:tracePt t="85166" x="9593263" y="3205163"/>
          <p14:tracePt t="85166" x="9593263" y="3197225"/>
          <p14:tracePt t="85167" x="9585325" y="3197225"/>
          <p14:tracePt t="85169" x="9575800" y="3197225"/>
          <p14:tracePt t="85169" x="9567863" y="3197225"/>
          <p14:tracePt t="85171" x="9567863" y="3189288"/>
          <p14:tracePt t="85171" x="9559925" y="3189288"/>
          <p14:tracePt t="85173" x="9551988" y="3189288"/>
          <p14:tracePt t="85174" x="9544050" y="3181350"/>
          <p14:tracePt t="85175" x="9536113" y="3181350"/>
          <p14:tracePt t="85177" x="9528175" y="3181350"/>
          <p14:tracePt t="85180" x="9520238" y="3181350"/>
          <p14:tracePt t="85180" x="9512300" y="3173413"/>
          <p14:tracePt t="85184" x="9504363" y="3173413"/>
          <p14:tracePt t="85185" x="9496425" y="3173413"/>
          <p14:tracePt t="85187" x="9480550" y="3173413"/>
          <p14:tracePt t="85189" x="9480550" y="3165475"/>
          <p14:tracePt t="85190" x="9472613" y="3165475"/>
          <p14:tracePt t="85193" x="9464675" y="3165475"/>
          <p14:tracePt t="85195" x="9456738" y="3165475"/>
          <p14:tracePt t="85196" x="9448800" y="3165475"/>
          <p14:tracePt t="85200" x="9440863" y="3165475"/>
          <p14:tracePt t="85202" x="9432925" y="3165475"/>
          <p14:tracePt t="85205" x="9424988" y="3165475"/>
          <p14:tracePt t="85205" x="9417050" y="3165475"/>
          <p14:tracePt t="85209" x="9409113" y="3165475"/>
          <p14:tracePt t="85211" x="9401175" y="3165475"/>
          <p14:tracePt t="85215" x="9393238" y="3165475"/>
          <p14:tracePt t="85215" x="9385300" y="3165475"/>
          <p14:tracePt t="85219" x="9377363" y="3165475"/>
          <p14:tracePt t="85223" x="9369425" y="3165475"/>
          <p14:tracePt t="85226" x="9361488" y="3165475"/>
          <p14:tracePt t="85230" x="9353550" y="3165475"/>
          <p14:tracePt t="85232" x="9345613" y="3165475"/>
          <p14:tracePt t="85236" x="9337675" y="3165475"/>
          <p14:tracePt t="85239" x="9329738" y="3165475"/>
          <p14:tracePt t="85243" x="9321800" y="3165475"/>
          <p14:tracePt t="85245" x="9313863" y="3165475"/>
          <p14:tracePt t="85248" x="9305925" y="3165475"/>
          <p14:tracePt t="85255" x="9297988" y="3165475"/>
          <p14:tracePt t="85258" x="9290050" y="3173413"/>
          <p14:tracePt t="85260" x="9282113" y="3173413"/>
          <p14:tracePt t="85263" x="9274175" y="3173413"/>
          <p14:tracePt t="85269" x="9266238" y="3181350"/>
          <p14:tracePt t="85273" x="9258300" y="3189288"/>
          <p14:tracePt t="85273" x="9250363" y="3189288"/>
          <p14:tracePt t="85279" x="9242425" y="3197225"/>
          <p14:tracePt t="85283" x="9234488" y="3197225"/>
          <p14:tracePt t="85286" x="9234488" y="3205163"/>
          <p14:tracePt t="85287" x="9224963" y="3205163"/>
          <p14:tracePt t="85289" x="9217025" y="3205163"/>
          <p14:tracePt t="85294" x="9209088" y="3213100"/>
          <p14:tracePt t="85295" x="9209088" y="3221038"/>
          <p14:tracePt t="85298" x="9201150" y="3221038"/>
          <p14:tracePt t="85301" x="9201150" y="3228975"/>
          <p14:tracePt t="85304" x="9185275" y="3228975"/>
          <p14:tracePt t="85306" x="9185275" y="3236913"/>
          <p14:tracePt t="85312" x="9177338" y="3236913"/>
          <p14:tracePt t="85313" x="9177338" y="3244850"/>
          <p14:tracePt t="85314" x="9177338" y="3252788"/>
          <p14:tracePt t="85316" x="9169400" y="3252788"/>
          <p14:tracePt t="85320" x="9169400" y="3262313"/>
          <p14:tracePt t="85322" x="9161463" y="3262313"/>
          <p14:tracePt t="85323" x="9153525" y="3262313"/>
          <p14:tracePt t="85326" x="9145588" y="3270250"/>
          <p14:tracePt t="85330" x="9145588" y="3278188"/>
          <p14:tracePt t="85332" x="9137650" y="3286125"/>
          <p14:tracePt t="85336" x="9129713" y="3294063"/>
          <p14:tracePt t="85339" x="9121775" y="3294063"/>
          <p14:tracePt t="85344" x="9113838" y="3302000"/>
          <p14:tracePt t="85346" x="9113838" y="3309938"/>
          <p14:tracePt t="85348" x="9113838" y="3317875"/>
          <p14:tracePt t="85350" x="9105900" y="3317875"/>
          <p14:tracePt t="85352" x="9105900" y="3325813"/>
          <p14:tracePt t="85357" x="9097963" y="3325813"/>
          <p14:tracePt t="85359" x="9097963" y="3333750"/>
          <p14:tracePt t="85364" x="9097963" y="3341688"/>
          <p14:tracePt t="85365" x="9090025" y="3341688"/>
          <p14:tracePt t="85367" x="9082088" y="3349625"/>
          <p14:tracePt t="85375" x="9082088" y="3357563"/>
          <p14:tracePt t="85379" x="9074150" y="3365500"/>
          <p14:tracePt t="85386" x="9074150" y="3373438"/>
          <p14:tracePt t="85391" x="9066213" y="3373438"/>
          <p14:tracePt t="85394" x="9066213" y="3381375"/>
          <p14:tracePt t="85396" x="9066213" y="3389313"/>
          <p14:tracePt t="85402" x="9066213" y="3397250"/>
          <p14:tracePt t="85407" x="9066213" y="3405188"/>
          <p14:tracePt t="85413" x="9066213" y="3413125"/>
          <p14:tracePt t="85416" x="9066213" y="3421063"/>
          <p14:tracePt t="85420" x="9066213" y="3429000"/>
          <p14:tracePt t="85426" x="9074150" y="3436938"/>
          <p14:tracePt t="85430" x="9074150" y="3444875"/>
          <p14:tracePt t="85432" x="9082088" y="3452813"/>
          <p14:tracePt t="85434" x="9090025" y="3452813"/>
          <p14:tracePt t="85437" x="9097963" y="3452813"/>
          <p14:tracePt t="85438" x="9097963" y="3460750"/>
          <p14:tracePt t="85440" x="9105900" y="3460750"/>
          <p14:tracePt t="85444" x="9113838" y="3468688"/>
          <p14:tracePt t="85446" x="9121775" y="3468688"/>
          <p14:tracePt t="85447" x="9129713" y="3468688"/>
          <p14:tracePt t="85449" x="9137650" y="3476625"/>
          <p14:tracePt t="85452" x="9153525" y="3476625"/>
          <p14:tracePt t="85454" x="9161463" y="3484563"/>
          <p14:tracePt t="85456" x="9169400" y="3484563"/>
          <p14:tracePt t="85458" x="9177338" y="3484563"/>
          <p14:tracePt t="85461" x="9193213" y="3492500"/>
          <p14:tracePt t="85464" x="9209088" y="3492500"/>
          <p14:tracePt t="85466" x="9217025" y="3500438"/>
          <p14:tracePt t="85468" x="9234488" y="3500438"/>
          <p14:tracePt t="85470" x="9242425" y="3508375"/>
          <p14:tracePt t="85472" x="9250363" y="3508375"/>
          <p14:tracePt t="85473" x="9258300" y="3508375"/>
          <p14:tracePt t="85475" x="9274175" y="3508375"/>
          <p14:tracePt t="85478" x="9290050" y="3508375"/>
          <p14:tracePt t="85481" x="9297988" y="3516313"/>
          <p14:tracePt t="85483" x="9305925" y="3516313"/>
          <p14:tracePt t="85484" x="9313863" y="3516313"/>
          <p14:tracePt t="85486" x="9321800" y="3516313"/>
          <p14:tracePt t="85487" x="9329738" y="3516313"/>
          <p14:tracePt t="85489" x="9337675" y="3516313"/>
          <p14:tracePt t="85491" x="9345613" y="3516313"/>
          <p14:tracePt t="85494" x="9361488" y="3516313"/>
          <p14:tracePt t="85497" x="9369425" y="3524250"/>
          <p14:tracePt t="85500" x="9385300" y="3524250"/>
          <p14:tracePt t="85505" x="9393238" y="3524250"/>
          <p14:tracePt t="85507" x="9401175" y="3524250"/>
          <p14:tracePt t="85515" x="9409113" y="3524250"/>
          <p14:tracePt t="85518" x="9417050" y="3524250"/>
          <p14:tracePt t="85558" x="9417050" y="3532188"/>
          <p14:tracePt t="85561" x="9417050" y="3540125"/>
          <p14:tracePt t="85570" x="9417050" y="3548063"/>
          <p14:tracePt t="85574" x="9417050" y="3556000"/>
          <p14:tracePt t="85577" x="9417050" y="3563938"/>
          <p14:tracePt t="85583" x="9409113" y="3579813"/>
          <p14:tracePt t="85587" x="9409113" y="3587750"/>
          <p14:tracePt t="85590" x="9401175" y="3595688"/>
          <p14:tracePt t="85594" x="9401175" y="3613150"/>
          <p14:tracePt t="85596" x="9401175" y="3621088"/>
          <p14:tracePt t="85599" x="9393238" y="3636963"/>
          <p14:tracePt t="85602" x="9385300" y="3644900"/>
          <p14:tracePt t="85605" x="9377363" y="3652838"/>
          <p14:tracePt t="85606" x="9377363" y="3660775"/>
          <p14:tracePt t="85609" x="9377363" y="3668713"/>
          <p14:tracePt t="85612" x="9369425" y="3684588"/>
          <p14:tracePt t="85615" x="9361488" y="3692525"/>
          <p14:tracePt t="85616" x="9361488" y="3700463"/>
          <p14:tracePt t="85618" x="9353550" y="3708400"/>
          <p14:tracePt t="85620" x="9345613" y="3716338"/>
          <p14:tracePt t="85624" x="9345613" y="3732213"/>
          <p14:tracePt t="85626" x="9337675" y="3740150"/>
          <p14:tracePt t="85629" x="9329738" y="3756025"/>
          <p14:tracePt t="85632" x="9321800" y="3763963"/>
          <p14:tracePt t="85634" x="9313863" y="3771900"/>
          <p14:tracePt t="85636" x="9313863" y="3779838"/>
          <p14:tracePt t="85637" x="9313863" y="3787775"/>
          <p14:tracePt t="85638" x="9305925" y="3787775"/>
          <p14:tracePt t="85640" x="9305925" y="3795713"/>
          <p14:tracePt t="85644" x="9297988" y="3803650"/>
          <p14:tracePt t="85647" x="9290050" y="3819525"/>
          <p14:tracePt t="85650" x="9282113" y="3819525"/>
          <p14:tracePt t="85651" x="9282113" y="3827463"/>
          <p14:tracePt t="85655" x="9282113" y="3835400"/>
          <p14:tracePt t="85656" x="9274175" y="3835400"/>
          <p14:tracePt t="85660" x="9274175" y="3843338"/>
          <p14:tracePt t="85663" x="9274175" y="3851275"/>
          <p14:tracePt t="85666" x="9266238" y="3851275"/>
          <p14:tracePt t="85668" x="9266238" y="3859213"/>
          <p14:tracePt t="85673" x="9266238" y="3867150"/>
          <p14:tracePt t="85678" x="9258300" y="3875088"/>
          <p14:tracePt t="85683" x="9250363" y="3883025"/>
          <p14:tracePt t="85687" x="9250363" y="3890963"/>
          <p14:tracePt t="85695" x="9250363" y="3898900"/>
          <p14:tracePt t="85698" x="9250363" y="3906838"/>
          <p14:tracePt t="85703" x="9250363" y="3914775"/>
          <p14:tracePt t="85704" x="9250363" y="3922713"/>
          <p14:tracePt t="85710" x="9250363" y="3930650"/>
          <p14:tracePt t="85712" x="9250363" y="3938588"/>
          <p14:tracePt t="85714" x="9250363" y="3948113"/>
          <p14:tracePt t="85715" x="9250363" y="3956050"/>
          <p14:tracePt t="85720" x="9250363" y="3963988"/>
          <p14:tracePt t="85723" x="9250363" y="3971925"/>
          <p14:tracePt t="85726" x="9250363" y="3979863"/>
          <p14:tracePt t="85728" x="9250363" y="3987800"/>
          <p14:tracePt t="85731" x="9258300" y="3995738"/>
          <p14:tracePt t="85735" x="9258300" y="4003675"/>
          <p14:tracePt t="85737" x="9258300" y="4011613"/>
          <p14:tracePt t="85738" x="9266238" y="4011613"/>
          <p14:tracePt t="85738" x="9266238" y="4019550"/>
          <p14:tracePt t="85740" x="9266238" y="4027488"/>
          <p14:tracePt t="85743" x="9274175" y="4035425"/>
          <p14:tracePt t="85747" x="9274175" y="4043363"/>
          <p14:tracePt t="85748" x="9274175" y="4051300"/>
          <p14:tracePt t="85749" x="9282113" y="4051300"/>
          <p14:tracePt t="85751" x="9290050" y="4059238"/>
          <p14:tracePt t="85754" x="9290050" y="4067175"/>
          <p14:tracePt t="85755" x="9297988" y="4067175"/>
          <p14:tracePt t="85755" x="9297988" y="4075113"/>
          <p14:tracePt t="85758" x="9297988" y="4083050"/>
          <p14:tracePt t="85760" x="9305925" y="4090988"/>
          <p14:tracePt t="85762" x="9313863" y="4090988"/>
          <p14:tracePt t="85762" x="9313863" y="4098925"/>
          <p14:tracePt t="85765" x="9321800" y="4098925"/>
          <p14:tracePt t="85765" x="9321800" y="4106863"/>
          <p14:tracePt t="85767" x="9321800" y="4114800"/>
          <p14:tracePt t="85769" x="9329738" y="4122738"/>
          <p14:tracePt t="85772" x="9337675" y="4130675"/>
          <p14:tracePt t="85774" x="9337675" y="4138613"/>
          <p14:tracePt t="85776" x="9345613" y="4146550"/>
          <p14:tracePt t="85777" x="9353550" y="4154488"/>
          <p14:tracePt t="85780" x="9361488" y="4154488"/>
          <p14:tracePt t="85781" x="9361488" y="4162425"/>
          <p14:tracePt t="85783" x="9361488" y="4170363"/>
          <p14:tracePt t="85783" x="9369425" y="4170363"/>
          <p14:tracePt t="85786" x="9369425" y="4178300"/>
          <p14:tracePt t="85788" x="9377363" y="4186238"/>
          <p14:tracePt t="85790" x="9385300" y="4186238"/>
          <p14:tracePt t="85791" x="9385300" y="4194175"/>
          <p14:tracePt t="85794" x="9393238" y="4202113"/>
          <p14:tracePt t="85795" x="9393238" y="4210050"/>
          <p14:tracePt t="85798" x="9401175" y="4210050"/>
          <p14:tracePt t="85799" x="9401175" y="4217988"/>
          <p14:tracePt t="85803" x="9409113" y="4225925"/>
          <p14:tracePt t="85806" x="9409113" y="4233863"/>
          <p14:tracePt t="85809" x="9417050" y="4241800"/>
          <p14:tracePt t="85811" x="9424988" y="4241800"/>
          <p14:tracePt t="85813" x="9424988" y="4249738"/>
          <p14:tracePt t="85818" x="9424988" y="4257675"/>
          <p14:tracePt t="85823" x="9424988" y="4265613"/>
          <p14:tracePt t="85825" x="9432925" y="4273550"/>
          <p14:tracePt t="85830" x="9432925" y="4281488"/>
          <p14:tracePt t="85834" x="9432925" y="4291013"/>
          <p14:tracePt t="85839" x="9432925" y="4298950"/>
          <p14:tracePt t="85843" x="9432925" y="4306888"/>
          <p14:tracePt t="85844" x="9432925" y="4314825"/>
          <p14:tracePt t="85847" x="9432925" y="4322763"/>
          <p14:tracePt t="85850" x="9432925" y="4330700"/>
          <p14:tracePt t="85851" x="9432925" y="4338638"/>
          <p14:tracePt t="85855" x="9432925" y="4346575"/>
          <p14:tracePt t="85857" x="9432925" y="4354513"/>
          <p14:tracePt t="85860" x="9424988" y="4362450"/>
          <p14:tracePt t="85862" x="9417050" y="4370388"/>
          <p14:tracePt t="85864" x="9417050" y="4378325"/>
          <p14:tracePt t="85867" x="9409113" y="4386263"/>
          <p14:tracePt t="85869" x="9409113" y="4394200"/>
          <p14:tracePt t="85871" x="9409113" y="4402138"/>
          <p14:tracePt t="85871" x="9401175" y="4402138"/>
          <p14:tracePt t="85872" x="9401175" y="4410075"/>
          <p14:tracePt t="85875" x="9401175" y="4418013"/>
          <p14:tracePt t="85877" x="9393238" y="4425950"/>
          <p14:tracePt t="85878" x="9393238" y="4433888"/>
          <p14:tracePt t="85881" x="9385300" y="4441825"/>
          <p14:tracePt t="85881" x="9377363" y="4449763"/>
          <p14:tracePt t="85884" x="9377363" y="4457700"/>
          <p14:tracePt t="85886" x="9369425" y="4465638"/>
          <p14:tracePt t="85894" x="9353550" y="4497388"/>
          <p14:tracePt t="85896" x="9353550" y="4505325"/>
          <p14:tracePt t="85896" x="9345613" y="4505325"/>
          <p14:tracePt t="85897" x="9345613" y="4513263"/>
          <p14:tracePt t="85900" x="9345613" y="4521200"/>
          <p14:tracePt t="85901" x="9337675" y="4529138"/>
          <p14:tracePt t="85904" x="9337675" y="4537075"/>
          <p14:tracePt t="85904" x="9329738" y="4537075"/>
          <p14:tracePt t="85906" x="9329738" y="4545013"/>
          <p14:tracePt t="85906" x="9321800" y="4552950"/>
          <p14:tracePt t="85909" x="9321800" y="4560888"/>
          <p14:tracePt t="85912" x="9313863" y="4560888"/>
          <p14:tracePt t="85912" x="9313863" y="4568825"/>
          <p14:tracePt t="85916" x="9313863" y="4576763"/>
          <p14:tracePt t="85918" x="9305925" y="4584700"/>
          <p14:tracePt t="85921" x="9305925" y="4592638"/>
          <p14:tracePt t="85924" x="9305925" y="4600575"/>
          <p14:tracePt t="85925" x="9297988" y="4600575"/>
          <p14:tracePt t="85928" x="9297988" y="4608513"/>
          <p14:tracePt t="85929" x="9297988" y="4616450"/>
          <p14:tracePt t="85932" x="9290050" y="4616450"/>
          <p14:tracePt t="85934" x="9290050" y="4624388"/>
          <p14:tracePt t="85936" x="9282113" y="4624388"/>
          <p14:tracePt t="85939" x="9282113" y="4633913"/>
          <p14:tracePt t="85945" x="9282113" y="4641850"/>
          <p14:tracePt t="85946" x="9282113" y="4649788"/>
          <p14:tracePt t="85951" x="9282113" y="4657725"/>
          <p14:tracePt t="85954" x="9282113" y="4665663"/>
          <p14:tracePt t="85959" x="9282113" y="4673600"/>
          <p14:tracePt t="85963" x="9282113" y="4681538"/>
          <p14:tracePt t="85969" x="9282113" y="4689475"/>
          <p14:tracePt t="85975" x="9282113" y="4697413"/>
          <p14:tracePt t="85981" x="9282113" y="4705350"/>
          <p14:tracePt t="85984" x="9282113" y="4713288"/>
          <p14:tracePt t="85988" x="9290050" y="4721225"/>
          <p14:tracePt t="85994" x="9290050" y="4729163"/>
          <p14:tracePt t="85996" x="9297988" y="4729163"/>
          <p14:tracePt t="85999" x="9297988" y="4737100"/>
          <p14:tracePt t="86001" x="9305925" y="4737100"/>
          <p14:tracePt t="86003" x="9305925" y="4745038"/>
          <p14:tracePt t="86003" x="9313863" y="4745038"/>
          <p14:tracePt t="86005" x="9313863" y="4752975"/>
          <p14:tracePt t="86008" x="9313863" y="4760913"/>
          <p14:tracePt t="86010" x="9329738" y="4760913"/>
          <p14:tracePt t="86011" x="9329738" y="4768850"/>
          <p14:tracePt t="86014" x="9337675" y="4776788"/>
          <p14:tracePt t="86016" x="9337675" y="4784725"/>
          <p14:tracePt t="86017" x="9345613" y="4784725"/>
          <p14:tracePt t="86019" x="9345613" y="4792663"/>
          <p14:tracePt t="86021" x="9353550" y="4792663"/>
          <p14:tracePt t="86022" x="9361488" y="4800600"/>
          <p14:tracePt t="86025" x="9361488" y="4808538"/>
          <p14:tracePt t="86026" x="9369425" y="4816475"/>
          <p14:tracePt t="86029" x="9369425" y="4824413"/>
          <p14:tracePt t="86029" x="9377363" y="4824413"/>
          <p14:tracePt t="86032" x="9377363" y="4832350"/>
          <p14:tracePt t="86032" x="9385300" y="4832350"/>
          <p14:tracePt t="86035" x="9393238" y="4840288"/>
          <p14:tracePt t="86036" x="9393238" y="4848225"/>
          <p14:tracePt t="86038" x="9401175" y="4848225"/>
          <p14:tracePt t="86038" x="9401175" y="4856163"/>
          <p14:tracePt t="86043" x="9409113" y="4864100"/>
          <p14:tracePt t="86044" x="9409113" y="4872038"/>
          <p14:tracePt t="86046" x="9409113" y="4879975"/>
          <p14:tracePt t="86047" x="9417050" y="4879975"/>
          <p14:tracePt t="86050" x="9417050" y="4887913"/>
          <p14:tracePt t="86052" x="9424988" y="4887913"/>
          <p14:tracePt t="86054" x="9424988" y="4895850"/>
          <p14:tracePt t="86056" x="9424988" y="4903788"/>
          <p14:tracePt t="86058" x="9424988" y="4911725"/>
          <p14:tracePt t="86060" x="9432925" y="4911725"/>
          <p14:tracePt t="86061" x="9432925" y="4919663"/>
          <p14:tracePt t="86065" x="9432925" y="4927600"/>
          <p14:tracePt t="86069" x="9432925" y="4935538"/>
          <p14:tracePt t="86072" x="9432925" y="4943475"/>
          <p14:tracePt t="86074" x="9432925" y="4951413"/>
          <p14:tracePt t="86076" x="9432925" y="4959350"/>
          <p14:tracePt t="86079" x="9432925" y="4967288"/>
          <p14:tracePt t="86081" x="9432925" y="4976813"/>
          <p14:tracePt t="86083" x="9432925" y="4984750"/>
          <p14:tracePt t="86086" x="9432925" y="4992688"/>
          <p14:tracePt t="86089" x="9432925" y="5000625"/>
          <p14:tracePt t="86093" x="9424988" y="5016500"/>
          <p14:tracePt t="86094" x="9424988" y="5024438"/>
          <p14:tracePt t="86095" x="9417050" y="5024438"/>
          <p14:tracePt t="86096" x="9417050" y="5032375"/>
          <p14:tracePt t="86097" x="9417050" y="5040313"/>
          <p14:tracePt t="86101" x="9409113" y="5048250"/>
          <p14:tracePt t="86101" x="9409113" y="5056188"/>
          <p14:tracePt t="86103" x="9409113" y="5064125"/>
          <p14:tracePt t="86105" x="9409113" y="5072063"/>
          <p14:tracePt t="86106" x="9401175" y="5072063"/>
          <p14:tracePt t="86106" x="9401175" y="5080000"/>
          <p14:tracePt t="86110" x="9401175" y="5087938"/>
          <p14:tracePt t="86111" x="9393238" y="5103813"/>
          <p14:tracePt t="86112" x="9385300" y="5103813"/>
          <p14:tracePt t="86114" x="9385300" y="5111750"/>
          <p14:tracePt t="86114" x="9385300" y="5119688"/>
          <p14:tracePt t="86116" x="9377363" y="5127625"/>
          <p14:tracePt t="86118" x="9377363" y="5135563"/>
          <p14:tracePt t="86120" x="9377363" y="5143500"/>
          <p14:tracePt t="86122" x="9369425" y="5151438"/>
          <p14:tracePt t="86123" x="9369425" y="5159375"/>
          <p14:tracePt t="86124" x="9369425" y="5167313"/>
          <p14:tracePt t="86126" x="9369425" y="5175250"/>
          <p14:tracePt t="86127" x="9361488" y="5183188"/>
          <p14:tracePt t="86129" x="9353550" y="5191125"/>
          <p14:tracePt t="86129" x="9353550" y="5199063"/>
          <p14:tracePt t="86132" x="9353550" y="5207000"/>
          <p14:tracePt t="86132" x="9345613" y="5214938"/>
          <p14:tracePt t="86135" x="9345613" y="5222875"/>
          <p14:tracePt t="86136" x="9345613" y="5230813"/>
          <p14:tracePt t="86138" x="9345613" y="5238750"/>
          <p14:tracePt t="86139" x="9345613" y="5246688"/>
          <p14:tracePt t="86141" x="9337675" y="5254625"/>
          <p14:tracePt t="86143" x="9337675" y="5262563"/>
          <p14:tracePt t="86144" x="9337675" y="5270500"/>
          <p14:tracePt t="86145" x="9337675" y="5278438"/>
          <p14:tracePt t="86148" x="9337675" y="5286375"/>
          <p14:tracePt t="86150" x="9337675" y="5294313"/>
          <p14:tracePt t="86152" x="9337675" y="5302250"/>
          <p14:tracePt t="86153" x="9337675" y="5310188"/>
          <p14:tracePt t="86154" x="9329738" y="5310188"/>
          <p14:tracePt t="86154" x="9329738" y="5319713"/>
          <p14:tracePt t="86157" x="9329738" y="5327650"/>
          <p14:tracePt t="86160" x="9329738" y="5335588"/>
          <p14:tracePt t="86161" x="9329738" y="5343525"/>
          <p14:tracePt t="86163" x="9329738" y="5351463"/>
          <p14:tracePt t="86166" x="9329738" y="5359400"/>
          <p14:tracePt t="86168" x="9329738" y="5367338"/>
          <p14:tracePt t="86169" x="9329738" y="5375275"/>
          <p14:tracePt t="86172" x="9329738" y="5383213"/>
          <p14:tracePt t="86175" x="9329738" y="5391150"/>
          <p14:tracePt t="86177" x="9329738" y="5399088"/>
          <p14:tracePt t="86179" x="9329738" y="5407025"/>
          <p14:tracePt t="86181" x="9329738" y="5414963"/>
          <p14:tracePt t="86184" x="9329738" y="5422900"/>
          <p14:tracePt t="86186" x="9329738" y="5430838"/>
          <p14:tracePt t="86187" x="9337675" y="5430838"/>
          <p14:tracePt t="86188" x="9337675" y="5438775"/>
          <p14:tracePt t="86193" x="9345613" y="5446713"/>
          <p14:tracePt t="86195" x="9345613" y="5454650"/>
          <p14:tracePt t="86197" x="9345613" y="5462588"/>
          <p14:tracePt t="86199" x="9353550" y="5470525"/>
          <p14:tracePt t="86199" x="9361488" y="5470525"/>
          <p14:tracePt t="86202" x="9361488" y="5478463"/>
          <p14:tracePt t="86205" x="9369425" y="5486400"/>
          <p14:tracePt t="86208" x="9369425" y="5494338"/>
          <p14:tracePt t="86209" x="9377363" y="5502275"/>
          <p14:tracePt t="86213" x="9377363" y="5510213"/>
          <p14:tracePt t="86214" x="9385300" y="5510213"/>
          <p14:tracePt t="86216" x="9393238" y="5518150"/>
          <p14:tracePt t="86220" x="9393238" y="5526088"/>
          <p14:tracePt t="86221" x="9401175" y="5534025"/>
          <p14:tracePt t="86224" x="9401175" y="5541963"/>
          <p14:tracePt t="86226" x="9409113" y="5541963"/>
          <p14:tracePt t="86228" x="9409113" y="5557838"/>
          <p14:tracePt t="86229" x="9417050" y="5557838"/>
          <p14:tracePt t="86233" x="9424988" y="5565775"/>
          <p14:tracePt t="86235" x="9424988" y="5573713"/>
          <p14:tracePt t="86237" x="9424988" y="5581650"/>
          <p14:tracePt t="86240" x="9432925" y="5581650"/>
          <p14:tracePt t="86241" x="9432925" y="5589588"/>
          <p14:tracePt t="86245" x="9440863" y="5597525"/>
          <p14:tracePt t="86248" x="9440863" y="5605463"/>
          <p14:tracePt t="86252" x="9440863" y="5613400"/>
          <p14:tracePt t="86252" x="9448800" y="5613400"/>
          <p14:tracePt t="86256" x="9456738" y="5621338"/>
          <p14:tracePt t="86261" x="9456738" y="5629275"/>
          <p14:tracePt t="86264" x="9456738" y="5637213"/>
          <p14:tracePt t="86268" x="9456738" y="5645150"/>
          <p14:tracePt t="86272" x="9456738" y="5653088"/>
          <p14:tracePt t="86277" x="9456738" y="5662613"/>
          <p14:tracePt t="86281" x="9456738" y="5670550"/>
          <p14:tracePt t="86285" x="9456738" y="5678488"/>
          <p14:tracePt t="86287" x="9456738" y="5686425"/>
          <p14:tracePt t="86291" x="9456738" y="5694363"/>
          <p14:tracePt t="86296" x="9456738" y="5702300"/>
          <p14:tracePt t="86299" x="9456738" y="5710238"/>
          <p14:tracePt t="86300" x="9448800" y="5710238"/>
          <p14:tracePt t="86302" x="9448800" y="5718175"/>
          <p14:tracePt t="86306" x="9448800" y="5726113"/>
          <p14:tracePt t="86308" x="9440863" y="5726113"/>
          <p14:tracePt t="86311" x="9440863" y="5734050"/>
          <p14:tracePt t="86315" x="9432925" y="5734050"/>
          <p14:tracePt t="86316" x="9432925" y="5741988"/>
          <p14:tracePt t="86317" x="9432925" y="5749925"/>
          <p14:tracePt t="86321" x="9432925" y="5757863"/>
          <p14:tracePt t="86322" x="9424988" y="5757863"/>
          <p14:tracePt t="86326" x="9417050" y="5765800"/>
          <p14:tracePt t="86331" x="9417050" y="5773738"/>
          <p14:tracePt t="86334" x="9409113" y="5773738"/>
          <p14:tracePt t="86335" x="9409113" y="5781675"/>
          <p14:tracePt t="86341" x="9401175" y="5789613"/>
          <p14:tracePt t="86349" x="9401175" y="5797550"/>
          <p14:tracePt t="86352" x="9393238" y="5797550"/>
          <p14:tracePt t="86360" x="9393238" y="5805488"/>
          <p14:tracePt t="86364" x="9393238" y="5813425"/>
          <p14:tracePt t="86374" x="9385300" y="5813425"/>
          <p14:tracePt t="86377" x="9385300" y="5821363"/>
          <p14:tracePt t="86389" x="9385300" y="5829300"/>
          <p14:tracePt t="86413" x="9385300" y="5837238"/>
          <p14:tracePt t="86422" x="9385300" y="5845175"/>
          <p14:tracePt t="86441" x="9385300" y="5853113"/>
          <p14:tracePt t="86450" x="9393238" y="5853113"/>
          <p14:tracePt t="86464" x="9401175" y="5853113"/>
          <p14:tracePt t="86466" x="9401175" y="5861050"/>
          <p14:tracePt t="86519" x="9401175" y="5868988"/>
          <p14:tracePt t="86532" x="9401175" y="5884863"/>
          <p14:tracePt t="86541" x="9401175" y="5892800"/>
          <p14:tracePt t="86547" x="9401175" y="5900738"/>
          <p14:tracePt t="86550" x="9393238" y="5900738"/>
          <p14:tracePt t="86555" x="9393238" y="5916613"/>
          <p14:tracePt t="86561" x="9393238" y="5924550"/>
          <p14:tracePt t="86566" x="9393238" y="5932488"/>
          <p14:tracePt t="86570" x="9393238" y="5940425"/>
          <p14:tracePt t="86575" x="9385300" y="5948363"/>
          <p14:tracePt t="86586" x="9385300" y="5956300"/>
          <p14:tracePt t="86661" x="9393238" y="5956300"/>
          <p14:tracePt t="86664" x="9401175" y="5956300"/>
          <p14:tracePt t="86667" x="9417050" y="5948363"/>
          <p14:tracePt t="86671" x="9424988" y="5940425"/>
          <p14:tracePt t="86677" x="9432925" y="5932488"/>
          <p14:tracePt t="86679" x="9440863" y="5932488"/>
          <p14:tracePt t="86681" x="9448800" y="5932488"/>
          <p14:tracePt t="86683" x="9448800" y="5924550"/>
          <p14:tracePt t="86687" x="9456738" y="5924550"/>
          <p14:tracePt t="86690" x="9464675" y="5924550"/>
          <p14:tracePt t="86694" x="9464675" y="5916613"/>
          <p14:tracePt t="86696" x="9472613" y="5908675"/>
          <p14:tracePt t="86700" x="9480550" y="5908675"/>
          <p14:tracePt t="86703" x="9480550" y="5900738"/>
          <p14:tracePt t="86706" x="9488488" y="5900738"/>
          <p14:tracePt t="86715" x="9496425" y="5892800"/>
          <p14:tracePt t="86718" x="9496425" y="5884863"/>
          <p14:tracePt t="86728" x="9496425" y="5876925"/>
          <p14:tracePt t="86730" x="9504363" y="5876925"/>
          <p14:tracePt t="86737" x="9512300" y="5876925"/>
          <p14:tracePt t="86744" x="9512300" y="5868988"/>
          <p14:tracePt t="86751" x="9512300" y="5861050"/>
          <p14:tracePt t="86757" x="9520238" y="5861050"/>
          <p14:tracePt t="86761" x="9520238" y="5853113"/>
          <p14:tracePt t="86763" x="9528175" y="5845175"/>
          <p14:tracePt t="86766" x="9528175" y="5837238"/>
          <p14:tracePt t="86768" x="9528175" y="5829300"/>
          <p14:tracePt t="86771" x="9536113" y="5821363"/>
          <p14:tracePt t="86772" x="9536113" y="5813425"/>
          <p14:tracePt t="86774" x="9536113" y="5805488"/>
          <p14:tracePt t="86776" x="9544050" y="5797550"/>
          <p14:tracePt t="86780" x="9551988" y="5773738"/>
          <p14:tracePt t="86783" x="9559925" y="5749925"/>
          <p14:tracePt t="86785" x="9567863" y="5741988"/>
          <p14:tracePt t="86787" x="9567863" y="5726113"/>
          <p14:tracePt t="86789" x="9575800" y="5718175"/>
          <p14:tracePt t="86792" x="9575800" y="5694363"/>
          <p14:tracePt t="86795" x="9575800" y="5670550"/>
          <p14:tracePt t="86799" x="9585325" y="5645150"/>
          <p14:tracePt t="86800" x="9585325" y="5637213"/>
          <p14:tracePt t="86803" x="9585325" y="5621338"/>
          <p14:tracePt t="86804" x="9585325" y="5605463"/>
          <p14:tracePt t="86806" x="9585325" y="5597525"/>
          <p14:tracePt t="86808" x="9593263" y="5589588"/>
          <p14:tracePt t="86810" x="9593263" y="5573713"/>
          <p14:tracePt t="86812" x="9593263" y="5557838"/>
          <p14:tracePt t="86814" x="9593263" y="5541963"/>
          <p14:tracePt t="86816" x="9593263" y="5534025"/>
          <p14:tracePt t="86818" x="9593263" y="5518150"/>
          <p14:tracePt t="86820" x="9593263" y="5510213"/>
          <p14:tracePt t="86822" x="9593263" y="5494338"/>
          <p14:tracePt t="86824" x="9593263" y="5486400"/>
          <p14:tracePt t="86827" x="9593263" y="5462588"/>
          <p14:tracePt t="86829" x="9593263" y="5454650"/>
          <p14:tracePt t="86830" x="9593263" y="5446713"/>
          <p14:tracePt t="86831" x="9593263" y="5438775"/>
          <p14:tracePt t="86833" x="9593263" y="5430838"/>
          <p14:tracePt t="86835" x="9593263" y="5422900"/>
          <p14:tracePt t="86836" x="9593263" y="5414963"/>
          <p14:tracePt t="86838" x="9593263" y="5399088"/>
          <p14:tracePt t="86840" x="9593263" y="5391150"/>
          <p14:tracePt t="86842" x="9593263" y="5383213"/>
          <p14:tracePt t="86844" x="9593263" y="5367338"/>
          <p14:tracePt t="86845" x="9593263" y="5359400"/>
          <p14:tracePt t="86847" x="9593263" y="5351463"/>
          <p14:tracePt t="86849" x="9593263" y="5343525"/>
          <p14:tracePt t="86851" x="9593263" y="5335588"/>
          <p14:tracePt t="86852" x="9585325" y="5327650"/>
          <p14:tracePt t="86854" x="9585325" y="5319713"/>
          <p14:tracePt t="86856" x="9585325" y="5310188"/>
          <p14:tracePt t="86857" x="9585325" y="5302250"/>
          <p14:tracePt t="86859" x="9585325" y="5294313"/>
          <p14:tracePt t="86860" x="9585325" y="5286375"/>
          <p14:tracePt t="86862" x="9575800" y="5286375"/>
          <p14:tracePt t="86862" x="9575800" y="5278438"/>
          <p14:tracePt t="86865" x="9575800" y="5270500"/>
          <p14:tracePt t="86865" x="9575800" y="5262563"/>
          <p14:tracePt t="86868" x="9575800" y="5254625"/>
          <p14:tracePt t="86870" x="9575800" y="5246688"/>
          <p14:tracePt t="86870" x="9575800" y="5238750"/>
          <p14:tracePt t="86872" x="9575800" y="5230813"/>
          <p14:tracePt t="86874" x="9575800" y="5222875"/>
          <p14:tracePt t="86876" x="9575800" y="5214938"/>
          <p14:tracePt t="86877" x="9575800" y="5207000"/>
          <p14:tracePt t="86877" x="9575800" y="5199063"/>
          <p14:tracePt t="86879" x="9567863" y="5191125"/>
          <p14:tracePt t="86880" x="9567863" y="5183188"/>
          <p14:tracePt t="86881" x="9567863" y="5175250"/>
          <p14:tracePt t="86894" x="9567863" y="5111750"/>
          <p14:tracePt t="86895" x="9567863" y="5103813"/>
          <p14:tracePt t="86895" x="9567863" y="5095875"/>
          <p14:tracePt t="86897" x="9567863" y="5087938"/>
          <p14:tracePt t="86899" x="9567863" y="5080000"/>
          <p14:tracePt t="86900" x="9567863" y="5072063"/>
          <p14:tracePt t="86901" x="9567863" y="5064125"/>
          <p14:tracePt t="86902" x="9559925" y="5064125"/>
          <p14:tracePt t="86903" x="9559925" y="5048250"/>
          <p14:tracePt t="86905" x="9559925" y="5040313"/>
          <p14:tracePt t="86907" x="9559925" y="5032375"/>
          <p14:tracePt t="86909" x="9559925" y="5024438"/>
          <p14:tracePt t="86910" x="9559925" y="5016500"/>
          <p14:tracePt t="86913" x="9559925" y="5008563"/>
          <p14:tracePt t="86913" x="9559925" y="5000625"/>
          <p14:tracePt t="86914" x="9559925" y="4992688"/>
          <p14:tracePt t="86916" x="9559925" y="4984750"/>
          <p14:tracePt t="86919" x="9559925" y="4976813"/>
          <p14:tracePt t="86922" x="9559925" y="4959350"/>
          <p14:tracePt t="86924" x="9559925" y="4951413"/>
          <p14:tracePt t="86926" x="9559925" y="4935538"/>
          <p14:tracePt t="86930" x="9559925" y="4927600"/>
          <p14:tracePt t="86932" x="9559925" y="4919663"/>
          <p14:tracePt t="86934" x="9559925" y="4911725"/>
          <p14:tracePt t="86936" x="9559925" y="4903788"/>
          <p14:tracePt t="86938" x="9559925" y="4895850"/>
          <p14:tracePt t="86940" x="9559925" y="4887913"/>
          <p14:tracePt t="86940" x="9567863" y="4887913"/>
          <p14:tracePt t="86943" x="9567863" y="4879975"/>
          <p14:tracePt t="86944" x="9567863" y="4872038"/>
          <p14:tracePt t="86947" x="9567863" y="4864100"/>
          <p14:tracePt t="86950" x="9567863" y="4856163"/>
          <p14:tracePt t="86952" x="9567863" y="4848225"/>
          <p14:tracePt t="86955" x="9567863" y="4840288"/>
          <p14:tracePt t="86955" x="9567863" y="4832350"/>
          <p14:tracePt t="86960" x="9567863" y="4824413"/>
          <p14:tracePt t="86962" x="9567863" y="4816475"/>
          <p14:tracePt t="86966" x="9567863" y="4808538"/>
          <p14:tracePt t="86968" x="9567863" y="4800600"/>
          <p14:tracePt t="86972" x="9575800" y="4792663"/>
          <p14:tracePt t="86976" x="9575800" y="4784725"/>
          <p14:tracePt t="86981" x="9575800" y="4776788"/>
          <p14:tracePt t="86984" x="9575800" y="4768850"/>
          <p14:tracePt t="86988" x="9575800" y="4760913"/>
          <p14:tracePt t="86996" x="9575800" y="4752975"/>
          <p14:tracePt t="87005" x="9575800" y="4745038"/>
          <p14:tracePt t="87008" x="9575800" y="4737100"/>
          <p14:tracePt t="87022" x="9575800" y="4729163"/>
          <p14:tracePt t="87034" x="9575800" y="4721225"/>
          <p14:tracePt t="87045" x="9575800" y="4713288"/>
          <p14:tracePt t="87050" x="9575800" y="4705350"/>
          <p14:tracePt t="87056" x="9575800" y="4697413"/>
          <p14:tracePt t="87063" x="9575800" y="4689475"/>
          <p14:tracePt t="87069" x="9575800" y="4681538"/>
          <p14:tracePt t="87073" x="9575800" y="4673600"/>
          <p14:tracePt t="87078" x="9575800" y="4665663"/>
          <p14:tracePt t="87081" x="9575800" y="4657725"/>
          <p14:tracePt t="87086" x="9575800" y="4641850"/>
          <p14:tracePt t="87091" x="9575800" y="4633913"/>
          <p14:tracePt t="87095" x="9575800" y="4624388"/>
          <p14:tracePt t="87097" x="9575800" y="4616450"/>
          <p14:tracePt t="87099" x="9575800" y="4608513"/>
          <p14:tracePt t="87101" x="9575800" y="4600575"/>
          <p14:tracePt t="87103" x="9575800" y="4592638"/>
          <p14:tracePt t="87107" x="9575800" y="4584700"/>
          <p14:tracePt t="87111" x="9575800" y="4568825"/>
          <p14:tracePt t="87113" x="9575800" y="4560888"/>
          <p14:tracePt t="87117" x="9575800" y="4552950"/>
          <p14:tracePt t="87118" x="9575800" y="4545013"/>
          <p14:tracePt t="87121" x="9575800" y="4537075"/>
          <p14:tracePt t="87122" x="9575800" y="4529138"/>
          <p14:tracePt t="87126" x="9575800" y="4521200"/>
          <p14:tracePt t="87129" x="9575800" y="4505325"/>
          <p14:tracePt t="87132" x="9575800" y="4497388"/>
          <p14:tracePt t="87134" x="9575800" y="4489450"/>
          <p14:tracePt t="87137" x="9575800" y="4481513"/>
          <p14:tracePt t="87139" x="9575800" y="4473575"/>
          <p14:tracePt t="87141" x="9575800" y="4465638"/>
          <p14:tracePt t="87144" x="9575800" y="4457700"/>
          <p14:tracePt t="87146" x="9575800" y="4449763"/>
          <p14:tracePt t="87148" x="9575800" y="4441825"/>
          <p14:tracePt t="87150" x="9575800" y="4433888"/>
          <p14:tracePt t="87154" x="9575800" y="4425950"/>
          <p14:tracePt t="87157" x="9575800" y="4410075"/>
          <p14:tracePt t="87161" x="9575800" y="4402138"/>
          <p14:tracePt t="87163" x="9575800" y="4394200"/>
          <p14:tracePt t="87166" x="9575800" y="4378325"/>
          <p14:tracePt t="87168" x="9575800" y="4370388"/>
          <p14:tracePt t="87171" x="9567863" y="4362450"/>
          <p14:tracePt t="87174" x="9567863" y="4346575"/>
          <p14:tracePt t="87178" x="9567863" y="4338638"/>
          <p14:tracePt t="87181" x="9559925" y="4330700"/>
          <p14:tracePt t="87183" x="9559925" y="4314825"/>
          <p14:tracePt t="87187" x="9559925" y="4306888"/>
          <p14:tracePt t="87189" x="9559925" y="4298950"/>
          <p14:tracePt t="87191" x="9559925" y="4291013"/>
          <p14:tracePt t="87194" x="9559925" y="4281488"/>
          <p14:tracePt t="87196" x="9551988" y="4273550"/>
          <p14:tracePt t="87199" x="9551988" y="4265613"/>
          <p14:tracePt t="87203" x="9551988" y="4257675"/>
          <p14:tracePt t="87204" x="9551988" y="4249738"/>
          <p14:tracePt t="87208" x="9551988" y="4241800"/>
          <p14:tracePt t="87210" x="9544050" y="4241800"/>
          <p14:tracePt t="87212" x="9544050" y="4233863"/>
          <p14:tracePt t="87216" x="9544050" y="4225925"/>
          <p14:tracePt t="87218" x="9544050" y="4217988"/>
          <p14:tracePt t="87222" x="9544050" y="4210050"/>
          <p14:tracePt t="87227" x="9544050" y="4202113"/>
          <p14:tracePt t="87233" x="9544050" y="4194175"/>
          <p14:tracePt t="87239" x="9544050" y="4186238"/>
          <p14:tracePt t="87243" x="9544050" y="4178300"/>
          <p14:tracePt t="87252" x="9544050" y="4170363"/>
          <p14:tracePt t="87259" x="9536113" y="4170363"/>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521CF5-499A-4B24-82B1-CBFC5C320333}"/>
              </a:ext>
            </a:extLst>
          </p:cNvPr>
          <p:cNvSpPr txBox="1"/>
          <p:nvPr/>
        </p:nvSpPr>
        <p:spPr>
          <a:xfrm>
            <a:off x="1154243" y="314793"/>
            <a:ext cx="9698636"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Experimental part (3-P bending)</a:t>
            </a:r>
          </a:p>
        </p:txBody>
      </p:sp>
      <p:sp>
        <p:nvSpPr>
          <p:cNvPr id="8" name="TextBox 7">
            <a:extLst>
              <a:ext uri="{FF2B5EF4-FFF2-40B4-BE49-F238E27FC236}">
                <a16:creationId xmlns:a16="http://schemas.microsoft.com/office/drawing/2014/main" id="{016E9F08-7BD5-471C-A6A2-5F7672DB7F78}"/>
              </a:ext>
            </a:extLst>
          </p:cNvPr>
          <p:cNvSpPr txBox="1"/>
          <p:nvPr/>
        </p:nvSpPr>
        <p:spPr>
          <a:xfrm>
            <a:off x="6003561" y="909897"/>
            <a:ext cx="5394112" cy="132343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BS EN </a:t>
            </a:r>
            <a:r>
              <a:rPr lang="en-US" sz="2000" dirty="0" err="1">
                <a:latin typeface="Arial" panose="020B0604020202020204" pitchFamily="34" charset="0"/>
                <a:cs typeface="Arial" panose="020B0604020202020204" pitchFamily="34" charset="0"/>
              </a:rPr>
              <a:t>EN</a:t>
            </a:r>
            <a:r>
              <a:rPr lang="en-US" sz="2000" dirty="0">
                <a:latin typeface="Arial" panose="020B0604020202020204" pitchFamily="34" charset="0"/>
                <a:cs typeface="Arial" panose="020B0604020202020204" pitchFamily="34" charset="0"/>
              </a:rPr>
              <a:t> 13892-2:2002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Displacement rate 50N/s until the fracture</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Two piezoelectric sensors named (R15, </a:t>
            </a:r>
            <a:r>
              <a:rPr lang="en-US" sz="2000" dirty="0" err="1">
                <a:latin typeface="Arial" panose="020B0604020202020204" pitchFamily="34" charset="0"/>
                <a:cs typeface="Arial" panose="020B0604020202020204" pitchFamily="34" charset="0"/>
              </a:rPr>
              <a:t>Mistras</a:t>
            </a:r>
            <a:r>
              <a:rPr lang="en-US" sz="2000" dirty="0">
                <a:latin typeface="Arial" panose="020B0604020202020204" pitchFamily="34" charset="0"/>
                <a:cs typeface="Arial" panose="020B0604020202020204" pitchFamily="34" charset="0"/>
              </a:rPr>
              <a:t>)/ 150 kHz </a:t>
            </a:r>
            <a:endParaRPr lang="el-GR" sz="2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5E88B2B-DA86-42CA-B5FE-67E85B760396}"/>
              </a:ext>
            </a:extLst>
          </p:cNvPr>
          <p:cNvSpPr txBox="1"/>
          <p:nvPr/>
        </p:nvSpPr>
        <p:spPr>
          <a:xfrm>
            <a:off x="6003561" y="2836217"/>
            <a:ext cx="5394112" cy="286232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000" b="1" dirty="0">
                <a:latin typeface="Arial" panose="020B0604020202020204" pitchFamily="34" charset="0"/>
                <a:cs typeface="Arial" panose="020B0604020202020204" pitchFamily="34" charset="0"/>
              </a:rPr>
              <a:t>Materials: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Ratio W:C:A, 0.5:1:3 by mass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Cement (type II 42.5N)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Same grain size in between 1.19 mm - 0.841 </a:t>
            </a:r>
            <a:r>
              <a:rPr lang="en-US" sz="2000" dirty="0">
                <a:highlight>
                  <a:srgbClr val="FFFFFF"/>
                </a:highlight>
                <a:latin typeface="Arial" panose="020B0604020202020204" pitchFamily="34" charset="0"/>
                <a:cs typeface="Arial" panose="020B0604020202020204" pitchFamily="34" charset="0"/>
              </a:rPr>
              <a:t>mm with16 – 20 Sieve Designation</a:t>
            </a:r>
          </a:p>
          <a:p>
            <a:pPr marL="285750" indent="-285750">
              <a:buFont typeface="Arial" panose="020B0604020202020204" pitchFamily="34" charset="0"/>
              <a:buChar char="•"/>
            </a:pPr>
            <a:r>
              <a:rPr lang="en-US" sz="2000" dirty="0">
                <a:highlight>
                  <a:srgbClr val="FFFFFF"/>
                </a:highlight>
                <a:latin typeface="Arial" panose="020B0604020202020204" pitchFamily="34" charset="0"/>
                <a:cs typeface="Arial" panose="020B0604020202020204" pitchFamily="34" charset="0"/>
              </a:rPr>
              <a:t>Straight-Steel Fibers used for reinforcement with 39,3 kg/m</a:t>
            </a:r>
            <a:r>
              <a:rPr lang="en-US" sz="2000" dirty="0">
                <a:latin typeface="Arial" panose="020B0604020202020204" pitchFamily="34" charset="0"/>
                <a:cs typeface="Arial" panose="020B0604020202020204" pitchFamily="34" charset="0"/>
              </a:rPr>
              <a:t>3 with a diameter of 0.6 mm and length of 25 mm and density was 7.85 kg/dm3 </a:t>
            </a:r>
          </a:p>
        </p:txBody>
      </p:sp>
      <p:pic>
        <p:nvPicPr>
          <p:cNvPr id="5" name="Εικόνα 4">
            <a:extLst>
              <a:ext uri="{FF2B5EF4-FFF2-40B4-BE49-F238E27FC236}">
                <a16:creationId xmlns:a16="http://schemas.microsoft.com/office/drawing/2014/main" id="{7EE8968F-C4BD-4E21-BD4A-168FBEAC1E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4244" y="938336"/>
            <a:ext cx="4008884" cy="5342093"/>
          </a:xfrm>
          <a:prstGeom prst="rect">
            <a:avLst/>
          </a:prstGeom>
        </p:spPr>
      </p:pic>
      <p:pic>
        <p:nvPicPr>
          <p:cNvPr id="4" name="Ήχος 3">
            <a:hlinkClick r:id="" action="ppaction://media"/>
            <a:extLst>
              <a:ext uri="{FF2B5EF4-FFF2-40B4-BE49-F238E27FC236}">
                <a16:creationId xmlns:a16="http://schemas.microsoft.com/office/drawing/2014/main" id="{4390BF21-1FD6-492E-B2BB-3F3B8E0F9B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32835333"/>
      </p:ext>
    </p:extLst>
  </p:cSld>
  <p:clrMapOvr>
    <a:masterClrMapping/>
  </p:clrMapOvr>
  <mc:AlternateContent xmlns:mc="http://schemas.openxmlformats.org/markup-compatibility/2006">
    <mc:Choice xmlns:p14="http://schemas.microsoft.com/office/powerpoint/2010/main" Requires="p14">
      <p:transition spd="slow" p14:dur="2000" advTm="92209"/>
    </mc:Choice>
    <mc:Fallback>
      <p:transition spd="slow" advTm="92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7869" x="6802438" y="5621338"/>
          <p14:tracePt t="7869" x="6794500" y="5621338"/>
          <p14:tracePt t="7869" x="6784975" y="5621338"/>
          <p14:tracePt t="7869" x="6777038" y="5621338"/>
          <p14:tracePt t="7869" x="6769100" y="5621338"/>
          <p14:tracePt t="7869" x="6761163" y="5621338"/>
          <p14:tracePt t="7869" x="6753225" y="5621338"/>
          <p14:tracePt t="7869" x="6753225" y="5613400"/>
          <p14:tracePt t="7869" x="6745288" y="5613400"/>
          <p14:tracePt t="7869" x="6737350" y="5605463"/>
          <p14:tracePt t="7869" x="6729413" y="5605463"/>
          <p14:tracePt t="7869" x="6721475" y="5597525"/>
          <p14:tracePt t="7869" x="6713538" y="5597525"/>
          <p14:tracePt t="7869" x="6705600" y="5597525"/>
          <p14:tracePt t="7869" x="6697663" y="5597525"/>
          <p14:tracePt t="7869" x="6689725" y="5589588"/>
          <p14:tracePt t="7869" x="6681788" y="5589588"/>
          <p14:tracePt t="7869" x="6673850" y="5589588"/>
          <p14:tracePt t="7869" x="6673850" y="5581650"/>
          <p14:tracePt t="7869" x="6665913" y="5581650"/>
          <p14:tracePt t="7869" x="6657975" y="5581650"/>
          <p14:tracePt t="7869" x="6657975" y="5573713"/>
          <p14:tracePt t="7869" x="6650038" y="5573713"/>
          <p14:tracePt t="7869" x="6642100" y="5573713"/>
          <p14:tracePt t="7869" x="6634163" y="5565775"/>
          <p14:tracePt t="7869" x="6626225" y="5565775"/>
          <p14:tracePt t="7869" x="6618288" y="5565775"/>
          <p14:tracePt t="7869" x="6610350" y="5565775"/>
          <p14:tracePt t="7869" x="6610350" y="5557838"/>
          <p14:tracePt t="7869" x="6602413" y="5557838"/>
          <p14:tracePt t="7869" x="6594475" y="5557838"/>
          <p14:tracePt t="7869" x="6586538" y="5549900"/>
          <p14:tracePt t="7869" x="6578600" y="5549900"/>
          <p14:tracePt t="7869" x="6570663" y="5549900"/>
          <p14:tracePt t="7869" x="6570663" y="5541963"/>
          <p14:tracePt t="7869" x="6562725" y="5541963"/>
          <p14:tracePt t="7869" x="6562725" y="5534025"/>
          <p14:tracePt t="7869" x="6554788" y="5534025"/>
          <p14:tracePt t="7869" x="6546850" y="5534025"/>
          <p14:tracePt t="7869" x="6546850" y="5526088"/>
          <p14:tracePt t="7869" x="6538913" y="5526088"/>
          <p14:tracePt t="7869" x="6530975" y="5526088"/>
          <p14:tracePt t="7869" x="6523038" y="5526088"/>
          <p14:tracePt t="7869" x="6523038" y="5510213"/>
          <p14:tracePt t="7869" x="6515100" y="5510213"/>
          <p14:tracePt t="7869" x="6507163" y="5510213"/>
          <p14:tracePt t="7869" x="6499225" y="5502275"/>
          <p14:tracePt t="7869" x="6491288" y="5502275"/>
          <p14:tracePt t="7869" x="6483350" y="5502275"/>
          <p14:tracePt t="7869" x="6483350" y="5494338"/>
          <p14:tracePt t="7869" x="6467475" y="5486400"/>
          <p14:tracePt t="7869" x="6467475" y="5478463"/>
          <p14:tracePt t="7869" x="6459538" y="5478463"/>
          <p14:tracePt t="7869" x="6451600" y="5478463"/>
          <p14:tracePt t="7869" x="6451600" y="5470525"/>
          <p14:tracePt t="7869" x="6442075" y="5470525"/>
          <p14:tracePt t="7869" x="6434138" y="5470525"/>
          <p14:tracePt t="7869" x="6434138" y="5462588"/>
          <p14:tracePt t="7869" x="6426200" y="5462588"/>
          <p14:tracePt t="7869" x="6426200" y="5454650"/>
          <p14:tracePt t="7869" x="6418263" y="5454650"/>
          <p14:tracePt t="7869" x="6410325" y="5446713"/>
          <p14:tracePt t="7869" x="6402388" y="5446713"/>
          <p14:tracePt t="7869" x="6402388" y="5438775"/>
          <p14:tracePt t="7869" x="6394450" y="5438775"/>
          <p14:tracePt t="7869" x="6394450" y="5430838"/>
          <p14:tracePt t="7869" x="6386513" y="5430838"/>
          <p14:tracePt t="7869" x="6386513" y="5422900"/>
          <p14:tracePt t="7869" x="6378575" y="5422900"/>
          <p14:tracePt t="7869" x="6370638" y="5422900"/>
          <p14:tracePt t="7869" x="6370638" y="5414963"/>
          <p14:tracePt t="7869" x="6362700" y="5407025"/>
          <p14:tracePt t="7869" x="6354763" y="5399088"/>
          <p14:tracePt t="7869" x="6346825" y="5391150"/>
          <p14:tracePt t="7869" x="6338888" y="5391150"/>
          <p14:tracePt t="7869" x="6330950" y="5383213"/>
          <p14:tracePt t="7869" x="6330950" y="5375275"/>
          <p14:tracePt t="7869" x="6323013" y="5375275"/>
          <p14:tracePt t="7869" x="6323013" y="5367338"/>
          <p14:tracePt t="7869" x="6315075" y="5367338"/>
          <p14:tracePt t="7869" x="6307138" y="5359400"/>
          <p14:tracePt t="7869" x="6299200" y="5359400"/>
          <p14:tracePt t="7869" x="6291263" y="5351463"/>
          <p14:tracePt t="7869" x="6283325" y="5343525"/>
          <p14:tracePt t="7869" x="6275388" y="5343525"/>
          <p14:tracePt t="7869" x="6275388" y="5335588"/>
          <p14:tracePt t="7869" x="6267450" y="5335588"/>
          <p14:tracePt t="7869" x="6267450" y="5327650"/>
          <p14:tracePt t="7869" x="6259513" y="5327650"/>
          <p14:tracePt t="7869" x="6251575" y="5327650"/>
          <p14:tracePt t="7869" x="6251575" y="5310188"/>
          <p14:tracePt t="7869" x="6243638" y="5310188"/>
          <p14:tracePt t="7869" x="6235700" y="5310188"/>
          <p14:tracePt t="7869" x="6235700" y="5302250"/>
          <p14:tracePt t="7869" x="6227763" y="5302250"/>
          <p14:tracePt t="7869" x="6219825" y="5294313"/>
          <p14:tracePt t="7869" x="6203950" y="5286375"/>
          <p14:tracePt t="7869" x="6203950" y="5278438"/>
          <p14:tracePt t="7869" x="6196013" y="5270500"/>
          <p14:tracePt t="7869" x="6188075" y="5270500"/>
          <p14:tracePt t="7869" x="6172200" y="5262563"/>
          <p14:tracePt t="7869" x="6164263" y="5246688"/>
          <p14:tracePt t="7869" x="6148388" y="5238750"/>
          <p14:tracePt t="7869" x="6132513" y="5222875"/>
          <p14:tracePt t="7869" x="6124575" y="5222875"/>
          <p14:tracePt t="7869" x="6108700" y="5214938"/>
          <p14:tracePt t="7869" x="6108700" y="5207000"/>
          <p14:tracePt t="7869" x="6091238" y="5199063"/>
          <p14:tracePt t="7869" x="6075363" y="5191125"/>
          <p14:tracePt t="7869" x="6059488" y="5183188"/>
          <p14:tracePt t="7869" x="6035675" y="5167313"/>
          <p14:tracePt t="7869" x="6019800" y="5159375"/>
          <p14:tracePt t="7869" x="6011863" y="5143500"/>
          <p14:tracePt t="7869" x="5988050" y="5135563"/>
          <p14:tracePt t="7869" x="5980113" y="5127625"/>
          <p14:tracePt t="7869" x="5964238" y="5119688"/>
          <p14:tracePt t="7869" x="5948363" y="5111750"/>
          <p14:tracePt t="7869" x="5940425" y="5111750"/>
          <p14:tracePt t="7869" x="5924550" y="5103813"/>
          <p14:tracePt t="7869" x="5916613" y="5095875"/>
          <p14:tracePt t="7869" x="5908675" y="5087938"/>
          <p14:tracePt t="7869" x="5892800" y="5080000"/>
          <p14:tracePt t="7869" x="5884863" y="5080000"/>
          <p14:tracePt t="7869" x="5868988" y="5064125"/>
          <p14:tracePt t="7869" x="5853113" y="5064125"/>
          <p14:tracePt t="7869" x="5837238" y="5048250"/>
          <p14:tracePt t="7869" x="5821363" y="5048250"/>
          <p14:tracePt t="7869" x="5805488" y="5040313"/>
          <p14:tracePt t="7869" x="5797550" y="5032375"/>
          <p14:tracePt t="7869" x="5789613" y="5024438"/>
          <p14:tracePt t="7869" x="5757863" y="5008563"/>
          <p14:tracePt t="7869" x="5749925" y="5000625"/>
          <p14:tracePt t="7869" x="5732463" y="4992688"/>
          <p14:tracePt t="7869" x="5724525" y="4992688"/>
          <p14:tracePt t="7869" x="5708650" y="4976813"/>
          <p14:tracePt t="7869" x="5684838" y="4967288"/>
          <p14:tracePt t="7869" x="5668963" y="4959350"/>
          <p14:tracePt t="7869" x="5653088" y="4951413"/>
          <p14:tracePt t="7869" x="5613400" y="4935538"/>
          <p14:tracePt t="7869" x="5581650" y="4911725"/>
          <p14:tracePt t="7869" x="5557838" y="4903788"/>
          <p14:tracePt t="7869" x="5549900" y="4895850"/>
          <p14:tracePt t="7869" x="5518150" y="4879975"/>
          <p14:tracePt t="7869" x="5510213" y="4879975"/>
          <p14:tracePt t="7869" x="5494338" y="4872038"/>
          <p14:tracePt t="7869" x="5470525" y="4856163"/>
          <p14:tracePt t="7869" x="5430838" y="4840288"/>
          <p14:tracePt t="7869" x="5422900" y="4832350"/>
          <p14:tracePt t="7869" x="5397500" y="4824413"/>
          <p14:tracePt t="7869" x="5389563" y="4816475"/>
          <p14:tracePt t="7869" x="5381625" y="4816475"/>
          <p14:tracePt t="7869" x="5373688" y="4808538"/>
          <p14:tracePt t="7869" x="5365750" y="4800600"/>
          <p14:tracePt t="7869" x="5349875" y="4800600"/>
          <p14:tracePt t="7869" x="5341938" y="4792663"/>
          <p14:tracePt t="7869" x="5334000" y="4784725"/>
          <p14:tracePt t="7869" x="5326063" y="4784725"/>
          <p14:tracePt t="7869" x="5318125" y="4784725"/>
          <p14:tracePt t="7869" x="5294313" y="4768850"/>
          <p14:tracePt t="7869" x="5286375" y="4760913"/>
          <p14:tracePt t="7869" x="5278438" y="4760913"/>
          <p14:tracePt t="7869" x="5270500" y="4752975"/>
          <p14:tracePt t="7869" x="5254625" y="4745038"/>
          <p14:tracePt t="7869" x="5246688" y="4737100"/>
          <p14:tracePt t="7869" x="5230813" y="4737100"/>
          <p14:tracePt t="7869" x="5222875" y="4729163"/>
          <p14:tracePt t="7869" x="5207000" y="4721225"/>
          <p14:tracePt t="7869" x="5199063" y="4721225"/>
          <p14:tracePt t="7869" x="5183188" y="4713288"/>
          <p14:tracePt t="7869" x="5167313" y="4705350"/>
          <p14:tracePt t="7869" x="5159375" y="4697413"/>
          <p14:tracePt t="7869" x="5151438" y="4689475"/>
          <p14:tracePt t="7869" x="5143500" y="4689475"/>
          <p14:tracePt t="7869" x="5135563" y="4681538"/>
          <p14:tracePt t="7869" x="5127625" y="4681538"/>
          <p14:tracePt t="7869" x="5119688" y="4673600"/>
          <p14:tracePt t="7869" x="5111750" y="4673600"/>
          <p14:tracePt t="7869" x="5111750" y="4665663"/>
          <p14:tracePt t="7869" x="5103813" y="4665663"/>
          <p14:tracePt t="7869" x="5103813" y="4657725"/>
          <p14:tracePt t="7869" x="5095875" y="4657725"/>
          <p14:tracePt t="7869" x="5087938" y="4657725"/>
          <p14:tracePt t="7869" x="5087938" y="4649788"/>
          <p14:tracePt t="7869" x="5080000" y="4649788"/>
          <p14:tracePt t="7869" x="5080000" y="4641850"/>
          <p14:tracePt t="7869" x="5072063" y="4641850"/>
          <p14:tracePt t="7869" x="5064125" y="4641850"/>
          <p14:tracePt t="7869" x="5064125" y="4633913"/>
          <p14:tracePt t="7869" x="5064125" y="4624388"/>
          <p14:tracePt t="7869" x="5056188" y="4624388"/>
          <p14:tracePt t="7869" x="5046663" y="4624388"/>
          <p14:tracePt t="7869" x="5038725" y="4616450"/>
          <p14:tracePt t="7869" x="5030788" y="4608513"/>
          <p14:tracePt t="7869" x="5022850" y="4608513"/>
          <p14:tracePt t="7869" x="5022850" y="4600575"/>
          <p14:tracePt t="7869" x="5014913" y="4600575"/>
          <p14:tracePt t="7869" x="5006975" y="4592638"/>
          <p14:tracePt t="7869" x="5006975" y="4584700"/>
          <p14:tracePt t="7869" x="4999038" y="4576763"/>
          <p14:tracePt t="7869" x="4991100" y="4576763"/>
          <p14:tracePt t="7869" x="4991100" y="4568825"/>
          <p14:tracePt t="7869" x="4983163" y="4560888"/>
          <p14:tracePt t="7869" x="4983163" y="4552950"/>
          <p14:tracePt t="7869" x="4975225" y="4545013"/>
          <p14:tracePt t="7869" x="4975225" y="4537075"/>
          <p14:tracePt t="7869" x="4967288" y="4537075"/>
          <p14:tracePt t="7869" x="4967288" y="4529138"/>
          <p14:tracePt t="7869" x="4959350" y="4521200"/>
          <p14:tracePt t="7869" x="4959350" y="4513263"/>
          <p14:tracePt t="7869" x="4951413" y="4505325"/>
          <p14:tracePt t="7869" x="4951413" y="4497388"/>
          <p14:tracePt t="7869" x="4951413" y="4489450"/>
          <p14:tracePt t="7869" x="4943475" y="4481513"/>
          <p14:tracePt t="7869" x="4943475" y="4473575"/>
          <p14:tracePt t="7869" x="4943475" y="4465638"/>
          <p14:tracePt t="7869" x="4935538" y="4457700"/>
          <p14:tracePt t="7869" x="4935538" y="4449763"/>
          <p14:tracePt t="7869" x="4927600" y="4449763"/>
          <p14:tracePt t="7869" x="4927600" y="4441825"/>
          <p14:tracePt t="7869" x="4927600" y="4433888"/>
          <p14:tracePt t="7869" x="4919663" y="4425950"/>
          <p14:tracePt t="7869" x="4919663" y="4418013"/>
          <p14:tracePt t="7869" x="4919663" y="4410075"/>
          <p14:tracePt t="7869" x="4919663" y="4402138"/>
          <p14:tracePt t="7869" x="4919663" y="4394200"/>
          <p14:tracePt t="7869" x="4911725" y="4394200"/>
          <p14:tracePt t="7869" x="4911725" y="4386263"/>
          <p14:tracePt t="7869" x="4911725" y="4378325"/>
          <p14:tracePt t="7869" x="4911725" y="4370388"/>
          <p14:tracePt t="7869" x="4911725" y="4362450"/>
          <p14:tracePt t="7869" x="4903788" y="4362450"/>
          <p14:tracePt t="7869" x="4903788" y="4354513"/>
          <p14:tracePt t="7869" x="4903788" y="4346575"/>
          <p14:tracePt t="7869" x="4895850" y="4346575"/>
          <p14:tracePt t="7869" x="4895850" y="4338638"/>
          <p14:tracePt t="7869" x="4895850" y="4330700"/>
          <p14:tracePt t="7869" x="4895850" y="4322763"/>
          <p14:tracePt t="7869" x="4895850" y="4314825"/>
          <p14:tracePt t="7869" x="4895850" y="4306888"/>
          <p14:tracePt t="7869" x="4895850" y="4298950"/>
          <p14:tracePt t="7932" x="4895850" y="4241800"/>
          <p14:tracePt t="8010" x="4895850" y="4233863"/>
          <p14:tracePt t="8385" x="4895850" y="4225925"/>
          <p14:tracePt t="8397" x="4895850" y="4217988"/>
          <p14:tracePt t="8402" x="4895850" y="4210050"/>
          <p14:tracePt t="8408" x="4895850" y="4202113"/>
          <p14:tracePt t="8410" x="4895850" y="4194175"/>
          <p14:tracePt t="8415" x="4895850" y="4186238"/>
          <p14:tracePt t="8418" x="4895850" y="4178300"/>
          <p14:tracePt t="8419" x="4895850" y="4170363"/>
          <p14:tracePt t="8423" x="4887913" y="4162425"/>
          <p14:tracePt t="8424" x="4887913" y="4154488"/>
          <p14:tracePt t="8427" x="4887913" y="4146550"/>
          <p14:tracePt t="8429" x="4879975" y="4138613"/>
          <p14:tracePt t="8434" x="4872038" y="4122738"/>
          <p14:tracePt t="8436" x="4864100" y="4106863"/>
          <p14:tracePt t="8439" x="4856163" y="4098925"/>
          <p14:tracePt t="8442" x="4848225" y="4083050"/>
          <p14:tracePt t="8445" x="4840288" y="4067175"/>
          <p14:tracePt t="8446" x="4832350" y="4059238"/>
          <p14:tracePt t="8448" x="4832350" y="4051300"/>
          <p14:tracePt t="8451" x="4816475" y="4043363"/>
          <p14:tracePt t="8454" x="4800600" y="4019550"/>
          <p14:tracePt t="8456" x="4792663" y="4011613"/>
          <p14:tracePt t="8458" x="4784725" y="3995738"/>
          <p14:tracePt t="8459" x="4784725" y="3987800"/>
          <p14:tracePt t="8460" x="4768850" y="3979863"/>
          <p14:tracePt t="8462" x="4768850" y="3971925"/>
          <p14:tracePt t="8464" x="4752975" y="3956050"/>
          <p14:tracePt t="8466" x="4745038" y="3948113"/>
          <p14:tracePt t="8469" x="4729163" y="3930650"/>
          <p14:tracePt t="8471" x="4721225" y="3914775"/>
          <p14:tracePt t="8475" x="4687888" y="3883025"/>
          <p14:tracePt t="8477" x="4679950" y="3875088"/>
          <p14:tracePt t="8479" x="4664075" y="3867150"/>
          <p14:tracePt t="8481" x="4656138" y="3859213"/>
          <p14:tracePt t="8482" x="4648200" y="3859213"/>
          <p14:tracePt t="8483" x="4640263" y="3843338"/>
          <p14:tracePt t="8484" x="4640263" y="3835400"/>
          <p14:tracePt t="8486" x="4624388" y="3835400"/>
          <p14:tracePt t="8487" x="4624388" y="3827463"/>
          <p14:tracePt t="8488" x="4616450" y="3819525"/>
          <p14:tracePt t="8489" x="4608513" y="3819525"/>
          <p14:tracePt t="8490" x="4600575" y="3811588"/>
          <p14:tracePt t="8492" x="4592638" y="3803650"/>
          <p14:tracePt t="8493" x="4584700" y="3795713"/>
          <p14:tracePt t="8494" x="4576763" y="3795713"/>
          <p14:tracePt t="8495" x="4576763" y="3787775"/>
          <p14:tracePt t="8496" x="4568825" y="3787775"/>
          <p14:tracePt t="8497" x="4568825" y="3779838"/>
          <p14:tracePt t="8498" x="4552950" y="3771900"/>
          <p14:tracePt t="8500" x="4545013" y="3771900"/>
          <p14:tracePt t="8501" x="4537075" y="3763963"/>
          <p14:tracePt t="8503" x="4529138" y="3756025"/>
          <p14:tracePt t="8505" x="4513263" y="3748088"/>
          <p14:tracePt t="8506" x="4513263" y="3740150"/>
          <p14:tracePt t="8508" x="4505325" y="3732213"/>
          <p14:tracePt t="8509" x="4497388" y="3732213"/>
          <p14:tracePt t="8510" x="4489450" y="3724275"/>
          <p14:tracePt t="8512" x="4481513" y="3716338"/>
          <p14:tracePt t="8513" x="4473575" y="3716338"/>
          <p14:tracePt t="8514" x="4473575" y="3708400"/>
          <p14:tracePt t="8517" x="4449763" y="3700463"/>
          <p14:tracePt t="8521" x="4433888" y="3684588"/>
          <p14:tracePt t="8524" x="4410075" y="3676650"/>
          <p14:tracePt t="8526" x="4402138" y="3668713"/>
          <p14:tracePt t="8527" x="4402138" y="3660775"/>
          <p14:tracePt t="8528" x="4394200" y="3660775"/>
          <p14:tracePt t="8530" x="4386263" y="3652838"/>
          <p14:tracePt t="8531" x="4378325" y="3652838"/>
          <p14:tracePt t="8534" x="4362450" y="3644900"/>
          <p14:tracePt t="8536" x="4352925" y="3644900"/>
          <p14:tracePt t="8539" x="4329113" y="3629025"/>
          <p14:tracePt t="8540" x="4321175" y="3629025"/>
          <p14:tracePt t="8541" x="4321175" y="3621088"/>
          <p14:tracePt t="8542" x="4313238" y="3621088"/>
          <p14:tracePt t="8545" x="4305300" y="3621088"/>
          <p14:tracePt t="8545" x="4297363" y="3605213"/>
          <p14:tracePt t="8548" x="4289425" y="3605213"/>
          <p14:tracePt t="8549" x="4281488" y="3595688"/>
          <p14:tracePt t="8551" x="4273550" y="3595688"/>
          <p14:tracePt t="8552" x="4265613" y="3595688"/>
          <p14:tracePt t="8552" x="4265613" y="3587750"/>
          <p14:tracePt t="8553" x="4257675" y="3587750"/>
          <p14:tracePt t="8555" x="4249738" y="3587750"/>
          <p14:tracePt t="8555" x="4249738" y="3579813"/>
          <p14:tracePt t="8556" x="4241800" y="3579813"/>
          <p14:tracePt t="8559" x="4233863" y="3571875"/>
          <p14:tracePt t="8559" x="4225925" y="3571875"/>
          <p14:tracePt t="8562" x="4217988" y="3563938"/>
          <p14:tracePt t="8564" x="4210050" y="3556000"/>
          <p14:tracePt t="8565" x="4202113" y="3556000"/>
          <p14:tracePt t="8567" x="4194175" y="3556000"/>
          <p14:tracePt t="8568" x="4194175" y="3548063"/>
          <p14:tracePt t="8569" x="4186238" y="3548063"/>
          <p14:tracePt t="8570" x="4170363" y="3540125"/>
          <p14:tracePt t="8572" x="4162425" y="3540125"/>
          <p14:tracePt t="8574" x="4154488" y="3532188"/>
          <p14:tracePt t="8575" x="4154488" y="3524250"/>
          <p14:tracePt t="8576" x="4146550" y="3524250"/>
          <p14:tracePt t="8577" x="4138613" y="3524250"/>
          <p14:tracePt t="8578" x="4130675" y="3516313"/>
          <p14:tracePt t="8580" x="4122738" y="3516313"/>
          <p14:tracePt t="8582" x="4114800" y="3508375"/>
          <p14:tracePt t="8583" x="4114800" y="3500438"/>
          <p14:tracePt t="8584" x="4106863" y="3500438"/>
          <p14:tracePt t="8585" x="4098925" y="3492500"/>
          <p14:tracePt t="8585" x="4090988" y="3492500"/>
          <p14:tracePt t="8586" x="4083050" y="3492500"/>
          <p14:tracePt t="8588" x="4075113" y="3476625"/>
          <p14:tracePt t="8589" x="4067175" y="3476625"/>
          <p14:tracePt t="8590" x="4059238" y="3476625"/>
          <p14:tracePt t="8591" x="4051300" y="3468688"/>
          <p14:tracePt t="8593" x="4035425" y="3460750"/>
          <p14:tracePt t="8595" x="4027488" y="3452813"/>
          <p14:tracePt t="8596" x="4011613" y="3452813"/>
          <p14:tracePt t="8598" x="4002088" y="3444875"/>
          <p14:tracePt t="8600" x="3994150" y="3436938"/>
          <p14:tracePt t="8601" x="3986213" y="3429000"/>
          <p14:tracePt t="8602" x="3978275" y="3429000"/>
          <p14:tracePt t="8603" x="3970338" y="3429000"/>
          <p14:tracePt t="8605" x="3954463" y="3421063"/>
          <p14:tracePt t="8606" x="3954463" y="3413125"/>
          <p14:tracePt t="8607" x="3946525" y="3413125"/>
          <p14:tracePt t="8609" x="3930650" y="3405188"/>
          <p14:tracePt t="8611" x="3922713" y="3397250"/>
          <p14:tracePt t="8613" x="3914775" y="3389313"/>
          <p14:tracePt t="8615" x="3906838" y="3389313"/>
          <p14:tracePt t="8615" x="3898900" y="3389313"/>
          <p14:tracePt t="8617" x="3898900" y="3381375"/>
          <p14:tracePt t="8617" x="3890963" y="3381375"/>
          <p14:tracePt t="8619" x="3883025" y="3381375"/>
          <p14:tracePt t="8620" x="3875088" y="3373438"/>
          <p14:tracePt t="8622" x="3867150" y="3373438"/>
          <p14:tracePt t="8623" x="3867150" y="3365500"/>
          <p14:tracePt t="8624" x="3859213" y="3365500"/>
          <p14:tracePt t="8626" x="3851275" y="3357563"/>
          <p14:tracePt t="8627" x="3843338" y="3357563"/>
          <p14:tracePt t="8629" x="3835400" y="3349625"/>
          <p14:tracePt t="8633" x="3827463" y="3349625"/>
          <p14:tracePt t="8633" x="3827463" y="3341688"/>
          <p14:tracePt t="8635" x="3819525" y="3341688"/>
          <p14:tracePt t="8635" x="3811588" y="3341688"/>
          <p14:tracePt t="8636" x="3811588" y="3333750"/>
          <p14:tracePt t="8637" x="3803650" y="3333750"/>
          <p14:tracePt t="8638" x="3795713" y="3325813"/>
          <p14:tracePt t="8640" x="3787775" y="3325813"/>
          <p14:tracePt t="8642" x="3779838" y="3317875"/>
          <p14:tracePt t="8645" x="3771900" y="3309938"/>
          <p14:tracePt t="8646" x="3763963" y="3302000"/>
          <p14:tracePt t="8647" x="3756025" y="3302000"/>
          <p14:tracePt t="8650" x="3748088" y="3294063"/>
          <p14:tracePt t="8651" x="3740150" y="3294063"/>
          <p14:tracePt t="8652" x="3732213" y="3294063"/>
          <p14:tracePt t="8653" x="3732213" y="3286125"/>
          <p14:tracePt t="8654" x="3724275" y="3286125"/>
          <p14:tracePt t="8655" x="3716338" y="3286125"/>
          <p14:tracePt t="8656" x="3716338" y="3278188"/>
          <p14:tracePt t="8657" x="3708400" y="3278188"/>
          <p14:tracePt t="8658" x="3700463" y="3270250"/>
          <p14:tracePt t="8660" x="3692525" y="3270250"/>
          <p14:tracePt t="8661" x="3684588" y="3262313"/>
          <p14:tracePt t="8662" x="3676650" y="3262313"/>
          <p14:tracePt t="8665" x="3668713" y="3252788"/>
          <p14:tracePt t="8666" x="3660775" y="3252788"/>
          <p14:tracePt t="8667" x="3651250" y="3244850"/>
          <p14:tracePt t="8668" x="3643313" y="3244850"/>
          <p14:tracePt t="8669" x="3643313" y="3236913"/>
          <p14:tracePt t="8670" x="3627438" y="3236913"/>
          <p14:tracePt t="8671" x="3627438" y="3228975"/>
          <p14:tracePt t="8672" x="3619500" y="3228975"/>
          <p14:tracePt t="8674" x="3603625" y="3221038"/>
          <p14:tracePt t="8677" x="3595688" y="3213100"/>
          <p14:tracePt t="8677" x="3587750" y="3213100"/>
          <p14:tracePt t="8678" x="3579813" y="3205163"/>
          <p14:tracePt t="8681" x="3571875" y="3197225"/>
          <p14:tracePt t="8681" x="3563938" y="3197225"/>
          <p14:tracePt t="8682" x="3556000" y="3197225"/>
          <p14:tracePt t="8683" x="3556000" y="3189288"/>
          <p14:tracePt t="8684" x="3548063" y="3189288"/>
          <p14:tracePt t="8685" x="3540125" y="3189288"/>
          <p14:tracePt t="8686" x="3532188" y="3181350"/>
          <p14:tracePt t="8687" x="3524250" y="3181350"/>
          <p14:tracePt t="8688" x="3516313" y="3173413"/>
          <p14:tracePt t="8689" x="3508375" y="3165475"/>
          <p14:tracePt t="8690" x="3500438" y="3165475"/>
          <p14:tracePt t="8691" x="3492500" y="3157538"/>
          <p14:tracePt t="8692" x="3484563" y="3157538"/>
          <p14:tracePt t="8693" x="3476625" y="3149600"/>
          <p14:tracePt t="8694" x="3468688" y="3149600"/>
          <p14:tracePt t="8695" x="3460750" y="3141663"/>
          <p14:tracePt t="8696" x="3452813" y="3141663"/>
          <p14:tracePt t="8697" x="3444875" y="3141663"/>
          <p14:tracePt t="8698" x="3436938" y="3133725"/>
          <p14:tracePt t="8699" x="3421063" y="3133725"/>
          <p14:tracePt t="8700" x="3413125" y="3125788"/>
          <p14:tracePt t="8701" x="3405188" y="3125788"/>
          <p14:tracePt t="8702" x="3389313" y="3117850"/>
          <p14:tracePt t="8703" x="3381375" y="3117850"/>
          <p14:tracePt t="8704" x="3373438" y="3109913"/>
          <p14:tracePt t="8705" x="3357563" y="3109913"/>
          <p14:tracePt t="8706" x="3349625" y="3101975"/>
          <p14:tracePt t="8707" x="3333750" y="3094038"/>
          <p14:tracePt t="8708" x="3325813" y="3094038"/>
          <p14:tracePt t="8709" x="3317875" y="3086100"/>
          <p14:tracePt t="8710" x="3300413" y="3086100"/>
          <p14:tracePt t="8711" x="3284538" y="3078163"/>
          <p14:tracePt t="8712" x="3268663" y="3078163"/>
          <p14:tracePt t="8713" x="3252788" y="3070225"/>
          <p14:tracePt t="8715" x="3252788" y="3062288"/>
          <p14:tracePt t="8715" x="3236913" y="3062288"/>
          <p14:tracePt t="8716" x="3213100" y="3062288"/>
          <p14:tracePt t="8717" x="3205163" y="3054350"/>
          <p14:tracePt t="8718" x="3197225" y="3046413"/>
          <p14:tracePt t="8719" x="3173413" y="3046413"/>
          <p14:tracePt t="8720" x="3165475" y="3038475"/>
          <p14:tracePt t="8721" x="3149600" y="3030538"/>
          <p14:tracePt t="8722" x="3133725" y="3030538"/>
          <p14:tracePt t="8723" x="3125788" y="3022600"/>
          <p14:tracePt t="8724" x="3109913" y="3014663"/>
          <p14:tracePt t="8725" x="3101975" y="3014663"/>
          <p14:tracePt t="8726" x="3078163" y="3014663"/>
          <p14:tracePt t="8727" x="3070225" y="3014663"/>
          <p14:tracePt t="8728" x="3054350" y="2998788"/>
          <p14:tracePt t="8729" x="3038475" y="2998788"/>
          <p14:tracePt t="8730" x="3022600" y="2990850"/>
          <p14:tracePt t="8731" x="3006725" y="2990850"/>
          <p14:tracePt t="8732" x="2990850" y="2982913"/>
          <p14:tracePt t="8733" x="2982913" y="2974975"/>
          <p14:tracePt t="8734" x="2967038" y="2974975"/>
          <p14:tracePt t="8735" x="2957513" y="2974975"/>
          <p14:tracePt t="8736" x="2941638" y="2967038"/>
          <p14:tracePt t="8737" x="2925763" y="2959100"/>
          <p14:tracePt t="8738" x="2901950" y="2951163"/>
          <p14:tracePt t="8739" x="2886075" y="2951163"/>
          <p14:tracePt t="8740" x="2878138" y="2951163"/>
          <p14:tracePt t="8741" x="2862263" y="2943225"/>
          <p14:tracePt t="8742" x="2846388" y="2935288"/>
          <p14:tracePt t="8743" x="2830513" y="2935288"/>
          <p14:tracePt t="8744" x="2822575" y="2927350"/>
          <p14:tracePt t="8745" x="2806700" y="2919413"/>
          <p14:tracePt t="8746" x="2782888" y="2919413"/>
          <p14:tracePt t="8747" x="2774950" y="2909888"/>
          <p14:tracePt t="8748" x="2759075" y="2909888"/>
          <p14:tracePt t="8749" x="2743200" y="2901950"/>
          <p14:tracePt t="8751" x="2727325" y="2901950"/>
          <p14:tracePt t="8751" x="2711450" y="2894013"/>
          <p14:tracePt t="8752" x="2703513" y="2886075"/>
          <p14:tracePt t="8753" x="2695575" y="2886075"/>
          <p14:tracePt t="8754" x="2671763" y="2886075"/>
          <p14:tracePt t="8755" x="2655888" y="2878138"/>
          <p14:tracePt t="8756" x="2640013" y="2870200"/>
          <p14:tracePt t="8757" x="2632075" y="2870200"/>
          <p14:tracePt t="8758" x="2616200" y="2870200"/>
          <p14:tracePt t="8759" x="2598738" y="2862263"/>
          <p14:tracePt t="8760" x="2582863" y="2862263"/>
          <p14:tracePt t="8761" x="2574925" y="2854325"/>
          <p14:tracePt t="8762" x="2551113" y="2854325"/>
          <p14:tracePt t="8763" x="2535238" y="2846388"/>
          <p14:tracePt t="8764" x="2527300" y="2846388"/>
          <p14:tracePt t="8765" x="2511425" y="2846388"/>
          <p14:tracePt t="8766" x="2503488" y="2846388"/>
          <p14:tracePt t="8767" x="2487613" y="2838450"/>
          <p14:tracePt t="8768" x="2471738" y="2838450"/>
          <p14:tracePt t="8769" x="2463800" y="2830513"/>
          <p14:tracePt t="8770" x="2439988" y="2830513"/>
          <p14:tracePt t="8771" x="2424113" y="2822575"/>
          <p14:tracePt t="8772" x="2416175" y="2822575"/>
          <p14:tracePt t="8773" x="2408238" y="2814638"/>
          <p14:tracePt t="8774" x="2384425" y="2814638"/>
          <p14:tracePt t="8775" x="2376488" y="2814638"/>
          <p14:tracePt t="8776" x="2368550" y="2814638"/>
          <p14:tracePt t="8777" x="2360613" y="2806700"/>
          <p14:tracePt t="8778" x="2336800" y="2806700"/>
          <p14:tracePt t="8779" x="2328863" y="2806700"/>
          <p14:tracePt t="8781" x="2320925" y="2806700"/>
          <p14:tracePt t="8782" x="2305050" y="2806700"/>
          <p14:tracePt t="8782" x="2297113" y="2806700"/>
          <p14:tracePt t="8783" x="2281238" y="2806700"/>
          <p14:tracePt t="8784" x="2273300" y="2806700"/>
          <p14:tracePt t="8785" x="2265363" y="2806700"/>
          <p14:tracePt t="8786" x="2247900" y="2806700"/>
          <p14:tracePt t="8787" x="2232025" y="2806700"/>
          <p14:tracePt t="8788" x="2232025" y="2798763"/>
          <p14:tracePt t="8789" x="2216150" y="2798763"/>
          <p14:tracePt t="8790" x="2208213" y="2798763"/>
          <p14:tracePt t="8791" x="2200275" y="2798763"/>
          <p14:tracePt t="8792" x="2184400" y="2790825"/>
          <p14:tracePt t="8793" x="2168525" y="2790825"/>
          <p14:tracePt t="8794" x="2160588" y="2790825"/>
          <p14:tracePt t="8795" x="2152650" y="2790825"/>
          <p14:tracePt t="8796" x="2144713" y="2790825"/>
          <p14:tracePt t="8797" x="2136775" y="2790825"/>
          <p14:tracePt t="8798" x="2120900" y="2790825"/>
          <p14:tracePt t="8799" x="2112963" y="2790825"/>
          <p14:tracePt t="8800" x="2105025" y="2790825"/>
          <p14:tracePt t="8801" x="2097088" y="2790825"/>
          <p14:tracePt t="8802" x="2089150" y="2790825"/>
          <p14:tracePt t="8803" x="2073275" y="2790825"/>
          <p14:tracePt t="8805" x="2065338" y="2790825"/>
          <p14:tracePt t="8806" x="2049463" y="2790825"/>
          <p14:tracePt t="8808" x="2041525" y="2790825"/>
          <p14:tracePt t="8809" x="2025650" y="2790825"/>
          <p14:tracePt t="8810" x="2017713" y="2790825"/>
          <p14:tracePt t="8811" x="2009775" y="2790825"/>
          <p14:tracePt t="8812" x="2001838" y="2790825"/>
          <p14:tracePt t="8813" x="2001838" y="2782888"/>
          <p14:tracePt t="8815" x="1978025" y="2782888"/>
          <p14:tracePt t="8816" x="1970088" y="2782888"/>
          <p14:tracePt t="8817" x="1962150" y="2782888"/>
          <p14:tracePt t="8818" x="1954213" y="2782888"/>
          <p14:tracePt t="8819" x="1946275" y="2782888"/>
          <p14:tracePt t="8820" x="1938338" y="2782888"/>
          <p14:tracePt t="8821" x="1930400" y="2782888"/>
          <p14:tracePt t="8822" x="1922463" y="2782888"/>
          <p14:tracePt t="8823" x="1912938" y="2782888"/>
          <p14:tracePt t="8824" x="1905000" y="2782888"/>
          <p14:tracePt t="8825" x="1897063" y="2782888"/>
          <p14:tracePt t="8826" x="1889125" y="2782888"/>
          <p14:tracePt t="8828" x="1881188" y="2782888"/>
          <p14:tracePt t="8829" x="1873250" y="2782888"/>
          <p14:tracePt t="8830" x="1865313" y="2782888"/>
          <p14:tracePt t="8831" x="1857375" y="2790825"/>
          <p14:tracePt t="8832" x="1849438" y="2790825"/>
          <p14:tracePt t="8833" x="1841500" y="2790825"/>
          <p14:tracePt t="8834" x="1841500" y="2798763"/>
          <p14:tracePt t="8836" x="1833563" y="2798763"/>
          <p14:tracePt t="8836" x="1825625" y="2798763"/>
          <p14:tracePt t="8837" x="1817688" y="2798763"/>
          <p14:tracePt t="8839" x="1809750" y="2798763"/>
          <p14:tracePt t="8840" x="1801813" y="2806700"/>
          <p14:tracePt t="8841" x="1793875" y="2806700"/>
          <p14:tracePt t="8843" x="1785938" y="2806700"/>
          <p14:tracePt t="8844" x="1785938" y="2814638"/>
          <p14:tracePt t="8845" x="1778000" y="2814638"/>
          <p14:tracePt t="8846" x="1770063" y="2814638"/>
          <p14:tracePt t="8847" x="1762125" y="2814638"/>
          <p14:tracePt t="8848" x="1762125" y="2822575"/>
          <p14:tracePt t="8849" x="1754188" y="2822575"/>
          <p14:tracePt t="8850" x="1754188" y="2830513"/>
          <p14:tracePt t="8851" x="1746250" y="2830513"/>
          <p14:tracePt t="8852" x="1738313" y="2830513"/>
          <p14:tracePt t="8853" x="1738313" y="2838450"/>
          <p14:tracePt t="8854" x="1730375" y="2838450"/>
          <p14:tracePt t="8855" x="1730375" y="2846388"/>
          <p14:tracePt t="8856" x="1722438" y="2846388"/>
          <p14:tracePt t="8858" x="1714500" y="2854325"/>
          <p14:tracePt t="8859" x="1706563" y="2862263"/>
          <p14:tracePt t="8861" x="1698625" y="2862263"/>
          <p14:tracePt t="8862" x="1698625" y="2870200"/>
          <p14:tracePt t="8863" x="1690688" y="2878138"/>
          <p14:tracePt t="8865" x="1682750" y="2886075"/>
          <p14:tracePt t="8866" x="1674813" y="2886075"/>
          <p14:tracePt t="8867" x="1674813" y="2894013"/>
          <p14:tracePt t="8869" x="1666875" y="2901950"/>
          <p14:tracePt t="8870" x="1666875" y="2909888"/>
          <p14:tracePt t="8871" x="1666875" y="2919413"/>
          <p14:tracePt t="8872" x="1658938" y="2919413"/>
          <p14:tracePt t="8873" x="1651000" y="2927350"/>
          <p14:tracePt t="8874" x="1651000" y="2935288"/>
          <p14:tracePt t="8875" x="1651000" y="2943225"/>
          <p14:tracePt t="8876" x="1643063" y="2943225"/>
          <p14:tracePt t="8877" x="1643063" y="2951163"/>
          <p14:tracePt t="8878" x="1643063" y="2959100"/>
          <p14:tracePt t="8879" x="1635125" y="2967038"/>
          <p14:tracePt t="8882" x="1635125" y="2974975"/>
          <p14:tracePt t="8882" x="1627188" y="2982913"/>
          <p14:tracePt t="8883" x="1627188" y="2990850"/>
          <p14:tracePt t="8884" x="1627188" y="2998788"/>
          <p14:tracePt t="8885" x="1619250" y="2998788"/>
          <p14:tracePt t="8886" x="1619250" y="3006725"/>
          <p14:tracePt t="8887" x="1619250" y="3022600"/>
          <p14:tracePt t="8889" x="1619250" y="3038475"/>
          <p14:tracePt t="8890" x="1611313" y="3038475"/>
          <p14:tracePt t="8891" x="1611313" y="3046413"/>
          <p14:tracePt t="8892" x="1603375" y="3062288"/>
          <p14:tracePt t="8894" x="1603375" y="3078163"/>
          <p14:tracePt t="8895" x="1603375" y="3086100"/>
          <p14:tracePt t="8896" x="1603375" y="3094038"/>
          <p14:tracePt t="8897" x="1603375" y="3101975"/>
          <p14:tracePt t="8898" x="1603375" y="3117850"/>
          <p14:tracePt t="8900" x="1603375" y="3125788"/>
          <p14:tracePt t="8901" x="1595438" y="3141663"/>
          <p14:tracePt t="8902" x="1595438" y="3149600"/>
          <p14:tracePt t="8904" x="1595438" y="3157538"/>
          <p14:tracePt t="8904" x="1595438" y="3173413"/>
          <p14:tracePt t="8905" x="1595438" y="3181350"/>
          <p14:tracePt t="8906" x="1595438" y="3189288"/>
          <p14:tracePt t="8907" x="1595438" y="3197225"/>
          <p14:tracePt t="8908" x="1595438" y="3213100"/>
          <p14:tracePt t="8909" x="1595438" y="3221038"/>
          <p14:tracePt t="8910" x="1595438" y="3228975"/>
          <p14:tracePt t="8911" x="1595438" y="3244850"/>
          <p14:tracePt t="8912" x="1595438" y="3252788"/>
          <p14:tracePt t="8913" x="1595438" y="3262313"/>
          <p14:tracePt t="8915" x="1595438" y="3270250"/>
          <p14:tracePt t="8916" x="1595438" y="3286125"/>
          <p14:tracePt t="8916" x="1595438" y="3294063"/>
          <p14:tracePt t="8917" x="1595438" y="3302000"/>
          <p14:tracePt t="8918" x="1595438" y="3317875"/>
          <p14:tracePt t="8919" x="1595438" y="3325813"/>
          <p14:tracePt t="8920" x="1595438" y="3341688"/>
          <p14:tracePt t="8921" x="1595438" y="3349625"/>
          <p14:tracePt t="8922" x="1595438" y="3365500"/>
          <p14:tracePt t="8923" x="1595438" y="3373438"/>
          <p14:tracePt t="8924" x="1603375" y="3389313"/>
          <p14:tracePt t="8925" x="1603375" y="3397250"/>
          <p14:tracePt t="8926" x="1611313" y="3413125"/>
          <p14:tracePt t="8927" x="1611313" y="3421063"/>
          <p14:tracePt t="8928" x="1611313" y="3436938"/>
          <p14:tracePt t="8929" x="1619250" y="3444875"/>
          <p14:tracePt t="8930" x="1619250" y="3468688"/>
          <p14:tracePt t="8931" x="1627188" y="3476625"/>
          <p14:tracePt t="8932" x="1635125" y="3492500"/>
          <p14:tracePt t="8934" x="1635125" y="3500438"/>
          <p14:tracePt t="8934" x="1635125" y="3516313"/>
          <p14:tracePt t="8935" x="1643063" y="3524250"/>
          <p14:tracePt t="8937" x="1651000" y="3540125"/>
          <p14:tracePt t="8937" x="1651000" y="3556000"/>
          <p14:tracePt t="8938" x="1651000" y="3563938"/>
          <p14:tracePt t="8939" x="1658938" y="3571875"/>
          <p14:tracePt t="8940" x="1666875" y="3587750"/>
          <p14:tracePt t="8942" x="1674813" y="3605213"/>
          <p14:tracePt t="8942" x="1682750" y="3613150"/>
          <p14:tracePt t="8943" x="1690688" y="3629025"/>
          <p14:tracePt t="8944" x="1690688" y="3636963"/>
          <p14:tracePt t="8945" x="1698625" y="3644900"/>
          <p14:tracePt t="8946" x="1706563" y="3660775"/>
          <p14:tracePt t="8947" x="1706563" y="3676650"/>
          <p14:tracePt t="8948" x="1714500" y="3684588"/>
          <p14:tracePt t="8950" x="1722438" y="3700463"/>
          <p14:tracePt t="8950" x="1722438" y="3708400"/>
          <p14:tracePt t="8951" x="1738313" y="3716338"/>
          <p14:tracePt t="8952" x="1746250" y="3732213"/>
          <p14:tracePt t="8953" x="1754188" y="3740150"/>
          <p14:tracePt t="8954" x="1762125" y="3756025"/>
          <p14:tracePt t="8955" x="1762125" y="3763963"/>
          <p14:tracePt t="8956" x="1770063" y="3771900"/>
          <p14:tracePt t="8957" x="1778000" y="3787775"/>
          <p14:tracePt t="8958" x="1785938" y="3795713"/>
          <p14:tracePt t="8959" x="1801813" y="3811588"/>
          <p14:tracePt t="8961" x="1809750" y="3819525"/>
          <p14:tracePt t="8962" x="1817688" y="3835400"/>
          <p14:tracePt t="8963" x="1833563" y="3843338"/>
          <p14:tracePt t="8965" x="1833563" y="3859213"/>
          <p14:tracePt t="8965" x="1849438" y="3867150"/>
          <p14:tracePt t="8966" x="1849438" y="3875088"/>
          <p14:tracePt t="8967" x="1857375" y="3883025"/>
          <p14:tracePt t="8968" x="1865313" y="3890963"/>
          <p14:tracePt t="8969" x="1881188" y="3906838"/>
          <p14:tracePt t="8971" x="1897063" y="3914775"/>
          <p14:tracePt t="8972" x="1897063" y="3922713"/>
          <p14:tracePt t="8973" x="1905000" y="3930650"/>
          <p14:tracePt t="8975" x="1922463" y="3938588"/>
          <p14:tracePt t="8975" x="1930400" y="3956050"/>
          <p14:tracePt t="8977" x="1938338" y="3963988"/>
          <p14:tracePt t="8977" x="1946275" y="3979863"/>
          <p14:tracePt t="8978" x="1962150" y="3979863"/>
          <p14:tracePt t="8979" x="1970088" y="3987800"/>
          <p14:tracePt t="8980" x="1978025" y="3995738"/>
          <p14:tracePt t="8981" x="1985963" y="4003675"/>
          <p14:tracePt t="8982" x="2001838" y="4011613"/>
          <p14:tracePt t="8983" x="2009775" y="4019550"/>
          <p14:tracePt t="8985" x="2017713" y="4027488"/>
          <p14:tracePt t="8985" x="2033588" y="4027488"/>
          <p14:tracePt t="8987" x="2041525" y="4035425"/>
          <p14:tracePt t="8987" x="2049463" y="4043363"/>
          <p14:tracePt t="8988" x="2065338" y="4051300"/>
          <p14:tracePt t="8989" x="2081213" y="4059238"/>
          <p14:tracePt t="8990" x="2089150" y="4067175"/>
          <p14:tracePt t="8991" x="2105025" y="4075113"/>
          <p14:tracePt t="8992" x="2112963" y="4083050"/>
          <p14:tracePt t="8993" x="2120900" y="4083050"/>
          <p14:tracePt t="8994" x="2136775" y="4090988"/>
          <p14:tracePt t="8995" x="2144713" y="4090988"/>
          <p14:tracePt t="8996" x="2152650" y="4098925"/>
          <p14:tracePt t="8997" x="2176463" y="4106863"/>
          <p14:tracePt t="8998" x="2184400" y="4114800"/>
          <p14:tracePt t="8999" x="2192338" y="4114800"/>
          <p14:tracePt t="9001" x="2208213" y="4122738"/>
          <p14:tracePt t="9001" x="2216150" y="4130675"/>
          <p14:tracePt t="9002" x="2232025" y="4138613"/>
          <p14:tracePt t="9003" x="2247900" y="4138613"/>
          <p14:tracePt t="9004" x="2265363" y="4146550"/>
          <p14:tracePt t="9005" x="2273300" y="4154488"/>
          <p14:tracePt t="9006" x="2289175" y="4154488"/>
          <p14:tracePt t="9007" x="2305050" y="4162425"/>
          <p14:tracePt t="9008" x="2320925" y="4170363"/>
          <p14:tracePt t="9009" x="2336800" y="4170363"/>
          <p14:tracePt t="9011" x="2344738" y="4170363"/>
          <p14:tracePt t="9011" x="2368550" y="4186238"/>
          <p14:tracePt t="9012" x="2376488" y="4186238"/>
          <p14:tracePt t="9013" x="2392363" y="4194175"/>
          <p14:tracePt t="9015" x="2424113" y="4202113"/>
          <p14:tracePt t="9016" x="2439988" y="4202113"/>
          <p14:tracePt t="9017" x="2455863" y="4202113"/>
          <p14:tracePt t="9018" x="2471738" y="4210050"/>
          <p14:tracePt t="9019" x="2479675" y="4210050"/>
          <p14:tracePt t="9021" x="2503488" y="4217988"/>
          <p14:tracePt t="9021" x="2519363" y="4217988"/>
          <p14:tracePt t="9022" x="2535238" y="4217988"/>
          <p14:tracePt t="9023" x="2543175" y="4225925"/>
          <p14:tracePt t="9024" x="2566988" y="4233863"/>
          <p14:tracePt t="9025" x="2582863" y="4233863"/>
          <p14:tracePt t="9026" x="2598738" y="4233863"/>
          <p14:tracePt t="9027" x="2606675" y="4233863"/>
          <p14:tracePt t="9028" x="2632075" y="4241800"/>
          <p14:tracePt t="9029" x="2647950" y="4249738"/>
          <p14:tracePt t="9030" x="2663825" y="4249738"/>
          <p14:tracePt t="9032" x="2679700" y="4249738"/>
          <p14:tracePt t="9033" x="2711450" y="4257675"/>
          <p14:tracePt t="9035" x="2719388" y="4257675"/>
          <p14:tracePt t="9035" x="2743200" y="4257675"/>
          <p14:tracePt t="9036" x="2759075" y="4257675"/>
          <p14:tracePt t="9037" x="2774950" y="4257675"/>
          <p14:tracePt t="9038" x="2782888" y="4257675"/>
          <p14:tracePt t="9040" x="2798763" y="4265613"/>
          <p14:tracePt t="9040" x="2822575" y="4265613"/>
          <p14:tracePt t="9041" x="2838450" y="4265613"/>
          <p14:tracePt t="9042" x="2854325" y="4265613"/>
          <p14:tracePt t="9043" x="2862263" y="4273550"/>
          <p14:tracePt t="9044" x="2878138" y="4273550"/>
          <p14:tracePt t="9045" x="2901950" y="4273550"/>
          <p14:tracePt t="9046" x="2917825" y="4273550"/>
          <p14:tracePt t="9047" x="2933700" y="4273550"/>
          <p14:tracePt t="9048" x="2949575" y="4273550"/>
          <p14:tracePt t="9049" x="2967038" y="4273550"/>
          <p14:tracePt t="9050" x="2974975" y="4273550"/>
          <p14:tracePt t="9051" x="2990850" y="4273550"/>
          <p14:tracePt t="9052" x="3014663" y="4281488"/>
          <p14:tracePt t="9053" x="3022600" y="4281488"/>
          <p14:tracePt t="9054" x="3038475" y="4281488"/>
          <p14:tracePt t="9055" x="3054350" y="4281488"/>
          <p14:tracePt t="9056" x="3070225" y="4281488"/>
          <p14:tracePt t="9057" x="3086100" y="4291013"/>
          <p14:tracePt t="9058" x="3094038" y="4291013"/>
          <p14:tracePt t="9059" x="3109913" y="4291013"/>
          <p14:tracePt t="9060" x="3125788" y="4291013"/>
          <p14:tracePt t="9061" x="3141663" y="4291013"/>
          <p14:tracePt t="9062" x="3157538" y="4291013"/>
          <p14:tracePt t="9063" x="3173413" y="4291013"/>
          <p14:tracePt t="9065" x="3189288" y="4298950"/>
          <p14:tracePt t="9065" x="3197225" y="4298950"/>
          <p14:tracePt t="9066" x="3213100" y="4298950"/>
          <p14:tracePt t="9067" x="3228975" y="4298950"/>
          <p14:tracePt t="9068" x="3244850" y="4298950"/>
          <p14:tracePt t="9069" x="3252788" y="4298950"/>
          <p14:tracePt t="9070" x="3268663" y="4298950"/>
          <p14:tracePt t="9071" x="3284538" y="4298950"/>
          <p14:tracePt t="9072" x="3292475" y="4298950"/>
          <p14:tracePt t="9073" x="3308350" y="4298950"/>
          <p14:tracePt t="9075" x="3317875" y="4298950"/>
          <p14:tracePt t="9075" x="3333750" y="4298950"/>
          <p14:tracePt t="9076" x="3357563" y="4298950"/>
          <p14:tracePt t="9077" x="3365500" y="4298950"/>
          <p14:tracePt t="9079" x="3373438" y="4298950"/>
          <p14:tracePt t="9079" x="3389313" y="4298950"/>
          <p14:tracePt t="9080" x="3405188" y="4298950"/>
          <p14:tracePt t="9081" x="3421063" y="4298950"/>
          <p14:tracePt t="9082" x="3429000" y="4298950"/>
          <p14:tracePt t="9083" x="3444875" y="4298950"/>
          <p14:tracePt t="9084" x="3452813" y="4298950"/>
          <p14:tracePt t="9085" x="3476625" y="4298950"/>
          <p14:tracePt t="9086" x="3484563" y="4298950"/>
          <p14:tracePt t="9087" x="3492500" y="4298950"/>
          <p14:tracePt t="9088" x="3500438" y="4298950"/>
          <p14:tracePt t="9089" x="3524250" y="4298950"/>
          <p14:tracePt t="9090" x="3540125" y="4298950"/>
          <p14:tracePt t="9091" x="3548063" y="4298950"/>
          <p14:tracePt t="9092" x="3563938" y="4298950"/>
          <p14:tracePt t="9093" x="3571875" y="4298950"/>
          <p14:tracePt t="9094" x="3587750" y="4298950"/>
          <p14:tracePt t="9095" x="3603625" y="4298950"/>
          <p14:tracePt t="9096" x="3611563" y="4298950"/>
          <p14:tracePt t="9097" x="3619500" y="4298950"/>
          <p14:tracePt t="9098" x="3635375" y="4298950"/>
          <p14:tracePt t="9099" x="3643313" y="4298950"/>
          <p14:tracePt t="9100" x="3660775" y="4298950"/>
          <p14:tracePt t="9101" x="3668713" y="4298950"/>
          <p14:tracePt t="9102" x="3684588" y="4298950"/>
          <p14:tracePt t="9103" x="3700463" y="4298950"/>
          <p14:tracePt t="9105" x="3716338" y="4291013"/>
          <p14:tracePt t="9106" x="3732213" y="4291013"/>
          <p14:tracePt t="9108" x="3740150" y="4291013"/>
          <p14:tracePt t="9108" x="3756025" y="4291013"/>
          <p14:tracePt t="9109" x="3771900" y="4291013"/>
          <p14:tracePt t="9111" x="3779838" y="4291013"/>
          <p14:tracePt t="9111" x="3787775" y="4281488"/>
          <p14:tracePt t="9112" x="3803650" y="4273550"/>
          <p14:tracePt t="9113" x="3811588" y="4265613"/>
          <p14:tracePt t="9115" x="3835400" y="4265613"/>
          <p14:tracePt t="9116" x="3851275" y="4265613"/>
          <p14:tracePt t="9117" x="3859213" y="4265613"/>
          <p14:tracePt t="9118" x="3867150" y="4257675"/>
          <p14:tracePt t="9119" x="3883025" y="4249738"/>
          <p14:tracePt t="9121" x="3890963" y="4249738"/>
          <p14:tracePt t="9121" x="3898900" y="4249738"/>
          <p14:tracePt t="9122" x="3914775" y="4249738"/>
          <p14:tracePt t="9123" x="3922713" y="4233863"/>
          <p14:tracePt t="9125" x="3930650" y="4233863"/>
          <p14:tracePt t="9125" x="3946525" y="4225925"/>
          <p14:tracePt t="9127" x="3962400" y="4217988"/>
          <p14:tracePt t="9129" x="3970338" y="4217988"/>
          <p14:tracePt t="9129" x="3978275" y="4217988"/>
          <p14:tracePt t="9130" x="3994150" y="4202113"/>
          <p14:tracePt t="9131" x="4002088" y="4202113"/>
          <p14:tracePt t="9132" x="4011613" y="4194175"/>
          <p14:tracePt t="9133" x="4019550" y="4194175"/>
          <p14:tracePt t="9134" x="4027488" y="4186238"/>
          <p14:tracePt t="9135" x="4035425" y="4186238"/>
          <p14:tracePt t="9136" x="4043363" y="4178300"/>
          <p14:tracePt t="9137" x="4051300" y="4170363"/>
          <p14:tracePt t="9138" x="4067175" y="4170363"/>
          <p14:tracePt t="9140" x="4075113" y="4162425"/>
          <p14:tracePt t="9141" x="4083050" y="4162425"/>
          <p14:tracePt t="9142" x="4090988" y="4146550"/>
          <p14:tracePt t="9144" x="4098925" y="4146550"/>
          <p14:tracePt t="9145" x="4106863" y="4138613"/>
          <p14:tracePt t="9146" x="4114800" y="4138613"/>
          <p14:tracePt t="9148" x="4122738" y="4130675"/>
          <p14:tracePt t="9148" x="4122738" y="4122738"/>
          <p14:tracePt t="9149" x="4138613" y="4114800"/>
          <p14:tracePt t="9150" x="4146550" y="4114800"/>
          <p14:tracePt t="9151" x="4146550" y="4106863"/>
          <p14:tracePt t="9152" x="4146550" y="4098925"/>
          <p14:tracePt t="9154" x="4162425" y="4098925"/>
          <p14:tracePt t="9154" x="4162425" y="4083050"/>
          <p14:tracePt t="9155" x="4178300" y="4083050"/>
          <p14:tracePt t="9156" x="4178300" y="4075113"/>
          <p14:tracePt t="9157" x="4186238" y="4067175"/>
          <p14:tracePt t="9158" x="4186238" y="4059238"/>
          <p14:tracePt t="9160" x="4194175" y="4051300"/>
          <p14:tracePt t="9161" x="4194175" y="4043363"/>
          <p14:tracePt t="9162" x="4202113" y="4035425"/>
          <p14:tracePt t="9163" x="4210050" y="4035425"/>
          <p14:tracePt t="9165" x="4217988" y="4027488"/>
          <p14:tracePt t="9165" x="4217988" y="4019550"/>
          <p14:tracePt t="9167" x="4225925" y="4011613"/>
          <p14:tracePt t="9168" x="4225925" y="4003675"/>
          <p14:tracePt t="9169" x="4233863" y="3995738"/>
          <p14:tracePt t="9170" x="4233863" y="3979863"/>
          <p14:tracePt t="9171" x="4233863" y="3971925"/>
          <p14:tracePt t="9174" x="4241800" y="3963988"/>
          <p14:tracePt t="9174" x="4249738" y="3956050"/>
          <p14:tracePt t="9175" x="4249738" y="3948113"/>
          <p14:tracePt t="9176" x="4249738" y="3938588"/>
          <p14:tracePt t="9177" x="4249738" y="3930650"/>
          <p14:tracePt t="9178" x="4257675" y="3922713"/>
          <p14:tracePt t="9180" x="4265613" y="3906838"/>
          <p14:tracePt t="9182" x="4265613" y="3898900"/>
          <p14:tracePt t="9182" x="4273550" y="3898900"/>
          <p14:tracePt t="9183" x="4273550" y="3890963"/>
          <p14:tracePt t="9185" x="4273550" y="3875088"/>
          <p14:tracePt t="9187" x="4273550" y="3859213"/>
          <p14:tracePt t="9189" x="4273550" y="3851275"/>
          <p14:tracePt t="9189" x="4273550" y="3843338"/>
          <p14:tracePt t="9191" x="4273550" y="3835400"/>
          <p14:tracePt t="9192" x="4273550" y="3827463"/>
          <p14:tracePt t="9193" x="4273550" y="3819525"/>
          <p14:tracePt t="9196" x="4273550" y="3803650"/>
          <p14:tracePt t="9197" x="4273550" y="3795713"/>
          <p14:tracePt t="9198" x="4273550" y="3787775"/>
          <p14:tracePt t="9199" x="4273550" y="3779838"/>
          <p14:tracePt t="9200" x="4273550" y="3771900"/>
          <p14:tracePt t="9202" x="4273550" y="3763963"/>
          <p14:tracePt t="9204" x="4273550" y="3756025"/>
          <p14:tracePt t="9205" x="4273550" y="3748088"/>
          <p14:tracePt t="9206" x="4273550" y="3740150"/>
          <p14:tracePt t="9208" x="4273550" y="3724275"/>
          <p14:tracePt t="9210" x="4273550" y="3716338"/>
          <p14:tracePt t="9211" x="4265613" y="3708400"/>
          <p14:tracePt t="9212" x="4257675" y="3700463"/>
          <p14:tracePt t="9213" x="4257675" y="3692525"/>
          <p14:tracePt t="9215" x="4249738" y="3676650"/>
          <p14:tracePt t="9217" x="4241800" y="3660775"/>
          <p14:tracePt t="9218" x="4233863" y="3660775"/>
          <p14:tracePt t="9219" x="4233863" y="3652838"/>
          <p14:tracePt t="9220" x="4225925" y="3636963"/>
          <p14:tracePt t="9223" x="4210050" y="3629025"/>
          <p14:tracePt t="9223" x="4210050" y="3621088"/>
          <p14:tracePt t="9224" x="4202113" y="3613150"/>
          <p14:tracePt t="9225" x="4194175" y="3613150"/>
          <p14:tracePt t="9226" x="4194175" y="3595688"/>
          <p14:tracePt t="9228" x="4186238" y="3587750"/>
          <p14:tracePt t="9228" x="4178300" y="3579813"/>
          <p14:tracePt t="9229" x="4170363" y="3571875"/>
          <p14:tracePt t="9230" x="4162425" y="3563938"/>
          <p14:tracePt t="9231" x="4154488" y="3556000"/>
          <p14:tracePt t="9232" x="4146550" y="3548063"/>
          <p14:tracePt t="9233" x="4138613" y="3540125"/>
          <p14:tracePt t="9235" x="4130675" y="3532188"/>
          <p14:tracePt t="9235" x="4122738" y="3516313"/>
          <p14:tracePt t="9236" x="4114800" y="3516313"/>
          <p14:tracePt t="9237" x="4098925" y="3508375"/>
          <p14:tracePt t="9238" x="4090988" y="3492500"/>
          <p14:tracePt t="9239" x="4083050" y="3492500"/>
          <p14:tracePt t="9240" x="4075113" y="3484563"/>
          <p14:tracePt t="9241" x="4067175" y="3476625"/>
          <p14:tracePt t="9242" x="4059238" y="3468688"/>
          <p14:tracePt t="9243" x="4043363" y="3452813"/>
          <p14:tracePt t="9245" x="4027488" y="3444875"/>
          <p14:tracePt t="9245" x="4019550" y="3436938"/>
          <p14:tracePt t="9246" x="4011613" y="3429000"/>
          <p14:tracePt t="9247" x="3994150" y="3429000"/>
          <p14:tracePt t="9248" x="3986213" y="3413125"/>
          <p14:tracePt t="9249" x="3970338" y="3405188"/>
          <p14:tracePt t="9250" x="3962400" y="3389313"/>
          <p14:tracePt t="9251" x="3954463" y="3389313"/>
          <p14:tracePt t="9252" x="3930650" y="3381375"/>
          <p14:tracePt t="9253" x="3922713" y="3373438"/>
          <p14:tracePt t="9254" x="3914775" y="3365500"/>
          <p14:tracePt t="9256" x="3890963" y="3349625"/>
          <p14:tracePt t="9256" x="3890963" y="3341688"/>
          <p14:tracePt t="9258" x="3867150" y="3333750"/>
          <p14:tracePt t="9258" x="3859213" y="3325813"/>
          <p14:tracePt t="9259" x="3843338" y="3317875"/>
          <p14:tracePt t="9260" x="3827463" y="3309938"/>
          <p14:tracePt t="9261" x="3811588" y="3294063"/>
          <p14:tracePt t="9262" x="3803650" y="3294063"/>
          <p14:tracePt t="9263" x="3787775" y="3286125"/>
          <p14:tracePt t="9265" x="3756025" y="3270250"/>
          <p14:tracePt t="9266" x="3748088" y="3262313"/>
          <p14:tracePt t="9267" x="3732213" y="3252788"/>
          <p14:tracePt t="9268" x="3716338" y="3244850"/>
          <p14:tracePt t="9269" x="3700463" y="3236913"/>
          <p14:tracePt t="9270" x="3684588" y="3228975"/>
          <p14:tracePt t="9271" x="3676650" y="3221038"/>
          <p14:tracePt t="9272" x="3651250" y="3213100"/>
          <p14:tracePt t="9273" x="3635375" y="3205163"/>
          <p14:tracePt t="9274" x="3619500" y="3205163"/>
          <p14:tracePt t="9275" x="3611563" y="3189288"/>
          <p14:tracePt t="9276" x="3595688" y="3181350"/>
          <p14:tracePt t="9277" x="3579813" y="3181350"/>
          <p14:tracePt t="9279" x="3563938" y="3165475"/>
          <p14:tracePt t="9279" x="3548063" y="3165475"/>
          <p14:tracePt t="9280" x="3540125" y="3157538"/>
          <p14:tracePt t="9281" x="3516313" y="3149600"/>
          <p14:tracePt t="9282" x="3500438" y="3141663"/>
          <p14:tracePt t="9283" x="3492500" y="3133725"/>
          <p14:tracePt t="9284" x="3476625" y="3125788"/>
          <p14:tracePt t="9285" x="3452813" y="3117850"/>
          <p14:tracePt t="9286" x="3436938" y="3109913"/>
          <p14:tracePt t="9287" x="3421063" y="3101975"/>
          <p14:tracePt t="9288" x="3405188" y="3094038"/>
          <p14:tracePt t="9290" x="3389313" y="3094038"/>
          <p14:tracePt t="9290" x="3373438" y="3086100"/>
          <p14:tracePt t="9291" x="3357563" y="3078163"/>
          <p14:tracePt t="9292" x="3349625" y="3070225"/>
          <p14:tracePt t="9294" x="3325813" y="3062288"/>
          <p14:tracePt t="9294" x="3308350" y="3054350"/>
          <p14:tracePt t="9296" x="3292475" y="3054350"/>
          <p14:tracePt t="9296" x="3276600" y="3046413"/>
          <p14:tracePt t="9298" x="3260725" y="3038475"/>
          <p14:tracePt t="9298" x="3244850" y="3038475"/>
          <p14:tracePt t="9299" x="3228975" y="3030538"/>
          <p14:tracePt t="9300" x="3213100" y="3022600"/>
          <p14:tracePt t="9302" x="3197225" y="3014663"/>
          <p14:tracePt t="9302" x="3173413" y="3014663"/>
          <p14:tracePt t="9303" x="3165475" y="3006725"/>
          <p14:tracePt t="9304" x="3149600" y="2998788"/>
          <p14:tracePt t="9305" x="3133725" y="2998788"/>
          <p14:tracePt t="9306" x="3117850" y="2990850"/>
          <p14:tracePt t="9307" x="3101975" y="2982913"/>
          <p14:tracePt t="9309" x="3086100" y="2974975"/>
          <p14:tracePt t="9309" x="3078163" y="2974975"/>
          <p14:tracePt t="9310" x="3054350" y="2967038"/>
          <p14:tracePt t="9311" x="3038475" y="2967038"/>
          <p14:tracePt t="9312" x="3022600" y="2959100"/>
          <p14:tracePt t="9313" x="3014663" y="2951163"/>
          <p14:tracePt t="9315" x="2990850" y="2951163"/>
          <p14:tracePt t="9315" x="2982913" y="2943225"/>
          <p14:tracePt t="9316" x="2967038" y="2943225"/>
          <p14:tracePt t="9317" x="2949575" y="2935288"/>
          <p14:tracePt t="9318" x="2933700" y="2935288"/>
          <p14:tracePt t="9319" x="2925763" y="2927350"/>
          <p14:tracePt t="9320" x="2909888" y="2919413"/>
          <p14:tracePt t="9321" x="2894013" y="2909888"/>
          <p14:tracePt t="9322" x="2878138" y="2909888"/>
          <p14:tracePt t="9323" x="2862263" y="2909888"/>
          <p14:tracePt t="9324" x="2854325" y="2909888"/>
          <p14:tracePt t="9325" x="2838450" y="2901950"/>
          <p14:tracePt t="9326" x="2822575" y="2901950"/>
          <p14:tracePt t="9327" x="2806700" y="2894013"/>
          <p14:tracePt t="9328" x="2790825" y="2894013"/>
          <p14:tracePt t="9329" x="2782888" y="2894013"/>
          <p14:tracePt t="9330" x="2767013" y="2894013"/>
          <p14:tracePt t="9331" x="2759075" y="2894013"/>
          <p14:tracePt t="9332" x="2743200" y="2886075"/>
          <p14:tracePt t="9333" x="2735263" y="2886075"/>
          <p14:tracePt t="9334" x="2719388" y="2878138"/>
          <p14:tracePt t="9335" x="2711450" y="2878138"/>
          <p14:tracePt t="9336" x="2695575" y="2878138"/>
          <p14:tracePt t="9337" x="2679700" y="2878138"/>
          <p14:tracePt t="9338" x="2671763" y="2878138"/>
          <p14:tracePt t="9340" x="2663825" y="2870200"/>
          <p14:tracePt t="9340" x="2647950" y="2870200"/>
          <p14:tracePt t="9341" x="2632075" y="2870200"/>
          <p14:tracePt t="9342" x="2624138" y="2870200"/>
          <p14:tracePt t="9344" x="2616200" y="2870200"/>
          <p14:tracePt t="9344" x="2606675" y="2870200"/>
          <p14:tracePt t="9345" x="2590800" y="2862263"/>
          <p14:tracePt t="9346" x="2582863" y="2862263"/>
          <p14:tracePt t="9348" x="2574925" y="2862263"/>
          <p14:tracePt t="9348" x="2559050" y="2862263"/>
          <p14:tracePt t="9350" x="2551113" y="2862263"/>
          <p14:tracePt t="9350" x="2543175" y="2862263"/>
          <p14:tracePt t="9351" x="2535238" y="2862263"/>
          <p14:tracePt t="9352" x="2519363" y="2862263"/>
          <p14:tracePt t="9353" x="2503488" y="2862263"/>
          <p14:tracePt t="9355" x="2487613" y="2862263"/>
          <p14:tracePt t="9356" x="2479675" y="2862263"/>
          <p14:tracePt t="9358" x="2471738" y="2862263"/>
          <p14:tracePt t="9358" x="2455863" y="2862263"/>
          <p14:tracePt t="9360" x="2447925" y="2862263"/>
          <p14:tracePt t="9361" x="2432050" y="2862263"/>
          <p14:tracePt t="9362" x="2424113" y="2862263"/>
          <p14:tracePt t="9363" x="2416175" y="2862263"/>
          <p14:tracePt t="9365" x="2400300" y="2862263"/>
          <p14:tracePt t="9366" x="2392363" y="2862263"/>
          <p14:tracePt t="9367" x="2384425" y="2862263"/>
          <p14:tracePt t="9368" x="2376488" y="2862263"/>
          <p14:tracePt t="9369" x="2368550" y="2862263"/>
          <p14:tracePt t="9370" x="2360613" y="2862263"/>
          <p14:tracePt t="9371" x="2352675" y="2862263"/>
          <p14:tracePt t="9372" x="2344738" y="2870200"/>
          <p14:tracePt t="9373" x="2336800" y="2870200"/>
          <p14:tracePt t="9374" x="2328863" y="2878138"/>
          <p14:tracePt t="9375" x="2320925" y="2878138"/>
          <p14:tracePt t="9376" x="2312988" y="2878138"/>
          <p14:tracePt t="9377" x="2305050" y="2878138"/>
          <p14:tracePt t="9378" x="2297113" y="2878138"/>
          <p14:tracePt t="9380" x="2289175" y="2878138"/>
          <p14:tracePt t="9381" x="2281238" y="2886075"/>
          <p14:tracePt t="9382" x="2265363" y="2886075"/>
          <p14:tracePt t="9384" x="2255838" y="2894013"/>
          <p14:tracePt t="9385" x="2247900" y="2894013"/>
          <p14:tracePt t="9386" x="2239963" y="2894013"/>
          <p14:tracePt t="9388" x="2232025" y="2901950"/>
          <p14:tracePt t="9389" x="2224088" y="2901950"/>
          <p14:tracePt t="9390" x="2216150" y="2901950"/>
          <p14:tracePt t="9391" x="2208213" y="2909888"/>
          <p14:tracePt t="9392" x="2200275" y="2919413"/>
          <p14:tracePt t="9393" x="2192338" y="2919413"/>
          <p14:tracePt t="9395" x="2184400" y="2919413"/>
          <p14:tracePt t="9396" x="2176463" y="2927350"/>
          <p14:tracePt t="9398" x="2168525" y="2927350"/>
          <p14:tracePt t="9399" x="2160588" y="2935288"/>
          <p14:tracePt t="9400" x="2152650" y="2935288"/>
          <p14:tracePt t="9401" x="2152650" y="2943225"/>
          <p14:tracePt t="9402" x="2136775" y="2943225"/>
          <p14:tracePt t="9403" x="2136775" y="2951163"/>
          <p14:tracePt t="9405" x="2128838" y="2951163"/>
          <p14:tracePt t="9406" x="2128838" y="2959100"/>
          <p14:tracePt t="9407" x="2120900" y="2959100"/>
          <p14:tracePt t="9408" x="2112963" y="2959100"/>
          <p14:tracePt t="9409" x="2105025" y="2967038"/>
          <p14:tracePt t="9411" x="2105025" y="2974975"/>
          <p14:tracePt t="9411" x="2097088" y="2974975"/>
          <p14:tracePt t="9412" x="2089150" y="2974975"/>
          <p14:tracePt t="9413" x="2089150" y="2982913"/>
          <p14:tracePt t="9414" x="2081213" y="2982913"/>
          <p14:tracePt t="9415" x="2081213" y="2990850"/>
          <p14:tracePt t="9416" x="2073275" y="2998788"/>
          <p14:tracePt t="9417" x="2065338" y="2998788"/>
          <p14:tracePt t="9418" x="2065338" y="3006725"/>
          <p14:tracePt t="9419" x="2057400" y="3006725"/>
          <p14:tracePt t="9421" x="2057400" y="3014663"/>
          <p14:tracePt t="9422" x="2049463" y="3022600"/>
          <p14:tracePt t="9423" x="2049463" y="3030538"/>
          <p14:tracePt t="9424" x="2041525" y="3038475"/>
          <p14:tracePt t="9425" x="2033588" y="3038475"/>
          <p14:tracePt t="9426" x="2033588" y="3046413"/>
          <p14:tracePt t="9427" x="2025650" y="3054350"/>
          <p14:tracePt t="9428" x="2017713" y="3062288"/>
          <p14:tracePt t="9430" x="2017713" y="3070225"/>
          <p14:tracePt t="9431" x="2009775" y="3078163"/>
          <p14:tracePt t="9432" x="2009775" y="3086100"/>
          <p14:tracePt t="9433" x="2001838" y="3086100"/>
          <p14:tracePt t="9435" x="2001838" y="3094038"/>
          <p14:tracePt t="9435" x="1993900" y="3101975"/>
          <p14:tracePt t="9436" x="1993900" y="3109913"/>
          <p14:tracePt t="9437" x="1985963" y="3117850"/>
          <p14:tracePt t="9438" x="1985963" y="3125788"/>
          <p14:tracePt t="9440" x="1985963" y="3133725"/>
          <p14:tracePt t="9440" x="1978025" y="3141663"/>
          <p14:tracePt t="9441" x="1970088" y="3149600"/>
          <p14:tracePt t="9442" x="1970088" y="3157538"/>
          <p14:tracePt t="9443" x="1970088" y="3165475"/>
          <p14:tracePt t="9444" x="1970088" y="3173413"/>
          <p14:tracePt t="9445" x="1970088" y="3181350"/>
          <p14:tracePt t="9446" x="1962150" y="3189288"/>
          <p14:tracePt t="9447" x="1962150" y="3197225"/>
          <p14:tracePt t="9448" x="1962150" y="3205163"/>
          <p14:tracePt t="9450" x="1962150" y="3221038"/>
          <p14:tracePt t="9451" x="1962150" y="3228975"/>
          <p14:tracePt t="9452" x="1954213" y="3244850"/>
          <p14:tracePt t="9454" x="1946275" y="3252788"/>
          <p14:tracePt t="9454" x="1946275" y="3262313"/>
          <p14:tracePt t="9455" x="1946275" y="3278188"/>
          <p14:tracePt t="9457" x="1946275" y="3286125"/>
          <p14:tracePt t="9458" x="1946275" y="3309938"/>
          <p14:tracePt t="9461" x="1946275" y="3317875"/>
          <p14:tracePt t="9461" x="1946275" y="3333750"/>
          <p14:tracePt t="9462" x="1946275" y="3341688"/>
          <p14:tracePt t="9463" x="1946275" y="3349625"/>
          <p14:tracePt t="9465" x="1946275" y="3381375"/>
          <p14:tracePt t="9467" x="1946275" y="3389313"/>
          <p14:tracePt t="9468" x="1946275" y="3413125"/>
          <p14:tracePt t="9469" x="1946275" y="3421063"/>
          <p14:tracePt t="9470" x="1946275" y="3436938"/>
          <p14:tracePt t="9471" x="1946275" y="3444875"/>
          <p14:tracePt t="9472" x="1946275" y="3452813"/>
          <p14:tracePt t="9473" x="1946275" y="3460750"/>
          <p14:tracePt t="9474" x="1946275" y="3476625"/>
          <p14:tracePt t="9475" x="1946275" y="3484563"/>
          <p14:tracePt t="9476" x="1946275" y="3492500"/>
          <p14:tracePt t="9477" x="1946275" y="3508375"/>
          <p14:tracePt t="9478" x="1946275" y="3516313"/>
          <p14:tracePt t="9479" x="1946275" y="3532188"/>
          <p14:tracePt t="9480" x="1946275" y="3540125"/>
          <p14:tracePt t="9481" x="1954213" y="3548063"/>
          <p14:tracePt t="9482" x="1954213" y="3563938"/>
          <p14:tracePt t="9483" x="1962150" y="3571875"/>
          <p14:tracePt t="9484" x="1962150" y="3579813"/>
          <p14:tracePt t="9485" x="1962150" y="3595688"/>
          <p14:tracePt t="9486" x="1962150" y="3605213"/>
          <p14:tracePt t="9487" x="1962150" y="3613150"/>
          <p14:tracePt t="9488" x="1970088" y="3629025"/>
          <p14:tracePt t="9489" x="1970088" y="3636963"/>
          <p14:tracePt t="9490" x="1978025" y="3644900"/>
          <p14:tracePt t="9491" x="1985963" y="3660775"/>
          <p14:tracePt t="9492" x="1985963" y="3668713"/>
          <p14:tracePt t="9494" x="1985963" y="3684588"/>
          <p14:tracePt t="9495" x="1985963" y="3692525"/>
          <p14:tracePt t="9496" x="1993900" y="3700463"/>
          <p14:tracePt t="9498" x="1993900" y="3716338"/>
          <p14:tracePt t="9498" x="1993900" y="3724275"/>
          <p14:tracePt t="9499" x="2001838" y="3732213"/>
          <p14:tracePt t="9500" x="2009775" y="3740150"/>
          <p14:tracePt t="9501" x="2009775" y="3748088"/>
          <p14:tracePt t="9502" x="2009775" y="3756025"/>
          <p14:tracePt t="9503" x="2017713" y="3763963"/>
          <p14:tracePt t="9506" x="2025650" y="3779838"/>
          <p14:tracePt t="9506" x="2025650" y="3787775"/>
          <p14:tracePt t="9507" x="2033588" y="3795713"/>
          <p14:tracePt t="9508" x="2033588" y="3803650"/>
          <p14:tracePt t="9509" x="2041525" y="3803650"/>
          <p14:tracePt t="9510" x="2041525" y="3811588"/>
          <p14:tracePt t="9511" x="2049463" y="3819525"/>
          <p14:tracePt t="9512" x="2057400" y="3827463"/>
          <p14:tracePt t="9515" x="2065338" y="3843338"/>
          <p14:tracePt t="9516" x="2065338" y="3851275"/>
          <p14:tracePt t="9517" x="2081213" y="3851275"/>
          <p14:tracePt t="9518" x="2081213" y="3859213"/>
          <p14:tracePt t="9519" x="2089150" y="3867150"/>
          <p14:tracePt t="9520" x="2097088" y="3875088"/>
          <p14:tracePt t="9523" x="2105025" y="3883025"/>
          <p14:tracePt t="9523" x="2112963" y="3890963"/>
          <p14:tracePt t="9524" x="2120900" y="3890963"/>
          <p14:tracePt t="9525" x="2128838" y="3898900"/>
          <p14:tracePt t="9527" x="2136775" y="3906838"/>
          <p14:tracePt t="9528" x="2144713" y="3914775"/>
          <p14:tracePt t="9529" x="2160588" y="3914775"/>
          <p14:tracePt t="9532" x="2168525" y="3930650"/>
          <p14:tracePt t="9532" x="2176463" y="3930650"/>
          <p14:tracePt t="9533" x="2184400" y="3930650"/>
          <p14:tracePt t="9534" x="2192338" y="3938588"/>
          <p14:tracePt t="9535" x="2200275" y="3938588"/>
          <p14:tracePt t="9536" x="2208213" y="3948113"/>
          <p14:tracePt t="9537" x="2224088" y="3956050"/>
          <p14:tracePt t="9538" x="2232025" y="3956050"/>
          <p14:tracePt t="9539" x="2232025" y="3963988"/>
          <p14:tracePt t="9540" x="2239963" y="3963988"/>
          <p14:tracePt t="9541" x="2255838" y="3971925"/>
          <p14:tracePt t="9542" x="2265363" y="3971925"/>
          <p14:tracePt t="9543" x="2281238" y="3979863"/>
          <p14:tracePt t="9544" x="2289175" y="3979863"/>
          <p14:tracePt t="9545" x="2297113" y="3987800"/>
          <p14:tracePt t="9546" x="2305050" y="3987800"/>
          <p14:tracePt t="9547" x="2312988" y="3987800"/>
          <p14:tracePt t="9548" x="2320925" y="3995738"/>
          <p14:tracePt t="9549" x="2336800" y="4003675"/>
          <p14:tracePt t="9551" x="2344738" y="4003675"/>
          <p14:tracePt t="9551" x="2352675" y="4003675"/>
          <p14:tracePt t="9552" x="2368550" y="4003675"/>
          <p14:tracePt t="9553" x="2376488" y="4011613"/>
          <p14:tracePt t="9554" x="2384425" y="4019550"/>
          <p14:tracePt t="9555" x="2408238" y="4019550"/>
          <p14:tracePt t="9556" x="2416175" y="4019550"/>
          <p14:tracePt t="9557" x="2424113" y="4019550"/>
          <p14:tracePt t="9558" x="2439988" y="4027488"/>
          <p14:tracePt t="9559" x="2447925" y="4027488"/>
          <p14:tracePt t="9560" x="2455863" y="4035425"/>
          <p14:tracePt t="9561" x="2471738" y="4035425"/>
          <p14:tracePt t="9562" x="2479675" y="4035425"/>
          <p14:tracePt t="9563" x="2495550" y="4035425"/>
          <p14:tracePt t="9565" x="2519363" y="4043363"/>
          <p14:tracePt t="9566" x="2527300" y="4043363"/>
          <p14:tracePt t="9567" x="2543175" y="4043363"/>
          <p14:tracePt t="9568" x="2551113" y="4043363"/>
          <p14:tracePt t="9569" x="2566988" y="4051300"/>
          <p14:tracePt t="9570" x="2582863" y="4051300"/>
          <p14:tracePt t="9571" x="2590800" y="4051300"/>
          <p14:tracePt t="9572" x="2598738" y="4051300"/>
          <p14:tracePt t="9574" x="2616200" y="4059238"/>
          <p14:tracePt t="9574" x="2632075" y="4059238"/>
          <p14:tracePt t="9575" x="2640013" y="4059238"/>
          <p14:tracePt t="9576" x="2655888" y="4059238"/>
          <p14:tracePt t="9577" x="2663825" y="4059238"/>
          <p14:tracePt t="9578" x="2687638" y="4059238"/>
          <p14:tracePt t="9579" x="2703513" y="4059238"/>
          <p14:tracePt t="9580" x="2719388" y="4059238"/>
          <p14:tracePt t="9581" x="2727325" y="4059238"/>
          <p14:tracePt t="9582" x="2743200" y="4059238"/>
          <p14:tracePt t="9583" x="2759075" y="4059238"/>
          <p14:tracePt t="9585" x="2767013" y="4059238"/>
          <p14:tracePt t="9585" x="2774950" y="4059238"/>
          <p14:tracePt t="9586" x="2798763" y="4059238"/>
          <p14:tracePt t="9587" x="2814638" y="4059238"/>
          <p14:tracePt t="9588" x="2830513" y="4059238"/>
          <p14:tracePt t="9589" x="2838450" y="4059238"/>
          <p14:tracePt t="9590" x="2854325" y="4059238"/>
          <p14:tracePt t="9591" x="2870200" y="4059238"/>
          <p14:tracePt t="9592" x="2886075" y="4059238"/>
          <p14:tracePt t="9593" x="2909888" y="4059238"/>
          <p14:tracePt t="9594" x="2925763" y="4059238"/>
          <p14:tracePt t="9595" x="2941638" y="4059238"/>
          <p14:tracePt t="9596" x="2957513" y="4059238"/>
          <p14:tracePt t="9597" x="2974975" y="4059238"/>
          <p14:tracePt t="9598" x="2982913" y="4059238"/>
          <p14:tracePt t="9599" x="3006725" y="4059238"/>
          <p14:tracePt t="9600" x="3022600" y="4059238"/>
          <p14:tracePt t="9601" x="3046413" y="4059238"/>
          <p14:tracePt t="9602" x="3062288" y="4059238"/>
          <p14:tracePt t="9603" x="3078163" y="4059238"/>
          <p14:tracePt t="9604" x="3094038" y="4059238"/>
          <p14:tracePt t="9605" x="3101975" y="4059238"/>
          <p14:tracePt t="9606" x="3125788" y="4059238"/>
          <p14:tracePt t="9607" x="3141663" y="4059238"/>
          <p14:tracePt t="9608" x="3157538" y="4059238"/>
          <p14:tracePt t="9609" x="3189288" y="4059238"/>
          <p14:tracePt t="9610" x="3197225" y="4059238"/>
          <p14:tracePt t="9611" x="3205163" y="4059238"/>
          <p14:tracePt t="9612" x="3228975" y="4059238"/>
          <p14:tracePt t="9613" x="3244850" y="4059238"/>
          <p14:tracePt t="9614" x="3268663" y="4059238"/>
          <p14:tracePt t="9615" x="3284538" y="4059238"/>
          <p14:tracePt t="9616" x="3300413" y="4059238"/>
          <p14:tracePt t="9617" x="3317875" y="4059238"/>
          <p14:tracePt t="9633" x="3540125" y="4035425"/>
          <p14:tracePt t="9633" x="3556000" y="4035425"/>
          <p14:tracePt t="9634" x="3571875" y="4027488"/>
          <p14:tracePt t="9635" x="3587750" y="4027488"/>
          <p14:tracePt t="9636" x="3595688" y="4027488"/>
          <p14:tracePt t="9637" x="3603625" y="4027488"/>
          <p14:tracePt t="9638" x="3619500" y="4027488"/>
          <p14:tracePt t="9639" x="3635375" y="4027488"/>
          <p14:tracePt t="9640" x="3643313" y="4027488"/>
          <p14:tracePt t="9641" x="3651250" y="4019550"/>
          <p14:tracePt t="9642" x="3668713" y="4019550"/>
          <p14:tracePt t="9643" x="3676650" y="4011613"/>
          <p14:tracePt t="9645" x="3692525" y="4011613"/>
          <p14:tracePt t="9645" x="3700463" y="4011613"/>
          <p14:tracePt t="9646" x="3708400" y="4011613"/>
          <p14:tracePt t="9647" x="3716338" y="4011613"/>
          <p14:tracePt t="9648" x="3724275" y="4003675"/>
          <p14:tracePt t="9649" x="3732213" y="4003675"/>
          <p14:tracePt t="9650" x="3740150" y="4003675"/>
          <p14:tracePt t="9651" x="3748088" y="3995738"/>
          <p14:tracePt t="9652" x="3756025" y="3995738"/>
          <p14:tracePt t="9653" x="3763963" y="3995738"/>
          <p14:tracePt t="9654" x="3779838" y="3987800"/>
          <p14:tracePt t="9656" x="3787775" y="3979863"/>
          <p14:tracePt t="9657" x="3795713" y="3979863"/>
          <p14:tracePt t="9659" x="3803650" y="3979863"/>
          <p14:tracePt t="9660" x="3811588" y="3979863"/>
          <p14:tracePt t="9661" x="3819525" y="3971925"/>
          <p14:tracePt t="9662" x="3827463" y="3971925"/>
          <p14:tracePt t="9664" x="3835400" y="3971925"/>
          <p14:tracePt t="9665" x="3835400" y="3963988"/>
          <p14:tracePt t="9667" x="3851275" y="3956050"/>
          <p14:tracePt t="9669" x="3859213" y="3956050"/>
          <p14:tracePt t="9670" x="3859213" y="3948113"/>
          <p14:tracePt t="9671" x="3867150" y="3948113"/>
          <p14:tracePt t="9672" x="3875088" y="3948113"/>
          <p14:tracePt t="9673" x="3875088" y="3938588"/>
          <p14:tracePt t="9674" x="3883025" y="3938588"/>
          <p14:tracePt t="9676" x="3883025" y="3930650"/>
          <p14:tracePt t="9677" x="3890963" y="3922713"/>
          <p14:tracePt t="9680" x="3898900" y="3922713"/>
          <p14:tracePt t="9680" x="3906838" y="3914775"/>
          <p14:tracePt t="9681" x="3906838" y="3906838"/>
          <p14:tracePt t="9685" x="3914775" y="3898900"/>
          <p14:tracePt t="9685" x="3914775" y="3890963"/>
          <p14:tracePt t="9687" x="3922713" y="3883025"/>
          <p14:tracePt t="9689" x="3930650" y="3867150"/>
          <p14:tracePt t="9691" x="3930650" y="3859213"/>
          <p14:tracePt t="9692" x="3938588" y="3851275"/>
          <p14:tracePt t="9693" x="3938588" y="3843338"/>
          <p14:tracePt t="9695" x="3946525" y="3827463"/>
          <p14:tracePt t="9696" x="3946525" y="3819525"/>
          <p14:tracePt t="9697" x="3954463" y="3819525"/>
          <p14:tracePt t="9698" x="3954463" y="3811588"/>
          <p14:tracePt t="9700" x="3954463" y="3803650"/>
          <p14:tracePt t="9701" x="3962400" y="3787775"/>
          <p14:tracePt t="9703" x="3962400" y="3771900"/>
          <p14:tracePt t="9705" x="3962400" y="3763963"/>
          <p14:tracePt t="9706" x="3962400" y="3748088"/>
          <p14:tracePt t="9707" x="3970338" y="3748088"/>
          <p14:tracePt t="9708" x="3970338" y="3740150"/>
          <p14:tracePt t="9709" x="3970338" y="3732213"/>
          <p14:tracePt t="9710" x="3970338" y="3724275"/>
          <p14:tracePt t="9711" x="3970338" y="3716338"/>
          <p14:tracePt t="9712" x="3970338" y="3708400"/>
          <p14:tracePt t="9713" x="3970338" y="3700463"/>
          <p14:tracePt t="9715" x="3978275" y="3684588"/>
          <p14:tracePt t="9716" x="3978275" y="3676650"/>
          <p14:tracePt t="9717" x="3978275" y="3668713"/>
          <p14:tracePt t="9718" x="3978275" y="3660775"/>
          <p14:tracePt t="9720" x="3978275" y="3652838"/>
          <p14:tracePt t="9720" x="3978275" y="3636963"/>
          <p14:tracePt t="9722" x="3978275" y="3629025"/>
          <p14:tracePt t="9723" x="3978275" y="3613150"/>
          <p14:tracePt t="9725" x="3978275" y="3605213"/>
          <p14:tracePt t="9726" x="3970338" y="3587750"/>
          <p14:tracePt t="9728" x="3970338" y="3579813"/>
          <p14:tracePt t="9728" x="3970338" y="3571875"/>
          <p14:tracePt t="9729" x="3970338" y="3563938"/>
          <p14:tracePt t="9730" x="3962400" y="3563938"/>
          <p14:tracePt t="9731" x="3962400" y="3548063"/>
          <p14:tracePt t="9732" x="3962400" y="3540125"/>
          <p14:tracePt t="9733" x="3954463" y="3532188"/>
          <p14:tracePt t="9734" x="3954463" y="3524250"/>
          <p14:tracePt t="9735" x="3946525" y="3508375"/>
          <p14:tracePt t="9736" x="3946525" y="3500438"/>
          <p14:tracePt t="9737" x="3938588" y="3492500"/>
          <p14:tracePt t="9739" x="3938588" y="3484563"/>
          <p14:tracePt t="9739" x="3930650" y="3476625"/>
          <p14:tracePt t="9741" x="3930650" y="3468688"/>
          <p14:tracePt t="9741" x="3922713" y="3460750"/>
          <p14:tracePt t="9742" x="3914775" y="3444875"/>
          <p14:tracePt t="9743" x="3914775" y="3436938"/>
          <p14:tracePt t="9744" x="3914775" y="3429000"/>
          <p14:tracePt t="9745" x="3906838" y="3421063"/>
          <p14:tracePt t="9746" x="3898900" y="3413125"/>
          <p14:tracePt t="9747" x="3898900" y="3397250"/>
          <p14:tracePt t="9748" x="3883025" y="3389313"/>
          <p14:tracePt t="9749" x="3883025" y="3381375"/>
          <p14:tracePt t="9750" x="3883025" y="3365500"/>
          <p14:tracePt t="9751" x="3867150" y="3365500"/>
          <p14:tracePt t="9752" x="3867150" y="3349625"/>
          <p14:tracePt t="9753" x="3859213" y="3341688"/>
          <p14:tracePt t="9754" x="3851275" y="3333750"/>
          <p14:tracePt t="9755" x="3851275" y="3325813"/>
          <p14:tracePt t="9756" x="3843338" y="3317875"/>
          <p14:tracePt t="9757" x="3835400" y="3302000"/>
          <p14:tracePt t="9758" x="3827463" y="3302000"/>
          <p14:tracePt t="9760" x="3819525" y="3286125"/>
          <p14:tracePt t="9760" x="3819525" y="3278188"/>
          <p14:tracePt t="9761" x="3803650" y="3270250"/>
          <p14:tracePt t="9762" x="3803650" y="3262313"/>
          <p14:tracePt t="9763" x="3787775" y="3252788"/>
          <p14:tracePt t="9765" x="3771900" y="3228975"/>
          <p14:tracePt t="9766" x="3771900" y="3221038"/>
          <p14:tracePt t="9767" x="3763963" y="3213100"/>
          <p14:tracePt t="9768" x="3748088" y="3205163"/>
          <p14:tracePt t="9769" x="3740150" y="3189288"/>
          <p14:tracePt t="9771" x="3724275" y="3173413"/>
          <p14:tracePt t="9772" x="3724275" y="3165475"/>
          <p14:tracePt t="9773" x="3708400" y="3157538"/>
          <p14:tracePt t="9774" x="3700463" y="3149600"/>
          <p14:tracePt t="9775" x="3692525" y="3141663"/>
          <p14:tracePt t="9776" x="3684588" y="3133725"/>
          <p14:tracePt t="9777" x="3668713" y="3117850"/>
          <p14:tracePt t="9778" x="3668713" y="3109913"/>
          <p14:tracePt t="9779" x="3651250" y="3101975"/>
          <p14:tracePt t="9780" x="3643313" y="3101975"/>
          <p14:tracePt t="9782" x="3635375" y="3086100"/>
          <p14:tracePt t="9782" x="3627438" y="3078163"/>
          <p14:tracePt t="9783" x="3611563" y="3070225"/>
          <p14:tracePt t="9784" x="3595688" y="3062288"/>
          <p14:tracePt t="9785" x="3595688" y="3054350"/>
          <p14:tracePt t="9786" x="3579813" y="3054350"/>
          <p14:tracePt t="9787" x="3571875" y="3030538"/>
          <p14:tracePt t="9788" x="3556000" y="3030538"/>
          <p14:tracePt t="9789" x="3548063" y="3022600"/>
          <p14:tracePt t="9790" x="3540125" y="3014663"/>
          <p14:tracePt t="9791" x="3524250" y="3006725"/>
          <p14:tracePt t="9792" x="3508375" y="2990850"/>
          <p14:tracePt t="9793" x="3500438" y="2990850"/>
          <p14:tracePt t="9794" x="3484563" y="2982913"/>
          <p14:tracePt t="9795" x="3468688" y="2967038"/>
          <p14:tracePt t="9796" x="3460750" y="2967038"/>
          <p14:tracePt t="9797" x="3444875" y="2959100"/>
          <p14:tracePt t="9798" x="3429000" y="2951163"/>
          <p14:tracePt t="9799" x="3421063" y="2943225"/>
          <p14:tracePt t="9801" x="3405188" y="2935288"/>
          <p14:tracePt t="9801" x="3381375" y="2927350"/>
          <p14:tracePt t="9802" x="3373438" y="2927350"/>
          <p14:tracePt t="9803" x="3357563" y="2919413"/>
          <p14:tracePt t="9804" x="3341688" y="2909888"/>
          <p14:tracePt t="9806" x="3325813" y="2901950"/>
          <p14:tracePt t="9806" x="3308350" y="2894013"/>
          <p14:tracePt t="9807" x="3300413" y="2886075"/>
          <p14:tracePt t="9808" x="3276600" y="2886075"/>
          <p14:tracePt t="9809" x="3260725" y="2878138"/>
          <p14:tracePt t="9811" x="3244850" y="2870200"/>
          <p14:tracePt t="9811" x="3228975" y="2870200"/>
          <p14:tracePt t="9812" x="3213100" y="2862263"/>
          <p14:tracePt t="9813" x="3197225" y="2854325"/>
          <p14:tracePt t="9815" x="3181350" y="2846388"/>
          <p14:tracePt t="9815" x="3165475" y="2846388"/>
          <p14:tracePt t="9816" x="3149600" y="2838450"/>
          <p14:tracePt t="9817" x="3125788" y="2830513"/>
          <p14:tracePt t="9818" x="3117850" y="2830513"/>
          <p14:tracePt t="9819" x="3101975" y="2822575"/>
          <p14:tracePt t="9820" x="3086100" y="2822575"/>
          <p14:tracePt t="9821" x="3070225" y="2814638"/>
          <p14:tracePt t="9822" x="3046413" y="2814638"/>
          <p14:tracePt t="9823" x="3022600" y="2806700"/>
          <p14:tracePt t="9824" x="3006725" y="2798763"/>
          <p14:tracePt t="9825" x="2998788" y="2798763"/>
          <p14:tracePt t="9826" x="2982913" y="2798763"/>
          <p14:tracePt t="9827" x="2967038" y="2798763"/>
          <p14:tracePt t="9828" x="2949575" y="2790825"/>
          <p14:tracePt t="9829" x="2925763" y="2782888"/>
          <p14:tracePt t="9830" x="2909888" y="2782888"/>
          <p14:tracePt t="9831" x="2901950" y="2782888"/>
          <p14:tracePt t="9832" x="2878138" y="2782888"/>
          <p14:tracePt t="9834" x="2854325" y="2774950"/>
          <p14:tracePt t="9834" x="2846388" y="2774950"/>
          <p14:tracePt t="9835" x="2838450" y="2767013"/>
          <p14:tracePt t="9836" x="2814638" y="2759075"/>
          <p14:tracePt t="9837" x="2798763" y="2759075"/>
          <p14:tracePt t="9838" x="2774950" y="2759075"/>
          <p14:tracePt t="9839" x="2767013" y="2759075"/>
          <p14:tracePt t="9840" x="2751138" y="2759075"/>
          <p14:tracePt t="9841" x="2735263" y="2759075"/>
          <p14:tracePt t="9842" x="2719388" y="2759075"/>
          <p14:tracePt t="9844" x="2703513" y="2759075"/>
          <p14:tracePt t="9844" x="2679700" y="2759075"/>
          <p14:tracePt t="9845" x="2671763" y="2751138"/>
          <p14:tracePt t="9846" x="2655888" y="2751138"/>
          <p14:tracePt t="9848" x="2640013" y="2751138"/>
          <p14:tracePt t="9848" x="2624138" y="2751138"/>
          <p14:tracePt t="9849" x="2598738" y="2751138"/>
          <p14:tracePt t="9850" x="2582863" y="2751138"/>
          <p14:tracePt t="9851" x="2574925" y="2751138"/>
          <p14:tracePt t="9852" x="2551113" y="2743200"/>
          <p14:tracePt t="9853" x="2543175" y="2743200"/>
          <p14:tracePt t="9854" x="2527300" y="2743200"/>
          <p14:tracePt t="9855" x="2503488" y="2743200"/>
          <p14:tracePt t="9856" x="2487613" y="2743200"/>
          <p14:tracePt t="9857" x="2471738" y="2743200"/>
          <p14:tracePt t="9858" x="2455863" y="2743200"/>
          <p14:tracePt t="9860" x="2439988" y="2743200"/>
          <p14:tracePt t="9860" x="2432050" y="2743200"/>
          <p14:tracePt t="9861" x="2408238" y="2743200"/>
          <p14:tracePt t="9862" x="2392363" y="2743200"/>
          <p14:tracePt t="9863" x="2384425" y="2743200"/>
          <p14:tracePt t="9865" x="2368550" y="2743200"/>
          <p14:tracePt t="9866" x="2352675" y="2751138"/>
          <p14:tracePt t="9866" x="2336800" y="2751138"/>
          <p14:tracePt t="9867" x="2328863" y="2751138"/>
          <p14:tracePt t="9868" x="2312988" y="2751138"/>
          <p14:tracePt t="9869" x="2297113" y="2751138"/>
          <p14:tracePt t="9870" x="2281238" y="2751138"/>
          <p14:tracePt t="9871" x="2265363" y="2759075"/>
          <p14:tracePt t="9872" x="2247900" y="2759075"/>
          <p14:tracePt t="9873" x="2232025" y="2759075"/>
          <p14:tracePt t="9874" x="2224088" y="2759075"/>
          <p14:tracePt t="9876" x="2208213" y="2767013"/>
          <p14:tracePt t="9876" x="2184400" y="2767013"/>
          <p14:tracePt t="9878" x="2176463" y="2774950"/>
          <p14:tracePt t="9878" x="2160588" y="2774950"/>
          <p14:tracePt t="9879" x="2144713" y="2774950"/>
          <p14:tracePt t="9880" x="2128838" y="2774950"/>
          <p14:tracePt t="9881" x="2120900" y="2782888"/>
          <p14:tracePt t="9882" x="2112963" y="2790825"/>
          <p14:tracePt t="9883" x="2097088" y="2790825"/>
          <p14:tracePt t="9884" x="2081213" y="2790825"/>
          <p14:tracePt t="9885" x="2073275" y="2798763"/>
          <p14:tracePt t="9886" x="2057400" y="2806700"/>
          <p14:tracePt t="9887" x="2041525" y="2806700"/>
          <p14:tracePt t="9888" x="2033588" y="2806700"/>
          <p14:tracePt t="9889" x="2025650" y="2814638"/>
          <p14:tracePt t="9891" x="2009775" y="2822575"/>
          <p14:tracePt t="9891" x="2001838" y="2822575"/>
          <p14:tracePt t="9892" x="1993900" y="2830513"/>
          <p14:tracePt t="9893" x="1985963" y="2830513"/>
          <p14:tracePt t="9894" x="1978025" y="2838450"/>
          <p14:tracePt t="9895" x="1962150" y="2846388"/>
          <p14:tracePt t="9896" x="1954213" y="2846388"/>
          <p14:tracePt t="9897" x="1946275" y="2862263"/>
          <p14:tracePt t="9898" x="1930400" y="2862263"/>
          <p14:tracePt t="9899" x="1930400" y="2870200"/>
          <p14:tracePt t="9900" x="1912938" y="2878138"/>
          <p14:tracePt t="9901" x="1912938" y="2886075"/>
          <p14:tracePt t="9902" x="1897063" y="2894013"/>
          <p14:tracePt t="9905" x="1889125" y="2901950"/>
          <p14:tracePt t="9905" x="1889125" y="2909888"/>
          <p14:tracePt t="9907" x="1881188" y="2919413"/>
          <p14:tracePt t="9907" x="1873250" y="2927350"/>
          <p14:tracePt t="9908" x="1865313" y="2935288"/>
          <p14:tracePt t="9909" x="1849438" y="2951163"/>
          <p14:tracePt t="9911" x="1841500" y="2959100"/>
          <p14:tracePt t="9912" x="1833563" y="2967038"/>
          <p14:tracePt t="9913" x="1825625" y="2982913"/>
          <p14:tracePt t="9915" x="1825625" y="2990850"/>
          <p14:tracePt t="9915" x="1817688" y="2998788"/>
          <p14:tracePt t="9916" x="1809750" y="3006725"/>
          <p14:tracePt t="9918" x="1809750" y="3022600"/>
          <p14:tracePt t="9918" x="1793875" y="3030538"/>
          <p14:tracePt t="9919" x="1793875" y="3038475"/>
          <p14:tracePt t="9920" x="1793875" y="3046413"/>
          <p14:tracePt t="9922" x="1778000" y="3062288"/>
          <p14:tracePt t="9922" x="1778000" y="3070225"/>
          <p14:tracePt t="9923" x="1778000" y="3078163"/>
          <p14:tracePt t="9924" x="1770063" y="3101975"/>
          <p14:tracePt t="9925" x="1762125" y="3101975"/>
          <p14:tracePt t="9926" x="1762125" y="3109913"/>
          <p14:tracePt t="9927" x="1754188" y="3125788"/>
          <p14:tracePt t="9928" x="1754188" y="3133725"/>
          <p14:tracePt t="9929" x="1746250" y="3141663"/>
          <p14:tracePt t="9930" x="1746250" y="3157538"/>
          <p14:tracePt t="9932" x="1746250" y="3173413"/>
          <p14:tracePt t="9932" x="1738313" y="3181350"/>
          <p14:tracePt t="9933" x="1738313" y="3197225"/>
          <p14:tracePt t="9934" x="1730375" y="3205163"/>
          <p14:tracePt t="9935" x="1730375" y="3213100"/>
          <p14:tracePt t="9937" x="1722438" y="3228975"/>
          <p14:tracePt t="9937" x="1722438" y="3244850"/>
          <p14:tracePt t="9939" x="1714500" y="3262313"/>
          <p14:tracePt t="9940" x="1714500" y="3278188"/>
          <p14:tracePt t="9941" x="1714500" y="3286125"/>
          <p14:tracePt t="9942" x="1706563" y="3294063"/>
          <p14:tracePt t="9943" x="1706563" y="3317875"/>
          <p14:tracePt t="9944" x="1706563" y="3325813"/>
          <p14:tracePt t="9945" x="1706563" y="3333750"/>
          <p14:tracePt t="9946" x="1706563" y="3349625"/>
          <p14:tracePt t="9947" x="1698625" y="3357563"/>
          <p14:tracePt t="9948" x="1698625" y="3365500"/>
          <p14:tracePt t="9949" x="1698625" y="3381375"/>
          <p14:tracePt t="9950" x="1698625" y="3397250"/>
          <p14:tracePt t="9951" x="1698625" y="3405188"/>
          <p14:tracePt t="9952" x="1698625" y="3421063"/>
          <p14:tracePt t="9953" x="1698625" y="3429000"/>
          <p14:tracePt t="9954" x="1698625" y="3436938"/>
          <p14:tracePt t="9955" x="1698625" y="3460750"/>
          <p14:tracePt t="9956" x="1698625" y="3468688"/>
          <p14:tracePt t="9957" x="1698625" y="3476625"/>
          <p14:tracePt t="9959" x="1698625" y="3484563"/>
          <p14:tracePt t="9959" x="1698625" y="3500438"/>
          <p14:tracePt t="9961" x="1698625" y="3508375"/>
          <p14:tracePt t="9961" x="1698625" y="3516313"/>
          <p14:tracePt t="9962" x="1698625" y="3532188"/>
          <p14:tracePt t="9963" x="1698625" y="3540125"/>
          <p14:tracePt t="9964" x="1698625" y="3548063"/>
          <p14:tracePt t="9965" x="1698625" y="3556000"/>
          <p14:tracePt t="9966" x="1698625" y="3571875"/>
          <p14:tracePt t="9967" x="1698625" y="3579813"/>
          <p14:tracePt t="9969" x="1698625" y="3587750"/>
          <p14:tracePt t="9969" x="1698625" y="3605213"/>
          <p14:tracePt t="9970" x="1698625" y="3613150"/>
          <p14:tracePt t="9972" x="1698625" y="3629025"/>
          <p14:tracePt t="9973" x="1698625" y="3636963"/>
          <p14:tracePt t="9974" x="1698625" y="3644900"/>
          <p14:tracePt t="9975" x="1706563" y="3652838"/>
          <p14:tracePt t="9976" x="1706563" y="3660775"/>
          <p14:tracePt t="9977" x="1714500" y="3668713"/>
          <p14:tracePt t="9978" x="1714500" y="3684588"/>
          <p14:tracePt t="9980" x="1722438" y="3700463"/>
          <p14:tracePt t="9981" x="1730375" y="3708400"/>
          <p14:tracePt t="9982" x="1730375" y="3716338"/>
          <p14:tracePt t="9983" x="1738313" y="3716338"/>
          <p14:tracePt t="9984" x="1738313" y="3724275"/>
          <p14:tracePt t="9986" x="1746250" y="3740150"/>
          <p14:tracePt t="9987" x="1754188" y="3748088"/>
          <p14:tracePt t="9988" x="1762125" y="3756025"/>
          <p14:tracePt t="9990" x="1770063" y="3763963"/>
          <p14:tracePt t="9990" x="1770063" y="3771900"/>
          <p14:tracePt t="9991" x="1778000" y="3771900"/>
          <p14:tracePt t="9992" x="1778000" y="3779838"/>
          <p14:tracePt t="9993" x="1785938" y="3787775"/>
          <p14:tracePt t="9994" x="1793875" y="3795713"/>
          <p14:tracePt t="9995" x="1793875" y="3803650"/>
          <p14:tracePt t="9996" x="1809750" y="3803650"/>
          <p14:tracePt t="9997" x="1817688" y="3811588"/>
          <p14:tracePt t="9998" x="1817688" y="3819525"/>
          <p14:tracePt t="9999" x="1833563" y="3819525"/>
          <p14:tracePt t="10000" x="1841500" y="3827463"/>
          <p14:tracePt t="10001" x="1849438" y="3827463"/>
          <p14:tracePt t="10002" x="1857375" y="3835400"/>
          <p14:tracePt t="10003" x="1865313" y="3843338"/>
          <p14:tracePt t="10004" x="1873250" y="3843338"/>
          <p14:tracePt t="10005" x="1881188" y="3851275"/>
          <p14:tracePt t="10006" x="1889125" y="3859213"/>
          <p14:tracePt t="10007" x="1897063" y="3859213"/>
          <p14:tracePt t="10008" x="1905000" y="3859213"/>
          <p14:tracePt t="10009" x="1922463" y="3867150"/>
          <p14:tracePt t="10010" x="1930400" y="3867150"/>
          <p14:tracePt t="10011" x="1938338" y="3875088"/>
          <p14:tracePt t="10012" x="1946275" y="3883025"/>
          <p14:tracePt t="10013" x="1962150" y="3883025"/>
          <p14:tracePt t="10014" x="1970088" y="3883025"/>
          <p14:tracePt t="10015" x="1985963" y="3890963"/>
          <p14:tracePt t="10016" x="1993900" y="3898900"/>
          <p14:tracePt t="10017" x="2001838" y="3898900"/>
          <p14:tracePt t="10018" x="2017713" y="3898900"/>
          <p14:tracePt t="10019" x="2033588" y="3898900"/>
          <p14:tracePt t="10020" x="2041525" y="3906838"/>
          <p14:tracePt t="10021" x="2057400" y="3906838"/>
          <p14:tracePt t="10022" x="2073275" y="3914775"/>
          <p14:tracePt t="10023" x="2089150" y="3914775"/>
          <p14:tracePt t="10024" x="2105025" y="3914775"/>
          <p14:tracePt t="10025" x="2120900" y="3914775"/>
          <p14:tracePt t="10026" x="2136775" y="3914775"/>
          <p14:tracePt t="10027" x="2152650" y="3922713"/>
          <p14:tracePt t="10029" x="2176463" y="3930650"/>
          <p14:tracePt t="10029" x="2192338" y="3930650"/>
          <p14:tracePt t="10030" x="2208213" y="3930650"/>
          <p14:tracePt t="10031" x="2224088" y="3930650"/>
          <p14:tracePt t="10032" x="2239963" y="3930650"/>
          <p14:tracePt t="10033" x="2255838" y="3930650"/>
          <p14:tracePt t="10034" x="2281238" y="3930650"/>
          <p14:tracePt t="10035" x="2305050" y="3938588"/>
          <p14:tracePt t="10036" x="2320925" y="3938588"/>
          <p14:tracePt t="10037" x="2344738" y="3938588"/>
          <p14:tracePt t="10038" x="2368550" y="3938588"/>
          <p14:tracePt t="10039" x="2392363" y="3938588"/>
          <p14:tracePt t="10040" x="2416175" y="3938588"/>
          <p14:tracePt t="10041" x="2439988" y="3938588"/>
          <p14:tracePt t="10042" x="2455863" y="3938588"/>
          <p14:tracePt t="10043" x="2479675" y="3938588"/>
          <p14:tracePt t="10044" x="2503488" y="3938588"/>
          <p14:tracePt t="10045" x="2535238" y="3938588"/>
          <p14:tracePt t="10046" x="2559050" y="3938588"/>
          <p14:tracePt t="10047" x="2582863" y="3938588"/>
          <p14:tracePt t="10048" x="2598738" y="3938588"/>
          <p14:tracePt t="10049" x="2632075" y="3938588"/>
          <p14:tracePt t="10050" x="2655888" y="3938588"/>
          <p14:tracePt t="10051" x="2679700" y="3938588"/>
          <p14:tracePt t="10052" x="2711450" y="3938588"/>
          <p14:tracePt t="10053" x="2735263" y="3938588"/>
          <p14:tracePt t="10054" x="2759075" y="3938588"/>
          <p14:tracePt t="10055" x="2790825" y="3938588"/>
          <p14:tracePt t="10056" x="2814638" y="3938588"/>
          <p14:tracePt t="10057" x="2838450" y="3930650"/>
          <p14:tracePt t="10058" x="2870200" y="3930650"/>
          <p14:tracePt t="10059" x="2894013" y="3930650"/>
          <p14:tracePt t="10061" x="2925763" y="3922713"/>
          <p14:tracePt t="10061" x="2949575" y="3922713"/>
          <p14:tracePt t="10062" x="2974975" y="3922713"/>
          <p14:tracePt t="10063" x="3006725" y="3922713"/>
          <p14:tracePt t="10065" x="3030538" y="3914775"/>
          <p14:tracePt t="10065" x="3070225" y="3914775"/>
          <p14:tracePt t="10066" x="3094038" y="3898900"/>
          <p14:tracePt t="10067" x="3117850" y="3890963"/>
          <p14:tracePt t="10068" x="3149600" y="3890963"/>
          <p14:tracePt t="10069" x="3173413" y="3890963"/>
          <p14:tracePt t="10070" x="3197225" y="3890963"/>
          <p14:tracePt t="10071" x="3228975" y="3883025"/>
          <p14:tracePt t="10072" x="3252788" y="3875088"/>
          <p14:tracePt t="10073" x="3284538" y="3875088"/>
          <p14:tracePt t="10074" x="3308350" y="3859213"/>
          <p14:tracePt t="10075" x="3333750" y="3859213"/>
          <p14:tracePt t="10076" x="3365500" y="3859213"/>
          <p14:tracePt t="10077" x="3389313" y="3851275"/>
          <p14:tracePt t="10078" x="3413125" y="3843338"/>
          <p14:tracePt t="10079" x="3444875" y="3835400"/>
          <p14:tracePt t="10080" x="3476625" y="3835400"/>
          <p14:tracePt t="10081" x="3500438" y="3827463"/>
          <p14:tracePt t="10082" x="3524250" y="3819525"/>
          <p14:tracePt t="10083" x="3548063" y="3811588"/>
          <p14:tracePt t="10084" x="3571875" y="3803650"/>
          <p14:tracePt t="10085" x="3595688" y="3803650"/>
          <p14:tracePt t="10086" x="3619500" y="3795713"/>
          <p14:tracePt t="10087" x="3643313" y="3779838"/>
          <p14:tracePt t="10088" x="3668713" y="3771900"/>
          <p14:tracePt t="10089" x="3700463" y="3771900"/>
          <p14:tracePt t="10090" x="3724275" y="3756025"/>
          <p14:tracePt t="10091" x="3740150" y="3748088"/>
          <p14:tracePt t="10092" x="3763963" y="3748088"/>
          <p14:tracePt t="10093" x="3787775" y="3740150"/>
          <p14:tracePt t="10094" x="3803650" y="3732213"/>
          <p14:tracePt t="10095" x="3827463" y="3724275"/>
          <p14:tracePt t="10096" x="3851275" y="3716338"/>
          <p14:tracePt t="10097" x="3875088" y="3708400"/>
          <p14:tracePt t="10098" x="3890963" y="3700463"/>
          <p14:tracePt t="10099" x="3906838" y="3700463"/>
          <p14:tracePt t="10100" x="3922713" y="3692525"/>
          <p14:tracePt t="10101" x="3938588" y="3684588"/>
          <p14:tracePt t="10102" x="3954463" y="3676650"/>
          <p14:tracePt t="10103" x="3970338" y="3668713"/>
          <p14:tracePt t="10104" x="3986213" y="3660775"/>
          <p14:tracePt t="10105" x="4002088" y="3652838"/>
          <p14:tracePt t="10106" x="4011613" y="3652838"/>
          <p14:tracePt t="10107" x="4019550" y="3644900"/>
          <p14:tracePt t="10108" x="4035425" y="3636963"/>
          <p14:tracePt t="10109" x="4051300" y="3629025"/>
          <p14:tracePt t="10110" x="4059238" y="3621088"/>
          <p14:tracePt t="10111" x="4067175" y="3621088"/>
          <p14:tracePt t="10112" x="4067175" y="3613150"/>
          <p14:tracePt t="10113" x="4075113" y="3613150"/>
          <p14:tracePt t="10115" x="4090988" y="3595688"/>
          <p14:tracePt t="10117" x="4098925" y="3587750"/>
          <p14:tracePt t="10118" x="4106863" y="3587750"/>
          <p14:tracePt t="10119" x="4106863" y="3579813"/>
          <p14:tracePt t="10121" x="4106863" y="3571875"/>
          <p14:tracePt t="10122" x="4106863" y="3563938"/>
          <p14:tracePt t="10123" x="4114800" y="3563938"/>
          <p14:tracePt t="10124" x="4114800" y="3556000"/>
          <p14:tracePt t="10126" x="4114800" y="3548063"/>
          <p14:tracePt t="10130" x="4114800" y="3532188"/>
          <p14:tracePt t="10132" x="4114800" y="3524250"/>
          <p14:tracePt t="10134" x="4114800" y="3516313"/>
          <p14:tracePt t="10137" x="4114800" y="3508375"/>
          <p14:tracePt t="10137" x="4114800" y="3500438"/>
          <p14:tracePt t="10139" x="4114800" y="3492500"/>
          <p14:tracePt t="10141" x="4106863" y="3484563"/>
          <p14:tracePt t="10142" x="4098925" y="3484563"/>
          <p14:tracePt t="10144" x="4098925" y="3476625"/>
          <p14:tracePt t="10144" x="4090988" y="3468688"/>
          <p14:tracePt t="10146" x="4075113" y="3460750"/>
          <p14:tracePt t="10148" x="4075113" y="3452813"/>
          <p14:tracePt t="10148" x="4067175" y="3444875"/>
          <p14:tracePt t="10150" x="4059238" y="3436938"/>
          <p14:tracePt t="10151" x="4051300" y="3436938"/>
          <p14:tracePt t="10152" x="4035425" y="3429000"/>
          <p14:tracePt t="10153" x="4027488" y="3429000"/>
          <p14:tracePt t="10154" x="4019550" y="3421063"/>
          <p14:tracePt t="10155" x="4011613" y="3413125"/>
          <p14:tracePt t="10156" x="4002088" y="3397250"/>
          <p14:tracePt t="10157" x="3994150" y="3397250"/>
          <p14:tracePt t="10158" x="3978275" y="3389313"/>
          <p14:tracePt t="10159" x="3970338" y="3381375"/>
          <p14:tracePt t="10161" x="3962400" y="3381375"/>
          <p14:tracePt t="10161" x="3954463" y="3365500"/>
          <p14:tracePt t="10162" x="3938588" y="3365500"/>
          <p14:tracePt t="10163" x="3930650" y="3357563"/>
          <p14:tracePt t="10164" x="3914775" y="3349625"/>
          <p14:tracePt t="10165" x="3906838" y="3341688"/>
          <p14:tracePt t="10166" x="3890963" y="3333750"/>
          <p14:tracePt t="10168" x="3875088" y="3333750"/>
          <p14:tracePt t="10168" x="3867150" y="3325813"/>
          <p14:tracePt t="10169" x="3859213" y="3317875"/>
          <p14:tracePt t="10170" x="3835400" y="3309938"/>
          <p14:tracePt t="10171" x="3827463" y="3302000"/>
          <p14:tracePt t="10172" x="3811588" y="3294063"/>
          <p14:tracePt t="10173" x="3803650" y="3294063"/>
          <p14:tracePt t="10174" x="3779838" y="3278188"/>
          <p14:tracePt t="10175" x="3763963" y="3270250"/>
          <p14:tracePt t="10177" x="3748088" y="3262313"/>
          <p14:tracePt t="10178" x="3724275" y="3252788"/>
          <p14:tracePt t="10179" x="3716338" y="3252788"/>
          <p14:tracePt t="10180" x="3684588" y="3236913"/>
          <p14:tracePt t="10181" x="3676650" y="3228975"/>
          <p14:tracePt t="10182" x="3668713" y="3228975"/>
          <p14:tracePt t="10184" x="3643313" y="3221038"/>
          <p14:tracePt t="10184" x="3619500" y="3213100"/>
          <p14:tracePt t="10185" x="3603625" y="3213100"/>
          <p14:tracePt t="10186" x="3587750" y="3205163"/>
          <p14:tracePt t="10187" x="3571875" y="3197225"/>
          <p14:tracePt t="10188" x="3556000" y="3189288"/>
          <p14:tracePt t="10190" x="3532188" y="3181350"/>
          <p14:tracePt t="10190" x="3516313" y="3173413"/>
          <p14:tracePt t="10192" x="3492500" y="3165475"/>
          <p14:tracePt t="10192" x="3468688" y="3165475"/>
          <p14:tracePt t="10194" x="3452813" y="3157538"/>
          <p14:tracePt t="10194" x="3436938" y="3149600"/>
          <p14:tracePt t="10195" x="3421063" y="3149600"/>
          <p14:tracePt t="10196" x="3405188" y="3141663"/>
          <p14:tracePt t="10197" x="3381375" y="3141663"/>
          <p14:tracePt t="10198" x="3373438" y="3133725"/>
          <p14:tracePt t="10199" x="3357563" y="3133725"/>
          <p14:tracePt t="10201" x="3317875" y="3125788"/>
          <p14:tracePt t="10202" x="3308350" y="3125788"/>
          <p14:tracePt t="10204" x="3292475" y="3117850"/>
          <p14:tracePt t="10204" x="3276600" y="3117850"/>
          <p14:tracePt t="10205" x="3268663" y="3117850"/>
          <p14:tracePt t="10206" x="3244850" y="3117850"/>
          <p14:tracePt t="10207" x="3228975" y="3109913"/>
          <p14:tracePt t="10208" x="3221038" y="3109913"/>
          <p14:tracePt t="10210" x="3205163" y="3101975"/>
          <p14:tracePt t="10210" x="3189288" y="3101975"/>
          <p14:tracePt t="10211" x="3181350" y="3101975"/>
          <p14:tracePt t="10212" x="3165475" y="3101975"/>
          <p14:tracePt t="10213" x="3157538" y="3101975"/>
          <p14:tracePt t="10214" x="3141663" y="3101975"/>
          <p14:tracePt t="10215" x="3133725" y="3101975"/>
          <p14:tracePt t="10216" x="3125788" y="3101975"/>
          <p14:tracePt t="10217" x="3117850" y="3101975"/>
          <p14:tracePt t="10218" x="3094038" y="3101975"/>
          <p14:tracePt t="10221" x="3086100" y="3101975"/>
          <p14:tracePt t="10221" x="3078163" y="3101975"/>
          <p14:tracePt t="10222" x="3070225" y="3101975"/>
          <p14:tracePt t="10224" x="3062288" y="3101975"/>
          <p14:tracePt t="10224" x="3054350" y="3101975"/>
          <p14:tracePt t="10225" x="3046413" y="3101975"/>
          <p14:tracePt t="10226" x="3038475" y="3101975"/>
          <p14:tracePt t="10227" x="3030538" y="3101975"/>
          <p14:tracePt t="10228" x="3022600" y="3101975"/>
          <p14:tracePt t="10230" x="3006725" y="3109913"/>
          <p14:tracePt t="10231" x="2998788" y="3109913"/>
          <p14:tracePt t="10232" x="2998788" y="3117850"/>
          <p14:tracePt t="10233" x="2990850" y="3117850"/>
          <p14:tracePt t="10235" x="2990850" y="3125788"/>
          <p14:tracePt t="10235" x="2982913" y="3125788"/>
          <p14:tracePt t="10237" x="2974975" y="3133725"/>
          <p14:tracePt t="10238" x="2967038" y="3141663"/>
          <p14:tracePt t="10239" x="2957513" y="3149600"/>
          <p14:tracePt t="10241" x="2949575" y="3149600"/>
          <p14:tracePt t="10241" x="2949575" y="3157538"/>
          <p14:tracePt t="10242" x="2941638" y="3157538"/>
          <p14:tracePt t="10243" x="2941638" y="3173413"/>
          <p14:tracePt t="10244" x="2933700" y="3173413"/>
          <p14:tracePt t="10245" x="2933700" y="3181350"/>
          <p14:tracePt t="10246" x="2925763" y="3181350"/>
          <p14:tracePt t="10247" x="2917825" y="3189288"/>
          <p14:tracePt t="10248" x="2917825" y="3197225"/>
          <p14:tracePt t="10250" x="2917825" y="3205163"/>
          <p14:tracePt t="10250" x="2909888" y="3213100"/>
          <p14:tracePt t="10251" x="2909888" y="3221038"/>
          <p14:tracePt t="10252" x="2901950" y="3228975"/>
          <p14:tracePt t="10253" x="2894013" y="3236913"/>
          <p14:tracePt t="10254" x="2894013" y="3244850"/>
          <p14:tracePt t="10255" x="2894013" y="3262313"/>
          <p14:tracePt t="10256" x="2886075" y="3262313"/>
          <p14:tracePt t="10257" x="2886075" y="3270250"/>
          <p14:tracePt t="10258" x="2878138" y="3286125"/>
          <p14:tracePt t="10259" x="2878138" y="3302000"/>
          <p14:tracePt t="10260" x="2878138" y="3309938"/>
          <p14:tracePt t="10262" x="2870200" y="3317875"/>
          <p14:tracePt t="10262" x="2870200" y="3325813"/>
          <p14:tracePt t="10263" x="2862263" y="3333750"/>
          <p14:tracePt t="10264" x="2862263" y="3349625"/>
          <p14:tracePt t="10265" x="2862263" y="3357563"/>
          <p14:tracePt t="10266" x="2854325" y="3365500"/>
          <p14:tracePt t="10267" x="2854325" y="3381375"/>
          <p14:tracePt t="10268" x="2854325" y="3389313"/>
          <p14:tracePt t="10269" x="2846388" y="3405188"/>
          <p14:tracePt t="10270" x="2846388" y="3413125"/>
          <p14:tracePt t="10271" x="2846388" y="3429000"/>
          <p14:tracePt t="10272" x="2838450" y="3429000"/>
          <p14:tracePt t="10273" x="2838450" y="3444875"/>
          <p14:tracePt t="10274" x="2838450" y="3460750"/>
          <p14:tracePt t="10275" x="2838450" y="3468688"/>
          <p14:tracePt t="10276" x="2838450" y="3476625"/>
          <p14:tracePt t="10277" x="2830513" y="3492500"/>
          <p14:tracePt t="10279" x="2830513" y="3500438"/>
          <p14:tracePt t="10280" x="2830513" y="3524250"/>
          <p14:tracePt t="10282" x="2830513" y="3540125"/>
          <p14:tracePt t="10283" x="2830513" y="3548063"/>
          <p14:tracePt t="10284" x="2830513" y="3556000"/>
          <p14:tracePt t="10285" x="2830513" y="3563938"/>
          <p14:tracePt t="10286" x="2830513" y="3571875"/>
          <p14:tracePt t="10288" x="2822575" y="3579813"/>
          <p14:tracePt t="10288" x="2822575" y="3587750"/>
          <p14:tracePt t="10290" x="2822575" y="3595688"/>
          <p14:tracePt t="10290" x="2822575" y="3613150"/>
          <p14:tracePt t="10292" x="2822575" y="3621088"/>
          <p14:tracePt t="10293" x="2822575" y="3636963"/>
          <p14:tracePt t="10295" x="2822575" y="3652838"/>
          <p14:tracePt t="10296" x="2822575" y="3660775"/>
          <p14:tracePt t="10298" x="2822575" y="3676650"/>
          <p14:tracePt t="10300" x="2822575" y="3684588"/>
          <p14:tracePt t="10301" x="2822575" y="3700463"/>
          <p14:tracePt t="10303" x="2822575" y="3708400"/>
          <p14:tracePt t="10305" x="2822575" y="3724275"/>
          <p14:tracePt t="10307" x="2822575" y="3740150"/>
          <p14:tracePt t="10309" x="2822575" y="3748088"/>
          <p14:tracePt t="10310" x="2822575" y="3756025"/>
          <p14:tracePt t="10312" x="2822575" y="3763963"/>
          <p14:tracePt t="10313" x="2822575" y="3771900"/>
          <p14:tracePt t="10315" x="2822575" y="3779838"/>
          <p14:tracePt t="10316" x="2822575" y="3787775"/>
          <p14:tracePt t="10317" x="2822575" y="3795713"/>
          <p14:tracePt t="10318" x="2830513" y="3795713"/>
          <p14:tracePt t="10319" x="2830513" y="3803650"/>
          <p14:tracePt t="10321" x="2830513" y="3811588"/>
          <p14:tracePt t="10324" x="2838450" y="3819525"/>
          <p14:tracePt t="10324" x="2838450" y="3827463"/>
          <p14:tracePt t="10326" x="2838450" y="3835400"/>
          <p14:tracePt t="10330" x="2838450" y="3843338"/>
          <p14:tracePt t="10330" x="2846388" y="3843338"/>
          <p14:tracePt t="10332" x="2846388" y="3851275"/>
          <p14:tracePt t="10334" x="2846388" y="3859213"/>
          <p14:tracePt t="10338" x="2846388" y="3867150"/>
          <p14:tracePt t="10340" x="2846388" y="3875088"/>
          <p14:tracePt t="10346" x="2846388" y="3883025"/>
          <p14:tracePt t="10348" x="2846388" y="3890963"/>
          <p14:tracePt t="10351" x="2854325" y="3890963"/>
          <p14:tracePt t="10356" x="2854325" y="3898900"/>
          <p14:tracePt t="10430" x="2846388" y="3898900"/>
          <p14:tracePt t="10436" x="2830513" y="3898900"/>
          <p14:tracePt t="10440" x="2822575" y="3898900"/>
          <p14:tracePt t="10444" x="2814638" y="3898900"/>
          <p14:tracePt t="10447" x="2798763" y="3898900"/>
          <p14:tracePt t="10451" x="2790825" y="3898900"/>
          <p14:tracePt t="10453" x="2782888" y="3898900"/>
          <p14:tracePt t="10454" x="2774950" y="3898900"/>
          <p14:tracePt t="10456" x="2767013" y="3898900"/>
          <p14:tracePt t="10458" x="2759075" y="3898900"/>
          <p14:tracePt t="10461" x="2751138" y="3898900"/>
          <p14:tracePt t="10463" x="2743200" y="3898900"/>
          <p14:tracePt t="10464" x="2735263" y="3898900"/>
          <p14:tracePt t="10467" x="2727325" y="3898900"/>
          <p14:tracePt t="10468" x="2719388" y="3898900"/>
          <p14:tracePt t="10469" x="2711450" y="3898900"/>
          <p14:tracePt t="10471" x="2703513" y="3898900"/>
          <p14:tracePt t="10473" x="2695575" y="3898900"/>
          <p14:tracePt t="10476" x="2687638" y="3898900"/>
          <p14:tracePt t="10477" x="2679700" y="3898900"/>
          <p14:tracePt t="10479" x="2671763" y="3898900"/>
          <p14:tracePt t="10481" x="2663825" y="3898900"/>
          <p14:tracePt t="10483" x="2655888" y="3898900"/>
          <p14:tracePt t="10484" x="2647950" y="3898900"/>
          <p14:tracePt t="10485" x="2640013" y="3898900"/>
          <p14:tracePt t="10488" x="2632075" y="3898900"/>
          <p14:tracePt t="10490" x="2624138" y="3890963"/>
          <p14:tracePt t="10491" x="2616200" y="3890963"/>
          <p14:tracePt t="10493" x="2606675" y="3890963"/>
          <p14:tracePt t="10495" x="2598738" y="3890963"/>
          <p14:tracePt t="10497" x="2590800" y="3890963"/>
          <p14:tracePt t="10499" x="2582863" y="3890963"/>
          <p14:tracePt t="10501" x="2574925" y="3890963"/>
          <p14:tracePt t="10504" x="2566988" y="3883025"/>
          <p14:tracePt t="10506" x="2559050" y="3883025"/>
          <p14:tracePt t="10508" x="2551113" y="3883025"/>
          <p14:tracePt t="10510" x="2543175" y="3883025"/>
          <p14:tracePt t="10514" x="2535238" y="3883025"/>
          <p14:tracePt t="10516" x="2535238" y="3875088"/>
          <p14:tracePt t="10517" x="2527300" y="3875088"/>
          <p14:tracePt t="10519" x="2519363" y="3875088"/>
          <p14:tracePt t="10521" x="2511425" y="3875088"/>
          <p14:tracePt t="10525" x="2503488" y="3875088"/>
          <p14:tracePt t="10529" x="2495550" y="3875088"/>
          <p14:tracePt t="10531" x="2495550" y="3867150"/>
          <p14:tracePt t="10532" x="2487613" y="3867150"/>
          <p14:tracePt t="10535" x="2479675" y="3867150"/>
          <p14:tracePt t="10540" x="2479675" y="3859213"/>
          <p14:tracePt t="10541" x="2471738" y="3859213"/>
          <p14:tracePt t="10544" x="2471738" y="3851275"/>
          <p14:tracePt t="10546" x="2463800" y="3851275"/>
          <p14:tracePt t="10551" x="2455863" y="3851275"/>
          <p14:tracePt t="10553" x="2447925" y="3843338"/>
          <p14:tracePt t="10558" x="2447925" y="3835400"/>
          <p14:tracePt t="10559" x="2439988" y="3835400"/>
          <p14:tracePt t="10562" x="2439988" y="3827463"/>
          <p14:tracePt t="10564" x="2432050" y="3819525"/>
          <p14:tracePt t="10568" x="2424113" y="3819525"/>
          <p14:tracePt t="10569" x="2424113" y="3811588"/>
          <p14:tracePt t="10571" x="2416175" y="3803650"/>
          <p14:tracePt t="10575" x="2408238" y="3803650"/>
          <p14:tracePt t="10576" x="2408238" y="3795713"/>
          <p14:tracePt t="10578" x="2408238" y="3787775"/>
          <p14:tracePt t="10581" x="2400300" y="3779838"/>
          <p14:tracePt t="10585" x="2392363" y="3779838"/>
          <p14:tracePt t="10587" x="2392363" y="3771900"/>
          <p14:tracePt t="10588" x="2384425" y="3763963"/>
          <p14:tracePt t="10593" x="2384425" y="3756025"/>
          <p14:tracePt t="10595" x="2376488" y="3756025"/>
          <p14:tracePt t="10598" x="2376488" y="3748088"/>
          <p14:tracePt t="10604" x="2368550" y="3740150"/>
          <p14:tracePt t="10609" x="2368550" y="3732213"/>
          <p14:tracePt t="10697" x="2368550" y="3740150"/>
          <p14:tracePt t="10709" x="2368550" y="3748088"/>
          <p14:tracePt t="10716" x="2368550" y="3756025"/>
          <p14:tracePt t="10725" x="2376488" y="3763963"/>
          <p14:tracePt t="10729" x="2376488" y="3771900"/>
          <p14:tracePt t="10736" x="2376488" y="3779838"/>
          <p14:tracePt t="10743" x="2376488" y="3787775"/>
          <p14:tracePt t="10746" x="2384425" y="3787775"/>
          <p14:tracePt t="10750" x="2384425" y="3795713"/>
          <p14:tracePt t="10752" x="2392363" y="3803650"/>
          <p14:tracePt t="10768" x="2400300" y="3803650"/>
          <p14:tracePt t="10781" x="2400300" y="3811588"/>
          <p14:tracePt t="10805" x="2408238" y="3811588"/>
          <p14:tracePt t="10817" x="2416175" y="3811588"/>
          <p14:tracePt t="10824" x="2424113" y="3811588"/>
          <p14:tracePt t="10828" x="2432050" y="3811588"/>
          <p14:tracePt t="10834" x="2439988" y="3811588"/>
          <p14:tracePt t="10838" x="2447925" y="3811588"/>
          <p14:tracePt t="10842" x="2455863" y="3811588"/>
          <p14:tracePt t="10844" x="2463800" y="3803650"/>
          <p14:tracePt t="10848" x="2471738" y="3803650"/>
          <p14:tracePt t="10850" x="2479675" y="3803650"/>
          <p14:tracePt t="10851" x="2487613" y="3803650"/>
          <p14:tracePt t="10852" x="2495550" y="3803650"/>
          <p14:tracePt t="10856" x="2503488" y="3803650"/>
          <p14:tracePt t="10856" x="2511425" y="3803650"/>
          <p14:tracePt t="10858" x="2519363" y="3803650"/>
          <p14:tracePt t="10861" x="2527300" y="3803650"/>
          <p14:tracePt t="10862" x="2535238" y="3803650"/>
          <p14:tracePt t="10865" x="2543175" y="3803650"/>
          <p14:tracePt t="10865" x="2551113" y="3803650"/>
          <p14:tracePt t="10866" x="2559050" y="3803650"/>
          <p14:tracePt t="10870" x="2566988" y="3803650"/>
          <p14:tracePt t="10870" x="2574925" y="3803650"/>
          <p14:tracePt t="10871" x="2582863" y="3803650"/>
          <p14:tracePt t="10873" x="2590800" y="3803650"/>
          <p14:tracePt t="10876" x="2598738" y="3803650"/>
          <p14:tracePt t="10876" x="2606675" y="3803650"/>
          <p14:tracePt t="10877" x="2616200" y="3803650"/>
          <p14:tracePt t="10880" x="2624138" y="3803650"/>
          <p14:tracePt t="10882" x="2632075" y="3803650"/>
          <p14:tracePt t="10882" x="2640013" y="3811588"/>
          <p14:tracePt t="10884" x="2647950" y="3811588"/>
          <p14:tracePt t="10887" x="2663825" y="3811588"/>
          <p14:tracePt t="10889" x="2671763" y="3811588"/>
          <p14:tracePt t="10891" x="2679700" y="3811588"/>
          <p14:tracePt t="10893" x="2687638" y="3819525"/>
          <p14:tracePt t="10895" x="2703513" y="3819525"/>
          <p14:tracePt t="10896" x="2711450" y="3819525"/>
          <p14:tracePt t="10898" x="2719388" y="3827463"/>
          <p14:tracePt t="10899" x="2727325" y="3827463"/>
          <p14:tracePt t="10902" x="2735263" y="3827463"/>
          <p14:tracePt t="10902" x="2735263" y="3835400"/>
          <p14:tracePt t="10903" x="2743200" y="3835400"/>
          <p14:tracePt t="10906" x="2751138" y="3835400"/>
          <p14:tracePt t="10906" x="2759075" y="3835400"/>
          <p14:tracePt t="10909" x="2767013" y="3835400"/>
          <p14:tracePt t="10909" x="2767013" y="3843338"/>
          <p14:tracePt t="10912" x="2774950" y="3843338"/>
          <p14:tracePt t="10915" x="2790825" y="3851275"/>
          <p14:tracePt t="10918" x="2798763" y="3851275"/>
          <p14:tracePt t="10922" x="2806700" y="3859213"/>
          <p14:tracePt t="10924" x="2806700" y="3867150"/>
          <p14:tracePt t="10927" x="2814638" y="3867150"/>
          <p14:tracePt t="10928" x="2814638" y="3875088"/>
          <p14:tracePt t="10931" x="2822575" y="3875088"/>
          <p14:tracePt t="10932" x="2830513" y="3875088"/>
          <p14:tracePt t="10935" x="2830513" y="3883025"/>
          <p14:tracePt t="10938" x="2838450" y="3883025"/>
          <p14:tracePt t="10942" x="2846388" y="3890963"/>
          <p14:tracePt t="10947" x="2846388" y="3898900"/>
          <p14:tracePt t="10950" x="2854325" y="3898900"/>
          <p14:tracePt t="10954" x="2862263" y="3898900"/>
          <p14:tracePt t="10955" x="2862263" y="3906838"/>
          <p14:tracePt t="10958" x="2870200" y="3906838"/>
          <p14:tracePt t="10962" x="2870200" y="3914775"/>
          <p14:tracePt t="10963" x="2878138" y="3914775"/>
          <p14:tracePt t="10969" x="2878138" y="3922713"/>
          <p14:tracePt t="10970" x="2886075" y="3922713"/>
          <p14:tracePt t="10971" x="2886075" y="3930650"/>
          <p14:tracePt t="10972" x="2894013" y="3930650"/>
          <p14:tracePt t="10976" x="2901950" y="3930650"/>
          <p14:tracePt t="10981" x="2901950" y="3938588"/>
          <p14:tracePt t="10983" x="2917825" y="3938588"/>
          <p14:tracePt t="10986" x="2925763" y="3938588"/>
          <p14:tracePt t="10988" x="2933700" y="3938588"/>
          <p14:tracePt t="10989" x="2933700" y="3948113"/>
          <p14:tracePt t="10991" x="2941638" y="3948113"/>
          <p14:tracePt t="10993" x="2949575" y="3948113"/>
          <p14:tracePt t="10996" x="2957513" y="3948113"/>
          <p14:tracePt t="10997" x="2967038" y="3948113"/>
          <p14:tracePt t="10999" x="2974975" y="3948113"/>
          <p14:tracePt t="11001" x="2982913" y="3956050"/>
          <p14:tracePt t="11003" x="2990850" y="3956050"/>
          <p14:tracePt t="11005" x="2998788" y="3956050"/>
          <p14:tracePt t="11006" x="3006725" y="3956050"/>
          <p14:tracePt t="11008" x="3014663" y="3956050"/>
          <p14:tracePt t="11010" x="3022600" y="3956050"/>
          <p14:tracePt t="11012" x="3030538" y="3956050"/>
          <p14:tracePt t="11013" x="3038475" y="3956050"/>
          <p14:tracePt t="11016" x="3046413" y="3956050"/>
          <p14:tracePt t="11017" x="3054350" y="3956050"/>
          <p14:tracePt t="11019" x="3070225" y="3956050"/>
          <p14:tracePt t="11021" x="3078163" y="3956050"/>
          <p14:tracePt t="11023" x="3086100" y="3956050"/>
          <p14:tracePt t="11024" x="3094038" y="3956050"/>
          <p14:tracePt t="11026" x="3101975" y="3956050"/>
          <p14:tracePt t="11027" x="3109913" y="3956050"/>
          <p14:tracePt t="11028" x="3117850" y="3956050"/>
          <p14:tracePt t="11030" x="3125788" y="3956050"/>
          <p14:tracePt t="11033" x="3141663" y="3956050"/>
          <p14:tracePt t="11034" x="3149600" y="3956050"/>
          <p14:tracePt t="11036" x="3157538" y="3956050"/>
          <p14:tracePt t="11038" x="3165475" y="3956050"/>
          <p14:tracePt t="11039" x="3173413" y="3956050"/>
          <p14:tracePt t="11040" x="3181350" y="3956050"/>
          <p14:tracePt t="11042" x="3189288" y="3956050"/>
          <p14:tracePt t="11044" x="3205163" y="3948113"/>
          <p14:tracePt t="11046" x="3213100" y="3948113"/>
          <p14:tracePt t="11049" x="3221038" y="3948113"/>
          <p14:tracePt t="11051" x="3236913" y="3948113"/>
          <p14:tracePt t="11052" x="3236913" y="3938588"/>
          <p14:tracePt t="11053" x="3244850" y="3938588"/>
          <p14:tracePt t="11054" x="3252788" y="3938588"/>
          <p14:tracePt t="11056" x="3252788" y="3930650"/>
          <p14:tracePt t="11057" x="3268663" y="3930650"/>
          <p14:tracePt t="11059" x="3276600" y="3930650"/>
          <p14:tracePt t="11060" x="3284538" y="3930650"/>
          <p14:tracePt t="11062" x="3292475" y="3922713"/>
          <p14:tracePt t="11065" x="3300413" y="3922713"/>
          <p14:tracePt t="11067" x="3308350" y="3914775"/>
          <p14:tracePt t="11068" x="3317875" y="3906838"/>
          <p14:tracePt t="11071" x="3325813" y="3906838"/>
          <p14:tracePt t="11074" x="3333750" y="3898900"/>
          <p14:tracePt t="11077" x="3341688" y="3898900"/>
          <p14:tracePt t="11079" x="3349625" y="3898900"/>
          <p14:tracePt t="11081" x="3349625" y="3890963"/>
          <p14:tracePt t="11086" x="3357563" y="3890963"/>
          <p14:tracePt t="11088" x="3357563" y="3883025"/>
          <p14:tracePt t="11095" x="3357563" y="3875088"/>
          <p14:tracePt t="11098" x="3365500" y="3867150"/>
          <p14:tracePt t="11107" x="3365500" y="3859213"/>
          <p14:tracePt t="11130" x="3365500" y="3851275"/>
          <p14:tracePt t="11175" x="3365500" y="3859213"/>
          <p14:tracePt t="11181" x="3365500" y="3867150"/>
          <p14:tracePt t="11185" x="3365500" y="3875088"/>
          <p14:tracePt t="11191" x="3365500" y="3883025"/>
          <p14:tracePt t="11197" x="3365500" y="3890963"/>
          <p14:tracePt t="11201" x="3365500" y="3898900"/>
          <p14:tracePt t="11205" x="3365500" y="3914775"/>
          <p14:tracePt t="11208" x="3365500" y="3922713"/>
          <p14:tracePt t="11211" x="3365500" y="3930650"/>
          <p14:tracePt t="11213" x="3365500" y="3948113"/>
          <p14:tracePt t="11217" x="3365500" y="3956050"/>
          <p14:tracePt t="11219" x="3373438" y="3971925"/>
          <p14:tracePt t="11221" x="3381375" y="3979863"/>
          <p14:tracePt t="11224" x="3381375" y="3987800"/>
          <p14:tracePt t="11226" x="3381375" y="4003675"/>
          <p14:tracePt t="11227" x="3389313" y="4011613"/>
          <p14:tracePt t="11230" x="3389313" y="4027488"/>
          <p14:tracePt t="11231" x="3397250" y="4027488"/>
          <p14:tracePt t="11236" x="3413125" y="4051300"/>
          <p14:tracePt t="11238" x="3421063" y="4059238"/>
          <p14:tracePt t="11240" x="3421063" y="4067175"/>
          <p14:tracePt t="11241" x="3429000" y="4075113"/>
          <p14:tracePt t="11241" x="3429000" y="4083050"/>
          <p14:tracePt t="11244" x="3436938" y="4083050"/>
          <p14:tracePt t="11245" x="3436938" y="4090988"/>
          <p14:tracePt t="11246" x="3436938" y="4098925"/>
          <p14:tracePt t="11247" x="3444875" y="4106863"/>
          <p14:tracePt t="11248" x="3452813" y="4106863"/>
          <p14:tracePt t="11249" x="3452813" y="4114800"/>
          <p14:tracePt t="11250" x="3452813" y="4122738"/>
          <p14:tracePt t="11251" x="3460750" y="4122738"/>
          <p14:tracePt t="11254" x="3460750" y="4130675"/>
          <p14:tracePt t="11256" x="3468688" y="4146550"/>
          <p14:tracePt t="11258" x="3476625" y="4146550"/>
          <p14:tracePt t="11260" x="3476625" y="4154488"/>
          <p14:tracePt t="11262" x="3484563" y="4154488"/>
          <p14:tracePt t="11263" x="3484563" y="4162425"/>
          <p14:tracePt t="11263" x="3484563" y="4170363"/>
          <p14:tracePt t="11265" x="3492500" y="4170363"/>
          <p14:tracePt t="11267" x="3492500" y="4178300"/>
          <p14:tracePt t="11270" x="3508375" y="4186238"/>
          <p14:tracePt t="11278" x="3516313" y="4194175"/>
          <p14:tracePt t="11282" x="3516313" y="4202113"/>
          <p14:tracePt t="11284" x="3524250" y="4202113"/>
          <p14:tracePt t="11295" x="3532188" y="4202113"/>
          <p14:tracePt t="11309" x="3540125" y="4202113"/>
          <p14:tracePt t="11322" x="3548063" y="4202113"/>
          <p14:tracePt t="11323" x="3548063" y="4194175"/>
          <p14:tracePt t="11328" x="3556000" y="4194175"/>
          <p14:tracePt t="11335" x="3563938" y="4186238"/>
          <p14:tracePt t="11339" x="3563938" y="4178300"/>
          <p14:tracePt t="11344" x="3563938" y="4170363"/>
          <p14:tracePt t="11347" x="3563938" y="4162425"/>
          <p14:tracePt t="11353" x="3563938" y="4154488"/>
          <p14:tracePt t="11359" x="3563938" y="4146550"/>
          <p14:tracePt t="11366" x="3563938" y="4138613"/>
          <p14:tracePt t="11368" x="3563938" y="4130675"/>
          <p14:tracePt t="11374" x="3563938" y="4122738"/>
          <p14:tracePt t="11379" x="3563938" y="4114800"/>
          <p14:tracePt t="11384" x="3556000" y="4106863"/>
          <p14:tracePt t="11386" x="3556000" y="4098925"/>
          <p14:tracePt t="11390" x="3548063" y="4090988"/>
          <p14:tracePt t="11394" x="3548063" y="4083050"/>
          <p14:tracePt t="11397" x="3540125" y="4075113"/>
          <p14:tracePt t="11400" x="3532188" y="4075113"/>
          <p14:tracePt t="11402" x="3532188" y="4059238"/>
          <p14:tracePt t="11404" x="3524250" y="4059238"/>
          <p14:tracePt t="11406" x="3516313" y="4051300"/>
          <p14:tracePt t="11408" x="3516313" y="4043363"/>
          <p14:tracePt t="11410" x="3508375" y="4043363"/>
          <p14:tracePt t="11411" x="3508375" y="4035425"/>
          <p14:tracePt t="11414" x="3500438" y="4027488"/>
          <p14:tracePt t="11416" x="3492500" y="4019550"/>
          <p14:tracePt t="11418" x="3484563" y="4019550"/>
          <p14:tracePt t="11422" x="3476625" y="4003675"/>
          <p14:tracePt t="11424" x="3468688" y="4003675"/>
          <p14:tracePt t="11427" x="3460750" y="3995738"/>
          <p14:tracePt t="11430" x="3460750" y="3987800"/>
          <p14:tracePt t="11434" x="3452813" y="3987800"/>
          <p14:tracePt t="11438" x="3444875" y="3979863"/>
          <p14:tracePt t="11440" x="3444875" y="3971925"/>
          <p14:tracePt t="11441" x="3436938" y="3971925"/>
          <p14:tracePt t="11447" x="3429000" y="3971925"/>
          <p14:tracePt t="11450" x="3429000" y="3963988"/>
          <p14:tracePt t="11457" x="3429000" y="3956050"/>
          <p14:tracePt t="11459" x="3421063" y="3956050"/>
          <p14:tracePt t="11508" x="3421063" y="3948113"/>
          <p14:tracePt t="11704" x="3413125" y="3948113"/>
          <p14:tracePt t="11765" x="3405188" y="3948113"/>
          <p14:tracePt t="11767" x="3405188" y="3956050"/>
          <p14:tracePt t="11776" x="3397250" y="3956050"/>
          <p14:tracePt t="11804" x="3397250" y="3963988"/>
          <p14:tracePt t="11807" x="3389313" y="3963988"/>
          <p14:tracePt t="11836" x="3389313" y="3971925"/>
          <p14:tracePt t="11842" x="3381375" y="3971925"/>
          <p14:tracePt t="12918" x="3381375" y="3979863"/>
          <p14:tracePt t="12944" x="3381375" y="3987800"/>
          <p14:tracePt t="14166" x="3381375" y="3995738"/>
          <p14:tracePt t="14179" x="3381375" y="4003675"/>
          <p14:tracePt t="14186" x="3381375" y="4011613"/>
          <p14:tracePt t="14194" x="3381375" y="4019550"/>
          <p14:tracePt t="14209" x="3381375" y="4027488"/>
          <p14:tracePt t="14226" x="3381375" y="4035425"/>
          <p14:tracePt t="14240" x="3381375" y="4043363"/>
          <p14:tracePt t="14465" x="3381375" y="4051300"/>
          <p14:tracePt t="14474" x="3381375" y="4059238"/>
          <p14:tracePt t="14481" x="3381375" y="4067175"/>
          <p14:tracePt t="14483" x="3381375" y="4075113"/>
          <p14:tracePt t="14489" x="3381375" y="4083050"/>
          <p14:tracePt t="14495" x="3381375" y="4090988"/>
          <p14:tracePt t="14499" x="3389313" y="4090988"/>
          <p14:tracePt t="14502" x="3389313" y="4098925"/>
          <p14:tracePt t="14505" x="3389313" y="4106863"/>
          <p14:tracePt t="14512" x="3389313" y="4114800"/>
          <p14:tracePt t="14516" x="3397250" y="4114800"/>
          <p14:tracePt t="14518" x="3397250" y="4122738"/>
          <p14:tracePt t="14521" x="3405188" y="4122738"/>
          <p14:tracePt t="14525" x="3405188" y="4130675"/>
          <p14:tracePt t="14527" x="3405188" y="4138613"/>
          <p14:tracePt t="14539" x="3405188" y="4146550"/>
          <p14:tracePt t="14541" x="3413125" y="4146550"/>
          <p14:tracePt t="14554" x="3413125" y="4154488"/>
          <p14:tracePt t="14574" x="3413125" y="4162425"/>
          <p14:tracePt t="14666" x="3421063" y="4162425"/>
          <p14:tracePt t="15437" x="3429000" y="4162425"/>
          <p14:tracePt t="15441" x="3429000" y="4170363"/>
          <p14:tracePt t="15442" x="3436938" y="4170363"/>
          <p14:tracePt t="15445" x="3444875" y="4170363"/>
          <p14:tracePt t="15449" x="3452813" y="4170363"/>
          <p14:tracePt t="15452" x="3460750" y="4178300"/>
          <p14:tracePt t="15455" x="3476625" y="4178300"/>
          <p14:tracePt t="15459" x="3484563" y="4178300"/>
          <p14:tracePt t="15463" x="3492500" y="4178300"/>
          <p14:tracePt t="15466" x="3508375" y="4186238"/>
          <p14:tracePt t="15469" x="3516313" y="4186238"/>
          <p14:tracePt t="15471" x="3532188" y="4186238"/>
          <p14:tracePt t="15473" x="3540125" y="4186238"/>
          <p14:tracePt t="15475" x="3548063" y="4194175"/>
          <p14:tracePt t="15476" x="3556000" y="4194175"/>
          <p14:tracePt t="15479" x="3563938" y="4202113"/>
          <p14:tracePt t="15480" x="3571875" y="4202113"/>
          <p14:tracePt t="15483" x="3579813" y="4202113"/>
          <p14:tracePt t="15485" x="3595688" y="4202113"/>
          <p14:tracePt t="15488" x="3611563" y="4210050"/>
          <p14:tracePt t="15490" x="3627438" y="4210050"/>
          <p14:tracePt t="15492" x="3635375" y="4210050"/>
          <p14:tracePt t="15494" x="3651250" y="4210050"/>
          <p14:tracePt t="15495" x="3660775" y="4210050"/>
          <p14:tracePt t="15497" x="3668713" y="4210050"/>
          <p14:tracePt t="15499" x="3684588" y="4210050"/>
          <p14:tracePt t="15500" x="3692525" y="4210050"/>
          <p14:tracePt t="15502" x="3700463" y="4210050"/>
          <p14:tracePt t="15503" x="3708400" y="4210050"/>
          <p14:tracePt t="15504" x="3716338" y="4210050"/>
          <p14:tracePt t="15506" x="3732213" y="4210050"/>
          <p14:tracePt t="15508" x="3740150" y="4210050"/>
          <p14:tracePt t="15509" x="3748088" y="4210050"/>
          <p14:tracePt t="15510" x="3756025" y="4210050"/>
          <p14:tracePt t="15510" x="3763963" y="4210050"/>
          <p14:tracePt t="15512" x="3779838" y="4210050"/>
          <p14:tracePt t="15515" x="3787775" y="4210050"/>
          <p14:tracePt t="15516" x="3803650" y="4210050"/>
          <p14:tracePt t="15517" x="3811588" y="4210050"/>
          <p14:tracePt t="15518" x="3819525" y="4210050"/>
          <p14:tracePt t="15519" x="3827463" y="4210050"/>
          <p14:tracePt t="15521" x="3835400" y="4210050"/>
          <p14:tracePt t="15521" x="3843338" y="4210050"/>
          <p14:tracePt t="15523" x="3851275" y="4210050"/>
          <p14:tracePt t="15524" x="3859213" y="4210050"/>
          <p14:tracePt t="15525" x="3875088" y="4210050"/>
          <p14:tracePt t="15527" x="3883025" y="4210050"/>
          <p14:tracePt t="15528" x="3890963" y="4210050"/>
          <p14:tracePt t="15529" x="3906838" y="4210050"/>
          <p14:tracePt t="15531" x="3914775" y="4210050"/>
          <p14:tracePt t="15533" x="3938588" y="4210050"/>
          <p14:tracePt t="15534" x="3946525" y="4210050"/>
          <p14:tracePt t="15537" x="3962400" y="4210050"/>
          <p14:tracePt t="15539" x="3970338" y="4210050"/>
          <p14:tracePt t="15539" x="3978275" y="4210050"/>
          <p14:tracePt t="15541" x="3986213" y="4210050"/>
          <p14:tracePt t="15541" x="3994150" y="4210050"/>
          <p14:tracePt t="15543" x="4002088" y="4210050"/>
          <p14:tracePt t="15544" x="4011613" y="4210050"/>
          <p14:tracePt t="15544" x="4019550" y="4210050"/>
          <p14:tracePt t="15547" x="4035425" y="4210050"/>
          <p14:tracePt t="15549" x="4043363" y="4210050"/>
          <p14:tracePt t="15550" x="4051300" y="4210050"/>
          <p14:tracePt t="15551" x="4059238" y="4210050"/>
          <p14:tracePt t="15552" x="4067175" y="4202113"/>
          <p14:tracePt t="15555" x="4075113" y="4202113"/>
          <p14:tracePt t="15556" x="4083050" y="4194175"/>
          <p14:tracePt t="15556" x="4090988" y="4194175"/>
          <p14:tracePt t="15559" x="4098925" y="4194175"/>
          <p14:tracePt t="15560" x="4106863" y="4186238"/>
          <p14:tracePt t="15563" x="4114800" y="4186238"/>
          <p14:tracePt t="15564" x="4122738" y="4186238"/>
          <p14:tracePt t="15566" x="4138613" y="4178300"/>
          <p14:tracePt t="15567" x="4138613" y="4170363"/>
          <p14:tracePt t="15569" x="4146550" y="4170363"/>
          <p14:tracePt t="15571" x="4154488" y="4170363"/>
          <p14:tracePt t="15572" x="4154488" y="4162425"/>
          <p14:tracePt t="15574" x="4162425" y="4162425"/>
          <p14:tracePt t="15575" x="4170363" y="4162425"/>
          <p14:tracePt t="15578" x="4178300" y="4154488"/>
          <p14:tracePt t="15580" x="4186238" y="4154488"/>
          <p14:tracePt t="15580" x="4194175" y="4154488"/>
          <p14:tracePt t="15583" x="4194175" y="4146550"/>
          <p14:tracePt t="15584" x="4202113" y="4138613"/>
          <p14:tracePt t="15590" x="4210050" y="4138613"/>
          <p14:tracePt t="15592" x="4210050" y="4130675"/>
          <p14:tracePt t="15595" x="4217988" y="4130675"/>
          <p14:tracePt t="15600" x="4225925" y="4130675"/>
          <p14:tracePt t="15602" x="4233863" y="4122738"/>
          <p14:tracePt t="15611" x="4241800" y="4114800"/>
          <p14:tracePt t="15619" x="4241800" y="4106863"/>
          <p14:tracePt t="15633" x="4249738" y="4106863"/>
          <p14:tracePt t="16499" x="4257675" y="4106863"/>
          <p14:tracePt t="16501" x="4257675" y="4098925"/>
          <p14:tracePt t="16505" x="4265613" y="4098925"/>
          <p14:tracePt t="16508" x="4273550" y="4090988"/>
          <p14:tracePt t="16511" x="4281488" y="4083050"/>
          <p14:tracePt t="16514" x="4281488" y="4075113"/>
          <p14:tracePt t="16518" x="4297363" y="4067175"/>
          <p14:tracePt t="16521" x="4305300" y="4059238"/>
          <p14:tracePt t="16522" x="4313238" y="4059238"/>
          <p14:tracePt t="16525" x="4321175" y="4051300"/>
          <p14:tracePt t="16526" x="4321175" y="4043363"/>
          <p14:tracePt t="16528" x="4337050" y="4043363"/>
          <p14:tracePt t="16530" x="4344988" y="4035425"/>
          <p14:tracePt t="16532" x="4352925" y="4019550"/>
          <p14:tracePt t="16534" x="4362450" y="4011613"/>
          <p14:tracePt t="16538" x="4386263" y="3995738"/>
          <p14:tracePt t="16540" x="4394200" y="3987800"/>
          <p14:tracePt t="16542" x="4402138" y="3979863"/>
          <p14:tracePt t="16544" x="4410075" y="3971925"/>
          <p14:tracePt t="16546" x="4425950" y="3956050"/>
          <p14:tracePt t="16548" x="4433888" y="3948113"/>
          <p14:tracePt t="16551" x="4457700" y="3914775"/>
          <p14:tracePt t="16552" x="4457700" y="3906838"/>
          <p14:tracePt t="16553" x="4473575" y="3906838"/>
          <p14:tracePt t="16555" x="4473575" y="3890963"/>
          <p14:tracePt t="16555" x="4481513" y="3883025"/>
          <p14:tracePt t="16556" x="4489450" y="3875088"/>
          <p14:tracePt t="16558" x="4497388" y="3867150"/>
          <p14:tracePt t="16559" x="4505325" y="3859213"/>
          <p14:tracePt t="16560" x="4505325" y="3851275"/>
          <p14:tracePt t="16561" x="4513263" y="3851275"/>
          <p14:tracePt t="16562" x="4521200" y="3835400"/>
          <p14:tracePt t="16562" x="4529138" y="3827463"/>
          <p14:tracePt t="16563" x="4537075" y="3819525"/>
          <p14:tracePt t="16565" x="4537075" y="3811588"/>
          <p14:tracePt t="16566" x="4545013" y="3795713"/>
          <p14:tracePt t="16568" x="4552950" y="3787775"/>
          <p14:tracePt t="16569" x="4560888" y="3763963"/>
          <p14:tracePt t="16570" x="4568825" y="3763963"/>
          <p14:tracePt t="16571" x="4568825" y="3748088"/>
          <p14:tracePt t="16574" x="4576763" y="3740150"/>
          <p14:tracePt t="16574" x="4576763" y="3724275"/>
          <p14:tracePt t="16575" x="4584700" y="3716338"/>
          <p14:tracePt t="16576" x="4592638" y="3708400"/>
          <p14:tracePt t="16578" x="4592638" y="3700463"/>
          <p14:tracePt t="16578" x="4592638" y="3692525"/>
          <p14:tracePt t="16580" x="4600575" y="3676650"/>
          <p14:tracePt t="16581" x="4608513" y="3668713"/>
          <p14:tracePt t="16582" x="4608513" y="3660775"/>
          <p14:tracePt t="16585" x="4616450" y="3629025"/>
          <p14:tracePt t="16586" x="4624388" y="3613150"/>
          <p14:tracePt t="16589" x="4632325" y="3579813"/>
          <p14:tracePt t="16591" x="4632325" y="3548063"/>
          <p14:tracePt t="16592" x="4632325" y="3532188"/>
          <p14:tracePt t="16594" x="4632325" y="3508375"/>
          <p14:tracePt t="16594" x="4632325" y="3500438"/>
          <p14:tracePt t="16596" x="4632325" y="3484563"/>
          <p14:tracePt t="16598" x="4632325" y="3460750"/>
          <p14:tracePt t="16599" x="4632325" y="3436938"/>
          <p14:tracePt t="16601" x="4632325" y="3421063"/>
          <p14:tracePt t="16603" x="4624388" y="3397250"/>
          <p14:tracePt t="16605" x="4616450" y="3373438"/>
          <p14:tracePt t="16607" x="4608513" y="3349625"/>
          <p14:tracePt t="16608" x="4600575" y="3333750"/>
          <p14:tracePt t="16610" x="4592638" y="3302000"/>
          <p14:tracePt t="16611" x="4584700" y="3294063"/>
          <p14:tracePt t="16612" x="4584700" y="3286125"/>
          <p14:tracePt t="16613" x="4576763" y="3270250"/>
          <p14:tracePt t="16614" x="4568825" y="3262313"/>
          <p14:tracePt t="16615" x="4560888" y="3221038"/>
          <p14:tracePt t="16618" x="4545013" y="3205163"/>
          <p14:tracePt t="16620" x="4529138" y="3165475"/>
          <p14:tracePt t="16623" x="4513263" y="3133725"/>
          <p14:tracePt t="16624" x="4505325" y="3109913"/>
          <p14:tracePt t="16626" x="4489450" y="3094038"/>
          <p14:tracePt t="16635" x="4425950" y="2967038"/>
          <p14:tracePt t="16637" x="4410075" y="2951163"/>
          <p14:tracePt t="16640" x="4394200" y="2901950"/>
          <p14:tracePt t="16641" x="4370388" y="2878138"/>
          <p14:tracePt t="16643" x="4370388" y="2862263"/>
          <p14:tracePt t="16644" x="4362450" y="2854325"/>
          <p14:tracePt t="16645" x="4352925" y="2838450"/>
          <p14:tracePt t="16646" x="4344988" y="2822575"/>
          <p14:tracePt t="16647" x="4337050" y="2814638"/>
          <p14:tracePt t="16648" x="4329113" y="2798763"/>
          <p14:tracePt t="16651" x="4313238" y="2759075"/>
          <p14:tracePt t="16653" x="4305300" y="2751138"/>
          <p14:tracePt t="16656" x="4281488" y="2711450"/>
          <p14:tracePt t="16657" x="4257675" y="2687638"/>
          <p14:tracePt t="16659" x="4249738" y="2663825"/>
          <p14:tracePt t="16661" x="4249738" y="2655888"/>
          <p14:tracePt t="16662" x="4241800" y="2647950"/>
          <p14:tracePt t="16663" x="4233863" y="2640013"/>
          <p14:tracePt t="16664" x="4233863" y="2632075"/>
          <p14:tracePt t="16665" x="4217988" y="2616200"/>
          <p14:tracePt t="16667" x="4217988" y="2608263"/>
          <p14:tracePt t="16668" x="4210050" y="2600325"/>
          <p14:tracePt t="16670" x="4202113" y="2584450"/>
          <p14:tracePt t="16672" x="4194175" y="2566988"/>
          <p14:tracePt t="16675" x="4178300" y="2559050"/>
          <p14:tracePt t="16676" x="4170363" y="2551113"/>
          <p14:tracePt t="16678" x="4162425" y="2535238"/>
          <p14:tracePt t="16680" x="4162425" y="2527300"/>
          <p14:tracePt t="16681" x="4146550" y="2519363"/>
          <p14:tracePt t="16684" x="4146550" y="2511425"/>
          <p14:tracePt t="16686" x="4138613" y="2495550"/>
          <p14:tracePt t="16689" x="4122738" y="2487613"/>
          <p14:tracePt t="16692" x="4114800" y="2479675"/>
          <p14:tracePt t="16695" x="4106863" y="2471738"/>
          <p14:tracePt t="16698" x="4106863" y="2463800"/>
          <p14:tracePt t="16700" x="4098925" y="2463800"/>
          <p14:tracePt t="16701" x="4090988" y="2455863"/>
          <p14:tracePt t="16704" x="4090988" y="2447925"/>
          <p14:tracePt t="16709" x="4083050" y="2447925"/>
          <p14:tracePt t="16711" x="4083050" y="2439988"/>
          <p14:tracePt t="16714" x="4083050" y="2432050"/>
          <p14:tracePt t="16717" x="4075113" y="2432050"/>
          <p14:tracePt t="16728" x="4075113" y="2424113"/>
          <p14:tracePt t="16766" x="4067175" y="2424113"/>
          <p14:tracePt t="16778" x="4067175" y="2432050"/>
          <p14:tracePt t="16780" x="4059238" y="2432050"/>
          <p14:tracePt t="16783" x="4059238" y="2439988"/>
          <p14:tracePt t="16789" x="4059238" y="2447925"/>
          <p14:tracePt t="16791" x="4051300" y="2447925"/>
          <p14:tracePt t="16796" x="4051300" y="2455863"/>
          <p14:tracePt t="16801" x="4051300" y="2463800"/>
          <p14:tracePt t="16803" x="4051300" y="2471738"/>
          <p14:tracePt t="16804" x="4051300" y="2479675"/>
          <p14:tracePt t="16809" x="4051300" y="2487613"/>
          <p14:tracePt t="16813" x="4051300" y="2495550"/>
          <p14:tracePt t="16815" x="4043363" y="2503488"/>
          <p14:tracePt t="16819" x="4043363" y="2511425"/>
          <p14:tracePt t="16822" x="4043363" y="2519363"/>
          <p14:tracePt t="16827" x="4043363" y="2535238"/>
          <p14:tracePt t="16833" x="4035425" y="2543175"/>
          <p14:tracePt t="16837" x="4035425" y="2551113"/>
          <p14:tracePt t="16841" x="4035425" y="2559050"/>
          <p14:tracePt t="16844" x="4035425" y="2566988"/>
          <p14:tracePt t="16850" x="4035425" y="2576513"/>
          <p14:tracePt t="16856" x="4035425" y="2584450"/>
          <p14:tracePt t="16864" x="4035425" y="2592388"/>
          <p14:tracePt t="16868" x="4035425" y="2600325"/>
          <p14:tracePt t="16872" x="4035425" y="2608263"/>
          <p14:tracePt t="16881" x="4035425" y="2616200"/>
          <p14:tracePt t="16886" x="4035425" y="2624138"/>
          <p14:tracePt t="16888" x="4027488" y="2624138"/>
          <p14:tracePt t="16891" x="4027488" y="2632075"/>
          <p14:tracePt t="16894" x="4027488" y="2640013"/>
          <p14:tracePt t="16896" x="4019550" y="2640013"/>
          <p14:tracePt t="16901" x="4019550" y="2647950"/>
          <p14:tracePt t="16903" x="4019550" y="2655888"/>
          <p14:tracePt t="16905" x="4011613" y="2655888"/>
          <p14:tracePt t="16908" x="4011613" y="2671763"/>
          <p14:tracePt t="16911" x="4002088" y="2679700"/>
          <p14:tracePt t="16914" x="3994150" y="2695575"/>
          <p14:tracePt t="16916" x="3986213" y="2703513"/>
          <p14:tracePt t="16919" x="3978275" y="2711450"/>
          <p14:tracePt t="16921" x="3978275" y="2719388"/>
          <p14:tracePt t="16922" x="3962400" y="2727325"/>
          <p14:tracePt t="16924" x="3962400" y="2735263"/>
          <p14:tracePt t="16925" x="3954463" y="2735263"/>
          <p14:tracePt t="16926" x="3946525" y="2751138"/>
          <p14:tracePt t="16927" x="3938588" y="2751138"/>
          <p14:tracePt t="16927" x="3938588" y="2759075"/>
          <p14:tracePt t="16929" x="3922713" y="2767013"/>
          <p14:tracePt t="16930" x="3922713" y="2774950"/>
          <p14:tracePt t="16931" x="3914775" y="2774950"/>
          <p14:tracePt t="16933" x="3898900" y="2790825"/>
          <p14:tracePt t="16934" x="3883025" y="2798763"/>
          <p14:tracePt t="16936" x="3875088" y="2806700"/>
          <p14:tracePt t="16937" x="3875088" y="2814638"/>
          <p14:tracePt t="16938" x="3859213" y="2822575"/>
          <p14:tracePt t="16939" x="3859213" y="2830513"/>
          <p14:tracePt t="16940" x="3843338" y="2838450"/>
          <p14:tracePt t="16941" x="3835400" y="2846388"/>
          <p14:tracePt t="16942" x="3819525" y="2854325"/>
          <p14:tracePt t="16943" x="3811588" y="2862263"/>
          <p14:tracePt t="16944" x="3803650" y="2870200"/>
          <p14:tracePt t="16945" x="3787775" y="2878138"/>
          <p14:tracePt t="16946" x="3787775" y="2886075"/>
          <p14:tracePt t="16947" x="3771900" y="2894013"/>
          <p14:tracePt t="16948" x="3763963" y="2901950"/>
          <p14:tracePt t="16950" x="3740150" y="2919413"/>
          <p14:tracePt t="16951" x="3732213" y="2927350"/>
          <p14:tracePt t="16952" x="3708400" y="2943225"/>
          <p14:tracePt t="16954" x="3700463" y="2959100"/>
          <p14:tracePt t="16955" x="3692525" y="2959100"/>
          <p14:tracePt t="16956" x="3668713" y="2974975"/>
          <p14:tracePt t="16958" x="3660775" y="2990850"/>
          <p14:tracePt t="16959" x="3651250" y="2990850"/>
          <p14:tracePt t="16960" x="3643313" y="3006725"/>
          <p14:tracePt t="16961" x="3627438" y="3006725"/>
          <p14:tracePt t="16962" x="3619500" y="3022600"/>
          <p14:tracePt t="16963" x="3611563" y="3022600"/>
          <p14:tracePt t="16963" x="3603625" y="3030538"/>
          <p14:tracePt t="16965" x="3595688" y="3038475"/>
          <p14:tracePt t="16967" x="3579813" y="3054350"/>
          <p14:tracePt t="16968" x="3563938" y="3062288"/>
          <p14:tracePt t="16969" x="3556000" y="3070225"/>
          <p14:tracePt t="16970" x="3540125" y="3086100"/>
          <p14:tracePt t="16971" x="3532188" y="3086100"/>
          <p14:tracePt t="16972" x="3532188" y="3094038"/>
          <p14:tracePt t="16973" x="3516313" y="3101975"/>
          <p14:tracePt t="16974" x="3508375" y="3101975"/>
          <p14:tracePt t="16975" x="3508375" y="3109913"/>
          <p14:tracePt t="16976" x="3500438" y="3117850"/>
          <p14:tracePt t="16978" x="3492500" y="3117850"/>
          <p14:tracePt t="16978" x="3484563" y="3125788"/>
          <p14:tracePt t="16980" x="3476625" y="3133725"/>
          <p14:tracePt t="16981" x="3468688" y="3133725"/>
          <p14:tracePt t="16982" x="3468688" y="3141663"/>
          <p14:tracePt t="16983" x="3460750" y="3149600"/>
          <p14:tracePt t="16985" x="3452813" y="3149600"/>
          <p14:tracePt t="16986" x="3444875" y="3157538"/>
          <p14:tracePt t="16987" x="3436938" y="3157538"/>
          <p14:tracePt t="16989" x="3436938" y="3165475"/>
          <p14:tracePt t="16991" x="3429000" y="3165475"/>
          <p14:tracePt t="16992" x="3421063" y="3165475"/>
          <p14:tracePt t="16994" x="3421063" y="3173413"/>
          <p14:tracePt t="16995" x="3413125" y="3173413"/>
          <p14:tracePt t="16997" x="3405188" y="3173413"/>
          <p14:tracePt t="16999" x="3405188" y="3181350"/>
          <p14:tracePt t="17001" x="3397250" y="3181350"/>
          <p14:tracePt t="17003" x="3389313" y="3181350"/>
          <p14:tracePt t="17035" x="3389313" y="3173413"/>
          <p14:tracePt t="17040" x="3389313" y="3165475"/>
          <p14:tracePt t="17042" x="3389313" y="3157538"/>
          <p14:tracePt t="17045" x="3389313" y="3149600"/>
          <p14:tracePt t="17049" x="3389313" y="3133725"/>
          <p14:tracePt t="17052" x="3389313" y="3125788"/>
          <p14:tracePt t="17054" x="3397250" y="3117850"/>
          <p14:tracePt t="17056" x="3397250" y="3109913"/>
          <p14:tracePt t="17059" x="3397250" y="3101975"/>
          <p14:tracePt t="17062" x="3397250" y="3094038"/>
          <p14:tracePt t="17063" x="3405188" y="3086100"/>
          <p14:tracePt t="17065" x="3405188" y="3078163"/>
          <p14:tracePt t="17069" x="3405188" y="3070225"/>
          <p14:tracePt t="17071" x="3405188" y="3062288"/>
          <p14:tracePt t="17072" x="3405188" y="3054350"/>
          <p14:tracePt t="17075" x="3405188" y="3046413"/>
          <p14:tracePt t="17077" x="3413125" y="3038475"/>
          <p14:tracePt t="17080" x="3413125" y="3030538"/>
          <p14:tracePt t="17082" x="3413125" y="3022600"/>
          <p14:tracePt t="17085" x="3413125" y="3006725"/>
          <p14:tracePt t="17088" x="3421063" y="2998788"/>
          <p14:tracePt t="17091" x="3421063" y="2990850"/>
          <p14:tracePt t="17092" x="3421063" y="2982913"/>
          <p14:tracePt t="17093" x="3429000" y="2982913"/>
          <p14:tracePt t="17096" x="3429000" y="2974975"/>
          <p14:tracePt t="17100" x="3429000" y="2967038"/>
          <p14:tracePt t="17101" x="3429000" y="2959100"/>
          <p14:tracePt t="17103" x="3436938" y="2951163"/>
          <p14:tracePt t="17107" x="3436938" y="2943225"/>
          <p14:tracePt t="17111" x="3436938" y="2935288"/>
          <p14:tracePt t="17117" x="3436938" y="2919413"/>
          <p14:tracePt t="17122" x="3436938" y="2909888"/>
          <p14:tracePt t="17126" x="3444875" y="2909888"/>
          <p14:tracePt t="17128" x="3444875" y="2901950"/>
          <p14:tracePt t="17137" x="3444875" y="2894013"/>
          <p14:tracePt t="17158" x="3444875" y="2886075"/>
          <p14:tracePt t="17197" x="3444875" y="2894013"/>
          <p14:tracePt t="17201" x="3444875" y="2901950"/>
          <p14:tracePt t="17206" x="3444875" y="2909888"/>
          <p14:tracePt t="17208" x="3444875" y="2919413"/>
          <p14:tracePt t="17210" x="3444875" y="2927350"/>
          <p14:tracePt t="17212" x="3452813" y="2935288"/>
          <p14:tracePt t="17215" x="3460750" y="2943225"/>
          <p14:tracePt t="17218" x="3460750" y="2959100"/>
          <p14:tracePt t="17220" x="3468688" y="2967038"/>
          <p14:tracePt t="17221" x="3468688" y="2974975"/>
          <p14:tracePt t="17223" x="3468688" y="2990850"/>
          <p14:tracePt t="17226" x="3476625" y="2998788"/>
          <p14:tracePt t="17228" x="3476625" y="3006725"/>
          <p14:tracePt t="17230" x="3476625" y="3022600"/>
          <p14:tracePt t="17233" x="3484563" y="3038475"/>
          <p14:tracePt t="17235" x="3484563" y="3046413"/>
          <p14:tracePt t="17237" x="3492500" y="3054350"/>
          <p14:tracePt t="17240" x="3492500" y="3070225"/>
          <p14:tracePt t="17241" x="3500438" y="3070225"/>
          <p14:tracePt t="17243" x="3500438" y="3078163"/>
          <p14:tracePt t="17245" x="3500438" y="3086100"/>
          <p14:tracePt t="17246" x="3500438" y="3094038"/>
          <p14:tracePt t="17247" x="3508375" y="3094038"/>
          <p14:tracePt t="17248" x="3508375" y="3101975"/>
          <p14:tracePt t="17250" x="3516313" y="3101975"/>
          <p14:tracePt t="17252" x="3516313" y="3109913"/>
          <p14:tracePt t="17255" x="3516313" y="3117850"/>
          <p14:tracePt t="17257" x="3524250" y="3125788"/>
          <p14:tracePt t="17261" x="3524250" y="3133725"/>
          <p14:tracePt t="17267" x="3532188" y="3133725"/>
          <p14:tracePt t="17276" x="3540125" y="3133725"/>
          <p14:tracePt t="17299" x="3548063" y="3133725"/>
          <p14:tracePt t="17307" x="3548063" y="3125788"/>
          <p14:tracePt t="17309" x="3548063" y="3117850"/>
          <p14:tracePt t="17312" x="3548063" y="3109913"/>
          <p14:tracePt t="17318" x="3548063" y="3101975"/>
          <p14:tracePt t="17319" x="3548063" y="3094038"/>
          <p14:tracePt t="17321" x="3548063" y="3086100"/>
          <p14:tracePt t="17324" x="3548063" y="3078163"/>
          <p14:tracePt t="17328" x="3548063" y="3070225"/>
          <p14:tracePt t="17330" x="3548063" y="3062288"/>
          <p14:tracePt t="17333" x="3548063" y="3054350"/>
          <p14:tracePt t="17335" x="3548063" y="3046413"/>
          <p14:tracePt t="17337" x="3548063" y="3038475"/>
          <p14:tracePt t="17341" x="3548063" y="3022600"/>
          <p14:tracePt t="17346" x="3548063" y="3014663"/>
          <p14:tracePt t="17351" x="3540125" y="2998788"/>
          <p14:tracePt t="17353" x="3540125" y="2990850"/>
          <p14:tracePt t="17356" x="3540125" y="2982913"/>
          <p14:tracePt t="17361" x="3532188" y="2974975"/>
          <p14:tracePt t="17364" x="3532188" y="2959100"/>
          <p14:tracePt t="17369" x="3532188" y="2951163"/>
          <p14:tracePt t="17371" x="3524250" y="2951163"/>
          <p14:tracePt t="17374" x="3516313" y="2943225"/>
          <p14:tracePt t="17381" x="3516313" y="2935288"/>
          <p14:tracePt t="17386" x="3516313" y="2927350"/>
          <p14:tracePt t="17400" x="3508375" y="2927350"/>
          <p14:tracePt t="17419" x="3508375" y="2935288"/>
          <p14:tracePt t="17426" x="3508375" y="2943225"/>
          <p14:tracePt t="17429" x="3508375" y="2951163"/>
          <p14:tracePt t="17431" x="3508375" y="2959100"/>
          <p14:tracePt t="17435" x="3508375" y="2974975"/>
          <p14:tracePt t="17438" x="3508375" y="2982913"/>
          <p14:tracePt t="17440" x="3508375" y="2990850"/>
          <p14:tracePt t="17442" x="3508375" y="2998788"/>
          <p14:tracePt t="17445" x="3508375" y="3006725"/>
          <p14:tracePt t="17447" x="3508375" y="3014663"/>
          <p14:tracePt t="17451" x="3508375" y="3030538"/>
          <p14:tracePt t="17453" x="3508375" y="3038475"/>
          <p14:tracePt t="17458" x="3508375" y="3054350"/>
          <p14:tracePt t="17461" x="3508375" y="3062288"/>
          <p14:tracePt t="17466" x="3508375" y="3070225"/>
          <p14:tracePt t="17469" x="3508375" y="3078163"/>
          <p14:tracePt t="17474" x="3508375" y="3086100"/>
          <p14:tracePt t="17480" x="3516313" y="3086100"/>
          <p14:tracePt t="17486" x="3524250" y="3094038"/>
          <p14:tracePt t="17537" x="3532188" y="3094038"/>
          <p14:tracePt t="17547" x="3532188" y="3086100"/>
          <p14:tracePt t="17550" x="3532188" y="3078163"/>
          <p14:tracePt t="17551" x="3540125" y="3078163"/>
          <p14:tracePt t="17557" x="3540125" y="3070225"/>
          <p14:tracePt t="17560" x="3548063" y="3070225"/>
          <p14:tracePt t="17562" x="3556000" y="3062288"/>
          <p14:tracePt t="17568" x="3556000" y="3054350"/>
          <p14:tracePt t="17570" x="3563938" y="3046413"/>
          <p14:tracePt t="17575" x="3563938" y="3038475"/>
          <p14:tracePt t="17578" x="3579813" y="3038475"/>
          <p14:tracePt t="17581" x="3579813" y="3030538"/>
          <p14:tracePt t="17586" x="3587750" y="3030538"/>
          <p14:tracePt t="17589" x="3595688" y="3014663"/>
          <p14:tracePt t="17592" x="3603625" y="3014663"/>
          <p14:tracePt t="17594" x="3611563" y="3014663"/>
          <p14:tracePt t="17598" x="3619500" y="3006725"/>
          <p14:tracePt t="17603" x="3627438" y="3006725"/>
          <p14:tracePt t="17605" x="3635375" y="3006725"/>
          <p14:tracePt t="17607" x="3643313" y="2998788"/>
          <p14:tracePt t="17609" x="3651250" y="2998788"/>
          <p14:tracePt t="17612" x="3660775" y="2998788"/>
          <p14:tracePt t="17615" x="3676650" y="2998788"/>
          <p14:tracePt t="17619" x="3692525" y="2990850"/>
          <p14:tracePt t="17621" x="3700463" y="2990850"/>
          <p14:tracePt t="17622" x="3708400" y="2990850"/>
          <p14:tracePt t="17639" x="3843338" y="2990850"/>
          <p14:tracePt t="17641" x="3867150" y="2990850"/>
          <p14:tracePt t="17642" x="3875088" y="2990850"/>
          <p14:tracePt t="17645" x="3914775" y="2990850"/>
          <p14:tracePt t="17646" x="3930650" y="2990850"/>
          <p14:tracePt t="17648" x="3946525" y="2990850"/>
          <p14:tracePt t="17651" x="3986213" y="2990850"/>
          <p14:tracePt t="17653" x="4019550" y="2990850"/>
          <p14:tracePt t="17655" x="4043363" y="2998788"/>
          <p14:tracePt t="17657" x="4075113" y="3006725"/>
          <p14:tracePt t="17661" x="4138613" y="3006725"/>
          <p14:tracePt t="17661" x="4154488" y="3006725"/>
          <p14:tracePt t="17662" x="4170363" y="3014663"/>
          <p14:tracePt t="17665" x="4186238" y="3014663"/>
          <p14:tracePt t="17666" x="4233863" y="3022600"/>
          <p14:tracePt t="17668" x="4257675" y="3030538"/>
          <p14:tracePt t="17670" x="4273550" y="3030538"/>
          <p14:tracePt t="17671" x="4289425" y="3030538"/>
          <p14:tracePt t="17671" x="4305300" y="3030538"/>
          <p14:tracePt t="17673" x="4321175" y="3030538"/>
          <p14:tracePt t="17673" x="4337050" y="3030538"/>
          <p14:tracePt t="17675" x="4352925" y="3030538"/>
          <p14:tracePt t="17676" x="4370388" y="3038475"/>
          <p14:tracePt t="17677" x="4386263" y="3038475"/>
          <p14:tracePt t="17678" x="4394200" y="3038475"/>
          <p14:tracePt t="17679" x="4410075" y="3046413"/>
          <p14:tracePt t="17680" x="4425950" y="3054350"/>
          <p14:tracePt t="17681" x="4441825" y="3054350"/>
          <p14:tracePt t="17683" x="4473575" y="3054350"/>
          <p14:tracePt t="17685" x="4497388" y="3054350"/>
          <p14:tracePt t="17686" x="4529138" y="3062288"/>
          <p14:tracePt t="17688" x="4545013" y="3062288"/>
          <p14:tracePt t="17689" x="4552950" y="3062288"/>
          <p14:tracePt t="17690" x="4568825" y="3062288"/>
          <p14:tracePt t="17690" x="4576763" y="3070225"/>
          <p14:tracePt t="17692" x="4592638" y="3070225"/>
          <p14:tracePt t="17692" x="4600575" y="3070225"/>
          <p14:tracePt t="17694" x="4608513" y="3070225"/>
          <p14:tracePt t="17694" x="4624388" y="3070225"/>
          <p14:tracePt t="17696" x="4640263" y="3070225"/>
          <p14:tracePt t="17696" x="4648200" y="3078163"/>
          <p14:tracePt t="17697" x="4664075" y="3078163"/>
          <p14:tracePt t="17699" x="4679950" y="3086100"/>
          <p14:tracePt t="17700" x="4687888" y="3086100"/>
          <p14:tracePt t="17702" x="4705350" y="3086100"/>
          <p14:tracePt t="17702" x="4713288" y="3086100"/>
          <p14:tracePt t="17704" x="4721225" y="3086100"/>
          <p14:tracePt t="17704" x="4737100" y="3086100"/>
          <p14:tracePt t="17706" x="4745038" y="3086100"/>
          <p14:tracePt t="17707" x="4760913" y="3086100"/>
          <p14:tracePt t="17710" x="4776788" y="3094038"/>
          <p14:tracePt t="17711" x="4784725" y="3094038"/>
          <p14:tracePt t="17713" x="4800600" y="3094038"/>
          <p14:tracePt t="17717" x="4816475" y="3094038"/>
          <p14:tracePt t="17719" x="4824413" y="3094038"/>
          <p14:tracePt t="17720" x="4832350" y="3094038"/>
          <p14:tracePt t="17721" x="4840288" y="3094038"/>
          <p14:tracePt t="17725" x="4848225" y="3094038"/>
          <p14:tracePt t="17727" x="4856163" y="3094038"/>
          <p14:tracePt t="17730" x="4864100" y="3094038"/>
          <p14:tracePt t="17736" x="4872038" y="3094038"/>
          <p14:tracePt t="19851" x="4872038" y="3101975"/>
          <p14:tracePt t="19856" x="4864100" y="3109913"/>
          <p14:tracePt t="19860" x="4856163" y="3109913"/>
          <p14:tracePt t="19863" x="4856163" y="3117850"/>
          <p14:tracePt t="19865" x="4848225" y="3117850"/>
          <p14:tracePt t="19871" x="4840288" y="3117850"/>
          <p14:tracePt t="19876" x="4840288" y="3125788"/>
          <p14:tracePt t="19877" x="4832350" y="3125788"/>
          <p14:tracePt t="19881" x="4824413" y="3125788"/>
          <p14:tracePt t="19884" x="4824413" y="3133725"/>
          <p14:tracePt t="19886" x="4816475" y="3133725"/>
          <p14:tracePt t="19889" x="4816475" y="3141663"/>
          <p14:tracePt t="19891" x="4808538" y="3141663"/>
          <p14:tracePt t="19895" x="4800600" y="3141663"/>
          <p14:tracePt t="19898" x="4800600" y="3149600"/>
          <p14:tracePt t="19903" x="4792663" y="3149600"/>
          <p14:tracePt t="19909" x="4784725" y="3149600"/>
          <p14:tracePt t="19912" x="4784725" y="3157538"/>
          <p14:tracePt t="19918" x="4776788" y="3157538"/>
          <p14:tracePt t="19935" x="4776788" y="3165475"/>
          <p14:tracePt t="19951" x="4768850" y="3165475"/>
          <p14:tracePt t="24576" x="4776788" y="3165475"/>
          <p14:tracePt t="24579" x="4792663" y="3157538"/>
          <p14:tracePt t="24581" x="4800600" y="3149600"/>
          <p14:tracePt t="24583" x="4808538" y="3149600"/>
          <p14:tracePt t="24585" x="4816475" y="3141663"/>
          <p14:tracePt t="24586" x="4816475" y="3133725"/>
          <p14:tracePt t="24589" x="4840288" y="3125788"/>
          <p14:tracePt t="24592" x="4864100" y="3109913"/>
          <p14:tracePt t="24594" x="4879975" y="3094038"/>
          <p14:tracePt t="24598" x="4911725" y="3070225"/>
          <p14:tracePt t="24601" x="4951413" y="3038475"/>
          <p14:tracePt t="24603" x="4967288" y="3022600"/>
          <p14:tracePt t="24604" x="4991100" y="3014663"/>
          <p14:tracePt t="24606" x="5006975" y="2990850"/>
          <p14:tracePt t="24608" x="5038725" y="2967038"/>
          <p14:tracePt t="24609" x="5056188" y="2959100"/>
          <p14:tracePt t="24612" x="5095875" y="2927350"/>
          <p14:tracePt t="24615" x="5135563" y="2886075"/>
          <p14:tracePt t="24618" x="5183188" y="2854325"/>
          <p14:tracePt t="24620" x="5207000" y="2830513"/>
          <p14:tracePt t="24621" x="5230813" y="2814638"/>
          <p14:tracePt t="24623" x="5254625" y="2790825"/>
          <p14:tracePt t="24624" x="5270500" y="2774950"/>
          <p14:tracePt t="24634" x="5462588" y="2624138"/>
          <p14:tracePt t="24636" x="5494338" y="2600325"/>
          <p14:tracePt t="24637" x="5526088" y="2584450"/>
          <p14:tracePt t="24638" x="5565775" y="2551113"/>
          <p14:tracePt t="24640" x="5581650" y="2535238"/>
          <p14:tracePt t="24641" x="5613400" y="2519363"/>
          <p14:tracePt t="24642" x="5629275" y="2495550"/>
          <p14:tracePt t="24643" x="5645150" y="2487613"/>
          <p14:tracePt t="24644" x="5676900" y="2463800"/>
          <p14:tracePt t="24645" x="5700713" y="2455863"/>
          <p14:tracePt t="24646" x="5716588" y="2432050"/>
          <p14:tracePt t="24647" x="5749925" y="2416175"/>
          <p14:tracePt t="24647" x="5773738" y="2400300"/>
          <p14:tracePt t="24649" x="5789613" y="2384425"/>
          <p14:tracePt t="24650" x="5837238" y="2360613"/>
          <p14:tracePt t="24651" x="5861050" y="2344738"/>
          <p14:tracePt t="24653" x="5876925" y="2328863"/>
          <p14:tracePt t="24655" x="5940425" y="2289175"/>
          <p14:tracePt t="24656" x="5964238" y="2281238"/>
          <p14:tracePt t="24657" x="5995988" y="2265363"/>
          <p14:tracePt t="24658" x="6019800" y="2249488"/>
          <p14:tracePt t="24659" x="6035675" y="2241550"/>
          <p14:tracePt t="24660" x="6059488" y="2224088"/>
          <p14:tracePt t="24661" x="6083300" y="2208213"/>
          <p14:tracePt t="24662" x="6100763" y="2192338"/>
          <p14:tracePt t="24663" x="6140450" y="2176463"/>
          <p14:tracePt t="24664" x="6156325" y="2160588"/>
          <p14:tracePt t="24665" x="6180138" y="2160588"/>
          <p14:tracePt t="24667" x="6227763" y="2128838"/>
          <p14:tracePt t="24668" x="6251575" y="2120900"/>
          <p14:tracePt t="24669" x="6267450" y="2105025"/>
          <p14:tracePt t="24671" x="6330950" y="2081213"/>
          <p14:tracePt t="24672" x="6362700" y="2057400"/>
          <p14:tracePt t="24674" x="6386513" y="2049463"/>
          <p14:tracePt t="24675" x="6402388" y="2041525"/>
          <p14:tracePt t="24676" x="6434138" y="2025650"/>
          <p14:tracePt t="24677" x="6451600" y="2009775"/>
          <p14:tracePt t="24677" x="6475413" y="2001838"/>
          <p14:tracePt t="24678" x="6499225" y="1993900"/>
          <p14:tracePt t="24680" x="6515100" y="1985963"/>
          <p14:tracePt t="24681" x="6530975" y="1978025"/>
          <p14:tracePt t="24682" x="6554788" y="1962150"/>
          <p14:tracePt t="24684" x="6602413" y="1946275"/>
          <p14:tracePt t="24685" x="6618288" y="1938338"/>
          <p14:tracePt t="24686" x="6650038" y="1930400"/>
          <p14:tracePt t="24687" x="6665913" y="1930400"/>
          <p14:tracePt t="24689" x="6705600" y="1906588"/>
          <p14:tracePt t="24691" x="6745288" y="1906588"/>
          <p14:tracePt t="24692" x="6761163" y="1898650"/>
          <p14:tracePt t="24693" x="6784975" y="1881188"/>
          <p14:tracePt t="24694" x="6802438" y="1881188"/>
          <p14:tracePt t="24695" x="6850063" y="1865313"/>
          <p14:tracePt t="24696" x="6865938" y="1857375"/>
          <p14:tracePt t="24698" x="6881813" y="1857375"/>
          <p14:tracePt t="24699" x="6897688" y="1849438"/>
          <p14:tracePt t="24701" x="6945313" y="1833563"/>
          <p14:tracePt t="24702" x="6969125" y="1833563"/>
          <p14:tracePt t="24703" x="7000875" y="1825625"/>
          <p14:tracePt t="24705" x="7016750" y="1817688"/>
          <p14:tracePt t="24706" x="7048500" y="1809750"/>
          <p14:tracePt t="24708" x="7072313" y="1809750"/>
          <p14:tracePt t="24709" x="7088188" y="1801813"/>
          <p14:tracePt t="24710" x="7104063" y="1793875"/>
          <p14:tracePt t="24710" x="7119938" y="1785938"/>
          <p14:tracePt t="24712" x="7135813" y="1785938"/>
          <p14:tracePt t="24713" x="7153275" y="1785938"/>
          <p14:tracePt t="24714" x="7177088" y="1785938"/>
          <p14:tracePt t="24715" x="7192963" y="1778000"/>
          <p14:tracePt t="24717" x="7216775" y="1770063"/>
          <p14:tracePt t="24718" x="7248525" y="1762125"/>
          <p14:tracePt t="24720" x="7264400" y="1762125"/>
          <p14:tracePt t="24721" x="7296150" y="1754188"/>
          <p14:tracePt t="24722" x="7312025" y="1746250"/>
          <p14:tracePt t="24723" x="7319963" y="1746250"/>
          <p14:tracePt t="24724" x="7327900" y="1738313"/>
          <p14:tracePt t="24726" x="7351713" y="1730375"/>
          <p14:tracePt t="24727" x="7359650" y="1730375"/>
          <p14:tracePt t="24728" x="7367588" y="1730375"/>
          <p14:tracePt t="24729" x="7391400" y="1722438"/>
          <p14:tracePt t="24730" x="7391400" y="1714500"/>
          <p14:tracePt t="24731" x="7407275" y="1714500"/>
          <p14:tracePt t="24732" x="7415213" y="1714500"/>
          <p14:tracePt t="24734" x="7439025" y="1698625"/>
          <p14:tracePt t="24736" x="7462838" y="1698625"/>
          <p14:tracePt t="24737" x="7470775" y="1690688"/>
          <p14:tracePt t="24738" x="7486650" y="1690688"/>
          <p14:tracePt t="24739" x="7496175" y="1682750"/>
          <p14:tracePt t="24740" x="7512050" y="1682750"/>
          <p14:tracePt t="24742" x="7519988" y="1674813"/>
          <p14:tracePt t="24743" x="7527925" y="1666875"/>
          <p14:tracePt t="24744" x="7535863" y="1666875"/>
          <p14:tracePt t="24745" x="7543800" y="1666875"/>
          <p14:tracePt t="24747" x="7551738" y="1651000"/>
          <p14:tracePt t="24749" x="7559675" y="1651000"/>
          <p14:tracePt t="24750" x="7567613" y="1651000"/>
          <p14:tracePt t="24751" x="7575550" y="1643063"/>
          <p14:tracePt t="24754" x="7583488" y="1635125"/>
          <p14:tracePt t="24754" x="7591425" y="1635125"/>
          <p14:tracePt t="24758" x="7599363" y="1627188"/>
          <p14:tracePt t="24759" x="7607300" y="1627188"/>
          <p14:tracePt t="24762" x="7607300" y="1619250"/>
          <p14:tracePt t="24762" x="7615238" y="1619250"/>
          <p14:tracePt t="24764" x="7623175" y="1619250"/>
          <p14:tracePt t="24764" x="7623175" y="1611313"/>
          <p14:tracePt t="24768" x="7631113" y="1611313"/>
          <p14:tracePt t="24769" x="7631113" y="1603375"/>
          <p14:tracePt t="24774" x="7639050" y="1603375"/>
          <p14:tracePt t="24782" x="7639050" y="1595438"/>
          <p14:tracePt t="24834" x="7646988" y="1595438"/>
          <p14:tracePt t="24839" x="7654925" y="1595438"/>
          <p14:tracePt t="24844" x="7662863" y="1595438"/>
          <p14:tracePt t="24848" x="7670800" y="1587500"/>
          <p14:tracePt t="24852" x="7686675" y="1579563"/>
          <p14:tracePt t="24854" x="7694613" y="1579563"/>
          <p14:tracePt t="24859" x="7702550" y="1579563"/>
          <p14:tracePt t="24860" x="7702550" y="1571625"/>
          <p14:tracePt t="24862" x="7718425" y="1571625"/>
          <p14:tracePt t="24865" x="7726363" y="1563688"/>
          <p14:tracePt t="24868" x="7742238" y="1555750"/>
          <p14:tracePt t="24870" x="7750175" y="1555750"/>
          <p14:tracePt t="24872" x="7758113" y="1555750"/>
          <p14:tracePt t="24874" x="7766050" y="1547813"/>
          <p14:tracePt t="24877" x="7773988" y="1547813"/>
          <p14:tracePt t="24878" x="7781925" y="1538288"/>
          <p14:tracePt t="24880" x="7789863" y="1538288"/>
          <p14:tracePt t="24884" x="7805738" y="1530350"/>
          <p14:tracePt t="24887" x="7813675" y="1522413"/>
          <p14:tracePt t="24888" x="7821613" y="1522413"/>
          <p14:tracePt t="24890" x="7829550" y="1514475"/>
          <p14:tracePt t="24892" x="7839075" y="1514475"/>
          <p14:tracePt t="24894" x="7839075" y="1506538"/>
          <p14:tracePt t="24894" x="7847013" y="1506538"/>
          <p14:tracePt t="24897" x="7854950" y="1506538"/>
          <p14:tracePt t="24897" x="7854950" y="1498600"/>
          <p14:tracePt t="24899" x="7862888" y="1498600"/>
          <p14:tracePt t="24900" x="7870825" y="1490663"/>
          <p14:tracePt t="24902" x="7878763" y="1490663"/>
          <p14:tracePt t="24904" x="7878763" y="1482725"/>
          <p14:tracePt t="24905" x="7886700" y="1482725"/>
          <p14:tracePt t="24907" x="7894638" y="1482725"/>
          <p14:tracePt t="24908" x="7894638" y="1474788"/>
          <p14:tracePt t="24910" x="7902575" y="1474788"/>
          <p14:tracePt t="24911" x="7902575" y="1466850"/>
          <p14:tracePt t="24913" x="7910513" y="1466850"/>
          <p14:tracePt t="24914" x="7910513" y="1458913"/>
          <p14:tracePt t="24916" x="7926388" y="1458913"/>
          <p14:tracePt t="24918" x="7926388" y="1450975"/>
          <p14:tracePt t="24920" x="7934325" y="1450975"/>
          <p14:tracePt t="24922" x="7934325" y="1443038"/>
          <p14:tracePt t="24923" x="7950200" y="1443038"/>
          <p14:tracePt t="24926" x="7950200" y="1435100"/>
          <p14:tracePt t="24928" x="7958138" y="1427163"/>
          <p14:tracePt t="24932" x="7966075" y="1427163"/>
          <p14:tracePt t="24934" x="7966075" y="1419225"/>
          <p14:tracePt t="24937" x="7974013" y="1411288"/>
          <p14:tracePt t="24939" x="7981950" y="1411288"/>
          <p14:tracePt t="24941" x="7981950" y="1403350"/>
          <p14:tracePt t="24943" x="7989888" y="1403350"/>
          <p14:tracePt t="24944" x="7989888" y="1395413"/>
          <p14:tracePt t="24949" x="7989888" y="1387475"/>
          <p14:tracePt t="24951" x="7997825" y="1387475"/>
          <p14:tracePt t="24953" x="7997825" y="1379538"/>
          <p14:tracePt t="24960" x="7997825" y="1371600"/>
          <p14:tracePt t="24960" x="8005763" y="1371600"/>
          <p14:tracePt t="24963" x="8005763" y="1363663"/>
          <p14:tracePt t="24969" x="8005763" y="1355725"/>
          <p14:tracePt t="24986" x="8005763" y="1347788"/>
          <p14:tracePt t="25015" x="7997825" y="1347788"/>
          <p14:tracePt t="25020" x="7989888" y="1347788"/>
          <p14:tracePt t="25022" x="7981950" y="1355725"/>
          <p14:tracePt t="25026" x="7974013" y="1355725"/>
          <p14:tracePt t="25028" x="7966075" y="1371600"/>
          <p14:tracePt t="25031" x="7958138" y="1371600"/>
          <p14:tracePt t="25036" x="7950200" y="1371600"/>
          <p14:tracePt t="25037" x="7942263" y="1379538"/>
          <p14:tracePt t="25039" x="7934325" y="1379538"/>
          <p14:tracePt t="25041" x="7934325" y="1387475"/>
          <p14:tracePt t="25044" x="7926388" y="1387475"/>
          <p14:tracePt t="25046" x="7918450" y="1387475"/>
          <p14:tracePt t="25048" x="7910513" y="1403350"/>
          <p14:tracePt t="25053" x="7902575" y="1403350"/>
          <p14:tracePt t="25055" x="7902575" y="1411288"/>
          <p14:tracePt t="25057" x="7894638" y="1411288"/>
          <p14:tracePt t="25061" x="7894638" y="1419225"/>
          <p14:tracePt t="25063" x="7886700" y="1419225"/>
          <p14:tracePt t="25069" x="7878763" y="1419225"/>
          <p14:tracePt t="25071" x="7878763" y="1427163"/>
          <p14:tracePt t="25112" x="7886700" y="1427163"/>
          <p14:tracePt t="25117" x="7894638" y="1427163"/>
          <p14:tracePt t="25118" x="7894638" y="1419225"/>
          <p14:tracePt t="25122" x="7902575" y="1411288"/>
          <p14:tracePt t="25124" x="7910513" y="1411288"/>
          <p14:tracePt t="25125" x="7918450" y="1411288"/>
          <p14:tracePt t="25129" x="7934325" y="1403350"/>
          <p14:tracePt t="25131" x="7934325" y="1395413"/>
          <p14:tracePt t="25133" x="7942263" y="1395413"/>
          <p14:tracePt t="25137" x="7958138" y="1387475"/>
          <p14:tracePt t="25140" x="7966075" y="1379538"/>
          <p14:tracePt t="25142" x="7981950" y="1379538"/>
          <p14:tracePt t="25144" x="7989888" y="1371600"/>
          <p14:tracePt t="25148" x="7997825" y="1363663"/>
          <p14:tracePt t="25151" x="8013700" y="1355725"/>
          <p14:tracePt t="25154" x="8021638" y="1355725"/>
          <p14:tracePt t="25157" x="8037513" y="1347788"/>
          <p14:tracePt t="25160" x="8045450" y="1347788"/>
          <p14:tracePt t="25161" x="8045450" y="1339850"/>
          <p14:tracePt t="25163" x="8053388" y="1331913"/>
          <p14:tracePt t="25167" x="8061325" y="1331913"/>
          <p14:tracePt t="25170" x="8069263" y="1323975"/>
          <p14:tracePt t="25172" x="8077200" y="1323975"/>
          <p14:tracePt t="25173" x="8077200" y="1316038"/>
          <p14:tracePt t="25176" x="8085138" y="1316038"/>
          <p14:tracePt t="25178" x="8085138" y="1308100"/>
          <p14:tracePt t="25181" x="8093075" y="1308100"/>
          <p14:tracePt t="25182" x="8093075" y="1300163"/>
          <p14:tracePt t="25186" x="8101013" y="1300163"/>
          <p14:tracePt t="25188" x="8101013" y="1292225"/>
          <p14:tracePt t="25195" x="8108950" y="1292225"/>
          <p14:tracePt t="25232" x="8101013" y="1292225"/>
          <p14:tracePt t="25238" x="8093075" y="1292225"/>
          <p14:tracePt t="25240" x="8085138" y="1292225"/>
          <p14:tracePt t="25243" x="8077200" y="1292225"/>
          <p14:tracePt t="25246" x="8069263" y="1292225"/>
          <p14:tracePt t="25248" x="8061325" y="1300163"/>
          <p14:tracePt t="25250" x="8061325" y="1308100"/>
          <p14:tracePt t="25253" x="8053388" y="1308100"/>
          <p14:tracePt t="25256" x="8037513" y="1316038"/>
          <p14:tracePt t="25258" x="8029575" y="1323975"/>
          <p14:tracePt t="25261" x="8029575" y="1331913"/>
          <p14:tracePt t="25262" x="8021638" y="1331913"/>
          <p14:tracePt t="25265" x="8013700" y="1331913"/>
          <p14:tracePt t="25268" x="8005763" y="1339850"/>
          <p14:tracePt t="25271" x="7997825" y="1339850"/>
          <p14:tracePt t="25273" x="7997825" y="1347788"/>
          <p14:tracePt t="25277" x="7989888" y="1347788"/>
          <p14:tracePt t="25282" x="7989888" y="1355725"/>
          <p14:tracePt t="25286" x="7981950" y="1355725"/>
          <p14:tracePt t="25297" x="7981950" y="1363663"/>
          <p14:tracePt t="25431" x="7974013" y="1363663"/>
          <p14:tracePt t="25441" x="7966075" y="1363663"/>
          <p14:tracePt t="25448" x="7966075" y="1371600"/>
          <p14:tracePt t="25449" x="7958138" y="1371600"/>
          <p14:tracePt t="25534" x="7958138" y="1363663"/>
          <p14:tracePt t="25538" x="7958138" y="1355725"/>
          <p14:tracePt t="25544" x="7958138" y="1347788"/>
          <p14:tracePt t="25548" x="7966075" y="1339850"/>
          <p14:tracePt t="25554" x="7974013" y="1331913"/>
          <p14:tracePt t="25558" x="7981950" y="1323975"/>
          <p14:tracePt t="25562" x="7981950" y="1316038"/>
          <p14:tracePt t="25568" x="7989888" y="1308100"/>
          <p14:tracePt t="25575" x="7997825" y="1300163"/>
          <p14:tracePt t="25578" x="7997825" y="1292225"/>
          <p14:tracePt t="25582" x="8005763" y="1284288"/>
          <p14:tracePt t="25591" x="8005763" y="1276350"/>
          <p14:tracePt t="25592" x="8013700" y="1276350"/>
          <p14:tracePt t="25602" x="8013700" y="1268413"/>
          <p14:tracePt t="25604" x="8013700" y="1260475"/>
          <p14:tracePt t="25650" x="8005763" y="1260475"/>
          <p14:tracePt t="25655" x="7997825" y="1268413"/>
          <p14:tracePt t="25659" x="7981950" y="1268413"/>
          <p14:tracePt t="25661" x="7974013" y="1268413"/>
          <p14:tracePt t="25663" x="7966075" y="1268413"/>
          <p14:tracePt t="25668" x="7950200" y="1276350"/>
          <p14:tracePt t="25672" x="7934325" y="1276350"/>
          <p14:tracePt t="25676" x="7926388" y="1276350"/>
          <p14:tracePt t="25679" x="7918450" y="1276350"/>
          <p14:tracePt t="25680" x="7910513" y="1276350"/>
          <p14:tracePt t="25685" x="7902575" y="1276350"/>
          <p14:tracePt t="25688" x="7894638" y="1276350"/>
          <p14:tracePt t="25703" x="7886700" y="1276350"/>
          <p14:tracePt t="25757" x="7886700" y="1268413"/>
          <p14:tracePt t="25762" x="7886700" y="1260475"/>
          <p14:tracePt t="25802" x="7886700" y="1252538"/>
          <p14:tracePt t="25819" x="7886700" y="1244600"/>
          <p14:tracePt t="25867" x="7878763" y="1244600"/>
          <p14:tracePt t="25871" x="7870825" y="1244600"/>
          <p14:tracePt t="25874" x="7862888" y="1244600"/>
          <p14:tracePt t="25876" x="7854950" y="1244600"/>
          <p14:tracePt t="25878" x="7847013" y="1244600"/>
          <p14:tracePt t="25880" x="7839075" y="1244600"/>
          <p14:tracePt t="25882" x="7829550" y="1244600"/>
          <p14:tracePt t="25886" x="7797800" y="1244600"/>
          <p14:tracePt t="25888" x="7781925" y="1244600"/>
          <p14:tracePt t="25891" x="7766050" y="1244600"/>
          <p14:tracePt t="25893" x="7742238" y="1244600"/>
          <p14:tracePt t="25894" x="7734300" y="1244600"/>
          <p14:tracePt t="25896" x="7718425" y="1244600"/>
          <p14:tracePt t="25898" x="7702550" y="1244600"/>
          <p14:tracePt t="25900" x="7678738" y="1244600"/>
          <p14:tracePt t="25903" x="7654925" y="1244600"/>
          <p14:tracePt t="25904" x="7639050" y="1244600"/>
          <p14:tracePt t="25907" x="7607300" y="1244600"/>
          <p14:tracePt t="25908" x="7599363" y="1244600"/>
          <p14:tracePt t="25910" x="7575550" y="1244600"/>
          <p14:tracePt t="25911" x="7567613" y="1244600"/>
          <p14:tracePt t="25913" x="7559675" y="1244600"/>
          <p14:tracePt t="25914" x="7551738" y="1244600"/>
          <p14:tracePt t="25915" x="7543800" y="1244600"/>
          <p14:tracePt t="25916" x="7535863" y="1244600"/>
          <p14:tracePt t="25917" x="7527925" y="1244600"/>
          <p14:tracePt t="25918" x="7519988" y="1244600"/>
          <p14:tracePt t="25920" x="7512050" y="1244600"/>
          <p14:tracePt t="25921" x="7496175" y="1244600"/>
          <p14:tracePt t="25923" x="7486650" y="1244600"/>
          <p14:tracePt t="25924" x="7478713" y="1244600"/>
          <p14:tracePt t="25925" x="7470775" y="1244600"/>
          <p14:tracePt t="25927" x="7462838" y="1244600"/>
          <p14:tracePt t="25929" x="7454900" y="1244600"/>
          <p14:tracePt t="25932" x="7446963" y="1244600"/>
          <p14:tracePt t="25934" x="7439025" y="1244600"/>
          <p14:tracePt t="25937" x="7431088" y="1244600"/>
          <p14:tracePt t="26056" x="7439025" y="1244600"/>
          <p14:tracePt t="26062" x="7446963" y="1244600"/>
          <p14:tracePt t="26070" x="7454900" y="1244600"/>
          <p14:tracePt t="26078" x="7462838" y="1244600"/>
          <p14:tracePt t="26084" x="7470775" y="1244600"/>
          <p14:tracePt t="26087" x="7478713" y="1244600"/>
          <p14:tracePt t="26090" x="7486650" y="1244600"/>
          <p14:tracePt t="26094" x="7496175" y="1244600"/>
          <p14:tracePt t="26100" x="7504113" y="1244600"/>
          <p14:tracePt t="26102" x="7512050" y="1244600"/>
          <p14:tracePt t="26104" x="7519988" y="1244600"/>
          <p14:tracePt t="26108" x="7527925" y="1244600"/>
          <p14:tracePt t="26112" x="7535863" y="1244600"/>
          <p14:tracePt t="26115" x="7543800" y="1244600"/>
          <p14:tracePt t="26118" x="7551738" y="1244600"/>
          <p14:tracePt t="26122" x="7559675" y="1244600"/>
          <p14:tracePt t="26126" x="7567613" y="1244600"/>
          <p14:tracePt t="26128" x="7575550" y="1244600"/>
          <p14:tracePt t="26135" x="7583488" y="1244600"/>
          <p14:tracePt t="26138" x="7591425" y="1244600"/>
          <p14:tracePt t="26143" x="7599363" y="1244600"/>
          <p14:tracePt t="26148" x="7607300" y="1244600"/>
          <p14:tracePt t="26152" x="7615238" y="1244600"/>
          <p14:tracePt t="26154" x="7623175" y="1244600"/>
          <p14:tracePt t="26160" x="7631113" y="1244600"/>
          <p14:tracePt t="26164" x="7646988" y="1244600"/>
          <p14:tracePt t="26169" x="7654925" y="1244600"/>
          <p14:tracePt t="26172" x="7662863" y="1244600"/>
          <p14:tracePt t="26176" x="7670800" y="1244600"/>
          <p14:tracePt t="26178" x="7678738" y="1244600"/>
          <p14:tracePt t="26185" x="7686675" y="1236663"/>
          <p14:tracePt t="26187" x="7694613" y="1236663"/>
          <p14:tracePt t="26191" x="7710488" y="1228725"/>
          <p14:tracePt t="26197" x="7718425" y="1228725"/>
          <p14:tracePt t="26201" x="7726363" y="1228725"/>
          <p14:tracePt t="26206" x="7734300" y="1228725"/>
          <p14:tracePt t="26208" x="7742238" y="1228725"/>
          <p14:tracePt t="26213" x="7750175" y="1228725"/>
          <p14:tracePt t="26218" x="7758113" y="1228725"/>
          <p14:tracePt t="26220" x="7758113" y="1220788"/>
          <p14:tracePt t="26222" x="7766050" y="1220788"/>
          <p14:tracePt t="26225" x="7773988" y="1220788"/>
          <p14:tracePt t="26236" x="7781925" y="1220788"/>
          <p14:tracePt t="26408" x="7789863" y="1220788"/>
          <p14:tracePt t="26414" x="7789863" y="1228725"/>
          <p14:tracePt t="26417" x="7797800" y="1228725"/>
          <p14:tracePt t="26419" x="7805738" y="1236663"/>
          <p14:tracePt t="26423" x="7805738" y="1244600"/>
          <p14:tracePt t="26424" x="7813675" y="1244600"/>
          <p14:tracePt t="26429" x="7821613" y="1244600"/>
          <p14:tracePt t="26431" x="7829550" y="1252538"/>
          <p14:tracePt t="26435" x="7839075" y="1252538"/>
          <p14:tracePt t="26438" x="7847013" y="1260475"/>
          <p14:tracePt t="26441" x="7854950" y="1268413"/>
          <p14:tracePt t="26444" x="7862888" y="1268413"/>
          <p14:tracePt t="26446" x="7862888" y="1276350"/>
          <p14:tracePt t="26449" x="7870825" y="1276350"/>
          <p14:tracePt t="26452" x="7886700" y="1284288"/>
          <p14:tracePt t="26456" x="7894638" y="1284288"/>
          <p14:tracePt t="26458" x="7902575" y="1284288"/>
          <p14:tracePt t="26462" x="7910513" y="1292225"/>
          <p14:tracePt t="26464" x="7918450" y="1300163"/>
          <p14:tracePt t="26468" x="7926388" y="1300163"/>
          <p14:tracePt t="26472" x="7934325" y="1300163"/>
          <p14:tracePt t="26474" x="7942263" y="1308100"/>
          <p14:tracePt t="26479" x="7950200" y="1308100"/>
          <p14:tracePt t="26482" x="7950200" y="1316038"/>
          <p14:tracePt t="26485" x="7958138" y="1316038"/>
          <p14:tracePt t="26491" x="7966075" y="1316038"/>
          <p14:tracePt t="26501" x="7974013" y="1323975"/>
          <p14:tracePt t="26604" x="7974013" y="1331913"/>
          <p14:tracePt t="26611" x="7974013" y="1339850"/>
          <p14:tracePt t="26621" x="7974013" y="1347788"/>
          <p14:tracePt t="26629" x="7974013" y="1355725"/>
          <p14:tracePt t="26652" x="7981950" y="1379538"/>
          <p14:tracePt t="26654" x="7981950" y="1387475"/>
          <p14:tracePt t="26662" x="7981950" y="1395413"/>
          <p14:tracePt t="26665" x="7981950" y="1403350"/>
          <p14:tracePt t="26673" x="7989888" y="1403350"/>
          <p14:tracePt t="26677" x="7989888" y="1411288"/>
          <p14:tracePt t="26685" x="7989888" y="1419225"/>
          <p14:tracePt t="26697" x="7997825" y="1419225"/>
          <p14:tracePt t="26701" x="7997825" y="1427163"/>
          <p14:tracePt t="26713" x="8005763" y="1427163"/>
          <p14:tracePt t="26718" x="8005763" y="1435100"/>
          <p14:tracePt t="26744" x="8005763" y="1443038"/>
          <p14:tracePt t="26822" x="8005763" y="1450975"/>
          <p14:tracePt t="26830" x="8005763" y="1458913"/>
          <p14:tracePt t="26834" x="8005763" y="1466850"/>
          <p14:tracePt t="26841" x="8005763" y="1474788"/>
          <p14:tracePt t="26846" x="8005763" y="1482725"/>
          <p14:tracePt t="26855" x="8005763" y="1490663"/>
          <p14:tracePt t="26857" x="8005763" y="1498600"/>
          <p14:tracePt t="26864" x="8005763" y="1506538"/>
          <p14:tracePt t="26865" x="8013700" y="1506538"/>
          <p14:tracePt t="26871" x="8013700" y="1514475"/>
          <p14:tracePt t="26881" x="8013700" y="1522413"/>
          <p14:tracePt t="26888" x="8013700" y="1530350"/>
          <p14:tracePt t="26907" x="8013700" y="1538288"/>
          <p14:tracePt t="26983" x="8013700" y="1547813"/>
          <p14:tracePt t="26993" x="8013700" y="1555750"/>
          <p14:tracePt t="27001" x="8013700" y="1563688"/>
          <p14:tracePt t="27011" x="8013700" y="1571625"/>
          <p14:tracePt t="27022" x="8013700" y="1579563"/>
          <p14:tracePt t="27031" x="8013700" y="1587500"/>
          <p14:tracePt t="27043" x="8013700" y="1595438"/>
          <p14:tracePt t="27046" x="8013700" y="1603375"/>
          <p14:tracePt t="27059" x="8013700" y="1611313"/>
          <p14:tracePt t="27071" x="8013700" y="1619250"/>
          <p14:tracePt t="27084" x="8013700" y="1627188"/>
          <p14:tracePt t="27101" x="8013700" y="1635125"/>
          <p14:tracePt t="27167" x="8013700" y="1643063"/>
          <p14:tracePt t="27188" x="8013700" y="1651000"/>
          <p14:tracePt t="27209" x="8013700" y="1658938"/>
          <p14:tracePt t="27218" x="8013700" y="1666875"/>
          <p14:tracePt t="27238" x="8013700" y="1674813"/>
          <p14:tracePt t="27266" x="8013700" y="1682750"/>
          <p14:tracePt t="27304" x="8021638" y="1682750"/>
          <p14:tracePt t="29137" x="8021638" y="1674813"/>
          <p14:tracePt t="29141" x="8029575" y="1674813"/>
          <p14:tracePt t="29150" x="8037513" y="1666875"/>
          <p14:tracePt t="29155" x="8037513" y="1658938"/>
          <p14:tracePt t="29164" x="8037513" y="1651000"/>
          <p14:tracePt t="29168" x="8045450" y="1651000"/>
          <p14:tracePt t="29175" x="8045450" y="1643063"/>
          <p14:tracePt t="29186" x="8053388" y="1635125"/>
          <p14:tracePt t="29189" x="8053388" y="1627188"/>
          <p14:tracePt t="29204" x="8053388" y="1619250"/>
          <p14:tracePt t="29210" x="8061325" y="1619250"/>
          <p14:tracePt t="29218" x="8061325" y="1611313"/>
          <p14:tracePt t="29225" x="8069263" y="1611313"/>
          <p14:tracePt t="29239" x="8069263" y="1603375"/>
          <p14:tracePt t="29258" x="8069263" y="1595438"/>
          <p14:tracePt t="29658" x="8069263" y="1587500"/>
          <p14:tracePt t="29667" x="8069263" y="1579563"/>
          <p14:tracePt t="29674" x="8069263" y="1571625"/>
          <p14:tracePt t="29691" x="8069263" y="1563688"/>
          <p14:tracePt t="29708" x="8069263" y="1555750"/>
          <p14:tracePt t="29850" x="8061325" y="1555750"/>
          <p14:tracePt t="29857" x="8061325" y="1563688"/>
          <p14:tracePt t="29878" x="8053388" y="1563688"/>
          <p14:tracePt t="30969" x="8053388" y="1571625"/>
          <p14:tracePt t="30980" x="8053388" y="1579563"/>
          <p14:tracePt t="30987" x="8053388" y="1587500"/>
          <p14:tracePt t="30994" x="8053388" y="1595438"/>
          <p14:tracePt t="30996" x="8053388" y="1603375"/>
          <p14:tracePt t="30998" x="8061325" y="1603375"/>
          <p14:tracePt t="31001" x="8069263" y="1603375"/>
          <p14:tracePt t="31004" x="8077200" y="1619250"/>
          <p14:tracePt t="31008" x="8085138" y="1619250"/>
          <p14:tracePt t="31011" x="8101013" y="1635125"/>
          <p14:tracePt t="31014" x="8116888" y="1635125"/>
          <p14:tracePt t="31015" x="8116888" y="1643063"/>
          <p14:tracePt t="31021" x="8148638" y="1658938"/>
          <p14:tracePt t="31023" x="8164513" y="1666875"/>
          <p14:tracePt t="31025" x="8180388" y="1674813"/>
          <p14:tracePt t="31026" x="8205788" y="1690688"/>
          <p14:tracePt t="31029" x="8221663" y="1690688"/>
          <p14:tracePt t="31031" x="8237538" y="1698625"/>
          <p14:tracePt t="31032" x="8253413" y="1706563"/>
          <p14:tracePt t="31036" x="8285163" y="1722438"/>
          <p14:tracePt t="31040" x="8340725" y="1738313"/>
          <p14:tracePt t="31041" x="8348663" y="1746250"/>
          <p14:tracePt t="31041" x="8356600" y="1754188"/>
          <p14:tracePt t="31042" x="8380413" y="1762125"/>
          <p14:tracePt t="31043" x="8388350" y="1762125"/>
          <p14:tracePt t="31044" x="8396288" y="1762125"/>
          <p14:tracePt t="31046" x="8412163" y="1770063"/>
          <p14:tracePt t="31047" x="8428038" y="1770063"/>
          <p14:tracePt t="31047" x="8435975" y="1778000"/>
          <p14:tracePt t="31049" x="8451850" y="1778000"/>
          <p14:tracePt t="31050" x="8483600" y="1793875"/>
          <p14:tracePt t="31051" x="8499475" y="1793875"/>
          <p14:tracePt t="31053" x="8515350" y="1801813"/>
          <p14:tracePt t="31054" x="8548688" y="1817688"/>
          <p14:tracePt t="31056" x="8572500" y="1817688"/>
          <p14:tracePt t="31056" x="8588375" y="1817688"/>
          <p14:tracePt t="31057" x="8604250" y="1825625"/>
          <p14:tracePt t="31058" x="8612188" y="1833563"/>
          <p14:tracePt t="31059" x="8636000" y="1833563"/>
          <p14:tracePt t="31061" x="8651875" y="1833563"/>
          <p14:tracePt t="31062" x="8675688" y="1841500"/>
          <p14:tracePt t="31063" x="8691563" y="1849438"/>
          <p14:tracePt t="31063" x="8707438" y="1857375"/>
          <p14:tracePt t="31065" x="8723313" y="1857375"/>
          <p14:tracePt t="31066" x="8747125" y="1865313"/>
          <p14:tracePt t="31068" x="8794750" y="1873250"/>
          <p14:tracePt t="31070" x="8826500" y="1881188"/>
          <p14:tracePt t="31072" x="8866188" y="1898650"/>
          <p14:tracePt t="31074" x="8947150" y="1906588"/>
          <p14:tracePt t="31075" x="8963025" y="1914525"/>
          <p14:tracePt t="31076" x="8986838" y="1922463"/>
          <p14:tracePt t="31078" x="9010650" y="1930400"/>
          <p14:tracePt t="31079" x="9034463" y="1930400"/>
          <p14:tracePt t="31080" x="9050338" y="1938338"/>
          <p14:tracePt t="31081" x="9074150" y="1938338"/>
          <p14:tracePt t="31081" x="9097963" y="1946275"/>
          <p14:tracePt t="31084" x="9145588" y="1962150"/>
          <p14:tracePt t="31085" x="9169400" y="1962150"/>
          <p14:tracePt t="31086" x="9193213" y="1962150"/>
          <p14:tracePt t="31088" x="9258300" y="1978025"/>
          <p14:tracePt t="31090" x="9282113" y="1985963"/>
          <p14:tracePt t="31092" x="9321800" y="1985963"/>
          <p14:tracePt t="31092" x="9345613" y="1985963"/>
          <p14:tracePt t="31093" x="9369425" y="1993900"/>
          <p14:tracePt t="31095" x="9393238" y="1993900"/>
          <p14:tracePt t="31096" x="9417050" y="1993900"/>
          <p14:tracePt t="31097" x="9432925" y="2001838"/>
          <p14:tracePt t="31098" x="9456738" y="2009775"/>
          <p14:tracePt t="31100" x="9504363" y="2009775"/>
          <p14:tracePt t="31101" x="9520238" y="2009775"/>
          <p14:tracePt t="31102" x="9536113" y="2009775"/>
          <p14:tracePt t="31103" x="9551988" y="2017713"/>
          <p14:tracePt t="31105" x="9617075" y="2025650"/>
          <p14:tracePt t="31106" x="9640888" y="2025650"/>
          <p14:tracePt t="31107" x="9656763" y="2025650"/>
          <p14:tracePt t="31108" x="9672638" y="2025650"/>
          <p14:tracePt t="31109" x="9696450" y="2025650"/>
          <p14:tracePt t="31110" x="9712325" y="2033588"/>
          <p14:tracePt t="31111" x="9728200" y="2033588"/>
          <p14:tracePt t="31112" x="9744075" y="2033588"/>
          <p14:tracePt t="31113" x="9759950" y="2033588"/>
          <p14:tracePt t="31114" x="9775825" y="2033588"/>
          <p14:tracePt t="31116" x="9791700" y="2033588"/>
          <p14:tracePt t="31118" x="9815513" y="2033588"/>
          <p14:tracePt t="31119" x="9831388" y="2033588"/>
          <p14:tracePt t="31121" x="9863138" y="2033588"/>
          <p14:tracePt t="31122" x="9879013" y="2033588"/>
          <p14:tracePt t="31123" x="9894888" y="2033588"/>
          <p14:tracePt t="31123" x="9902825" y="2033588"/>
          <p14:tracePt t="31124" x="9910763" y="2033588"/>
          <p14:tracePt t="31125" x="9926638" y="2033588"/>
          <p14:tracePt t="31126" x="9944100" y="2033588"/>
          <p14:tracePt t="31127" x="9952038" y="2033588"/>
          <p14:tracePt t="31128" x="9967913" y="2033588"/>
          <p14:tracePt t="31129" x="9975850" y="2033588"/>
          <p14:tracePt t="31130" x="9983788" y="2033588"/>
          <p14:tracePt t="31131" x="9991725" y="2033588"/>
          <p14:tracePt t="31133" x="10015538" y="2033588"/>
          <p14:tracePt t="31135" x="10023475" y="2025650"/>
          <p14:tracePt t="31136" x="10031413" y="2025650"/>
          <p14:tracePt t="31136" x="10039350" y="2025650"/>
          <p14:tracePt t="31137" x="10047288" y="2025650"/>
          <p14:tracePt t="31138" x="10047288" y="2017713"/>
          <p14:tracePt t="31139" x="10063163" y="2017713"/>
          <p14:tracePt t="31140" x="10071100" y="2017713"/>
          <p14:tracePt t="31143" x="10079038" y="2017713"/>
          <p14:tracePt t="31143" x="10086975" y="2009775"/>
          <p14:tracePt t="31144" x="10094913" y="2001838"/>
          <p14:tracePt t="31146" x="10102850" y="2001838"/>
          <p14:tracePt t="31147" x="10110788" y="1993900"/>
          <p14:tracePt t="31148" x="10118725" y="1993900"/>
          <p14:tracePt t="31152" x="10126663" y="1978025"/>
          <p14:tracePt t="31153" x="10134600" y="1978025"/>
          <p14:tracePt t="31153" x="10142538" y="1970088"/>
          <p14:tracePt t="31156" x="10150475" y="1970088"/>
          <p14:tracePt t="31157" x="10150475" y="1962150"/>
          <p14:tracePt t="31158" x="10166350" y="1954213"/>
          <p14:tracePt t="31159" x="10166350" y="1946275"/>
          <p14:tracePt t="31160" x="10174288" y="1946275"/>
          <p14:tracePt t="31161" x="10174288" y="1938338"/>
          <p14:tracePt t="31163" x="10182225" y="1930400"/>
          <p14:tracePt t="31164" x="10182225" y="1922463"/>
          <p14:tracePt t="31166" x="10182225" y="1914525"/>
          <p14:tracePt t="31169" x="10198100" y="1906588"/>
          <p14:tracePt t="31170" x="10198100" y="1898650"/>
          <p14:tracePt t="31172" x="10206038" y="1890713"/>
          <p14:tracePt t="31173" x="10213975" y="1873250"/>
          <p14:tracePt t="31175" x="10213975" y="1857375"/>
          <p14:tracePt t="31177" x="10221913" y="1849438"/>
          <p14:tracePt t="31178" x="10229850" y="1841500"/>
          <p14:tracePt t="31179" x="10229850" y="1833563"/>
          <p14:tracePt t="31180" x="10229850" y="1825625"/>
          <p14:tracePt t="31185" x="10237788" y="1801813"/>
          <p14:tracePt t="31187" x="10237788" y="1778000"/>
          <p14:tracePt t="31188" x="10245725" y="1778000"/>
          <p14:tracePt t="31189" x="10245725" y="1762125"/>
          <p14:tracePt t="31190" x="10253663" y="1754188"/>
          <p14:tracePt t="31192" x="10253663" y="1746250"/>
          <p14:tracePt t="31193" x="10253663" y="1730375"/>
          <p14:tracePt t="31194" x="10253663" y="1722438"/>
          <p14:tracePt t="31195" x="10261600" y="1714500"/>
          <p14:tracePt t="31197" x="10261600" y="1698625"/>
          <p14:tracePt t="31198" x="10269538" y="1690688"/>
          <p14:tracePt t="31201" x="10269538" y="1666875"/>
          <p14:tracePt t="31203" x="10269538" y="1651000"/>
          <p14:tracePt t="31204" x="10279063" y="1643063"/>
          <p14:tracePt t="31205" x="10279063" y="1635125"/>
          <p14:tracePt t="31205" x="10279063" y="1627188"/>
          <p14:tracePt t="31206" x="10279063" y="1611313"/>
          <p14:tracePt t="31207" x="10287000" y="1603375"/>
          <p14:tracePt t="31208" x="10287000" y="1595438"/>
          <p14:tracePt t="31209" x="10287000" y="1579563"/>
          <p14:tracePt t="31210" x="10287000" y="1571625"/>
          <p14:tracePt t="31211" x="10287000" y="1563688"/>
          <p14:tracePt t="31213" x="10287000" y="1555750"/>
          <p14:tracePt t="31214" x="10287000" y="1538288"/>
          <p14:tracePt t="31216" x="10287000" y="1522413"/>
          <p14:tracePt t="31217" x="10287000" y="1506538"/>
          <p14:tracePt t="31218" x="10287000" y="1498600"/>
          <p14:tracePt t="31218" x="10287000" y="1490663"/>
          <p14:tracePt t="31219" x="10287000" y="1482725"/>
          <p14:tracePt t="31220" x="10287000" y="1466850"/>
          <p14:tracePt t="31221" x="10287000" y="1458913"/>
          <p14:tracePt t="31222" x="10287000" y="1450975"/>
          <p14:tracePt t="31223" x="10287000" y="1443038"/>
          <p14:tracePt t="31224" x="10287000" y="1427163"/>
          <p14:tracePt t="31225" x="10287000" y="1419225"/>
          <p14:tracePt t="31227" x="10287000" y="1411288"/>
          <p14:tracePt t="31227" x="10287000" y="1395413"/>
          <p14:tracePt t="31228" x="10287000" y="1387475"/>
          <p14:tracePt t="31230" x="10287000" y="1379538"/>
          <p14:tracePt t="31230" x="10287000" y="1371600"/>
          <p14:tracePt t="31232" x="10287000" y="1363663"/>
          <p14:tracePt t="31232" x="10287000" y="1347788"/>
          <p14:tracePt t="31233" x="10287000" y="1339850"/>
          <p14:tracePt t="31234" x="10287000" y="1331913"/>
          <p14:tracePt t="31235" x="10287000" y="1323975"/>
          <p14:tracePt t="31236" x="10287000" y="1308100"/>
          <p14:tracePt t="31237" x="10279063" y="1300163"/>
          <p14:tracePt t="31238" x="10279063" y="1292225"/>
          <p14:tracePt t="31239" x="10279063" y="1284288"/>
          <p14:tracePt t="31240" x="10279063" y="1276350"/>
          <p14:tracePt t="31242" x="10279063" y="1268413"/>
          <p14:tracePt t="31242" x="10269538" y="1252538"/>
          <p14:tracePt t="31243" x="10261600" y="1244600"/>
          <p14:tracePt t="31245" x="10261600" y="1236663"/>
          <p14:tracePt t="31245" x="10261600" y="1228725"/>
          <p14:tracePt t="31247" x="10261600" y="1220788"/>
          <p14:tracePt t="31247" x="10253663" y="1212850"/>
          <p14:tracePt t="31248" x="10253663" y="1204913"/>
          <p14:tracePt t="31249" x="10245725" y="1195388"/>
          <p14:tracePt t="31250" x="10245725" y="1179513"/>
          <p14:tracePt t="31251" x="10245725" y="1171575"/>
          <p14:tracePt t="31252" x="10245725" y="1163638"/>
          <p14:tracePt t="31254" x="10237788" y="1155700"/>
          <p14:tracePt t="31256" x="10237788" y="1139825"/>
          <p14:tracePt t="31256" x="10229850" y="1131888"/>
          <p14:tracePt t="31259" x="10221913" y="1116013"/>
          <p14:tracePt t="31260" x="10221913" y="1108075"/>
          <p14:tracePt t="31262" x="10213975" y="1100138"/>
          <p14:tracePt t="31262" x="10206038" y="1092200"/>
          <p14:tracePt t="31264" x="10206038" y="1084263"/>
          <p14:tracePt t="31264" x="10206038" y="1076325"/>
          <p14:tracePt t="31266" x="10198100" y="1068388"/>
          <p14:tracePt t="31267" x="10190163" y="1060450"/>
          <p14:tracePt t="31268" x="10190163" y="1052513"/>
          <p14:tracePt t="31270" x="10182225" y="1044575"/>
          <p14:tracePt t="31270" x="10182225" y="1036638"/>
          <p14:tracePt t="31272" x="10174288" y="1028700"/>
          <p14:tracePt t="31274" x="10166350" y="1020763"/>
          <p14:tracePt t="31274" x="10158413" y="1012825"/>
          <p14:tracePt t="31275" x="10158413" y="1004888"/>
          <p14:tracePt t="31276" x="10158413" y="996950"/>
          <p14:tracePt t="31277" x="10142538" y="989013"/>
          <p14:tracePt t="31280" x="10134600" y="981075"/>
          <p14:tracePt t="31280" x="10134600" y="973138"/>
          <p14:tracePt t="31281" x="10126663" y="973138"/>
          <p14:tracePt t="31282" x="10118725" y="965200"/>
          <p14:tracePt t="31284" x="10110788" y="949325"/>
          <p14:tracePt t="31286" x="10102850" y="941388"/>
          <p14:tracePt t="31287" x="10094913" y="941388"/>
          <p14:tracePt t="31288" x="10094913" y="933450"/>
          <p14:tracePt t="31289" x="10086975" y="933450"/>
          <p14:tracePt t="31291" x="10079038" y="925513"/>
          <p14:tracePt t="31291" x="10071100" y="917575"/>
          <p14:tracePt t="31292" x="10063163" y="917575"/>
          <p14:tracePt t="31293" x="10063163" y="909638"/>
          <p14:tracePt t="31294" x="10055225" y="909638"/>
          <p14:tracePt t="31295" x="10047288" y="909638"/>
          <p14:tracePt t="31297" x="10047288" y="901700"/>
          <p14:tracePt t="31297" x="10039350" y="893763"/>
          <p14:tracePt t="31299" x="10023475" y="885825"/>
          <p14:tracePt t="31300" x="10023475" y="877888"/>
          <p14:tracePt t="31302" x="10007600" y="877888"/>
          <p14:tracePt t="31303" x="9999663" y="869950"/>
          <p14:tracePt t="31304" x="9991725" y="869950"/>
          <p14:tracePt t="31306" x="9983788" y="862013"/>
          <p14:tracePt t="31307" x="9975850" y="862013"/>
          <p14:tracePt t="31309" x="9959975" y="852488"/>
          <p14:tracePt t="31310" x="9952038" y="852488"/>
          <p14:tracePt t="31311" x="9944100" y="844550"/>
          <p14:tracePt t="31312" x="9936163" y="844550"/>
          <p14:tracePt t="31313" x="9926638" y="844550"/>
          <p14:tracePt t="31314" x="9926638" y="836613"/>
          <p14:tracePt t="31316" x="9910763" y="836613"/>
          <p14:tracePt t="31316" x="9902825" y="828675"/>
          <p14:tracePt t="31318" x="9894888" y="828675"/>
          <p14:tracePt t="31319" x="9886950" y="828675"/>
          <p14:tracePt t="31320" x="9871075" y="820738"/>
          <p14:tracePt t="31324" x="9855200" y="820738"/>
          <p14:tracePt t="31324" x="9847263" y="820738"/>
          <p14:tracePt t="31325" x="9839325" y="820738"/>
          <p14:tracePt t="31326" x="9831388" y="812800"/>
          <p14:tracePt t="31328" x="9823450" y="812800"/>
          <p14:tracePt t="31328" x="9823450" y="804863"/>
          <p14:tracePt t="31330" x="9807575" y="804863"/>
          <p14:tracePt t="31332" x="9799638" y="804863"/>
          <p14:tracePt t="31332" x="9791700" y="804863"/>
          <p14:tracePt t="31333" x="9783763" y="804863"/>
          <p14:tracePt t="31334" x="9775825" y="804863"/>
          <p14:tracePt t="31336" x="9767888" y="804863"/>
          <p14:tracePt t="31337" x="9752013" y="796925"/>
          <p14:tracePt t="31340" x="9736138" y="796925"/>
          <p14:tracePt t="31342" x="9728200" y="796925"/>
          <p14:tracePt t="31342" x="9720263" y="796925"/>
          <p14:tracePt t="31344" x="9712325" y="796925"/>
          <p14:tracePt t="31344" x="9704388" y="796925"/>
          <p14:tracePt t="31345" x="9696450" y="796925"/>
          <p14:tracePt t="31346" x="9688513" y="796925"/>
          <p14:tracePt t="31347" x="9680575" y="796925"/>
          <p14:tracePt t="31348" x="9672638" y="796925"/>
          <p14:tracePt t="31349" x="9664700" y="796925"/>
          <p14:tracePt t="31350" x="9656763" y="796925"/>
          <p14:tracePt t="31351" x="9648825" y="796925"/>
          <p14:tracePt t="31353" x="9640888" y="796925"/>
          <p14:tracePt t="31355" x="9632950" y="796925"/>
          <p14:tracePt t="31355" x="9617075" y="796925"/>
          <p14:tracePt t="31356" x="9609138" y="796925"/>
          <p14:tracePt t="31357" x="9601200" y="796925"/>
          <p14:tracePt t="31359" x="9593263" y="796925"/>
          <p14:tracePt t="31359" x="9585325" y="796925"/>
          <p14:tracePt t="31361" x="9575800" y="796925"/>
          <p14:tracePt t="31362" x="9559925" y="796925"/>
          <p14:tracePt t="31364" x="9551988" y="796925"/>
          <p14:tracePt t="31364" x="9544050" y="796925"/>
          <p14:tracePt t="31365" x="9528175" y="804863"/>
          <p14:tracePt t="31366" x="9528175" y="812800"/>
          <p14:tracePt t="31367" x="9520238" y="812800"/>
          <p14:tracePt t="31368" x="9504363" y="812800"/>
          <p14:tracePt t="31369" x="9496425" y="812800"/>
          <p14:tracePt t="31370" x="9488488" y="812800"/>
          <p14:tracePt t="31371" x="9480550" y="820738"/>
          <p14:tracePt t="31372" x="9472613" y="820738"/>
          <p14:tracePt t="31373" x="9464675" y="828675"/>
          <p14:tracePt t="31374" x="9448800" y="828675"/>
          <p14:tracePt t="31377" x="9432925" y="836613"/>
          <p14:tracePt t="31377" x="9424988" y="836613"/>
          <p14:tracePt t="31378" x="9417050" y="844550"/>
          <p14:tracePt t="31380" x="9409113" y="844550"/>
          <p14:tracePt t="31380" x="9401175" y="844550"/>
          <p14:tracePt t="31382" x="9393238" y="852488"/>
          <p14:tracePt t="31382" x="9385300" y="852488"/>
          <p14:tracePt t="31383" x="9377363" y="852488"/>
          <p14:tracePt t="31384" x="9369425" y="862013"/>
          <p14:tracePt t="31386" x="9353550" y="869950"/>
          <p14:tracePt t="31388" x="9337675" y="869950"/>
          <p14:tracePt t="31388" x="9329738" y="885825"/>
          <p14:tracePt t="31390" x="9321800" y="885825"/>
          <p14:tracePt t="31390" x="9313863" y="885825"/>
          <p14:tracePt t="31391" x="9305925" y="893763"/>
          <p14:tracePt t="31392" x="9297988" y="901700"/>
          <p14:tracePt t="31393" x="9290050" y="901700"/>
          <p14:tracePt t="31394" x="9282113" y="901700"/>
          <p14:tracePt t="31395" x="9266238" y="909638"/>
          <p14:tracePt t="31398" x="9250363" y="917575"/>
          <p14:tracePt t="31398" x="9242425" y="925513"/>
          <p14:tracePt t="31400" x="9234488" y="925513"/>
          <p14:tracePt t="31400" x="9224963" y="933450"/>
          <p14:tracePt t="31402" x="9217025" y="941388"/>
          <p14:tracePt t="31402" x="9209088" y="941388"/>
          <p14:tracePt t="31404" x="9201150" y="949325"/>
          <p14:tracePt t="31405" x="9185275" y="957263"/>
          <p14:tracePt t="31406" x="9177338" y="957263"/>
          <p14:tracePt t="31407" x="9169400" y="965200"/>
          <p14:tracePt t="31410" x="9153525" y="973138"/>
          <p14:tracePt t="31410" x="9153525" y="981075"/>
          <p14:tracePt t="31411" x="9145588" y="981075"/>
          <p14:tracePt t="31412" x="9137650" y="989013"/>
          <p14:tracePt t="31413" x="9129713" y="989013"/>
          <p14:tracePt t="31414" x="9121775" y="989013"/>
          <p14:tracePt t="31415" x="9113838" y="996950"/>
          <p14:tracePt t="31417" x="9105900" y="1004888"/>
          <p14:tracePt t="31419" x="9090025" y="1004888"/>
          <p14:tracePt t="31419" x="9090025" y="1012825"/>
          <p14:tracePt t="31421" x="9082088" y="1012825"/>
          <p14:tracePt t="31421" x="9074150" y="1020763"/>
          <p14:tracePt t="31424" x="9058275" y="1020763"/>
          <p14:tracePt t="31424" x="9058275" y="1028700"/>
          <p14:tracePt t="31425" x="9050338" y="1036638"/>
          <p14:tracePt t="31426" x="9042400" y="1036638"/>
          <p14:tracePt t="31429" x="9034463" y="1036638"/>
          <p14:tracePt t="31429" x="9034463" y="1044575"/>
          <p14:tracePt t="31430" x="9018588" y="1052513"/>
          <p14:tracePt t="31433" x="9010650" y="1060450"/>
          <p14:tracePt t="31434" x="9002713" y="1068388"/>
          <p14:tracePt t="31437" x="8994775" y="1076325"/>
          <p14:tracePt t="31438" x="8986838" y="1076325"/>
          <p14:tracePt t="31439" x="8986838" y="1084263"/>
          <p14:tracePt t="31442" x="8978900" y="1092200"/>
          <p14:tracePt t="31442" x="8970963" y="1092200"/>
          <p14:tracePt t="31443" x="8970963" y="1100138"/>
          <p14:tracePt t="31446" x="8963025" y="1108075"/>
          <p14:tracePt t="31450" x="8955088" y="1116013"/>
          <p14:tracePt t="31450" x="8947150" y="1116013"/>
          <p14:tracePt t="31452" x="8947150" y="1123950"/>
          <p14:tracePt t="31453" x="8947150" y="1131888"/>
          <p14:tracePt t="31454" x="8939213" y="1131888"/>
          <p14:tracePt t="31456" x="8939213" y="1139825"/>
          <p14:tracePt t="31459" x="8931275" y="1147763"/>
          <p14:tracePt t="31462" x="8931275" y="1155700"/>
          <p14:tracePt t="31463" x="8931275" y="1163638"/>
          <p14:tracePt t="31464" x="8923338" y="1163638"/>
          <p14:tracePt t="31466" x="8923338" y="1171575"/>
          <p14:tracePt t="31467" x="8915400" y="1171575"/>
          <p14:tracePt t="31470" x="8915400" y="1179513"/>
          <p14:tracePt t="31470" x="8915400" y="1187450"/>
          <p14:tracePt t="31472" x="8915400" y="1195388"/>
          <p14:tracePt t="31475" x="8915400" y="1204913"/>
          <p14:tracePt t="31478" x="8915400" y="1220788"/>
          <p14:tracePt t="31479" x="8915400" y="1228725"/>
          <p14:tracePt t="31481" x="8915400" y="1236663"/>
          <p14:tracePt t="31482" x="8915400" y="1244600"/>
          <p14:tracePt t="31485" x="8915400" y="1252538"/>
          <p14:tracePt t="31487" x="8915400" y="1260475"/>
          <p14:tracePt t="31488" x="8915400" y="1268413"/>
          <p14:tracePt t="31491" x="8915400" y="1276350"/>
          <p14:tracePt t="31493" x="8915400" y="1284288"/>
          <p14:tracePt t="31494" x="8923338" y="1292225"/>
          <p14:tracePt t="31496" x="8923338" y="1300163"/>
          <p14:tracePt t="31498" x="8923338" y="1308100"/>
          <p14:tracePt t="31499" x="8931275" y="1308100"/>
          <p14:tracePt t="31501" x="8931275" y="1316038"/>
          <p14:tracePt t="31503" x="8939213" y="1323975"/>
          <p14:tracePt t="31505" x="8939213" y="1331913"/>
          <p14:tracePt t="31506" x="8947150" y="1331913"/>
          <p14:tracePt t="31507" x="8955088" y="1331913"/>
          <p14:tracePt t="31508" x="8955088" y="1339850"/>
          <p14:tracePt t="31511" x="8963025" y="1339850"/>
          <p14:tracePt t="31512" x="8963025" y="1347788"/>
          <p14:tracePt t="31513" x="8970963" y="1347788"/>
          <p14:tracePt t="31515" x="8978900" y="1347788"/>
          <p14:tracePt t="31516" x="8986838" y="1347788"/>
          <p14:tracePt t="31517" x="8986838" y="1355725"/>
          <p14:tracePt t="31519" x="8994775" y="1355725"/>
          <p14:tracePt t="31520" x="8994775" y="1363663"/>
          <p14:tracePt t="31522" x="9002713" y="1363663"/>
          <p14:tracePt t="31524" x="9010650" y="1363663"/>
          <p14:tracePt t="31525" x="9018588" y="1363663"/>
          <p14:tracePt t="31527" x="9018588" y="1371600"/>
          <p14:tracePt t="31527" x="9026525" y="1371600"/>
          <p14:tracePt t="31529" x="9034463" y="1371600"/>
          <p14:tracePt t="31530" x="9042400" y="1371600"/>
          <p14:tracePt t="31531" x="9050338" y="1371600"/>
          <p14:tracePt t="31533" x="9058275" y="1371600"/>
          <p14:tracePt t="31535" x="9074150" y="1371600"/>
          <p14:tracePt t="31536" x="9074150" y="1379538"/>
          <p14:tracePt t="31538" x="9082088" y="1379538"/>
          <p14:tracePt t="31540" x="9090025" y="1379538"/>
          <p14:tracePt t="31541" x="9105900" y="1379538"/>
          <p14:tracePt t="31543" x="9113838" y="1379538"/>
          <p14:tracePt t="31544" x="9121775" y="1379538"/>
          <p14:tracePt t="31545" x="9129713" y="1379538"/>
          <p14:tracePt t="31546" x="9137650" y="1379538"/>
          <p14:tracePt t="31548" x="9145588" y="1379538"/>
          <p14:tracePt t="31549" x="9153525" y="1379538"/>
          <p14:tracePt t="31550" x="9161463" y="1379538"/>
          <p14:tracePt t="31551" x="9169400" y="1379538"/>
          <p14:tracePt t="31552" x="9177338" y="1379538"/>
          <p14:tracePt t="31554" x="9185275" y="1379538"/>
          <p14:tracePt t="31555" x="9193213" y="1379538"/>
          <p14:tracePt t="31557" x="9209088" y="1379538"/>
          <p14:tracePt t="31560" x="9217025" y="1379538"/>
          <p14:tracePt t="31560" x="9224963" y="1379538"/>
          <p14:tracePt t="31562" x="9234488" y="1379538"/>
          <p14:tracePt t="31562" x="9242425" y="1379538"/>
          <p14:tracePt t="31564" x="9242425" y="1371600"/>
          <p14:tracePt t="31564" x="9250363" y="1371600"/>
          <p14:tracePt t="31565" x="9258300" y="1371600"/>
          <p14:tracePt t="31566" x="9266238" y="1363663"/>
          <p14:tracePt t="31568" x="9274175" y="1363663"/>
          <p14:tracePt t="31569" x="9282113" y="1363663"/>
          <p14:tracePt t="31571" x="9290050" y="1355725"/>
          <p14:tracePt t="31572" x="9297988" y="1355725"/>
          <p14:tracePt t="31575" x="9305925" y="1347788"/>
          <p14:tracePt t="31575" x="9313863" y="1347788"/>
          <p14:tracePt t="31577" x="9321800" y="1347788"/>
          <p14:tracePt t="31579" x="9321800" y="1339850"/>
          <p14:tracePt t="31579" x="9329738" y="1339850"/>
          <p14:tracePt t="31580" x="9329738" y="1331913"/>
          <p14:tracePt t="31581" x="9337675" y="1331913"/>
          <p14:tracePt t="31583" x="9345613" y="1331913"/>
          <p14:tracePt t="31584" x="9345613" y="1323975"/>
          <p14:tracePt t="31584" x="9353550" y="1323975"/>
          <p14:tracePt t="31586" x="9353550" y="1316038"/>
          <p14:tracePt t="31588" x="9361488" y="1316038"/>
          <p14:tracePt t="31589" x="9369425" y="1308100"/>
          <p14:tracePt t="31590" x="9369425" y="1300163"/>
          <p14:tracePt t="31593" x="9369425" y="1292225"/>
          <p14:tracePt t="31593" x="9377363" y="1292225"/>
          <p14:tracePt t="31597" x="9385300" y="1284288"/>
          <p14:tracePt t="31597" x="9385300" y="1276350"/>
          <p14:tracePt t="31598" x="9393238" y="1276350"/>
          <p14:tracePt t="31600" x="9393238" y="1268413"/>
          <p14:tracePt t="31602" x="9393238" y="1260475"/>
          <p14:tracePt t="31605" x="9401175" y="1252538"/>
          <p14:tracePt t="31606" x="9401175" y="1244600"/>
          <p14:tracePt t="31609" x="9401175" y="1236663"/>
          <p14:tracePt t="31612" x="9401175" y="1228725"/>
          <p14:tracePt t="31612" x="9401175" y="1220788"/>
          <p14:tracePt t="31616" x="9401175" y="1212850"/>
          <p14:tracePt t="31618" x="9401175" y="1195388"/>
          <p14:tracePt t="31634" x="9393238" y="1123950"/>
          <p14:tracePt t="31637" x="9385300" y="1116013"/>
          <p14:tracePt t="31638" x="9377363" y="1100138"/>
          <p14:tracePt t="31643" x="9361488" y="1084263"/>
          <p14:tracePt t="31645" x="9361488" y="1076325"/>
          <p14:tracePt t="31647" x="9353550" y="1068388"/>
          <p14:tracePt t="31648" x="9345613" y="1060450"/>
          <p14:tracePt t="31650" x="9337675" y="1052513"/>
          <p14:tracePt t="31652" x="9329738" y="1044575"/>
          <p14:tracePt t="31655" x="9305925" y="1028700"/>
          <p14:tracePt t="31657" x="9297988" y="1020763"/>
          <p14:tracePt t="31658" x="9297988" y="1012825"/>
          <p14:tracePt t="31660" x="9282113" y="1012825"/>
          <p14:tracePt t="31661" x="9274175" y="996950"/>
          <p14:tracePt t="31662" x="9266238" y="996950"/>
          <p14:tracePt t="31664" x="9250363" y="989013"/>
          <p14:tracePt t="31665" x="9242425" y="989013"/>
          <p14:tracePt t="31668" x="9217025" y="973138"/>
          <p14:tracePt t="31670" x="9201150" y="965200"/>
          <p14:tracePt t="31673" x="9161463" y="949325"/>
          <p14:tracePt t="31676" x="9153525" y="941388"/>
          <p14:tracePt t="31678" x="9129713" y="941388"/>
          <p14:tracePt t="31679" x="9121775" y="941388"/>
          <p14:tracePt t="31680" x="9097963" y="933450"/>
          <p14:tracePt t="31685" x="9066213" y="925513"/>
          <p14:tracePt t="31687" x="9042400" y="925513"/>
          <p14:tracePt t="31690" x="9018588" y="925513"/>
          <p14:tracePt t="31692" x="9002713" y="925513"/>
          <p14:tracePt t="31694" x="8986838" y="925513"/>
          <p14:tracePt t="31695" x="8978900" y="925513"/>
          <p14:tracePt t="31696" x="8963025" y="925513"/>
          <p14:tracePt t="31699" x="8947150" y="925513"/>
          <p14:tracePt t="31702" x="8923338" y="925513"/>
          <p14:tracePt t="31704" x="8907463" y="925513"/>
          <p14:tracePt t="31706" x="8891588" y="925513"/>
          <p14:tracePt t="31707" x="8883650" y="933450"/>
          <p14:tracePt t="31709" x="8874125" y="933450"/>
          <p14:tracePt t="31710" x="8858250" y="941388"/>
          <p14:tracePt t="31711" x="8850313" y="941388"/>
          <p14:tracePt t="31713" x="8834438" y="949325"/>
          <p14:tracePt t="31715" x="8826500" y="957263"/>
          <p14:tracePt t="31719" x="8802688" y="973138"/>
          <p14:tracePt t="31720" x="8794750" y="973138"/>
          <p14:tracePt t="31722" x="8786813" y="981075"/>
          <p14:tracePt t="31723" x="8770938" y="981075"/>
          <p14:tracePt t="31724" x="8763000" y="996950"/>
          <p14:tracePt t="31726" x="8755063" y="996950"/>
          <p14:tracePt t="31727" x="8755063" y="1004888"/>
          <p14:tracePt t="31729" x="8739188" y="1020763"/>
          <p14:tracePt t="31731" x="8731250" y="1020763"/>
          <p14:tracePt t="31732" x="8731250" y="1028700"/>
          <p14:tracePt t="31735" x="8723313" y="1036638"/>
          <p14:tracePt t="31738" x="8715375" y="1060450"/>
          <p14:tracePt t="31740" x="8715375" y="1068388"/>
          <p14:tracePt t="31741" x="8707438" y="1076325"/>
          <p14:tracePt t="31743" x="8699500" y="1084263"/>
          <p14:tracePt t="31744" x="8699500" y="1092200"/>
          <p14:tracePt t="31746" x="8699500" y="1108075"/>
          <p14:tracePt t="31748" x="8691563" y="1116013"/>
          <p14:tracePt t="31751" x="8691563" y="1131888"/>
          <p14:tracePt t="31754" x="8683625" y="1147763"/>
          <p14:tracePt t="31756" x="8683625" y="1163638"/>
          <p14:tracePt t="31758" x="8683625" y="1171575"/>
          <p14:tracePt t="31759" x="8675688" y="1179513"/>
          <p14:tracePt t="31761" x="8675688" y="1187450"/>
          <p14:tracePt t="31763" x="8675688" y="1195388"/>
          <p14:tracePt t="31765" x="8675688" y="1204913"/>
          <p14:tracePt t="31768" x="8675688" y="1220788"/>
          <p14:tracePt t="31770" x="8675688" y="1228725"/>
          <p14:tracePt t="31772" x="8675688" y="1236663"/>
          <p14:tracePt t="31774" x="8675688" y="1244600"/>
          <p14:tracePt t="31776" x="8675688" y="1252538"/>
          <p14:tracePt t="31777" x="8683625" y="1260475"/>
          <p14:tracePt t="31780" x="8683625" y="1268413"/>
          <p14:tracePt t="31785" x="8691563" y="1284288"/>
          <p14:tracePt t="31786" x="8699500" y="1292225"/>
          <p14:tracePt t="31790" x="8707438" y="1300163"/>
          <p14:tracePt t="31793" x="8715375" y="1308100"/>
          <p14:tracePt t="31795" x="8715375" y="1316038"/>
          <p14:tracePt t="31796" x="8723313" y="1316038"/>
          <p14:tracePt t="31798" x="8723313" y="1323975"/>
          <p14:tracePt t="31800" x="8731250" y="1323975"/>
          <p14:tracePt t="31802" x="8747125" y="1323975"/>
          <p14:tracePt t="31805" x="8747125" y="1331913"/>
          <p14:tracePt t="31806" x="8755063" y="1331913"/>
          <p14:tracePt t="31808" x="8763000" y="1331913"/>
          <p14:tracePt t="31809" x="8770938" y="1339850"/>
          <p14:tracePt t="31810" x="8778875" y="1339850"/>
          <p14:tracePt t="31813" x="8786813" y="1347788"/>
          <p14:tracePt t="31815" x="8794750" y="1347788"/>
          <p14:tracePt t="31817" x="8810625" y="1347788"/>
          <p14:tracePt t="31820" x="8818563" y="1355725"/>
          <p14:tracePt t="31822" x="8826500" y="1355725"/>
          <p14:tracePt t="31823" x="8834438" y="1355725"/>
          <p14:tracePt t="31825" x="8842375" y="1355725"/>
          <p14:tracePt t="31826" x="8850313" y="1355725"/>
          <p14:tracePt t="31827" x="8866188" y="1355725"/>
          <p14:tracePt t="31829" x="8874125" y="1355725"/>
          <p14:tracePt t="31830" x="8883650" y="1355725"/>
          <p14:tracePt t="31831" x="8899525" y="1355725"/>
          <p14:tracePt t="31833" x="8915400" y="1355725"/>
          <p14:tracePt t="31836" x="8923338" y="1355725"/>
          <p14:tracePt t="31838" x="8939213" y="1355725"/>
          <p14:tracePt t="31839" x="8947150" y="1355725"/>
          <p14:tracePt t="31840" x="8963025" y="1355725"/>
          <p14:tracePt t="31842" x="8978900" y="1355725"/>
          <p14:tracePt t="31843" x="8986838" y="1355725"/>
          <p14:tracePt t="31845" x="9002713" y="1355725"/>
          <p14:tracePt t="31846" x="9018588" y="1355725"/>
          <p14:tracePt t="31848" x="9026525" y="1355725"/>
          <p14:tracePt t="31849" x="9034463" y="1347788"/>
          <p14:tracePt t="31851" x="9050338" y="1347788"/>
          <p14:tracePt t="31853" x="9066213" y="1347788"/>
          <p14:tracePt t="31854" x="9074150" y="1339850"/>
          <p14:tracePt t="31856" x="9082088" y="1339850"/>
          <p14:tracePt t="31857" x="9090025" y="1339850"/>
          <p14:tracePt t="31858" x="9105900" y="1331913"/>
          <p14:tracePt t="31860" x="9113838" y="1323975"/>
          <p14:tracePt t="31861" x="9129713" y="1323975"/>
          <p14:tracePt t="31862" x="9137650" y="1316038"/>
          <p14:tracePt t="31865" x="9153525" y="1308100"/>
          <p14:tracePt t="31867" x="9161463" y="1308100"/>
          <p14:tracePt t="31869" x="9177338" y="1300163"/>
          <p14:tracePt t="31870" x="9185275" y="1300163"/>
          <p14:tracePt t="31873" x="9185275" y="1292225"/>
          <p14:tracePt t="31874" x="9201150" y="1292225"/>
          <p14:tracePt t="31875" x="9201150" y="1284288"/>
          <p14:tracePt t="31876" x="9209088" y="1276350"/>
          <p14:tracePt t="31878" x="9224963" y="1268413"/>
          <p14:tracePt t="31881" x="9234488" y="1260475"/>
          <p14:tracePt t="31884" x="9234488" y="1252538"/>
          <p14:tracePt t="31887" x="9242425" y="1244600"/>
          <p14:tracePt t="31889" x="9250363" y="1244600"/>
          <p14:tracePt t="31891" x="9250363" y="1236663"/>
          <p14:tracePt t="31892" x="9258300" y="1236663"/>
          <p14:tracePt t="31895" x="9258300" y="1220788"/>
          <p14:tracePt t="31896" x="9266238" y="1220788"/>
          <p14:tracePt t="31899" x="9266238" y="1212850"/>
          <p14:tracePt t="31902" x="9266238" y="1204913"/>
          <p14:tracePt t="31905" x="9274175" y="1195388"/>
          <p14:tracePt t="31908" x="9274175" y="1187450"/>
          <p14:tracePt t="31910" x="9274175" y="1179513"/>
          <p14:tracePt t="31913" x="9274175" y="1171575"/>
          <p14:tracePt t="31917" x="9274175" y="1163638"/>
          <p14:tracePt t="31918" x="9274175" y="1155700"/>
          <p14:tracePt t="31922" x="9274175" y="1147763"/>
          <p14:tracePt t="31925" x="9274175" y="1139825"/>
          <p14:tracePt t="31928" x="9274175" y="1131888"/>
          <p14:tracePt t="31928" x="9266238" y="1131888"/>
          <p14:tracePt t="31929" x="9266238" y="1123950"/>
          <p14:tracePt t="31933" x="9258300" y="1116013"/>
          <p14:tracePt t="31935" x="9258300" y="1108075"/>
          <p14:tracePt t="31936" x="9250363" y="1108075"/>
          <p14:tracePt t="31939" x="9242425" y="1108075"/>
          <p14:tracePt t="31940" x="9242425" y="1100138"/>
          <p14:tracePt t="31941" x="9242425" y="1092200"/>
          <p14:tracePt t="31942" x="9234488" y="1092200"/>
          <p14:tracePt t="31946" x="9224963" y="1092200"/>
          <p14:tracePt t="31946" x="9217025" y="1084263"/>
          <p14:tracePt t="31949" x="9209088" y="1084263"/>
          <p14:tracePt t="31951" x="9201150" y="1084263"/>
          <p14:tracePt t="31952" x="9193213" y="1076325"/>
          <p14:tracePt t="31955" x="9185275" y="1076325"/>
          <p14:tracePt t="31955" x="9185275" y="1068388"/>
          <p14:tracePt t="31956" x="9169400" y="1068388"/>
          <p14:tracePt t="31959" x="9161463" y="1060450"/>
          <p14:tracePt t="31959" x="9153525" y="1060450"/>
          <p14:tracePt t="31962" x="9145588" y="1060450"/>
          <p14:tracePt t="31964" x="9129713" y="1060450"/>
          <p14:tracePt t="31966" x="9121775" y="1052513"/>
          <p14:tracePt t="31968" x="9113838" y="1052513"/>
          <p14:tracePt t="31969" x="9097963" y="1052513"/>
          <p14:tracePt t="31971" x="9090025" y="1052513"/>
          <p14:tracePt t="31973" x="9074150" y="1052513"/>
          <p14:tracePt t="31975" x="9066213" y="1052513"/>
          <p14:tracePt t="31976" x="9058275" y="1052513"/>
          <p14:tracePt t="31978" x="9050338" y="1052513"/>
          <p14:tracePt t="31979" x="9042400" y="1052513"/>
          <p14:tracePt t="31982" x="9034463" y="1052513"/>
          <p14:tracePt t="31983" x="9026525" y="1052513"/>
          <p14:tracePt t="31984" x="9018588" y="1052513"/>
          <p14:tracePt t="31985" x="9010650" y="1052513"/>
          <p14:tracePt t="31987" x="9002713" y="1052513"/>
          <p14:tracePt t="31989" x="8986838" y="1060450"/>
          <p14:tracePt t="31989" x="8986838" y="1068388"/>
          <p14:tracePt t="31990" x="8978900" y="1068388"/>
          <p14:tracePt t="31991" x="8970963" y="1068388"/>
          <p14:tracePt t="31992" x="8963025" y="1068388"/>
          <p14:tracePt t="31993" x="8963025" y="1076325"/>
          <p14:tracePt t="31994" x="8955088" y="1076325"/>
          <p14:tracePt t="31996" x="8947150" y="1076325"/>
          <p14:tracePt t="31998" x="8939213" y="1076325"/>
          <p14:tracePt t="31998" x="8939213" y="1084263"/>
          <p14:tracePt t="32000" x="8931275" y="1084263"/>
          <p14:tracePt t="32001" x="8923338" y="1092200"/>
          <p14:tracePt t="32002" x="8915400" y="1092200"/>
          <p14:tracePt t="32003" x="8907463" y="1100138"/>
          <p14:tracePt t="32004" x="8899525" y="1100138"/>
          <p14:tracePt t="32007" x="8891588" y="1108075"/>
          <p14:tracePt t="32008" x="8883650" y="1108075"/>
          <p14:tracePt t="32009" x="8883650" y="1116013"/>
          <p14:tracePt t="32011" x="8874125" y="1116013"/>
          <p14:tracePt t="32014" x="8858250" y="1123950"/>
          <p14:tracePt t="32016" x="8858250" y="1131888"/>
          <p14:tracePt t="32018" x="8850313" y="1139825"/>
          <p14:tracePt t="32021" x="8842375" y="1147763"/>
          <p14:tracePt t="32024" x="8842375" y="1155700"/>
          <p14:tracePt t="32025" x="8834438" y="1155700"/>
          <p14:tracePt t="32025" x="8834438" y="1163638"/>
          <p14:tracePt t="32028" x="8834438" y="1171575"/>
          <p14:tracePt t="32030" x="8826500" y="1171575"/>
          <p14:tracePt t="32030" x="8826500" y="1179513"/>
          <p14:tracePt t="32032" x="8818563" y="1179513"/>
          <p14:tracePt t="32033" x="8818563" y="1187450"/>
          <p14:tracePt t="32035" x="8818563" y="1195388"/>
          <p14:tracePt t="32038" x="8818563" y="1204913"/>
          <p14:tracePt t="32038" x="8810625" y="1204913"/>
          <p14:tracePt t="32040" x="8810625" y="1212850"/>
          <p14:tracePt t="32043" x="8810625" y="1220788"/>
          <p14:tracePt t="32045" x="8810625" y="1228725"/>
          <p14:tracePt t="32047" x="8810625" y="1236663"/>
          <p14:tracePt t="32050" x="8810625" y="1244600"/>
          <p14:tracePt t="32052" x="8810625" y="1252538"/>
          <p14:tracePt t="32054" x="8810625" y="1260475"/>
          <p14:tracePt t="32057" x="8810625" y="1268413"/>
          <p14:tracePt t="32060" x="8810625" y="1276350"/>
          <p14:tracePt t="32064" x="8810625" y="1284288"/>
          <p14:tracePt t="32064" x="8810625" y="1292225"/>
          <p14:tracePt t="32067" x="8810625" y="1300163"/>
          <p14:tracePt t="32072" x="8810625" y="1308100"/>
          <p14:tracePt t="32074" x="8810625" y="1316038"/>
          <p14:tracePt t="32079" x="8810625" y="1323975"/>
          <p14:tracePt t="32079" x="8826500" y="1323975"/>
          <p14:tracePt t="32083" x="8826500" y="1331913"/>
          <p14:tracePt t="32085" x="8834438" y="1331913"/>
          <p14:tracePt t="32088" x="8842375" y="1331913"/>
          <p14:tracePt t="32088" x="8842375" y="1339850"/>
          <p14:tracePt t="32090" x="8842375" y="1347788"/>
          <p14:tracePt t="32090" x="8850313" y="1347788"/>
          <p14:tracePt t="32093" x="8858250" y="1347788"/>
          <p14:tracePt t="32096" x="8866188" y="1347788"/>
          <p14:tracePt t="32096" x="8866188" y="1355725"/>
          <p14:tracePt t="32099" x="8874125" y="1355725"/>
          <p14:tracePt t="32100" x="8883650" y="1355725"/>
          <p14:tracePt t="32102" x="8891588" y="1355725"/>
          <p14:tracePt t="32105" x="8899525" y="1355725"/>
          <p14:tracePt t="32105" x="8899525" y="1363663"/>
          <p14:tracePt t="32108" x="8907463" y="1363663"/>
          <p14:tracePt t="32108" x="8915400" y="1363663"/>
          <p14:tracePt t="32112" x="8923338" y="1363663"/>
          <p14:tracePt t="32114" x="8931275" y="1363663"/>
          <p14:tracePt t="32116" x="8931275" y="1371600"/>
          <p14:tracePt t="32117" x="8947150" y="1371600"/>
          <p14:tracePt t="32120" x="8955088" y="1371600"/>
          <p14:tracePt t="32123" x="8963025" y="1371600"/>
          <p14:tracePt t="32124" x="8970963" y="1371600"/>
          <p14:tracePt t="32126" x="8978900" y="1379538"/>
          <p14:tracePt t="32128" x="8986838" y="1379538"/>
          <p14:tracePt t="32131" x="8994775" y="1379538"/>
          <p14:tracePt t="32134" x="9010650" y="1379538"/>
          <p14:tracePt t="32135" x="9018588" y="1379538"/>
          <p14:tracePt t="32139" x="9026525" y="1379538"/>
          <p14:tracePt t="32139" x="9034463" y="1379538"/>
          <p14:tracePt t="32142" x="9042400" y="1379538"/>
          <p14:tracePt t="32144" x="9050338" y="1379538"/>
          <p14:tracePt t="32146" x="9058275" y="1379538"/>
          <p14:tracePt t="32149" x="9066213" y="1379538"/>
          <p14:tracePt t="32150" x="9074150" y="1371600"/>
          <p14:tracePt t="32151" x="9082088" y="1371600"/>
          <p14:tracePt t="32154" x="9090025" y="1371600"/>
          <p14:tracePt t="32154" x="9097963" y="1371600"/>
          <p14:tracePt t="32157" x="9097963" y="1363663"/>
          <p14:tracePt t="32158" x="9105900" y="1363663"/>
          <p14:tracePt t="32162" x="9121775" y="1355725"/>
          <p14:tracePt t="32164" x="9129713" y="1355725"/>
          <p14:tracePt t="32164" x="9129713" y="1347788"/>
          <p14:tracePt t="32166" x="9137650" y="1347788"/>
          <p14:tracePt t="32168" x="9137650" y="1339850"/>
          <p14:tracePt t="32169" x="9145588" y="1339850"/>
          <p14:tracePt t="32173" x="9153525" y="1331913"/>
          <p14:tracePt t="32174" x="9161463" y="1331913"/>
          <p14:tracePt t="32176" x="9161463" y="1323975"/>
          <p14:tracePt t="32176" x="9169400" y="1323975"/>
          <p14:tracePt t="32179" x="9169400" y="1316038"/>
          <p14:tracePt t="32179" x="9177338" y="1316038"/>
          <p14:tracePt t="32181" x="9177338" y="1308100"/>
          <p14:tracePt t="32183" x="9185275" y="1300163"/>
          <p14:tracePt t="32186" x="9193213" y="1300163"/>
          <p14:tracePt t="32188" x="9193213" y="1292225"/>
          <p14:tracePt t="32189" x="9193213" y="1284288"/>
          <p14:tracePt t="32191" x="9193213" y="1276350"/>
          <p14:tracePt t="32191" x="9201150" y="1276350"/>
          <p14:tracePt t="32194" x="9201150" y="1268413"/>
          <p14:tracePt t="32196" x="9201150" y="1260475"/>
          <p14:tracePt t="32197" x="9209088" y="1252538"/>
          <p14:tracePt t="32201" x="9209088" y="1244600"/>
          <p14:tracePt t="32202" x="9217025" y="1244600"/>
          <p14:tracePt t="32203" x="9217025" y="1236663"/>
          <p14:tracePt t="32206" x="9217025" y="1228725"/>
          <p14:tracePt t="32206" x="9217025" y="1220788"/>
          <p14:tracePt t="32210" x="9217025" y="1212850"/>
          <p14:tracePt t="32212" x="9217025" y="1204913"/>
          <p14:tracePt t="32214" x="9217025" y="1195388"/>
          <p14:tracePt t="32216" x="9217025" y="1187450"/>
          <p14:tracePt t="32217" x="9217025" y="1179513"/>
          <p14:tracePt t="32220" x="9217025" y="1171575"/>
          <p14:tracePt t="32222" x="9217025" y="1163638"/>
          <p14:tracePt t="32224" x="9217025" y="1155700"/>
          <p14:tracePt t="32226" x="9217025" y="1147763"/>
          <p14:tracePt t="32226" x="9209088" y="1147763"/>
          <p14:tracePt t="32228" x="9209088" y="1139825"/>
          <p14:tracePt t="32229" x="9209088" y="1131888"/>
          <p14:tracePt t="32230" x="9201150" y="1131888"/>
          <p14:tracePt t="32231" x="9201150" y="1123950"/>
          <p14:tracePt t="32234" x="9193213" y="1116013"/>
          <p14:tracePt t="32237" x="9193213" y="1108075"/>
          <p14:tracePt t="32237" x="9185275" y="1100138"/>
          <p14:tracePt t="32240" x="9177338" y="1100138"/>
          <p14:tracePt t="32240" x="9177338" y="1092200"/>
          <p14:tracePt t="32243" x="9169400" y="1092200"/>
          <p14:tracePt t="32244" x="9169400" y="1084263"/>
          <p14:tracePt t="32244" x="9161463" y="1084263"/>
          <p14:tracePt t="32247" x="9161463" y="1076325"/>
          <p14:tracePt t="32247" x="9153525" y="1068388"/>
          <p14:tracePt t="32249" x="9145588" y="1068388"/>
          <p14:tracePt t="32250" x="9137650" y="1060450"/>
          <p14:tracePt t="32252" x="9129713" y="1060450"/>
          <p14:tracePt t="32256" x="9113838" y="1052513"/>
          <p14:tracePt t="32258" x="9105900" y="1052513"/>
          <p14:tracePt t="32259" x="9105900" y="1044575"/>
          <p14:tracePt t="32260" x="9097963" y="1044575"/>
          <p14:tracePt t="32260" x="9090025" y="1036638"/>
          <p14:tracePt t="32263" x="9082088" y="1036638"/>
          <p14:tracePt t="32265" x="9074150" y="1036638"/>
          <p14:tracePt t="32267" x="9066213" y="1028700"/>
          <p14:tracePt t="32268" x="9058275" y="1028700"/>
          <p14:tracePt t="32269" x="9050338" y="1028700"/>
          <p14:tracePt t="32271" x="9042400" y="1028700"/>
          <p14:tracePt t="32273" x="9034463" y="1028700"/>
          <p14:tracePt t="32274" x="9026525" y="1028700"/>
          <p14:tracePt t="32277" x="9018588" y="1028700"/>
          <p14:tracePt t="32279" x="9010650" y="1020763"/>
          <p14:tracePt t="32282" x="9002713" y="1020763"/>
          <p14:tracePt t="32284" x="8994775" y="1020763"/>
          <p14:tracePt t="32287" x="8986838" y="1020763"/>
          <p14:tracePt t="32289" x="8978900" y="1020763"/>
          <p14:tracePt t="32290" x="8970963" y="1020763"/>
          <p14:tracePt t="32293" x="8963025" y="1020763"/>
          <p14:tracePt t="32297" x="8955088" y="1028700"/>
          <p14:tracePt t="32300" x="8947150" y="1028700"/>
          <p14:tracePt t="32302" x="8939213" y="1028700"/>
          <p14:tracePt t="32303" x="8939213" y="1036638"/>
          <p14:tracePt t="32306" x="8931275" y="1044575"/>
          <p14:tracePt t="32309" x="8923338" y="1044575"/>
          <p14:tracePt t="32309" x="8923338" y="1052513"/>
          <p14:tracePt t="32313" x="8915400" y="1052513"/>
          <p14:tracePt t="32313" x="8915400" y="1060450"/>
          <p14:tracePt t="32317" x="8907463" y="1068388"/>
          <p14:tracePt t="32321" x="8907463" y="1076325"/>
          <p14:tracePt t="32324" x="8899525" y="1084263"/>
          <p14:tracePt t="32327" x="8899525" y="1092200"/>
          <p14:tracePt t="32330" x="8891588" y="1100138"/>
          <p14:tracePt t="32332" x="8891588" y="1108075"/>
          <p14:tracePt t="32335" x="8891588" y="1116013"/>
          <p14:tracePt t="32336" x="8883650" y="1116013"/>
          <p14:tracePt t="32339" x="8883650" y="1123950"/>
          <p14:tracePt t="32341" x="8883650" y="1131888"/>
          <p14:tracePt t="32344" x="8883650" y="1139825"/>
          <p14:tracePt t="32346" x="8883650" y="1147763"/>
          <p14:tracePt t="32349" x="8874125" y="1155700"/>
          <p14:tracePt t="32352" x="8874125" y="1163638"/>
          <p14:tracePt t="32354" x="8874125" y="1171575"/>
          <p14:tracePt t="32357" x="8874125" y="1179513"/>
          <p14:tracePt t="32360" x="8874125" y="1187450"/>
          <p14:tracePt t="32364" x="8874125" y="1195388"/>
          <p14:tracePt t="32367" x="8874125" y="1204913"/>
          <p14:tracePt t="32369" x="8874125" y="1212850"/>
          <p14:tracePt t="32373" x="8874125" y="1220788"/>
          <p14:tracePt t="32377" x="8874125" y="1228725"/>
          <p14:tracePt t="32381" x="8874125" y="1236663"/>
          <p14:tracePt t="32382" x="8874125" y="1244600"/>
          <p14:tracePt t="32383" x="8883650" y="1244600"/>
          <p14:tracePt t="32387" x="8883650" y="1252538"/>
          <p14:tracePt t="32390" x="8891588" y="1252538"/>
          <p14:tracePt t="32393" x="8899525" y="1260475"/>
          <p14:tracePt t="32398" x="8907463" y="1260475"/>
          <p14:tracePt t="32401" x="8907463" y="1268413"/>
          <p14:tracePt t="32402" x="8915400" y="1268413"/>
          <p14:tracePt t="32405" x="8915400" y="1276350"/>
          <p14:tracePt t="32407" x="8923338" y="1276350"/>
          <p14:tracePt t="32413" x="8931275" y="1276350"/>
          <p14:tracePt t="32415" x="8939213" y="1276350"/>
          <p14:tracePt t="32416" x="8939213" y="1284288"/>
          <p14:tracePt t="32418" x="8947150" y="1284288"/>
          <p14:tracePt t="32423" x="8955088" y="1284288"/>
          <p14:tracePt t="32427" x="8963025" y="1284288"/>
          <p14:tracePt t="32427" x="8970963" y="1284288"/>
          <p14:tracePt t="32431" x="8978900" y="1284288"/>
          <p14:tracePt t="32434" x="8986838" y="1284288"/>
          <p14:tracePt t="32438" x="8994775" y="1284288"/>
          <p14:tracePt t="32440" x="9002713" y="1284288"/>
          <p14:tracePt t="32442" x="9010650" y="1284288"/>
          <p14:tracePt t="32445" x="9018588" y="1284288"/>
          <p14:tracePt t="32448" x="9026525" y="1284288"/>
          <p14:tracePt t="32449" x="9034463" y="1284288"/>
          <p14:tracePt t="32452" x="9042400" y="1284288"/>
          <p14:tracePt t="32455" x="9050338" y="1284288"/>
          <p14:tracePt t="32457" x="9058275" y="1284288"/>
          <p14:tracePt t="32457" x="9066213" y="1284288"/>
          <p14:tracePt t="32461" x="9066213" y="1276350"/>
          <p14:tracePt t="32462" x="9074150" y="1276350"/>
          <p14:tracePt t="32462" x="9082088" y="1268413"/>
          <p14:tracePt t="32465" x="9090025" y="1268413"/>
          <p14:tracePt t="32467" x="9097963" y="1268413"/>
          <p14:tracePt t="32467" x="9097963" y="1260475"/>
          <p14:tracePt t="32470" x="9105900" y="1260475"/>
          <p14:tracePt t="32473" x="9113838" y="1252538"/>
          <p14:tracePt t="32474" x="9121775" y="1252538"/>
          <p14:tracePt t="32476" x="9121775" y="1244600"/>
          <p14:tracePt t="32478" x="9129713" y="1244600"/>
          <p14:tracePt t="32479" x="9129713" y="1236663"/>
          <p14:tracePt t="32481" x="9137650" y="1236663"/>
          <p14:tracePt t="32482" x="9137650" y="1228725"/>
          <p14:tracePt t="32483" x="9145588" y="1228725"/>
          <p14:tracePt t="32485" x="9145588" y="1220788"/>
          <p14:tracePt t="32489" x="9153525" y="1212850"/>
          <p14:tracePt t="32492" x="9161463" y="1204913"/>
          <p14:tracePt t="32495" x="9161463" y="1195388"/>
          <p14:tracePt t="32497" x="9161463" y="1187450"/>
          <p14:tracePt t="32498" x="9169400" y="1187450"/>
          <p14:tracePt t="32501" x="9169400" y="1179513"/>
          <p14:tracePt t="32502" x="9169400" y="1171575"/>
          <p14:tracePt t="32505" x="9169400" y="1163638"/>
          <p14:tracePt t="32508" x="9169400" y="1155700"/>
          <p14:tracePt t="32511" x="9169400" y="1139825"/>
          <p14:tracePt t="32514" x="9169400" y="1131888"/>
          <p14:tracePt t="32516" x="9169400" y="1123950"/>
          <p14:tracePt t="32517" x="9169400" y="1116013"/>
          <p14:tracePt t="32520" x="9169400" y="1108075"/>
          <p14:tracePt t="32522" x="9169400" y="1100138"/>
          <p14:tracePt t="32524" x="9169400" y="1092200"/>
          <p14:tracePt t="32526" x="9169400" y="1084263"/>
          <p14:tracePt t="32527" x="9169400" y="1076325"/>
          <p14:tracePt t="32529" x="9161463" y="1076325"/>
          <p14:tracePt t="32529" x="9153525" y="1068388"/>
          <p14:tracePt t="32533" x="9145588" y="1060450"/>
          <p14:tracePt t="32534" x="9145588" y="1052513"/>
          <p14:tracePt t="32535" x="9137650" y="1044575"/>
          <p14:tracePt t="32539" x="9129713" y="1028700"/>
          <p14:tracePt t="32539" x="9121775" y="1028700"/>
          <p14:tracePt t="32542" x="9113838" y="1020763"/>
          <p14:tracePt t="32544" x="9105900" y="1012825"/>
          <p14:tracePt t="32544" x="9105900" y="1004888"/>
          <p14:tracePt t="32545" x="9097963" y="1004888"/>
          <p14:tracePt t="32547" x="9090025" y="996950"/>
          <p14:tracePt t="32547" x="9082088" y="996950"/>
          <p14:tracePt t="32549" x="9082088" y="989013"/>
          <p14:tracePt t="32551" x="9066213" y="981075"/>
          <p14:tracePt t="32553" x="9058275" y="973138"/>
          <p14:tracePt t="32553" x="9042400" y="973138"/>
          <p14:tracePt t="32555" x="9042400" y="965200"/>
          <p14:tracePt t="32556" x="9026525" y="957263"/>
          <p14:tracePt t="32558" x="9018588" y="957263"/>
          <p14:tracePt t="32559" x="9010650" y="957263"/>
          <p14:tracePt t="32560" x="9002713" y="949325"/>
          <p14:tracePt t="32561" x="8994775" y="949325"/>
          <p14:tracePt t="32561" x="8986838" y="949325"/>
          <p14:tracePt t="32562" x="8978900" y="941388"/>
          <p14:tracePt t="32563" x="8970963" y="933450"/>
          <p14:tracePt t="32564" x="8963025" y="933450"/>
          <p14:tracePt t="32566" x="8947150" y="933450"/>
          <p14:tracePt t="32567" x="8931275" y="925513"/>
          <p14:tracePt t="32569" x="8923338" y="925513"/>
          <p14:tracePt t="32570" x="8923338" y="917575"/>
          <p14:tracePt t="32571" x="8907463" y="917575"/>
          <p14:tracePt t="32572" x="8899525" y="917575"/>
          <p14:tracePt t="32573" x="8891588" y="917575"/>
          <p14:tracePt t="32574" x="8874125" y="917575"/>
          <p14:tracePt t="32576" x="8858250" y="917575"/>
          <p14:tracePt t="32577" x="8850313" y="909638"/>
          <p14:tracePt t="32577" x="8842375" y="909638"/>
          <p14:tracePt t="32580" x="8826500" y="909638"/>
          <p14:tracePt t="32580" x="8818563" y="909638"/>
          <p14:tracePt t="32582" x="8810625" y="909638"/>
          <p14:tracePt t="32583" x="8802688" y="909638"/>
          <p14:tracePt t="32584" x="8794750" y="909638"/>
          <p14:tracePt t="32587" x="8778875" y="909638"/>
          <p14:tracePt t="32589" x="8770938" y="909638"/>
          <p14:tracePt t="32589" x="8763000" y="909638"/>
          <p14:tracePt t="32591" x="8755063" y="909638"/>
          <p14:tracePt t="32591" x="8747125" y="909638"/>
          <p14:tracePt t="32594" x="8739188" y="909638"/>
          <p14:tracePt t="32595" x="8731250" y="909638"/>
          <p14:tracePt t="32597" x="8723313" y="917575"/>
          <p14:tracePt t="32598" x="8715375" y="917575"/>
          <p14:tracePt t="32601" x="8699500" y="917575"/>
          <p14:tracePt t="32601" x="8699500" y="925513"/>
          <p14:tracePt t="32604" x="8683625" y="933450"/>
          <p14:tracePt t="32606" x="8683625" y="941388"/>
          <p14:tracePt t="32606" x="8675688" y="941388"/>
          <p14:tracePt t="32609" x="8675688" y="949325"/>
          <p14:tracePt t="32609" x="8667750" y="957263"/>
          <p14:tracePt t="32613" x="8659813" y="965200"/>
          <p14:tracePt t="32614" x="8651875" y="965200"/>
          <p14:tracePt t="32616" x="8651875" y="973138"/>
          <p14:tracePt t="32617" x="8651875" y="981075"/>
          <p14:tracePt t="32618" x="8643938" y="981075"/>
          <p14:tracePt t="32619" x="8643938" y="989013"/>
          <p14:tracePt t="32620" x="8643938" y="996950"/>
          <p14:tracePt t="32635" x="8628063" y="1060450"/>
          <p14:tracePt t="32636" x="8620125" y="1060450"/>
          <p14:tracePt t="32637" x="8620125" y="1076325"/>
          <p14:tracePt t="32639" x="8620125" y="1084263"/>
          <p14:tracePt t="32641" x="8620125" y="1092200"/>
          <p14:tracePt t="32642" x="8620125" y="1100138"/>
          <p14:tracePt t="32644" x="8620125" y="1108075"/>
          <p14:tracePt t="32644" x="8620125" y="1116013"/>
          <p14:tracePt t="32647" x="8620125" y="1123950"/>
          <p14:tracePt t="32649" x="8620125" y="1131888"/>
          <p14:tracePt t="32651" x="8628063" y="1147763"/>
          <p14:tracePt t="32652" x="8628063" y="1155700"/>
          <p14:tracePt t="32655" x="8628063" y="1163638"/>
          <p14:tracePt t="32655" x="8636000" y="1163638"/>
          <p14:tracePt t="32656" x="8643938" y="1171575"/>
          <p14:tracePt t="32658" x="8643938" y="1179513"/>
          <p14:tracePt t="32661" x="8651875" y="1187450"/>
          <p14:tracePt t="32663" x="8651875" y="1195388"/>
          <p14:tracePt t="32665" x="8659813" y="1204913"/>
          <p14:tracePt t="32667" x="8667750" y="1212850"/>
          <p14:tracePt t="32668" x="8675688" y="1220788"/>
          <p14:tracePt t="32671" x="8683625" y="1220788"/>
          <p14:tracePt t="32671" x="8683625" y="1228725"/>
          <p14:tracePt t="32672" x="8691563" y="1236663"/>
          <p14:tracePt t="32676" x="8699500" y="1244600"/>
          <p14:tracePt t="32676" x="8707438" y="1244600"/>
          <p14:tracePt t="32679" x="8715375" y="1252538"/>
          <p14:tracePt t="32681" x="8723313" y="1252538"/>
          <p14:tracePt t="32683" x="8739188" y="1268413"/>
          <p14:tracePt t="32685" x="8747125" y="1268413"/>
          <p14:tracePt t="32686" x="8755063" y="1276350"/>
          <p14:tracePt t="32688" x="8763000" y="1276350"/>
          <p14:tracePt t="32689" x="8770938" y="1276350"/>
          <p14:tracePt t="32690" x="8778875" y="1284288"/>
          <p14:tracePt t="32693" x="8786813" y="1284288"/>
          <p14:tracePt t="32693" x="8794750" y="1292225"/>
          <p14:tracePt t="32695" x="8802688" y="1292225"/>
          <p14:tracePt t="32697" x="8818563" y="1300163"/>
          <p14:tracePt t="32699" x="8826500" y="1300163"/>
          <p14:tracePt t="32700" x="8842375" y="1300163"/>
          <p14:tracePt t="32701" x="8850313" y="1308100"/>
          <p14:tracePt t="32704" x="8866188" y="1308100"/>
          <p14:tracePt t="32706" x="8874125" y="1316038"/>
          <p14:tracePt t="32706" x="8883650" y="1316038"/>
          <p14:tracePt t="32708" x="8891588" y="1316038"/>
          <p14:tracePt t="32708" x="8907463" y="1316038"/>
          <p14:tracePt t="32711" x="8915400" y="1316038"/>
          <p14:tracePt t="32711" x="8923338" y="1316038"/>
          <p14:tracePt t="32713" x="8923338" y="1323975"/>
          <p14:tracePt t="32713" x="8931275" y="1323975"/>
          <p14:tracePt t="32714" x="8939213" y="1323975"/>
          <p14:tracePt t="32716" x="8947150" y="1323975"/>
          <p14:tracePt t="32717" x="8963025" y="1323975"/>
          <p14:tracePt t="32719" x="8970963" y="1323975"/>
          <p14:tracePt t="32721" x="8986838" y="1323975"/>
          <p14:tracePt t="32722" x="8994775" y="1323975"/>
          <p14:tracePt t="32723" x="9002713" y="1323975"/>
          <p14:tracePt t="32725" x="9010650" y="1323975"/>
          <p14:tracePt t="32727" x="9018588" y="1323975"/>
          <p14:tracePt t="32727" x="9026525" y="1323975"/>
          <p14:tracePt t="32730" x="9034463" y="1323975"/>
          <p14:tracePt t="32731" x="9042400" y="1323975"/>
          <p14:tracePt t="32731" x="9050338" y="1323975"/>
          <p14:tracePt t="32734" x="9066213" y="1323975"/>
          <p14:tracePt t="32737" x="9074150" y="1323975"/>
          <p14:tracePt t="32739" x="9082088" y="1323975"/>
          <p14:tracePt t="32741" x="9090025" y="1323975"/>
          <p14:tracePt t="32741" x="9097963" y="1316038"/>
          <p14:tracePt t="32744" x="9105900" y="1316038"/>
          <p14:tracePt t="32744" x="9105900" y="1308100"/>
          <p14:tracePt t="32747" x="9113838" y="1308100"/>
          <p14:tracePt t="32749" x="9121775" y="1308100"/>
          <p14:tracePt t="32750" x="9129713" y="1300163"/>
          <p14:tracePt t="32754" x="9137650" y="1300163"/>
          <p14:tracePt t="32755" x="9137650" y="1292225"/>
          <p14:tracePt t="32758" x="9145588" y="1292225"/>
          <p14:tracePt t="32761" x="9145588" y="1284288"/>
          <p14:tracePt t="32761" x="9145588" y="1276350"/>
          <p14:tracePt t="32762" x="9153525" y="1276350"/>
          <p14:tracePt t="32766" x="9153525" y="1268413"/>
          <p14:tracePt t="32767" x="9161463" y="1268413"/>
          <p14:tracePt t="32768" x="9161463" y="1260475"/>
          <p14:tracePt t="32770" x="9169400" y="1260475"/>
          <p14:tracePt t="32773" x="9169400" y="1252538"/>
          <p14:tracePt t="32776" x="9169400" y="1244600"/>
          <p14:tracePt t="32779" x="9169400" y="1236663"/>
          <p14:tracePt t="32781" x="9177338" y="1228725"/>
          <p14:tracePt t="32784" x="9177338" y="1220788"/>
          <p14:tracePt t="32787" x="9177338" y="1212850"/>
          <p14:tracePt t="32789" x="9177338" y="1204913"/>
          <p14:tracePt t="32793" x="9177338" y="1195388"/>
          <p14:tracePt t="32795" x="9177338" y="1187450"/>
          <p14:tracePt t="32798" x="9177338" y="1179513"/>
          <p14:tracePt t="32800" x="9177338" y="1171575"/>
          <p14:tracePt t="32802" x="9177338" y="1163638"/>
          <p14:tracePt t="32804" x="9169400" y="1163638"/>
          <p14:tracePt t="32804" x="9161463" y="1155700"/>
          <p14:tracePt t="32808" x="9161463" y="1147763"/>
          <p14:tracePt t="32808" x="9161463" y="1139825"/>
          <p14:tracePt t="32810" x="9153525" y="1139825"/>
          <p14:tracePt t="32812" x="9153525" y="1131888"/>
          <p14:tracePt t="32815" x="9145588" y="1123950"/>
          <p14:tracePt t="32817" x="9137650" y="1123950"/>
          <p14:tracePt t="32818" x="9129713" y="1116013"/>
          <p14:tracePt t="32819" x="9129713" y="1108075"/>
          <p14:tracePt t="32822" x="9121775" y="1108075"/>
          <p14:tracePt t="32823" x="9121775" y="1100138"/>
          <p14:tracePt t="32825" x="9113838" y="1100138"/>
          <p14:tracePt t="32827" x="9113838" y="1092200"/>
          <p14:tracePt t="32827" x="9097963" y="1092200"/>
          <p14:tracePt t="32831" x="9090025" y="1084263"/>
          <p14:tracePt t="32833" x="9082088" y="1076325"/>
          <p14:tracePt t="32835" x="9074150" y="1076325"/>
          <p14:tracePt t="32838" x="9066213" y="1068388"/>
          <p14:tracePt t="32841" x="9058275" y="1068388"/>
          <p14:tracePt t="32843" x="9050338" y="1068388"/>
          <p14:tracePt t="32846" x="9042400" y="1068388"/>
          <p14:tracePt t="32851" x="9034463" y="1068388"/>
          <p14:tracePt t="32853" x="9026525" y="1068388"/>
          <p14:tracePt t="32855" x="9018588" y="1068388"/>
          <p14:tracePt t="32861" x="9010650" y="1068388"/>
          <p14:tracePt t="32865" x="9002713" y="1068388"/>
          <p14:tracePt t="32869" x="8994775" y="1068388"/>
          <p14:tracePt t="32872" x="8986838" y="1068388"/>
          <p14:tracePt t="32873" x="8986838" y="1076325"/>
          <p14:tracePt t="32873" x="8978900" y="1076325"/>
          <p14:tracePt t="32876" x="8970963" y="1084263"/>
          <p14:tracePt t="32877" x="8970963" y="1092200"/>
          <p14:tracePt t="32880" x="8970963" y="1100138"/>
          <p14:tracePt t="32881" x="8963025" y="1100138"/>
          <p14:tracePt t="32883" x="8963025" y="1108075"/>
          <p14:tracePt t="32885" x="8955088" y="1116013"/>
          <p14:tracePt t="32888" x="8947150" y="1123950"/>
          <p14:tracePt t="32890" x="8947150" y="1131888"/>
          <p14:tracePt t="32892" x="8947150" y="1139825"/>
          <p14:tracePt t="32892" x="8939213" y="1139825"/>
          <p14:tracePt t="32894" x="8939213" y="1147763"/>
          <p14:tracePt t="32894" x="8939213" y="1155700"/>
          <p14:tracePt t="32897" x="8931275" y="1163638"/>
          <p14:tracePt t="32899" x="8931275" y="1171575"/>
          <p14:tracePt t="32901" x="8931275" y="1179513"/>
          <p14:tracePt t="32902" x="8931275" y="1187450"/>
          <p14:tracePt t="32904" x="8931275" y="1195388"/>
          <p14:tracePt t="32904" x="8931275" y="1204913"/>
          <p14:tracePt t="32906" x="8923338" y="1212850"/>
          <p14:tracePt t="32908" x="8923338" y="1220788"/>
          <p14:tracePt t="32910" x="8923338" y="1236663"/>
          <p14:tracePt t="32912" x="8923338" y="1244600"/>
          <p14:tracePt t="32915" x="8923338" y="1260475"/>
          <p14:tracePt t="32918" x="8923338" y="1268413"/>
          <p14:tracePt t="32920" x="8923338" y="1276350"/>
          <p14:tracePt t="32920" x="8923338" y="1284288"/>
          <p14:tracePt t="32923" x="8923338" y="1292225"/>
          <p14:tracePt t="32924" x="8923338" y="1300163"/>
          <p14:tracePt t="32928" x="8923338" y="1308100"/>
          <p14:tracePt t="32928" x="8931275" y="1308100"/>
          <p14:tracePt t="32930" x="8931275" y="1316038"/>
          <p14:tracePt t="32932" x="8931275" y="1323975"/>
          <p14:tracePt t="32935" x="8939213" y="1331913"/>
          <p14:tracePt t="32938" x="8939213" y="1339850"/>
          <p14:tracePt t="32940" x="8947150" y="1339850"/>
          <p14:tracePt t="32940" x="8955088" y="1339850"/>
          <p14:tracePt t="32943" x="8955088" y="1347788"/>
          <p14:tracePt t="32944" x="8963025" y="1347788"/>
          <p14:tracePt t="32944" x="8963025" y="1355725"/>
          <p14:tracePt t="32948" x="8970963" y="1355725"/>
          <p14:tracePt t="32951" x="8978900" y="1363663"/>
          <p14:tracePt t="32952" x="8986838" y="1363663"/>
          <p14:tracePt t="32955" x="8994775" y="1363663"/>
          <p14:tracePt t="32957" x="9002713" y="1363663"/>
          <p14:tracePt t="32960" x="9010650" y="1363663"/>
          <p14:tracePt t="32960" x="9018588" y="1371600"/>
          <p14:tracePt t="32964" x="9026525" y="1371600"/>
          <p14:tracePt t="32967" x="9034463" y="1371600"/>
          <p14:tracePt t="32968" x="9042400" y="1371600"/>
          <p14:tracePt t="32971" x="9050338" y="1371600"/>
          <p14:tracePt t="32973" x="9058275" y="1371600"/>
          <p14:tracePt t="32976" x="9066213" y="1371600"/>
          <p14:tracePt t="32976" x="9074150" y="1371600"/>
          <p14:tracePt t="32979" x="9082088" y="1371600"/>
          <p14:tracePt t="32982" x="9090025" y="1371600"/>
          <p14:tracePt t="32985" x="9097963" y="1371600"/>
          <p14:tracePt t="32986" x="9105900" y="1371600"/>
          <p14:tracePt t="32988" x="9105900" y="1363663"/>
          <p14:tracePt t="32992" x="9113838" y="1363663"/>
          <p14:tracePt t="32994" x="9121775" y="1355725"/>
          <p14:tracePt t="32999" x="9121775" y="1347788"/>
          <p14:tracePt t="33000" x="9129713" y="1347788"/>
          <p14:tracePt t="33003" x="9129713" y="1339850"/>
          <p14:tracePt t="33003" x="9137650" y="1339850"/>
          <p14:tracePt t="33007" x="9145588" y="1339850"/>
          <p14:tracePt t="33009" x="9145588" y="1331913"/>
          <p14:tracePt t="33014" x="9153525" y="1323975"/>
          <p14:tracePt t="33017" x="9153525" y="1316038"/>
          <p14:tracePt t="33022" x="9153525" y="1308100"/>
          <p14:tracePt t="33026" x="9161463" y="1308100"/>
          <p14:tracePt t="33026" x="9161463" y="1300163"/>
          <p14:tracePt t="33033" x="9161463" y="1292225"/>
          <p14:tracePt t="33035" x="9161463" y="1284288"/>
          <p14:tracePt t="33038" x="9161463" y="1276350"/>
          <p14:tracePt t="33043" x="9161463" y="1268413"/>
          <p14:tracePt t="33048" x="9161463" y="1260475"/>
          <p14:tracePt t="33049" x="9161463" y="1252538"/>
          <p14:tracePt t="33052" x="9153525" y="1252538"/>
          <p14:tracePt t="33053" x="9153525" y="1244600"/>
          <p14:tracePt t="33058" x="9145588" y="1236663"/>
          <p14:tracePt t="33060" x="9137650" y="1236663"/>
          <p14:tracePt t="33062" x="9137650" y="1228725"/>
          <p14:tracePt t="33064" x="9129713" y="1228725"/>
          <p14:tracePt t="33066" x="9129713" y="1220788"/>
          <p14:tracePt t="33068" x="9121775" y="1220788"/>
          <p14:tracePt t="33071" x="9113838" y="1220788"/>
          <p14:tracePt t="33076" x="9105900" y="1212850"/>
          <p14:tracePt t="33076" x="9097963" y="1212850"/>
          <p14:tracePt t="33081" x="9090025" y="1212850"/>
          <p14:tracePt t="33083" x="9082088" y="1212850"/>
          <p14:tracePt t="33087" x="9074150" y="1212850"/>
          <p14:tracePt t="33088" x="9066213" y="1212850"/>
          <p14:tracePt t="33092" x="9058275" y="1212850"/>
          <p14:tracePt t="33094" x="9058275" y="1220788"/>
          <p14:tracePt t="33095" x="9050338" y="1228725"/>
          <p14:tracePt t="33098" x="9042400" y="1228725"/>
          <p14:tracePt t="33098" x="9042400" y="1236663"/>
          <p14:tracePt t="33100" x="9034463" y="1236663"/>
          <p14:tracePt t="33102" x="9026525" y="1244600"/>
          <p14:tracePt t="33104" x="9018588" y="1244600"/>
          <p14:tracePt t="33104" x="9018588" y="1252538"/>
          <p14:tracePt t="33106" x="9018588" y="1260475"/>
          <p14:tracePt t="33106" x="9010650" y="1268413"/>
          <p14:tracePt t="33108" x="9002713" y="1268413"/>
          <p14:tracePt t="33108" x="9002713" y="1276350"/>
          <p14:tracePt t="33110" x="9002713" y="1284288"/>
          <p14:tracePt t="33111" x="8994775" y="1284288"/>
          <p14:tracePt t="33111" x="8994775" y="1292225"/>
          <p14:tracePt t="33114" x="8986838" y="1308100"/>
          <p14:tracePt t="33116" x="8978900" y="1316038"/>
          <p14:tracePt t="33117" x="8970963" y="1323975"/>
          <p14:tracePt t="33119" x="8970963" y="1339850"/>
          <p14:tracePt t="33120" x="8963025" y="1339850"/>
          <p14:tracePt t="33121" x="8955088" y="1347788"/>
          <p14:tracePt t="33121" x="8955088" y="1355725"/>
          <p14:tracePt t="33122" x="8955088" y="1363663"/>
          <p14:tracePt t="33124" x="8947150" y="1371600"/>
          <p14:tracePt t="33126" x="8947150" y="1387475"/>
          <p14:tracePt t="33128" x="8939213" y="1403350"/>
          <p14:tracePt t="33128" x="8931275" y="1403350"/>
          <p14:tracePt t="33130" x="8931275" y="1411288"/>
          <p14:tracePt t="33130" x="8931275" y="1419225"/>
          <p14:tracePt t="33132" x="8931275" y="1427163"/>
          <p14:tracePt t="33133" x="8923338" y="1435100"/>
          <p14:tracePt t="33134" x="8923338" y="1443038"/>
          <p14:tracePt t="33135" x="8923338" y="1450975"/>
          <p14:tracePt t="33136" x="8923338" y="1458913"/>
          <p14:tracePt t="33137" x="8915400" y="1474788"/>
          <p14:tracePt t="33138" x="8915400" y="1482725"/>
          <p14:tracePt t="33140" x="8915400" y="1490663"/>
          <p14:tracePt t="33141" x="8907463" y="1498600"/>
          <p14:tracePt t="33141" x="8907463" y="1506538"/>
          <p14:tracePt t="33142" x="8907463" y="1514475"/>
          <p14:tracePt t="33144" x="8907463" y="1522413"/>
          <p14:tracePt t="33144" x="8907463" y="1530350"/>
          <p14:tracePt t="33146" x="8907463" y="1538288"/>
          <p14:tracePt t="33146" x="8907463" y="1547813"/>
          <p14:tracePt t="33149" x="8907463" y="1563688"/>
          <p14:tracePt t="33150" x="8907463" y="1571625"/>
          <p14:tracePt t="33152" x="8907463" y="1579563"/>
          <p14:tracePt t="33154" x="8907463" y="1587500"/>
          <p14:tracePt t="33154" x="8907463" y="1595438"/>
          <p14:tracePt t="33157" x="8907463" y="1603375"/>
          <p14:tracePt t="33157" x="8907463" y="1611313"/>
          <p14:tracePt t="33160" x="8907463" y="1619250"/>
          <p14:tracePt t="33160" x="8907463" y="1627188"/>
          <p14:tracePt t="33164" x="8907463" y="1635125"/>
          <p14:tracePt t="33166" x="8907463" y="1643063"/>
          <p14:tracePt t="33168" x="8907463" y="1651000"/>
          <p14:tracePt t="33169" x="8907463" y="1658938"/>
          <p14:tracePt t="33172" x="8915400" y="1666875"/>
          <p14:tracePt t="33174" x="8915400" y="1674813"/>
          <p14:tracePt t="33174" x="8915400" y="1682750"/>
          <p14:tracePt t="33178" x="8923338" y="1690688"/>
          <p14:tracePt t="33180" x="8923338" y="1698625"/>
          <p14:tracePt t="33183" x="8923338" y="1706563"/>
          <p14:tracePt t="33184" x="8931275" y="1706563"/>
          <p14:tracePt t="33185" x="8931275" y="1714500"/>
          <p14:tracePt t="33189" x="8931275" y="1722438"/>
          <p14:tracePt t="33190" x="8939213" y="1722438"/>
          <p14:tracePt t="33192" x="8939213" y="1730375"/>
          <p14:tracePt t="33192" x="8939213" y="1738313"/>
          <p14:tracePt t="33194" x="8947150" y="1738313"/>
          <p14:tracePt t="33197" x="8947150" y="1746250"/>
          <p14:tracePt t="33199" x="8947150" y="1754188"/>
          <p14:tracePt t="33203" x="8955088" y="1762125"/>
          <p14:tracePt t="33206" x="8955088" y="1770063"/>
          <p14:tracePt t="33206" x="8955088" y="1778000"/>
          <p14:tracePt t="33210" x="8955088" y="1785938"/>
          <p14:tracePt t="33212" x="8955088" y="1793875"/>
          <p14:tracePt t="33213" x="8955088" y="1801813"/>
          <p14:tracePt t="33215" x="8955088" y="1809750"/>
          <p14:tracePt t="33217" x="8955088" y="1817688"/>
          <p14:tracePt t="33219" x="8955088" y="1825625"/>
          <p14:tracePt t="33219" x="8955088" y="1833563"/>
          <p14:tracePt t="33222" x="8955088" y="1841500"/>
          <p14:tracePt t="33224" x="8955088" y="1849438"/>
          <p14:tracePt t="33224" x="8955088" y="1857375"/>
          <p14:tracePt t="33226" x="8955088" y="1865313"/>
          <p14:tracePt t="33227" x="8955088" y="1873250"/>
          <p14:tracePt t="33228" x="8955088" y="1881188"/>
          <p14:tracePt t="33229" x="8955088" y="1890713"/>
          <p14:tracePt t="33229" x="8947150" y="1898650"/>
          <p14:tracePt t="33231" x="8947150" y="1906588"/>
          <p14:tracePt t="33231" x="8939213" y="1914525"/>
          <p14:tracePt t="33233" x="8939213" y="1922463"/>
          <p14:tracePt t="33234" x="8931275" y="1946275"/>
          <p14:tracePt t="33235" x="8923338" y="1954213"/>
          <p14:tracePt t="33236" x="8923338" y="1970088"/>
          <p14:tracePt t="33237" x="8915400" y="1985963"/>
          <p14:tracePt t="33238" x="8915400" y="1993900"/>
          <p14:tracePt t="33239" x="8907463" y="2001838"/>
          <p14:tracePt t="33240" x="8907463" y="2017713"/>
          <p14:tracePt t="33242" x="8891588" y="2025650"/>
          <p14:tracePt t="33242" x="8883650" y="2033588"/>
          <p14:tracePt t="33243" x="8883650" y="2057400"/>
          <p14:tracePt t="33244" x="8874125" y="2073275"/>
          <p14:tracePt t="33246" x="8866188" y="2081213"/>
          <p14:tracePt t="33246" x="8866188" y="2097088"/>
          <p14:tracePt t="33248" x="8850313" y="2112963"/>
          <p14:tracePt t="33248" x="8842375" y="2120900"/>
          <p14:tracePt t="33251" x="8826500" y="2160588"/>
          <p14:tracePt t="33252" x="8826500" y="2168525"/>
          <p14:tracePt t="33253" x="8794750" y="2200275"/>
          <p14:tracePt t="33254" x="8794750" y="2224088"/>
          <p14:tracePt t="33255" x="8786813" y="2233613"/>
          <p14:tracePt t="33257" x="8778875" y="2249488"/>
          <p14:tracePt t="33257" x="8770938" y="2273300"/>
          <p14:tracePt t="33258" x="8755063" y="2289175"/>
          <p14:tracePt t="33260" x="8755063" y="2305050"/>
          <p14:tracePt t="33260" x="8739188" y="2320925"/>
          <p14:tracePt t="33262" x="8731250" y="2336800"/>
          <p14:tracePt t="33262" x="8723313" y="2360613"/>
          <p14:tracePt t="33264" x="8707438" y="2376488"/>
          <p14:tracePt t="33264" x="8707438" y="2392363"/>
          <p14:tracePt t="33265" x="8691563" y="2408238"/>
          <p14:tracePt t="33267" x="8675688" y="2432050"/>
          <p14:tracePt t="33268" x="8667750" y="2447925"/>
          <p14:tracePt t="33268" x="8659813" y="2471738"/>
          <p14:tracePt t="33270" x="8651875" y="2479675"/>
          <p14:tracePt t="33271" x="8620125" y="2527300"/>
          <p14:tracePt t="33272" x="8612188" y="2543175"/>
          <p14:tracePt t="33274" x="8604250" y="2559050"/>
          <p14:tracePt t="33275" x="8596313" y="2584450"/>
          <p14:tracePt t="33275" x="8580438" y="2600325"/>
          <p14:tracePt t="33277" x="8572500" y="2616200"/>
          <p14:tracePt t="33278" x="8556625" y="2632075"/>
          <p14:tracePt t="33278" x="8548688" y="2647950"/>
          <p14:tracePt t="33280" x="8531225" y="2663825"/>
          <p14:tracePt t="33280" x="8523288" y="2679700"/>
          <p14:tracePt t="33282" x="8515350" y="2695575"/>
          <p14:tracePt t="33283" x="8491538" y="2719388"/>
          <p14:tracePt t="33284" x="8483600" y="2735263"/>
          <p14:tracePt t="33285" x="8475663" y="2735263"/>
          <p14:tracePt t="33287" x="8459788" y="2759075"/>
          <p14:tracePt t="33288" x="8451850" y="2774950"/>
          <p14:tracePt t="33289" x="8435975" y="2782888"/>
          <p14:tracePt t="33290" x="8428038" y="2790825"/>
          <p14:tracePt t="33292" x="8428038" y="2798763"/>
          <p14:tracePt t="33292" x="8412163" y="2798763"/>
          <p14:tracePt t="33294" x="8412163" y="2806700"/>
          <p14:tracePt t="33294" x="8404225" y="2814638"/>
          <p14:tracePt t="33297" x="8388350" y="2822575"/>
          <p14:tracePt t="33299" x="8380413" y="2822575"/>
          <p14:tracePt t="33300" x="8372475" y="2838450"/>
          <p14:tracePt t="33301" x="8364538" y="2838450"/>
          <p14:tracePt t="33305" x="8356600" y="2838450"/>
          <p14:tracePt t="33307" x="8348663" y="2838450"/>
          <p14:tracePt t="33307" x="8348663" y="2846388"/>
          <p14:tracePt t="33316" x="8340725" y="2846388"/>
          <p14:tracePt t="33331" x="8340725" y="2838450"/>
          <p14:tracePt t="33333" x="8348663" y="2838450"/>
          <p14:tracePt t="33334" x="8348663" y="2830513"/>
          <p14:tracePt t="33338" x="8356600" y="2830513"/>
          <p14:tracePt t="33340" x="8356600" y="2822575"/>
          <p14:tracePt t="33343" x="8364538" y="2822575"/>
          <p14:tracePt t="33345" x="8364538" y="2814638"/>
          <p14:tracePt t="33347" x="8372475" y="2814638"/>
          <p14:tracePt t="33350" x="8372475" y="2806700"/>
          <p14:tracePt t="33353" x="8372475" y="2798763"/>
          <p14:tracePt t="33358" x="8372475" y="2790825"/>
          <p14:tracePt t="33360" x="8380413" y="2790825"/>
          <p14:tracePt t="33364" x="8380413" y="2782888"/>
          <p14:tracePt t="33375" x="8380413" y="2774950"/>
          <p14:tracePt t="33388" x="8372475" y="2774950"/>
          <p14:tracePt t="33391" x="8364538" y="2782888"/>
          <p14:tracePt t="33395" x="8356600" y="2790825"/>
          <p14:tracePt t="33397" x="8348663" y="2806700"/>
          <p14:tracePt t="33402" x="8332788" y="2814638"/>
          <p14:tracePt t="33404" x="8332788" y="2822575"/>
          <p14:tracePt t="33406" x="8324850" y="2830513"/>
          <p14:tracePt t="33407" x="8324850" y="2838450"/>
          <p14:tracePt t="33410" x="8308975" y="2846388"/>
          <p14:tracePt t="33412" x="8301038" y="2854325"/>
          <p14:tracePt t="33414" x="8293100" y="2870200"/>
          <p14:tracePt t="33416" x="8285163" y="2886075"/>
          <p14:tracePt t="33419" x="8261350" y="2909888"/>
          <p14:tracePt t="33424" x="8237538" y="2951163"/>
          <p14:tracePt t="33425" x="8221663" y="2974975"/>
          <p14:tracePt t="33427" x="8213725" y="2982913"/>
          <p14:tracePt t="33429" x="8197850" y="3006725"/>
          <p14:tracePt t="33431" x="8180388" y="3030538"/>
          <p14:tracePt t="33433" x="8180388" y="3038475"/>
          <p14:tracePt t="33435" x="8156575" y="3078163"/>
          <p14:tracePt t="33436" x="8132763" y="3109913"/>
          <p14:tracePt t="33438" x="8132763" y="3117850"/>
          <p14:tracePt t="33440" x="8116888" y="3149600"/>
          <p14:tracePt t="33441" x="8093075" y="3181350"/>
          <p14:tracePt t="33443" x="8093075" y="3197225"/>
          <p14:tracePt t="33445" x="8069263" y="3236913"/>
          <p14:tracePt t="33447" x="8053388" y="3278188"/>
          <p14:tracePt t="33449" x="8037513" y="3309938"/>
          <p14:tracePt t="33452" x="8005763" y="3373438"/>
          <p14:tracePt t="33454" x="7989888" y="3405188"/>
          <p14:tracePt t="33456" x="7974013" y="3444875"/>
          <p14:tracePt t="33458" x="7950200" y="3476625"/>
          <p14:tracePt t="33460" x="7934325" y="3508375"/>
          <p14:tracePt t="33461" x="7926388" y="3540125"/>
          <p14:tracePt t="33463" x="7910513" y="3571875"/>
          <p14:tracePt t="33465" x="7902575" y="3579813"/>
          <p14:tracePt t="33467" x="7894638" y="3605213"/>
          <p14:tracePt t="33469" x="7870825" y="3636963"/>
          <p14:tracePt t="33470" x="7862888" y="3652838"/>
          <p14:tracePt t="33472" x="7854950" y="3668713"/>
          <p14:tracePt t="33473" x="7854950" y="3676650"/>
          <p14:tracePt t="33474" x="7854950" y="3684588"/>
          <p14:tracePt t="33476" x="7847013" y="3692525"/>
          <p14:tracePt t="33478" x="7847013" y="3700463"/>
          <p14:tracePt t="33479" x="7839075" y="3708400"/>
          <p14:tracePt t="33481" x="7829550" y="3716338"/>
          <p14:tracePt t="33483" x="7829550" y="3724275"/>
          <p14:tracePt t="33486" x="7829550" y="3732213"/>
          <p14:tracePt t="33489" x="7821613" y="3740150"/>
          <p14:tracePt t="33491" x="7821613" y="3748088"/>
          <p14:tracePt t="33498" x="7821613" y="3756025"/>
          <p14:tracePt t="33515" x="7813675" y="3756025"/>
          <p14:tracePt t="33516" x="7813675" y="3763963"/>
          <p14:tracePt t="33549" x="7813675" y="3771900"/>
          <p14:tracePt t="33555" x="7805738" y="3779838"/>
          <p14:tracePt t="33562" x="7797800" y="3779838"/>
          <p14:tracePt t="33572" x="7797800" y="3787775"/>
          <p14:tracePt t="33577" x="7789863" y="3787775"/>
          <p14:tracePt t="33581" x="7789863" y="3795713"/>
          <p14:tracePt t="33588" x="7781925" y="3795713"/>
          <p14:tracePt t="33590" x="7781925" y="3803650"/>
          <p14:tracePt t="33594" x="7781925" y="3811588"/>
          <p14:tracePt t="33596" x="7773988" y="3811588"/>
          <p14:tracePt t="33601" x="7766050" y="3811588"/>
          <p14:tracePt t="33606" x="7766050" y="3819525"/>
          <p14:tracePt t="33609" x="7758113" y="3819525"/>
          <p14:tracePt t="33618" x="7750175" y="3819525"/>
          <p14:tracePt t="33637" x="7742238" y="3827463"/>
          <p14:tracePt t="33780" x="7742238" y="3819525"/>
          <p14:tracePt t="33971" x="7734300" y="3819525"/>
          <p14:tracePt t="33982" x="7726363" y="3819525"/>
          <p14:tracePt t="33993" x="7718425" y="3819525"/>
          <p14:tracePt t="33995" x="7718425" y="3827463"/>
          <p14:tracePt t="34004" x="7710488" y="3827463"/>
          <p14:tracePt t="34018" x="7702550" y="3827463"/>
          <p14:tracePt t="34019" x="7702550" y="3835400"/>
          <p14:tracePt t="34030" x="7694613" y="3843338"/>
          <p14:tracePt t="34038" x="7686675" y="3843338"/>
          <p14:tracePt t="34044" x="7686675" y="3851275"/>
          <p14:tracePt t="34045" x="7678738" y="3851275"/>
          <p14:tracePt t="34047" x="7670800" y="3851275"/>
          <p14:tracePt t="34053" x="7662863" y="3859213"/>
          <p14:tracePt t="34060" x="7654925" y="3867150"/>
          <p14:tracePt t="34063" x="7646988" y="3867150"/>
          <p14:tracePt t="34066" x="7646988" y="3875088"/>
          <p14:tracePt t="34069" x="7639050" y="3875088"/>
          <p14:tracePt t="34071" x="7631113" y="3875088"/>
          <p14:tracePt t="34072" x="7631113" y="3883025"/>
          <p14:tracePt t="34076" x="7623175" y="3883025"/>
          <p14:tracePt t="34078" x="7623175" y="3890963"/>
          <p14:tracePt t="34080" x="7615238" y="3890963"/>
          <p14:tracePt t="34085" x="7607300" y="3898900"/>
          <p14:tracePt t="34088" x="7599363" y="3906838"/>
          <p14:tracePt t="34092" x="7591425" y="3906838"/>
          <p14:tracePt t="34095" x="7583488" y="3906838"/>
          <p14:tracePt t="34097" x="7583488" y="3914775"/>
          <p14:tracePt t="34102" x="7567613" y="3914775"/>
          <p14:tracePt t="34104" x="7567613" y="3922713"/>
          <p14:tracePt t="34108" x="7559675" y="3922713"/>
          <p14:tracePt t="34112" x="7551738" y="3930650"/>
          <p14:tracePt t="34113" x="7551738" y="3938588"/>
          <p14:tracePt t="34118" x="7543800" y="3938588"/>
          <p14:tracePt t="34121" x="7535863" y="3948113"/>
          <p14:tracePt t="34124" x="7527925" y="3948113"/>
          <p14:tracePt t="34127" x="7527925" y="3956050"/>
          <p14:tracePt t="34130" x="7519988" y="3956050"/>
          <p14:tracePt t="34135" x="7512050" y="3956050"/>
          <p14:tracePt t="34138" x="7504113" y="3963988"/>
          <p14:tracePt t="34142" x="7496175" y="3963988"/>
          <p14:tracePt t="34144" x="7496175" y="3971925"/>
          <p14:tracePt t="34148" x="7486650" y="3971925"/>
          <p14:tracePt t="34154" x="7478713" y="3979863"/>
          <p14:tracePt t="34159" x="7470775" y="3979863"/>
          <p14:tracePt t="34170" x="7462838" y="3987800"/>
          <p14:tracePt t="34186" x="7454900" y="3987800"/>
          <p14:tracePt t="34202" x="7454900" y="3995738"/>
          <p14:tracePt t="34214" x="7446963" y="3995738"/>
          <p14:tracePt t="34243" x="7439025" y="3995738"/>
          <p14:tracePt t="34407" x="7431088" y="3995738"/>
          <p14:tracePt t="34415" x="7423150" y="3995738"/>
          <p14:tracePt t="34422" x="7415213" y="3995738"/>
          <p14:tracePt t="34430" x="7407275" y="3995738"/>
          <p14:tracePt t="34435" x="7399338" y="3995738"/>
          <p14:tracePt t="34442" x="7391400" y="3995738"/>
          <p14:tracePt t="34445" x="7391400" y="4003675"/>
          <p14:tracePt t="34448" x="7383463" y="4003675"/>
          <p14:tracePt t="34456" x="7375525" y="4003675"/>
          <p14:tracePt t="34460" x="7367588" y="4003675"/>
          <p14:tracePt t="34467" x="7359650" y="4003675"/>
          <p14:tracePt t="34471" x="7351713" y="4003675"/>
          <p14:tracePt t="34473" x="7351713" y="4011613"/>
          <p14:tracePt t="34477" x="7343775" y="4011613"/>
          <p14:tracePt t="34481" x="7335838" y="4011613"/>
          <p14:tracePt t="34487" x="7327900" y="4011613"/>
          <p14:tracePt t="34493" x="7319963" y="4011613"/>
          <p14:tracePt t="34499" x="7312025" y="4011613"/>
          <p14:tracePt t="34505" x="7304088" y="4011613"/>
          <p14:tracePt t="34515" x="7296150" y="4011613"/>
          <p14:tracePt t="34532" x="7288213" y="4011613"/>
          <p14:tracePt t="34708" x="7280275" y="4011613"/>
          <p14:tracePt t="34714" x="7280275" y="4019550"/>
          <p14:tracePt t="34725" x="7272338" y="4019550"/>
          <p14:tracePt t="35134" x="7264400" y="4019550"/>
          <p14:tracePt t="35137" x="7256463" y="4019550"/>
          <p14:tracePt t="35141" x="7240588" y="4027488"/>
          <p14:tracePt t="35145" x="7232650" y="4027488"/>
          <p14:tracePt t="35148" x="7216775" y="4027488"/>
          <p14:tracePt t="35152" x="7208838" y="4027488"/>
          <p14:tracePt t="35154" x="7200900" y="4035425"/>
          <p14:tracePt t="35157" x="7185025" y="4035425"/>
          <p14:tracePt t="35160" x="7169150" y="4035425"/>
          <p14:tracePt t="35165" x="7153275" y="4035425"/>
          <p14:tracePt t="35169" x="7145338" y="4035425"/>
          <p14:tracePt t="35171" x="7135813" y="4035425"/>
          <p14:tracePt t="35173" x="7135813" y="4043363"/>
          <p14:tracePt t="35175" x="7119938" y="4043363"/>
          <p14:tracePt t="35179" x="7112000" y="4043363"/>
          <p14:tracePt t="35182" x="7104063" y="4051300"/>
          <p14:tracePt t="35185" x="7088188" y="4051300"/>
          <p14:tracePt t="35188" x="7080250" y="4051300"/>
          <p14:tracePt t="35191" x="7072313" y="4059238"/>
          <p14:tracePt t="35194" x="7064375" y="4059238"/>
          <p14:tracePt t="35196" x="7056438" y="4067175"/>
          <p14:tracePt t="35198" x="7048500" y="4067175"/>
          <p14:tracePt t="35200" x="7040563" y="4067175"/>
          <p14:tracePt t="35202" x="7032625" y="4067175"/>
          <p14:tracePt t="35205" x="7024688" y="4075113"/>
          <p14:tracePt t="35206" x="7016750" y="4075113"/>
          <p14:tracePt t="35209" x="7008813" y="4075113"/>
          <p14:tracePt t="35211" x="7000875" y="4083050"/>
          <p14:tracePt t="35214" x="6992938" y="4083050"/>
          <p14:tracePt t="35217" x="6985000" y="4083050"/>
          <p14:tracePt t="35220" x="6977063" y="4083050"/>
          <p14:tracePt t="35222" x="6969125" y="4090988"/>
          <p14:tracePt t="35224" x="6961188" y="4090988"/>
          <p14:tracePt t="35229" x="6953250" y="4090988"/>
          <p14:tracePt t="35231" x="6945313" y="4090988"/>
          <p14:tracePt t="35234" x="6945313" y="4098925"/>
          <p14:tracePt t="35237" x="6937375" y="4098925"/>
          <p14:tracePt t="35239" x="6929438" y="4098925"/>
          <p14:tracePt t="35245" x="6929438" y="4106863"/>
          <p14:tracePt t="35247" x="6921500" y="4106863"/>
          <p14:tracePt t="35255" x="6913563" y="4106863"/>
          <p14:tracePt t="35318" x="6905625" y="4106863"/>
          <p14:tracePt t="35323" x="6897688" y="4106863"/>
          <p14:tracePt t="35330" x="6897688" y="4114800"/>
          <p14:tracePt t="35337" x="6889750" y="4114800"/>
          <p14:tracePt t="35342" x="6889750" y="4122738"/>
          <p14:tracePt t="35345" x="6881813" y="4122738"/>
          <p14:tracePt t="35353" x="6881813" y="4130675"/>
          <p14:tracePt t="35356" x="6873875" y="4130675"/>
          <p14:tracePt t="35361" x="6865938" y="4138613"/>
          <p14:tracePt t="35372" x="6858000" y="4146550"/>
          <p14:tracePt t="35381" x="6858000" y="4154488"/>
          <p14:tracePt t="35385" x="6850063" y="4154488"/>
          <p14:tracePt t="35393" x="6842125" y="4162425"/>
          <p14:tracePt t="35395" x="6842125" y="4170363"/>
          <p14:tracePt t="35397" x="6834188" y="4170363"/>
          <p14:tracePt t="35403" x="6826250" y="4178300"/>
          <p14:tracePt t="35407" x="6818313" y="4186238"/>
          <p14:tracePt t="35411" x="6810375" y="4186238"/>
          <p14:tracePt t="35413" x="6810375" y="4194175"/>
          <p14:tracePt t="35416" x="6802438" y="4202113"/>
          <p14:tracePt t="35419" x="6794500" y="4202113"/>
          <p14:tracePt t="35422" x="6784975" y="4210050"/>
          <p14:tracePt t="35423" x="6777038" y="4210050"/>
          <p14:tracePt t="35428" x="6769100" y="4210050"/>
          <p14:tracePt t="35432" x="6761163" y="4217988"/>
          <p14:tracePt t="35445" x="6753225" y="4217988"/>
          <p14:tracePt t="35464" x="6753225" y="4225925"/>
          <p14:tracePt t="35469" x="6745288" y="4225925"/>
          <p14:tracePt t="35473" x="6729413" y="4233863"/>
          <p14:tracePt t="35478" x="6721475" y="4241800"/>
          <p14:tracePt t="35480" x="6705600" y="4241800"/>
          <p14:tracePt t="35482" x="6697663" y="4249738"/>
          <p14:tracePt t="35486" x="6673850" y="4257675"/>
          <p14:tracePt t="35488" x="6657975" y="4265613"/>
          <p14:tracePt t="35490" x="6642100" y="4265613"/>
          <p14:tracePt t="35492" x="6626225" y="4273550"/>
          <p14:tracePt t="35494" x="6610350" y="4281488"/>
          <p14:tracePt t="35496" x="6594475" y="4291013"/>
          <p14:tracePt t="35497" x="6562725" y="4291013"/>
          <p14:tracePt t="35499" x="6554788" y="4291013"/>
          <p14:tracePt t="35502" x="6523038" y="4306888"/>
          <p14:tracePt t="35505" x="6491288" y="4306888"/>
          <p14:tracePt t="35509" x="6451600" y="4322763"/>
          <p14:tracePt t="35510" x="6426200" y="4330700"/>
          <p14:tracePt t="35511" x="6418263" y="4338638"/>
          <p14:tracePt t="35512" x="6410325" y="4338638"/>
          <p14:tracePt t="35513" x="6386513" y="4346575"/>
          <p14:tracePt t="35516" x="6370638" y="4346575"/>
          <p14:tracePt t="35517" x="6354763" y="4354513"/>
          <p14:tracePt t="35519" x="6346825" y="4362450"/>
          <p14:tracePt t="35520" x="6323013" y="4370388"/>
          <p14:tracePt t="35522" x="6315075" y="4370388"/>
          <p14:tracePt t="35522" x="6299200" y="4370388"/>
          <p14:tracePt t="35525" x="6291263" y="4378325"/>
          <p14:tracePt t="35525" x="6275388" y="4386263"/>
          <p14:tracePt t="35528" x="6267450" y="4386263"/>
          <p14:tracePt t="35529" x="6251575" y="4386263"/>
          <p14:tracePt t="35530" x="6243638" y="4394200"/>
          <p14:tracePt t="35531" x="6235700" y="4394200"/>
          <p14:tracePt t="35531" x="6227763" y="4402138"/>
          <p14:tracePt t="35533" x="6219825" y="4402138"/>
          <p14:tracePt t="35534" x="6211888" y="4410075"/>
          <p14:tracePt t="35536" x="6196013" y="4410075"/>
          <p14:tracePt t="35537" x="6180138" y="4410075"/>
          <p14:tracePt t="35540" x="6172200" y="4418013"/>
          <p14:tracePt t="35541" x="6164263" y="4418013"/>
          <p14:tracePt t="35541" x="6164263" y="4425950"/>
          <p14:tracePt t="35542" x="6156325" y="4425950"/>
          <p14:tracePt t="35543" x="6148388" y="4425950"/>
          <p14:tracePt t="35546" x="6140450" y="4433888"/>
          <p14:tracePt t="35548" x="6124575" y="4433888"/>
          <p14:tracePt t="35550" x="6116638" y="4433888"/>
          <p14:tracePt t="35553" x="6108700" y="4441825"/>
          <p14:tracePt t="35554" x="6100763" y="4441825"/>
          <p14:tracePt t="35557" x="6091238" y="4441825"/>
          <p14:tracePt t="35558" x="6091238" y="4449763"/>
          <p14:tracePt t="35560" x="6083300" y="4449763"/>
          <p14:tracePt t="35563" x="6075363" y="4449763"/>
          <p14:tracePt t="35571" x="6067425" y="4449763"/>
          <p14:tracePt t="35577" x="6059488" y="4449763"/>
          <p14:tracePt t="36094" x="6067425" y="4449763"/>
          <p14:tracePt t="36103" x="6075363" y="4449763"/>
          <p14:tracePt t="36113" x="6083300" y="4449763"/>
          <p14:tracePt t="36119" x="6091238" y="4449763"/>
          <p14:tracePt t="36126" x="6100763" y="4449763"/>
          <p14:tracePt t="36130" x="6108700" y="4441825"/>
          <p14:tracePt t="36137" x="6116638" y="4441825"/>
          <p14:tracePt t="36142" x="6124575" y="4441825"/>
          <p14:tracePt t="36149" x="6132513" y="4441825"/>
          <p14:tracePt t="36154" x="6140450" y="4441825"/>
          <p14:tracePt t="36171" x="6148388" y="4441825"/>
          <p14:tracePt t="36739" x="6140450" y="4449763"/>
          <p14:tracePt t="36742" x="6132513" y="4449763"/>
          <p14:tracePt t="36751" x="6124575" y="4457700"/>
          <p14:tracePt t="36759" x="6116638" y="4457700"/>
          <p14:tracePt t="36762" x="6116638" y="4465638"/>
          <p14:tracePt t="36769" x="6108700" y="4473575"/>
          <p14:tracePt t="36772" x="6100763" y="4473575"/>
          <p14:tracePt t="36780" x="6100763" y="4481513"/>
          <p14:tracePt t="36782" x="6091238" y="4481513"/>
          <p14:tracePt t="36786" x="6091238" y="4489450"/>
          <p14:tracePt t="36789" x="6083300" y="4489450"/>
          <p14:tracePt t="36798" x="6083300" y="4497388"/>
          <p14:tracePt t="36802" x="6075363" y="4497388"/>
          <p14:tracePt t="36810" x="6075363" y="4505325"/>
          <p14:tracePt t="36813" x="6067425" y="4505325"/>
          <p14:tracePt t="36816" x="6059488" y="4505325"/>
          <p14:tracePt t="36838" x="6059488" y="4513263"/>
          <p14:tracePt t="37928" x="6059488" y="4505325"/>
          <p14:tracePt t="37935" x="6067425" y="4497388"/>
          <p14:tracePt t="37942" x="6067425" y="4489450"/>
          <p14:tracePt t="37945" x="6075363" y="4481513"/>
          <p14:tracePt t="37952" x="6083300" y="4473575"/>
          <p14:tracePt t="37954" x="6083300" y="4465638"/>
          <p14:tracePt t="37958" x="6083300" y="4457700"/>
          <p14:tracePt t="37960" x="6091238" y="4457700"/>
          <p14:tracePt t="37962" x="6091238" y="4449763"/>
          <p14:tracePt t="37964" x="6091238" y="4441825"/>
          <p14:tracePt t="37966" x="6100763" y="4441825"/>
          <p14:tracePt t="37970" x="6108700" y="4433888"/>
          <p14:tracePt t="37972" x="6108700" y="4418013"/>
          <p14:tracePt t="37976" x="6116638" y="4410075"/>
          <p14:tracePt t="37979" x="6116638" y="4402138"/>
          <p14:tracePt t="37981" x="6124575" y="4402138"/>
          <p14:tracePt t="37984" x="6124575" y="4386263"/>
          <p14:tracePt t="37987" x="6132513" y="4378325"/>
          <p14:tracePt t="37989" x="6140450" y="4378325"/>
          <p14:tracePt t="37992" x="6140450" y="4370388"/>
          <p14:tracePt t="37994" x="6140450" y="4362450"/>
          <p14:tracePt t="37996" x="6140450" y="4354513"/>
          <p14:tracePt t="37998" x="6148388" y="4354513"/>
          <p14:tracePt t="38000" x="6148388" y="4346575"/>
          <p14:tracePt t="38003" x="6156325" y="4338638"/>
          <p14:tracePt t="38007" x="6156325" y="4330700"/>
          <p14:tracePt t="38009" x="6164263" y="4322763"/>
          <p14:tracePt t="38011" x="6172200" y="4322763"/>
          <p14:tracePt t="38012" x="6172200" y="4314825"/>
          <p14:tracePt t="38017" x="6172200" y="4306888"/>
          <p14:tracePt t="38020" x="6180138" y="4298950"/>
          <p14:tracePt t="38022" x="6180138" y="4291013"/>
          <p14:tracePt t="38026" x="6180138" y="4281488"/>
          <p14:tracePt t="38029" x="6188075" y="4281488"/>
          <p14:tracePt t="38031" x="6188075" y="4273550"/>
          <p14:tracePt t="38037" x="6188075" y="4265613"/>
          <p14:tracePt t="38038" x="6188075" y="4257675"/>
          <p14:tracePt t="38040" x="6196013" y="4257675"/>
          <p14:tracePt t="38042" x="6203950" y="4257675"/>
          <p14:tracePt t="38043" x="6203950" y="4249738"/>
          <p14:tracePt t="38050" x="6203950" y="4241800"/>
          <p14:tracePt t="38055" x="6211888" y="4241800"/>
          <p14:tracePt t="38058" x="6211888" y="4233863"/>
          <p14:tracePt t="38062" x="6211888" y="4225925"/>
          <p14:tracePt t="38065" x="6219825" y="4225925"/>
          <p14:tracePt t="38073" x="6219825" y="4217988"/>
          <p14:tracePt t="38095" x="6219825" y="4210050"/>
          <p14:tracePt t="38097" x="6227763" y="4210050"/>
          <p14:tracePt t="40785" x="6235700" y="4210050"/>
          <p14:tracePt t="40787" x="6243638" y="4210050"/>
          <p14:tracePt t="40791" x="6259513" y="4210050"/>
          <p14:tracePt t="40793" x="6267450" y="4210050"/>
          <p14:tracePt t="40796" x="6283325" y="4217988"/>
          <p14:tracePt t="40797" x="6291263" y="4217988"/>
          <p14:tracePt t="40799" x="6299200" y="4217988"/>
          <p14:tracePt t="40804" x="6330950" y="4233863"/>
          <p14:tracePt t="40806" x="6354763" y="4233863"/>
          <p14:tracePt t="40809" x="6386513" y="4249738"/>
          <p14:tracePt t="40810" x="6394450" y="4249738"/>
          <p14:tracePt t="40812" x="6418263" y="4249738"/>
          <p14:tracePt t="40814" x="6442075" y="4257675"/>
          <p14:tracePt t="40816" x="6459538" y="4265613"/>
          <p14:tracePt t="40818" x="6483350" y="4273550"/>
          <p14:tracePt t="40820" x="6530975" y="4281488"/>
          <p14:tracePt t="40822" x="6546850" y="4281488"/>
          <p14:tracePt t="40823" x="6554788" y="4291013"/>
          <p14:tracePt t="40824" x="6570663" y="4291013"/>
          <p14:tracePt t="40825" x="6586538" y="4298950"/>
          <p14:tracePt t="40826" x="6602413" y="4298950"/>
          <p14:tracePt t="40827" x="6618288" y="4298950"/>
          <p14:tracePt t="40828" x="6626225" y="4306888"/>
          <p14:tracePt t="40829" x="6650038" y="4306888"/>
          <p14:tracePt t="40830" x="6665913" y="4314825"/>
          <p14:tracePt t="40830" x="6689725" y="4322763"/>
          <p14:tracePt t="40832" x="6697663" y="4322763"/>
          <p14:tracePt t="40833" x="6721475" y="4322763"/>
          <p14:tracePt t="40835" x="6753225" y="4338638"/>
          <p14:tracePt t="40835" x="6777038" y="4338638"/>
          <p14:tracePt t="40838" x="6810375" y="4338638"/>
          <p14:tracePt t="40839" x="6826250" y="4346575"/>
          <p14:tracePt t="40840" x="6865938" y="4354513"/>
          <p14:tracePt t="40841" x="6889750" y="4362450"/>
          <p14:tracePt t="40842" x="6905625" y="4362450"/>
          <p14:tracePt t="40843" x="6921500" y="4370388"/>
          <p14:tracePt t="40845" x="6945313" y="4378325"/>
          <p14:tracePt t="40846" x="6969125" y="4378325"/>
          <p14:tracePt t="40846" x="6985000" y="4378325"/>
          <p14:tracePt t="40848" x="7008813" y="4386263"/>
          <p14:tracePt t="40849" x="7024688" y="4386263"/>
          <p14:tracePt t="40850" x="7048500" y="4386263"/>
          <p14:tracePt t="40851" x="7072313" y="4394200"/>
          <p14:tracePt t="40851" x="7088188" y="4394200"/>
          <p14:tracePt t="40852" x="7104063" y="4394200"/>
          <p14:tracePt t="40853" x="7135813" y="4394200"/>
          <p14:tracePt t="40854" x="7153275" y="4394200"/>
          <p14:tracePt t="40855" x="7177088" y="4402138"/>
          <p14:tracePt t="40856" x="7192963" y="4402138"/>
          <p14:tracePt t="40858" x="7216775" y="4402138"/>
          <p14:tracePt t="40858" x="7240588" y="4402138"/>
          <p14:tracePt t="40859" x="7264400" y="4402138"/>
          <p14:tracePt t="40860" x="7280275" y="4410075"/>
          <p14:tracePt t="40861" x="7304088" y="4410075"/>
          <p14:tracePt t="40862" x="7319963" y="4410075"/>
          <p14:tracePt t="40863" x="7343775" y="4410075"/>
          <p14:tracePt t="40864" x="7367588" y="4410075"/>
          <p14:tracePt t="40865" x="7399338" y="4410075"/>
          <p14:tracePt t="40868" x="7439025" y="4410075"/>
          <p14:tracePt t="40869" x="7478713" y="4410075"/>
          <p14:tracePt t="40871" x="7527925" y="4410075"/>
          <p14:tracePt t="40872" x="7551738" y="4410075"/>
          <p14:tracePt t="40873" x="7583488" y="4410075"/>
          <p14:tracePt t="40874" x="7599363" y="4418013"/>
          <p14:tracePt t="40875" x="7623175" y="4418013"/>
          <p14:tracePt t="40876" x="7646988" y="4418013"/>
          <p14:tracePt t="40877" x="7662863" y="4418013"/>
          <p14:tracePt t="40878" x="7694613" y="4418013"/>
          <p14:tracePt t="40879" x="7710488" y="4418013"/>
          <p14:tracePt t="40880" x="7734300" y="4418013"/>
          <p14:tracePt t="40881" x="7758113" y="4418013"/>
          <p14:tracePt t="40882" x="7781925" y="4418013"/>
          <p14:tracePt t="40884" x="7829550" y="4418013"/>
          <p14:tracePt t="40886" x="7847013" y="4418013"/>
          <p14:tracePt t="40886" x="7870825" y="4418013"/>
          <p14:tracePt t="40887" x="7886700" y="4418013"/>
          <p14:tracePt t="40888" x="7910513" y="4418013"/>
          <p14:tracePt t="40889" x="7926388" y="4418013"/>
          <p14:tracePt t="40890" x="7942263" y="4410075"/>
          <p14:tracePt t="40891" x="7966075" y="4410075"/>
          <p14:tracePt t="40892" x="7981950" y="4410075"/>
          <p14:tracePt t="40893" x="8005763" y="4402138"/>
          <p14:tracePt t="40894" x="8021638" y="4402138"/>
          <p14:tracePt t="40895" x="8045450" y="4402138"/>
          <p14:tracePt t="40896" x="8053388" y="4394200"/>
          <p14:tracePt t="40897" x="8069263" y="4394200"/>
          <p14:tracePt t="40898" x="8085138" y="4394200"/>
          <p14:tracePt t="40900" x="8101013" y="4386263"/>
          <p14:tracePt t="40902" x="8124825" y="4378325"/>
          <p14:tracePt t="40904" x="8164513" y="4378325"/>
          <p14:tracePt t="40905" x="8172450" y="4370388"/>
          <p14:tracePt t="40905" x="8180388" y="4362450"/>
          <p14:tracePt t="40907" x="8205788" y="4362450"/>
          <p14:tracePt t="40908" x="8213725" y="4362450"/>
          <p14:tracePt t="40909" x="8229600" y="4354513"/>
          <p14:tracePt t="40911" x="8245475" y="4346575"/>
          <p14:tracePt t="40912" x="8253413" y="4338638"/>
          <p14:tracePt t="40913" x="8269288" y="4338638"/>
          <p14:tracePt t="40913" x="8277225" y="4330700"/>
          <p14:tracePt t="40914" x="8285163" y="4330700"/>
          <p14:tracePt t="40916" x="8293100" y="4330700"/>
          <p14:tracePt t="40917" x="8308975" y="4314825"/>
          <p14:tracePt t="40921" x="8332788" y="4306888"/>
          <p14:tracePt t="40922" x="8340725" y="4298950"/>
          <p14:tracePt t="40923" x="8348663" y="4298950"/>
          <p14:tracePt t="40924" x="8356600" y="4291013"/>
          <p14:tracePt t="40925" x="8364538" y="4291013"/>
          <p14:tracePt t="40927" x="8372475" y="4281488"/>
          <p14:tracePt t="40928" x="8372475" y="4273550"/>
          <p14:tracePt t="40930" x="8380413" y="4273550"/>
          <p14:tracePt t="40932" x="8388350" y="4265613"/>
          <p14:tracePt t="40932" x="8396288" y="4265613"/>
          <p14:tracePt t="40935" x="8404225" y="4265613"/>
          <p14:tracePt t="40938" x="8412163" y="4257675"/>
          <p14:tracePt t="40939" x="8412163" y="4249738"/>
          <p14:tracePt t="40940" x="8420100" y="4249738"/>
          <p14:tracePt t="40942" x="8428038" y="4241800"/>
          <p14:tracePt t="40946" x="8435975" y="4241800"/>
          <p14:tracePt t="40947" x="8435975" y="4233863"/>
          <p14:tracePt t="40952" x="8443913" y="4233863"/>
          <p14:tracePt t="40954" x="8443913" y="4225925"/>
          <p14:tracePt t="40960" x="8451850" y="4225925"/>
          <p14:tracePt t="40963" x="8451850" y="4217988"/>
          <p14:tracePt t="40972" x="8451850" y="4210050"/>
          <p14:tracePt t="40980" x="8451850" y="4202113"/>
          <p14:tracePt t="40987" x="8451850" y="4194175"/>
          <p14:tracePt t="40991" x="8451850" y="4186238"/>
          <p14:tracePt t="40995" x="8451850" y="4170363"/>
          <p14:tracePt t="41001" x="8451850" y="4162425"/>
          <p14:tracePt t="41003" x="8451850" y="4154488"/>
          <p14:tracePt t="41005" x="8451850" y="4146550"/>
          <p14:tracePt t="41008" x="8451850" y="4138613"/>
          <p14:tracePt t="41009" x="8451850" y="4130675"/>
          <p14:tracePt t="41012" x="8451850" y="4122738"/>
          <p14:tracePt t="41014" x="8451850" y="4114800"/>
          <p14:tracePt t="41016" x="8451850" y="4106863"/>
          <p14:tracePt t="41020" x="8451850" y="4083050"/>
          <p14:tracePt t="41022" x="8451850" y="4075113"/>
          <p14:tracePt t="41024" x="8451850" y="4067175"/>
          <p14:tracePt t="41026" x="8451850" y="4059238"/>
          <p14:tracePt t="41027" x="8451850" y="4051300"/>
          <p14:tracePt t="41029" x="8451850" y="4043363"/>
          <p14:tracePt t="41030" x="8451850" y="4027488"/>
          <p14:tracePt t="41031" x="8451850" y="4019550"/>
          <p14:tracePt t="41034" x="8451850" y="4003675"/>
          <p14:tracePt t="41037" x="8451850" y="3995738"/>
          <p14:tracePt t="41038" x="8451850" y="3987800"/>
          <p14:tracePt t="41040" x="8451850" y="3971925"/>
          <p14:tracePt t="41042" x="8451850" y="3963988"/>
          <p14:tracePt t="41044" x="8451850" y="3948113"/>
          <p14:tracePt t="41046" x="8451850" y="3938588"/>
          <p14:tracePt t="41048" x="8451850" y="3930650"/>
          <p14:tracePt t="41048" x="8451850" y="3922713"/>
          <p14:tracePt t="41050" x="8451850" y="3914775"/>
          <p14:tracePt t="41051" x="8451850" y="3906838"/>
          <p14:tracePt t="41052" x="8451850" y="3898900"/>
          <p14:tracePt t="41054" x="8451850" y="3890963"/>
          <p14:tracePt t="41054" x="8451850" y="3883025"/>
          <p14:tracePt t="41057" x="8451850" y="3875088"/>
          <p14:tracePt t="41059" x="8451850" y="3867150"/>
          <p14:tracePt t="41059" x="8451850" y="3859213"/>
          <p14:tracePt t="41060" x="8451850" y="3851275"/>
          <p14:tracePt t="41064" x="8451850" y="3843338"/>
          <p14:tracePt t="41065" x="8451850" y="3835400"/>
          <p14:tracePt t="41068" x="8451850" y="3827463"/>
          <p14:tracePt t="41068" x="8451850" y="3819525"/>
          <p14:tracePt t="41071" x="8451850" y="3811588"/>
          <p14:tracePt t="41073" x="8451850" y="3803650"/>
          <p14:tracePt t="41074" x="8451850" y="3795713"/>
          <p14:tracePt t="41076" x="8451850" y="3787775"/>
          <p14:tracePt t="41078" x="8459788" y="3787775"/>
          <p14:tracePt t="41079" x="8459788" y="3779838"/>
          <p14:tracePt t="41081" x="8467725" y="3771900"/>
          <p14:tracePt t="41082" x="8467725" y="3763963"/>
          <p14:tracePt t="41085" x="8467725" y="3756025"/>
          <p14:tracePt t="41087" x="8467725" y="3748088"/>
          <p14:tracePt t="41090" x="8475663" y="3740150"/>
          <p14:tracePt t="41091" x="8475663" y="3732213"/>
          <p14:tracePt t="41095" x="8475663" y="3724275"/>
          <p14:tracePt t="41098" x="8475663" y="3716338"/>
          <p14:tracePt t="41098" x="8483600" y="3708400"/>
          <p14:tracePt t="41102" x="8491538" y="3700463"/>
          <p14:tracePt t="41107" x="8491538" y="3692525"/>
          <p14:tracePt t="41111" x="8499475" y="3684588"/>
          <p14:tracePt t="41113" x="8499475" y="3676650"/>
          <p14:tracePt t="41117" x="8499475" y="3668713"/>
          <p14:tracePt t="41120" x="8507413" y="3668713"/>
          <p14:tracePt t="41122" x="8507413" y="3660775"/>
          <p14:tracePt t="41128" x="8507413" y="3652838"/>
          <p14:tracePt t="41130" x="8507413" y="3644900"/>
          <p14:tracePt t="41137" x="8507413" y="3636963"/>
          <p14:tracePt t="41195" x="8499475" y="3636963"/>
          <p14:tracePt t="41201" x="8491538" y="3644900"/>
          <p14:tracePt t="41204" x="8483600" y="3644900"/>
          <p14:tracePt t="41207" x="8483600" y="3652838"/>
          <p14:tracePt t="41209" x="8475663" y="3652838"/>
          <p14:tracePt t="41213" x="8467725" y="3660775"/>
          <p14:tracePt t="41219" x="8451850" y="3660775"/>
          <p14:tracePt t="41221" x="8451850" y="3668713"/>
          <p14:tracePt t="41224" x="8443913" y="3668713"/>
          <p14:tracePt t="41230" x="8435975" y="3668713"/>
          <p14:tracePt t="41231" x="8435975" y="3684588"/>
          <p14:tracePt t="41233" x="8428038" y="3684588"/>
          <p14:tracePt t="41236" x="8420100" y="3684588"/>
          <p14:tracePt t="41242" x="8412163" y="3684588"/>
          <p14:tracePt t="41248" x="8404225" y="3684588"/>
          <p14:tracePt t="41254" x="8396288" y="3684588"/>
          <p14:tracePt t="41259" x="8388350" y="3692525"/>
          <p14:tracePt t="41273" x="8380413" y="3692525"/>
          <p14:tracePt t="41285" x="8372475" y="3692525"/>
          <p14:tracePt t="41302" x="8364538" y="3692525"/>
          <p14:tracePt t="41309" x="8356600" y="3692525"/>
          <p14:tracePt t="41323" x="8348663" y="3692525"/>
          <p14:tracePt t="41345" x="8340725" y="3692525"/>
          <p14:tracePt t="41362" x="8332788" y="3692525"/>
          <p14:tracePt t="41375" x="8324850" y="3692525"/>
          <p14:tracePt t="41382" x="8324850" y="3684588"/>
          <p14:tracePt t="41393" x="8316913" y="3676650"/>
          <p14:tracePt t="41404" x="8316913" y="3668713"/>
          <p14:tracePt t="41406" x="8308975" y="3668713"/>
          <p14:tracePt t="41415" x="8308975" y="3660775"/>
          <p14:tracePt t="41419" x="8301038" y="3660775"/>
          <p14:tracePt t="41423" x="8301038" y="3652838"/>
          <p14:tracePt t="41426" x="8293100" y="3644900"/>
          <p14:tracePt t="41431" x="8285163" y="3644900"/>
          <p14:tracePt t="41434" x="8285163" y="3636963"/>
          <p14:tracePt t="41436" x="8277225" y="3636963"/>
          <p14:tracePt t="41440" x="8277225" y="3629025"/>
          <p14:tracePt t="41446" x="8269288" y="3629025"/>
          <p14:tracePt t="41447" x="8269288" y="3621088"/>
          <p14:tracePt t="41452" x="8261350" y="3613150"/>
          <p14:tracePt t="41456" x="8253413" y="3605213"/>
          <p14:tracePt t="41464" x="8245475" y="3595688"/>
          <p14:tracePt t="41469" x="8245475" y="3587750"/>
          <p14:tracePt t="41473" x="8237538" y="3587750"/>
          <p14:tracePt t="41479" x="8237538" y="3579813"/>
          <p14:tracePt t="41484" x="8229600" y="3579813"/>
          <p14:tracePt t="41487" x="8229600" y="3571875"/>
          <p14:tracePt t="41491" x="8221663" y="3571875"/>
          <p14:tracePt t="41502" x="8221663" y="3563938"/>
          <p14:tracePt t="41565" x="8213725" y="3563938"/>
          <p14:tracePt t="41579" x="8205788" y="3563938"/>
          <p14:tracePt t="41588" x="8197850" y="3563938"/>
          <p14:tracePt t="41591" x="8189913" y="3563938"/>
          <p14:tracePt t="41595" x="8189913" y="3571875"/>
          <p14:tracePt t="41601" x="8180388" y="3571875"/>
          <p14:tracePt t="41613" x="8172450" y="3579813"/>
          <p14:tracePt t="41617" x="8172450" y="3587750"/>
          <p14:tracePt t="41626" x="8164513" y="3587750"/>
          <p14:tracePt t="41632" x="8156575" y="3587750"/>
          <p14:tracePt t="41639" x="8156575" y="3595688"/>
          <p14:tracePt t="41652" x="8148638" y="3595688"/>
          <p14:tracePt t="41660" x="8140700" y="3595688"/>
          <p14:tracePt t="41662" x="8140700" y="3605213"/>
          <p14:tracePt t="41685" x="8132763" y="3605213"/>
          <p14:tracePt t="41692" x="8124825" y="3613150"/>
          <p14:tracePt t="41709" x="8124825" y="3621088"/>
          <p14:tracePt t="41727" x="8116888" y="3621088"/>
          <p14:tracePt t="41739" x="8116888" y="3629025"/>
          <p14:tracePt t="41749" x="8108950" y="3629025"/>
          <p14:tracePt t="41765" x="8108950" y="3636963"/>
          <p14:tracePt t="41772" x="8101013" y="3636963"/>
          <p14:tracePt t="41781" x="8093075" y="3636963"/>
          <p14:tracePt t="41790" x="8093075" y="3644900"/>
          <p14:tracePt t="41804" x="8085138" y="3652838"/>
          <p14:tracePt t="41836" x="8077200" y="3660775"/>
          <p14:tracePt t="41862" x="8069263" y="3660775"/>
          <p14:tracePt t="41910" x="8069263" y="3668713"/>
          <p14:tracePt t="41964" x="8061325" y="3668713"/>
          <p14:tracePt t="41986" x="8061325" y="3676650"/>
          <p14:tracePt t="41994" x="8061325" y="3684588"/>
          <p14:tracePt t="42023" x="8061325" y="3692525"/>
          <p14:tracePt t="42045" x="8061325" y="3700463"/>
          <p14:tracePt t="42051" x="8069263" y="3700463"/>
          <p14:tracePt t="42064" x="8069263" y="3708400"/>
          <p14:tracePt t="42074" x="8069263" y="3716338"/>
          <p14:tracePt t="42077" x="8077200" y="3716338"/>
          <p14:tracePt t="42107" x="8085138" y="3716338"/>
          <p14:tracePt t="42144" x="8093075" y="3716338"/>
          <p14:tracePt t="42221" x="8101013" y="3716338"/>
          <p14:tracePt t="44838" x="8101013" y="3724275"/>
          <p14:tracePt t="44851" x="8101013" y="3732213"/>
          <p14:tracePt t="44864" x="8101013" y="3740150"/>
          <p14:tracePt t="44885" x="8101013" y="3748088"/>
          <p14:tracePt t="44890" x="8093075" y="3748088"/>
          <p14:tracePt t="44894" x="8093075" y="3756025"/>
          <p14:tracePt t="44920" x="8093075" y="3763963"/>
          <p14:tracePt t="44934" x="8085138" y="3763963"/>
          <p14:tracePt t="45015" x="8085138" y="3771900"/>
          <p14:tracePt t="45032" x="8077200" y="3771900"/>
          <p14:tracePt t="45038" x="8077200" y="3779838"/>
          <p14:tracePt t="45043" x="8077200" y="3787775"/>
          <p14:tracePt t="45048" x="8069263" y="3787775"/>
          <p14:tracePt t="45052" x="8069263" y="3795713"/>
          <p14:tracePt t="45057" x="8061325" y="3795713"/>
          <p14:tracePt t="45059" x="8061325" y="3803650"/>
          <p14:tracePt t="45065" x="8053388" y="3811588"/>
          <p14:tracePt t="45069" x="8053388" y="3819525"/>
          <p14:tracePt t="45073" x="8053388" y="3827463"/>
          <p14:tracePt t="45075" x="8045450" y="3827463"/>
          <p14:tracePt t="45080" x="8045450" y="3835400"/>
          <p14:tracePt t="45086" x="8045450" y="3843338"/>
          <p14:tracePt t="45089" x="8037513" y="3851275"/>
          <p14:tracePt t="45096" x="8037513" y="3859213"/>
          <p14:tracePt t="45098" x="8029575" y="3859213"/>
          <p14:tracePt t="45102" x="8021638" y="3867150"/>
          <p14:tracePt t="45106" x="8021638" y="3875088"/>
          <p14:tracePt t="45111" x="8013700" y="3883025"/>
          <p14:tracePt t="45114" x="8013700" y="3890963"/>
          <p14:tracePt t="45120" x="8005763" y="3898900"/>
          <p14:tracePt t="45126" x="8005763" y="3906838"/>
          <p14:tracePt t="45128" x="7997825" y="3914775"/>
          <p14:tracePt t="45132" x="7989888" y="3914775"/>
          <p14:tracePt t="45135" x="7989888" y="3922713"/>
          <p14:tracePt t="45142" x="7981950" y="3930650"/>
          <p14:tracePt t="45148" x="7981950" y="3938588"/>
          <p14:tracePt t="45151" x="7974013" y="3948113"/>
          <p14:tracePt t="45156" x="7974013" y="3956050"/>
          <p14:tracePt t="45162" x="7966075" y="3956050"/>
          <p14:tracePt t="45164" x="7966075" y="3963988"/>
          <p14:tracePt t="45167" x="7958138" y="3963988"/>
          <p14:tracePt t="45170" x="7958138" y="3971925"/>
          <p14:tracePt t="45174" x="7958138" y="3979863"/>
          <p14:tracePt t="45176" x="7950200" y="3979863"/>
          <p14:tracePt t="45180" x="7950200" y="3987800"/>
          <p14:tracePt t="45185" x="7942263" y="3987800"/>
          <p14:tracePt t="45190" x="7942263" y="3995738"/>
          <p14:tracePt t="45194" x="7934325" y="4003675"/>
          <p14:tracePt t="45202" x="7926388" y="4003675"/>
          <p14:tracePt t="45204" x="7926388" y="4011613"/>
          <p14:tracePt t="45207" x="7926388" y="4019550"/>
          <p14:tracePt t="45210" x="7918450" y="4019550"/>
          <p14:tracePt t="45221" x="7918450" y="4027488"/>
          <p14:tracePt t="45228" x="7910513" y="4027488"/>
          <p14:tracePt t="45232" x="7910513" y="4035425"/>
          <p14:tracePt t="45238" x="7902575" y="4035425"/>
          <p14:tracePt t="45242" x="7894638" y="4043363"/>
          <p14:tracePt t="45252" x="7894638" y="4051300"/>
          <p14:tracePt t="45267" x="7886700" y="4059238"/>
          <p14:tracePt t="45333" x="7886700" y="4067175"/>
          <p14:tracePt t="45340" x="7878763" y="4067175"/>
          <p14:tracePt t="45356" x="7878763" y="4075113"/>
          <p14:tracePt t="45359" x="7870825" y="4075113"/>
          <p14:tracePt t="45361" x="7870825" y="4083050"/>
          <p14:tracePt t="45364" x="7862888" y="4083050"/>
          <p14:tracePt t="45370" x="7862888" y="4090988"/>
          <p14:tracePt t="45374" x="7854950" y="4098925"/>
          <p14:tracePt t="45381" x="7847013" y="4106863"/>
          <p14:tracePt t="45384" x="7839075" y="4114800"/>
          <p14:tracePt t="45387" x="7829550" y="4122738"/>
          <p14:tracePt t="45391" x="7821613" y="4130675"/>
          <p14:tracePt t="45395" x="7813675" y="4146550"/>
          <p14:tracePt t="45398" x="7805738" y="4154488"/>
          <p14:tracePt t="45400" x="7797800" y="4154488"/>
          <p14:tracePt t="45403" x="7789863" y="4170363"/>
          <p14:tracePt t="45406" x="7781925" y="4186238"/>
          <p14:tracePt t="45408" x="7766050" y="4194175"/>
          <p14:tracePt t="45410" x="7758113" y="4202113"/>
          <p14:tracePt t="45412" x="7758113" y="4210050"/>
          <p14:tracePt t="45414" x="7750175" y="4225925"/>
          <p14:tracePt t="45415" x="7734300" y="4241800"/>
          <p14:tracePt t="45418" x="7726363" y="4249738"/>
          <p14:tracePt t="45421" x="7710488" y="4265613"/>
          <p14:tracePt t="45422" x="7702550" y="4273550"/>
          <p14:tracePt t="45426" x="7678738" y="4298950"/>
          <p14:tracePt t="45428" x="7678738" y="4314825"/>
          <p14:tracePt t="45430" x="7662863" y="4330700"/>
          <p14:tracePt t="45431" x="7654925" y="4346575"/>
          <p14:tracePt t="45433" x="7646988" y="4354513"/>
          <p14:tracePt t="45436" x="7623175" y="4378325"/>
          <p14:tracePt t="45437" x="7623175" y="4386263"/>
          <p14:tracePt t="45439" x="7615238" y="4402138"/>
          <p14:tracePt t="45441" x="7599363" y="4418013"/>
          <p14:tracePt t="45441" x="7599363" y="4425950"/>
          <p14:tracePt t="45443" x="7583488" y="4441825"/>
          <p14:tracePt t="45444" x="7583488" y="4449763"/>
          <p14:tracePt t="45445" x="7567613" y="4457700"/>
          <p14:tracePt t="45447" x="7567613" y="4465638"/>
          <p14:tracePt t="45448" x="7567613" y="4473575"/>
          <p14:tracePt t="45448" x="7559675" y="4481513"/>
          <p14:tracePt t="45449" x="7559675" y="4489450"/>
          <p14:tracePt t="45451" x="7551738" y="4497388"/>
          <p14:tracePt t="45452" x="7543800" y="4513263"/>
          <p14:tracePt t="45454" x="7527925" y="4529138"/>
          <p14:tracePt t="45456" x="7527925" y="4545013"/>
          <p14:tracePt t="45458" x="7519988" y="4552950"/>
          <p14:tracePt t="45460" x="7504113" y="4568825"/>
          <p14:tracePt t="45462" x="7496175" y="4584700"/>
          <p14:tracePt t="45464" x="7486650" y="4608513"/>
          <p14:tracePt t="45466" x="7478713" y="4624388"/>
          <p14:tracePt t="45468" x="7462838" y="4641850"/>
          <p14:tracePt t="45471" x="7454900" y="4665663"/>
          <p14:tracePt t="45473" x="7446963" y="4681538"/>
          <p14:tracePt t="45475" x="7439025" y="4689475"/>
          <p14:tracePt t="45476" x="7423150" y="4705350"/>
          <p14:tracePt t="45478" x="7423150" y="4713288"/>
          <p14:tracePt t="45479" x="7423150" y="4729163"/>
          <p14:tracePt t="45481" x="7415213" y="4745038"/>
          <p14:tracePt t="45482" x="7399338" y="4752975"/>
          <p14:tracePt t="45486" x="7391400" y="4776788"/>
          <p14:tracePt t="45489" x="7383463" y="4792663"/>
          <p14:tracePt t="45492" x="7375525" y="4816475"/>
          <p14:tracePt t="45494" x="7359650" y="4832350"/>
          <p14:tracePt t="45496" x="7359650" y="4848225"/>
          <p14:tracePt t="45497" x="7351713" y="4848225"/>
          <p14:tracePt t="45498" x="7351713" y="4856163"/>
          <p14:tracePt t="45500" x="7343775" y="4864100"/>
          <p14:tracePt t="45502" x="7335838" y="4879975"/>
          <p14:tracePt t="45505" x="7327900" y="4895850"/>
          <p14:tracePt t="45506" x="7327900" y="4903788"/>
          <p14:tracePt t="45507" x="7319963" y="4903788"/>
          <p14:tracePt t="45507" x="7319963" y="4911725"/>
          <p14:tracePt t="45509" x="7319963" y="4919663"/>
          <p14:tracePt t="45509" x="7312025" y="4927600"/>
          <p14:tracePt t="45510" x="7304088" y="4927600"/>
          <p14:tracePt t="45512" x="7304088" y="4935538"/>
          <p14:tracePt t="45512" x="7304088" y="4943475"/>
          <p14:tracePt t="45514" x="7296150" y="4951413"/>
          <p14:tracePt t="45515" x="7296150" y="4959350"/>
          <p14:tracePt t="45517" x="7288213" y="4967288"/>
          <p14:tracePt t="45518" x="7280275" y="4984750"/>
          <p14:tracePt t="45520" x="7272338" y="4992688"/>
          <p14:tracePt t="45521" x="7272338" y="5000625"/>
          <p14:tracePt t="45522" x="7264400" y="5008563"/>
          <p14:tracePt t="45524" x="7264400" y="5016500"/>
          <p14:tracePt t="45525" x="7256463" y="5024438"/>
          <p14:tracePt t="45527" x="7248525" y="5032375"/>
          <p14:tracePt t="45529" x="7248525" y="5040313"/>
          <p14:tracePt t="45529" x="7240588" y="5048250"/>
          <p14:tracePt t="45530" x="7240588" y="5056188"/>
          <p14:tracePt t="45532" x="7232650" y="5064125"/>
          <p14:tracePt t="45534" x="7224713" y="5080000"/>
          <p14:tracePt t="45536" x="7216775" y="5087938"/>
          <p14:tracePt t="45538" x="7208838" y="5095875"/>
          <p14:tracePt t="45539" x="7208838" y="5103813"/>
          <p14:tracePt t="45540" x="7200900" y="5111750"/>
          <p14:tracePt t="45541" x="7200900" y="5119688"/>
          <p14:tracePt t="45541" x="7192963" y="5127625"/>
          <p14:tracePt t="45544" x="7192963" y="5135563"/>
          <p14:tracePt t="45545" x="7185025" y="5135563"/>
          <p14:tracePt t="45546" x="7177088" y="5151438"/>
          <p14:tracePt t="45548" x="7177088" y="5159375"/>
          <p14:tracePt t="45549" x="7169150" y="5167313"/>
          <p14:tracePt t="45551" x="7169150" y="5175250"/>
          <p14:tracePt t="45553" x="7161213" y="5191125"/>
          <p14:tracePt t="45556" x="7153275" y="5199063"/>
          <p14:tracePt t="45556" x="7145338" y="5207000"/>
          <p14:tracePt t="45559" x="7145338" y="5214938"/>
          <p14:tracePt t="45561" x="7135813" y="5222875"/>
          <p14:tracePt t="45563" x="7135813" y="5230813"/>
          <p14:tracePt t="45563" x="7135813" y="5238750"/>
          <p14:tracePt t="45565" x="7127875" y="5238750"/>
          <p14:tracePt t="45567" x="7127875" y="5246688"/>
          <p14:tracePt t="45569" x="7119938" y="5254625"/>
          <p14:tracePt t="45570" x="7112000" y="5254625"/>
          <p14:tracePt t="45571" x="7112000" y="5262563"/>
          <p14:tracePt t="45573" x="7112000" y="5270500"/>
          <p14:tracePt t="45576" x="7104063" y="5278438"/>
          <p14:tracePt t="45579" x="7104063" y="5286375"/>
          <p14:tracePt t="45581" x="7104063" y="5294313"/>
          <p14:tracePt t="45583" x="7096125" y="5294313"/>
          <p14:tracePt t="45584" x="7096125" y="5302250"/>
          <p14:tracePt t="45590" x="7088188" y="5310188"/>
          <p14:tracePt t="45594" x="7080250" y="5310188"/>
          <p14:tracePt t="45597" x="7080250" y="5319713"/>
          <p14:tracePt t="45609" x="7080250" y="5327650"/>
          <p14:tracePt t="45613" x="7072313" y="5327650"/>
          <p14:tracePt t="45615" x="7072313" y="5335588"/>
          <p14:tracePt t="45734" x="7072313" y="5343525"/>
          <p14:tracePt t="45853" x="7072313" y="5335588"/>
          <p14:tracePt t="45855" x="7072313" y="5327650"/>
          <p14:tracePt t="45858" x="7072313" y="5319713"/>
          <p14:tracePt t="45860" x="7088188" y="5310188"/>
          <p14:tracePt t="45862" x="7088188" y="5302250"/>
          <p14:tracePt t="45864" x="7096125" y="5286375"/>
          <p14:tracePt t="45865" x="7104063" y="5270500"/>
          <p14:tracePt t="45868" x="7104063" y="5254625"/>
          <p14:tracePt t="45872" x="7135813" y="5199063"/>
          <p14:tracePt t="45874" x="7145338" y="5199063"/>
          <p14:tracePt t="45875" x="7153275" y="5183188"/>
          <p14:tracePt t="45877" x="7169150" y="5167313"/>
          <p14:tracePt t="45879" x="7185025" y="5135563"/>
          <p14:tracePt t="45880" x="7192963" y="5111750"/>
          <p14:tracePt t="45883" x="7208838" y="5080000"/>
          <p14:tracePt t="45887" x="7232650" y="5024438"/>
          <p14:tracePt t="45890" x="7256463" y="4976813"/>
          <p14:tracePt t="45891" x="7264400" y="4959350"/>
          <p14:tracePt t="45892" x="7272338" y="4943475"/>
          <p14:tracePt t="45893" x="7272338" y="4927600"/>
          <p14:tracePt t="45894" x="7280275" y="4911725"/>
          <p14:tracePt t="45894" x="7288213" y="4895850"/>
          <p14:tracePt t="45896" x="7296150" y="4879975"/>
          <p14:tracePt t="45896" x="7304088" y="4864100"/>
          <p14:tracePt t="45898" x="7312025" y="4840288"/>
          <p14:tracePt t="45898" x="7312025" y="4824413"/>
          <p14:tracePt t="45899" x="7319963" y="4816475"/>
          <p14:tracePt t="45901" x="7319963" y="4792663"/>
          <p14:tracePt t="45902" x="7327900" y="4776788"/>
          <p14:tracePt t="45903" x="7327900" y="4760913"/>
          <p14:tracePt t="45904" x="7335838" y="4721225"/>
          <p14:tracePt t="45906" x="7343775" y="4713288"/>
          <p14:tracePt t="45906" x="7343775" y="4689475"/>
          <p14:tracePt t="45908" x="7351713" y="4673600"/>
          <p14:tracePt t="45909" x="7351713" y="4657725"/>
          <p14:tracePt t="45909" x="7351713" y="4641850"/>
          <p14:tracePt t="45911" x="7351713" y="4633913"/>
          <p14:tracePt t="45911" x="7359650" y="4616450"/>
          <p14:tracePt t="45912" x="7359650" y="4592638"/>
          <p14:tracePt t="45914" x="7367588" y="4576763"/>
          <p14:tracePt t="45915" x="7367588" y="4568825"/>
          <p14:tracePt t="45916" x="7375525" y="4552950"/>
          <p14:tracePt t="45917" x="7375525" y="4537075"/>
          <p14:tracePt t="45919" x="7383463" y="4505325"/>
          <p14:tracePt t="45921" x="7391400" y="4481513"/>
          <p14:tracePt t="45923" x="7399338" y="4433888"/>
          <p14:tracePt t="45926" x="7399338" y="4410075"/>
          <p14:tracePt t="45927" x="7407275" y="4386263"/>
          <p14:tracePt t="45928" x="7415213" y="4378325"/>
          <p14:tracePt t="45929" x="7415213" y="4346575"/>
          <p14:tracePt t="45930" x="7415213" y="4338638"/>
          <p14:tracePt t="45932" x="7423150" y="4322763"/>
          <p14:tracePt t="45933" x="7431088" y="4314825"/>
          <p14:tracePt t="45936" x="7431088" y="4281488"/>
          <p14:tracePt t="45937" x="7439025" y="4265613"/>
          <p14:tracePt t="45941" x="7446963" y="4210050"/>
          <p14:tracePt t="45942" x="7446963" y="4202113"/>
          <p14:tracePt t="45944" x="7446963" y="4186238"/>
          <p14:tracePt t="45945" x="7454900" y="4178300"/>
          <p14:tracePt t="45946" x="7454900" y="4170363"/>
          <p14:tracePt t="45947" x="7462838" y="4162425"/>
          <p14:tracePt t="45948" x="7462838" y="4146550"/>
          <p14:tracePt t="45950" x="7462838" y="4138613"/>
          <p14:tracePt t="45951" x="7462838" y="4122738"/>
          <p14:tracePt t="45953" x="7462838" y="4114800"/>
          <p14:tracePt t="45954" x="7462838" y="4106863"/>
          <p14:tracePt t="45955" x="7462838" y="4098925"/>
          <p14:tracePt t="45956" x="7462838" y="4090988"/>
          <p14:tracePt t="45958" x="7470775" y="4083050"/>
          <p14:tracePt t="45960" x="7470775" y="4075113"/>
          <p14:tracePt t="45961" x="7470775" y="4067175"/>
          <p14:tracePt t="45962" x="7470775" y="4059238"/>
          <p14:tracePt t="45964" x="7470775" y="4051300"/>
          <p14:tracePt t="45966" x="7470775" y="4043363"/>
          <p14:tracePt t="45967" x="7470775" y="4035425"/>
          <p14:tracePt t="45970" x="7470775" y="4027488"/>
          <p14:tracePt t="45971" x="7470775" y="4019550"/>
          <p14:tracePt t="45973" x="7470775" y="4011613"/>
          <p14:tracePt t="45975" x="7470775" y="4003675"/>
          <p14:tracePt t="45978" x="7470775" y="3995738"/>
          <p14:tracePt t="45980" x="7470775" y="3987800"/>
          <p14:tracePt t="45984" x="7470775" y="3979863"/>
          <p14:tracePt t="45986" x="7470775" y="3971925"/>
          <p14:tracePt t="45991" x="7470775" y="3956050"/>
          <p14:tracePt t="45998" x="7462838" y="3948113"/>
          <p14:tracePt t="46001" x="7462838" y="3938588"/>
          <p14:tracePt t="46007" x="7462838" y="3930650"/>
          <p14:tracePt t="46009" x="7462838" y="3922713"/>
          <p14:tracePt t="46011" x="7454900" y="3922713"/>
          <p14:tracePt t="46019" x="7446963" y="3914775"/>
          <p14:tracePt t="46023" x="7439025" y="3914775"/>
          <p14:tracePt t="46028" x="7439025" y="3906838"/>
          <p14:tracePt t="46030" x="7431088" y="3906838"/>
          <p14:tracePt t="46037" x="7423150" y="3906838"/>
          <p14:tracePt t="46046" x="7415213" y="3906838"/>
          <p14:tracePt t="46048" x="7415213" y="3898900"/>
          <p14:tracePt t="46052" x="7407275" y="3898900"/>
          <p14:tracePt t="46104" x="7415213" y="3890963"/>
          <p14:tracePt t="46108" x="7423150" y="3890963"/>
          <p14:tracePt t="46110" x="7431088" y="3890963"/>
          <p14:tracePt t="46112" x="7439025" y="3890963"/>
          <p14:tracePt t="46114" x="7446963" y="3883025"/>
          <p14:tracePt t="46116" x="7454900" y="3883025"/>
          <p14:tracePt t="46118" x="7470775" y="3883025"/>
          <p14:tracePt t="46121" x="7486650" y="3875088"/>
          <p14:tracePt t="46123" x="7504113" y="3875088"/>
          <p14:tracePt t="46125" x="7519988" y="3875088"/>
          <p14:tracePt t="46127" x="7535863" y="3875088"/>
          <p14:tracePt t="46129" x="7551738" y="3875088"/>
          <p14:tracePt t="46130" x="7575550" y="3867150"/>
          <p14:tracePt t="46131" x="7583488" y="3867150"/>
          <p14:tracePt t="46133" x="7591425" y="3867150"/>
          <p14:tracePt t="46136" x="7623175" y="3867150"/>
          <p14:tracePt t="46137" x="7639050" y="3867150"/>
          <p14:tracePt t="46138" x="7654925" y="3867150"/>
          <p14:tracePt t="46139" x="7662863" y="3867150"/>
          <p14:tracePt t="46140" x="7670800" y="3867150"/>
          <p14:tracePt t="46141" x="7686675" y="3867150"/>
          <p14:tracePt t="46141" x="7694613" y="3859213"/>
          <p14:tracePt t="46143" x="7710488" y="3859213"/>
          <p14:tracePt t="46143" x="7718425" y="3859213"/>
          <p14:tracePt t="46145" x="7734300" y="3859213"/>
          <p14:tracePt t="46146" x="7750175" y="3859213"/>
          <p14:tracePt t="46147" x="7758113" y="3859213"/>
          <p14:tracePt t="46148" x="7766050" y="3859213"/>
          <p14:tracePt t="46149" x="7789863" y="3859213"/>
          <p14:tracePt t="46150" x="7797800" y="3859213"/>
          <p14:tracePt t="46151" x="7813675" y="3859213"/>
          <p14:tracePt t="46153" x="7829550" y="3859213"/>
          <p14:tracePt t="46154" x="7854950" y="3859213"/>
          <p14:tracePt t="46156" x="7870825" y="3859213"/>
          <p14:tracePt t="46157" x="7902575" y="3859213"/>
          <p14:tracePt t="46159" x="7918450" y="3859213"/>
          <p14:tracePt t="46160" x="7926388" y="3859213"/>
          <p14:tracePt t="46160" x="7934325" y="3859213"/>
          <p14:tracePt t="46161" x="7950200" y="3859213"/>
          <p14:tracePt t="46162" x="7966075" y="3859213"/>
          <p14:tracePt t="46163" x="7974013" y="3859213"/>
          <p14:tracePt t="46164" x="7981950" y="3867150"/>
          <p14:tracePt t="46166" x="8005763" y="3867150"/>
          <p14:tracePt t="46168" x="8021638" y="3867150"/>
          <p14:tracePt t="46170" x="8045450" y="3867150"/>
          <p14:tracePt t="46170" x="8061325" y="3867150"/>
          <p14:tracePt t="46171" x="8069263" y="3867150"/>
          <p14:tracePt t="46172" x="8077200" y="3867150"/>
          <p14:tracePt t="46173" x="8093075" y="3867150"/>
          <p14:tracePt t="46174" x="8101013" y="3867150"/>
          <p14:tracePt t="46175" x="8108950" y="3867150"/>
          <p14:tracePt t="46176" x="8124825" y="3867150"/>
          <p14:tracePt t="46177" x="8140700" y="3867150"/>
          <p14:tracePt t="46179" x="8148638" y="3867150"/>
          <p14:tracePt t="46179" x="8156575" y="3867150"/>
          <p14:tracePt t="46181" x="8164513" y="3875088"/>
          <p14:tracePt t="46182" x="8180388" y="3875088"/>
          <p14:tracePt t="46185" x="8197850" y="3875088"/>
          <p14:tracePt t="46186" x="8205788" y="3875088"/>
          <p14:tracePt t="46187" x="8213725" y="3875088"/>
          <p14:tracePt t="46188" x="8221663" y="3875088"/>
          <p14:tracePt t="46189" x="8229600" y="3875088"/>
          <p14:tracePt t="46193" x="8237538" y="3875088"/>
          <p14:tracePt t="46196" x="8245475" y="3875088"/>
          <p14:tracePt t="46198" x="8253413" y="3875088"/>
          <p14:tracePt t="46234" x="8245475" y="3875088"/>
          <p14:tracePt t="46236" x="8237538" y="3875088"/>
          <p14:tracePt t="46239" x="8229600" y="3875088"/>
          <p14:tracePt t="46242" x="8213725" y="3875088"/>
          <p14:tracePt t="46243" x="8205788" y="3883025"/>
          <p14:tracePt t="46245" x="8197850" y="3883025"/>
          <p14:tracePt t="46247" x="8180388" y="3883025"/>
          <p14:tracePt t="46249" x="8172450" y="3883025"/>
          <p14:tracePt t="46251" x="8164513" y="3883025"/>
          <p14:tracePt t="46255" x="8140700" y="3890963"/>
          <p14:tracePt t="46256" x="8124825" y="3890963"/>
          <p14:tracePt t="46258" x="8101013" y="3890963"/>
          <p14:tracePt t="46259" x="8085138" y="3890963"/>
          <p14:tracePt t="46261" x="8069263" y="3890963"/>
          <p14:tracePt t="46263" x="8053388" y="3890963"/>
          <p14:tracePt t="46264" x="8045450" y="3890963"/>
          <p14:tracePt t="46266" x="8021638" y="3890963"/>
          <p14:tracePt t="46271" x="7958138" y="3890963"/>
          <p14:tracePt t="46273" x="7934325" y="3890963"/>
          <p14:tracePt t="46275" x="7902575" y="3890963"/>
          <p14:tracePt t="46276" x="7878763" y="3890963"/>
          <p14:tracePt t="46278" x="7847013" y="3890963"/>
          <p14:tracePt t="46280" x="7829550" y="3890963"/>
          <p14:tracePt t="46281" x="7821613" y="3890963"/>
          <p14:tracePt t="46282" x="7805738" y="3883025"/>
          <p14:tracePt t="46283" x="7781925" y="3883025"/>
          <p14:tracePt t="46285" x="7758113" y="3883025"/>
          <p14:tracePt t="46286" x="7734300" y="3883025"/>
          <p14:tracePt t="46288" x="7718425" y="3875088"/>
          <p14:tracePt t="46288" x="7702550" y="3875088"/>
          <p14:tracePt t="46290" x="7694613" y="3875088"/>
          <p14:tracePt t="46291" x="7678738" y="3875088"/>
          <p14:tracePt t="46292" x="7662863" y="3875088"/>
          <p14:tracePt t="46292" x="7654925" y="3875088"/>
          <p14:tracePt t="46293" x="7639050" y="3875088"/>
          <p14:tracePt t="46294" x="7623175" y="3875088"/>
          <p14:tracePt t="46295" x="7615238" y="3875088"/>
          <p14:tracePt t="46297" x="7599363" y="3875088"/>
          <p14:tracePt t="46298" x="7583488" y="3867150"/>
          <p14:tracePt t="46299" x="7575550" y="3867150"/>
          <p14:tracePt t="46300" x="7567613" y="3867150"/>
          <p14:tracePt t="46302" x="7543800" y="3867150"/>
          <p14:tracePt t="46303" x="7527925" y="3859213"/>
          <p14:tracePt t="46304" x="7519988" y="3859213"/>
          <p14:tracePt t="46306" x="7512050" y="3859213"/>
          <p14:tracePt t="46307" x="7504113" y="3859213"/>
          <p14:tracePt t="46309" x="7496175" y="3859213"/>
          <p14:tracePt t="46310" x="7486650" y="3859213"/>
          <p14:tracePt t="46310" x="7478713" y="3859213"/>
          <p14:tracePt t="46315" x="7470775" y="3859213"/>
          <p14:tracePt t="46315" x="7462838" y="3859213"/>
          <p14:tracePt t="46338" x="7470775" y="3859213"/>
          <p14:tracePt t="46343" x="7478713" y="3851275"/>
          <p14:tracePt t="46345" x="7486650" y="3851275"/>
          <p14:tracePt t="46347" x="7504113" y="3851275"/>
          <p14:tracePt t="46349" x="7512050" y="3851275"/>
          <p14:tracePt t="46351" x="7519988" y="3851275"/>
          <p14:tracePt t="46353" x="7543800" y="3843338"/>
          <p14:tracePt t="46355" x="7551738" y="3843338"/>
          <p14:tracePt t="46357" x="7567613" y="3843338"/>
          <p14:tracePt t="46358" x="7575550" y="3843338"/>
          <p14:tracePt t="46360" x="7607300" y="3843338"/>
          <p14:tracePt t="46362" x="7623175" y="3843338"/>
          <p14:tracePt t="46363" x="7646988" y="3843338"/>
          <p14:tracePt t="46365" x="7654925" y="3843338"/>
          <p14:tracePt t="46366" x="7670800" y="3843338"/>
          <p14:tracePt t="46368" x="7686675" y="3843338"/>
          <p14:tracePt t="46371" x="7734300" y="3843338"/>
          <p14:tracePt t="46371" x="7742238" y="3843338"/>
          <p14:tracePt t="46372" x="7758113" y="3843338"/>
          <p14:tracePt t="46374" x="7766050" y="3843338"/>
          <p14:tracePt t="46374" x="7789863" y="3843338"/>
          <p14:tracePt t="46375" x="7797800" y="3843338"/>
          <p14:tracePt t="46376" x="7813675" y="3843338"/>
          <p14:tracePt t="46378" x="7821613" y="3843338"/>
          <p14:tracePt t="46378" x="7839075" y="3843338"/>
          <p14:tracePt t="46380" x="7854950" y="3843338"/>
          <p14:tracePt t="46380" x="7870825" y="3843338"/>
          <p14:tracePt t="46381" x="7878763" y="3843338"/>
          <p14:tracePt t="46382" x="7886700" y="3843338"/>
          <p14:tracePt t="46384" x="7910513" y="3843338"/>
          <p14:tracePt t="46385" x="7926388" y="3843338"/>
          <p14:tracePt t="46386" x="7934325" y="3843338"/>
          <p14:tracePt t="46388" x="7958138" y="3843338"/>
          <p14:tracePt t="46388" x="7966075" y="3843338"/>
          <p14:tracePt t="46390" x="7989888" y="3843338"/>
          <p14:tracePt t="46392" x="8005763" y="3843338"/>
          <p14:tracePt t="46392" x="8013700" y="3851275"/>
          <p14:tracePt t="46394" x="8021638" y="3851275"/>
          <p14:tracePt t="46394" x="8037513" y="3851275"/>
          <p14:tracePt t="46396" x="8053388" y="3851275"/>
          <p14:tracePt t="46396" x="8061325" y="3851275"/>
          <p14:tracePt t="46397" x="8077200" y="3851275"/>
          <p14:tracePt t="46398" x="8093075" y="3851275"/>
          <p14:tracePt t="46400" x="8101013" y="3851275"/>
          <p14:tracePt t="46401" x="8116888" y="3859213"/>
          <p14:tracePt t="46402" x="8132763" y="3859213"/>
          <p14:tracePt t="46404" x="8140700" y="3859213"/>
          <p14:tracePt t="46404" x="8156575" y="3859213"/>
          <p14:tracePt t="46406" x="8164513" y="3867150"/>
          <p14:tracePt t="46406" x="8172450" y="3867150"/>
          <p14:tracePt t="46408" x="8180388" y="3867150"/>
          <p14:tracePt t="46408" x="8197850" y="3867150"/>
          <p14:tracePt t="46410" x="8205788" y="3867150"/>
          <p14:tracePt t="46410" x="8213725" y="3867150"/>
          <p14:tracePt t="46412" x="8229600" y="3875088"/>
          <p14:tracePt t="46414" x="8237538" y="3875088"/>
          <p14:tracePt t="46415" x="8245475" y="3883025"/>
          <p14:tracePt t="46415" x="8253413" y="3883025"/>
          <p14:tracePt t="46417" x="8261350" y="3883025"/>
          <p14:tracePt t="46419" x="8269288" y="3883025"/>
          <p14:tracePt t="46421" x="8277225" y="3883025"/>
          <p14:tracePt t="46421" x="8285163" y="3883025"/>
          <p14:tracePt t="46424" x="8293100" y="3883025"/>
          <p14:tracePt t="46424" x="8293100" y="3890963"/>
          <p14:tracePt t="46428" x="8301038" y="3890963"/>
          <p14:tracePt t="46464" x="8301038" y="3898900"/>
          <p14:tracePt t="46466" x="8293100" y="3898900"/>
          <p14:tracePt t="46470" x="8277225" y="3898900"/>
          <p14:tracePt t="46472" x="8269288" y="3906838"/>
          <p14:tracePt t="46474" x="8261350" y="3906838"/>
          <p14:tracePt t="46476" x="8245475" y="3914775"/>
          <p14:tracePt t="46478" x="8229600" y="3914775"/>
          <p14:tracePt t="46480" x="8221663" y="3914775"/>
          <p14:tracePt t="46482" x="8213725" y="3914775"/>
          <p14:tracePt t="46486" x="8172450" y="3914775"/>
          <p14:tracePt t="46489" x="8140700" y="3922713"/>
          <p14:tracePt t="46491" x="8116888" y="3922713"/>
          <p14:tracePt t="46493" x="8093075" y="3922713"/>
          <p14:tracePt t="46495" x="8069263" y="3922713"/>
          <p14:tracePt t="46497" x="8045450" y="3922713"/>
          <p14:tracePt t="46498" x="8037513" y="3922713"/>
          <p14:tracePt t="46502" x="7981950" y="3922713"/>
          <p14:tracePt t="46504" x="7950200" y="3922713"/>
          <p14:tracePt t="46506" x="7918450" y="3922713"/>
          <p14:tracePt t="46507" x="7910513" y="3922713"/>
          <p14:tracePt t="46509" x="7878763" y="3922713"/>
          <p14:tracePt t="46511" x="7854950" y="3922713"/>
          <p14:tracePt t="46512" x="7829550" y="3922713"/>
          <p14:tracePt t="46514" x="7813675" y="3922713"/>
          <p14:tracePt t="46516" x="7797800" y="3922713"/>
          <p14:tracePt t="46518" x="7773988" y="3922713"/>
          <p14:tracePt t="46520" x="7758113" y="3922713"/>
          <p14:tracePt t="46521" x="7750175" y="3922713"/>
          <p14:tracePt t="46525" x="7726363" y="3922713"/>
          <p14:tracePt t="46527" x="7718425" y="3922713"/>
          <p14:tracePt t="46529" x="7710488" y="3930650"/>
          <p14:tracePt t="46532" x="7702550" y="3930650"/>
          <p14:tracePt t="46557" x="7718425" y="3930650"/>
          <p14:tracePt t="46560" x="7726363" y="3930650"/>
          <p14:tracePt t="46562" x="7734300" y="3930650"/>
          <p14:tracePt t="46564" x="7742238" y="3930650"/>
          <p14:tracePt t="46566" x="7750175" y="3938588"/>
          <p14:tracePt t="46570" x="7789863" y="3938588"/>
          <p14:tracePt t="46572" x="7805738" y="3938588"/>
          <p14:tracePt t="46574" x="7829550" y="3938588"/>
          <p14:tracePt t="46575" x="7847013" y="3938588"/>
          <p14:tracePt t="46577" x="7862888" y="3938588"/>
          <p14:tracePt t="46579" x="7886700" y="3938588"/>
          <p14:tracePt t="46580" x="7894638" y="3948113"/>
          <p14:tracePt t="46582" x="7926388" y="3948113"/>
          <p14:tracePt t="46584" x="7942263" y="3956050"/>
          <p14:tracePt t="46586" x="7989888" y="3956050"/>
          <p14:tracePt t="46587" x="8005763" y="3956050"/>
          <p14:tracePt t="46589" x="8013700" y="3956050"/>
          <p14:tracePt t="46591" x="8053388" y="3963988"/>
          <p14:tracePt t="46593" x="8077200" y="3971925"/>
          <p14:tracePt t="46594" x="8093075" y="3971925"/>
          <p14:tracePt t="46596" x="8124825" y="3979863"/>
          <p14:tracePt t="46598" x="8140700" y="3979863"/>
          <p14:tracePt t="46600" x="8172450" y="3979863"/>
          <p14:tracePt t="46603" x="8213725" y="3979863"/>
          <p14:tracePt t="46605" x="8237538" y="3995738"/>
          <p14:tracePt t="46607" x="8269288" y="3995738"/>
          <p14:tracePt t="46608" x="8277225" y="3995738"/>
          <p14:tracePt t="46610" x="8301038" y="4003675"/>
          <p14:tracePt t="46612" x="8316913" y="4003675"/>
          <p14:tracePt t="46613" x="8324850" y="4003675"/>
          <p14:tracePt t="46614" x="8348663" y="4011613"/>
          <p14:tracePt t="46615" x="8356600" y="4011613"/>
          <p14:tracePt t="46617" x="8364538" y="4011613"/>
          <p14:tracePt t="46619" x="8380413" y="4019550"/>
          <p14:tracePt t="46621" x="8388350" y="4019550"/>
          <p14:tracePt t="46622" x="8396288" y="4019550"/>
          <p14:tracePt t="46623" x="8404225" y="4019550"/>
          <p14:tracePt t="46624" x="8412163" y="4019550"/>
          <p14:tracePt t="46625" x="8412163" y="4027488"/>
          <p14:tracePt t="46627" x="8420100" y="4027488"/>
          <p14:tracePt t="46627" x="8428038" y="4027488"/>
          <p14:tracePt t="46636" x="8435975" y="4027488"/>
          <p14:tracePt t="46651" x="8435975" y="4035425"/>
          <p14:tracePt t="46661" x="8428038" y="4043363"/>
          <p14:tracePt t="46663" x="8420100" y="4051300"/>
          <p14:tracePt t="46666" x="8412163" y="4051300"/>
          <p14:tracePt t="46668" x="8404225" y="4051300"/>
          <p14:tracePt t="46669" x="8404225" y="4059238"/>
          <p14:tracePt t="46669" x="8388350" y="4059238"/>
          <p14:tracePt t="46672" x="8380413" y="4067175"/>
          <p14:tracePt t="46674" x="8364538" y="4075113"/>
          <p14:tracePt t="46676" x="8356600" y="4083050"/>
          <p14:tracePt t="46679" x="8332788" y="4090988"/>
          <p14:tracePt t="46680" x="8324850" y="4098925"/>
          <p14:tracePt t="46683" x="8308975" y="4114800"/>
          <p14:tracePt t="46685" x="8285163" y="4122738"/>
          <p14:tracePt t="46688" x="8261350" y="4138613"/>
          <p14:tracePt t="46689" x="8253413" y="4146550"/>
          <p14:tracePt t="46692" x="8229600" y="4162425"/>
          <p14:tracePt t="46694" x="8205788" y="4178300"/>
          <p14:tracePt t="46696" x="8189913" y="4194175"/>
          <p14:tracePt t="46698" x="8172450" y="4210050"/>
          <p14:tracePt t="46701" x="8148638" y="4225925"/>
          <p14:tracePt t="46702" x="8140700" y="4241800"/>
          <p14:tracePt t="46704" x="8116888" y="4257675"/>
          <p14:tracePt t="46707" x="8093075" y="4281488"/>
          <p14:tracePt t="46708" x="8077200" y="4306888"/>
          <p14:tracePt t="46709" x="8069263" y="4314825"/>
          <p14:tracePt t="46711" x="8061325" y="4322763"/>
          <p14:tracePt t="46712" x="8053388" y="4330700"/>
          <p14:tracePt t="46712" x="8037513" y="4346575"/>
          <p14:tracePt t="46715" x="8021638" y="4362450"/>
          <p14:tracePt t="46716" x="8021638" y="4378325"/>
          <p14:tracePt t="46717" x="7997825" y="4394200"/>
          <p14:tracePt t="46719" x="7981950" y="4410075"/>
          <p14:tracePt t="46720" x="7981950" y="4418013"/>
          <p14:tracePt t="46722" x="7966075" y="4433888"/>
          <p14:tracePt t="46724" x="7934325" y="4473575"/>
          <p14:tracePt t="46726" x="7926388" y="4481513"/>
          <p14:tracePt t="46727" x="7910513" y="4497388"/>
          <p14:tracePt t="46728" x="7902575" y="4505325"/>
          <p14:tracePt t="46730" x="7894638" y="4513263"/>
          <p14:tracePt t="46730" x="7886700" y="4529138"/>
          <p14:tracePt t="46731" x="7878763" y="4537075"/>
          <p14:tracePt t="46733" x="7878763" y="4545013"/>
          <p14:tracePt t="46736" x="7839075" y="4576763"/>
          <p14:tracePt t="46738" x="7829550" y="4592638"/>
          <p14:tracePt t="46741" x="7813675" y="4608513"/>
          <p14:tracePt t="46742" x="7805738" y="4616450"/>
          <p14:tracePt t="46743" x="7797800" y="4633913"/>
          <p14:tracePt t="46745" x="7789863" y="4641850"/>
          <p14:tracePt t="46745" x="7789863" y="4649788"/>
          <p14:tracePt t="46746" x="7773988" y="4657725"/>
          <p14:tracePt t="46747" x="7773988" y="4665663"/>
          <p14:tracePt t="46748" x="7766050" y="4673600"/>
          <p14:tracePt t="46750" x="7758113" y="4673600"/>
          <p14:tracePt t="46752" x="7750175" y="4681538"/>
          <p14:tracePt t="46753" x="7750175" y="4689475"/>
          <p14:tracePt t="46756" x="7734300" y="4705350"/>
          <p14:tracePt t="46758" x="7734300" y="4721225"/>
          <p14:tracePt t="46759" x="7726363" y="4721225"/>
          <p14:tracePt t="46759" x="7726363" y="4729163"/>
          <p14:tracePt t="46761" x="7718425" y="4729163"/>
          <p14:tracePt t="46763" x="7718425" y="4737100"/>
          <p14:tracePt t="46765" x="7718425" y="4745038"/>
          <p14:tracePt t="46766" x="7710488" y="4745038"/>
          <p14:tracePt t="46769" x="7702550" y="4752975"/>
          <p14:tracePt t="46772" x="7702550" y="4760913"/>
          <p14:tracePt t="46775" x="7694613" y="4760913"/>
          <p14:tracePt t="46777" x="7694613" y="4768850"/>
          <p14:tracePt t="46786" x="7686675" y="4768850"/>
          <p14:tracePt t="46791" x="7686675" y="4776788"/>
          <p14:tracePt t="47178" x="7678738" y="4784725"/>
          <p14:tracePt t="47182" x="7670800" y="4784725"/>
          <p14:tracePt t="47193" x="7662863" y="4792663"/>
          <p14:tracePt t="47201" x="7654925" y="4792663"/>
          <p14:tracePt t="47207" x="7646988" y="4800600"/>
          <p14:tracePt t="47210" x="7639050" y="4800600"/>
          <p14:tracePt t="47215" x="7631113" y="4800600"/>
          <p14:tracePt t="47218" x="7631113" y="4808538"/>
          <p14:tracePt t="47222" x="7623175" y="4816475"/>
          <p14:tracePt t="47224" x="7615238" y="4816475"/>
          <p14:tracePt t="47228" x="7607300" y="4824413"/>
          <p14:tracePt t="47230" x="7599363" y="4824413"/>
          <p14:tracePt t="47232" x="7591425" y="4824413"/>
          <p14:tracePt t="47237" x="7575550" y="4832350"/>
          <p14:tracePt t="47239" x="7575550" y="4840288"/>
          <p14:tracePt t="47241" x="7567613" y="4840288"/>
          <p14:tracePt t="47242" x="7559675" y="4848225"/>
          <p14:tracePt t="47244" x="7559675" y="4856163"/>
          <p14:tracePt t="47245" x="7543800" y="4856163"/>
          <p14:tracePt t="47247" x="7535863" y="4864100"/>
          <p14:tracePt t="47249" x="7527925" y="4872038"/>
          <p14:tracePt t="47254" x="7512050" y="4879975"/>
          <p14:tracePt t="47257" x="7496175" y="4895850"/>
          <p14:tracePt t="47260" x="7478713" y="4903788"/>
          <p14:tracePt t="47262" x="7470775" y="4911725"/>
          <p14:tracePt t="47264" x="7462838" y="4927600"/>
          <p14:tracePt t="47266" x="7454900" y="4927600"/>
          <p14:tracePt t="47268" x="7439025" y="4935538"/>
          <p14:tracePt t="47270" x="7431088" y="4943475"/>
          <p14:tracePt t="47271" x="7431088" y="4951413"/>
          <p14:tracePt t="47273" x="7431088" y="4959350"/>
          <p14:tracePt t="47274" x="7415213" y="4959350"/>
          <p14:tracePt t="47276" x="7407275" y="4967288"/>
          <p14:tracePt t="47279" x="7399338" y="4976813"/>
          <p14:tracePt t="47280" x="7391400" y="4976813"/>
          <p14:tracePt t="47281" x="7391400" y="4984750"/>
          <p14:tracePt t="47282" x="7383463" y="4992688"/>
          <p14:tracePt t="47284" x="7375525" y="5000625"/>
          <p14:tracePt t="47286" x="7367588" y="5008563"/>
          <p14:tracePt t="47287" x="7359650" y="5008563"/>
          <p14:tracePt t="47289" x="7359650" y="5016500"/>
          <p14:tracePt t="47290" x="7351713" y="5024438"/>
          <p14:tracePt t="47292" x="7351713" y="5032375"/>
          <p14:tracePt t="47293" x="7343775" y="5032375"/>
          <p14:tracePt t="47295" x="7343775" y="5048250"/>
          <p14:tracePt t="47296" x="7335838" y="5048250"/>
          <p14:tracePt t="47296" x="7327900" y="5056188"/>
          <p14:tracePt t="47300" x="7319963" y="5064125"/>
          <p14:tracePt t="47303" x="7312025" y="5072063"/>
          <p14:tracePt t="47305" x="7304088" y="5080000"/>
          <p14:tracePt t="47306" x="7304088" y="5087938"/>
          <p14:tracePt t="47307" x="7296150" y="5087938"/>
          <p14:tracePt t="47309" x="7296150" y="5095875"/>
          <p14:tracePt t="47309" x="7288213" y="5095875"/>
          <p14:tracePt t="47312" x="7288213" y="5103813"/>
          <p14:tracePt t="47314" x="7280275" y="5103813"/>
          <p14:tracePt t="47315" x="7280275" y="5111750"/>
          <p14:tracePt t="47315" x="7280275" y="5119688"/>
          <p14:tracePt t="47317" x="7272338" y="5119688"/>
          <p14:tracePt t="47318" x="7264400" y="5119688"/>
          <p14:tracePt t="47319" x="7264400" y="5127625"/>
          <p14:tracePt t="47321" x="7264400" y="5135563"/>
          <p14:tracePt t="47323" x="7256463" y="5135563"/>
          <p14:tracePt t="47326" x="7256463" y="5143500"/>
          <p14:tracePt t="47327" x="7248525" y="5143500"/>
          <p14:tracePt t="47327" x="7248525" y="5151438"/>
          <p14:tracePt t="47331" x="7240588" y="5159375"/>
          <p14:tracePt t="47334" x="7232650" y="5159375"/>
          <p14:tracePt t="47335" x="7232650" y="5167313"/>
          <p14:tracePt t="47337" x="7224713" y="5167313"/>
          <p14:tracePt t="47340" x="7224713" y="5175250"/>
          <p14:tracePt t="47343" x="7224713" y="5183188"/>
          <p14:tracePt t="47348" x="7216775" y="5183188"/>
          <p14:tracePt t="47349" x="7216775" y="5191125"/>
          <p14:tracePt t="47357" x="7208838" y="5191125"/>
          <p14:tracePt t="47358" x="7208838" y="5199063"/>
          <p14:tracePt t="47367" x="7200900" y="5199063"/>
          <p14:tracePt t="47378" x="7200900" y="5207000"/>
          <p14:tracePt t="47388" x="7200900" y="5214938"/>
          <p14:tracePt t="47427" x="7192963" y="5214938"/>
          <p14:tracePt t="49557" x="7192963" y="5222875"/>
          <p14:tracePt t="49566" x="7185025" y="5222875"/>
          <p14:tracePt t="49590" x="7177088" y="5222875"/>
          <p14:tracePt t="49594" x="7177088" y="5230813"/>
          <p14:tracePt t="49603" x="7169150" y="5230813"/>
          <p14:tracePt t="49618" x="7169150" y="5238750"/>
          <p14:tracePt t="49636" x="7161213" y="5238750"/>
          <p14:tracePt t="49648" x="7161213" y="5246688"/>
          <p14:tracePt t="52828" x="7153275" y="5246688"/>
          <p14:tracePt t="53208" x="7153275" y="5254625"/>
          <p14:tracePt t="53212" x="7145338" y="5254625"/>
          <p14:tracePt t="53262" x="7145338" y="5262563"/>
          <p14:tracePt t="53274" x="7135813" y="5262563"/>
          <p14:tracePt t="54981" x="7127875" y="5270500"/>
          <p14:tracePt t="55055" x="7127875" y="5278438"/>
          <p14:tracePt t="55180" x="7127875" y="5286375"/>
          <p14:tracePt t="55254" x="7119938" y="5286375"/>
          <p14:tracePt t="55609" x="7119938" y="5294313"/>
          <p14:tracePt t="55758" x="7112000" y="5302250"/>
          <p14:tracePt t="55808" x="7112000" y="5310188"/>
          <p14:tracePt t="78251" x="7104063" y="5310188"/>
          <p14:tracePt t="78255" x="7096125" y="5310188"/>
          <p14:tracePt t="78260" x="7088188" y="5319713"/>
          <p14:tracePt t="78263" x="7080250" y="5319713"/>
          <p14:tracePt t="78266" x="7064375" y="5319713"/>
          <p14:tracePt t="78272" x="7048500" y="5327650"/>
          <p14:tracePt t="78274" x="7040563" y="5327650"/>
          <p14:tracePt t="78276" x="7032625" y="5327650"/>
          <p14:tracePt t="78277" x="7024688" y="5327650"/>
          <p14:tracePt t="78279" x="7008813" y="5327650"/>
          <p14:tracePt t="78280" x="7000875" y="5327650"/>
          <p14:tracePt t="78283" x="6992938" y="5327650"/>
          <p14:tracePt t="78285" x="6977063" y="5327650"/>
          <p14:tracePt t="78287" x="6969125" y="5327650"/>
          <p14:tracePt t="78290" x="6945313" y="5327650"/>
          <p14:tracePt t="78291" x="6937375" y="5327650"/>
          <p14:tracePt t="78294" x="6921500" y="5327650"/>
          <p14:tracePt t="78296" x="6897688" y="5327650"/>
          <p14:tracePt t="78300" x="6889750" y="5327650"/>
          <p14:tracePt t="78301" x="6881813" y="5327650"/>
          <p14:tracePt t="78301" x="6873875" y="5327650"/>
          <p14:tracePt t="78303" x="6865938" y="5327650"/>
          <p14:tracePt t="78305" x="6858000" y="5327650"/>
          <p14:tracePt t="78305" x="6850063" y="5327650"/>
          <p14:tracePt t="78306" x="6842125" y="5327650"/>
          <p14:tracePt t="78308" x="6834188" y="5327650"/>
          <p14:tracePt t="78308" x="6826250" y="5327650"/>
          <p14:tracePt t="78311" x="6818313" y="5327650"/>
          <p14:tracePt t="78312" x="6810375" y="5327650"/>
          <p14:tracePt t="78314" x="6802438" y="5327650"/>
          <p14:tracePt t="78315" x="6794500" y="5327650"/>
          <p14:tracePt t="78317" x="6784975" y="5327650"/>
          <p14:tracePt t="78318" x="6777038" y="5327650"/>
          <p14:tracePt t="78319" x="6769100" y="5327650"/>
          <p14:tracePt t="78320" x="6761163" y="5319713"/>
          <p14:tracePt t="78323" x="6753225" y="5319713"/>
          <p14:tracePt t="78325" x="6745288" y="5319713"/>
          <p14:tracePt t="78326" x="6737350" y="5319713"/>
          <p14:tracePt t="78329" x="6729413" y="5319713"/>
          <p14:tracePt t="78331" x="6721475" y="5319713"/>
          <p14:tracePt t="78332" x="6721475" y="5310188"/>
          <p14:tracePt t="78334" x="6713538" y="5310188"/>
          <p14:tracePt t="78335" x="6705600" y="5310188"/>
          <p14:tracePt t="78338" x="6697663" y="5310188"/>
          <p14:tracePt t="78339" x="6697663" y="5302250"/>
          <p14:tracePt t="78341" x="6689725" y="5302250"/>
          <p14:tracePt t="78347" x="6681788" y="5302250"/>
          <p14:tracePt t="78350" x="6673850" y="5302250"/>
          <p14:tracePt t="78357" x="6665913" y="5302250"/>
          <p14:tracePt t="78366" x="6657975" y="5302250"/>
          <p14:tracePt t="78380" x="6650038" y="5302250"/>
          <p14:tracePt t="78391" x="6642100" y="5302250"/>
          <p14:tracePt t="78411" x="6634163" y="5302250"/>
          <p14:tracePt t="78432" x="6634163" y="5294313"/>
          <p14:tracePt t="78438" x="6626225" y="5294313"/>
          <p14:tracePt t="78691" x="6618288" y="5294313"/>
          <p14:tracePt t="78695" x="6610350" y="5294313"/>
          <p14:tracePt t="78698" x="6602413" y="5294313"/>
          <p14:tracePt t="78700" x="6594475" y="5294313"/>
          <p14:tracePt t="78705" x="6578600" y="5294313"/>
          <p14:tracePt t="78707" x="6570663" y="5294313"/>
          <p14:tracePt t="78708" x="6562725" y="5294313"/>
          <p14:tracePt t="78711" x="6546850" y="5294313"/>
          <p14:tracePt t="78713" x="6538913" y="5294313"/>
          <p14:tracePt t="78714" x="6523038" y="5294313"/>
          <p14:tracePt t="78716" x="6515100" y="5294313"/>
          <p14:tracePt t="78718" x="6507163" y="5294313"/>
          <p14:tracePt t="78720" x="6491288" y="5294313"/>
          <p14:tracePt t="78723" x="6475413" y="5294313"/>
          <p14:tracePt t="78725" x="6459538" y="5294313"/>
          <p14:tracePt t="78727" x="6451600" y="5294313"/>
          <p14:tracePt t="78728" x="6442075" y="5294313"/>
          <p14:tracePt t="78731" x="6426200" y="5294313"/>
          <p14:tracePt t="78732" x="6418263" y="5294313"/>
          <p14:tracePt t="78733" x="6402388" y="5294313"/>
          <p14:tracePt t="78735" x="6394450" y="5294313"/>
          <p14:tracePt t="78739" x="6378575" y="5294313"/>
          <p14:tracePt t="78740" x="6362700" y="5294313"/>
          <p14:tracePt t="78743" x="6354763" y="5294313"/>
          <p14:tracePt t="78744" x="6346825" y="5294313"/>
          <p14:tracePt t="78745" x="6338888" y="5294313"/>
          <p14:tracePt t="78746" x="6330950" y="5294313"/>
          <p14:tracePt t="78748" x="6323013" y="5294313"/>
          <p14:tracePt t="78750" x="6315075" y="5294313"/>
          <p14:tracePt t="78751" x="6307138" y="5294313"/>
          <p14:tracePt t="78753" x="6299200" y="5294313"/>
          <p14:tracePt t="78755" x="6291263" y="5294313"/>
          <p14:tracePt t="78757" x="6283325" y="5294313"/>
          <p14:tracePt t="78758" x="6275388" y="5294313"/>
          <p14:tracePt t="78760" x="6267450" y="5294313"/>
          <p14:tracePt t="78761" x="6259513" y="5286375"/>
          <p14:tracePt t="78764" x="6251575" y="5286375"/>
          <p14:tracePt t="78765" x="6243638" y="5286375"/>
          <p14:tracePt t="78767" x="6235700" y="5286375"/>
          <p14:tracePt t="78770" x="6227763" y="5286375"/>
          <p14:tracePt t="78772" x="6219825" y="5286375"/>
          <p14:tracePt t="78775" x="6211888" y="5286375"/>
          <p14:tracePt t="78780" x="6203950" y="5286375"/>
          <p14:tracePt t="78784" x="6196013" y="5286375"/>
          <p14:tracePt t="78791" x="6188075" y="5286375"/>
          <p14:tracePt t="79116" x="6188075" y="5278438"/>
          <p14:tracePt t="83392" x="6188075" y="5270500"/>
          <p14:tracePt t="83407" x="6188075" y="5262563"/>
          <p14:tracePt t="83435" x="6188075" y="5254625"/>
          <p14:tracePt t="83475" x="6180138" y="5254625"/>
          <p14:tracePt t="83491" x="6180138" y="5246688"/>
          <p14:tracePt t="83716" x="6180138" y="5238750"/>
          <p14:tracePt t="83726" x="6180138" y="5230813"/>
          <p14:tracePt t="83737" x="6180138" y="5222875"/>
          <p14:tracePt t="83745" x="6180138" y="5214938"/>
          <p14:tracePt t="83751" x="6188075" y="5207000"/>
          <p14:tracePt t="83759" x="6196013" y="5199063"/>
          <p14:tracePt t="83771" x="6196013" y="5191125"/>
          <p14:tracePt t="83776" x="6203950" y="5191125"/>
          <p14:tracePt t="83793" x="6203950" y="5183188"/>
          <p14:tracePt t="83882" x="6203950" y="5175250"/>
          <p14:tracePt t="83886" x="6211888" y="5175250"/>
          <p14:tracePt t="83888" x="6211888" y="5167313"/>
          <p14:tracePt t="83893" x="6211888" y="5159375"/>
          <p14:tracePt t="83898" x="6211888" y="5151438"/>
          <p14:tracePt t="83900" x="6211888" y="5143500"/>
          <p14:tracePt t="83903" x="6219825" y="5143500"/>
          <p14:tracePt t="83904" x="6219825" y="5135563"/>
          <p14:tracePt t="83905" x="6219825" y="5127625"/>
          <p14:tracePt t="83910" x="6219825" y="5119688"/>
          <p14:tracePt t="83912" x="6227763" y="5111750"/>
          <p14:tracePt t="83916" x="6227763" y="5103813"/>
          <p14:tracePt t="83918" x="6227763" y="5095875"/>
          <p14:tracePt t="83924" x="6235700" y="5080000"/>
          <p14:tracePt t="83930" x="6235700" y="5072063"/>
          <p14:tracePt t="83933" x="6235700" y="5064125"/>
          <p14:tracePt t="83938" x="6235700" y="5056188"/>
          <p14:tracePt t="83941" x="6235700" y="5048250"/>
          <p14:tracePt t="83948" x="6243638" y="5048250"/>
          <p14:tracePt t="83950" x="6243638" y="5040313"/>
          <p14:tracePt t="84097" x="6235700" y="5040313"/>
          <p14:tracePt t="84102" x="6235700" y="5048250"/>
          <p14:tracePt t="84108" x="6235700" y="5056188"/>
          <p14:tracePt t="84112" x="6227763" y="5056188"/>
          <p14:tracePt t="84122" x="6227763" y="5064125"/>
          <p14:tracePt t="84126" x="6219825" y="5064125"/>
          <p14:tracePt t="84134" x="6219825" y="5072063"/>
          <p14:tracePt t="84137" x="6211888" y="5072063"/>
          <p14:tracePt t="84144" x="6211888" y="5080000"/>
          <p14:tracePt t="84156" x="6203950" y="5087938"/>
          <p14:tracePt t="84173" x="6203950" y="5095875"/>
          <p14:tracePt t="84178" x="6196013" y="5095875"/>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Θέση ημερομηνίας 7"/>
          <p:cNvSpPr>
            <a:spLocks noGrp="1"/>
          </p:cNvSpPr>
          <p:nvPr>
            <p:ph type="dt" sz="half" idx="10"/>
          </p:nvPr>
        </p:nvSpPr>
        <p:spPr/>
        <p:txBody>
          <a:bodyPr/>
          <a:lstStyle/>
          <a:p>
            <a:fld id="{925F142F-5C43-41C1-BF51-7E4F41BCA9E7}" type="datetime1">
              <a:rPr lang="el-GR" smtClean="0">
                <a:solidFill>
                  <a:schemeClr val="bg1"/>
                </a:solidFill>
                <a:latin typeface="+mj-lt"/>
              </a:rPr>
              <a:pPr/>
              <a:t>29/10/2020</a:t>
            </a:fld>
            <a:endParaRPr lang="el-GR" dirty="0">
              <a:solidFill>
                <a:schemeClr val="bg1"/>
              </a:solidFill>
              <a:latin typeface="+mj-lt"/>
            </a:endParaRPr>
          </a:p>
        </p:txBody>
      </p:sp>
      <p:sp>
        <p:nvSpPr>
          <p:cNvPr id="3" name="Θέση αριθμού διαφάνειας 2"/>
          <p:cNvSpPr>
            <a:spLocks noGrp="1"/>
          </p:cNvSpPr>
          <p:nvPr>
            <p:ph type="sldNum" sz="quarter" idx="12"/>
          </p:nvPr>
        </p:nvSpPr>
        <p:spPr/>
        <p:txBody>
          <a:bodyPr/>
          <a:lstStyle/>
          <a:p>
            <a:fld id="{3DF53439-851E-44AD-84B1-B6BFC3D0C743}" type="slidenum">
              <a:rPr lang="el-GR" sz="1400">
                <a:solidFill>
                  <a:schemeClr val="bg1"/>
                </a:solidFill>
                <a:latin typeface="+mj-lt"/>
              </a:rPr>
              <a:pPr/>
              <a:t>7</a:t>
            </a:fld>
            <a:endParaRPr lang="el-GR" sz="1400" dirty="0">
              <a:solidFill>
                <a:schemeClr val="bg1"/>
              </a:solidFill>
              <a:latin typeface="+mj-lt"/>
            </a:endParaRPr>
          </a:p>
        </p:txBody>
      </p:sp>
      <p:pic>
        <p:nvPicPr>
          <p:cNvPr id="13" name="Picture 7"/>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84272" y="1329583"/>
            <a:ext cx="4628176" cy="2497782"/>
          </a:xfrm>
          <a:prstGeom prst="rect">
            <a:avLst/>
          </a:prstGeom>
          <a:noFill/>
          <a:ln>
            <a:noFill/>
          </a:ln>
        </p:spPr>
      </p:pic>
      <p:graphicFrame>
        <p:nvGraphicFramePr>
          <p:cNvPr id="10" name="Διάγραμμα 9">
            <a:extLst>
              <a:ext uri="{FF2B5EF4-FFF2-40B4-BE49-F238E27FC236}">
                <a16:creationId xmlns:a16="http://schemas.microsoft.com/office/drawing/2014/main" id="{C5777F7A-488E-4B56-AA69-D13E4B916994}"/>
              </a:ext>
            </a:extLst>
          </p:cNvPr>
          <p:cNvGraphicFramePr/>
          <p:nvPr>
            <p:extLst>
              <p:ext uri="{D42A27DB-BD31-4B8C-83A1-F6EECF244321}">
                <p14:modId xmlns:p14="http://schemas.microsoft.com/office/powerpoint/2010/main" val="2465769153"/>
              </p:ext>
            </p:extLst>
          </p:nvPr>
        </p:nvGraphicFramePr>
        <p:xfrm>
          <a:off x="1274526" y="3896048"/>
          <a:ext cx="8835155" cy="252085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7" name="Διάγραμμα 6">
            <a:extLst>
              <a:ext uri="{FF2B5EF4-FFF2-40B4-BE49-F238E27FC236}">
                <a16:creationId xmlns:a16="http://schemas.microsoft.com/office/drawing/2014/main" id="{DA5C9A8F-CA67-41FD-ABDA-DB701BB585A2}"/>
              </a:ext>
            </a:extLst>
          </p:cNvPr>
          <p:cNvGraphicFramePr/>
          <p:nvPr>
            <p:extLst>
              <p:ext uri="{D42A27DB-BD31-4B8C-83A1-F6EECF244321}">
                <p14:modId xmlns:p14="http://schemas.microsoft.com/office/powerpoint/2010/main" val="241504210"/>
              </p:ext>
            </p:extLst>
          </p:nvPr>
        </p:nvGraphicFramePr>
        <p:xfrm>
          <a:off x="1274526" y="1635213"/>
          <a:ext cx="2540267" cy="1326739"/>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9" name="Βέλος: Αριστερό-δεξιό 8">
            <a:extLst>
              <a:ext uri="{FF2B5EF4-FFF2-40B4-BE49-F238E27FC236}">
                <a16:creationId xmlns:a16="http://schemas.microsoft.com/office/drawing/2014/main" id="{9866305B-D4DD-408E-975F-C35A2B3BB2A7}"/>
              </a:ext>
            </a:extLst>
          </p:cNvPr>
          <p:cNvSpPr/>
          <p:nvPr/>
        </p:nvSpPr>
        <p:spPr>
          <a:xfrm>
            <a:off x="4303552" y="2298583"/>
            <a:ext cx="480719" cy="28522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TextBox 20">
            <a:extLst>
              <a:ext uri="{FF2B5EF4-FFF2-40B4-BE49-F238E27FC236}">
                <a16:creationId xmlns:a16="http://schemas.microsoft.com/office/drawing/2014/main" id="{E75497AC-A552-4C19-814A-76F7B62EAC55}"/>
              </a:ext>
            </a:extLst>
          </p:cNvPr>
          <p:cNvSpPr txBox="1"/>
          <p:nvPr/>
        </p:nvSpPr>
        <p:spPr>
          <a:xfrm>
            <a:off x="2712090" y="300205"/>
            <a:ext cx="6767819" cy="523220"/>
          </a:xfrm>
          <a:prstGeom prst="rect">
            <a:avLst/>
          </a:prstGeom>
          <a:noFill/>
        </p:spPr>
        <p:txBody>
          <a:bodyPr wrap="square">
            <a:spAutoFit/>
          </a:bodyPr>
          <a:lstStyle/>
          <a:p>
            <a:pPr algn="ctr"/>
            <a:r>
              <a:rPr lang="en-US" sz="2800" b="1" dirty="0">
                <a:latin typeface="Arial" panose="020B0604020202020204" pitchFamily="34" charset="0"/>
                <a:cs typeface="Arial" panose="020B0604020202020204" pitchFamily="34" charset="0"/>
              </a:rPr>
              <a:t>Experimental part (Acoustic Emission)</a:t>
            </a:r>
          </a:p>
        </p:txBody>
      </p:sp>
      <p:pic>
        <p:nvPicPr>
          <p:cNvPr id="2" name="Ήχος 1">
            <a:hlinkClick r:id="" action="ppaction://media"/>
            <a:extLst>
              <a:ext uri="{FF2B5EF4-FFF2-40B4-BE49-F238E27FC236}">
                <a16:creationId xmlns:a16="http://schemas.microsoft.com/office/drawing/2014/main" id="{F295BC1A-C351-4C6A-9A0F-080CA64187B4}"/>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35629609"/>
      </p:ext>
    </p:extLst>
  </p:cSld>
  <p:clrMapOvr>
    <a:masterClrMapping/>
  </p:clrMapOvr>
  <mc:AlternateContent xmlns:mc="http://schemas.openxmlformats.org/markup-compatibility/2006">
    <mc:Choice xmlns:p14="http://schemas.microsoft.com/office/powerpoint/2010/main" Requires="p14">
      <p:transition spd="slow" p14:dur="2000" advTm="59454"/>
    </mc:Choice>
    <mc:Fallback>
      <p:transition spd="slow" advTm="59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89" x="6203950" y="5095875"/>
          <p14:tracePt t="794" x="6211888" y="5095875"/>
          <p14:tracePt t="6112" x="6219825" y="5095875"/>
          <p14:tracePt t="6117" x="6227763" y="5095875"/>
          <p14:tracePt t="6120" x="6235700" y="5095875"/>
          <p14:tracePt t="6124" x="6243638" y="5095875"/>
          <p14:tracePt t="6126" x="6259513" y="5095875"/>
          <p14:tracePt t="6131" x="6283325" y="5095875"/>
          <p14:tracePt t="6133" x="6299200" y="5095875"/>
          <p14:tracePt t="6134" x="6307138" y="5095875"/>
          <p14:tracePt t="6136" x="6323013" y="5095875"/>
          <p14:tracePt t="6138" x="6338888" y="5095875"/>
          <p14:tracePt t="6140" x="6354763" y="5095875"/>
          <p14:tracePt t="6142" x="6370638" y="5095875"/>
          <p14:tracePt t="6144" x="6410325" y="5095875"/>
          <p14:tracePt t="6146" x="6434138" y="5095875"/>
          <p14:tracePt t="6148" x="6467475" y="5095875"/>
          <p14:tracePt t="6150" x="6499225" y="5095875"/>
          <p14:tracePt t="6152" x="6523038" y="5095875"/>
          <p14:tracePt t="6154" x="6546850" y="5095875"/>
          <p14:tracePt t="6156" x="6578600" y="5095875"/>
          <p14:tracePt t="6157" x="6618288" y="5095875"/>
          <p14:tracePt t="6160" x="6665913" y="5095875"/>
          <p14:tracePt t="6162" x="6713538" y="5095875"/>
          <p14:tracePt t="6164" x="6761163" y="5095875"/>
          <p14:tracePt t="6166" x="6810375" y="5095875"/>
          <p14:tracePt t="6168" x="6826250" y="5095875"/>
          <p14:tracePt t="6171" x="6921500" y="5095875"/>
          <p14:tracePt t="6173" x="6977063" y="5103813"/>
          <p14:tracePt t="6175" x="7024688" y="5103813"/>
          <p14:tracePt t="6177" x="7056438" y="5111750"/>
          <p14:tracePt t="6179" x="7112000" y="5111750"/>
          <p14:tracePt t="6181" x="7177088" y="5119688"/>
          <p14:tracePt t="6182" x="7240588" y="5119688"/>
          <p14:tracePt t="6184" x="7288213" y="5127625"/>
          <p14:tracePt t="6186" x="7399338" y="5143500"/>
          <p14:tracePt t="6188" x="7478713" y="5151438"/>
          <p14:tracePt t="6190" x="7567613" y="5167313"/>
          <p14:tracePt t="6193" x="7654925" y="5183188"/>
          <p14:tracePt t="6196" x="7813675" y="5199063"/>
          <p14:tracePt t="6198" x="7950200" y="5214938"/>
          <p14:tracePt t="6200" x="8005763" y="5222875"/>
          <p14:tracePt t="6201" x="8108950" y="5230813"/>
          <p14:tracePt t="6203" x="8229600" y="5246688"/>
          <p14:tracePt t="6204" x="8269288" y="5246688"/>
          <p14:tracePt t="6205" x="8324850" y="5254625"/>
          <p14:tracePt t="6208" x="8435975" y="5262563"/>
          <p14:tracePt t="6208" x="8499475" y="5270500"/>
          <p14:tracePt t="6209" x="8556625" y="5278438"/>
          <p14:tracePt t="6211" x="8659813" y="5286375"/>
          <p14:tracePt t="6212" x="8723313" y="5286375"/>
          <p14:tracePt t="6213" x="8778875" y="5294313"/>
          <p14:tracePt t="6215" x="8899525" y="5310188"/>
          <p14:tracePt t="6218" x="9010650" y="5327650"/>
          <p14:tracePt t="6219" x="9129713" y="5343525"/>
          <p14:tracePt t="6221" x="9258300" y="5351463"/>
          <p14:tracePt t="6225" x="9432925" y="5375275"/>
          <p14:tracePt t="6228" x="9696450" y="5407025"/>
          <p14:tracePt t="6229" x="9736138" y="5407025"/>
          <p14:tracePt t="6230" x="9791700" y="5414963"/>
          <p14:tracePt t="6231" x="9871075" y="5422900"/>
          <p14:tracePt t="6235" x="10031413" y="5430838"/>
          <p14:tracePt t="6237" x="10150475" y="5438775"/>
          <p14:tracePt t="6239" x="10326688" y="5454650"/>
          <p14:tracePt t="6242" x="10445750" y="5462588"/>
          <p14:tracePt t="6243" x="10541000" y="5462588"/>
          <p14:tracePt t="6244" x="10604500" y="5462588"/>
          <p14:tracePt t="6246" x="10669588" y="5478463"/>
          <p14:tracePt t="6247" x="10788650" y="5478463"/>
          <p14:tracePt t="6249" x="10883900" y="5478463"/>
          <p14:tracePt t="6250" x="10939463" y="5486400"/>
          <p14:tracePt t="6252" x="11044238" y="5486400"/>
          <p14:tracePt t="6254" x="11147425" y="5486400"/>
          <p14:tracePt t="6255" x="11187113" y="5494338"/>
          <p14:tracePt t="6257" x="11298238" y="5494338"/>
          <p14:tracePt t="6258" x="11339513" y="5494338"/>
          <p14:tracePt t="6259" x="11387138" y="5494338"/>
          <p14:tracePt t="6260" x="11450638" y="5494338"/>
          <p14:tracePt t="6263" x="11585575" y="5494338"/>
          <p14:tracePt t="6266" x="11664950" y="5494338"/>
          <p14:tracePt t="6268" x="11753850" y="5494338"/>
          <p14:tracePt t="6269" x="11841163" y="5494338"/>
          <p14:tracePt t="6270" x="11880850" y="5494338"/>
          <p14:tracePt t="6272" x="11960225" y="5494338"/>
          <p14:tracePt t="6274" x="12007850" y="5486400"/>
          <p14:tracePt t="6275" x="12080875" y="5486400"/>
          <p14:tracePt t="6277" x="12120563" y="5486400"/>
          <p14:tracePt t="6278" x="12160250" y="5478463"/>
          <p14:tracePt t="6507" x="12120563" y="1355725"/>
          <p14:tracePt t="6508" x="12096750" y="1347788"/>
          <p14:tracePt t="6510" x="12041188" y="1347788"/>
          <p14:tracePt t="6511" x="12015788" y="1339850"/>
          <p14:tracePt t="6512" x="11991975" y="1331913"/>
          <p14:tracePt t="6514" x="11944350" y="1323975"/>
          <p14:tracePt t="6516" x="11888788" y="1316038"/>
          <p14:tracePt t="6518" x="11864975" y="1316038"/>
          <p14:tracePt t="6520" x="11785600" y="1300163"/>
          <p14:tracePt t="6521" x="11761788" y="1300163"/>
          <p14:tracePt t="6522" x="11737975" y="1300163"/>
          <p14:tracePt t="6523" x="11714163" y="1292225"/>
          <p14:tracePt t="6524" x="11690350" y="1292225"/>
          <p14:tracePt t="6525" x="11664950" y="1292225"/>
          <p14:tracePt t="6526" x="11641138" y="1292225"/>
          <p14:tracePt t="6527" x="11625263" y="1292225"/>
          <p14:tracePt t="6529" x="11569700" y="1292225"/>
          <p14:tracePt t="6531" x="11530013" y="1284288"/>
          <p14:tracePt t="6532" x="11498263" y="1284288"/>
          <p14:tracePt t="6533" x="11474450" y="1276350"/>
          <p14:tracePt t="6534" x="11458575" y="1276350"/>
          <p14:tracePt t="6535" x="11426825" y="1276350"/>
          <p14:tracePt t="6536" x="11403013" y="1276350"/>
          <p14:tracePt t="6537" x="11387138" y="1276350"/>
          <p14:tracePt t="6538" x="11363325" y="1268413"/>
          <p14:tracePt t="6539" x="11339513" y="1268413"/>
          <p14:tracePt t="6540" x="11323638" y="1268413"/>
          <p14:tracePt t="6541" x="11298238" y="1268413"/>
          <p14:tracePt t="6542" x="11274425" y="1268413"/>
          <p14:tracePt t="6543" x="11258550" y="1268413"/>
          <p14:tracePt t="6544" x="11242675" y="1268413"/>
          <p14:tracePt t="6546" x="11195050" y="1260475"/>
          <p14:tracePt t="6548" x="11155363" y="1260475"/>
          <p14:tracePt t="6549" x="11131550" y="1260475"/>
          <p14:tracePt t="6550" x="11115675" y="1260475"/>
          <p14:tracePt t="6551" x="11091863" y="1260475"/>
          <p14:tracePt t="6552" x="11075988" y="1260475"/>
          <p14:tracePt t="6553" x="11060113" y="1252538"/>
          <p14:tracePt t="6554" x="11036300" y="1252538"/>
          <p14:tracePt t="6555" x="11020425" y="1252538"/>
          <p14:tracePt t="6556" x="11004550" y="1252538"/>
          <p14:tracePt t="6557" x="10980738" y="1252538"/>
          <p14:tracePt t="6558" x="10963275" y="1244600"/>
          <p14:tracePt t="6559" x="10939463" y="1244600"/>
          <p14:tracePt t="6560" x="10923588" y="1244600"/>
          <p14:tracePt t="6562" x="10891838" y="1244600"/>
          <p14:tracePt t="6564" x="10852150" y="1244600"/>
          <p14:tracePt t="6565" x="10836275" y="1236663"/>
          <p14:tracePt t="6566" x="10812463" y="1236663"/>
          <p14:tracePt t="6567" x="10788650" y="1236663"/>
          <p14:tracePt t="6568" x="10772775" y="1236663"/>
          <p14:tracePt t="6570" x="10756900" y="1236663"/>
          <p14:tracePt t="6570" x="10741025" y="1228725"/>
          <p14:tracePt t="6571" x="10725150" y="1228725"/>
          <p14:tracePt t="6572" x="10701338" y="1228725"/>
          <p14:tracePt t="6573" x="10685463" y="1220788"/>
          <p14:tracePt t="6574" x="10661650" y="1220788"/>
          <p14:tracePt t="6575" x="10645775" y="1220788"/>
          <p14:tracePt t="6576" x="10629900" y="1220788"/>
          <p14:tracePt t="6577" x="10612438" y="1220788"/>
          <p14:tracePt t="6580" x="10564813" y="1212850"/>
          <p14:tracePt t="6582" x="10517188" y="1212850"/>
          <p14:tracePt t="6583" x="10501313" y="1204913"/>
          <p14:tracePt t="6584" x="10485438" y="1204913"/>
          <p14:tracePt t="6585" x="10477500" y="1204913"/>
          <p14:tracePt t="6586" x="10461625" y="1195388"/>
          <p14:tracePt t="6587" x="10437813" y="1195388"/>
          <p14:tracePt t="6588" x="10414000" y="1195388"/>
          <p14:tracePt t="6589" x="10406063" y="1195388"/>
          <p14:tracePt t="6590" x="10382250" y="1187450"/>
          <p14:tracePt t="6591" x="10366375" y="1187450"/>
          <p14:tracePt t="6592" x="10350500" y="1179513"/>
          <p14:tracePt t="6593" x="10334625" y="1179513"/>
          <p14:tracePt t="6594" x="10310813" y="1179513"/>
          <p14:tracePt t="6597" x="10253663" y="1179513"/>
          <p14:tracePt t="6599" x="10245725" y="1171575"/>
          <p14:tracePt t="6601" x="10206038" y="1171575"/>
          <p14:tracePt t="6602" x="10182225" y="1163638"/>
          <p14:tracePt t="6603" x="10142538" y="1155700"/>
          <p14:tracePt t="6604" x="10126663" y="1155700"/>
          <p14:tracePt t="6605" x="10118725" y="1155700"/>
          <p14:tracePt t="6606" x="10094913" y="1155700"/>
          <p14:tracePt t="6607" x="10079038" y="1155700"/>
          <p14:tracePt t="6608" x="10055225" y="1147763"/>
          <p14:tracePt t="6609" x="10031413" y="1147763"/>
          <p14:tracePt t="6610" x="10015538" y="1147763"/>
          <p14:tracePt t="6613" x="9983788" y="1139825"/>
          <p14:tracePt t="6614" x="9952038" y="1139825"/>
          <p14:tracePt t="6616" x="9902825" y="1131888"/>
          <p14:tracePt t="6617" x="9894888" y="1131888"/>
          <p14:tracePt t="6618" x="9879013" y="1131888"/>
          <p14:tracePt t="6619" x="9855200" y="1131888"/>
          <p14:tracePt t="6620" x="9839325" y="1131888"/>
          <p14:tracePt t="6621" x="9823450" y="1123950"/>
          <p14:tracePt t="6622" x="9807575" y="1123950"/>
          <p14:tracePt t="6623" x="9783763" y="1123950"/>
          <p14:tracePt t="6624" x="9767888" y="1116013"/>
          <p14:tracePt t="6625" x="9752013" y="1116013"/>
          <p14:tracePt t="6626" x="9728200" y="1116013"/>
          <p14:tracePt t="6627" x="9712325" y="1108075"/>
          <p14:tracePt t="6630" x="9680575" y="1108075"/>
          <p14:tracePt t="6632" x="9632950" y="1108075"/>
          <p14:tracePt t="6633" x="9601200" y="1108075"/>
          <p14:tracePt t="6634" x="9593263" y="1108075"/>
          <p14:tracePt t="6635" x="9567863" y="1108075"/>
          <p14:tracePt t="6636" x="9551988" y="1108075"/>
          <p14:tracePt t="6637" x="9536113" y="1108075"/>
          <p14:tracePt t="6638" x="9512300" y="1108075"/>
          <p14:tracePt t="6639" x="9488488" y="1108075"/>
          <p14:tracePt t="6640" x="9472613" y="1108075"/>
          <p14:tracePt t="6641" x="9448800" y="1100138"/>
          <p14:tracePt t="6642" x="9432925" y="1100138"/>
          <p14:tracePt t="6643" x="9417050" y="1100138"/>
          <p14:tracePt t="6645" x="9393238" y="1100138"/>
          <p14:tracePt t="6646" x="9361488" y="1092200"/>
          <p14:tracePt t="6647" x="9345613" y="1092200"/>
          <p14:tracePt t="6648" x="9321800" y="1092200"/>
          <p14:tracePt t="6649" x="9297988" y="1092200"/>
          <p14:tracePt t="6650" x="9274175" y="1092200"/>
          <p14:tracePt t="6652" x="9250363" y="1092200"/>
          <p14:tracePt t="6653" x="9234488" y="1092200"/>
          <p14:tracePt t="6654" x="9193213" y="1092200"/>
          <p14:tracePt t="6655" x="9177338" y="1092200"/>
          <p14:tracePt t="6656" x="9161463" y="1092200"/>
          <p14:tracePt t="6657" x="9137650" y="1092200"/>
          <p14:tracePt t="6658" x="9121775" y="1092200"/>
          <p14:tracePt t="6659" x="9105900" y="1092200"/>
          <p14:tracePt t="6661" x="9082088" y="1092200"/>
          <p14:tracePt t="6662" x="9034463" y="1092200"/>
          <p14:tracePt t="6664" x="8994775" y="1092200"/>
          <p14:tracePt t="6665" x="8978900" y="1092200"/>
          <p14:tracePt t="6666" x="8963025" y="1092200"/>
          <p14:tracePt t="6667" x="8939213" y="1092200"/>
          <p14:tracePt t="6668" x="8923338" y="1092200"/>
          <p14:tracePt t="6669" x="8899525" y="1092200"/>
          <p14:tracePt t="6670" x="8874125" y="1092200"/>
          <p14:tracePt t="6671" x="8858250" y="1092200"/>
          <p14:tracePt t="6672" x="8834438" y="1092200"/>
          <p14:tracePt t="6673" x="8818563" y="1092200"/>
          <p14:tracePt t="6674" x="8802688" y="1092200"/>
          <p14:tracePt t="6675" x="8778875" y="1092200"/>
          <p14:tracePt t="6677" x="8731250" y="1092200"/>
          <p14:tracePt t="6679" x="8691563" y="1092200"/>
          <p14:tracePt t="6680" x="8675688" y="1092200"/>
          <p14:tracePt t="6682" x="8628063" y="1092200"/>
          <p14:tracePt t="6684" x="8588375" y="1092200"/>
          <p14:tracePt t="6686" x="8548688" y="1092200"/>
          <p14:tracePt t="6688" x="8507413" y="1092200"/>
          <p14:tracePt t="6690" x="8483600" y="1092200"/>
          <p14:tracePt t="6690" x="8459788" y="1092200"/>
          <p14:tracePt t="6691" x="8443913" y="1092200"/>
          <p14:tracePt t="6692" x="8420100" y="1092200"/>
          <p14:tracePt t="6694" x="8396288" y="1092200"/>
          <p14:tracePt t="6696" x="8332788" y="1092200"/>
          <p14:tracePt t="6698" x="8308975" y="1100138"/>
          <p14:tracePt t="6699" x="8261350" y="1100138"/>
          <p14:tracePt t="6701" x="8237538" y="1100138"/>
          <p14:tracePt t="6701" x="8221663" y="1100138"/>
          <p14:tracePt t="6702" x="8205788" y="1100138"/>
          <p14:tracePt t="6703" x="8180388" y="1100138"/>
          <p14:tracePt t="6704" x="8156575" y="1100138"/>
          <p14:tracePt t="6705" x="8140700" y="1100138"/>
          <p14:tracePt t="6706" x="8124825" y="1100138"/>
          <p14:tracePt t="6707" x="8101013" y="1108075"/>
          <p14:tracePt t="6709" x="8061325" y="1108075"/>
          <p14:tracePt t="6711" x="8037513" y="1108075"/>
          <p14:tracePt t="6714" x="7950200" y="1116013"/>
          <p14:tracePt t="6715" x="7926388" y="1123950"/>
          <p14:tracePt t="6716" x="7910513" y="1123950"/>
          <p14:tracePt t="6717" x="7894638" y="1123950"/>
          <p14:tracePt t="6718" x="7870825" y="1123950"/>
          <p14:tracePt t="6719" x="7847013" y="1131888"/>
          <p14:tracePt t="6720" x="7829550" y="1131888"/>
          <p14:tracePt t="6721" x="7813675" y="1131888"/>
          <p14:tracePt t="6722" x="7789863" y="1131888"/>
          <p14:tracePt t="6723" x="7766050" y="1131888"/>
          <p14:tracePt t="6724" x="7750175" y="1131888"/>
          <p14:tracePt t="6725" x="7734300" y="1131888"/>
          <p14:tracePt t="6726" x="7710488" y="1131888"/>
          <p14:tracePt t="6727" x="7694613" y="1131888"/>
          <p14:tracePt t="6728" x="7678738" y="1139825"/>
          <p14:tracePt t="6729" x="7662863" y="1139825"/>
          <p14:tracePt t="6730" x="7646988" y="1139825"/>
          <p14:tracePt t="6731" x="7623175" y="1139825"/>
          <p14:tracePt t="6732" x="7607300" y="1147763"/>
          <p14:tracePt t="6733" x="7591425" y="1147763"/>
          <p14:tracePt t="6734" x="7575550" y="1147763"/>
          <p14:tracePt t="6735" x="7551738" y="1155700"/>
          <p14:tracePt t="6736" x="7535863" y="1155700"/>
          <p14:tracePt t="6737" x="7519988" y="1155700"/>
          <p14:tracePt t="6738" x="7496175" y="1155700"/>
          <p14:tracePt t="6739" x="7478713" y="1155700"/>
          <p14:tracePt t="6740" x="7470775" y="1155700"/>
          <p14:tracePt t="6741" x="7454900" y="1163638"/>
          <p14:tracePt t="6742" x="7439025" y="1163638"/>
          <p14:tracePt t="6743" x="7423150" y="1163638"/>
          <p14:tracePt t="6744" x="7399338" y="1163638"/>
          <p14:tracePt t="6746" x="7383463" y="1163638"/>
          <p14:tracePt t="6746" x="7375525" y="1171575"/>
          <p14:tracePt t="6747" x="7359650" y="1171575"/>
          <p14:tracePt t="6748" x="7343775" y="1171575"/>
          <p14:tracePt t="6749" x="7327900" y="1171575"/>
          <p14:tracePt t="6750" x="7304088" y="1179513"/>
          <p14:tracePt t="6751" x="7296150" y="1179513"/>
          <p14:tracePt t="6752" x="7280275" y="1179513"/>
          <p14:tracePt t="6753" x="7264400" y="1187450"/>
          <p14:tracePt t="6754" x="7248525" y="1187450"/>
          <p14:tracePt t="6755" x="7232650" y="1187450"/>
          <p14:tracePt t="6756" x="7224713" y="1195388"/>
          <p14:tracePt t="6757" x="7208838" y="1195388"/>
          <p14:tracePt t="6758" x="7185025" y="1204913"/>
          <p14:tracePt t="6759" x="7177088" y="1204913"/>
          <p14:tracePt t="6760" x="7161213" y="1212850"/>
          <p14:tracePt t="6761" x="7145338" y="1212850"/>
          <p14:tracePt t="6762" x="7127875" y="1220788"/>
          <p14:tracePt t="6763" x="7119938" y="1220788"/>
          <p14:tracePt t="6764" x="7096125" y="1220788"/>
          <p14:tracePt t="6765" x="7088188" y="1220788"/>
          <p14:tracePt t="6766" x="7072313" y="1228725"/>
          <p14:tracePt t="6767" x="7056438" y="1228725"/>
          <p14:tracePt t="6768" x="7040563" y="1228725"/>
          <p14:tracePt t="6769" x="7032625" y="1236663"/>
          <p14:tracePt t="6770" x="7016750" y="1236663"/>
          <p14:tracePt t="6771" x="7000875" y="1244600"/>
          <p14:tracePt t="6772" x="6992938" y="1244600"/>
          <p14:tracePt t="6773" x="6985000" y="1252538"/>
          <p14:tracePt t="6774" x="6969125" y="1252538"/>
          <p14:tracePt t="6775" x="6953250" y="1260475"/>
          <p14:tracePt t="6776" x="6937375" y="1260475"/>
          <p14:tracePt t="6777" x="6929438" y="1260475"/>
          <p14:tracePt t="6779" x="6905625" y="1268413"/>
          <p14:tracePt t="6780" x="6897688" y="1276350"/>
          <p14:tracePt t="6781" x="6881813" y="1276350"/>
          <p14:tracePt t="6782" x="6865938" y="1276350"/>
          <p14:tracePt t="6783" x="6858000" y="1284288"/>
          <p14:tracePt t="6784" x="6842125" y="1284288"/>
          <p14:tracePt t="6785" x="6834188" y="1292225"/>
          <p14:tracePt t="6786" x="6818313" y="1292225"/>
          <p14:tracePt t="6787" x="6810375" y="1292225"/>
          <p14:tracePt t="6788" x="6802438" y="1300163"/>
          <p14:tracePt t="6789" x="6794500" y="1300163"/>
          <p14:tracePt t="6790" x="6777038" y="1308100"/>
          <p14:tracePt t="6791" x="6761163" y="1308100"/>
          <p14:tracePt t="6793" x="6745288" y="1316038"/>
          <p14:tracePt t="6794" x="6729413" y="1316038"/>
          <p14:tracePt t="6795" x="6729413" y="1323975"/>
          <p14:tracePt t="6796" x="6713538" y="1331913"/>
          <p14:tracePt t="6797" x="6705600" y="1331913"/>
          <p14:tracePt t="6798" x="6689725" y="1331913"/>
          <p14:tracePt t="6799" x="6681788" y="1339850"/>
          <p14:tracePt t="6800" x="6673850" y="1339850"/>
          <p14:tracePt t="6801" x="6665913" y="1347788"/>
          <p14:tracePt t="6802" x="6657975" y="1347788"/>
          <p14:tracePt t="6803" x="6650038" y="1347788"/>
          <p14:tracePt t="6804" x="6642100" y="1347788"/>
          <p14:tracePt t="6805" x="6626225" y="1355725"/>
          <p14:tracePt t="6806" x="6618288" y="1363663"/>
          <p14:tracePt t="6807" x="6610350" y="1363663"/>
          <p14:tracePt t="6808" x="6602413" y="1363663"/>
          <p14:tracePt t="6809" x="6594475" y="1363663"/>
          <p14:tracePt t="6810" x="6586538" y="1379538"/>
          <p14:tracePt t="6811" x="6578600" y="1379538"/>
          <p14:tracePt t="6812" x="6570663" y="1379538"/>
          <p14:tracePt t="6813" x="6562725" y="1379538"/>
          <p14:tracePt t="6814" x="6554788" y="1387475"/>
          <p14:tracePt t="6816" x="6538913" y="1387475"/>
          <p14:tracePt t="6817" x="6530975" y="1395413"/>
          <p14:tracePt t="6818" x="6530975" y="1403350"/>
          <p14:tracePt t="6819" x="6523038" y="1403350"/>
          <p14:tracePt t="6820" x="6507163" y="1403350"/>
          <p14:tracePt t="6822" x="6491288" y="1419225"/>
          <p14:tracePt t="6824" x="6483350" y="1419225"/>
          <p14:tracePt t="6825" x="6475413" y="1427163"/>
          <p14:tracePt t="6826" x="6467475" y="1427163"/>
          <p14:tracePt t="6829" x="6459538" y="1443038"/>
          <p14:tracePt t="6830" x="6451600" y="1443038"/>
          <p14:tracePt t="6831" x="6442075" y="1443038"/>
          <p14:tracePt t="6832" x="6434138" y="1443038"/>
          <p14:tracePt t="6833" x="6426200" y="1450975"/>
          <p14:tracePt t="6835" x="6418263" y="1458913"/>
          <p14:tracePt t="6836" x="6410325" y="1458913"/>
          <p14:tracePt t="6838" x="6394450" y="1466850"/>
          <p14:tracePt t="6839" x="6394450" y="1474788"/>
          <p14:tracePt t="6840" x="6386513" y="1474788"/>
          <p14:tracePt t="6842" x="6378575" y="1482725"/>
          <p14:tracePt t="6844" x="6370638" y="1490663"/>
          <p14:tracePt t="6846" x="6362700" y="1490663"/>
          <p14:tracePt t="6847" x="6354763" y="1498600"/>
          <p14:tracePt t="6849" x="6338888" y="1498600"/>
          <p14:tracePt t="6850" x="6338888" y="1506538"/>
          <p14:tracePt t="6851" x="6330950" y="1506538"/>
          <p14:tracePt t="6853" x="6330950" y="1514475"/>
          <p14:tracePt t="6854" x="6323013" y="1514475"/>
          <p14:tracePt t="6855" x="6323013" y="1522413"/>
          <p14:tracePt t="6856" x="6315075" y="1522413"/>
          <p14:tracePt t="6857" x="6307138" y="1522413"/>
          <p14:tracePt t="6859" x="6299200" y="1530350"/>
          <p14:tracePt t="6862" x="6291263" y="1538288"/>
          <p14:tracePt t="6863" x="6283325" y="1538288"/>
          <p14:tracePt t="6864" x="6275388" y="1538288"/>
          <p14:tracePt t="6866" x="6275388" y="1547813"/>
          <p14:tracePt t="6867" x="6267450" y="1555750"/>
          <p14:tracePt t="6869" x="6259513" y="1555750"/>
          <p14:tracePt t="6871" x="6251575" y="1563688"/>
          <p14:tracePt t="6872" x="6243638" y="1563688"/>
          <p14:tracePt t="6874" x="6235700" y="1571625"/>
          <p14:tracePt t="6876" x="6235700" y="1579563"/>
          <p14:tracePt t="6877" x="6227763" y="1579563"/>
          <p14:tracePt t="6878" x="6219825" y="1579563"/>
          <p14:tracePt t="6879" x="6219825" y="1587500"/>
          <p14:tracePt t="6880" x="6211888" y="1587500"/>
          <p14:tracePt t="6881" x="6211888" y="1595438"/>
          <p14:tracePt t="6882" x="6203950" y="1595438"/>
          <p14:tracePt t="6885" x="6188075" y="1603375"/>
          <p14:tracePt t="6886" x="6188075" y="1611313"/>
          <p14:tracePt t="6888" x="6180138" y="1611313"/>
          <p14:tracePt t="6889" x="6180138" y="1619250"/>
          <p14:tracePt t="6890" x="6172200" y="1619250"/>
          <p14:tracePt t="6891" x="6172200" y="1627188"/>
          <p14:tracePt t="6892" x="6164263" y="1627188"/>
          <p14:tracePt t="6893" x="6156325" y="1627188"/>
          <p14:tracePt t="6894" x="6156325" y="1635125"/>
          <p14:tracePt t="6895" x="6156325" y="1643063"/>
          <p14:tracePt t="6896" x="6148388" y="1643063"/>
          <p14:tracePt t="6898" x="6148388" y="1651000"/>
          <p14:tracePt t="6899" x="6140450" y="1651000"/>
          <p14:tracePt t="6900" x="6132513" y="1658938"/>
          <p14:tracePt t="6903" x="6124575" y="1666875"/>
          <p14:tracePt t="6904" x="6124575" y="1674813"/>
          <p14:tracePt t="6905" x="6116638" y="1674813"/>
          <p14:tracePt t="6906" x="6116638" y="1682750"/>
          <p14:tracePt t="6908" x="6108700" y="1690688"/>
          <p14:tracePt t="6910" x="6100763" y="1690688"/>
          <p14:tracePt t="6912" x="6100763" y="1706563"/>
          <p14:tracePt t="6914" x="6091238" y="1714500"/>
          <p14:tracePt t="6916" x="6083300" y="1722438"/>
          <p14:tracePt t="6918" x="6083300" y="1730375"/>
          <p14:tracePt t="6919" x="6083300" y="1738313"/>
          <p14:tracePt t="6920" x="6075363" y="1746250"/>
          <p14:tracePt t="6921" x="6067425" y="1746250"/>
          <p14:tracePt t="6922" x="6067425" y="1754188"/>
          <p14:tracePt t="6924" x="6059488" y="1762125"/>
          <p14:tracePt t="6925" x="6059488" y="1770063"/>
          <p14:tracePt t="6927" x="6051550" y="1778000"/>
          <p14:tracePt t="6928" x="6051550" y="1785938"/>
          <p14:tracePt t="6930" x="6043613" y="1801813"/>
          <p14:tracePt t="6933" x="6043613" y="1809750"/>
          <p14:tracePt t="6934" x="6035675" y="1817688"/>
          <p14:tracePt t="6936" x="6035675" y="1825625"/>
          <p14:tracePt t="6937" x="6027738" y="1833563"/>
          <p14:tracePt t="6939" x="6027738" y="1841500"/>
          <p14:tracePt t="6940" x="6019800" y="1841500"/>
          <p14:tracePt t="6941" x="6019800" y="1849438"/>
          <p14:tracePt t="6942" x="6019800" y="1857375"/>
          <p14:tracePt t="6943" x="6011863" y="1857375"/>
          <p14:tracePt t="6944" x="6011863" y="1865313"/>
          <p14:tracePt t="6946" x="6011863" y="1873250"/>
          <p14:tracePt t="6947" x="6003925" y="1873250"/>
          <p14:tracePt t="6948" x="6003925" y="1881188"/>
          <p14:tracePt t="6949" x="6003925" y="1890713"/>
          <p14:tracePt t="6951" x="5995988" y="1898650"/>
          <p14:tracePt t="6953" x="5995988" y="1906588"/>
          <p14:tracePt t="6954" x="5988050" y="1906588"/>
          <p14:tracePt t="6955" x="5988050" y="1922463"/>
          <p14:tracePt t="6957" x="5988050" y="1930400"/>
          <p14:tracePt t="6959" x="5980113" y="1946275"/>
          <p14:tracePt t="6962" x="5980113" y="1954213"/>
          <p14:tracePt t="6963" x="5980113" y="1962150"/>
          <p14:tracePt t="6964" x="5972175" y="1970088"/>
          <p14:tracePt t="6966" x="5964238" y="1978025"/>
          <p14:tracePt t="6967" x="5964238" y="1985963"/>
          <p14:tracePt t="6969" x="5964238" y="1993900"/>
          <p14:tracePt t="6970" x="5964238" y="2001838"/>
          <p14:tracePt t="6972" x="5956300" y="2009775"/>
          <p14:tracePt t="6973" x="5956300" y="2017713"/>
          <p14:tracePt t="6975" x="5956300" y="2025650"/>
          <p14:tracePt t="6976" x="5948363" y="2025650"/>
          <p14:tracePt t="6977" x="5948363" y="2033588"/>
          <p14:tracePt t="6979" x="5948363" y="2041525"/>
          <p14:tracePt t="6980" x="5948363" y="2049463"/>
          <p14:tracePt t="6981" x="5948363" y="2057400"/>
          <p14:tracePt t="6982" x="5940425" y="2057400"/>
          <p14:tracePt t="6983" x="5932488" y="2065338"/>
          <p14:tracePt t="6985" x="5932488" y="2073275"/>
          <p14:tracePt t="6986" x="5932488" y="2081213"/>
          <p14:tracePt t="6987" x="5932488" y="2089150"/>
          <p14:tracePt t="6989" x="5924550" y="2105025"/>
          <p14:tracePt t="6991" x="5924550" y="2112963"/>
          <p14:tracePt t="6993" x="5924550" y="2120900"/>
          <p14:tracePt t="6994" x="5924550" y="2128838"/>
          <p14:tracePt t="6995" x="5924550" y="2136775"/>
          <p14:tracePt t="6996" x="5916613" y="2136775"/>
          <p14:tracePt t="6997" x="5916613" y="2144713"/>
          <p14:tracePt t="6999" x="5908675" y="2152650"/>
          <p14:tracePt t="7001" x="5908675" y="2160588"/>
          <p14:tracePt t="7002" x="5908675" y="2168525"/>
          <p14:tracePt t="7004" x="5908675" y="2176463"/>
          <p14:tracePt t="7005" x="5908675" y="2184400"/>
          <p14:tracePt t="7006" x="5900738" y="2192338"/>
          <p14:tracePt t="7009" x="5900738" y="2200275"/>
          <p14:tracePt t="7010" x="5900738" y="2208213"/>
          <p14:tracePt t="7013" x="5900738" y="2224088"/>
          <p14:tracePt t="7015" x="5900738" y="2233613"/>
          <p14:tracePt t="7017" x="5892800" y="2241550"/>
          <p14:tracePt t="7019" x="5892800" y="2249488"/>
          <p14:tracePt t="7020" x="5892800" y="2257425"/>
          <p14:tracePt t="7022" x="5892800" y="2265363"/>
          <p14:tracePt t="7025" x="5892800" y="2281238"/>
          <p14:tracePt t="7027" x="5884863" y="2289175"/>
          <p14:tracePt t="7029" x="5884863" y="2297113"/>
          <p14:tracePt t="7031" x="5884863" y="2305050"/>
          <p14:tracePt t="7033" x="5876925" y="2312988"/>
          <p14:tracePt t="7036" x="5876925" y="2328863"/>
          <p14:tracePt t="7039" x="5876925" y="2336800"/>
          <p14:tracePt t="7041" x="5876925" y="2344738"/>
          <p14:tracePt t="7042" x="5876925" y="2352675"/>
          <p14:tracePt t="7046" x="5876925" y="2360613"/>
          <p14:tracePt t="7047" x="5876925" y="2368550"/>
          <p14:tracePt t="7049" x="5876925" y="2376488"/>
          <p14:tracePt t="7052" x="5876925" y="2384425"/>
          <p14:tracePt t="7053" x="5876925" y="2392363"/>
          <p14:tracePt t="7056" x="5876925" y="2400300"/>
          <p14:tracePt t="7059" x="5876925" y="2408238"/>
          <p14:tracePt t="7062" x="5876925" y="2416175"/>
          <p14:tracePt t="7064" x="5876925" y="2424113"/>
          <p14:tracePt t="7065" x="5876925" y="2432050"/>
          <p14:tracePt t="7069" x="5876925" y="2439988"/>
          <p14:tracePt t="7070" x="5876925" y="2447925"/>
          <p14:tracePt t="7073" x="5876925" y="2455863"/>
          <p14:tracePt t="7076" x="5876925" y="2463800"/>
          <p14:tracePt t="7079" x="5876925" y="2471738"/>
          <p14:tracePt t="7080" x="5876925" y="2479675"/>
          <p14:tracePt t="7083" x="5876925" y="2487613"/>
          <p14:tracePt t="7085" x="5876925" y="2495550"/>
          <p14:tracePt t="7088" x="5876925" y="2503488"/>
          <p14:tracePt t="7089" x="5876925" y="2511425"/>
          <p14:tracePt t="7091" x="5876925" y="2519363"/>
          <p14:tracePt t="7093" x="5876925" y="2527300"/>
          <p14:tracePt t="7096" x="5876925" y="2535238"/>
          <p14:tracePt t="7097" x="5876925" y="2543175"/>
          <p14:tracePt t="7099" x="5876925" y="2551113"/>
          <p14:tracePt t="7101" x="5876925" y="2559050"/>
          <p14:tracePt t="7104" x="5876925" y="2566988"/>
          <p14:tracePt t="7105" x="5884863" y="2576513"/>
          <p14:tracePt t="7107" x="5884863" y="2584450"/>
          <p14:tracePt t="7109" x="5884863" y="2592388"/>
          <p14:tracePt t="7110" x="5892800" y="2592388"/>
          <p14:tracePt t="7112" x="5892800" y="2600325"/>
          <p14:tracePt t="7113" x="5892800" y="2608263"/>
          <p14:tracePt t="7115" x="5892800" y="2616200"/>
          <p14:tracePt t="7117" x="5892800" y="2624138"/>
          <p14:tracePt t="7118" x="5900738" y="2624138"/>
          <p14:tracePt t="7119" x="5900738" y="2632075"/>
          <p14:tracePt t="7121" x="5900738" y="2640013"/>
          <p14:tracePt t="7123" x="5908675" y="2647950"/>
          <p14:tracePt t="7125" x="5908675" y="2655888"/>
          <p14:tracePt t="7127" x="5908675" y="2663825"/>
          <p14:tracePt t="7128" x="5916613" y="2671763"/>
          <p14:tracePt t="7129" x="5924550" y="2671763"/>
          <p14:tracePt t="7130" x="5924550" y="2679700"/>
          <p14:tracePt t="7132" x="5924550" y="2687638"/>
          <p14:tracePt t="7133" x="5932488" y="2687638"/>
          <p14:tracePt t="7134" x="5932488" y="2695575"/>
          <p14:tracePt t="7135" x="5932488" y="2703513"/>
          <p14:tracePt t="7137" x="5940425" y="2711450"/>
          <p14:tracePt t="7139" x="5948363" y="2719388"/>
          <p14:tracePt t="7141" x="5956300" y="2727325"/>
          <p14:tracePt t="7142" x="5956300" y="2735263"/>
          <p14:tracePt t="7144" x="5964238" y="2743200"/>
          <p14:tracePt t="7146" x="5972175" y="2751138"/>
          <p14:tracePt t="7148" x="5972175" y="2759075"/>
          <p14:tracePt t="7149" x="5980113" y="2759075"/>
          <p14:tracePt t="7150" x="5980113" y="2767013"/>
          <p14:tracePt t="7151" x="5980113" y="2774950"/>
          <p14:tracePt t="7152" x="5988050" y="2774950"/>
          <p14:tracePt t="7153" x="5995988" y="2782888"/>
          <p14:tracePt t="7155" x="6003925" y="2790825"/>
          <p14:tracePt t="7157" x="6011863" y="2790825"/>
          <p14:tracePt t="7158" x="6011863" y="2798763"/>
          <p14:tracePt t="7159" x="6011863" y="2806700"/>
          <p14:tracePt t="7160" x="6019800" y="2806700"/>
          <p14:tracePt t="7161" x="6027738" y="2814638"/>
          <p14:tracePt t="7162" x="6027738" y="2822575"/>
          <p14:tracePt t="7163" x="6027738" y="2830513"/>
          <p14:tracePt t="7164" x="6035675" y="2830513"/>
          <p14:tracePt t="7165" x="6043613" y="2830513"/>
          <p14:tracePt t="7166" x="6051550" y="2846388"/>
          <p14:tracePt t="7168" x="6059488" y="2846388"/>
          <p14:tracePt t="7169" x="6059488" y="2854325"/>
          <p14:tracePt t="7170" x="6067425" y="2854325"/>
          <p14:tracePt t="7171" x="6075363" y="2862263"/>
          <p14:tracePt t="7173" x="6083300" y="2870200"/>
          <p14:tracePt t="7174" x="6083300" y="2878138"/>
          <p14:tracePt t="7175" x="6091238" y="2878138"/>
          <p14:tracePt t="7176" x="6091238" y="2886075"/>
          <p14:tracePt t="7177" x="6108700" y="2886075"/>
          <p14:tracePt t="7178" x="6108700" y="2894013"/>
          <p14:tracePt t="7179" x="6116638" y="2901950"/>
          <p14:tracePt t="7181" x="6132513" y="2909888"/>
          <p14:tracePt t="7183" x="6140450" y="2919413"/>
          <p14:tracePt t="7185" x="6148388" y="2927350"/>
          <p14:tracePt t="7186" x="6156325" y="2935288"/>
          <p14:tracePt t="7187" x="6164263" y="2935288"/>
          <p14:tracePt t="7188" x="6164263" y="2943225"/>
          <p14:tracePt t="7189" x="6172200" y="2943225"/>
          <p14:tracePt t="7190" x="6180138" y="2951163"/>
          <p14:tracePt t="7191" x="6188075" y="2959100"/>
          <p14:tracePt t="7192" x="6196013" y="2959100"/>
          <p14:tracePt t="7193" x="6203950" y="2967038"/>
          <p14:tracePt t="7194" x="6211888" y="2967038"/>
          <p14:tracePt t="7195" x="6219825" y="2974975"/>
          <p14:tracePt t="7196" x="6227763" y="2982913"/>
          <p14:tracePt t="7213" x="6346825" y="3062288"/>
          <p14:tracePt t="7215" x="6362700" y="3070225"/>
          <p14:tracePt t="7216" x="6370638" y="3070225"/>
          <p14:tracePt t="7217" x="6386513" y="3078163"/>
          <p14:tracePt t="7219" x="6394450" y="3086100"/>
          <p14:tracePt t="7220" x="6402388" y="3094038"/>
          <p14:tracePt t="7221" x="6410325" y="3094038"/>
          <p14:tracePt t="7222" x="6418263" y="3094038"/>
          <p14:tracePt t="7223" x="6426200" y="3101975"/>
          <p14:tracePt t="7224" x="6434138" y="3109913"/>
          <p14:tracePt t="7226" x="6442075" y="3117850"/>
          <p14:tracePt t="7227" x="6459538" y="3117850"/>
          <p14:tracePt t="7229" x="6475413" y="3125788"/>
          <p14:tracePt t="7230" x="6483350" y="3133725"/>
          <p14:tracePt t="7231" x="6491288" y="3133725"/>
          <p14:tracePt t="7233" x="6499225" y="3133725"/>
          <p14:tracePt t="7234" x="6515100" y="3149600"/>
          <p14:tracePt t="7235" x="6523038" y="3149600"/>
          <p14:tracePt t="7236" x="6530975" y="3149600"/>
          <p14:tracePt t="7237" x="6538913" y="3157538"/>
          <p14:tracePt t="7238" x="6546850" y="3157538"/>
          <p14:tracePt t="7239" x="6554788" y="3157538"/>
          <p14:tracePt t="7240" x="6562725" y="3165475"/>
          <p14:tracePt t="7241" x="6578600" y="3173413"/>
          <p14:tracePt t="7242" x="6586538" y="3173413"/>
          <p14:tracePt t="7243" x="6586538" y="3181350"/>
          <p14:tracePt t="7244" x="6602413" y="3181350"/>
          <p14:tracePt t="7246" x="6618288" y="3189288"/>
          <p14:tracePt t="7247" x="6626225" y="3189288"/>
          <p14:tracePt t="7248" x="6634163" y="3197225"/>
          <p14:tracePt t="7249" x="6650038" y="3205163"/>
          <p14:tracePt t="7250" x="6657975" y="3205163"/>
          <p14:tracePt t="7251" x="6665913" y="3205163"/>
          <p14:tracePt t="7252" x="6673850" y="3213100"/>
          <p14:tracePt t="7253" x="6689725" y="3221038"/>
          <p14:tracePt t="7254" x="6697663" y="3221038"/>
          <p14:tracePt t="7255" x="6705600" y="3221038"/>
          <p14:tracePt t="7256" x="6721475" y="3221038"/>
          <p14:tracePt t="7257" x="6729413" y="3228975"/>
          <p14:tracePt t="7258" x="6737350" y="3236913"/>
          <p14:tracePt t="7259" x="6753225" y="3236913"/>
          <p14:tracePt t="7260" x="6769100" y="3236913"/>
          <p14:tracePt t="7262" x="6784975" y="3244850"/>
          <p14:tracePt t="7263" x="6794500" y="3244850"/>
          <p14:tracePt t="7264" x="6802438" y="3252788"/>
          <p14:tracePt t="7265" x="6818313" y="3262313"/>
          <p14:tracePt t="7266" x="6826250" y="3262313"/>
          <p14:tracePt t="7267" x="6842125" y="3270250"/>
          <p14:tracePt t="7268" x="6858000" y="3270250"/>
          <p14:tracePt t="7269" x="6865938" y="3270250"/>
          <p14:tracePt t="7270" x="6881813" y="3270250"/>
          <p14:tracePt t="7271" x="6889750" y="3278188"/>
          <p14:tracePt t="7272" x="6905625" y="3286125"/>
          <p14:tracePt t="7273" x="6913563" y="3286125"/>
          <p14:tracePt t="7274" x="6929438" y="3286125"/>
          <p14:tracePt t="7275" x="6945313" y="3286125"/>
          <p14:tracePt t="7276" x="6953250" y="3286125"/>
          <p14:tracePt t="7277" x="6961188" y="3294063"/>
          <p14:tracePt t="7279" x="6992938" y="3302000"/>
          <p14:tracePt t="7280" x="7000875" y="3302000"/>
          <p14:tracePt t="7281" x="7016750" y="3302000"/>
          <p14:tracePt t="7282" x="7024688" y="3302000"/>
          <p14:tracePt t="7283" x="7040563" y="3309938"/>
          <p14:tracePt t="7284" x="7056438" y="3309938"/>
          <p14:tracePt t="7285" x="7072313" y="3309938"/>
          <p14:tracePt t="7286" x="7080250" y="3317875"/>
          <p14:tracePt t="7287" x="7104063" y="3317875"/>
          <p14:tracePt t="7288" x="7112000" y="3317875"/>
          <p14:tracePt t="7289" x="7119938" y="3317875"/>
          <p14:tracePt t="7290" x="7135813" y="3317875"/>
          <p14:tracePt t="7291" x="7153275" y="3325813"/>
          <p14:tracePt t="7292" x="7161213" y="3325813"/>
          <p14:tracePt t="7293" x="7177088" y="3325813"/>
          <p14:tracePt t="7294" x="7192963" y="3333750"/>
          <p14:tracePt t="7295" x="7200900" y="3333750"/>
          <p14:tracePt t="7296" x="7216775" y="3333750"/>
          <p14:tracePt t="7297" x="7224713" y="3341688"/>
          <p14:tracePt t="7298" x="7240588" y="3341688"/>
          <p14:tracePt t="7299" x="7256463" y="3341688"/>
          <p14:tracePt t="7300" x="7264400" y="3341688"/>
          <p14:tracePt t="7301" x="7280275" y="3341688"/>
          <p14:tracePt t="7302" x="7288213" y="3341688"/>
          <p14:tracePt t="7303" x="7312025" y="3341688"/>
          <p14:tracePt t="7304" x="7319963" y="3341688"/>
          <p14:tracePt t="7305" x="7327900" y="3341688"/>
          <p14:tracePt t="7306" x="7343775" y="3341688"/>
          <p14:tracePt t="7307" x="7359650" y="3341688"/>
          <p14:tracePt t="7308" x="7375525" y="3341688"/>
          <p14:tracePt t="7309" x="7383463" y="3349625"/>
          <p14:tracePt t="7310" x="7399338" y="3349625"/>
          <p14:tracePt t="7312" x="7431088" y="3349625"/>
          <p14:tracePt t="7313" x="7439025" y="3357563"/>
          <p14:tracePt t="7314" x="7454900" y="3357563"/>
          <p14:tracePt t="7315" x="7462838" y="3357563"/>
          <p14:tracePt t="7316" x="7486650" y="3357563"/>
          <p14:tracePt t="7317" x="7504113" y="3357563"/>
          <p14:tracePt t="7318" x="7512050" y="3357563"/>
          <p14:tracePt t="7319" x="7527925" y="3357563"/>
          <p14:tracePt t="7320" x="7535863" y="3357563"/>
          <p14:tracePt t="7321" x="7551738" y="3357563"/>
          <p14:tracePt t="7322" x="7567613" y="3357563"/>
          <p14:tracePt t="7323" x="7583488" y="3357563"/>
          <p14:tracePt t="7324" x="7599363" y="3357563"/>
          <p14:tracePt t="7325" x="7615238" y="3357563"/>
          <p14:tracePt t="7326" x="7623175" y="3357563"/>
          <p14:tracePt t="7327" x="7639050" y="3357563"/>
          <p14:tracePt t="7329" x="7670800" y="3357563"/>
          <p14:tracePt t="7330" x="7686675" y="3357563"/>
          <p14:tracePt t="7331" x="7702550" y="3357563"/>
          <p14:tracePt t="7332" x="7718425" y="3357563"/>
          <p14:tracePt t="7333" x="7734300" y="3357563"/>
          <p14:tracePt t="7334" x="7750175" y="3357563"/>
          <p14:tracePt t="7335" x="7758113" y="3357563"/>
          <p14:tracePt t="7336" x="7781925" y="3349625"/>
          <p14:tracePt t="7337" x="7797800" y="3349625"/>
          <p14:tracePt t="7338" x="7813675" y="3349625"/>
          <p14:tracePt t="7339" x="7829550" y="3341688"/>
          <p14:tracePt t="7340" x="7847013" y="3341688"/>
          <p14:tracePt t="7341" x="7862888" y="3341688"/>
          <p14:tracePt t="7342" x="7870825" y="3341688"/>
          <p14:tracePt t="7343" x="7894638" y="3333750"/>
          <p14:tracePt t="7344" x="7910513" y="3333750"/>
          <p14:tracePt t="7345" x="7926388" y="3333750"/>
          <p14:tracePt t="7346" x="7942263" y="3325813"/>
          <p14:tracePt t="7347" x="7950200" y="3325813"/>
          <p14:tracePt t="7348" x="7974013" y="3317875"/>
          <p14:tracePt t="7349" x="7989888" y="3317875"/>
          <p14:tracePt t="7350" x="8005763" y="3317875"/>
          <p14:tracePt t="7351" x="8013700" y="3317875"/>
          <p14:tracePt t="7352" x="8029575" y="3309938"/>
          <p14:tracePt t="7353" x="8045450" y="3309938"/>
          <p14:tracePt t="7354" x="8061325" y="3309938"/>
          <p14:tracePt t="7355" x="8077200" y="3302000"/>
          <p14:tracePt t="7356" x="8093075" y="3302000"/>
          <p14:tracePt t="7357" x="8108950" y="3302000"/>
          <p14:tracePt t="7358" x="8124825" y="3302000"/>
          <p14:tracePt t="7359" x="8140700" y="3294063"/>
          <p14:tracePt t="7360" x="8148638" y="3286125"/>
          <p14:tracePt t="7361" x="8164513" y="3286125"/>
          <p14:tracePt t="7362" x="8189913" y="3278188"/>
          <p14:tracePt t="7363" x="8197850" y="3278188"/>
          <p14:tracePt t="7364" x="8213725" y="3278188"/>
          <p14:tracePt t="7365" x="8221663" y="3278188"/>
          <p14:tracePt t="7366" x="8245475" y="3270250"/>
          <p14:tracePt t="7367" x="8253413" y="3262313"/>
          <p14:tracePt t="7368" x="8269288" y="3262313"/>
          <p14:tracePt t="7369" x="8285163" y="3262313"/>
          <p14:tracePt t="7370" x="8301038" y="3244850"/>
          <p14:tracePt t="7371" x="8316913" y="3244850"/>
          <p14:tracePt t="7372" x="8332788" y="3236913"/>
          <p14:tracePt t="7373" x="8340725" y="3236913"/>
          <p14:tracePt t="7374" x="8356600" y="3228975"/>
          <p14:tracePt t="7375" x="8380413" y="3228975"/>
          <p14:tracePt t="7376" x="8388350" y="3221038"/>
          <p14:tracePt t="7377" x="8404225" y="3221038"/>
          <p14:tracePt t="7378" x="8420100" y="3205163"/>
          <p14:tracePt t="7379" x="8435975" y="3205163"/>
          <p14:tracePt t="7380" x="8443913" y="3197225"/>
          <p14:tracePt t="7381" x="8459788" y="3197225"/>
          <p14:tracePt t="7382" x="8475663" y="3189288"/>
          <p14:tracePt t="7383" x="8483600" y="3181350"/>
          <p14:tracePt t="7384" x="8499475" y="3181350"/>
          <p14:tracePt t="7385" x="8515350" y="3173413"/>
          <p14:tracePt t="7386" x="8531225" y="3165475"/>
          <p14:tracePt t="7387" x="8548688" y="3157538"/>
          <p14:tracePt t="7388" x="8556625" y="3157538"/>
          <p14:tracePt t="7389" x="8572500" y="3157538"/>
          <p14:tracePt t="7390" x="8580438" y="3141663"/>
          <p14:tracePt t="7391" x="8596313" y="3141663"/>
          <p14:tracePt t="7392" x="8612188" y="3133725"/>
          <p14:tracePt t="7393" x="8612188" y="3125788"/>
          <p14:tracePt t="7394" x="8628063" y="3125788"/>
          <p14:tracePt t="7395" x="8643938" y="3109913"/>
          <p14:tracePt t="7396" x="8651875" y="3109913"/>
          <p14:tracePt t="7397" x="8659813" y="3101975"/>
          <p14:tracePt t="7398" x="8683625" y="3094038"/>
          <p14:tracePt t="7400" x="8699500" y="3078163"/>
          <p14:tracePt t="7401" x="8707438" y="3078163"/>
          <p14:tracePt t="7402" x="8707438" y="3070225"/>
          <p14:tracePt t="7403" x="8723313" y="3062288"/>
          <p14:tracePt t="7404" x="8739188" y="3054350"/>
          <p14:tracePt t="7405" x="8747125" y="3046413"/>
          <p14:tracePt t="7406" x="8755063" y="3038475"/>
          <p14:tracePt t="7407" x="8770938" y="3030538"/>
          <p14:tracePt t="7408" x="8778875" y="3030538"/>
          <p14:tracePt t="7409" x="8786813" y="3014663"/>
          <p14:tracePt t="7410" x="8802688" y="3014663"/>
          <p14:tracePt t="7412" x="8818563" y="2998788"/>
          <p14:tracePt t="7413" x="8826500" y="2990850"/>
          <p14:tracePt t="7414" x="8842375" y="2982913"/>
          <p14:tracePt t="7415" x="8850313" y="2967038"/>
          <p14:tracePt t="7416" x="8858250" y="2967038"/>
          <p14:tracePt t="7417" x="8866188" y="2959100"/>
          <p14:tracePt t="7418" x="8874125" y="2943225"/>
          <p14:tracePt t="7419" x="8883650" y="2943225"/>
          <p14:tracePt t="7420" x="8899525" y="2935288"/>
          <p14:tracePt t="7421" x="8899525" y="2927350"/>
          <p14:tracePt t="7422" x="8907463" y="2919413"/>
          <p14:tracePt t="7423" x="8915400" y="2909888"/>
          <p14:tracePt t="7424" x="8923338" y="2901950"/>
          <p14:tracePt t="7425" x="8931275" y="2894013"/>
          <p14:tracePt t="7426" x="8939213" y="2886075"/>
          <p14:tracePt t="7427" x="8939213" y="2878138"/>
          <p14:tracePt t="7428" x="8947150" y="2870200"/>
          <p14:tracePt t="7429" x="8955088" y="2862263"/>
          <p14:tracePt t="7430" x="8963025" y="2854325"/>
          <p14:tracePt t="7432" x="8970963" y="2846388"/>
          <p14:tracePt t="7433" x="8978900" y="2838450"/>
          <p14:tracePt t="7434" x="8978900" y="2830513"/>
          <p14:tracePt t="7435" x="8978900" y="2822575"/>
          <p14:tracePt t="7436" x="8986838" y="2814638"/>
          <p14:tracePt t="7437" x="8994775" y="2814638"/>
          <p14:tracePt t="7438" x="9002713" y="2806700"/>
          <p14:tracePt t="7439" x="9002713" y="2798763"/>
          <p14:tracePt t="7440" x="9002713" y="2790825"/>
          <p14:tracePt t="7441" x="9010650" y="2790825"/>
          <p14:tracePt t="7442" x="9010650" y="2774950"/>
          <p14:tracePt t="7443" x="9018588" y="2774950"/>
          <p14:tracePt t="7444" x="9018588" y="2767013"/>
          <p14:tracePt t="7445" x="9018588" y="2751138"/>
          <p14:tracePt t="7446" x="9034463" y="2751138"/>
          <p14:tracePt t="7447" x="9034463" y="2743200"/>
          <p14:tracePt t="7449" x="9042400" y="2727325"/>
          <p14:tracePt t="7450" x="9042400" y="2719388"/>
          <p14:tracePt t="7451" x="9042400" y="2711450"/>
          <p14:tracePt t="7452" x="9050338" y="2703513"/>
          <p14:tracePt t="7454" x="9050338" y="2687638"/>
          <p14:tracePt t="7456" x="9050338" y="2679700"/>
          <p14:tracePt t="7457" x="9050338" y="2671763"/>
          <p14:tracePt t="7458" x="9058275" y="2663825"/>
          <p14:tracePt t="7459" x="9058275" y="2647950"/>
          <p14:tracePt t="7461" x="9058275" y="2640013"/>
          <p14:tracePt t="7462" x="9066213" y="2632075"/>
          <p14:tracePt t="7463" x="9066213" y="2624138"/>
          <p14:tracePt t="7464" x="9066213" y="2616200"/>
          <p14:tracePt t="7465" x="9066213" y="2608263"/>
          <p14:tracePt t="7466" x="9066213" y="2600325"/>
          <p14:tracePt t="7467" x="9066213" y="2592388"/>
          <p14:tracePt t="7468" x="9066213" y="2584450"/>
          <p14:tracePt t="7470" x="9066213" y="2566988"/>
          <p14:tracePt t="7471" x="9066213" y="2559050"/>
          <p14:tracePt t="7472" x="9066213" y="2551113"/>
          <p14:tracePt t="7473" x="9066213" y="2543175"/>
          <p14:tracePt t="7474" x="9066213" y="2535238"/>
          <p14:tracePt t="7475" x="9066213" y="2527300"/>
          <p14:tracePt t="7476" x="9066213" y="2519363"/>
          <p14:tracePt t="7477" x="9066213" y="2511425"/>
          <p14:tracePt t="7479" x="9066213" y="2487613"/>
          <p14:tracePt t="7481" x="9066213" y="2479675"/>
          <p14:tracePt t="7482" x="9066213" y="2471738"/>
          <p14:tracePt t="7483" x="9058275" y="2463800"/>
          <p14:tracePt t="7484" x="9058275" y="2447925"/>
          <p14:tracePt t="7485" x="9058275" y="2439988"/>
          <p14:tracePt t="7486" x="9058275" y="2432050"/>
          <p14:tracePt t="7487" x="9058275" y="2424113"/>
          <p14:tracePt t="7488" x="9050338" y="2416175"/>
          <p14:tracePt t="7489" x="9042400" y="2408238"/>
          <p14:tracePt t="7490" x="9042400" y="2392363"/>
          <p14:tracePt t="7492" x="9042400" y="2376488"/>
          <p14:tracePt t="7493" x="9034463" y="2360613"/>
          <p14:tracePt t="7495" x="9034463" y="2352675"/>
          <p14:tracePt t="7496" x="9026525" y="2336800"/>
          <p14:tracePt t="7497" x="9018588" y="2328863"/>
          <p14:tracePt t="7498" x="9010650" y="2320925"/>
          <p14:tracePt t="7499" x="9010650" y="2305050"/>
          <p14:tracePt t="7500" x="9002713" y="2297113"/>
          <p14:tracePt t="7501" x="8994775" y="2281238"/>
          <p14:tracePt t="7502" x="8994775" y="2273300"/>
          <p14:tracePt t="7503" x="8986838" y="2265363"/>
          <p14:tracePt t="7504" x="8978900" y="2249488"/>
          <p14:tracePt t="7505" x="8970963" y="2241550"/>
          <p14:tracePt t="7506" x="8963025" y="2233613"/>
          <p14:tracePt t="7507" x="8955088" y="2216150"/>
          <p14:tracePt t="7508" x="8947150" y="2208213"/>
          <p14:tracePt t="7509" x="8939213" y="2192338"/>
          <p14:tracePt t="7510" x="8931275" y="2176463"/>
          <p14:tracePt t="7511" x="8923338" y="2168525"/>
          <p14:tracePt t="7512" x="8915400" y="2160588"/>
          <p14:tracePt t="7513" x="8907463" y="2144713"/>
          <p14:tracePt t="7514" x="8891588" y="2136775"/>
          <p14:tracePt t="7515" x="8891588" y="2120900"/>
          <p14:tracePt t="7516" x="8874125" y="2112963"/>
          <p14:tracePt t="7517" x="8866188" y="2105025"/>
          <p14:tracePt t="7518" x="8850313" y="2081213"/>
          <p14:tracePt t="7519" x="8842375" y="2081213"/>
          <p14:tracePt t="7520" x="8826500" y="2057400"/>
          <p14:tracePt t="7521" x="8818563" y="2049463"/>
          <p14:tracePt t="7522" x="8810625" y="2041525"/>
          <p14:tracePt t="7523" x="8794750" y="2025650"/>
          <p14:tracePt t="7524" x="8778875" y="2017713"/>
          <p14:tracePt t="7525" x="8770938" y="1993900"/>
          <p14:tracePt t="7526" x="8755063" y="1985963"/>
          <p14:tracePt t="7527" x="8739188" y="1978025"/>
          <p14:tracePt t="7529" x="8707438" y="1954213"/>
          <p14:tracePt t="7530" x="8691563" y="1930400"/>
          <p14:tracePt t="7531" x="8675688" y="1922463"/>
          <p14:tracePt t="7532" x="8667750" y="1914525"/>
          <p14:tracePt t="7533" x="8651875" y="1898650"/>
          <p14:tracePt t="7534" x="8628063" y="1881188"/>
          <p14:tracePt t="7535" x="8620125" y="1873250"/>
          <p14:tracePt t="7536" x="8604250" y="1857375"/>
          <p14:tracePt t="7537" x="8580438" y="1849438"/>
          <p14:tracePt t="7538" x="8564563" y="1833563"/>
          <p14:tracePt t="7539" x="8548688" y="1817688"/>
          <p14:tracePt t="7540" x="8531225" y="1809750"/>
          <p14:tracePt t="7541" x="8507413" y="1793875"/>
          <p14:tracePt t="7542" x="8491538" y="1785938"/>
          <p14:tracePt t="7543" x="8483600" y="1778000"/>
          <p14:tracePt t="7544" x="8467725" y="1770063"/>
          <p14:tracePt t="7545" x="8435975" y="1746250"/>
          <p14:tracePt t="7546" x="8420100" y="1730375"/>
          <p14:tracePt t="7547" x="8404225" y="1730375"/>
          <p14:tracePt t="7548" x="8380413" y="1714500"/>
          <p14:tracePt t="7549" x="8356600" y="1698625"/>
          <p14:tracePt t="7550" x="8332788" y="1690688"/>
          <p14:tracePt t="7551" x="8316913" y="1674813"/>
          <p14:tracePt t="7552" x="8301038" y="1666875"/>
          <p14:tracePt t="7553" x="8277225" y="1651000"/>
          <p14:tracePt t="7554" x="8261350" y="1651000"/>
          <p14:tracePt t="7555" x="8237538" y="1635125"/>
          <p14:tracePt t="7556" x="8213725" y="1627188"/>
          <p14:tracePt t="7557" x="8197850" y="1611313"/>
          <p14:tracePt t="7558" x="8180388" y="1603375"/>
          <p14:tracePt t="7559" x="8164513" y="1595438"/>
          <p14:tracePt t="7560" x="8140700" y="1579563"/>
          <p14:tracePt t="7561" x="8116888" y="1571625"/>
          <p14:tracePt t="7563" x="8077200" y="1547813"/>
          <p14:tracePt t="7564" x="8061325" y="1547813"/>
          <p14:tracePt t="7565" x="8037513" y="1530350"/>
          <p14:tracePt t="7566" x="8013700" y="1522413"/>
          <p14:tracePt t="7567" x="7989888" y="1514475"/>
          <p14:tracePt t="7568" x="7966075" y="1498600"/>
          <p14:tracePt t="7569" x="7958138" y="1490663"/>
          <p14:tracePt t="7570" x="7934325" y="1482725"/>
          <p14:tracePt t="7571" x="7910513" y="1466850"/>
          <p14:tracePt t="7572" x="7894638" y="1466850"/>
          <p14:tracePt t="7573" x="7870825" y="1450975"/>
          <p14:tracePt t="7574" x="7854950" y="1443038"/>
          <p14:tracePt t="7575" x="7821613" y="1427163"/>
          <p14:tracePt t="7576" x="7805738" y="1419225"/>
          <p14:tracePt t="7577" x="7789863" y="1411288"/>
          <p14:tracePt t="7579" x="7750175" y="1395413"/>
          <p14:tracePt t="7580" x="7726363" y="1395413"/>
          <p14:tracePt t="7581" x="7694613" y="1379538"/>
          <p14:tracePt t="7582" x="7670800" y="1371600"/>
          <p14:tracePt t="7583" x="7654925" y="1363663"/>
          <p14:tracePt t="7584" x="7646988" y="1363663"/>
          <p14:tracePt t="7585" x="7623175" y="1355725"/>
          <p14:tracePt t="7586" x="7599363" y="1347788"/>
          <p14:tracePt t="7587" x="7575550" y="1339850"/>
          <p14:tracePt t="7588" x="7559675" y="1331913"/>
          <p14:tracePt t="7589" x="7535863" y="1323975"/>
          <p14:tracePt t="7590" x="7527925" y="1323975"/>
          <p14:tracePt t="7591" x="7504113" y="1316038"/>
          <p14:tracePt t="7592" x="7478713" y="1308100"/>
          <p14:tracePt t="7593" x="7462838" y="1300163"/>
          <p14:tracePt t="7594" x="7446963" y="1300163"/>
          <p14:tracePt t="7595" x="7423150" y="1292225"/>
          <p14:tracePt t="7596" x="7407275" y="1284288"/>
          <p14:tracePt t="7597" x="7391400" y="1284288"/>
          <p14:tracePt t="7598" x="7367588" y="1276350"/>
          <p14:tracePt t="7599" x="7351713" y="1268413"/>
          <p14:tracePt t="7600" x="7335838" y="1260475"/>
          <p14:tracePt t="7601" x="7319963" y="1260475"/>
          <p14:tracePt t="7602" x="7304088" y="1252538"/>
          <p14:tracePt t="7603" x="7280275" y="1252538"/>
          <p14:tracePt t="7604" x="7264400" y="1252538"/>
          <p14:tracePt t="7605" x="7248525" y="1244600"/>
          <p14:tracePt t="7606" x="7232650" y="1244600"/>
          <p14:tracePt t="7607" x="7216775" y="1236663"/>
          <p14:tracePt t="7608" x="7200900" y="1236663"/>
          <p14:tracePt t="7609" x="7177088" y="1228725"/>
          <p14:tracePt t="7610" x="7161213" y="1228725"/>
          <p14:tracePt t="7611" x="7145338" y="1228725"/>
          <p14:tracePt t="7612" x="7135813" y="1220788"/>
          <p14:tracePt t="7613" x="7119938" y="1220788"/>
          <p14:tracePt t="7614" x="7096125" y="1220788"/>
          <p14:tracePt t="7615" x="7080250" y="1212850"/>
          <p14:tracePt t="7616" x="7064375" y="1212850"/>
          <p14:tracePt t="7617" x="7048500" y="1212850"/>
          <p14:tracePt t="7618" x="7040563" y="1212850"/>
          <p14:tracePt t="7619" x="7016750" y="1204913"/>
          <p14:tracePt t="7620" x="7000875" y="1204913"/>
          <p14:tracePt t="7621" x="6992938" y="1204913"/>
          <p14:tracePt t="7622" x="6977063" y="1204913"/>
          <p14:tracePt t="7623" x="6961188" y="1195388"/>
          <p14:tracePt t="7624" x="6937375" y="1187450"/>
          <p14:tracePt t="7625" x="6929438" y="1187450"/>
          <p14:tracePt t="7626" x="6921500" y="1187450"/>
          <p14:tracePt t="7627" x="6905625" y="1187450"/>
          <p14:tracePt t="7628" x="6889750" y="1187450"/>
          <p14:tracePt t="7629" x="6873875" y="1187450"/>
          <p14:tracePt t="7630" x="6858000" y="1187450"/>
          <p14:tracePt t="7631" x="6850063" y="1187450"/>
          <p14:tracePt t="7632" x="6834188" y="1187450"/>
          <p14:tracePt t="7633" x="6818313" y="1187450"/>
          <p14:tracePt t="7634" x="6810375" y="1187450"/>
          <p14:tracePt t="7635" x="6794500" y="1187450"/>
          <p14:tracePt t="7636" x="6777038" y="1187450"/>
          <p14:tracePt t="7637" x="6769100" y="1187450"/>
          <p14:tracePt t="7638" x="6753225" y="1187450"/>
          <p14:tracePt t="7639" x="6737350" y="1187450"/>
          <p14:tracePt t="7640" x="6729413" y="1187450"/>
          <p14:tracePt t="7641" x="6721475" y="1187450"/>
          <p14:tracePt t="7642" x="6705600" y="1187450"/>
          <p14:tracePt t="7643" x="6689725" y="1187450"/>
          <p14:tracePt t="7644" x="6673850" y="1187450"/>
          <p14:tracePt t="7646" x="6657975" y="1187450"/>
          <p14:tracePt t="7647" x="6650038" y="1187450"/>
          <p14:tracePt t="7648" x="6634163" y="1187450"/>
          <p14:tracePt t="7649" x="6618288" y="1187450"/>
          <p14:tracePt t="7650" x="6610350" y="1187450"/>
          <p14:tracePt t="7651" x="6602413" y="1187450"/>
          <p14:tracePt t="7652" x="6586538" y="1187450"/>
          <p14:tracePt t="7653" x="6578600" y="1187450"/>
          <p14:tracePt t="7654" x="6562725" y="1187450"/>
          <p14:tracePt t="7655" x="6554788" y="1187450"/>
          <p14:tracePt t="7656" x="6546850" y="1187450"/>
          <p14:tracePt t="7657" x="6538913" y="1187450"/>
          <p14:tracePt t="7658" x="6523038" y="1187450"/>
          <p14:tracePt t="7659" x="6515100" y="1187450"/>
          <p14:tracePt t="7660" x="6507163" y="1187450"/>
          <p14:tracePt t="7661" x="6499225" y="1187450"/>
          <p14:tracePt t="7662" x="6483350" y="1187450"/>
          <p14:tracePt t="7663" x="6475413" y="1187450"/>
          <p14:tracePt t="7664" x="6467475" y="1187450"/>
          <p14:tracePt t="7665" x="6459538" y="1187450"/>
          <p14:tracePt t="7666" x="6451600" y="1187450"/>
          <p14:tracePt t="7667" x="6442075" y="1187450"/>
          <p14:tracePt t="7668" x="6434138" y="1187450"/>
          <p14:tracePt t="7670" x="6418263" y="1187450"/>
          <p14:tracePt t="7671" x="6410325" y="1187450"/>
          <p14:tracePt t="7672" x="6402388" y="1187450"/>
          <p14:tracePt t="7673" x="6394450" y="1187450"/>
          <p14:tracePt t="7674" x="6386513" y="1187450"/>
          <p14:tracePt t="7675" x="6378575" y="1187450"/>
          <p14:tracePt t="7676" x="6362700" y="1187450"/>
          <p14:tracePt t="7679" x="6346825" y="1195388"/>
          <p14:tracePt t="7680" x="6338888" y="1195388"/>
          <p14:tracePt t="7681" x="6330950" y="1195388"/>
          <p14:tracePt t="7682" x="6323013" y="1195388"/>
          <p14:tracePt t="7683" x="6315075" y="1195388"/>
          <p14:tracePt t="7684" x="6307138" y="1195388"/>
          <p14:tracePt t="7685" x="6307138" y="1204913"/>
          <p14:tracePt t="7686" x="6291263" y="1204913"/>
          <p14:tracePt t="7688" x="6283325" y="1204913"/>
          <p14:tracePt t="7689" x="6275388" y="1204913"/>
          <p14:tracePt t="7690" x="6267450" y="1204913"/>
          <p14:tracePt t="7691" x="6259513" y="1204913"/>
          <p14:tracePt t="7693" x="6243638" y="1212850"/>
          <p14:tracePt t="7694" x="6235700" y="1212850"/>
          <p14:tracePt t="7696" x="6227763" y="1212850"/>
          <p14:tracePt t="7697" x="6219825" y="1212850"/>
          <p14:tracePt t="7698" x="6211888" y="1212850"/>
          <p14:tracePt t="7699" x="6203950" y="1212850"/>
          <p14:tracePt t="7700" x="6196013" y="1220788"/>
          <p14:tracePt t="7701" x="6188075" y="1220788"/>
          <p14:tracePt t="7702" x="6180138" y="1220788"/>
          <p14:tracePt t="7704" x="6172200" y="1220788"/>
          <p14:tracePt t="7705" x="6164263" y="1220788"/>
          <p14:tracePt t="7706" x="6156325" y="1228725"/>
          <p14:tracePt t="7707" x="6148388" y="1228725"/>
          <p14:tracePt t="7709" x="6140450" y="1228725"/>
          <p14:tracePt t="7711" x="6116638" y="1228725"/>
          <p14:tracePt t="7712" x="6116638" y="1236663"/>
          <p14:tracePt t="7713" x="6108700" y="1236663"/>
          <p14:tracePt t="7714" x="6100763" y="1236663"/>
          <p14:tracePt t="7715" x="6091238" y="1236663"/>
          <p14:tracePt t="7716" x="6083300" y="1236663"/>
          <p14:tracePt t="7718" x="6075363" y="1236663"/>
          <p14:tracePt t="7719" x="6067425" y="1244600"/>
          <p14:tracePt t="7720" x="6059488" y="1244600"/>
          <p14:tracePt t="7721" x="6051550" y="1252538"/>
          <p14:tracePt t="7722" x="6043613" y="1252538"/>
          <p14:tracePt t="7723" x="6035675" y="1252538"/>
          <p14:tracePt t="7725" x="6027738" y="1252538"/>
          <p14:tracePt t="7727" x="6011863" y="1252538"/>
          <p14:tracePt t="7728" x="6003925" y="1252538"/>
          <p14:tracePt t="7729" x="5995988" y="1252538"/>
          <p14:tracePt t="7731" x="5988050" y="1252538"/>
          <p14:tracePt t="7732" x="5980113" y="1252538"/>
          <p14:tracePt t="7734" x="5972175" y="1260475"/>
          <p14:tracePt t="7735" x="5964238" y="1260475"/>
          <p14:tracePt t="7736" x="5956300" y="1260475"/>
          <p14:tracePt t="7738" x="5948363" y="1260475"/>
          <p14:tracePt t="7739" x="5940425" y="1260475"/>
          <p14:tracePt t="7740" x="5932488" y="1260475"/>
          <p14:tracePt t="7742" x="5924550" y="1260475"/>
          <p14:tracePt t="7743" x="5916613" y="1268413"/>
          <p14:tracePt t="7744" x="5908675" y="1268413"/>
          <p14:tracePt t="7746" x="5900738" y="1268413"/>
          <p14:tracePt t="7747" x="5892800" y="1268413"/>
          <p14:tracePt t="7748" x="5892800" y="1276350"/>
          <p14:tracePt t="7749" x="5884863" y="1276350"/>
          <p14:tracePt t="7751" x="5876925" y="1276350"/>
          <p14:tracePt t="7752" x="5868988" y="1276350"/>
          <p14:tracePt t="7754" x="5861050" y="1276350"/>
          <p14:tracePt t="7756" x="5853113" y="1276350"/>
          <p14:tracePt t="7759" x="5845175" y="1276350"/>
          <p14:tracePt t="7760" x="5837238" y="1276350"/>
          <p14:tracePt t="7762" x="5829300" y="1284288"/>
          <p14:tracePt t="7765" x="5821363" y="1284288"/>
          <p14:tracePt t="7767" x="5813425" y="1284288"/>
          <p14:tracePt t="7768" x="5805488" y="1284288"/>
          <p14:tracePt t="7771" x="5797550" y="1284288"/>
          <p14:tracePt t="7773" x="5797550" y="1292225"/>
          <p14:tracePt t="7774" x="5789613" y="1292225"/>
          <p14:tracePt t="7777" x="5781675" y="1292225"/>
          <p14:tracePt t="7779" x="5773738" y="1292225"/>
          <p14:tracePt t="7781" x="5765800" y="1292225"/>
          <p14:tracePt t="7785" x="5757863" y="1300163"/>
          <p14:tracePt t="7788" x="5749925" y="1300163"/>
          <p14:tracePt t="7789" x="5740400" y="1300163"/>
          <p14:tracePt t="7792" x="5732463" y="1308100"/>
          <p14:tracePt t="7795" x="5724525" y="1308100"/>
          <p14:tracePt t="7799" x="5716588" y="1308100"/>
          <p14:tracePt t="7800" x="5708650" y="1316038"/>
          <p14:tracePt t="7804" x="5700713" y="1316038"/>
          <p14:tracePt t="7806" x="5700713" y="1323975"/>
          <p14:tracePt t="7807" x="5692775" y="1323975"/>
          <p14:tracePt t="7810" x="5684838" y="1323975"/>
          <p14:tracePt t="7812" x="5676900" y="1323975"/>
          <p14:tracePt t="7814" x="5668963" y="1331913"/>
          <p14:tracePt t="7817" x="5668963" y="1339850"/>
          <p14:tracePt t="7818" x="5661025" y="1339850"/>
          <p14:tracePt t="7821" x="5653088" y="1339850"/>
          <p14:tracePt t="7822" x="5653088" y="1347788"/>
          <p14:tracePt t="7823" x="5645150" y="1347788"/>
          <p14:tracePt t="7826" x="5637213" y="1347788"/>
          <p14:tracePt t="7827" x="5637213" y="1355725"/>
          <p14:tracePt t="7829" x="5629275" y="1355725"/>
          <p14:tracePt t="7832" x="5621338" y="1363663"/>
          <p14:tracePt t="7833" x="5613400" y="1363663"/>
          <p14:tracePt t="7836" x="5605463" y="1371600"/>
          <p14:tracePt t="7839" x="5597525" y="1379538"/>
          <p14:tracePt t="7841" x="5589588" y="1379538"/>
          <p14:tracePt t="7844" x="5581650" y="1387475"/>
          <p14:tracePt t="7846" x="5573713" y="1387475"/>
          <p14:tracePt t="7847" x="5573713" y="1395413"/>
          <p14:tracePt t="7848" x="5565775" y="1395413"/>
          <p14:tracePt t="7850" x="5557838" y="1395413"/>
          <p14:tracePt t="7852" x="5557838" y="1403350"/>
          <p14:tracePt t="7853" x="5549900" y="1403350"/>
          <p14:tracePt t="7854" x="5541963" y="1411288"/>
          <p14:tracePt t="7857" x="5534025" y="1411288"/>
          <p14:tracePt t="7858" x="5534025" y="1419225"/>
          <p14:tracePt t="7859" x="5526088" y="1419225"/>
          <p14:tracePt t="7861" x="5518150" y="1419225"/>
          <p14:tracePt t="7863" x="5510213" y="1427163"/>
          <p14:tracePt t="7865" x="5502275" y="1427163"/>
          <p14:tracePt t="7866" x="5502275" y="1435100"/>
          <p14:tracePt t="7867" x="5494338" y="1435100"/>
          <p14:tracePt t="7868" x="5494338" y="1443038"/>
          <p14:tracePt t="7870" x="5486400" y="1443038"/>
          <p14:tracePt t="7871" x="5478463" y="1443038"/>
          <p14:tracePt t="7872" x="5478463" y="1450975"/>
          <p14:tracePt t="7874" x="5470525" y="1450975"/>
          <p14:tracePt t="7875" x="5470525" y="1458913"/>
          <p14:tracePt t="7876" x="5462588" y="1458913"/>
          <p14:tracePt t="7877" x="5454650" y="1458913"/>
          <p14:tracePt t="7880" x="5446713" y="1466850"/>
          <p14:tracePt t="7881" x="5438775" y="1474788"/>
          <p14:tracePt t="7883" x="5430838" y="1474788"/>
          <p14:tracePt t="7884" x="5422900" y="1474788"/>
          <p14:tracePt t="7885" x="5422900" y="1482725"/>
          <p14:tracePt t="7887" x="5414963" y="1482725"/>
          <p14:tracePt t="7888" x="5414963" y="1490663"/>
          <p14:tracePt t="7889" x="5407025" y="1490663"/>
          <p14:tracePt t="7891" x="5397500" y="1490663"/>
          <p14:tracePt t="7892" x="5397500" y="1498600"/>
          <p14:tracePt t="7893" x="5389563" y="1506538"/>
          <p14:tracePt t="7895" x="5381625" y="1506538"/>
          <p14:tracePt t="7897" x="5373688" y="1514475"/>
          <p14:tracePt t="7899" x="5373688" y="1522413"/>
          <p14:tracePt t="7900" x="5365750" y="1522413"/>
          <p14:tracePt t="7901" x="5357813" y="1530350"/>
          <p14:tracePt t="7904" x="5349875" y="1538288"/>
          <p14:tracePt t="7906" x="5341938" y="1538288"/>
          <p14:tracePt t="7907" x="5341938" y="1547813"/>
          <p14:tracePt t="7908" x="5334000" y="1547813"/>
          <p14:tracePt t="7910" x="5326063" y="1547813"/>
          <p14:tracePt t="7911" x="5326063" y="1555750"/>
          <p14:tracePt t="7912" x="5318125" y="1555750"/>
          <p14:tracePt t="7913" x="5318125" y="1563688"/>
          <p14:tracePt t="7915" x="5310188" y="1563688"/>
          <p14:tracePt t="7916" x="5310188" y="1571625"/>
          <p14:tracePt t="7917" x="5302250" y="1571625"/>
          <p14:tracePt t="7919" x="5294313" y="1579563"/>
          <p14:tracePt t="7921" x="5286375" y="1579563"/>
          <p14:tracePt t="7922" x="5286375" y="1587500"/>
          <p14:tracePt t="7924" x="5278438" y="1595438"/>
          <p14:tracePt t="7927" x="5270500" y="1603375"/>
          <p14:tracePt t="7929" x="5262563" y="1603375"/>
          <p14:tracePt t="7931" x="5254625" y="1611313"/>
          <p14:tracePt t="7934" x="5246688" y="1619250"/>
          <p14:tracePt t="7936" x="5246688" y="1627188"/>
          <p14:tracePt t="7937" x="5238750" y="1627188"/>
          <p14:tracePt t="7939" x="5230813" y="1627188"/>
          <p14:tracePt t="7940" x="5230813" y="1635125"/>
          <p14:tracePt t="7942" x="5222875" y="1635125"/>
          <p14:tracePt t="7943" x="5222875" y="1643063"/>
          <p14:tracePt t="7946" x="5214938" y="1643063"/>
          <p14:tracePt t="7947" x="5214938" y="1651000"/>
          <p14:tracePt t="7948" x="5214938" y="1658938"/>
          <p14:tracePt t="7949" x="5207000" y="1658938"/>
          <p14:tracePt t="7951" x="5199063" y="1658938"/>
          <p14:tracePt t="7952" x="5199063" y="1666875"/>
          <p14:tracePt t="7955" x="5191125" y="1666875"/>
          <p14:tracePt t="7956" x="5191125" y="1674813"/>
          <p14:tracePt t="7957" x="5183188" y="1674813"/>
          <p14:tracePt t="7960" x="5183188" y="1682750"/>
          <p14:tracePt t="7961" x="5175250" y="1682750"/>
          <p14:tracePt t="7962" x="5175250" y="1690688"/>
          <p14:tracePt t="7963" x="5167313" y="1690688"/>
          <p14:tracePt t="7966" x="5167313" y="1698625"/>
          <p14:tracePt t="7967" x="5159375" y="1698625"/>
          <p14:tracePt t="7970" x="5159375" y="1706563"/>
          <p14:tracePt t="7971" x="5151438" y="1706563"/>
          <p14:tracePt t="7973" x="5151438" y="1714500"/>
          <p14:tracePt t="7974" x="5143500" y="1722438"/>
          <p14:tracePt t="7976" x="5135563" y="1722438"/>
          <p14:tracePt t="7979" x="5135563" y="1730375"/>
          <p14:tracePt t="7981" x="5127625" y="1730375"/>
          <p14:tracePt t="7982" x="5127625" y="1738313"/>
          <p14:tracePt t="7985" x="5119688" y="1738313"/>
          <p14:tracePt t="7986" x="5119688" y="1746250"/>
          <p14:tracePt t="7987" x="5119688" y="1754188"/>
          <p14:tracePt t="7990" x="5111750" y="1754188"/>
          <p14:tracePt t="7991" x="5111750" y="1762125"/>
          <p14:tracePt t="7993" x="5103813" y="1762125"/>
          <p14:tracePt t="7995" x="5103813" y="1770063"/>
          <p14:tracePt t="7996" x="5095875" y="1770063"/>
          <p14:tracePt t="7999" x="5095875" y="1778000"/>
          <p14:tracePt t="8002" x="5087938" y="1778000"/>
          <p14:tracePt t="8003" x="5087938" y="1785938"/>
          <p14:tracePt t="8005" x="5087938" y="1793875"/>
          <p14:tracePt t="8007" x="5080000" y="1793875"/>
          <p14:tracePt t="8010" x="5080000" y="1801813"/>
          <p14:tracePt t="8012" x="5072063" y="1801813"/>
          <p14:tracePt t="8015" x="5072063" y="1809750"/>
          <p14:tracePt t="8016" x="5064125" y="1809750"/>
          <p14:tracePt t="8019" x="5064125" y="1817688"/>
          <p14:tracePt t="8023" x="5056188" y="1825625"/>
          <p14:tracePt t="8029" x="5046663" y="1833563"/>
          <p14:tracePt t="8034" x="5046663" y="1841500"/>
          <p14:tracePt t="8039" x="5038725" y="1841500"/>
          <p14:tracePt t="8041" x="5038725" y="1849438"/>
          <p14:tracePt t="8042" x="5030788" y="1849438"/>
          <p14:tracePt t="8043" x="5030788" y="1857375"/>
          <p14:tracePt t="8050" x="5022850" y="1865313"/>
          <p14:tracePt t="8054" x="5022850" y="1873250"/>
          <p14:tracePt t="8056" x="5014913" y="1881188"/>
          <p14:tracePt t="8061" x="5006975" y="1881188"/>
          <p14:tracePt t="8062" x="5006975" y="1890713"/>
          <p14:tracePt t="8068" x="5006975" y="1898650"/>
          <p14:tracePt t="8069" x="4999038" y="1898650"/>
          <p14:tracePt t="8073" x="4999038" y="1906588"/>
          <p14:tracePt t="8075" x="4999038" y="1914525"/>
          <p14:tracePt t="8076" x="4991100" y="1914525"/>
          <p14:tracePt t="8080" x="4991100" y="1922463"/>
          <p14:tracePt t="8082" x="4983163" y="1922463"/>
          <p14:tracePt t="8083" x="4983163" y="1930400"/>
          <p14:tracePt t="8086" x="4983163" y="1938338"/>
          <p14:tracePt t="8089" x="4983163" y="1946275"/>
          <p14:tracePt t="8090" x="4975225" y="1946275"/>
          <p14:tracePt t="8096" x="4967288" y="1962150"/>
          <p14:tracePt t="8099" x="4967288" y="1970088"/>
          <p14:tracePt t="8100" x="4959350" y="1978025"/>
          <p14:tracePt t="8103" x="4959350" y="1985963"/>
          <p14:tracePt t="8108" x="4951413" y="1993900"/>
          <p14:tracePt t="8112" x="4951413" y="2001838"/>
          <p14:tracePt t="8113" x="4951413" y="2009775"/>
          <p14:tracePt t="8117" x="4943475" y="2017713"/>
          <p14:tracePt t="8119" x="4943475" y="2025650"/>
          <p14:tracePt t="8122" x="4935538" y="2025650"/>
          <p14:tracePt t="8123" x="4935538" y="2033588"/>
          <p14:tracePt t="8125" x="4935538" y="2041525"/>
          <p14:tracePt t="8129" x="4935538" y="2049463"/>
          <p14:tracePt t="8132" x="4935538" y="2057400"/>
          <p14:tracePt t="8135" x="4935538" y="2065338"/>
          <p14:tracePt t="8138" x="4935538" y="2073275"/>
          <p14:tracePt t="8139" x="4927600" y="2073275"/>
          <p14:tracePt t="8141" x="4927600" y="2081213"/>
          <p14:tracePt t="8145" x="4927600" y="2089150"/>
          <p14:tracePt t="8150" x="4927600" y="2097088"/>
          <p14:tracePt t="8151" x="4927600" y="2105025"/>
          <p14:tracePt t="8152" x="4919663" y="2105025"/>
          <p14:tracePt t="8157" x="4919663" y="2112963"/>
          <p14:tracePt t="8161" x="4919663" y="2120900"/>
          <p14:tracePt t="8168" x="4919663" y="2136775"/>
          <p14:tracePt t="8170" x="4911725" y="2136775"/>
          <p14:tracePt t="8172" x="4911725" y="2144713"/>
          <p14:tracePt t="8178" x="4903788" y="2152650"/>
          <p14:tracePt t="8183" x="4903788" y="2160588"/>
          <p14:tracePt t="8185" x="4903788" y="2168525"/>
          <p14:tracePt t="8189" x="4903788" y="2176463"/>
          <p14:tracePt t="8194" x="4903788" y="2184400"/>
          <p14:tracePt t="8199" x="4903788" y="2192338"/>
          <p14:tracePt t="8202" x="4903788" y="2200275"/>
          <p14:tracePt t="8207" x="4903788" y="2208213"/>
          <p14:tracePt t="8212" x="4903788" y="2216150"/>
          <p14:tracePt t="8216" x="4903788" y="2224088"/>
          <p14:tracePt t="8222" x="4903788" y="2233613"/>
          <p14:tracePt t="8224" x="4903788" y="2241550"/>
          <p14:tracePt t="8230" x="4903788" y="2249488"/>
          <p14:tracePt t="8235" x="4903788" y="2257425"/>
          <p14:tracePt t="8241" x="4903788" y="2265363"/>
          <p14:tracePt t="8245" x="4903788" y="2273300"/>
          <p14:tracePt t="8250" x="4903788" y="2281238"/>
          <p14:tracePt t="8259" x="4903788" y="2289175"/>
          <p14:tracePt t="8270" x="4903788" y="2297113"/>
          <p14:tracePt t="8272" x="4903788" y="2305050"/>
          <p14:tracePt t="8281" x="4903788" y="2312988"/>
          <p14:tracePt t="8289" x="4903788" y="2320925"/>
          <p14:tracePt t="8297" x="4903788" y="2328863"/>
          <p14:tracePt t="8303" x="4903788" y="2336800"/>
          <p14:tracePt t="8311" x="4903788" y="2344738"/>
          <p14:tracePt t="8325" x="4903788" y="2352675"/>
          <p14:tracePt t="8336" x="4903788" y="2360613"/>
          <p14:tracePt t="8343" x="4903788" y="2368550"/>
          <p14:tracePt t="8357" x="4903788" y="2376488"/>
          <p14:tracePt t="8370" x="4903788" y="2384425"/>
          <p14:tracePt t="8382" x="4903788" y="2392363"/>
          <p14:tracePt t="8391" x="4903788" y="2400300"/>
          <p14:tracePt t="8395" x="4911725" y="2400300"/>
          <p14:tracePt t="8402" x="4911725" y="2408238"/>
          <p14:tracePt t="8540" x="4911725" y="2416175"/>
          <p14:tracePt t="8546" x="4911725" y="2432050"/>
          <p14:tracePt t="8552" x="4903788" y="2439988"/>
          <p14:tracePt t="8556" x="4903788" y="2447925"/>
          <p14:tracePt t="8558" x="4895850" y="2463800"/>
          <p14:tracePt t="8565" x="4887913" y="2479675"/>
          <p14:tracePt t="8567" x="4887913" y="2495550"/>
          <p14:tracePt t="8570" x="4879975" y="2503488"/>
          <p14:tracePt t="8572" x="4879975" y="2511425"/>
          <p14:tracePt t="8574" x="4872038" y="2519363"/>
          <p14:tracePt t="8575" x="4872038" y="2527300"/>
          <p14:tracePt t="8577" x="4864100" y="2535238"/>
          <p14:tracePt t="8579" x="4864100" y="2543175"/>
          <p14:tracePt t="8582" x="4856163" y="2551113"/>
          <p14:tracePt t="8584" x="4856163" y="2559050"/>
          <p14:tracePt t="8587" x="4856163" y="2566988"/>
          <p14:tracePt t="8590" x="4856163" y="2576513"/>
          <p14:tracePt t="8591" x="4856163" y="2584450"/>
          <p14:tracePt t="8592" x="4848225" y="2584450"/>
          <p14:tracePt t="8595" x="4848225" y="2592388"/>
          <p14:tracePt t="8597" x="4840288" y="2600325"/>
          <p14:tracePt t="8602" x="4840288" y="2608263"/>
          <p14:tracePt t="8604" x="4840288" y="2616200"/>
          <p14:tracePt t="8607" x="4840288" y="2624138"/>
          <p14:tracePt t="8609" x="4832350" y="2624138"/>
          <p14:tracePt t="8612" x="4832350" y="2632075"/>
          <p14:tracePt t="8617" x="4832350" y="2640013"/>
          <p14:tracePt t="8621" x="4832350" y="2647950"/>
          <p14:tracePt t="8629" x="4832350" y="2655888"/>
          <p14:tracePt t="8632" x="4824413" y="2655888"/>
          <p14:tracePt t="8638" x="4824413" y="2663825"/>
          <p14:tracePt t="8647" x="4824413" y="2671763"/>
          <p14:tracePt t="8650" x="4824413" y="2679700"/>
          <p14:tracePt t="8658" x="4824413" y="2687638"/>
          <p14:tracePt t="8666" x="4824413" y="2695575"/>
          <p14:tracePt t="8670" x="4816475" y="2695575"/>
          <p14:tracePt t="8675" x="4816475" y="2703513"/>
          <p14:tracePt t="8681" x="4808538" y="2711450"/>
          <p14:tracePt t="8693" x="4808538" y="2719388"/>
          <p14:tracePt t="8735" x="4808538" y="2727325"/>
          <p14:tracePt t="8746" x="4808538" y="2735263"/>
          <p14:tracePt t="8757" x="4808538" y="2743200"/>
          <p14:tracePt t="8769" x="4808538" y="2751138"/>
          <p14:tracePt t="8776" x="4808538" y="2759075"/>
          <p14:tracePt t="8786" x="4808538" y="2767013"/>
          <p14:tracePt t="8791" x="4808538" y="2774950"/>
          <p14:tracePt t="8802" x="4808538" y="2782888"/>
          <p14:tracePt t="8811" x="4808538" y="2790825"/>
          <p14:tracePt t="8820" x="4808538" y="2798763"/>
          <p14:tracePt t="8834" x="4808538" y="2806700"/>
          <p14:tracePt t="8848" x="4808538" y="2814638"/>
          <p14:tracePt t="8870" x="4808538" y="2822575"/>
          <p14:tracePt t="8893" x="4808538" y="2830513"/>
          <p14:tracePt t="8910" x="4808538" y="2838450"/>
          <p14:tracePt t="8915" x="4808538" y="2846388"/>
          <p14:tracePt t="8925" x="4808538" y="2854325"/>
          <p14:tracePt t="8937" x="4808538" y="2862263"/>
          <p14:tracePt t="8950" x="4808538" y="2870200"/>
          <p14:tracePt t="8964" x="4808538" y="2878138"/>
          <p14:tracePt t="9202" x="4808538" y="2886075"/>
          <p14:tracePt t="9234" x="4808538" y="2894013"/>
          <p14:tracePt t="9617" x="4808538" y="2901950"/>
          <p14:tracePt t="9688" x="4808538" y="2909888"/>
          <p14:tracePt t="9722" x="4808538" y="2919413"/>
          <p14:tracePt t="9739" x="4800600" y="2919413"/>
          <p14:tracePt t="9751" x="4800600" y="2927350"/>
          <p14:tracePt t="9807" x="4800600" y="2935288"/>
          <p14:tracePt t="9888" x="4800600" y="2943225"/>
          <p14:tracePt t="9956" x="4800600" y="2951163"/>
          <p14:tracePt t="10204" x="4800600" y="2959100"/>
          <p14:tracePt t="10212" x="4792663" y="2959100"/>
          <p14:tracePt t="10221" x="4792663" y="2967038"/>
          <p14:tracePt t="10227" x="4792663" y="2974975"/>
          <p14:tracePt t="10245" x="4792663" y="2982913"/>
          <p14:tracePt t="10266" x="4792663" y="2990850"/>
          <p14:tracePt t="10278" x="4784725" y="2990850"/>
          <p14:tracePt t="10338" x="4784725" y="2998788"/>
          <p14:tracePt t="10346" x="4776788" y="2998788"/>
          <p14:tracePt t="10356" x="4776788" y="3006725"/>
          <p14:tracePt t="10368" x="4776788" y="3014663"/>
          <p14:tracePt t="10381" x="4776788" y="3022600"/>
          <p14:tracePt t="10392" x="4768850" y="3030538"/>
          <p14:tracePt t="10404" x="4768850" y="3038475"/>
          <p14:tracePt t="10418" x="4768850" y="3046413"/>
          <p14:tracePt t="10452" x="4768850" y="3054350"/>
          <p14:tracePt t="10486" x="4768850" y="3062288"/>
          <p14:tracePt t="10510" x="4760913" y="3062288"/>
          <p14:tracePt t="10554" x="4760913" y="3070225"/>
          <p14:tracePt t="10580" x="4760913" y="3078163"/>
          <p14:tracePt t="10637" x="4760913" y="3086100"/>
          <p14:tracePt t="10884" x="4760913" y="3094038"/>
          <p14:tracePt t="11021" x="4760913" y="3101975"/>
          <p14:tracePt t="11069" x="4760913" y="3109913"/>
          <p14:tracePt t="11238" x="4760913" y="3117850"/>
          <p14:tracePt t="11283" x="4760913" y="3125788"/>
          <p14:tracePt t="11364" x="4760913" y="3133725"/>
          <p14:tracePt t="11633" x="4760913" y="3141663"/>
          <p14:tracePt t="11636" x="4752975" y="3141663"/>
          <p14:tracePt t="11641" x="4745038" y="3149600"/>
          <p14:tracePt t="11649" x="4737100" y="3157538"/>
          <p14:tracePt t="11651" x="4729163" y="3157538"/>
          <p14:tracePt t="11653" x="4721225" y="3173413"/>
          <p14:tracePt t="11656" x="4713288" y="3173413"/>
          <p14:tracePt t="11658" x="4705350" y="3181350"/>
          <p14:tracePt t="11663" x="4695825" y="3189288"/>
          <p14:tracePt t="11665" x="4679950" y="3189288"/>
          <p14:tracePt t="11668" x="4672013" y="3205163"/>
          <p14:tracePt t="11670" x="4664075" y="3205163"/>
          <p14:tracePt t="11672" x="4656138" y="3205163"/>
          <p14:tracePt t="11674" x="4648200" y="3213100"/>
          <p14:tracePt t="11675" x="4640263" y="3213100"/>
          <p14:tracePt t="11677" x="4632325" y="3221038"/>
          <p14:tracePt t="11681" x="4624388" y="3221038"/>
          <p14:tracePt t="11684" x="4608513" y="3236913"/>
          <p14:tracePt t="11686" x="4600575" y="3236913"/>
          <p14:tracePt t="11688" x="4592638" y="3244850"/>
          <p14:tracePt t="11691" x="4584700" y="3244850"/>
          <p14:tracePt t="11692" x="4576763" y="3244850"/>
          <p14:tracePt t="11694" x="4568825" y="3244850"/>
          <p14:tracePt t="11695" x="4560888" y="3252788"/>
          <p14:tracePt t="11697" x="4552950" y="3252788"/>
          <p14:tracePt t="11698" x="4545013" y="3262313"/>
          <p14:tracePt t="11701" x="4537075" y="3270250"/>
          <p14:tracePt t="11703" x="4529138" y="3270250"/>
          <p14:tracePt t="11705" x="4529138" y="3278188"/>
          <p14:tracePt t="11706" x="4521200" y="3278188"/>
          <p14:tracePt t="11707" x="4513263" y="3278188"/>
          <p14:tracePt t="11709" x="4505325" y="3278188"/>
          <p14:tracePt t="11711" x="4505325" y="3286125"/>
          <p14:tracePt t="11714" x="4497388" y="3286125"/>
          <p14:tracePt t="11715" x="4489450" y="3286125"/>
          <p14:tracePt t="11716" x="4481513" y="3286125"/>
          <p14:tracePt t="11717" x="4481513" y="3294063"/>
          <p14:tracePt t="11718" x="4473575" y="3294063"/>
          <p14:tracePt t="11719" x="4473575" y="3302000"/>
          <p14:tracePt t="11721" x="4465638" y="3302000"/>
          <p14:tracePt t="11724" x="4457700" y="3302000"/>
          <p14:tracePt t="11726" x="4449763" y="3302000"/>
          <p14:tracePt t="11727" x="4449763" y="3309938"/>
          <p14:tracePt t="11731" x="4441825" y="3309938"/>
          <p14:tracePt t="11732" x="4441825" y="3317875"/>
          <p14:tracePt t="11735" x="4433888" y="3317875"/>
          <p14:tracePt t="11738" x="4425950" y="3317875"/>
          <p14:tracePt t="11740" x="4418013" y="3317875"/>
          <p14:tracePt t="11747" x="4410075" y="3325813"/>
          <p14:tracePt t="11757" x="4402138" y="3325813"/>
          <p14:tracePt t="13162" x="4410075" y="3325813"/>
          <p14:tracePt t="13168" x="4418013" y="3325813"/>
          <p14:tracePt t="13171" x="4425950" y="3325813"/>
          <p14:tracePt t="13173" x="4433888" y="3325813"/>
          <p14:tracePt t="13176" x="4441825" y="3325813"/>
          <p14:tracePt t="13181" x="4457700" y="3325813"/>
          <p14:tracePt t="13183" x="4465638" y="3325813"/>
          <p14:tracePt t="13185" x="4473575" y="3325813"/>
          <p14:tracePt t="13187" x="4481513" y="3325813"/>
          <p14:tracePt t="13188" x="4489450" y="3325813"/>
          <p14:tracePt t="13190" x="4497388" y="3325813"/>
          <p14:tracePt t="13192" x="4505325" y="3325813"/>
          <p14:tracePt t="13194" x="4521200" y="3325813"/>
          <p14:tracePt t="13197" x="4529138" y="3325813"/>
          <p14:tracePt t="13199" x="4537075" y="3317875"/>
          <p14:tracePt t="13200" x="4545013" y="3317875"/>
          <p14:tracePt t="13201" x="4552950" y="3317875"/>
          <p14:tracePt t="13203" x="4560888" y="3317875"/>
          <p14:tracePt t="13204" x="4568825" y="3317875"/>
          <p14:tracePt t="13208" x="4584700" y="3317875"/>
          <p14:tracePt t="13209" x="4592638" y="3317875"/>
          <p14:tracePt t="13211" x="4600575" y="3317875"/>
          <p14:tracePt t="13212" x="4608513" y="3317875"/>
          <p14:tracePt t="13214" x="4624388" y="3317875"/>
          <p14:tracePt t="13216" x="4632325" y="3317875"/>
          <p14:tracePt t="13217" x="4640263" y="3317875"/>
          <p14:tracePt t="13218" x="4648200" y="3309938"/>
          <p14:tracePt t="13220" x="4656138" y="3309938"/>
          <p14:tracePt t="13221" x="4664075" y="3309938"/>
          <p14:tracePt t="13222" x="4664075" y="3302000"/>
          <p14:tracePt t="13223" x="4679950" y="3302000"/>
          <p14:tracePt t="13226" x="4687888" y="3302000"/>
          <p14:tracePt t="13227" x="4705350" y="3302000"/>
          <p14:tracePt t="13230" x="4721225" y="3302000"/>
          <p14:tracePt t="13231" x="4729163" y="3302000"/>
          <p14:tracePt t="13233" x="4737100" y="3302000"/>
          <p14:tracePt t="13234" x="4745038" y="3294063"/>
          <p14:tracePt t="13235" x="4752975" y="3294063"/>
          <p14:tracePt t="13236" x="4760913" y="3294063"/>
          <p14:tracePt t="13238" x="4768850" y="3294063"/>
          <p14:tracePt t="13240" x="4784725" y="3294063"/>
          <p14:tracePt t="13242" x="4792663" y="3286125"/>
          <p14:tracePt t="13243" x="4800600" y="3286125"/>
          <p14:tracePt t="13244" x="4808538" y="3286125"/>
          <p14:tracePt t="13246" x="4816475" y="3286125"/>
          <p14:tracePt t="13248" x="4824413" y="3286125"/>
          <p14:tracePt t="13250" x="4840288" y="3286125"/>
          <p14:tracePt t="13253" x="4848225" y="3286125"/>
          <p14:tracePt t="13254" x="4856163" y="3278188"/>
          <p14:tracePt t="13256" x="4872038" y="3278188"/>
          <p14:tracePt t="13259" x="4879975" y="3278188"/>
          <p14:tracePt t="13261" x="4887913" y="3278188"/>
          <p14:tracePt t="13264" x="4903788" y="3270250"/>
          <p14:tracePt t="13266" x="4911725" y="3270250"/>
          <p14:tracePt t="13267" x="4911725" y="3262313"/>
          <p14:tracePt t="13270" x="4919663" y="3262313"/>
          <p14:tracePt t="13272" x="4927600" y="3262313"/>
          <p14:tracePt t="13273" x="4935538" y="3262313"/>
          <p14:tracePt t="13278" x="4943475" y="3252788"/>
          <p14:tracePt t="13281" x="4951413" y="3252788"/>
          <p14:tracePt t="13283" x="4959350" y="3252788"/>
          <p14:tracePt t="13286" x="4967288" y="3252788"/>
          <p14:tracePt t="13288" x="4967288" y="3244850"/>
          <p14:tracePt t="13290" x="4975225" y="3244850"/>
          <p14:tracePt t="13293" x="4975225" y="3236913"/>
          <p14:tracePt t="13296" x="4983163" y="3236913"/>
          <p14:tracePt t="13303" x="4991100" y="3236913"/>
          <p14:tracePt t="13305" x="4991100" y="3228975"/>
          <p14:tracePt t="13310" x="4999038" y="3228975"/>
          <p14:tracePt t="13343" x="5006975" y="3228975"/>
          <p14:tracePt t="13894" x="4991100" y="3228975"/>
          <p14:tracePt t="13898" x="4983163" y="3228975"/>
          <p14:tracePt t="13900" x="4975225" y="3228975"/>
          <p14:tracePt t="13904" x="4967288" y="3228975"/>
          <p14:tracePt t="13905" x="4959350" y="3228975"/>
          <p14:tracePt t="13908" x="4951413" y="3228975"/>
          <p14:tracePt t="13909" x="4935538" y="3228975"/>
          <p14:tracePt t="13912" x="4919663" y="3236913"/>
          <p14:tracePt t="13916" x="4903788" y="3236913"/>
          <p14:tracePt t="13918" x="4895850" y="3236913"/>
          <p14:tracePt t="13919" x="4872038" y="3236913"/>
          <p14:tracePt t="13921" x="4864100" y="3236913"/>
          <p14:tracePt t="13922" x="4856163" y="3244850"/>
          <p14:tracePt t="13925" x="4840288" y="3244850"/>
          <p14:tracePt t="13927" x="4824413" y="3244850"/>
          <p14:tracePt t="13929" x="4808538" y="3244850"/>
          <p14:tracePt t="13932" x="4784725" y="3244850"/>
          <p14:tracePt t="13934" x="4776788" y="3244850"/>
          <p14:tracePt t="13936" x="4760913" y="3244850"/>
          <p14:tracePt t="13938" x="4737100" y="3252788"/>
          <p14:tracePt t="13939" x="4729163" y="3252788"/>
          <p14:tracePt t="13941" x="4713288" y="3252788"/>
          <p14:tracePt t="13943" x="4695825" y="3252788"/>
          <p14:tracePt t="13945" x="4679950" y="3252788"/>
          <p14:tracePt t="13946" x="4672013" y="3252788"/>
          <p14:tracePt t="13948" x="4664075" y="3262313"/>
          <p14:tracePt t="13949" x="4656138" y="3262313"/>
          <p14:tracePt t="13950" x="4648200" y="3262313"/>
          <p14:tracePt t="13951" x="4640263" y="3262313"/>
          <p14:tracePt t="13953" x="4624388" y="3262313"/>
          <p14:tracePt t="13955" x="4616450" y="3262313"/>
          <p14:tracePt t="13956" x="4608513" y="3262313"/>
          <p14:tracePt t="13958" x="4600575" y="3262313"/>
          <p14:tracePt t="13959" x="4600575" y="3270250"/>
          <p14:tracePt t="13960" x="4592638" y="3270250"/>
          <p14:tracePt t="13963" x="4576763" y="3270250"/>
          <p14:tracePt t="13965" x="4568825" y="3270250"/>
          <p14:tracePt t="13967" x="4560888" y="3270250"/>
          <p14:tracePt t="13970" x="4560888" y="3278188"/>
          <p14:tracePt t="13972" x="4552950" y="3278188"/>
          <p14:tracePt t="13981" x="4545013" y="3278188"/>
          <p14:tracePt t="14050" x="4552950" y="3278188"/>
          <p14:tracePt t="14054" x="4560888" y="3278188"/>
          <p14:tracePt t="14058" x="4576763" y="3278188"/>
          <p14:tracePt t="14062" x="4584700" y="3270250"/>
          <p14:tracePt t="14066" x="4600575" y="3270250"/>
          <p14:tracePt t="14067" x="4608513" y="3262313"/>
          <p14:tracePt t="14069" x="4616450" y="3252788"/>
          <p14:tracePt t="14072" x="4624388" y="3252788"/>
          <p14:tracePt t="14073" x="4640263" y="3244850"/>
          <p14:tracePt t="14076" x="4648200" y="3244850"/>
          <p14:tracePt t="14078" x="4656138" y="3244850"/>
          <p14:tracePt t="14084" x="4687888" y="3228975"/>
          <p14:tracePt t="14085" x="4695825" y="3228975"/>
          <p14:tracePt t="14088" x="4713288" y="3221038"/>
          <p14:tracePt t="14089" x="4721225" y="3221038"/>
          <p14:tracePt t="14091" x="4729163" y="3213100"/>
          <p14:tracePt t="14093" x="4745038" y="3213100"/>
          <p14:tracePt t="14095" x="4752975" y="3205163"/>
          <p14:tracePt t="14097" x="4768850" y="3205163"/>
          <p14:tracePt t="14098" x="4776788" y="3205163"/>
          <p14:tracePt t="14114" x="4864100" y="3181350"/>
          <p14:tracePt t="14115" x="4864100" y="3173413"/>
          <p14:tracePt t="14116" x="4872038" y="3173413"/>
          <p14:tracePt t="14117" x="4879975" y="3173413"/>
          <p14:tracePt t="14120" x="4887913" y="3173413"/>
          <p14:tracePt t="14122" x="4895850" y="3165475"/>
          <p14:tracePt t="14123" x="4903788" y="3165475"/>
          <p14:tracePt t="14126" x="4911725" y="3165475"/>
          <p14:tracePt t="14129" x="4919663" y="3165475"/>
          <p14:tracePt t="14131" x="4927600" y="3165475"/>
          <p14:tracePt t="14133" x="4935538" y="3165475"/>
          <p14:tracePt t="14135" x="4935538" y="3157538"/>
          <p14:tracePt t="14136" x="4943475" y="3157538"/>
          <p14:tracePt t="14140" x="4951413" y="3157538"/>
          <p14:tracePt t="14142" x="4959350" y="3157538"/>
          <p14:tracePt t="14147" x="4967288" y="3149600"/>
          <p14:tracePt t="14153" x="4967288" y="3141663"/>
          <p14:tracePt t="14154" x="4975225" y="3141663"/>
          <p14:tracePt t="14163" x="4983163" y="3141663"/>
          <p14:tracePt t="14317" x="4975225" y="3141663"/>
          <p14:tracePt t="14329" x="4975225" y="3149600"/>
          <p14:tracePt t="14348" x="4967288" y="3149600"/>
          <p14:tracePt t="14366" x="4959350" y="3149600"/>
          <p14:tracePt t="14389" x="4959350" y="3157538"/>
          <p14:tracePt t="14403" x="4951413" y="3157538"/>
          <p14:tracePt t="14447" x="4943475" y="3157538"/>
          <p14:tracePt t="14452" x="4943475" y="3165475"/>
          <p14:tracePt t="14506" x="4935538" y="3165475"/>
          <p14:tracePt t="14520" x="4935538" y="3173413"/>
          <p14:tracePt t="14523" x="4927600" y="3173413"/>
          <p14:tracePt t="14531" x="4927600" y="3181350"/>
          <p14:tracePt t="14537" x="4919663" y="3181350"/>
          <p14:tracePt t="14547" x="4919663" y="3189288"/>
          <p14:tracePt t="14550" x="4911725" y="3189288"/>
          <p14:tracePt t="14559" x="4911725" y="3197225"/>
          <p14:tracePt t="14561" x="4903788" y="3197225"/>
          <p14:tracePt t="14564" x="4895850" y="3197225"/>
          <p14:tracePt t="14569" x="4887913" y="3205163"/>
          <p14:tracePt t="14573" x="4887913" y="3213100"/>
          <p14:tracePt t="14575" x="4879975" y="3213100"/>
          <p14:tracePt t="14579" x="4872038" y="3221038"/>
          <p14:tracePt t="14583" x="4856163" y="3228975"/>
          <p14:tracePt t="14587" x="4856163" y="3236913"/>
          <p14:tracePt t="14589" x="4848225" y="3236913"/>
          <p14:tracePt t="14590" x="4840288" y="3244850"/>
          <p14:tracePt t="14593" x="4832350" y="3252788"/>
          <p14:tracePt t="14595" x="4824413" y="3252788"/>
          <p14:tracePt t="14597" x="4816475" y="3252788"/>
          <p14:tracePt t="14600" x="4808538" y="3262313"/>
          <p14:tracePt t="14602" x="4800600" y="3270250"/>
          <p14:tracePt t="14604" x="4784725" y="3278188"/>
          <p14:tracePt t="14608" x="4768850" y="3286125"/>
          <p14:tracePt t="14613" x="4760913" y="3294063"/>
          <p14:tracePt t="14615" x="4745038" y="3294063"/>
          <p14:tracePt t="14619" x="4737100" y="3309938"/>
          <p14:tracePt t="14620" x="4729163" y="3309938"/>
          <p14:tracePt t="14623" x="4721225" y="3309938"/>
          <p14:tracePt t="14625" x="4713288" y="3317875"/>
          <p14:tracePt t="14627" x="4705350" y="3317875"/>
          <p14:tracePt t="14631" x="4695825" y="3325813"/>
          <p14:tracePt t="14633" x="4687888" y="3325813"/>
          <p14:tracePt t="14635" x="4679950" y="3333750"/>
          <p14:tracePt t="14638" x="4672013" y="3333750"/>
          <p14:tracePt t="14640" x="4664075" y="3341688"/>
          <p14:tracePt t="14647" x="4656138" y="3349625"/>
          <p14:tracePt t="14650" x="4648200" y="3349625"/>
          <p14:tracePt t="14652" x="4640263" y="3349625"/>
          <p14:tracePt t="14655" x="4632325" y="3357563"/>
          <p14:tracePt t="14662" x="4624388" y="3357563"/>
          <p14:tracePt t="14665" x="4616450" y="3365500"/>
          <p14:tracePt t="14670" x="4608513" y="3365500"/>
          <p14:tracePt t="14675" x="4608513" y="3373438"/>
          <p14:tracePt t="14680" x="4600575" y="3373438"/>
          <p14:tracePt t="14693" x="4592638" y="3373438"/>
          <p14:tracePt t="14704" x="4592638" y="3381375"/>
          <p14:tracePt t="14740" x="4584700" y="3381375"/>
          <p14:tracePt t="14761" x="4576763" y="3381375"/>
          <p14:tracePt t="14772" x="4568825" y="3381375"/>
          <p14:tracePt t="14780" x="4568825" y="3389313"/>
          <p14:tracePt t="14783" x="4560888" y="3389313"/>
          <p14:tracePt t="14799" x="4552950" y="3389313"/>
          <p14:tracePt t="14810" x="4545013" y="3389313"/>
          <p14:tracePt t="14817" x="4545013" y="3397250"/>
          <p14:tracePt t="14828" x="4545013" y="3405188"/>
          <p14:tracePt t="14831" x="4537075" y="3405188"/>
          <p14:tracePt t="14855" x="4529138" y="3405188"/>
          <p14:tracePt t="14893" x="4521200" y="3405188"/>
          <p14:tracePt t="15216" x="4521200" y="3413125"/>
          <p14:tracePt t="15224" x="4513263" y="3413125"/>
          <p14:tracePt t="15260" x="4505325" y="3413125"/>
          <p14:tracePt t="15263" x="4505325" y="3421063"/>
          <p14:tracePt t="15284" x="4497388" y="3421063"/>
          <p14:tracePt t="15294" x="4497388" y="3429000"/>
          <p14:tracePt t="15298" x="4489450" y="3429000"/>
          <p14:tracePt t="15304" x="4481513" y="3436938"/>
          <p14:tracePt t="15317" x="4473575" y="3436938"/>
          <p14:tracePt t="15323" x="4465638" y="3444875"/>
          <p14:tracePt t="15331" x="4457700" y="3444875"/>
          <p14:tracePt t="15335" x="4449763" y="3444875"/>
          <p14:tracePt t="15338" x="4449763" y="3452813"/>
          <p14:tracePt t="15346" x="4441825" y="3452813"/>
          <p14:tracePt t="15353" x="4433888" y="3452813"/>
          <p14:tracePt t="15359" x="4425950" y="3452813"/>
          <p14:tracePt t="15362" x="4418013" y="3460750"/>
          <p14:tracePt t="15365" x="4410075" y="3460750"/>
          <p14:tracePt t="15371" x="4410075" y="3468688"/>
          <p14:tracePt t="15373" x="4402138" y="3468688"/>
          <p14:tracePt t="15377" x="4394200" y="3468688"/>
          <p14:tracePt t="15381" x="4386263" y="3468688"/>
          <p14:tracePt t="15386" x="4378325" y="3468688"/>
          <p14:tracePt t="15390" x="4370388" y="3468688"/>
          <p14:tracePt t="15397" x="4352925" y="3468688"/>
          <p14:tracePt t="15402" x="4344988" y="3468688"/>
          <p14:tracePt t="15406" x="4337050" y="3468688"/>
          <p14:tracePt t="15408" x="4329113" y="3468688"/>
          <p14:tracePt t="15412" x="4313238" y="3468688"/>
          <p14:tracePt t="15417" x="4305300" y="3468688"/>
          <p14:tracePt t="15421" x="4297363" y="3468688"/>
          <p14:tracePt t="15425" x="4289425" y="3468688"/>
          <p14:tracePt t="15426" x="4281488" y="3468688"/>
          <p14:tracePt t="15431" x="4273550" y="3468688"/>
          <p14:tracePt t="15432" x="4265613" y="3468688"/>
          <p14:tracePt t="15434" x="4257675" y="3468688"/>
          <p14:tracePt t="15437" x="4249738" y="3468688"/>
          <p14:tracePt t="15440" x="4241800" y="3468688"/>
          <p14:tracePt t="15443" x="4233863" y="3468688"/>
          <p14:tracePt t="15445" x="4225925" y="3468688"/>
          <p14:tracePt t="15449" x="4217988" y="3468688"/>
          <p14:tracePt t="15453" x="4210050" y="3468688"/>
          <p14:tracePt t="15456" x="4202113" y="3468688"/>
          <p14:tracePt t="15460" x="4194175" y="3468688"/>
          <p14:tracePt t="15462" x="4186238" y="3468688"/>
          <p14:tracePt t="15465" x="4178300" y="3468688"/>
          <p14:tracePt t="15469" x="4170363" y="3468688"/>
          <p14:tracePt t="15472" x="4162425" y="3468688"/>
          <p14:tracePt t="15474" x="4154488" y="3468688"/>
          <p14:tracePt t="15479" x="4146550" y="3468688"/>
          <p14:tracePt t="15483" x="4138613" y="3468688"/>
          <p14:tracePt t="15488" x="4130675" y="3468688"/>
          <p14:tracePt t="15493" x="4122738" y="3468688"/>
          <p14:tracePt t="15498" x="4114800" y="3468688"/>
          <p14:tracePt t="15508" x="4106863" y="3468688"/>
          <p14:tracePt t="15738" x="4098925" y="3468688"/>
          <p14:tracePt t="15760" x="4090988" y="3468688"/>
          <p14:tracePt t="15763" x="4090988" y="3476625"/>
          <p14:tracePt t="15784" x="4083050" y="3476625"/>
          <p14:tracePt t="15794" x="4075113" y="3476625"/>
          <p14:tracePt t="15799" x="4067175" y="3484563"/>
          <p14:tracePt t="15802" x="4059238" y="3484563"/>
          <p14:tracePt t="15805" x="4051300" y="3484563"/>
          <p14:tracePt t="15808" x="4043363" y="3484563"/>
          <p14:tracePt t="15811" x="4035425" y="3484563"/>
          <p14:tracePt t="15813" x="4027488" y="3492500"/>
          <p14:tracePt t="15815" x="4019550" y="3492500"/>
          <p14:tracePt t="15817" x="4011613" y="3492500"/>
          <p14:tracePt t="15819" x="4002088" y="3492500"/>
          <p14:tracePt t="15820" x="3994150" y="3492500"/>
          <p14:tracePt t="15823" x="3986213" y="3492500"/>
          <p14:tracePt t="15824" x="3978275" y="3492500"/>
          <p14:tracePt t="15826" x="3970338" y="3492500"/>
          <p14:tracePt t="15827" x="3962400" y="3492500"/>
          <p14:tracePt t="15828" x="3962400" y="3500438"/>
          <p14:tracePt t="15829" x="3954463" y="3500438"/>
          <p14:tracePt t="15830" x="3946525" y="3500438"/>
          <p14:tracePt t="15832" x="3938588" y="3500438"/>
          <p14:tracePt t="15834" x="3930650" y="3500438"/>
          <p14:tracePt t="15835" x="3922713" y="3508375"/>
          <p14:tracePt t="15837" x="3914775" y="3508375"/>
          <p14:tracePt t="15838" x="3906838" y="3508375"/>
          <p14:tracePt t="15840" x="3898900" y="3508375"/>
          <p14:tracePt t="15841" x="3890963" y="3508375"/>
          <p14:tracePt t="15842" x="3883025" y="3508375"/>
          <p14:tracePt t="15844" x="3875088" y="3508375"/>
          <p14:tracePt t="15846" x="3867150" y="3508375"/>
          <p14:tracePt t="15848" x="3859213" y="3516313"/>
          <p14:tracePt t="15850" x="3843338" y="3516313"/>
          <p14:tracePt t="15853" x="3827463" y="3516313"/>
          <p14:tracePt t="15856" x="3819525" y="3516313"/>
          <p14:tracePt t="15858" x="3811588" y="3516313"/>
          <p14:tracePt t="15860" x="3803650" y="3524250"/>
          <p14:tracePt t="15861" x="3795713" y="3524250"/>
          <p14:tracePt t="15863" x="3787775" y="3524250"/>
          <p14:tracePt t="15866" x="3779838" y="3524250"/>
          <p14:tracePt t="15868" x="3771900" y="3524250"/>
          <p14:tracePt t="15870" x="3771900" y="3532188"/>
          <p14:tracePt t="15871" x="3763963" y="3532188"/>
          <p14:tracePt t="15872" x="3756025" y="3532188"/>
          <p14:tracePt t="15875" x="3748088" y="3532188"/>
          <p14:tracePt t="15880" x="3740150" y="3532188"/>
          <p14:tracePt t="15885" x="3732213" y="3532188"/>
          <p14:tracePt t="15887" x="3724275" y="3532188"/>
          <p14:tracePt t="15892" x="3724275" y="3540125"/>
          <p14:tracePt t="15894" x="3716338" y="3540125"/>
          <p14:tracePt t="15906" x="3708400" y="3540125"/>
          <p14:tracePt t="16126" x="3700463" y="3540125"/>
          <p14:tracePt t="16135" x="3700463" y="3548063"/>
          <p14:tracePt t="16162" x="3692525" y="3548063"/>
          <p14:tracePt t="16170" x="3692525" y="3556000"/>
          <p14:tracePt t="16193" x="3692525" y="3563938"/>
          <p14:tracePt t="16511" x="3700463" y="3563938"/>
          <p14:tracePt t="16519" x="3708400" y="3563938"/>
          <p14:tracePt t="16523" x="3716338" y="3563938"/>
          <p14:tracePt t="16527" x="3716338" y="3571875"/>
          <p14:tracePt t="16529" x="3724275" y="3571875"/>
          <p14:tracePt t="16532" x="3732213" y="3571875"/>
          <p14:tracePt t="16537" x="3740150" y="3571875"/>
          <p14:tracePt t="16541" x="3748088" y="3571875"/>
          <p14:tracePt t="16544" x="3763963" y="3571875"/>
          <p14:tracePt t="16550" x="3771900" y="3571875"/>
          <p14:tracePt t="16552" x="3771900" y="3579813"/>
          <p14:tracePt t="16554" x="3779838" y="3579813"/>
          <p14:tracePt t="16557" x="3787775" y="3579813"/>
          <p14:tracePt t="16560" x="3795713" y="3579813"/>
          <p14:tracePt t="16562" x="3803650" y="3579813"/>
          <p14:tracePt t="16566" x="3811588" y="3579813"/>
          <p14:tracePt t="16568" x="3819525" y="3579813"/>
          <p14:tracePt t="16570" x="3827463" y="3579813"/>
          <p14:tracePt t="16572" x="3835400" y="3579813"/>
          <p14:tracePt t="16575" x="3843338" y="3579813"/>
          <p14:tracePt t="16578" x="3851275" y="3579813"/>
          <p14:tracePt t="16582" x="3867150" y="3587750"/>
          <p14:tracePt t="16586" x="3875088" y="3587750"/>
          <p14:tracePt t="16589" x="3883025" y="3587750"/>
          <p14:tracePt t="16592" x="3890963" y="3587750"/>
          <p14:tracePt t="16594" x="3898900" y="3595688"/>
          <p14:tracePt t="16598" x="3906838" y="3595688"/>
          <p14:tracePt t="16601" x="3914775" y="3595688"/>
          <p14:tracePt t="16605" x="3930650" y="3595688"/>
          <p14:tracePt t="16610" x="3938588" y="3595688"/>
          <p14:tracePt t="16615" x="3946525" y="3595688"/>
          <p14:tracePt t="16619" x="3954463" y="3595688"/>
          <p14:tracePt t="16621" x="3962400" y="3595688"/>
          <p14:tracePt t="16628" x="3970338" y="3595688"/>
          <p14:tracePt t="16632" x="3978275" y="3595688"/>
          <p14:tracePt t="16637" x="3978275" y="3605213"/>
          <p14:tracePt t="16640" x="3986213" y="3605213"/>
          <p14:tracePt t="16642" x="3994150" y="3605213"/>
          <p14:tracePt t="16648" x="4002088" y="3605213"/>
          <p14:tracePt t="16654" x="4011613" y="3605213"/>
          <p14:tracePt t="16660" x="4019550" y="3605213"/>
          <p14:tracePt t="16665" x="4027488" y="3605213"/>
          <p14:tracePt t="16670" x="4035425" y="3605213"/>
          <p14:tracePt t="16675" x="4043363" y="3605213"/>
          <p14:tracePt t="16681" x="4051300" y="3605213"/>
          <p14:tracePt t="16686" x="4059238" y="3605213"/>
          <p14:tracePt t="16688" x="4067175" y="3605213"/>
          <p14:tracePt t="16692" x="4075113" y="3605213"/>
          <p14:tracePt t="16699" x="4090988" y="3605213"/>
          <p14:tracePt t="16700" x="4098925" y="3595688"/>
          <p14:tracePt t="16704" x="4106863" y="3587750"/>
          <p14:tracePt t="16706" x="4114800" y="3587750"/>
          <p14:tracePt t="16707" x="4122738" y="3579813"/>
          <p14:tracePt t="16710" x="4130675" y="3579813"/>
          <p14:tracePt t="16714" x="4154488" y="3563938"/>
          <p14:tracePt t="16717" x="4178300" y="3548063"/>
          <p14:tracePt t="16720" x="4194175" y="3524250"/>
          <p14:tracePt t="16721" x="4210050" y="3508375"/>
          <p14:tracePt t="16723" x="4241800" y="3492500"/>
          <p14:tracePt t="16725" x="4249738" y="3492500"/>
          <p14:tracePt t="16727" x="4281488" y="3460750"/>
          <p14:tracePt t="16729" x="4289425" y="3452813"/>
          <p14:tracePt t="16731" x="4329113" y="3413125"/>
          <p14:tracePt t="16733" x="4344988" y="3405188"/>
          <p14:tracePt t="16735" x="4386263" y="3373438"/>
          <p14:tracePt t="16736" x="4394200" y="3365500"/>
          <p14:tracePt t="16738" x="4441825" y="3341688"/>
          <p14:tracePt t="16739" x="4449763" y="3325813"/>
          <p14:tracePt t="16741" x="4481513" y="3302000"/>
          <p14:tracePt t="16742" x="4497388" y="3286125"/>
          <p14:tracePt t="16743" x="4505325" y="3286125"/>
          <p14:tracePt t="16744" x="4521200" y="3270250"/>
          <p14:tracePt t="16746" x="4545013" y="3244850"/>
          <p14:tracePt t="16747" x="4568825" y="3236913"/>
          <p14:tracePt t="16749" x="4576763" y="3213100"/>
          <p14:tracePt t="16751" x="4616450" y="3181350"/>
          <p14:tracePt t="16752" x="4632325" y="3173413"/>
          <p14:tracePt t="16753" x="4648200" y="3157538"/>
          <p14:tracePt t="16754" x="4664075" y="3141663"/>
          <p14:tracePt t="16755" x="4679950" y="3125788"/>
          <p14:tracePt t="16757" x="4687888" y="3125788"/>
          <p14:tracePt t="16758" x="4705350" y="3109913"/>
          <p14:tracePt t="16759" x="4729163" y="3086100"/>
          <p14:tracePt t="16760" x="4745038" y="3078163"/>
          <p14:tracePt t="16761" x="4760913" y="3062288"/>
          <p14:tracePt t="16763" x="4784725" y="3046413"/>
          <p14:tracePt t="16764" x="4808538" y="3022600"/>
          <p14:tracePt t="16765" x="4816475" y="3022600"/>
          <p14:tracePt t="16766" x="4824413" y="3006725"/>
          <p14:tracePt t="16767" x="4840288" y="2990850"/>
          <p14:tracePt t="16768" x="4848225" y="2974975"/>
          <p14:tracePt t="16769" x="4872038" y="2967038"/>
          <p14:tracePt t="16770" x="4887913" y="2951163"/>
          <p14:tracePt t="16771" x="4895850" y="2943225"/>
          <p14:tracePt t="16772" x="4903788" y="2935288"/>
          <p14:tracePt t="16773" x="4919663" y="2909888"/>
          <p14:tracePt t="16774" x="4935538" y="2901950"/>
          <p14:tracePt t="16775" x="4951413" y="2894013"/>
          <p14:tracePt t="16776" x="4959350" y="2886075"/>
          <p14:tracePt t="16777" x="4975225" y="2870200"/>
          <p14:tracePt t="16778" x="4983163" y="2854325"/>
          <p14:tracePt t="16780" x="5006975" y="2838450"/>
          <p14:tracePt t="16781" x="5022850" y="2822575"/>
          <p14:tracePt t="16782" x="5038725" y="2806700"/>
          <p14:tracePt t="16784" x="5046663" y="2798763"/>
          <p14:tracePt t="16785" x="5072063" y="2774950"/>
          <p14:tracePt t="16786" x="5087938" y="2767013"/>
          <p14:tracePt t="16787" x="5095875" y="2751138"/>
          <p14:tracePt t="16788" x="5103813" y="2743200"/>
          <p14:tracePt t="16789" x="5111750" y="2727325"/>
          <p14:tracePt t="16790" x="5127625" y="2719388"/>
          <p14:tracePt t="16791" x="5135563" y="2711450"/>
          <p14:tracePt t="16792" x="5143500" y="2695575"/>
          <p14:tracePt t="16793" x="5151438" y="2687638"/>
          <p14:tracePt t="16794" x="5167313" y="2671763"/>
          <p14:tracePt t="16795" x="5167313" y="2663825"/>
          <p14:tracePt t="16797" x="5191125" y="2640013"/>
          <p14:tracePt t="16799" x="5207000" y="2624138"/>
          <p14:tracePt t="16800" x="5214938" y="2608263"/>
          <p14:tracePt t="16801" x="5222875" y="2600325"/>
          <p14:tracePt t="16803" x="5230813" y="2584450"/>
          <p14:tracePt t="16805" x="5254625" y="2551113"/>
          <p14:tracePt t="16806" x="5262563" y="2535238"/>
          <p14:tracePt t="16807" x="5270500" y="2535238"/>
          <p14:tracePt t="16808" x="5270500" y="2519363"/>
          <p14:tracePt t="16809" x="5286375" y="2503488"/>
          <p14:tracePt t="16810" x="5286375" y="2495550"/>
          <p14:tracePt t="16811" x="5302250" y="2479675"/>
          <p14:tracePt t="16813" x="5318125" y="2463800"/>
          <p14:tracePt t="16814" x="5326063" y="2447925"/>
          <p14:tracePt t="16815" x="5334000" y="2439988"/>
          <p14:tracePt t="16816" x="5349875" y="2416175"/>
          <p14:tracePt t="16819" x="5365750" y="2384425"/>
          <p14:tracePt t="16820" x="5373688" y="2376488"/>
          <p14:tracePt t="16821" x="5381625" y="2368550"/>
          <p14:tracePt t="16822" x="5389563" y="2352675"/>
          <p14:tracePt t="16823" x="5397500" y="2344738"/>
          <p14:tracePt t="16824" x="5407025" y="2328863"/>
          <p14:tracePt t="16825" x="5414963" y="2328863"/>
          <p14:tracePt t="16826" x="5414963" y="2312988"/>
          <p14:tracePt t="16827" x="5430838" y="2305050"/>
          <p14:tracePt t="16828" x="5430838" y="2297113"/>
          <p14:tracePt t="16829" x="5438775" y="2281238"/>
          <p14:tracePt t="16830" x="5446713" y="2273300"/>
          <p14:tracePt t="16831" x="5446713" y="2265363"/>
          <p14:tracePt t="16832" x="5462588" y="2257425"/>
          <p14:tracePt t="16833" x="5462588" y="2249488"/>
          <p14:tracePt t="16834" x="5470525" y="2241550"/>
          <p14:tracePt t="16835" x="5478463" y="2233613"/>
          <p14:tracePt t="16836" x="5478463" y="2224088"/>
          <p14:tracePt t="16837" x="5486400" y="2216150"/>
          <p14:tracePt t="16838" x="5486400" y="2208213"/>
          <p14:tracePt t="16839" x="5494338" y="2200275"/>
          <p14:tracePt t="16840" x="5502275" y="2192338"/>
          <p14:tracePt t="16841" x="5502275" y="2184400"/>
          <p14:tracePt t="16842" x="5510213" y="2184400"/>
          <p14:tracePt t="16843" x="5510213" y="2176463"/>
          <p14:tracePt t="16844" x="5518150" y="2168525"/>
          <p14:tracePt t="16845" x="5526088" y="2160588"/>
          <p14:tracePt t="16846" x="5526088" y="2152650"/>
          <p14:tracePt t="16848" x="5534025" y="2144713"/>
          <p14:tracePt t="16850" x="5534025" y="2128838"/>
          <p14:tracePt t="16851" x="5541963" y="2128838"/>
          <p14:tracePt t="16852" x="5549900" y="2120900"/>
          <p14:tracePt t="16854" x="5557838" y="2105025"/>
          <p14:tracePt t="16856" x="5557838" y="2097088"/>
          <p14:tracePt t="16857" x="5565775" y="2097088"/>
          <p14:tracePt t="16858" x="5573713" y="2081213"/>
          <p14:tracePt t="16861" x="5573713" y="2073275"/>
          <p14:tracePt t="16862" x="5581650" y="2065338"/>
          <p14:tracePt t="16864" x="5581650" y="2057400"/>
          <p14:tracePt t="16865" x="5589588" y="2057400"/>
          <p14:tracePt t="16866" x="5589588" y="2049463"/>
          <p14:tracePt t="16868" x="5589588" y="2041525"/>
          <p14:tracePt t="16870" x="5597525" y="2033588"/>
          <p14:tracePt t="16871" x="5597525" y="2025650"/>
          <p14:tracePt t="16873" x="5597525" y="2017713"/>
          <p14:tracePt t="16874" x="5605463" y="2017713"/>
          <p14:tracePt t="16876" x="5605463" y="2009775"/>
          <p14:tracePt t="16877" x="5613400" y="2009775"/>
          <p14:tracePt t="16878" x="5613400" y="2001838"/>
          <p14:tracePt t="16881" x="5613400" y="1993900"/>
          <p14:tracePt t="16882" x="5621338" y="1993900"/>
          <p14:tracePt t="16883" x="5621338" y="1985963"/>
          <p14:tracePt t="16887" x="5629275" y="1978025"/>
          <p14:tracePt t="16890" x="5629275" y="1970088"/>
          <p14:tracePt t="16892" x="5637213" y="1962150"/>
          <p14:tracePt t="16894" x="5645150" y="1954213"/>
          <p14:tracePt t="16899" x="5645150" y="1946275"/>
          <p14:tracePt t="16900" x="5653088" y="1946275"/>
          <p14:tracePt t="16902" x="5653088" y="1938338"/>
          <p14:tracePt t="16904" x="5653088" y="1930400"/>
          <p14:tracePt t="16907" x="5661025" y="1930400"/>
          <p14:tracePt t="16909" x="5661025" y="1922463"/>
          <p14:tracePt t="16911" x="5661025" y="1914525"/>
          <p14:tracePt t="16913" x="5668963" y="1914525"/>
          <p14:tracePt t="16916" x="5676900" y="1914525"/>
          <p14:tracePt t="16917" x="5676900" y="1906588"/>
          <p14:tracePt t="16918" x="5676900" y="1898650"/>
          <p14:tracePt t="16923" x="5676900" y="1890713"/>
          <p14:tracePt t="16924" x="5684838" y="1890713"/>
          <p14:tracePt t="16929" x="5692775" y="1881188"/>
          <p14:tracePt t="16935" x="5692775" y="1873250"/>
          <p14:tracePt t="16938" x="5700713" y="1873250"/>
          <p14:tracePt t="16939" x="5700713" y="1865313"/>
          <p14:tracePt t="16942" x="5708650" y="1865313"/>
          <p14:tracePt t="16946" x="5708650" y="1857375"/>
          <p14:tracePt t="16948" x="5716588" y="1857375"/>
          <p14:tracePt t="16953" x="5716588" y="1849438"/>
          <p14:tracePt t="16955" x="5724525" y="1849438"/>
          <p14:tracePt t="16963" x="5732463" y="1833563"/>
          <p14:tracePt t="16966" x="5740400" y="1833563"/>
          <p14:tracePt t="16974" x="5749925" y="1833563"/>
          <p14:tracePt t="16977" x="5749925" y="1825625"/>
          <p14:tracePt t="16978" x="5757863" y="1825625"/>
          <p14:tracePt t="16982" x="5765800" y="1825625"/>
          <p14:tracePt t="16984" x="5773738" y="1825625"/>
          <p14:tracePt t="16989" x="5781675" y="1825625"/>
          <p14:tracePt t="16990" x="5781675" y="1817688"/>
          <p14:tracePt t="16992" x="5789613" y="1817688"/>
          <p14:tracePt t="16997" x="5797550" y="1817688"/>
          <p14:tracePt t="16999" x="5805488" y="1809750"/>
          <p14:tracePt t="17004" x="5813425" y="1801813"/>
          <p14:tracePt t="17008" x="5821363" y="1801813"/>
          <p14:tracePt t="17009" x="5821363" y="1793875"/>
          <p14:tracePt t="17012" x="5829300" y="1793875"/>
          <p14:tracePt t="17015" x="5837238" y="1793875"/>
          <p14:tracePt t="17020" x="5845175" y="1793875"/>
          <p14:tracePt t="17024" x="5853113" y="1793875"/>
          <p14:tracePt t="17026" x="5853113" y="1785938"/>
          <p14:tracePt t="17030" x="5861050" y="1785938"/>
          <p14:tracePt t="17038" x="5868988" y="1785938"/>
          <p14:tracePt t="17041" x="5876925" y="1785938"/>
          <p14:tracePt t="17044" x="5876925" y="1778000"/>
          <p14:tracePt t="17051" x="5884863" y="1778000"/>
          <p14:tracePt t="17060" x="5884863" y="1770063"/>
          <p14:tracePt t="17062" x="5892800" y="1770063"/>
          <p14:tracePt t="17069" x="5892800" y="1762125"/>
          <p14:tracePt t="17070" x="5900738" y="1762125"/>
          <p14:tracePt t="17074" x="5908675" y="1762125"/>
          <p14:tracePt t="17085" x="5916613" y="1762125"/>
          <p14:tracePt t="17088" x="5916613" y="1754188"/>
          <p14:tracePt t="17097" x="5924550" y="1754188"/>
          <p14:tracePt t="17104" x="5924550" y="1746250"/>
          <p14:tracePt t="17116" x="5932488" y="1746250"/>
          <p14:tracePt t="17120" x="5940425" y="1746250"/>
          <p14:tracePt t="17137" x="5940425" y="1738313"/>
          <p14:tracePt t="17140" x="5948363" y="1738313"/>
          <p14:tracePt t="17147" x="5948363" y="1730375"/>
          <p14:tracePt t="17158" x="5956300" y="1730375"/>
          <p14:tracePt t="17171" x="5964238" y="1722438"/>
          <p14:tracePt t="17178" x="5972175" y="1722438"/>
          <p14:tracePt t="17184" x="5980113" y="1722438"/>
          <p14:tracePt t="17191" x="5988050" y="1722438"/>
          <p14:tracePt t="17195" x="5988050" y="1714500"/>
          <p14:tracePt t="17200" x="5995988" y="1714500"/>
          <p14:tracePt t="17201" x="6003925" y="1714500"/>
          <p14:tracePt t="17207" x="6011863" y="1714500"/>
          <p14:tracePt t="17211" x="6019800" y="1706563"/>
          <p14:tracePt t="17216" x="6035675" y="1698625"/>
          <p14:tracePt t="17220" x="6043613" y="1698625"/>
          <p14:tracePt t="17223" x="6051550" y="1698625"/>
          <p14:tracePt t="17225" x="6059488" y="1698625"/>
          <p14:tracePt t="17227" x="6067425" y="1698625"/>
          <p14:tracePt t="17229" x="6075363" y="1698625"/>
          <p14:tracePt t="17233" x="6091238" y="1690688"/>
          <p14:tracePt t="17235" x="6100763" y="1690688"/>
          <p14:tracePt t="17238" x="6108700" y="1690688"/>
          <p14:tracePt t="17240" x="6116638" y="1690688"/>
          <p14:tracePt t="17242" x="6124575" y="1690688"/>
          <p14:tracePt t="17244" x="6140450" y="1690688"/>
          <p14:tracePt t="17247" x="6148388" y="1690688"/>
          <p14:tracePt t="17248" x="6156325" y="1690688"/>
          <p14:tracePt t="17250" x="6164263" y="1690688"/>
          <p14:tracePt t="17251" x="6172200" y="1690688"/>
          <p14:tracePt t="17253" x="6180138" y="1690688"/>
          <p14:tracePt t="17255" x="6188075" y="1690688"/>
          <p14:tracePt t="17257" x="6196013" y="1690688"/>
          <p14:tracePt t="17258" x="6203950" y="1690688"/>
          <p14:tracePt t="17260" x="6211888" y="1690688"/>
          <p14:tracePt t="17261" x="6219825" y="1690688"/>
          <p14:tracePt t="17263" x="6227763" y="1690688"/>
          <p14:tracePt t="17264" x="6235700" y="1690688"/>
          <p14:tracePt t="17266" x="6243638" y="1690688"/>
          <p14:tracePt t="17267" x="6251575" y="1690688"/>
          <p14:tracePt t="17268" x="6259513" y="1690688"/>
          <p14:tracePt t="17270" x="6267450" y="1690688"/>
          <p14:tracePt t="17272" x="6275388" y="1690688"/>
          <p14:tracePt t="17273" x="6283325" y="1690688"/>
          <p14:tracePt t="17274" x="6291263" y="1690688"/>
          <p14:tracePt t="17276" x="6299200" y="1690688"/>
          <p14:tracePt t="17279" x="6315075" y="1690688"/>
          <p14:tracePt t="17281" x="6323013" y="1690688"/>
          <p14:tracePt t="17281" x="6330950" y="1690688"/>
          <p14:tracePt t="17282" x="6330950" y="1682750"/>
          <p14:tracePt t="17283" x="6338888" y="1682750"/>
          <p14:tracePt t="17284" x="6346825" y="1682750"/>
          <p14:tracePt t="17286" x="6354763" y="1682750"/>
          <p14:tracePt t="17288" x="6370638" y="1682750"/>
          <p14:tracePt t="17290" x="6378575" y="1682750"/>
          <p14:tracePt t="17291" x="6386513" y="1682750"/>
          <p14:tracePt t="17293" x="6394450" y="1682750"/>
          <p14:tracePt t="17294" x="6402388" y="1682750"/>
          <p14:tracePt t="17296" x="6410325" y="1682750"/>
          <p14:tracePt t="17297" x="6418263" y="1682750"/>
          <p14:tracePt t="17298" x="6426200" y="1682750"/>
          <p14:tracePt t="17299" x="6434138" y="1682750"/>
          <p14:tracePt t="17300" x="6434138" y="1674813"/>
          <p14:tracePt t="17301" x="6442075" y="1674813"/>
          <p14:tracePt t="17303" x="6451600" y="1674813"/>
          <p14:tracePt t="17304" x="6459538" y="1674813"/>
          <p14:tracePt t="17305" x="6467475" y="1674813"/>
          <p14:tracePt t="17306" x="6467475" y="1666875"/>
          <p14:tracePt t="17307" x="6475413" y="1666875"/>
          <p14:tracePt t="17309" x="6491288" y="1666875"/>
          <p14:tracePt t="17311" x="6499225" y="1666875"/>
          <p14:tracePt t="17313" x="6515100" y="1666875"/>
          <p14:tracePt t="17315" x="6523038" y="1666875"/>
          <p14:tracePt t="17317" x="6530975" y="1658938"/>
          <p14:tracePt t="17318" x="6538913" y="1658938"/>
          <p14:tracePt t="17319" x="6546850" y="1658938"/>
          <p14:tracePt t="17320" x="6554788" y="1658938"/>
          <p14:tracePt t="17322" x="6562725" y="1658938"/>
          <p14:tracePt t="17323" x="6570663" y="1658938"/>
          <p14:tracePt t="17325" x="6578600" y="1658938"/>
          <p14:tracePt t="17327" x="6594475" y="1658938"/>
          <p14:tracePt t="17330" x="6602413" y="1658938"/>
          <p14:tracePt t="17331" x="6610350" y="1651000"/>
          <p14:tracePt t="17333" x="6618288" y="1651000"/>
          <p14:tracePt t="17335" x="6626225" y="1651000"/>
          <p14:tracePt t="17336" x="6634163" y="1651000"/>
          <p14:tracePt t="17337" x="6642100" y="1651000"/>
          <p14:tracePt t="17340" x="6657975" y="1651000"/>
          <p14:tracePt t="17343" x="6665913" y="1651000"/>
          <p14:tracePt t="17346" x="6673850" y="1651000"/>
          <p14:tracePt t="17347" x="6681788" y="1651000"/>
          <p14:tracePt t="17348" x="6689725" y="1651000"/>
          <p14:tracePt t="17350" x="6697663" y="1651000"/>
          <p14:tracePt t="17352" x="6705600" y="1651000"/>
          <p14:tracePt t="17355" x="6713538" y="1651000"/>
          <p14:tracePt t="17356" x="6721475" y="1651000"/>
          <p14:tracePt t="17358" x="6729413" y="1651000"/>
          <p14:tracePt t="17361" x="6737350" y="1651000"/>
          <p14:tracePt t="17363" x="6745288" y="1651000"/>
          <p14:tracePt t="17365" x="6753225" y="1651000"/>
          <p14:tracePt t="17367" x="6761163" y="1651000"/>
          <p14:tracePt t="17369" x="6769100" y="1643063"/>
          <p14:tracePt t="17371" x="6777038" y="1643063"/>
          <p14:tracePt t="17372" x="6784975" y="1643063"/>
          <p14:tracePt t="17374" x="6794500" y="1643063"/>
          <p14:tracePt t="17376" x="6802438" y="1643063"/>
          <p14:tracePt t="17379" x="6810375" y="1643063"/>
          <p14:tracePt t="17380" x="6826250" y="1643063"/>
          <p14:tracePt t="17382" x="6834188" y="1643063"/>
          <p14:tracePt t="17384" x="6842125" y="1643063"/>
          <p14:tracePt t="17385" x="6850063" y="1643063"/>
          <p14:tracePt t="17386" x="6858000" y="1643063"/>
          <p14:tracePt t="17388" x="6865938" y="1643063"/>
          <p14:tracePt t="17389" x="6873875" y="1643063"/>
          <p14:tracePt t="17391" x="6881813" y="1643063"/>
          <p14:tracePt t="17393" x="6889750" y="1643063"/>
          <p14:tracePt t="17398" x="6913563" y="1643063"/>
          <p14:tracePt t="17399" x="6921500" y="1643063"/>
          <p14:tracePt t="17400" x="6929438" y="1643063"/>
          <p14:tracePt t="17402" x="6937375" y="1643063"/>
          <p14:tracePt t="17404" x="6945313" y="1643063"/>
          <p14:tracePt t="17406" x="6953250" y="1643063"/>
          <p14:tracePt t="17407" x="6961188" y="1643063"/>
          <p14:tracePt t="17410" x="6969125" y="1643063"/>
          <p14:tracePt t="17411" x="6977063" y="1643063"/>
          <p14:tracePt t="17414" x="6992938" y="1643063"/>
          <p14:tracePt t="17417" x="7000875" y="1643063"/>
          <p14:tracePt t="17419" x="7008813" y="1643063"/>
          <p14:tracePt t="17421" x="7016750" y="1643063"/>
          <p14:tracePt t="17422" x="7024688" y="1643063"/>
          <p14:tracePt t="17424" x="7032625" y="1643063"/>
          <p14:tracePt t="17426" x="7040563" y="1643063"/>
          <p14:tracePt t="17427" x="7048500" y="1643063"/>
          <p14:tracePt t="17430" x="7056438" y="1643063"/>
          <p14:tracePt t="17432" x="7064375" y="1643063"/>
          <p14:tracePt t="17434" x="7072313" y="1643063"/>
          <p14:tracePt t="17435" x="7080250" y="1643063"/>
          <p14:tracePt t="17438" x="7088188" y="1643063"/>
          <p14:tracePt t="17440" x="7096125" y="1643063"/>
          <p14:tracePt t="17442" x="7104063" y="1643063"/>
          <p14:tracePt t="17444" x="7112000" y="1643063"/>
          <p14:tracePt t="17446" x="7119938" y="1643063"/>
          <p14:tracePt t="17448" x="7127875" y="1643063"/>
          <p14:tracePt t="17451" x="7135813" y="1643063"/>
          <p14:tracePt t="17452" x="7145338" y="1643063"/>
          <p14:tracePt t="17454" x="7153275" y="1643063"/>
          <p14:tracePt t="17456" x="7161213" y="1643063"/>
          <p14:tracePt t="17459" x="7169150" y="1643063"/>
          <p14:tracePt t="17460" x="7177088" y="1643063"/>
          <p14:tracePt t="17463" x="7185025" y="1643063"/>
          <p14:tracePt t="17466" x="7192963" y="1643063"/>
          <p14:tracePt t="17470" x="7200900" y="1643063"/>
          <p14:tracePt t="17472" x="7208838" y="1643063"/>
          <p14:tracePt t="17474" x="7216775" y="1643063"/>
          <p14:tracePt t="17480" x="7224713" y="1643063"/>
          <p14:tracePt t="17483" x="7232650" y="1643063"/>
          <p14:tracePt t="17488" x="7240588" y="1643063"/>
          <p14:tracePt t="17491" x="7248525" y="1643063"/>
          <p14:tracePt t="17497" x="7256463" y="1643063"/>
          <p14:tracePt t="17505" x="7264400" y="1643063"/>
          <p14:tracePt t="17514" x="7272338" y="1643063"/>
          <p14:tracePt t="17520" x="7280275" y="1643063"/>
          <p14:tracePt t="17533" x="7288213" y="1643063"/>
          <p14:tracePt t="17558" x="7296150" y="1643063"/>
          <p14:tracePt t="17577" x="7304088" y="1643063"/>
          <p14:tracePt t="17589" x="7312025" y="1643063"/>
          <p14:tracePt t="17600" x="7319963" y="1643063"/>
          <p14:tracePt t="17609" x="7327900" y="1643063"/>
          <p14:tracePt t="17619" x="7335838" y="1643063"/>
          <p14:tracePt t="17624" x="7343775" y="1643063"/>
          <p14:tracePt t="17635" x="7351713" y="1643063"/>
          <p14:tracePt t="17647" x="7359650" y="1643063"/>
          <p14:tracePt t="17670" x="7367588" y="1643063"/>
          <p14:tracePt t="17841" x="7359650" y="1643063"/>
          <p14:tracePt t="17853" x="7359650" y="1651000"/>
          <p14:tracePt t="17867" x="7351713" y="1651000"/>
          <p14:tracePt t="17911" x="7343775" y="1651000"/>
          <p14:tracePt t="17916" x="7335838" y="1651000"/>
          <p14:tracePt t="17921" x="7335838" y="1658938"/>
          <p14:tracePt t="17925" x="7327900" y="1658938"/>
          <p14:tracePt t="17931" x="7319963" y="1658938"/>
          <p14:tracePt t="17934" x="7312025" y="1658938"/>
          <p14:tracePt t="17936" x="7304088" y="1658938"/>
          <p14:tracePt t="17940" x="7296150" y="1658938"/>
          <p14:tracePt t="17942" x="7288213" y="1658938"/>
          <p14:tracePt t="17946" x="7272338" y="1658938"/>
          <p14:tracePt t="17949" x="7264400" y="1658938"/>
          <p14:tracePt t="17951" x="7256463" y="1658938"/>
          <p14:tracePt t="17953" x="7248525" y="1658938"/>
          <p14:tracePt t="17955" x="7240588" y="1658938"/>
          <p14:tracePt t="17957" x="7232650" y="1658938"/>
          <p14:tracePt t="17959" x="7224713" y="1658938"/>
          <p14:tracePt t="17961" x="7208838" y="1658938"/>
          <p14:tracePt t="17964" x="7200900" y="1658938"/>
          <p14:tracePt t="17965" x="7192963" y="1658938"/>
          <p14:tracePt t="17967" x="7185025" y="1658938"/>
          <p14:tracePt t="17968" x="7177088" y="1658938"/>
          <p14:tracePt t="17969" x="7169150" y="1658938"/>
          <p14:tracePt t="17971" x="7161213" y="1658938"/>
          <p14:tracePt t="17972" x="7153275" y="1658938"/>
          <p14:tracePt t="17974" x="7145338" y="1658938"/>
          <p14:tracePt t="17975" x="7135813" y="1658938"/>
          <p14:tracePt t="17977" x="7127875" y="1658938"/>
          <p14:tracePt t="17978" x="7119938" y="1658938"/>
          <p14:tracePt t="17980" x="7112000" y="1658938"/>
          <p14:tracePt t="17981" x="7104063" y="1658938"/>
          <p14:tracePt t="17983" x="7096125" y="1658938"/>
          <p14:tracePt t="17984" x="7088188" y="1658938"/>
          <p14:tracePt t="17985" x="7080250" y="1658938"/>
          <p14:tracePt t="17987" x="7072313" y="1658938"/>
          <p14:tracePt t="17988" x="7064375" y="1658938"/>
          <p14:tracePt t="17989" x="7056438" y="1658938"/>
          <p14:tracePt t="17991" x="7048500" y="1658938"/>
          <p14:tracePt t="17992" x="7040563" y="1658938"/>
          <p14:tracePt t="17993" x="7032625" y="1658938"/>
          <p14:tracePt t="17997" x="7016750" y="1658938"/>
          <p14:tracePt t="17997" x="7008813" y="1658938"/>
          <p14:tracePt t="17999" x="7000875" y="1658938"/>
          <p14:tracePt t="18000" x="6992938" y="1658938"/>
          <p14:tracePt t="18001" x="6985000" y="1658938"/>
          <p14:tracePt t="18002" x="6977063" y="1658938"/>
          <p14:tracePt t="18004" x="6969125" y="1658938"/>
          <p14:tracePt t="18005" x="6961188" y="1658938"/>
          <p14:tracePt t="18006" x="6953250" y="1658938"/>
          <p14:tracePt t="18007" x="6945313" y="1658938"/>
          <p14:tracePt t="18008" x="6937375" y="1658938"/>
          <p14:tracePt t="18009" x="6929438" y="1658938"/>
          <p14:tracePt t="18010" x="6921500" y="1658938"/>
          <p14:tracePt t="18013" x="6905625" y="1658938"/>
          <p14:tracePt t="18015" x="6881813" y="1658938"/>
          <p14:tracePt t="18016" x="6873875" y="1658938"/>
          <p14:tracePt t="18017" x="6865938" y="1658938"/>
          <p14:tracePt t="18019" x="6858000" y="1658938"/>
          <p14:tracePt t="18020" x="6842125" y="1658938"/>
          <p14:tracePt t="18021" x="6834188" y="1658938"/>
          <p14:tracePt t="18022" x="6826250" y="1658938"/>
          <p14:tracePt t="18023" x="6818313" y="1658938"/>
          <p14:tracePt t="18024" x="6810375" y="1658938"/>
          <p14:tracePt t="18025" x="6802438" y="1658938"/>
          <p14:tracePt t="18026" x="6794500" y="1658938"/>
          <p14:tracePt t="18027" x="6777038" y="1658938"/>
          <p14:tracePt t="18028" x="6769100" y="1658938"/>
          <p14:tracePt t="18030" x="6761163" y="1658938"/>
          <p14:tracePt t="18031" x="6753225" y="1658938"/>
          <p14:tracePt t="18032" x="6745288" y="1658938"/>
          <p14:tracePt t="18033" x="6729413" y="1658938"/>
          <p14:tracePt t="18035" x="6713538" y="1658938"/>
          <p14:tracePt t="18036" x="6705600" y="1658938"/>
          <p14:tracePt t="18037" x="6697663" y="1658938"/>
          <p14:tracePt t="18038" x="6689725" y="1658938"/>
          <p14:tracePt t="18039" x="6681788" y="1658938"/>
          <p14:tracePt t="18041" x="6665913" y="1658938"/>
          <p14:tracePt t="18042" x="6657975" y="1658938"/>
          <p14:tracePt t="18043" x="6650038" y="1658938"/>
          <p14:tracePt t="18044" x="6642100" y="1658938"/>
          <p14:tracePt t="18045" x="6634163" y="1666875"/>
          <p14:tracePt t="18047" x="6618288" y="1666875"/>
          <p14:tracePt t="18049" x="6602413" y="1666875"/>
          <p14:tracePt t="18051" x="6594475" y="1666875"/>
          <p14:tracePt t="18053" x="6578600" y="1666875"/>
          <p14:tracePt t="18055" x="6570663" y="1666875"/>
          <p14:tracePt t="18056" x="6562725" y="1666875"/>
          <p14:tracePt t="18058" x="6554788" y="1666875"/>
          <p14:tracePt t="18059" x="6546850" y="1666875"/>
          <p14:tracePt t="18061" x="6538913" y="1666875"/>
          <p14:tracePt t="18063" x="6530975" y="1666875"/>
          <p14:tracePt t="18064" x="6523038" y="1666875"/>
          <p14:tracePt t="18065" x="6515100" y="1666875"/>
          <p14:tracePt t="18067" x="6507163" y="1666875"/>
          <p14:tracePt t="18068" x="6499225" y="1666875"/>
          <p14:tracePt t="18070" x="6491288" y="1666875"/>
          <p14:tracePt t="18073" x="6483350" y="1666875"/>
          <p14:tracePt t="18075" x="6475413" y="1666875"/>
          <p14:tracePt t="18076" x="6467475" y="1666875"/>
          <p14:tracePt t="18079" x="6459538" y="1666875"/>
          <p14:tracePt t="18081" x="6451600" y="1666875"/>
          <p14:tracePt t="18085" x="6442075" y="1666875"/>
          <p14:tracePt t="18089" x="6434138" y="1666875"/>
          <p14:tracePt t="18090" x="6426200" y="1666875"/>
          <p14:tracePt t="18097" x="6418263" y="1666875"/>
          <p14:tracePt t="18114" x="6394450" y="1666875"/>
          <p14:tracePt t="18269" x="6386513" y="1674813"/>
          <p14:tracePt t="18294" x="6378575" y="1674813"/>
          <p14:tracePt t="18303" x="6378575" y="1682750"/>
          <p14:tracePt t="18311" x="6370638" y="1682750"/>
          <p14:tracePt t="18322" x="6362700" y="1682750"/>
          <p14:tracePt t="18371" x="6354763" y="1682750"/>
          <p14:tracePt t="18754" x="6354763" y="1690688"/>
          <p14:tracePt t="18758" x="6354763" y="1698625"/>
          <p14:tracePt t="18768" x="6346825" y="1698625"/>
          <p14:tracePt t="18771" x="6346825" y="1706563"/>
          <p14:tracePt t="18778" x="6338888" y="1706563"/>
          <p14:tracePt t="18781" x="6338888" y="1714500"/>
          <p14:tracePt t="18784" x="6330950" y="1714500"/>
          <p14:tracePt t="18789" x="6330950" y="1722438"/>
          <p14:tracePt t="18793" x="6323013" y="1722438"/>
          <p14:tracePt t="18799" x="6315075" y="1730375"/>
          <p14:tracePt t="18804" x="6315075" y="1738313"/>
          <p14:tracePt t="18806" x="6307138" y="1738313"/>
          <p14:tracePt t="18809" x="6299200" y="1746250"/>
          <p14:tracePt t="18814" x="6291263" y="1746250"/>
          <p14:tracePt t="18817" x="6291263" y="1754188"/>
          <p14:tracePt t="18820" x="6283325" y="1754188"/>
          <p14:tracePt t="18822" x="6283325" y="1762125"/>
          <p14:tracePt t="18825" x="6267450" y="1770063"/>
          <p14:tracePt t="18831" x="6259513" y="1778000"/>
          <p14:tracePt t="18834" x="6251575" y="1778000"/>
          <p14:tracePt t="18836" x="6251575" y="1785938"/>
          <p14:tracePt t="18838" x="6243638" y="1785938"/>
          <p14:tracePt t="18840" x="6235700" y="1793875"/>
          <p14:tracePt t="18842" x="6227763" y="1801813"/>
          <p14:tracePt t="18846" x="6227763" y="1809750"/>
          <p14:tracePt t="18849" x="6211888" y="1809750"/>
          <p14:tracePt t="18852" x="6203950" y="1817688"/>
          <p14:tracePt t="18853" x="6196013" y="1825625"/>
          <p14:tracePt t="18855" x="6188075" y="1833563"/>
          <p14:tracePt t="18858" x="6180138" y="1841500"/>
          <p14:tracePt t="18861" x="6172200" y="1849438"/>
          <p14:tracePt t="18865" x="6164263" y="1857375"/>
          <p14:tracePt t="18866" x="6156325" y="1865313"/>
          <p14:tracePt t="18868" x="6148388" y="1865313"/>
          <p14:tracePt t="18868" x="6148388" y="1873250"/>
          <p14:tracePt t="18870" x="6140450" y="1873250"/>
          <p14:tracePt t="18871" x="6140450" y="1881188"/>
          <p14:tracePt t="18873" x="6132513" y="1890713"/>
          <p14:tracePt t="18875" x="6124575" y="1890713"/>
          <p14:tracePt t="18878" x="6116638" y="1898650"/>
          <p14:tracePt t="18880" x="6108700" y="1906588"/>
          <p14:tracePt t="18883" x="6100763" y="1914525"/>
          <p14:tracePt t="18885" x="6091238" y="1922463"/>
          <p14:tracePt t="18886" x="6083300" y="1922463"/>
          <p14:tracePt t="18888" x="6083300" y="1930400"/>
          <p14:tracePt t="18889" x="6075363" y="1930400"/>
          <p14:tracePt t="18891" x="6075363" y="1938338"/>
          <p14:tracePt t="18893" x="6067425" y="1938338"/>
          <p14:tracePt t="18897" x="6059488" y="1954213"/>
          <p14:tracePt t="18898" x="6051550" y="1954213"/>
          <p14:tracePt t="18902" x="6043613" y="1954213"/>
          <p14:tracePt t="18903" x="6043613" y="1962150"/>
          <p14:tracePt t="18905" x="6035675" y="1962150"/>
          <p14:tracePt t="18907" x="6035675" y="1970088"/>
          <p14:tracePt t="18908" x="6027738" y="1970088"/>
          <p14:tracePt t="18910" x="6019800" y="1970088"/>
          <p14:tracePt t="18913" x="6019800" y="1978025"/>
          <p14:tracePt t="18915" x="6011863" y="1978025"/>
          <p14:tracePt t="18916" x="6011863" y="1985963"/>
          <p14:tracePt t="18919" x="6003925" y="1985963"/>
          <p14:tracePt t="18923" x="6003925" y="1993900"/>
          <p14:tracePt t="18927" x="5995988" y="1993900"/>
          <p14:tracePt t="18937" x="5988050" y="1993900"/>
          <p14:tracePt t="18938" x="5988050" y="2001838"/>
          <p14:tracePt t="18943" x="5980113" y="2001838"/>
          <p14:tracePt t="18978" x="5972175" y="2001838"/>
          <p14:tracePt t="19033" x="5964238" y="2001838"/>
          <p14:tracePt t="19074" x="5956300" y="2001838"/>
          <p14:tracePt t="19083" x="5948363" y="1993900"/>
          <p14:tracePt t="19092" x="5948363" y="1985963"/>
          <p14:tracePt t="19097" x="5940425" y="1978025"/>
          <p14:tracePt t="19114" x="5932488" y="1962150"/>
          <p14:tracePt t="19119" x="5924550" y="1946275"/>
          <p14:tracePt t="19123" x="5916613" y="1946275"/>
          <p14:tracePt t="19128" x="5916613" y="1938338"/>
          <p14:tracePt t="19132" x="5908675" y="1930400"/>
          <p14:tracePt t="19137" x="5908675" y="1922463"/>
          <p14:tracePt t="19138" x="5908675" y="1914525"/>
          <p14:tracePt t="19141" x="5900738" y="1906588"/>
          <p14:tracePt t="19144" x="5900738" y="1898650"/>
          <p14:tracePt t="19149" x="5884863" y="1881188"/>
          <p14:tracePt t="19152" x="5876925" y="1873250"/>
          <p14:tracePt t="19155" x="5876925" y="1865313"/>
          <p14:tracePt t="19158" x="5868988" y="1857375"/>
          <p14:tracePt t="19161" x="5861050" y="1849438"/>
          <p14:tracePt t="19166" x="5853113" y="1833563"/>
          <p14:tracePt t="19168" x="5845175" y="1825625"/>
          <p14:tracePt t="19172" x="5837238" y="1817688"/>
          <p14:tracePt t="19175" x="5837238" y="1809750"/>
          <p14:tracePt t="19177" x="5829300" y="1809750"/>
          <p14:tracePt t="19179" x="5821363" y="1801813"/>
          <p14:tracePt t="19183" x="5813425" y="1785938"/>
          <p14:tracePt t="19186" x="5805488" y="1785938"/>
          <p14:tracePt t="19187" x="5805488" y="1778000"/>
          <p14:tracePt t="19191" x="5797550" y="1770063"/>
          <p14:tracePt t="19194" x="5789613" y="1770063"/>
          <p14:tracePt t="19198" x="5789613" y="1762125"/>
          <p14:tracePt t="19200" x="5781675" y="1754188"/>
          <p14:tracePt t="19203" x="5781675" y="1746250"/>
          <p14:tracePt t="19207" x="5773738" y="1746250"/>
          <p14:tracePt t="19209" x="5773738" y="1738313"/>
          <p14:tracePt t="19215" x="5765800" y="1738313"/>
          <p14:tracePt t="19217" x="5757863" y="1730375"/>
          <p14:tracePt t="19220" x="5757863" y="1722438"/>
          <p14:tracePt t="19227" x="5749925" y="1722438"/>
          <p14:tracePt t="19232" x="5749925" y="1714500"/>
          <p14:tracePt t="19241" x="5740400" y="1714500"/>
          <p14:tracePt t="19294" x="5732463" y="1714500"/>
          <p14:tracePt t="19298" x="5732463" y="1722438"/>
          <p14:tracePt t="19300" x="5732463" y="1730375"/>
          <p14:tracePt t="19303" x="5724525" y="1738313"/>
          <p14:tracePt t="19307" x="5724525" y="1746250"/>
          <p14:tracePt t="19310" x="5724525" y="1762125"/>
          <p14:tracePt t="19314" x="5724525" y="1770063"/>
          <p14:tracePt t="19317" x="5724525" y="1778000"/>
          <p14:tracePt t="19319" x="5724525" y="1785938"/>
          <p14:tracePt t="19321" x="5724525" y="1793875"/>
          <p14:tracePt t="19322" x="5724525" y="1801813"/>
          <p14:tracePt t="19324" x="5716588" y="1809750"/>
          <p14:tracePt t="19327" x="5716588" y="1817688"/>
          <p14:tracePt t="19329" x="5716588" y="1833563"/>
          <p14:tracePt t="19332" x="5716588" y="1841500"/>
          <p14:tracePt t="19334" x="5716588" y="1857375"/>
          <p14:tracePt t="19336" x="5716588" y="1865313"/>
          <p14:tracePt t="19339" x="5716588" y="1881188"/>
          <p14:tracePt t="19341" x="5716588" y="1890713"/>
          <p14:tracePt t="19343" x="5716588" y="1898650"/>
          <p14:tracePt t="19345" x="5716588" y="1914525"/>
          <p14:tracePt t="19347" x="5716588" y="1922463"/>
          <p14:tracePt t="19348" x="5716588" y="1930400"/>
          <p14:tracePt t="19349" x="5708650" y="1938338"/>
          <p14:tracePt t="19350" x="5708650" y="1946275"/>
          <p14:tracePt t="19352" x="5708650" y="1954213"/>
          <p14:tracePt t="19353" x="5708650" y="1962150"/>
          <p14:tracePt t="19355" x="5708650" y="1970088"/>
          <p14:tracePt t="19357" x="5708650" y="1978025"/>
          <p14:tracePt t="19358" x="5708650" y="1985963"/>
          <p14:tracePt t="19359" x="5708650" y="1993900"/>
          <p14:tracePt t="19361" x="5708650" y="2001838"/>
          <p14:tracePt t="19364" x="5708650" y="2017713"/>
          <p14:tracePt t="19366" x="5708650" y="2025650"/>
          <p14:tracePt t="19368" x="5708650" y="2033588"/>
          <p14:tracePt t="19370" x="5708650" y="2041525"/>
          <p14:tracePt t="19372" x="5708650" y="2049463"/>
          <p14:tracePt t="19374" x="5708650" y="2057400"/>
          <p14:tracePt t="19376" x="5708650" y="2065338"/>
          <p14:tracePt t="19381" x="5708650" y="2081213"/>
          <p14:tracePt t="19385" x="5708650" y="2089150"/>
          <p14:tracePt t="19389" x="5708650" y="2097088"/>
          <p14:tracePt t="19394" x="5708650" y="2105025"/>
          <p14:tracePt t="19471" x="5708650" y="2097088"/>
          <p14:tracePt t="19477" x="5708650" y="2089150"/>
          <p14:tracePt t="19484" x="5708650" y="2081213"/>
          <p14:tracePt t="19487" x="5708650" y="2073275"/>
          <p14:tracePt t="19492" x="5708650" y="2065338"/>
          <p14:tracePt t="19496" x="5708650" y="2057400"/>
          <p14:tracePt t="19500" x="5708650" y="2049463"/>
          <p14:tracePt t="19503" x="5708650" y="2041525"/>
          <p14:tracePt t="19509" x="5708650" y="2033588"/>
          <p14:tracePt t="19515" x="5708650" y="2025650"/>
          <p14:tracePt t="19519" x="5708650" y="2017713"/>
          <p14:tracePt t="19521" x="5700713" y="2009775"/>
          <p14:tracePt t="19526" x="5700713" y="2001838"/>
          <p14:tracePt t="19532" x="5700713" y="1993900"/>
          <p14:tracePt t="19540" x="5700713" y="1985963"/>
          <p14:tracePt t="19545" x="5700713" y="1978025"/>
          <p14:tracePt t="19575" x="5692775" y="1978025"/>
          <p14:tracePt t="19597" x="5692775" y="1985963"/>
          <p14:tracePt t="19602" x="5692775" y="1993900"/>
          <p14:tracePt t="19606" x="5692775" y="2001838"/>
          <p14:tracePt t="19609" x="5692775" y="2017713"/>
          <p14:tracePt t="19614" x="5692775" y="2025650"/>
          <p14:tracePt t="19617" x="5684838" y="2033588"/>
          <p14:tracePt t="19618" x="5684838" y="2049463"/>
          <p14:tracePt t="19622" x="5684838" y="2057400"/>
          <p14:tracePt t="19624" x="5684838" y="2065338"/>
          <p14:tracePt t="19626" x="5684838" y="2081213"/>
          <p14:tracePt t="19628" x="5676900" y="2081213"/>
          <p14:tracePt t="19630" x="5676900" y="2097088"/>
          <p14:tracePt t="19635" x="5668963" y="2120900"/>
          <p14:tracePt t="19636" x="5668963" y="2136775"/>
          <p14:tracePt t="19638" x="5668963" y="2144713"/>
          <p14:tracePt t="19640" x="5668963" y="2160588"/>
          <p14:tracePt t="19642" x="5668963" y="2176463"/>
          <p14:tracePt t="19643" x="5668963" y="2184400"/>
          <p14:tracePt t="19645" x="5661025" y="2192338"/>
          <p14:tracePt t="19647" x="5661025" y="2216150"/>
          <p14:tracePt t="19648" x="5661025" y="2224088"/>
          <p14:tracePt t="19649" x="5661025" y="2233613"/>
          <p14:tracePt t="19650" x="5661025" y="2241550"/>
          <p14:tracePt t="19651" x="5661025" y="2249488"/>
          <p14:tracePt t="19652" x="5653088" y="2257425"/>
          <p14:tracePt t="19653" x="5653088" y="2273300"/>
          <p14:tracePt t="19655" x="5653088" y="2281238"/>
          <p14:tracePt t="19656" x="5653088" y="2297113"/>
          <p14:tracePt t="19658" x="5653088" y="2305050"/>
          <p14:tracePt t="19659" x="5645150" y="2320925"/>
          <p14:tracePt t="19661" x="5637213" y="2336800"/>
          <p14:tracePt t="19663" x="5637213" y="2352675"/>
          <p14:tracePt t="19665" x="5637213" y="2376488"/>
          <p14:tracePt t="19667" x="5637213" y="2384425"/>
          <p14:tracePt t="19668" x="5637213" y="2400300"/>
          <p14:tracePt t="19669" x="5629275" y="2408238"/>
          <p14:tracePt t="19670" x="5629275" y="2416175"/>
          <p14:tracePt t="19671" x="5629275" y="2432050"/>
          <p14:tracePt t="19672" x="5629275" y="2439988"/>
          <p14:tracePt t="19674" x="5621338" y="2447925"/>
          <p14:tracePt t="19675" x="5621338" y="2463800"/>
          <p14:tracePt t="19676" x="5621338" y="2471738"/>
          <p14:tracePt t="19677" x="5621338" y="2487613"/>
          <p14:tracePt t="19679" x="5621338" y="2511425"/>
          <p14:tracePt t="19681" x="5621338" y="2535238"/>
          <p14:tracePt t="19683" x="5621338" y="2559050"/>
          <p14:tracePt t="19684" x="5621338" y="2566988"/>
          <p14:tracePt t="19685" x="5621338" y="2584450"/>
          <p14:tracePt t="19686" x="5621338" y="2600325"/>
          <p14:tracePt t="19687" x="5621338" y="2608263"/>
          <p14:tracePt t="19688" x="5621338" y="2616200"/>
          <p14:tracePt t="19689" x="5621338" y="2632075"/>
          <p14:tracePt t="19690" x="5621338" y="2640013"/>
          <p14:tracePt t="19691" x="5621338" y="2655888"/>
          <p14:tracePt t="19692" x="5621338" y="2671763"/>
          <p14:tracePt t="19694" x="5621338" y="2679700"/>
          <p14:tracePt t="19695" x="5621338" y="2711450"/>
          <p14:tracePt t="19698" x="5621338" y="2743200"/>
          <p14:tracePt t="19700" x="5621338" y="2767013"/>
          <p14:tracePt t="19701" x="5621338" y="2790825"/>
          <p14:tracePt t="19702" x="5621338" y="2798763"/>
          <p14:tracePt t="19703" x="5621338" y="2814638"/>
          <p14:tracePt t="19704" x="5621338" y="2830513"/>
          <p14:tracePt t="19705" x="5621338" y="2846388"/>
          <p14:tracePt t="19706" x="5621338" y="2854325"/>
          <p14:tracePt t="19707" x="5621338" y="2870200"/>
          <p14:tracePt t="19708" x="5621338" y="2886075"/>
          <p14:tracePt t="19709" x="5621338" y="2894013"/>
          <p14:tracePt t="19710" x="5621338" y="2909888"/>
          <p14:tracePt t="19712" x="5621338" y="2919413"/>
          <p14:tracePt t="19715" x="5621338" y="2982913"/>
          <p14:tracePt t="19716" x="5629275" y="2990850"/>
          <p14:tracePt t="19717" x="5629275" y="3006725"/>
          <p14:tracePt t="19719" x="5629275" y="3014663"/>
          <p14:tracePt t="19720" x="5629275" y="3046413"/>
          <p14:tracePt t="19721" x="5629275" y="3054350"/>
          <p14:tracePt t="19722" x="5637213" y="3062288"/>
          <p14:tracePt t="19723" x="5637213" y="3070225"/>
          <p14:tracePt t="19724" x="5637213" y="3086100"/>
          <p14:tracePt t="19725" x="5645150" y="3086100"/>
          <p14:tracePt t="19726" x="5645150" y="3101975"/>
          <p14:tracePt t="19727" x="5645150" y="3109913"/>
          <p14:tracePt t="19728" x="5645150" y="3125788"/>
          <p14:tracePt t="19731" x="5653088" y="3157538"/>
          <p14:tracePt t="19733" x="5653088" y="3173413"/>
          <p14:tracePt t="19735" x="5661025" y="3181350"/>
          <p14:tracePt t="19736" x="5668963" y="3197225"/>
          <p14:tracePt t="19738" x="5668963" y="3213100"/>
          <p14:tracePt t="19740" x="5668963" y="3221038"/>
          <p14:tracePt t="19742" x="5684838" y="3236913"/>
          <p14:tracePt t="19745" x="5684838" y="3244850"/>
          <p14:tracePt t="19746" x="5684838" y="3252788"/>
          <p14:tracePt t="19747" x="5692775" y="3252788"/>
          <p14:tracePt t="19749" x="5692775" y="3262313"/>
          <p14:tracePt t="19751" x="5692775" y="3278188"/>
          <p14:tracePt t="19752" x="5700713" y="3278188"/>
          <p14:tracePt t="19754" x="5700713" y="3286125"/>
          <p14:tracePt t="19757" x="5700713" y="3294063"/>
          <p14:tracePt t="19759" x="5708650" y="3294063"/>
          <p14:tracePt t="19760" x="5708650" y="3302000"/>
          <p14:tracePt t="19761" x="5716588" y="3302000"/>
          <p14:tracePt t="19765" x="5716588" y="3309938"/>
          <p14:tracePt t="19768" x="5724525" y="3309938"/>
          <p14:tracePt t="19775" x="5724525" y="3317875"/>
          <p14:tracePt t="19776" x="5732463" y="3317875"/>
          <p14:tracePt t="19786" x="5740400" y="3317875"/>
          <p14:tracePt t="19791" x="5749925" y="3317875"/>
          <p14:tracePt t="19793" x="5749925" y="3309938"/>
          <p14:tracePt t="19797" x="5757863" y="3309938"/>
          <p14:tracePt t="19801" x="5765800" y="3302000"/>
          <p14:tracePt t="19802" x="5765800" y="3294063"/>
          <p14:tracePt t="19808" x="5781675" y="3286125"/>
          <p14:tracePt t="19815" x="5789613" y="3286125"/>
          <p14:tracePt t="19817" x="5789613" y="3278188"/>
          <p14:tracePt t="19824" x="5789613" y="3270250"/>
          <p14:tracePt t="19828" x="5789613" y="3262313"/>
          <p14:tracePt t="19831" x="5789613" y="3252788"/>
          <p14:tracePt t="19837" x="5789613" y="3244850"/>
          <p14:tracePt t="19841" x="5789613" y="3236913"/>
          <p14:tracePt t="19843" x="5789613" y="3228975"/>
          <p14:tracePt t="19849" x="5789613" y="3213100"/>
          <p14:tracePt t="19853" x="5789613" y="3205163"/>
          <p14:tracePt t="19856" x="5781675" y="3197225"/>
          <p14:tracePt t="19857" x="5781675" y="3189288"/>
          <p14:tracePt t="19860" x="5781675" y="3181350"/>
          <p14:tracePt t="19862" x="5765800" y="3181350"/>
          <p14:tracePt t="19866" x="5757863" y="3157538"/>
          <p14:tracePt t="19868" x="5749925" y="3157538"/>
          <p14:tracePt t="19870" x="5740400" y="3149600"/>
          <p14:tracePt t="19872" x="5732463" y="3149600"/>
          <p14:tracePt t="19874" x="5732463" y="3133725"/>
          <p14:tracePt t="19876" x="5724525" y="3133725"/>
          <p14:tracePt t="19879" x="5716588" y="3125788"/>
          <p14:tracePt t="19883" x="5708650" y="3125788"/>
          <p14:tracePt t="19886" x="5692775" y="3117850"/>
          <p14:tracePt t="19890" x="5684838" y="3117850"/>
          <p14:tracePt t="19893" x="5676900" y="3109913"/>
          <p14:tracePt t="19898" x="5668963" y="3109913"/>
          <p14:tracePt t="19901" x="5661025" y="3101975"/>
          <p14:tracePt t="19906" x="5653088" y="3101975"/>
          <p14:tracePt t="19914" x="5645150" y="3101975"/>
          <p14:tracePt t="19916" x="5637213" y="3101975"/>
          <p14:tracePt t="19924" x="5629275" y="3101975"/>
          <p14:tracePt t="19931" x="5621338" y="3101975"/>
          <p14:tracePt t="19936" x="5621338" y="3109913"/>
          <p14:tracePt t="19943" x="5613400" y="3109913"/>
          <p14:tracePt t="19946" x="5605463" y="3109913"/>
          <p14:tracePt t="20025" x="5605463" y="3101975"/>
          <p14:tracePt t="20035" x="5605463" y="3094038"/>
          <p14:tracePt t="20044" x="5605463" y="3086100"/>
          <p14:tracePt t="20052" x="5605463" y="3078163"/>
          <p14:tracePt t="20056" x="5605463" y="3070225"/>
          <p14:tracePt t="20066" x="5605463" y="3062288"/>
          <p14:tracePt t="20081" x="5605463" y="3054350"/>
          <p14:tracePt t="20089" x="5605463" y="3046413"/>
          <p14:tracePt t="20106" x="5605463" y="3038475"/>
          <p14:tracePt t="20173" x="5605463" y="3046413"/>
          <p14:tracePt t="20185" x="5605463" y="3054350"/>
          <p14:tracePt t="20196" x="5605463" y="3062288"/>
          <p14:tracePt t="20203" x="5597525" y="3062288"/>
          <p14:tracePt t="20213" x="5597525" y="3070225"/>
          <p14:tracePt t="20255" x="5605463" y="3070225"/>
          <p14:tracePt t="20265" x="5613400" y="3070225"/>
          <p14:tracePt t="20267" x="5613400" y="3062288"/>
          <p14:tracePt t="20282" x="5613400" y="3054350"/>
          <p14:tracePt t="20284" x="5621338" y="3054350"/>
          <p14:tracePt t="20289" x="5621338" y="3046413"/>
          <p14:tracePt t="20293" x="5621338" y="3038475"/>
          <p14:tracePt t="20299" x="5621338" y="3030538"/>
          <p14:tracePt t="20304" x="5621338" y="3022600"/>
          <p14:tracePt t="20309" x="5621338" y="3014663"/>
          <p14:tracePt t="20312" x="5621338" y="3006725"/>
          <p14:tracePt t="20318" x="5621338" y="2998788"/>
          <p14:tracePt t="20324" x="5621338" y="2990850"/>
          <p14:tracePt t="20335" x="5621338" y="2982913"/>
          <p14:tracePt t="20393" x="5621338" y="2990850"/>
          <p14:tracePt t="20402" x="5621338" y="2998788"/>
          <p14:tracePt t="20416" x="5621338" y="3006725"/>
          <p14:tracePt t="20474" x="5621338" y="2998788"/>
          <p14:tracePt t="20480" x="5629275" y="2998788"/>
          <p14:tracePt t="20484" x="5629275" y="2990850"/>
          <p14:tracePt t="20491" x="5629275" y="2982913"/>
          <p14:tracePt t="20499" x="5637213" y="2974975"/>
          <p14:tracePt t="20500" x="5637213" y="2967038"/>
          <p14:tracePt t="20507" x="5645150" y="2967038"/>
          <p14:tracePt t="20511" x="5645150" y="2959100"/>
          <p14:tracePt t="20533" x="5653088" y="2951163"/>
          <p14:tracePt t="20688" x="5661025" y="2951163"/>
          <p14:tracePt t="20700" x="5661025" y="2943225"/>
          <p14:tracePt t="20708" x="5661025" y="2935288"/>
          <p14:tracePt t="20716" x="5668963" y="2935288"/>
          <p14:tracePt t="20744" x="5676900" y="2935288"/>
          <p14:tracePt t="20901" x="5676900" y="2927350"/>
          <p14:tracePt t="20912" x="5676900" y="2919413"/>
          <p14:tracePt t="20921" x="5676900" y="2909888"/>
          <p14:tracePt t="20923" x="5684838" y="2909888"/>
          <p14:tracePt t="20925" x="5684838" y="2901950"/>
          <p14:tracePt t="20933" x="5684838" y="2894013"/>
          <p14:tracePt t="20943" x="5684838" y="2886075"/>
          <p14:tracePt t="20950" x="5692775" y="2878138"/>
          <p14:tracePt t="20954" x="5692775" y="2870200"/>
          <p14:tracePt t="20962" x="5692775" y="2862263"/>
          <p14:tracePt t="20981" x="5692775" y="2854325"/>
          <p14:tracePt t="21007" x="5700713" y="2854325"/>
          <p14:tracePt t="21022" x="5700713" y="2846388"/>
          <p14:tracePt t="21028" x="5708650" y="2846388"/>
          <p14:tracePt t="21035" x="5708650" y="2838450"/>
          <p14:tracePt t="21051" x="5716588" y="2838450"/>
          <p14:tracePt t="21060" x="5724525" y="2830513"/>
          <p14:tracePt t="21064" x="5732463" y="2830513"/>
          <p14:tracePt t="21067" x="5740400" y="2830513"/>
          <p14:tracePt t="21071" x="5749925" y="2830513"/>
          <p14:tracePt t="21074" x="5757863" y="2822575"/>
          <p14:tracePt t="21077" x="5773738" y="2822575"/>
          <p14:tracePt t="21082" x="5797550" y="2822575"/>
          <p14:tracePt t="21083" x="5805488" y="2822575"/>
          <p14:tracePt t="21085" x="5813425" y="2822575"/>
          <p14:tracePt t="21087" x="5829300" y="2822575"/>
          <p14:tracePt t="21089" x="5837238" y="2822575"/>
          <p14:tracePt t="21090" x="5861050" y="2822575"/>
          <p14:tracePt t="21092" x="5868988" y="2814638"/>
          <p14:tracePt t="21094" x="5876925" y="2814638"/>
          <p14:tracePt t="21096" x="5908675" y="2814638"/>
          <p14:tracePt t="21099" x="5940425" y="2814638"/>
          <p14:tracePt t="21102" x="5956300" y="2806700"/>
          <p14:tracePt t="21103" x="5988050" y="2806700"/>
          <p14:tracePt t="21105" x="5995988" y="2806700"/>
          <p14:tracePt t="21107" x="6035675" y="2806700"/>
          <p14:tracePt t="21109" x="6043613" y="2806700"/>
          <p14:tracePt t="21111" x="6067425" y="2806700"/>
          <p14:tracePt t="21113" x="6108700" y="2798763"/>
          <p14:tracePt t="21115" x="6124575" y="2798763"/>
          <p14:tracePt t="21118" x="6188075" y="2790825"/>
          <p14:tracePt t="21119" x="6203950" y="2790825"/>
          <p14:tracePt t="21120" x="6219825" y="2790825"/>
          <p14:tracePt t="21121" x="6235700" y="2782888"/>
          <p14:tracePt t="21122" x="6259513" y="2782888"/>
          <p14:tracePt t="21123" x="6275388" y="2782888"/>
          <p14:tracePt t="21124" x="6283325" y="2782888"/>
          <p14:tracePt t="21125" x="6307138" y="2782888"/>
          <p14:tracePt t="21126" x="6315075" y="2774950"/>
          <p14:tracePt t="21127" x="6338888" y="2774950"/>
          <p14:tracePt t="21128" x="6354763" y="2767013"/>
          <p14:tracePt t="21130" x="6386513" y="2767013"/>
          <p14:tracePt t="21132" x="6418263" y="2759075"/>
          <p14:tracePt t="21133" x="6434138" y="2759075"/>
          <p14:tracePt t="21135" x="6467475" y="2759075"/>
          <p14:tracePt t="21136" x="6499225" y="2759075"/>
          <p14:tracePt t="21137" x="6515100" y="2751138"/>
          <p14:tracePt t="21138" x="6530975" y="2751138"/>
          <p14:tracePt t="21139" x="6546850" y="2743200"/>
          <p14:tracePt t="21141" x="6562725" y="2743200"/>
          <p14:tracePt t="21142" x="6610350" y="2735263"/>
          <p14:tracePt t="21143" x="6618288" y="2735263"/>
          <p14:tracePt t="21144" x="6642100" y="2735263"/>
          <p14:tracePt t="21145" x="6657975" y="2727325"/>
          <p14:tracePt t="21149" x="6721475" y="2719388"/>
          <p14:tracePt t="21152" x="6777038" y="2703513"/>
          <p14:tracePt t="21153" x="6810375" y="2703513"/>
          <p14:tracePt t="21155" x="6850063" y="2703513"/>
          <p14:tracePt t="21156" x="6865938" y="2695575"/>
          <p14:tracePt t="21157" x="6873875" y="2695575"/>
          <p14:tracePt t="21158" x="6889750" y="2695575"/>
          <p14:tracePt t="21159" x="6913563" y="2687638"/>
          <p14:tracePt t="21160" x="6929438" y="2679700"/>
          <p14:tracePt t="21161" x="6945313" y="2679700"/>
          <p14:tracePt t="21163" x="6969125" y="2679700"/>
          <p14:tracePt t="21164" x="6992938" y="2671763"/>
          <p14:tracePt t="21167" x="7032625" y="2663825"/>
          <p14:tracePt t="21168" x="7048500" y="2655888"/>
          <p14:tracePt t="21169" x="7064375" y="2655888"/>
          <p14:tracePt t="21170" x="7080250" y="2647950"/>
          <p14:tracePt t="21171" x="7088188" y="2647950"/>
          <p14:tracePt t="21172" x="7104063" y="2647950"/>
          <p14:tracePt t="21173" x="7112000" y="2640013"/>
          <p14:tracePt t="21174" x="7127875" y="2640013"/>
          <p14:tracePt t="21175" x="7135813" y="2640013"/>
          <p14:tracePt t="21176" x="7153275" y="2640013"/>
          <p14:tracePt t="21177" x="7161213" y="2632075"/>
          <p14:tracePt t="21178" x="7169150" y="2632075"/>
          <p14:tracePt t="21180" x="7192963" y="2624138"/>
          <p14:tracePt t="21181" x="7208838" y="2624138"/>
          <p14:tracePt t="21184" x="7232650" y="2616200"/>
          <p14:tracePt t="21186" x="7248525" y="2600325"/>
          <p14:tracePt t="21188" x="7264400" y="2600325"/>
          <p14:tracePt t="21189" x="7288213" y="2600325"/>
          <p14:tracePt t="21192" x="7296150" y="2592388"/>
          <p14:tracePt t="21193" x="7312025" y="2592388"/>
          <p14:tracePt t="21194" x="7327900" y="2592388"/>
          <p14:tracePt t="21195" x="7327900" y="2584450"/>
          <p14:tracePt t="21197" x="7343775" y="2584450"/>
          <p14:tracePt t="21199" x="7351713" y="2584450"/>
          <p14:tracePt t="21201" x="7375525" y="2576513"/>
          <p14:tracePt t="21203" x="7383463" y="2576513"/>
          <p14:tracePt t="21204" x="7399338" y="2566988"/>
          <p14:tracePt t="21206" x="7407275" y="2566988"/>
          <p14:tracePt t="21207" x="7415213" y="2559050"/>
          <p14:tracePt t="21208" x="7423150" y="2559050"/>
          <p14:tracePt t="21209" x="7431088" y="2559050"/>
          <p14:tracePt t="21211" x="7446963" y="2559050"/>
          <p14:tracePt t="21214" x="7462838" y="2543175"/>
          <p14:tracePt t="21217" x="7478713" y="2543175"/>
          <p14:tracePt t="21219" x="7496175" y="2535238"/>
          <p14:tracePt t="21221" x="7504113" y="2535238"/>
          <p14:tracePt t="21222" x="7512050" y="2535238"/>
          <p14:tracePt t="21223" x="7519988" y="2535238"/>
          <p14:tracePt t="21225" x="7527925" y="2527300"/>
          <p14:tracePt t="21227" x="7535863" y="2527300"/>
          <p14:tracePt t="21230" x="7551738" y="2527300"/>
          <p14:tracePt t="21233" x="7559675" y="2519363"/>
          <p14:tracePt t="21234" x="7567613" y="2511425"/>
          <p14:tracePt t="21236" x="7575550" y="2511425"/>
          <p14:tracePt t="21237" x="7583488" y="2511425"/>
          <p14:tracePt t="21239" x="7591425" y="2511425"/>
          <p14:tracePt t="21241" x="7599363" y="2503488"/>
          <p14:tracePt t="21244" x="7607300" y="2503488"/>
          <p14:tracePt t="21247" x="7623175" y="2503488"/>
          <p14:tracePt t="21250" x="7631113" y="2495550"/>
          <p14:tracePt t="21252" x="7639050" y="2495550"/>
          <p14:tracePt t="21254" x="7646988" y="2495550"/>
          <p14:tracePt t="21256" x="7654925" y="2495550"/>
          <p14:tracePt t="21258" x="7662863" y="2495550"/>
          <p14:tracePt t="21261" x="7670800" y="2487613"/>
          <p14:tracePt t="21265" x="7686675" y="2487613"/>
          <p14:tracePt t="21268" x="7694613" y="2479675"/>
          <p14:tracePt t="21270" x="7702550" y="2479675"/>
          <p14:tracePt t="21271" x="7710488" y="2479675"/>
          <p14:tracePt t="21274" x="7718425" y="2479675"/>
          <p14:tracePt t="21277" x="7726363" y="2479675"/>
          <p14:tracePt t="21281" x="7734300" y="2479675"/>
          <p14:tracePt t="21283" x="7742238" y="2479675"/>
          <p14:tracePt t="21285" x="7750175" y="2479675"/>
          <p14:tracePt t="21287" x="7758113" y="2479675"/>
          <p14:tracePt t="21290" x="7766050" y="2479675"/>
          <p14:tracePt t="21291" x="7773988" y="2479675"/>
          <p14:tracePt t="21293" x="7781925" y="2479675"/>
          <p14:tracePt t="21297" x="7789863" y="2479675"/>
          <p14:tracePt t="21298" x="7797800" y="2479675"/>
          <p14:tracePt t="21299" x="7805738" y="2479675"/>
          <p14:tracePt t="21302" x="7813675" y="2479675"/>
          <p14:tracePt t="21304" x="7821613" y="2479675"/>
          <p14:tracePt t="21307" x="7829550" y="2487613"/>
          <p14:tracePt t="21308" x="7839075" y="2487613"/>
          <p14:tracePt t="21311" x="7847013" y="2487613"/>
          <p14:tracePt t="21313" x="7854950" y="2495550"/>
          <p14:tracePt t="21315" x="7862888" y="2495550"/>
          <p14:tracePt t="21317" x="7870825" y="2503488"/>
          <p14:tracePt t="21318" x="7878763" y="2503488"/>
          <p14:tracePt t="21320" x="7886700" y="2503488"/>
          <p14:tracePt t="21322" x="7894638" y="2511425"/>
          <p14:tracePt t="21323" x="7894638" y="2519363"/>
          <p14:tracePt t="21325" x="7910513" y="2519363"/>
          <p14:tracePt t="21327" x="7918450" y="2527300"/>
          <p14:tracePt t="21330" x="7934325" y="2527300"/>
          <p14:tracePt t="21331" x="7934325" y="2535238"/>
          <p14:tracePt t="21332" x="7942263" y="2535238"/>
          <p14:tracePt t="21334" x="7950200" y="2543175"/>
          <p14:tracePt t="21335" x="7950200" y="2551113"/>
          <p14:tracePt t="21336" x="7958138" y="2551113"/>
          <p14:tracePt t="21337" x="7966075" y="2551113"/>
          <p14:tracePt t="21338" x="7966075" y="2559050"/>
          <p14:tracePt t="21339" x="7974013" y="2559050"/>
          <p14:tracePt t="21340" x="7974013" y="2566988"/>
          <p14:tracePt t="21341" x="7981950" y="2566988"/>
          <p14:tracePt t="21343" x="7997825" y="2576513"/>
          <p14:tracePt t="21345" x="7997825" y="2584450"/>
          <p14:tracePt t="21346" x="8005763" y="2592388"/>
          <p14:tracePt t="21349" x="8021638" y="2600325"/>
          <p14:tracePt t="21351" x="8029575" y="2608263"/>
          <p14:tracePt t="21352" x="8029575" y="2616200"/>
          <p14:tracePt t="21353" x="8037513" y="2616200"/>
          <p14:tracePt t="21355" x="8037513" y="2624138"/>
          <p14:tracePt t="21356" x="8045450" y="2624138"/>
          <p14:tracePt t="21357" x="8053388" y="2632075"/>
          <p14:tracePt t="21359" x="8061325" y="2640013"/>
          <p14:tracePt t="21360" x="8069263" y="2640013"/>
          <p14:tracePt t="21361" x="8069263" y="2647950"/>
          <p14:tracePt t="21363" x="8077200" y="2647950"/>
          <p14:tracePt t="21364" x="8077200" y="2655888"/>
          <p14:tracePt t="21366" x="8085138" y="2663825"/>
          <p14:tracePt t="21367" x="8085138" y="2671763"/>
          <p14:tracePt t="21368" x="8093075" y="2671763"/>
          <p14:tracePt t="21369" x="8101013" y="2671763"/>
          <p14:tracePt t="21370" x="8101013" y="2679700"/>
          <p14:tracePt t="21372" x="8101013" y="2687638"/>
          <p14:tracePt t="21373" x="8108950" y="2687638"/>
          <p14:tracePt t="21376" x="8108950" y="2695575"/>
          <p14:tracePt t="21377" x="8116888" y="2703513"/>
          <p14:tracePt t="21380" x="8124825" y="2711450"/>
          <p14:tracePt t="21381" x="8124825" y="2719388"/>
          <p14:tracePt t="21383" x="8132763" y="2727325"/>
          <p14:tracePt t="21384" x="8132763" y="2735263"/>
          <p14:tracePt t="21387" x="8140700" y="2743200"/>
          <p14:tracePt t="21390" x="8148638" y="2751138"/>
          <p14:tracePt t="21391" x="8148638" y="2759075"/>
          <p14:tracePt t="21394" x="8148638" y="2767013"/>
          <p14:tracePt t="21397" x="8148638" y="2774950"/>
          <p14:tracePt t="21399" x="8164513" y="2782888"/>
          <p14:tracePt t="21401" x="8164513" y="2790825"/>
          <p14:tracePt t="21405" x="8164513" y="2798763"/>
          <p14:tracePt t="21408" x="8164513" y="2806700"/>
          <p14:tracePt t="21410" x="8172450" y="2806700"/>
          <p14:tracePt t="21411" x="8172450" y="2814638"/>
          <p14:tracePt t="21414" x="8172450" y="2822575"/>
          <p14:tracePt t="21417" x="8172450" y="2830513"/>
          <p14:tracePt t="21421" x="8172450" y="2838450"/>
          <p14:tracePt t="21425" x="8180388" y="2838450"/>
          <p14:tracePt t="21426" x="8180388" y="2846388"/>
          <p14:tracePt t="21430" x="8180388" y="2854325"/>
          <p14:tracePt t="21436" x="8180388" y="2862263"/>
          <p14:tracePt t="21443" x="8180388" y="2870200"/>
          <p14:tracePt t="21455" x="8180388" y="2878138"/>
          <p14:tracePt t="21476" x="8189913" y="2878138"/>
          <p14:tracePt t="21499" x="8197850" y="2878138"/>
          <p14:tracePt t="21513" x="8205788" y="2878138"/>
          <p14:tracePt t="21525" x="8213725" y="2878138"/>
          <p14:tracePt t="21531" x="8221663" y="2878138"/>
          <p14:tracePt t="21537" x="8229600" y="2878138"/>
          <p14:tracePt t="21543" x="8237538" y="2886075"/>
          <p14:tracePt t="21548" x="8237538" y="2894013"/>
          <p14:tracePt t="21552" x="8245475" y="2894013"/>
          <p14:tracePt t="21559" x="8253413" y="2894013"/>
          <p14:tracePt t="21566" x="8261350" y="2901950"/>
          <p14:tracePt t="21573" x="8269288" y="2901950"/>
          <p14:tracePt t="21578" x="8269288" y="2909888"/>
          <p14:tracePt t="21582" x="8277225" y="2909888"/>
          <p14:tracePt t="21600" x="8285163" y="2909888"/>
          <p14:tracePt t="21612" x="8285163" y="2919413"/>
          <p14:tracePt t="21620" x="8293100" y="2919413"/>
          <p14:tracePt t="21660" x="8301038" y="2919413"/>
          <p14:tracePt t="21684" x="8301038" y="2909888"/>
          <p14:tracePt t="21693" x="8308975" y="2909888"/>
          <p14:tracePt t="21704" x="8308975" y="2901950"/>
          <p14:tracePt t="21720" x="8308975" y="2894013"/>
          <p14:tracePt t="21733" x="8308975" y="2886075"/>
          <p14:tracePt t="21772" x="8308975" y="2894013"/>
          <p14:tracePt t="21778" x="8301038" y="2901950"/>
          <p14:tracePt t="21783" x="8301038" y="2909888"/>
          <p14:tracePt t="21786" x="8293100" y="2909888"/>
          <p14:tracePt t="21788" x="8285163" y="2919413"/>
          <p14:tracePt t="21790" x="8285163" y="2927350"/>
          <p14:tracePt t="21792" x="8285163" y="2935288"/>
          <p14:tracePt t="21795" x="8277225" y="2943225"/>
          <p14:tracePt t="21802" x="8269288" y="2959100"/>
          <p14:tracePt t="21803" x="8269288" y="2967038"/>
          <p14:tracePt t="21805" x="8261350" y="2982913"/>
          <p14:tracePt t="21808" x="8253413" y="2982913"/>
          <p14:tracePt t="21809" x="8253413" y="2990850"/>
          <p14:tracePt t="21814" x="8253413" y="2998788"/>
          <p14:tracePt t="21817" x="8245475" y="3006725"/>
          <p14:tracePt t="21820" x="8245475" y="3014663"/>
          <p14:tracePt t="21823" x="8245475" y="3022600"/>
          <p14:tracePt t="21825" x="8237538" y="3022600"/>
          <p14:tracePt t="21827" x="8237538" y="3030538"/>
          <p14:tracePt t="21838" x="8237538" y="3038475"/>
          <p14:tracePt t="21882" x="8237538" y="3030538"/>
          <p14:tracePt t="21889" x="8237538" y="3022600"/>
          <p14:tracePt t="21891" x="8237538" y="3014663"/>
          <p14:tracePt t="21896" x="8237538" y="3006725"/>
          <p14:tracePt t="21902" x="8245475" y="2998788"/>
          <p14:tracePt t="21906" x="8245475" y="2990850"/>
          <p14:tracePt t="21909" x="8245475" y="2982913"/>
          <p14:tracePt t="21912" x="8245475" y="2974975"/>
          <p14:tracePt t="21916" x="8245475" y="2967038"/>
          <p14:tracePt t="21920" x="8245475" y="2959100"/>
          <p14:tracePt t="21924" x="8245475" y="2951163"/>
          <p14:tracePt t="21926" x="8245475" y="2943225"/>
          <p14:tracePt t="21928" x="8253413" y="2943225"/>
          <p14:tracePt t="21931" x="8253413" y="2935288"/>
          <p14:tracePt t="21933" x="8253413" y="2927350"/>
          <p14:tracePt t="21939" x="8253413" y="2919413"/>
          <p14:tracePt t="21941" x="8253413" y="2909888"/>
          <p14:tracePt t="21997" x="8253413" y="2919413"/>
          <p14:tracePt t="22001" x="8245475" y="2919413"/>
          <p14:tracePt t="22004" x="8245475" y="2927350"/>
          <p14:tracePt t="22007" x="8245475" y="2935288"/>
          <p14:tracePt t="22011" x="8245475" y="2943225"/>
          <p14:tracePt t="22015" x="8237538" y="2951163"/>
          <p14:tracePt t="22017" x="8237538" y="2959100"/>
          <p14:tracePt t="22022" x="8237538" y="2967038"/>
          <p14:tracePt t="22025" x="8237538" y="2974975"/>
          <p14:tracePt t="22027" x="8237538" y="2982913"/>
          <p14:tracePt t="22032" x="8229600" y="2990850"/>
          <p14:tracePt t="22037" x="8221663" y="2998788"/>
          <p14:tracePt t="22044" x="8221663" y="3006725"/>
          <p14:tracePt t="22059" x="8221663" y="3014663"/>
          <p14:tracePt t="22093" x="8229600" y="3014663"/>
          <p14:tracePt t="22115" x="8229600" y="3006725"/>
          <p14:tracePt t="22117" x="8237538" y="3006725"/>
          <p14:tracePt t="22131" x="8237538" y="2998788"/>
          <p14:tracePt t="22139" x="8237538" y="2990850"/>
          <p14:tracePt t="22147" x="8237538" y="2982913"/>
          <p14:tracePt t="22150" x="8237538" y="2974975"/>
          <p14:tracePt t="22158" x="8237538" y="2967038"/>
          <p14:tracePt t="22164" x="8237538" y="2959100"/>
          <p14:tracePt t="22173" x="8229600" y="2959100"/>
          <p14:tracePt t="22181" x="8221663" y="2959100"/>
          <p14:tracePt t="22215" x="8213725" y="2959100"/>
          <p14:tracePt t="22223" x="8213725" y="2967038"/>
          <p14:tracePt t="22226" x="8205788" y="2967038"/>
          <p14:tracePt t="22232" x="8205788" y="2974975"/>
          <p14:tracePt t="22235" x="8205788" y="2982913"/>
          <p14:tracePt t="22236" x="8197850" y="2982913"/>
          <p14:tracePt t="22241" x="8197850" y="2990850"/>
          <p14:tracePt t="22242" x="8189913" y="2990850"/>
          <p14:tracePt t="22250" x="8189913" y="2998788"/>
          <p14:tracePt t="22252" x="8180388" y="2998788"/>
          <p14:tracePt t="22266" x="8180388" y="3006725"/>
          <p14:tracePt t="22276" x="8172450" y="3006725"/>
          <p14:tracePt t="22339" x="8164513" y="3006725"/>
          <p14:tracePt t="22341" x="8164513" y="2998788"/>
          <p14:tracePt t="22345" x="8156575" y="2998788"/>
          <p14:tracePt t="22348" x="8156575" y="2990850"/>
          <p14:tracePt t="22351" x="8148638" y="2974975"/>
          <p14:tracePt t="22357" x="8148638" y="2967038"/>
          <p14:tracePt t="22360" x="8148638" y="2959100"/>
          <p14:tracePt t="22361" x="8140700" y="2959100"/>
          <p14:tracePt t="22366" x="8140700" y="2943225"/>
          <p14:tracePt t="22370" x="8140700" y="2935288"/>
          <p14:tracePt t="22373" x="8132763" y="2935288"/>
          <p14:tracePt t="22376" x="8132763" y="2927350"/>
          <p14:tracePt t="22383" x="8124825" y="2927350"/>
          <p14:tracePt t="22415" x="8132763" y="2927350"/>
          <p14:tracePt t="22428" x="8140700" y="2927350"/>
          <p14:tracePt t="22444" x="8148638" y="2927350"/>
          <p14:tracePt t="22454" x="8148638" y="2935288"/>
          <p14:tracePt t="22465" x="8148638" y="2943225"/>
          <p14:tracePt t="22469" x="8148638" y="2951163"/>
          <p14:tracePt t="22475" x="8148638" y="2959100"/>
          <p14:tracePt t="22581" x="8148638" y="2951163"/>
          <p14:tracePt t="22664" x="8140700" y="2951163"/>
          <p14:tracePt t="22667" x="8140700" y="2959100"/>
          <p14:tracePt t="22781" x="8140700" y="2951163"/>
          <p14:tracePt t="22787" x="8140700" y="2943225"/>
          <p14:tracePt t="22801" x="8140700" y="2935288"/>
          <p14:tracePt t="22868" x="8132763" y="2935288"/>
          <p14:tracePt t="22878" x="8124825" y="2935288"/>
          <p14:tracePt t="22896" x="8116888" y="2935288"/>
          <p14:tracePt t="23475" x="8124825" y="2935288"/>
          <p14:tracePt t="23477" x="8132763" y="2935288"/>
          <p14:tracePt t="23478" x="8140700" y="2935288"/>
          <p14:tracePt t="23481" x="8148638" y="2935288"/>
          <p14:tracePt t="23484" x="8156575" y="2935288"/>
          <p14:tracePt t="23485" x="8164513" y="2935288"/>
          <p14:tracePt t="23488" x="8172450" y="2935288"/>
          <p14:tracePt t="23490" x="8180388" y="2935288"/>
          <p14:tracePt t="23494" x="8189913" y="2935288"/>
          <p14:tracePt t="23494" x="8197850" y="2935288"/>
          <p14:tracePt t="23498" x="8205788" y="2935288"/>
          <p14:tracePt t="23499" x="8213725" y="2935288"/>
          <p14:tracePt t="23500" x="8221663" y="2935288"/>
          <p14:tracePt t="23501" x="8229600" y="2935288"/>
          <p14:tracePt t="23502" x="8237538" y="2935288"/>
          <p14:tracePt t="23504" x="8245475" y="2935288"/>
          <p14:tracePt t="23507" x="8253413" y="2935288"/>
          <p14:tracePt t="23507" x="8261350" y="2935288"/>
          <p14:tracePt t="23509" x="8269288" y="2927350"/>
          <p14:tracePt t="23512" x="8285163" y="2927350"/>
          <p14:tracePt t="23514" x="8293100" y="2927350"/>
          <p14:tracePt t="23516" x="8301038" y="2927350"/>
          <p14:tracePt t="23517" x="8316913" y="2927350"/>
          <p14:tracePt t="23519" x="8324850" y="2919413"/>
          <p14:tracePt t="23522" x="8332788" y="2919413"/>
          <p14:tracePt t="23524" x="8340725" y="2919413"/>
          <p14:tracePt t="23525" x="8348663" y="2909888"/>
          <p14:tracePt t="23527" x="8356600" y="2909888"/>
          <p14:tracePt t="23529" x="8364538" y="2909888"/>
          <p14:tracePt t="23532" x="8380413" y="2901950"/>
          <p14:tracePt t="23534" x="8388350" y="2901950"/>
          <p14:tracePt t="23537" x="8396288" y="2901950"/>
          <p14:tracePt t="23539" x="8404225" y="2894013"/>
          <p14:tracePt t="23539" x="8412163" y="2894013"/>
          <p14:tracePt t="23541" x="8420100" y="2894013"/>
          <p14:tracePt t="23544" x="8428038" y="2886075"/>
          <p14:tracePt t="23547" x="8435975" y="2886075"/>
          <p14:tracePt t="23549" x="8435975" y="2878138"/>
          <p14:tracePt t="23550" x="8443913" y="2878138"/>
          <p14:tracePt t="23555" x="8451850" y="2878138"/>
          <p14:tracePt t="23558" x="8451850" y="2870200"/>
          <p14:tracePt t="23559" x="8459788" y="2870200"/>
          <p14:tracePt t="23562" x="8467725" y="2870200"/>
          <p14:tracePt t="23573" x="8467725" y="2862263"/>
          <p14:tracePt t="23635" x="8459788" y="2862263"/>
          <p14:tracePt t="23639" x="8451850" y="2862263"/>
          <p14:tracePt t="23641" x="8443913" y="2862263"/>
          <p14:tracePt t="23644" x="8428038" y="2862263"/>
          <p14:tracePt t="23646" x="8420100" y="2862263"/>
          <p14:tracePt t="23648" x="8412163" y="2862263"/>
          <p14:tracePt t="23652" x="8396288" y="2862263"/>
          <p14:tracePt t="23653" x="8380413" y="2862263"/>
          <p14:tracePt t="23655" x="8364538" y="2862263"/>
          <p14:tracePt t="23657" x="8356600" y="2862263"/>
          <p14:tracePt t="23659" x="8340725" y="2862263"/>
          <p14:tracePt t="23661" x="8332788" y="2862263"/>
          <p14:tracePt t="23663" x="8332788" y="2870200"/>
          <p14:tracePt t="23665" x="8293100" y="2870200"/>
          <p14:tracePt t="23666" x="8285163" y="2870200"/>
          <p14:tracePt t="23667" x="8277225" y="2870200"/>
          <p14:tracePt t="23668" x="8269288" y="2870200"/>
          <p14:tracePt t="23669" x="8253413" y="2878138"/>
          <p14:tracePt t="23671" x="8237538" y="2878138"/>
          <p14:tracePt t="23672" x="8221663" y="2878138"/>
          <p14:tracePt t="23673" x="8213725" y="2878138"/>
          <p14:tracePt t="23674" x="8197850" y="2878138"/>
          <p14:tracePt t="23675" x="8189913" y="2878138"/>
          <p14:tracePt t="23676" x="8180388" y="2878138"/>
          <p14:tracePt t="23677" x="8164513" y="2878138"/>
          <p14:tracePt t="23678" x="8148638" y="2878138"/>
          <p14:tracePt t="23681" x="8132763" y="2878138"/>
          <p14:tracePt t="23682" x="8093075" y="2886075"/>
          <p14:tracePt t="23683" x="8085138" y="2886075"/>
          <p14:tracePt t="23684" x="8069263" y="2886075"/>
          <p14:tracePt t="23685" x="8053388" y="2886075"/>
          <p14:tracePt t="23686" x="8037513" y="2886075"/>
          <p14:tracePt t="23687" x="8021638" y="2886075"/>
          <p14:tracePt t="23688" x="8005763" y="2886075"/>
          <p14:tracePt t="23689" x="7997825" y="2886075"/>
          <p14:tracePt t="23690" x="7981950" y="2886075"/>
          <p14:tracePt t="23691" x="7966075" y="2886075"/>
          <p14:tracePt t="23692" x="7950200" y="2886075"/>
          <p14:tracePt t="23693" x="7934325" y="2886075"/>
          <p14:tracePt t="23694" x="7918450" y="2886075"/>
          <p14:tracePt t="23695" x="7910513" y="2886075"/>
          <p14:tracePt t="23697" x="7870825" y="2886075"/>
          <p14:tracePt t="23698" x="7862888" y="2886075"/>
          <p14:tracePt t="23699" x="7854950" y="2886075"/>
          <p14:tracePt t="23700" x="7839075" y="2886075"/>
          <p14:tracePt t="23701" x="7821613" y="2886075"/>
          <p14:tracePt t="23702" x="7805738" y="2886075"/>
          <p14:tracePt t="23703" x="7789863" y="2886075"/>
          <p14:tracePt t="23704" x="7781925" y="2886075"/>
          <p14:tracePt t="23705" x="7766050" y="2886075"/>
          <p14:tracePt t="23706" x="7750175" y="2886075"/>
          <p14:tracePt t="23707" x="7734300" y="2886075"/>
          <p14:tracePt t="23708" x="7726363" y="2886075"/>
          <p14:tracePt t="23709" x="7718425" y="2886075"/>
          <p14:tracePt t="23710" x="7702550" y="2886075"/>
          <p14:tracePt t="23711" x="7686675" y="2886075"/>
          <p14:tracePt t="23713" x="7662863" y="2886075"/>
          <p14:tracePt t="23714" x="7654925" y="2886075"/>
          <p14:tracePt t="23715" x="7639050" y="2886075"/>
          <p14:tracePt t="23716" x="7623175" y="2886075"/>
          <p14:tracePt t="23717" x="7615238" y="2886075"/>
          <p14:tracePt t="23718" x="7607300" y="2886075"/>
          <p14:tracePt t="23719" x="7591425" y="2886075"/>
          <p14:tracePt t="23720" x="7575550" y="2886075"/>
          <p14:tracePt t="23721" x="7567613" y="2886075"/>
          <p14:tracePt t="23722" x="7559675" y="2886075"/>
          <p14:tracePt t="23723" x="7543800" y="2886075"/>
          <p14:tracePt t="23724" x="7535863" y="2886075"/>
          <p14:tracePt t="23725" x="7527925" y="2886075"/>
          <p14:tracePt t="23726" x="7512050" y="2886075"/>
          <p14:tracePt t="23727" x="7504113" y="2886075"/>
          <p14:tracePt t="23728" x="7496175" y="2886075"/>
          <p14:tracePt t="23730" x="7462838" y="2886075"/>
          <p14:tracePt t="23732" x="7454900" y="2886075"/>
          <p14:tracePt t="23733" x="7439025" y="2886075"/>
          <p14:tracePt t="23734" x="7431088" y="2878138"/>
          <p14:tracePt t="23735" x="7423150" y="2878138"/>
          <p14:tracePt t="23736" x="7407275" y="2878138"/>
          <p14:tracePt t="23737" x="7399338" y="2878138"/>
          <p14:tracePt t="23738" x="7391400" y="2878138"/>
          <p14:tracePt t="23739" x="7383463" y="2878138"/>
          <p14:tracePt t="23740" x="7375525" y="2870200"/>
          <p14:tracePt t="23741" x="7359650" y="2870200"/>
          <p14:tracePt t="23743" x="7351713" y="2870200"/>
          <p14:tracePt t="23744" x="7335838" y="2870200"/>
          <p14:tracePt t="23745" x="7327900" y="2870200"/>
          <p14:tracePt t="23749" x="7304088" y="2870200"/>
          <p14:tracePt t="23750" x="7288213" y="2870200"/>
          <p14:tracePt t="23751" x="7280275" y="2870200"/>
          <p14:tracePt t="23753" x="7272338" y="2870200"/>
          <p14:tracePt t="23754" x="7256463" y="2870200"/>
          <p14:tracePt t="23755" x="7248525" y="2870200"/>
          <p14:tracePt t="23756" x="7240588" y="2870200"/>
          <p14:tracePt t="23758" x="7232650" y="2870200"/>
          <p14:tracePt t="23759" x="7216775" y="2870200"/>
          <p14:tracePt t="23760" x="7208838" y="2870200"/>
          <p14:tracePt t="23763" x="7185025" y="2870200"/>
          <p14:tracePt t="23764" x="7177088" y="2870200"/>
          <p14:tracePt t="23766" x="7161213" y="2870200"/>
          <p14:tracePt t="23767" x="7145338" y="2870200"/>
          <p14:tracePt t="23768" x="7135813" y="2870200"/>
          <p14:tracePt t="23769" x="7127875" y="2870200"/>
          <p14:tracePt t="23770" x="7119938" y="2870200"/>
          <p14:tracePt t="23771" x="7112000" y="2870200"/>
          <p14:tracePt t="23773" x="7096125" y="2870200"/>
          <p14:tracePt t="23774" x="7088188" y="2870200"/>
          <p14:tracePt t="23775" x="7072313" y="2870200"/>
          <p14:tracePt t="23776" x="7064375" y="2878138"/>
          <p14:tracePt t="23777" x="7056438" y="2878138"/>
          <p14:tracePt t="23778" x="7040563" y="2878138"/>
          <p14:tracePt t="23781" x="7016750" y="2878138"/>
          <p14:tracePt t="23783" x="7008813" y="2878138"/>
          <p14:tracePt t="23785" x="6992938" y="2886075"/>
          <p14:tracePt t="23785" x="6985000" y="2886075"/>
          <p14:tracePt t="23787" x="6977063" y="2886075"/>
          <p14:tracePt t="23787" x="6969125" y="2886075"/>
          <p14:tracePt t="23789" x="6953250" y="2886075"/>
          <p14:tracePt t="23790" x="6945313" y="2886075"/>
          <p14:tracePt t="23791" x="6937375" y="2886075"/>
          <p14:tracePt t="23792" x="6929438" y="2894013"/>
          <p14:tracePt t="23794" x="6913563" y="2894013"/>
          <p14:tracePt t="23797" x="6897688" y="2901950"/>
          <p14:tracePt t="23799" x="6881813" y="2901950"/>
          <p14:tracePt t="23802" x="6865938" y="2909888"/>
          <p14:tracePt t="23804" x="6858000" y="2909888"/>
          <p14:tracePt t="23806" x="6850063" y="2909888"/>
          <p14:tracePt t="23808" x="6842125" y="2919413"/>
          <p14:tracePt t="23810" x="6834188" y="2919413"/>
          <p14:tracePt t="23812" x="6826250" y="2927350"/>
          <p14:tracePt t="23816" x="6810375" y="2927350"/>
          <p14:tracePt t="23818" x="6794500" y="2935288"/>
          <p14:tracePt t="23821" x="6784975" y="2935288"/>
          <p14:tracePt t="23825" x="6777038" y="2935288"/>
          <p14:tracePt t="23826" x="6769100" y="2935288"/>
          <p14:tracePt t="23829" x="6769100" y="2943225"/>
          <p14:tracePt t="23831" x="6761163" y="2943225"/>
          <p14:tracePt t="24114" x="6769100" y="2943225"/>
          <p14:tracePt t="24119" x="6777038" y="2943225"/>
          <p14:tracePt t="24133" x="6777038" y="2935288"/>
          <p14:tracePt t="24433" x="6769100" y="2935288"/>
          <p14:tracePt t="24436" x="6753225" y="2935288"/>
          <p14:tracePt t="24438" x="6745288" y="2943225"/>
          <p14:tracePt t="24439" x="6737350" y="2943225"/>
          <p14:tracePt t="24441" x="6729413" y="2943225"/>
          <p14:tracePt t="24443" x="6721475" y="2951163"/>
          <p14:tracePt t="24448" x="6689725" y="2967038"/>
          <p14:tracePt t="24450" x="6657975" y="2982913"/>
          <p14:tracePt t="24452" x="6650038" y="2982913"/>
          <p14:tracePt t="24453" x="6634163" y="2990850"/>
          <p14:tracePt t="24455" x="6626225" y="2998788"/>
          <p14:tracePt t="24456" x="6610350" y="3014663"/>
          <p14:tracePt t="24458" x="6578600" y="3022600"/>
          <p14:tracePt t="24460" x="6578600" y="3030538"/>
          <p14:tracePt t="24462" x="6554788" y="3038475"/>
          <p14:tracePt t="24464" x="6515100" y="3062288"/>
          <p14:tracePt t="24467" x="6491288" y="3086100"/>
          <p14:tracePt t="24468" x="6467475" y="3094038"/>
          <p14:tracePt t="24470" x="6442075" y="3109913"/>
          <p14:tracePt t="24472" x="6426200" y="3117850"/>
          <p14:tracePt t="24473" x="6402388" y="3141663"/>
          <p14:tracePt t="24475" x="6370638" y="3157538"/>
          <p14:tracePt t="24476" x="6362700" y="3165475"/>
          <p14:tracePt t="24478" x="6330950" y="3181350"/>
          <p14:tracePt t="24479" x="6323013" y="3197225"/>
          <p14:tracePt t="24480" x="6299200" y="3205163"/>
          <p14:tracePt t="24482" x="6275388" y="3228975"/>
          <p14:tracePt t="24484" x="6259513" y="3236913"/>
          <p14:tracePt t="24486" x="6227763" y="3270250"/>
          <p14:tracePt t="24487" x="6219825" y="3278188"/>
          <p14:tracePt t="24488" x="6196013" y="3286125"/>
          <p14:tracePt t="24490" x="6180138" y="3309938"/>
          <p14:tracePt t="24491" x="6164263" y="3325813"/>
          <p14:tracePt t="24492" x="6148388" y="3333750"/>
          <p14:tracePt t="24493" x="6140450" y="3341688"/>
          <p14:tracePt t="24494" x="6124575" y="3349625"/>
          <p14:tracePt t="24495" x="6116638" y="3365500"/>
          <p14:tracePt t="24497" x="6083300" y="3389313"/>
          <p14:tracePt t="24498" x="6075363" y="3397250"/>
          <p14:tracePt t="24499" x="6059488" y="3413125"/>
          <p14:tracePt t="24500" x="6051550" y="3421063"/>
          <p14:tracePt t="24502" x="6027738" y="3436938"/>
          <p14:tracePt t="24503" x="6019800" y="3444875"/>
          <p14:tracePt t="24504" x="6003925" y="3452813"/>
          <p14:tracePt t="24505" x="5995988" y="3468688"/>
          <p14:tracePt t="24506" x="5980113" y="3476625"/>
          <p14:tracePt t="24507" x="5972175" y="3484563"/>
          <p14:tracePt t="24509" x="5964238" y="3500438"/>
          <p14:tracePt t="24510" x="5940425" y="3524250"/>
          <p14:tracePt t="24513" x="5924550" y="3548063"/>
          <p14:tracePt t="24515" x="5908675" y="3571875"/>
          <p14:tracePt t="24517" x="5900738" y="3579813"/>
          <p14:tracePt t="24518" x="5876925" y="3595688"/>
          <p14:tracePt t="24519" x="5876925" y="3605213"/>
          <p14:tracePt t="24520" x="5868988" y="3605213"/>
          <p14:tracePt t="24522" x="5853113" y="3621088"/>
          <p14:tracePt t="24526" x="5845175" y="3644900"/>
          <p14:tracePt t="24528" x="5829300" y="3660775"/>
          <p14:tracePt t="24529" x="5829300" y="3668713"/>
          <p14:tracePt t="24532" x="5805488" y="3692525"/>
          <p14:tracePt t="24534" x="5805488" y="3700463"/>
          <p14:tracePt t="24535" x="5797550" y="3708400"/>
          <p14:tracePt t="24536" x="5797550" y="3716338"/>
          <p14:tracePt t="24537" x="5797550" y="3724275"/>
          <p14:tracePt t="24539" x="5789613" y="3732213"/>
          <p14:tracePt t="24540" x="5789613" y="3740150"/>
          <p14:tracePt t="24541" x="5781675" y="3748088"/>
          <p14:tracePt t="24543" x="5781675" y="3756025"/>
          <p14:tracePt t="24544" x="5773738" y="3756025"/>
          <p14:tracePt t="24545" x="5773738" y="3771900"/>
          <p14:tracePt t="24548" x="5765800" y="3779838"/>
          <p14:tracePt t="24550" x="5765800" y="3787775"/>
          <p14:tracePt t="24552" x="5765800" y="3795713"/>
          <p14:tracePt t="24553" x="5765800" y="3803650"/>
          <p14:tracePt t="24555" x="5757863" y="3803650"/>
          <p14:tracePt t="24556" x="5757863" y="3811588"/>
          <p14:tracePt t="24558" x="5757863" y="3819525"/>
          <p14:tracePt t="24560" x="5749925" y="3827463"/>
          <p14:tracePt t="24562" x="5749925" y="3835400"/>
          <p14:tracePt t="24564" x="5749925" y="3843338"/>
          <p14:tracePt t="24568" x="5749925" y="3851275"/>
          <p14:tracePt t="24569" x="5749925" y="3859213"/>
          <p14:tracePt t="24572" x="5749925" y="3867150"/>
          <p14:tracePt t="24576" x="5749925" y="3875088"/>
          <p14:tracePt t="24580" x="5749925" y="3883025"/>
          <p14:tracePt t="24581" x="5749925" y="3890963"/>
          <p14:tracePt t="24584" x="5749925" y="3898900"/>
          <p14:tracePt t="24587" x="5749925" y="3906838"/>
          <p14:tracePt t="24590" x="5749925" y="3914775"/>
          <p14:tracePt t="24592" x="5749925" y="3922713"/>
          <p14:tracePt t="24593" x="5749925" y="3930650"/>
          <p14:tracePt t="24597" x="5740400" y="3938588"/>
          <p14:tracePt t="24598" x="5740400" y="3948113"/>
          <p14:tracePt t="24600" x="5740400" y="3956050"/>
          <p14:tracePt t="24601" x="5740400" y="3963988"/>
          <p14:tracePt t="24603" x="5740400" y="3971925"/>
          <p14:tracePt t="24604" x="5740400" y="3979863"/>
          <p14:tracePt t="24605" x="5732463" y="3979863"/>
          <p14:tracePt t="24606" x="5732463" y="3987800"/>
          <p14:tracePt t="24608" x="5732463" y="3995738"/>
          <p14:tracePt t="24610" x="5732463" y="4011613"/>
          <p14:tracePt t="24611" x="5724525" y="4011613"/>
          <p14:tracePt t="24613" x="5716588" y="4027488"/>
          <p14:tracePt t="24614" x="5716588" y="4035425"/>
          <p14:tracePt t="24616" x="5716588" y="4043363"/>
          <p14:tracePt t="24617" x="5716588" y="4051300"/>
          <p14:tracePt t="24618" x="5708650" y="4051300"/>
          <p14:tracePt t="24619" x="5708650" y="4067175"/>
          <p14:tracePt t="24621" x="5700713" y="4083050"/>
          <p14:tracePt t="24622" x="5692775" y="4083050"/>
          <p14:tracePt t="24623" x="5692775" y="4090988"/>
          <p14:tracePt t="24624" x="5692775" y="4098925"/>
          <p14:tracePt t="24625" x="5692775" y="4106863"/>
          <p14:tracePt t="24626" x="5684838" y="4114800"/>
          <p14:tracePt t="24627" x="5684838" y="4122738"/>
          <p14:tracePt t="24630" x="5668963" y="4146550"/>
          <p14:tracePt t="24633" x="5661025" y="4170363"/>
          <p14:tracePt t="24634" x="5653088" y="4170363"/>
          <p14:tracePt t="24635" x="5653088" y="4178300"/>
          <p14:tracePt t="24636" x="5653088" y="4186238"/>
          <p14:tracePt t="24637" x="5645150" y="4194175"/>
          <p14:tracePt t="24639" x="5645150" y="4210050"/>
          <p14:tracePt t="24640" x="5637213" y="4210050"/>
          <p14:tracePt t="24641" x="5629275" y="4217988"/>
          <p14:tracePt t="24642" x="5629275" y="4225925"/>
          <p14:tracePt t="24643" x="5629275" y="4233863"/>
          <p14:tracePt t="24644" x="5621338" y="4233863"/>
          <p14:tracePt t="24645" x="5621338" y="4241800"/>
          <p14:tracePt t="24647" x="5613400" y="4249738"/>
          <p14:tracePt t="24648" x="5613400" y="4265613"/>
          <p14:tracePt t="24649" x="5597525" y="4273550"/>
          <p14:tracePt t="24651" x="5597525" y="4281488"/>
          <p14:tracePt t="24652" x="5589588" y="4291013"/>
          <p14:tracePt t="24654" x="5581650" y="4306888"/>
          <p14:tracePt t="24656" x="5573713" y="4314825"/>
          <p14:tracePt t="24658" x="5573713" y="4322763"/>
          <p14:tracePt t="24659" x="5565775" y="4330700"/>
          <p14:tracePt t="24660" x="5557838" y="4330700"/>
          <p14:tracePt t="24661" x="5557838" y="4346575"/>
          <p14:tracePt t="24663" x="5549900" y="4346575"/>
          <p14:tracePt t="24664" x="5549900" y="4354513"/>
          <p14:tracePt t="24665" x="5541963" y="4362450"/>
          <p14:tracePt t="24667" x="5541963" y="4370388"/>
          <p14:tracePt t="24668" x="5534025" y="4370388"/>
          <p14:tracePt t="24669" x="5526088" y="4378325"/>
          <p14:tracePt t="24672" x="5526088" y="4386263"/>
          <p14:tracePt t="24673" x="5518150" y="4394200"/>
          <p14:tracePt t="24674" x="5510213" y="4394200"/>
          <p14:tracePt t="24675" x="5502275" y="4402138"/>
          <p14:tracePt t="24677" x="5502275" y="4410075"/>
          <p14:tracePt t="24678" x="5494338" y="4410075"/>
          <p14:tracePt t="24680" x="5486400" y="4418013"/>
          <p14:tracePt t="24681" x="5486400" y="4425950"/>
          <p14:tracePt t="24684" x="5478463" y="4425950"/>
          <p14:tracePt t="24685" x="5478463" y="4433888"/>
          <p14:tracePt t="24688" x="5470525" y="4433888"/>
          <p14:tracePt t="24689" x="5470525" y="4441825"/>
          <p14:tracePt t="24693" x="5462588" y="4441825"/>
          <p14:tracePt t="24697" x="5454650" y="4441825"/>
          <p14:tracePt t="24698" x="5454650" y="4449763"/>
          <p14:tracePt t="24699" x="5454650" y="4457700"/>
          <p14:tracePt t="24702" x="5446713" y="4457700"/>
          <p14:tracePt t="24707" x="5438775" y="4457700"/>
          <p14:tracePt t="24710" x="5438775" y="4465638"/>
          <p14:tracePt t="24714" x="5430838" y="4465638"/>
          <p14:tracePt t="24719" x="5422900" y="4465638"/>
          <p14:tracePt t="24722" x="5422900" y="4473575"/>
          <p14:tracePt t="24725" x="5414963" y="4473575"/>
          <p14:tracePt t="24732" x="5407025" y="4473575"/>
          <p14:tracePt t="24742" x="5397500" y="4473575"/>
          <p14:tracePt t="24744" x="5389563" y="4473575"/>
          <p14:tracePt t="24752" x="5381625" y="4473575"/>
          <p14:tracePt t="24759" x="5373688" y="4473575"/>
          <p14:tracePt t="24769" x="5365750" y="4473575"/>
          <p14:tracePt t="24772" x="5357813" y="4473575"/>
          <p14:tracePt t="24780" x="5349875" y="4473575"/>
          <p14:tracePt t="24787" x="5341938" y="4473575"/>
          <p14:tracePt t="24789" x="5341938" y="4465638"/>
          <p14:tracePt t="24794" x="5334000" y="4457700"/>
          <p14:tracePt t="24796" x="5334000" y="4449763"/>
          <p14:tracePt t="24799" x="5334000" y="4441825"/>
          <p14:tracePt t="24801" x="5326063" y="4441825"/>
          <p14:tracePt t="24802" x="5326063" y="4433888"/>
          <p14:tracePt t="24803" x="5318125" y="4433888"/>
          <p14:tracePt t="24805" x="5318125" y="4418013"/>
          <p14:tracePt t="24807" x="5318125" y="4410075"/>
          <p14:tracePt t="24809" x="5318125" y="4402138"/>
          <p14:tracePt t="24811" x="5310188" y="4394200"/>
          <p14:tracePt t="24813" x="5310188" y="4378325"/>
          <p14:tracePt t="24815" x="5302250" y="4370388"/>
          <p14:tracePt t="24815" x="5302250" y="4362450"/>
          <p14:tracePt t="24817" x="5302250" y="4354513"/>
          <p14:tracePt t="24818" x="5302250" y="4346575"/>
          <p14:tracePt t="24819" x="5302250" y="4338638"/>
          <p14:tracePt t="24820" x="5302250" y="4330700"/>
          <p14:tracePt t="24821" x="5302250" y="4322763"/>
          <p14:tracePt t="24822" x="5302250" y="4314825"/>
          <p14:tracePt t="24823" x="5302250" y="4306888"/>
          <p14:tracePt t="24824" x="5302250" y="4298950"/>
          <p14:tracePt t="24825" x="5302250" y="4291013"/>
          <p14:tracePt t="24826" x="5294313" y="4273550"/>
          <p14:tracePt t="24827" x="5294313" y="4265613"/>
          <p14:tracePt t="24828" x="5294313" y="4257675"/>
          <p14:tracePt t="24830" x="5294313" y="4233863"/>
          <p14:tracePt t="24832" x="5294313" y="4217988"/>
          <p14:tracePt t="24833" x="5294313" y="4194175"/>
          <p14:tracePt t="24834" x="5294313" y="4186238"/>
          <p14:tracePt t="24835" x="5294313" y="4178300"/>
          <p14:tracePt t="24836" x="5294313" y="4170363"/>
          <p14:tracePt t="24837" x="5294313" y="4146550"/>
          <p14:tracePt t="24838" x="5294313" y="4138613"/>
          <p14:tracePt t="24839" x="5294313" y="4122738"/>
          <p14:tracePt t="24840" x="5294313" y="4114800"/>
          <p14:tracePt t="24841" x="5294313" y="4098925"/>
          <p14:tracePt t="24842" x="5294313" y="4083050"/>
          <p14:tracePt t="24843" x="5294313" y="4075113"/>
          <p14:tracePt t="24844" x="5294313" y="4059238"/>
          <p14:tracePt t="24845" x="5294313" y="4051300"/>
          <p14:tracePt t="24846" x="5294313" y="4035425"/>
          <p14:tracePt t="24848" x="5294313" y="4003675"/>
          <p14:tracePt t="24849" x="5294313" y="3987800"/>
          <p14:tracePt t="24850" x="5294313" y="3979863"/>
          <p14:tracePt t="24851" x="5294313" y="3963988"/>
          <p14:tracePt t="24852" x="5294313" y="3948113"/>
          <p14:tracePt t="24853" x="5294313" y="3938588"/>
          <p14:tracePt t="24854" x="5294313" y="3930650"/>
          <p14:tracePt t="24855" x="5294313" y="3906838"/>
          <p14:tracePt t="24856" x="5294313" y="3890963"/>
          <p14:tracePt t="24857" x="5294313" y="3883025"/>
          <p14:tracePt t="24858" x="5294313" y="3875088"/>
          <p14:tracePt t="24859" x="5294313" y="3859213"/>
          <p14:tracePt t="24860" x="5294313" y="3843338"/>
          <p14:tracePt t="24861" x="5294313" y="3835400"/>
          <p14:tracePt t="24862" x="5302250" y="3819525"/>
          <p14:tracePt t="24864" x="5302250" y="3795713"/>
          <p14:tracePt t="24865" x="5302250" y="3779838"/>
          <p14:tracePt t="24866" x="5302250" y="3771900"/>
          <p14:tracePt t="24867" x="5302250" y="3763963"/>
          <p14:tracePt t="24868" x="5302250" y="3740150"/>
          <p14:tracePt t="24869" x="5302250" y="3732213"/>
          <p14:tracePt t="24870" x="5310188" y="3732213"/>
          <p14:tracePt t="24871" x="5310188" y="3716338"/>
          <p14:tracePt t="24872" x="5310188" y="3700463"/>
          <p14:tracePt t="24874" x="5310188" y="3692525"/>
          <p14:tracePt t="24875" x="5310188" y="3668713"/>
          <p14:tracePt t="24877" x="5310188" y="3660775"/>
          <p14:tracePt t="24878" x="5310188" y="3644900"/>
          <p14:tracePt t="24879" x="5310188" y="3636963"/>
          <p14:tracePt t="24880" x="5310188" y="3629025"/>
          <p14:tracePt t="24881" x="5310188" y="3621088"/>
          <p14:tracePt t="24882" x="5318125" y="3605213"/>
          <p14:tracePt t="24883" x="5318125" y="3595688"/>
          <p14:tracePt t="24884" x="5318125" y="3587750"/>
          <p14:tracePt t="24885" x="5318125" y="3579813"/>
          <p14:tracePt t="24886" x="5318125" y="3571875"/>
          <p14:tracePt t="24887" x="5318125" y="3563938"/>
          <p14:tracePt t="24888" x="5318125" y="3556000"/>
          <p14:tracePt t="24889" x="5326063" y="3548063"/>
          <p14:tracePt t="24890" x="5326063" y="3532188"/>
          <p14:tracePt t="24891" x="5326063" y="3524250"/>
          <p14:tracePt t="24893" x="5326063" y="3516313"/>
          <p14:tracePt t="24894" x="5326063" y="3508375"/>
          <p14:tracePt t="24895" x="5326063" y="3500438"/>
          <p14:tracePt t="24897" x="5326063" y="3484563"/>
          <p14:tracePt t="24898" x="5326063" y="3476625"/>
          <p14:tracePt t="24899" x="5326063" y="3468688"/>
          <p14:tracePt t="24900" x="5326063" y="3460750"/>
          <p14:tracePt t="24901" x="5326063" y="3452813"/>
          <p14:tracePt t="24903" x="5326063" y="3444875"/>
          <p14:tracePt t="24904" x="5326063" y="3436938"/>
          <p14:tracePt t="24905" x="5326063" y="3429000"/>
          <p14:tracePt t="24906" x="5334000" y="3429000"/>
          <p14:tracePt t="24907" x="5334000" y="3413125"/>
          <p14:tracePt t="24909" x="5334000" y="3405188"/>
          <p14:tracePt t="24910" x="5334000" y="3397250"/>
          <p14:tracePt t="24912" x="5341938" y="3389313"/>
          <p14:tracePt t="24913" x="5341938" y="3381375"/>
          <p14:tracePt t="24915" x="5341938" y="3373438"/>
          <p14:tracePt t="24916" x="5341938" y="3365500"/>
          <p14:tracePt t="24918" x="5341938" y="3357563"/>
          <p14:tracePt t="24919" x="5341938" y="3349625"/>
          <p14:tracePt t="24920" x="5341938" y="3341688"/>
          <p14:tracePt t="24922" x="5341938" y="3333750"/>
          <p14:tracePt t="24924" x="5341938" y="3325813"/>
          <p14:tracePt t="24926" x="5341938" y="3317875"/>
          <p14:tracePt t="24928" x="5341938" y="3309938"/>
          <p14:tracePt t="24929" x="5341938" y="3302000"/>
          <p14:tracePt t="24931" x="5341938" y="3294063"/>
          <p14:tracePt t="24933" x="5341938" y="3286125"/>
          <p14:tracePt t="24934" x="5341938" y="3278188"/>
          <p14:tracePt t="24936" x="5341938" y="3270250"/>
          <p14:tracePt t="24938" x="5349875" y="3262313"/>
          <p14:tracePt t="24940" x="5349875" y="3252788"/>
          <p14:tracePt t="24941" x="5349875" y="3244850"/>
          <p14:tracePt t="24943" x="5349875" y="3236913"/>
          <p14:tracePt t="24946" x="5349875" y="3228975"/>
          <p14:tracePt t="24949" x="5349875" y="3221038"/>
          <p14:tracePt t="24950" x="5349875" y="3213100"/>
          <p14:tracePt t="24952" x="5349875" y="3205163"/>
          <p14:tracePt t="24955" x="5349875" y="3197225"/>
          <p14:tracePt t="24957" x="5349875" y="3189288"/>
          <p14:tracePt t="24959" x="5349875" y="3181350"/>
          <p14:tracePt t="24962" x="5349875" y="3173413"/>
          <p14:tracePt t="24964" x="5349875" y="3165475"/>
          <p14:tracePt t="24967" x="5349875" y="3157538"/>
          <p14:tracePt t="24970" x="5349875" y="3149600"/>
          <p14:tracePt t="24971" x="5349875" y="3141663"/>
          <p14:tracePt t="24975" x="5349875" y="3133725"/>
          <p14:tracePt t="24977" x="5349875" y="3125788"/>
          <p14:tracePt t="24980" x="5349875" y="3117850"/>
          <p14:tracePt t="24984" x="5349875" y="3109913"/>
          <p14:tracePt t="24987" x="5349875" y="3101975"/>
          <p14:tracePt t="24990" x="5349875" y="3094038"/>
          <p14:tracePt t="24995" x="5349875" y="3086100"/>
          <p14:tracePt t="24998" x="5349875" y="3078163"/>
          <p14:tracePt t="25002" x="5349875" y="3070225"/>
          <p14:tracePt t="25007" x="5349875" y="3062288"/>
          <p14:tracePt t="25009" x="5349875" y="3054350"/>
          <p14:tracePt t="25011" x="5349875" y="3046413"/>
          <p14:tracePt t="25014" x="5349875" y="3038475"/>
          <p14:tracePt t="25016" x="5349875" y="3030538"/>
          <p14:tracePt t="25017" x="5349875" y="3022600"/>
          <p14:tracePt t="25020" x="5349875" y="3014663"/>
          <p14:tracePt t="25022" x="5357813" y="3006725"/>
          <p14:tracePt t="25023" x="5357813" y="2998788"/>
          <p14:tracePt t="25025" x="5357813" y="2990850"/>
          <p14:tracePt t="25027" x="5357813" y="2982913"/>
          <p14:tracePt t="25029" x="5357813" y="2967038"/>
          <p14:tracePt t="25031" x="5357813" y="2959100"/>
          <p14:tracePt t="25033" x="5357813" y="2951163"/>
          <p14:tracePt t="25034" x="5357813" y="2943225"/>
          <p14:tracePt t="25035" x="5365750" y="2935288"/>
          <p14:tracePt t="25037" x="5365750" y="2927350"/>
          <p14:tracePt t="25039" x="5365750" y="2909888"/>
          <p14:tracePt t="25040" x="5373688" y="2909888"/>
          <p14:tracePt t="25041" x="5373688" y="2901950"/>
          <p14:tracePt t="25042" x="5373688" y="2894013"/>
          <p14:tracePt t="25043" x="5373688" y="2886075"/>
          <p14:tracePt t="25044" x="5373688" y="2878138"/>
          <p14:tracePt t="25046" x="5373688" y="2862263"/>
          <p14:tracePt t="25048" x="5373688" y="2854325"/>
          <p14:tracePt t="25049" x="5373688" y="2846388"/>
          <p14:tracePt t="25050" x="5381625" y="2838450"/>
          <p14:tracePt t="25051" x="5381625" y="2830513"/>
          <p14:tracePt t="25052" x="5381625" y="2822575"/>
          <p14:tracePt t="25053" x="5381625" y="2814638"/>
          <p14:tracePt t="25054" x="5381625" y="2806700"/>
          <p14:tracePt t="25055" x="5381625" y="2798763"/>
          <p14:tracePt t="25056" x="5381625" y="2790825"/>
          <p14:tracePt t="25058" x="5381625" y="2782888"/>
          <p14:tracePt t="25059" x="5381625" y="2767013"/>
          <p14:tracePt t="25061" x="5389563" y="2751138"/>
          <p14:tracePt t="25063" x="5389563" y="2743200"/>
          <p14:tracePt t="25064" x="5389563" y="2735263"/>
          <p14:tracePt t="25065" x="5389563" y="2727325"/>
          <p14:tracePt t="25066" x="5389563" y="2719388"/>
          <p14:tracePt t="25067" x="5389563" y="2711450"/>
          <p14:tracePt t="25069" x="5389563" y="2695575"/>
          <p14:tracePt t="25071" x="5389563" y="2679700"/>
          <p14:tracePt t="25073" x="5389563" y="2671763"/>
          <p14:tracePt t="25074" x="5389563" y="2663825"/>
          <p14:tracePt t="25075" x="5389563" y="2655888"/>
          <p14:tracePt t="25076" x="5389563" y="2647950"/>
          <p14:tracePt t="25077" x="5389563" y="2640013"/>
          <p14:tracePt t="25079" x="5389563" y="2632075"/>
          <p14:tracePt t="25081" x="5389563" y="2616200"/>
          <p14:tracePt t="25082" x="5397500" y="2616200"/>
          <p14:tracePt t="25083" x="5397500" y="2600325"/>
          <p14:tracePt t="25085" x="5397500" y="2592388"/>
          <p14:tracePt t="25086" x="5397500" y="2584450"/>
          <p14:tracePt t="25087" x="5397500" y="2576513"/>
          <p14:tracePt t="25089" x="5397500" y="2566988"/>
          <p14:tracePt t="25090" x="5397500" y="2559050"/>
          <p14:tracePt t="25091" x="5397500" y="2551113"/>
          <p14:tracePt t="25097" x="5407025" y="2519363"/>
          <p14:tracePt t="25099" x="5407025" y="2511425"/>
          <p14:tracePt t="25102" x="5407025" y="2495550"/>
          <p14:tracePt t="25104" x="5414963" y="2495550"/>
          <p14:tracePt t="25105" x="5414963" y="2487613"/>
          <p14:tracePt t="25107" x="5414963" y="2479675"/>
          <p14:tracePt t="25109" x="5414963" y="2471738"/>
          <p14:tracePt t="25110" x="5414963" y="2463800"/>
          <p14:tracePt t="25111" x="5422900" y="2463800"/>
          <p14:tracePt t="25113" x="5422900" y="2455863"/>
          <p14:tracePt t="25116" x="5422900" y="2447925"/>
          <p14:tracePt t="25119" x="5422900" y="2439988"/>
          <p14:tracePt t="25121" x="5422900" y="2432050"/>
          <p14:tracePt t="25124" x="5422900" y="2424113"/>
          <p14:tracePt t="25126" x="5430838" y="2424113"/>
          <p14:tracePt t="25130" x="5430838" y="2416175"/>
          <p14:tracePt t="25134" x="5430838" y="2408238"/>
          <p14:tracePt t="25138" x="5430838" y="2400300"/>
          <p14:tracePt t="25145" x="5430838" y="2392363"/>
          <p14:tracePt t="25153" x="5438775" y="2384425"/>
          <p14:tracePt t="25168" x="5438775" y="2376488"/>
          <p14:tracePt t="25212" x="5438775" y="2384425"/>
          <p14:tracePt t="25216" x="5438775" y="2392363"/>
          <p14:tracePt t="25219" x="5438775" y="2400300"/>
          <p14:tracePt t="25221" x="5438775" y="2408238"/>
          <p14:tracePt t="25223" x="5438775" y="2416175"/>
          <p14:tracePt t="25226" x="5438775" y="2432050"/>
          <p14:tracePt t="25228" x="5438775" y="2439988"/>
          <p14:tracePt t="25232" x="5438775" y="2455863"/>
          <p14:tracePt t="25234" x="5438775" y="2479675"/>
          <p14:tracePt t="25237" x="5438775" y="2487613"/>
          <p14:tracePt t="25239" x="5438775" y="2503488"/>
          <p14:tracePt t="25240" x="5438775" y="2519363"/>
          <p14:tracePt t="25242" x="5430838" y="2535238"/>
          <p14:tracePt t="25244" x="5430838" y="2543175"/>
          <p14:tracePt t="25246" x="5430838" y="2551113"/>
          <p14:tracePt t="25250" x="5430838" y="2584450"/>
          <p14:tracePt t="25252" x="5430838" y="2600325"/>
          <p14:tracePt t="25254" x="5430838" y="2608263"/>
          <p14:tracePt t="25255" x="5430838" y="2616200"/>
          <p14:tracePt t="25256" x="5430838" y="2624138"/>
          <p14:tracePt t="25258" x="5430838" y="2640013"/>
          <p14:tracePt t="25260" x="5422900" y="2647950"/>
          <p14:tracePt t="25261" x="5422900" y="2655888"/>
          <p14:tracePt t="25263" x="5422900" y="2663825"/>
          <p14:tracePt t="25265" x="5422900" y="2671763"/>
          <p14:tracePt t="25266" x="5422900" y="2679700"/>
          <p14:tracePt t="25268" x="5422900" y="2687638"/>
          <p14:tracePt t="25269" x="5414963" y="2695575"/>
          <p14:tracePt t="25271" x="5414963" y="2703513"/>
          <p14:tracePt t="25274" x="5414963" y="2711450"/>
          <p14:tracePt t="25276" x="5414963" y="2719388"/>
          <p14:tracePt t="25278" x="5414963" y="2727325"/>
          <p14:tracePt t="25282" x="5414963" y="2735263"/>
          <p14:tracePt t="25286" x="5414963" y="2743200"/>
          <p14:tracePt t="25295" x="5414963" y="2751138"/>
          <p14:tracePt t="25343" x="5414963" y="2743200"/>
          <p14:tracePt t="25347" x="5414963" y="2735263"/>
          <p14:tracePt t="25351" x="5414963" y="2719388"/>
          <p14:tracePt t="25354" x="5414963" y="2711450"/>
          <p14:tracePt t="25357" x="5414963" y="2703513"/>
          <p14:tracePt t="25359" x="5414963" y="2695575"/>
          <p14:tracePt t="25360" x="5414963" y="2687638"/>
          <p14:tracePt t="25363" x="5414963" y="2679700"/>
          <p14:tracePt t="25366" x="5414963" y="2663825"/>
          <p14:tracePt t="25367" x="5414963" y="2655888"/>
          <p14:tracePt t="25369" x="5414963" y="2647950"/>
          <p14:tracePt t="25371" x="5414963" y="2632075"/>
          <p14:tracePt t="25374" x="5414963" y="2616200"/>
          <p14:tracePt t="25377" x="5414963" y="2608263"/>
          <p14:tracePt t="25378" x="5414963" y="2600325"/>
          <p14:tracePt t="25380" x="5414963" y="2592388"/>
          <p14:tracePt t="25381" x="5414963" y="2584450"/>
          <p14:tracePt t="25382" x="5407025" y="2576513"/>
          <p14:tracePt t="25384" x="5407025" y="2566988"/>
          <p14:tracePt t="25386" x="5407025" y="2559050"/>
          <p14:tracePt t="25388" x="5407025" y="2551113"/>
          <p14:tracePt t="25389" x="5407025" y="2543175"/>
          <p14:tracePt t="25390" x="5397500" y="2543175"/>
          <p14:tracePt t="25391" x="5397500" y="2535238"/>
          <p14:tracePt t="25392" x="5397500" y="2527300"/>
          <p14:tracePt t="25394" x="5389563" y="2519363"/>
          <p14:tracePt t="25397" x="5389563" y="2511425"/>
          <p14:tracePt t="25398" x="5389563" y="2495550"/>
          <p14:tracePt t="25399" x="5381625" y="2495550"/>
          <p14:tracePt t="25400" x="5381625" y="2487613"/>
          <p14:tracePt t="25402" x="5381625" y="2479675"/>
          <p14:tracePt t="25404" x="5373688" y="2471738"/>
          <p14:tracePt t="25406" x="5373688" y="2463800"/>
          <p14:tracePt t="25409" x="5365750" y="2455863"/>
          <p14:tracePt t="25410" x="5365750" y="2447925"/>
          <p14:tracePt t="25413" x="5357813" y="2439988"/>
          <p14:tracePt t="25417" x="5357813" y="2432050"/>
          <p14:tracePt t="25418" x="5349875" y="2432050"/>
          <p14:tracePt t="25419" x="5349875" y="2424113"/>
          <p14:tracePt t="25421" x="5341938" y="2416175"/>
          <p14:tracePt t="25425" x="5341938" y="2408238"/>
          <p14:tracePt t="25427" x="5334000" y="2408238"/>
          <p14:tracePt t="25430" x="5326063" y="2400300"/>
          <p14:tracePt t="25437" x="5318125" y="2392363"/>
          <p14:tracePt t="25471" x="5310188" y="2392363"/>
          <p14:tracePt t="25475" x="5310188" y="2400300"/>
          <p14:tracePt t="25477" x="5302250" y="2408238"/>
          <p14:tracePt t="25482" x="5294313" y="2424113"/>
          <p14:tracePt t="25484" x="5294313" y="2432050"/>
          <p14:tracePt t="25486" x="5286375" y="2439988"/>
          <p14:tracePt t="25489" x="5286375" y="2455863"/>
          <p14:tracePt t="25490" x="5278438" y="2471738"/>
          <p14:tracePt t="25492" x="5278438" y="2487613"/>
          <p14:tracePt t="25494" x="5270500" y="2495550"/>
          <p14:tracePt t="25496" x="5270500" y="2503488"/>
          <p14:tracePt t="25499" x="5262563" y="2535238"/>
          <p14:tracePt t="25502" x="5262563" y="2559050"/>
          <p14:tracePt t="25504" x="5254625" y="2566988"/>
          <p14:tracePt t="25505" x="5254625" y="2584450"/>
          <p14:tracePt t="25507" x="5254625" y="2608263"/>
          <p14:tracePt t="25509" x="5246688" y="2616200"/>
          <p14:tracePt t="25511" x="5246688" y="2624138"/>
          <p14:tracePt t="25513" x="5238750" y="2647950"/>
          <p14:tracePt t="25517" x="5230813" y="2679700"/>
          <p14:tracePt t="25521" x="5222875" y="2719388"/>
          <p14:tracePt t="25523" x="5222875" y="2735263"/>
          <p14:tracePt t="25525" x="5222875" y="2743200"/>
          <p14:tracePt t="25526" x="5222875" y="2751138"/>
          <p14:tracePt t="25527" x="5214938" y="2759075"/>
          <p14:tracePt t="25528" x="5214938" y="2767013"/>
          <p14:tracePt t="25530" x="5214938" y="2782888"/>
          <p14:tracePt t="25532" x="5207000" y="2798763"/>
          <p14:tracePt t="25534" x="5207000" y="2806700"/>
          <p14:tracePt t="25535" x="5207000" y="2814638"/>
          <p14:tracePt t="25537" x="5207000" y="2822575"/>
          <p14:tracePt t="25538" x="5207000" y="2830513"/>
          <p14:tracePt t="25540" x="5207000" y="2838450"/>
          <p14:tracePt t="25542" x="5207000" y="2846388"/>
          <p14:tracePt t="25544" x="5207000" y="2854325"/>
          <p14:tracePt t="25547" x="5207000" y="2870200"/>
          <p14:tracePt t="25551" x="5207000" y="2878138"/>
          <p14:tracePt t="25555" x="5207000" y="2886075"/>
          <p14:tracePt t="25560" x="5207000" y="2894013"/>
          <p14:tracePt t="25570" x="5207000" y="2901950"/>
          <p14:tracePt t="25597" x="5214938" y="2901950"/>
          <p14:tracePt t="25603" x="5222875" y="2901950"/>
          <p14:tracePt t="25605" x="5222875" y="2894013"/>
          <p14:tracePt t="25607" x="5230813" y="2886075"/>
          <p14:tracePt t="25611" x="5230813" y="2878138"/>
          <p14:tracePt t="25614" x="5230813" y="2862263"/>
          <p14:tracePt t="25616" x="5238750" y="2854325"/>
          <p14:tracePt t="25619" x="5246688" y="2846388"/>
          <p14:tracePt t="25620" x="5246688" y="2838450"/>
          <p14:tracePt t="25621" x="5246688" y="2830513"/>
          <p14:tracePt t="25623" x="5246688" y="2822575"/>
          <p14:tracePt t="25625" x="5254625" y="2806700"/>
          <p14:tracePt t="25628" x="5254625" y="2790825"/>
          <p14:tracePt t="25630" x="5254625" y="2782888"/>
          <p14:tracePt t="25633" x="5262563" y="2767013"/>
          <p14:tracePt t="25637" x="5262563" y="2751138"/>
          <p14:tracePt t="25640" x="5262563" y="2727325"/>
          <p14:tracePt t="25642" x="5270500" y="2719388"/>
          <p14:tracePt t="25644" x="5270500" y="2703513"/>
          <p14:tracePt t="25645" x="5270500" y="2695575"/>
          <p14:tracePt t="25646" x="5270500" y="2687638"/>
          <p14:tracePt t="25649" x="5270500" y="2671763"/>
          <p14:tracePt t="25651" x="5270500" y="2663825"/>
          <p14:tracePt t="25652" x="5270500" y="2655888"/>
          <p14:tracePt t="25654" x="5270500" y="2647950"/>
          <p14:tracePt t="25655" x="5270500" y="2640013"/>
          <p14:tracePt t="25657" x="5270500" y="2632075"/>
          <p14:tracePt t="25658" x="5270500" y="2624138"/>
          <p14:tracePt t="25660" x="5270500" y="2616200"/>
          <p14:tracePt t="25661" x="5270500" y="2608263"/>
          <p14:tracePt t="25664" x="5270500" y="2600325"/>
          <p14:tracePt t="25665" x="5270500" y="2584450"/>
          <p14:tracePt t="25668" x="5270500" y="2576513"/>
          <p14:tracePt t="25669" x="5270500" y="2566988"/>
          <p14:tracePt t="25671" x="5270500" y="2559050"/>
          <p14:tracePt t="25673" x="5270500" y="2551113"/>
          <p14:tracePt t="25675" x="5270500" y="2543175"/>
          <p14:tracePt t="25677" x="5270500" y="2535238"/>
          <p14:tracePt t="25680" x="5270500" y="2519363"/>
          <p14:tracePt t="25683" x="5270500" y="2511425"/>
          <p14:tracePt t="25685" x="5270500" y="2503488"/>
          <p14:tracePt t="25689" x="5270500" y="2495550"/>
          <p14:tracePt t="25691" x="5270500" y="2487613"/>
          <p14:tracePt t="25696" x="5270500" y="2479675"/>
          <p14:tracePt t="25735" x="5262563" y="2479675"/>
          <p14:tracePt t="25741" x="5262563" y="2487613"/>
          <p14:tracePt t="25743" x="5262563" y="2495550"/>
          <p14:tracePt t="25745" x="5262563" y="2503488"/>
          <p14:tracePt t="25748" x="5262563" y="2511425"/>
          <p14:tracePt t="25749" x="5262563" y="2519363"/>
          <p14:tracePt t="25750" x="5254625" y="2527300"/>
          <p14:tracePt t="25753" x="5254625" y="2535238"/>
          <p14:tracePt t="25755" x="5254625" y="2543175"/>
          <p14:tracePt t="25757" x="5254625" y="2551113"/>
          <p14:tracePt t="25758" x="5254625" y="2566988"/>
          <p14:tracePt t="25759" x="5254625" y="2576513"/>
          <p14:tracePt t="25761" x="5254625" y="2584450"/>
          <p14:tracePt t="25762" x="5254625" y="2592388"/>
          <p14:tracePt t="25765" x="5246688" y="2608263"/>
          <p14:tracePt t="25767" x="5246688" y="2616200"/>
          <p14:tracePt t="25768" x="5238750" y="2632075"/>
          <p14:tracePt t="25769" x="5238750" y="2640013"/>
          <p14:tracePt t="25772" x="5238750" y="2647950"/>
          <p14:tracePt t="25773" x="5238750" y="2663825"/>
          <p14:tracePt t="25774" x="5238750" y="2671763"/>
          <p14:tracePt t="25775" x="5238750" y="2679700"/>
          <p14:tracePt t="25778" x="5238750" y="2687638"/>
          <p14:tracePt t="25781" x="5230813" y="2711450"/>
          <p14:tracePt t="25783" x="5230813" y="2719388"/>
          <p14:tracePt t="25784" x="5230813" y="2727325"/>
          <p14:tracePt t="25787" x="5230813" y="2735263"/>
          <p14:tracePt t="25789" x="5230813" y="2751138"/>
          <p14:tracePt t="25793" x="5230813" y="2767013"/>
          <p14:tracePt t="25797" x="5230813" y="2774950"/>
          <p14:tracePt t="25799" x="5230813" y="2782888"/>
          <p14:tracePt t="25802" x="5230813" y="2790825"/>
          <p14:tracePt t="25805" x="5230813" y="2798763"/>
          <p14:tracePt t="25815" x="5230813" y="2806700"/>
          <p14:tracePt t="25824" x="5238750" y="2806700"/>
          <p14:tracePt t="25836" x="5246688" y="2806700"/>
          <p14:tracePt t="25839" x="5254625" y="2806700"/>
          <p14:tracePt t="25844" x="5254625" y="2798763"/>
          <p14:tracePt t="25846" x="5262563" y="2790825"/>
          <p14:tracePt t="25851" x="5262563" y="2782888"/>
          <p14:tracePt t="25853" x="5270500" y="2774950"/>
          <p14:tracePt t="25856" x="5270500" y="2767013"/>
          <p14:tracePt t="25857" x="5270500" y="2759075"/>
          <p14:tracePt t="25860" x="5278438" y="2751138"/>
          <p14:tracePt t="25862" x="5278438" y="2743200"/>
          <p14:tracePt t="25864" x="5286375" y="2727325"/>
          <p14:tracePt t="25866" x="5286375" y="2719388"/>
          <p14:tracePt t="25869" x="5286375" y="2703513"/>
          <p14:tracePt t="25872" x="5286375" y="2695575"/>
          <p14:tracePt t="25873" x="5286375" y="2679700"/>
          <p14:tracePt t="25875" x="5286375" y="2671763"/>
          <p14:tracePt t="25877" x="5286375" y="2663825"/>
          <p14:tracePt t="25881" x="5286375" y="2640013"/>
          <p14:tracePt t="25884" x="5286375" y="2624138"/>
          <p14:tracePt t="25886" x="5286375" y="2616200"/>
          <p14:tracePt t="25888" x="5286375" y="2608263"/>
          <p14:tracePt t="25889" x="5286375" y="2600325"/>
          <p14:tracePt t="25891" x="5286375" y="2584450"/>
          <p14:tracePt t="25893" x="5286375" y="2576513"/>
          <p14:tracePt t="25894" x="5286375" y="2566988"/>
          <p14:tracePt t="25895" x="5286375" y="2559050"/>
          <p14:tracePt t="25898" x="5286375" y="2543175"/>
          <p14:tracePt t="25901" x="5286375" y="2535238"/>
          <p14:tracePt t="25903" x="5286375" y="2527300"/>
          <p14:tracePt t="25904" x="5286375" y="2511425"/>
          <p14:tracePt t="25907" x="5286375" y="2503488"/>
          <p14:tracePt t="25908" x="5278438" y="2495550"/>
          <p14:tracePt t="25911" x="5278438" y="2487613"/>
          <p14:tracePt t="25913" x="5270500" y="2471738"/>
          <p14:tracePt t="25915" x="5270500" y="2463800"/>
          <p14:tracePt t="25916" x="5270500" y="2455863"/>
          <p14:tracePt t="25920" x="5262563" y="2447925"/>
          <p14:tracePt t="25922" x="5262563" y="2439988"/>
          <p14:tracePt t="25923" x="5254625" y="2432050"/>
          <p14:tracePt t="25926" x="5254625" y="2424113"/>
          <p14:tracePt t="25929" x="5246688" y="2424113"/>
          <p14:tracePt t="25931" x="5246688" y="2416175"/>
          <p14:tracePt t="25936" x="5246688" y="2408238"/>
          <p14:tracePt t="25941" x="5238750" y="2408238"/>
          <p14:tracePt t="25942" x="5238750" y="2400300"/>
          <p14:tracePt t="25971" x="5238750" y="2408238"/>
          <p14:tracePt t="25976" x="5238750" y="2416175"/>
          <p14:tracePt t="25979" x="5238750" y="2424113"/>
          <p14:tracePt t="25984" x="5238750" y="2439988"/>
          <p14:tracePt t="25986" x="5230813" y="2447925"/>
          <p14:tracePt t="25988" x="5230813" y="2463800"/>
          <p14:tracePt t="25990" x="5230813" y="2471738"/>
          <p14:tracePt t="25992" x="5230813" y="2495550"/>
          <p14:tracePt t="25995" x="5230813" y="2511425"/>
          <p14:tracePt t="25997" x="5230813" y="2527300"/>
          <p14:tracePt t="26001" x="5230813" y="2551113"/>
          <p14:tracePt t="26003" x="5230813" y="2559050"/>
          <p14:tracePt t="26004" x="5222875" y="2576513"/>
          <p14:tracePt t="26006" x="5222875" y="2584450"/>
          <p14:tracePt t="26007" x="5222875" y="2592388"/>
          <p14:tracePt t="26008" x="5222875" y="2600325"/>
          <p14:tracePt t="26009" x="5222875" y="2608263"/>
          <p14:tracePt t="26012" x="5222875" y="2624138"/>
          <p14:tracePt t="26013" x="5222875" y="2632075"/>
          <p14:tracePt t="26014" x="5222875" y="2640013"/>
          <p14:tracePt t="26015" x="5222875" y="2647950"/>
          <p14:tracePt t="26017" x="5222875" y="2655888"/>
          <p14:tracePt t="26018" x="5222875" y="2663825"/>
          <p14:tracePt t="26019" x="5222875" y="2671763"/>
          <p14:tracePt t="26021" x="5222875" y="2679700"/>
          <p14:tracePt t="26022" x="5222875" y="2687638"/>
          <p14:tracePt t="26025" x="5222875" y="2703513"/>
          <p14:tracePt t="26028" x="5222875" y="2711450"/>
          <p14:tracePt t="26030" x="5222875" y="2719388"/>
          <p14:tracePt t="26031" x="5222875" y="2727325"/>
          <p14:tracePt t="26034" x="5222875" y="2735263"/>
          <p14:tracePt t="26037" x="5222875" y="2743200"/>
          <p14:tracePt t="26040" x="5222875" y="2751138"/>
          <p14:tracePt t="26043" x="5222875" y="2759075"/>
          <p14:tracePt t="26046" x="5222875" y="2767013"/>
          <p14:tracePt t="26047" x="5230813" y="2767013"/>
          <p14:tracePt t="26053" x="5238750" y="2767013"/>
          <p14:tracePt t="26055" x="5238750" y="2774950"/>
          <p14:tracePt t="26066" x="5246688" y="2774950"/>
          <p14:tracePt t="26081" x="5254625" y="2774950"/>
          <p14:tracePt t="26090" x="5262563" y="2774950"/>
          <p14:tracePt t="26098" x="5270500" y="2774950"/>
          <p14:tracePt t="26117" x="5278438" y="2743200"/>
          <p14:tracePt t="26119" x="5278438" y="2735263"/>
          <p14:tracePt t="26121" x="5286375" y="2727325"/>
          <p14:tracePt t="26124" x="5286375" y="2719388"/>
          <p14:tracePt t="26127" x="5294313" y="2711450"/>
          <p14:tracePt t="26133" x="5294313" y="2695575"/>
          <p14:tracePt t="26135" x="5294313" y="2687638"/>
          <p14:tracePt t="26136" x="5294313" y="2679700"/>
          <p14:tracePt t="26141" x="5294313" y="2671763"/>
          <p14:tracePt t="26143" x="5294313" y="2663825"/>
          <p14:tracePt t="26147" x="5294313" y="2647950"/>
          <p14:tracePt t="26150" x="5294313" y="2640013"/>
          <p14:tracePt t="26153" x="5294313" y="2632075"/>
          <p14:tracePt t="26155" x="5294313" y="2624138"/>
          <p14:tracePt t="26157" x="5294313" y="2616200"/>
          <p14:tracePt t="26160" x="5294313" y="2608263"/>
          <p14:tracePt t="26164" x="5294313" y="2600325"/>
          <p14:tracePt t="26167" x="5294313" y="2584450"/>
          <p14:tracePt t="26170" x="5294313" y="2576513"/>
          <p14:tracePt t="26174" x="5294313" y="2566988"/>
          <p14:tracePt t="26178" x="5294313" y="2559050"/>
          <p14:tracePt t="26182" x="5286375" y="2551113"/>
          <p14:tracePt t="26184" x="5286375" y="2543175"/>
          <p14:tracePt t="26190" x="5286375" y="2535238"/>
          <p14:tracePt t="26237" x="5286375" y="2543175"/>
          <p14:tracePt t="26240" x="5286375" y="2551113"/>
          <p14:tracePt t="26243" x="5286375" y="2559050"/>
          <p14:tracePt t="26244" x="5286375" y="2566988"/>
          <p14:tracePt t="26249" x="5286375" y="2576513"/>
          <p14:tracePt t="26250" x="5286375" y="2592388"/>
          <p14:tracePt t="26253" x="5286375" y="2600325"/>
          <p14:tracePt t="26255" x="5286375" y="2608263"/>
          <p14:tracePt t="26258" x="5286375" y="2624138"/>
          <p14:tracePt t="26261" x="5286375" y="2640013"/>
          <p14:tracePt t="26266" x="5286375" y="2655888"/>
          <p14:tracePt t="26268" x="5286375" y="2663825"/>
          <p14:tracePt t="26271" x="5286375" y="2679700"/>
          <p14:tracePt t="26272" x="5286375" y="2687638"/>
          <p14:tracePt t="26276" x="5286375" y="2695575"/>
          <p14:tracePt t="26277" x="5286375" y="2703513"/>
          <p14:tracePt t="26278" x="5286375" y="2711450"/>
          <p14:tracePt t="26281" x="5286375" y="2719388"/>
          <p14:tracePt t="26283" x="5294313" y="2727325"/>
          <p14:tracePt t="26287" x="5294313" y="2735263"/>
          <p14:tracePt t="26290" x="5294313" y="2743200"/>
          <p14:tracePt t="26294" x="5294313" y="2751138"/>
          <p14:tracePt t="26302" x="5294313" y="2759075"/>
          <p14:tracePt t="26310" x="5302250" y="2759075"/>
          <p14:tracePt t="26337" x="5310188" y="2759075"/>
          <p14:tracePt t="26356" x="5310188" y="2751138"/>
          <p14:tracePt t="26357" x="5318125" y="2751138"/>
          <p14:tracePt t="26361" x="5318125" y="2743200"/>
          <p14:tracePt t="26363" x="5326063" y="2735263"/>
          <p14:tracePt t="26366" x="5326063" y="2727325"/>
          <p14:tracePt t="26370" x="5326063" y="2719388"/>
          <p14:tracePt t="26373" x="5326063" y="2711450"/>
          <p14:tracePt t="26374" x="5326063" y="2703513"/>
          <p14:tracePt t="26377" x="5326063" y="2695575"/>
          <p14:tracePt t="26381" x="5326063" y="2679700"/>
          <p14:tracePt t="26383" x="5326063" y="2671763"/>
          <p14:tracePt t="26384" x="5326063" y="2663825"/>
          <p14:tracePt t="26388" x="5326063" y="2655888"/>
          <p14:tracePt t="26390" x="5326063" y="2647950"/>
          <p14:tracePt t="26391" x="5326063" y="2640013"/>
          <p14:tracePt t="26394" x="5326063" y="2632075"/>
          <p14:tracePt t="26397" x="5326063" y="2624138"/>
          <p14:tracePt t="26399" x="5326063" y="2616200"/>
          <p14:tracePt t="26400" x="5326063" y="2608263"/>
          <p14:tracePt t="26403" x="5326063" y="2600325"/>
          <p14:tracePt t="26406" x="5326063" y="2592388"/>
          <p14:tracePt t="26409" x="5326063" y="2576513"/>
          <p14:tracePt t="26413" x="5326063" y="2566988"/>
          <p14:tracePt t="26415" x="5326063" y="2559050"/>
          <p14:tracePt t="26417" x="5326063" y="2551113"/>
          <p14:tracePt t="26421" x="5326063" y="2543175"/>
          <p14:tracePt t="26426" x="5326063" y="2535238"/>
          <p14:tracePt t="26427" x="5318125" y="2535238"/>
          <p14:tracePt t="26431" x="5318125" y="2527300"/>
          <p14:tracePt t="26434" x="5318125" y="2519363"/>
          <p14:tracePt t="26442" x="5310188" y="2519363"/>
          <p14:tracePt t="26477" x="5310188" y="2527300"/>
          <p14:tracePt t="26482" x="5310188" y="2535238"/>
          <p14:tracePt t="26486" x="5310188" y="2543175"/>
          <p14:tracePt t="26491" x="5310188" y="2551113"/>
          <p14:tracePt t="26492" x="5310188" y="2559050"/>
          <p14:tracePt t="26494" x="5310188" y="2566988"/>
          <p14:tracePt t="26497" x="5302250" y="2566988"/>
          <p14:tracePt t="26498" x="5302250" y="2576513"/>
          <p14:tracePt t="26500" x="5302250" y="2584450"/>
          <p14:tracePt t="26502" x="5302250" y="2592388"/>
          <p14:tracePt t="26504" x="5302250" y="2600325"/>
          <p14:tracePt t="26508" x="5302250" y="2608263"/>
          <p14:tracePt t="26511" x="5302250" y="2616200"/>
          <p14:tracePt t="26513" x="5302250" y="2624138"/>
          <p14:tracePt t="26515" x="5302250" y="2632075"/>
          <p14:tracePt t="26519" x="5302250" y="2640013"/>
          <p14:tracePt t="26523" x="5302250" y="2647950"/>
          <p14:tracePt t="26524" x="5302250" y="2655888"/>
          <p14:tracePt t="26527" x="5302250" y="2663825"/>
          <p14:tracePt t="26531" x="5294313" y="2671763"/>
          <p14:tracePt t="26534" x="5294313" y="2679700"/>
          <p14:tracePt t="26537" x="5294313" y="2687638"/>
          <p14:tracePt t="26539" x="5294313" y="2695575"/>
          <p14:tracePt t="26544" x="5294313" y="2703513"/>
          <p14:tracePt t="26545" x="5286375" y="2703513"/>
          <p14:tracePt t="26548" x="5286375" y="2711450"/>
          <p14:tracePt t="26551" x="5286375" y="2719388"/>
          <p14:tracePt t="26558" x="5286375" y="2727325"/>
          <p14:tracePt t="26572" x="5286375" y="2735263"/>
          <p14:tracePt t="26638" x="5286375" y="2743200"/>
          <p14:tracePt t="26642" x="5278438" y="2751138"/>
          <p14:tracePt t="26652" x="5278438" y="2759075"/>
          <p14:tracePt t="26655" x="5278438" y="2767013"/>
          <p14:tracePt t="26659" x="5270500" y="2774950"/>
          <p14:tracePt t="26661" x="5270500" y="2782888"/>
          <p14:tracePt t="26663" x="5270500" y="2790825"/>
          <p14:tracePt t="26667" x="5270500" y="2806700"/>
          <p14:tracePt t="26669" x="5270500" y="2814638"/>
          <p14:tracePt t="26672" x="5270500" y="2830513"/>
          <p14:tracePt t="26675" x="5270500" y="2838450"/>
          <p14:tracePt t="26676" x="5262563" y="2846388"/>
          <p14:tracePt t="26678" x="5262563" y="2862263"/>
          <p14:tracePt t="26680" x="5262563" y="2878138"/>
          <p14:tracePt t="26684" x="5254625" y="2894013"/>
          <p14:tracePt t="26686" x="5254625" y="2909888"/>
          <p14:tracePt t="26688" x="5254625" y="2919413"/>
          <p14:tracePt t="26690" x="5254625" y="2935288"/>
          <p14:tracePt t="26691" x="5254625" y="2951163"/>
          <p14:tracePt t="26693" x="5254625" y="2967038"/>
          <p14:tracePt t="26694" x="5254625" y="2974975"/>
          <p14:tracePt t="26696" x="5246688" y="2982913"/>
          <p14:tracePt t="26697" x="5246688" y="2998788"/>
          <p14:tracePt t="26699" x="5246688" y="3006725"/>
          <p14:tracePt t="26700" x="5246688" y="3022600"/>
          <p14:tracePt t="26702" x="5246688" y="3030538"/>
          <p14:tracePt t="26703" x="5246688" y="3038475"/>
          <p14:tracePt t="26704" x="5246688" y="3046413"/>
          <p14:tracePt t="26705" x="5246688" y="3054350"/>
          <p14:tracePt t="26706" x="5246688" y="3062288"/>
          <p14:tracePt t="26707" x="5238750" y="3070225"/>
          <p14:tracePt t="26708" x="5238750" y="3078163"/>
          <p14:tracePt t="26710" x="5238750" y="3086100"/>
          <p14:tracePt t="26711" x="5238750" y="3094038"/>
          <p14:tracePt t="26712" x="5238750" y="3101975"/>
          <p14:tracePt t="26714" x="5238750" y="3109913"/>
          <p14:tracePt t="26716" x="5230813" y="3117850"/>
          <p14:tracePt t="26717" x="5230813" y="3125788"/>
          <p14:tracePt t="26718" x="5230813" y="3133725"/>
          <p14:tracePt t="26720" x="5230813" y="3141663"/>
          <p14:tracePt t="26721" x="5230813" y="3149600"/>
          <p14:tracePt t="26722" x="5230813" y="3157538"/>
          <p14:tracePt t="26725" x="5230813" y="3165475"/>
          <p14:tracePt t="26726" x="5230813" y="3173413"/>
          <p14:tracePt t="26728" x="5230813" y="3181350"/>
          <p14:tracePt t="26730" x="5230813" y="3189288"/>
          <p14:tracePt t="26733" x="5230813" y="3205163"/>
          <p14:tracePt t="26736" x="5222875" y="3213100"/>
          <p14:tracePt t="26737" x="5222875" y="3221038"/>
          <p14:tracePt t="26739" x="5222875" y="3228975"/>
          <p14:tracePt t="26741" x="5222875" y="3236913"/>
          <p14:tracePt t="26744" x="5222875" y="3244850"/>
          <p14:tracePt t="26747" x="5222875" y="3252788"/>
          <p14:tracePt t="26749" x="5222875" y="3262313"/>
          <p14:tracePt t="26753" x="5222875" y="3270250"/>
          <p14:tracePt t="26759" x="5222875" y="3278188"/>
          <p14:tracePt t="26764" x="5222875" y="3286125"/>
          <p14:tracePt t="26770" x="5222875" y="3294063"/>
          <p14:tracePt t="26777" x="5214938" y="3294063"/>
          <p14:tracePt t="26785" x="5214938" y="3302000"/>
          <p14:tracePt t="27204" x="5207000" y="3302000"/>
          <p14:tracePt t="27227" x="5199063" y="3302000"/>
          <p14:tracePt t="27246" x="5191125" y="3302000"/>
          <p14:tracePt t="27252" x="5191125" y="3309938"/>
          <p14:tracePt t="27264" x="5183188" y="3309938"/>
          <p14:tracePt t="27280" x="5183188" y="3317875"/>
          <p14:tracePt t="27281" x="5175250" y="3317875"/>
          <p14:tracePt t="27284" x="5167313" y="3317875"/>
          <p14:tracePt t="27287" x="5167313" y="3325813"/>
          <p14:tracePt t="27291" x="5159375" y="3325813"/>
          <p14:tracePt t="27295" x="5159375" y="3333750"/>
          <p14:tracePt t="27299" x="5143500" y="3341688"/>
          <p14:tracePt t="27301" x="5135563" y="3341688"/>
          <p14:tracePt t="27305" x="5127625" y="3349625"/>
          <p14:tracePt t="27307" x="5119688" y="3357563"/>
          <p14:tracePt t="27309" x="5111750" y="3357563"/>
          <p14:tracePt t="27310" x="5103813" y="3365500"/>
          <p14:tracePt t="27312" x="5095875" y="3373438"/>
          <p14:tracePt t="27316" x="5080000" y="3389313"/>
          <p14:tracePt t="27318" x="5072063" y="3389313"/>
          <p14:tracePt t="27321" x="5064125" y="3397250"/>
          <p14:tracePt t="27323" x="5046663" y="3413125"/>
          <p14:tracePt t="27325" x="5038725" y="3421063"/>
          <p14:tracePt t="27327" x="5030788" y="3429000"/>
          <p14:tracePt t="27329" x="5014913" y="3436938"/>
          <p14:tracePt t="27333" x="4991100" y="3452813"/>
          <p14:tracePt t="27336" x="4975225" y="3484563"/>
          <p14:tracePt t="27339" x="4951413" y="3500438"/>
          <p14:tracePt t="27340" x="4935538" y="3508375"/>
          <p14:tracePt t="27342" x="4927600" y="3524250"/>
          <p14:tracePt t="27344" x="4919663" y="3524250"/>
          <p14:tracePt t="27347" x="4895850" y="3548063"/>
          <p14:tracePt t="27348" x="4887913" y="3563938"/>
          <p14:tracePt t="27351" x="4879975" y="3571875"/>
          <p14:tracePt t="27352" x="4864100" y="3587750"/>
          <p14:tracePt t="27354" x="4856163" y="3613150"/>
          <p14:tracePt t="27355" x="4848225" y="3613150"/>
          <p14:tracePt t="27357" x="4840288" y="3629025"/>
          <p14:tracePt t="27358" x="4832350" y="3636963"/>
          <p14:tracePt t="27359" x="4832350" y="3644900"/>
          <p14:tracePt t="27361" x="4816475" y="3660775"/>
          <p14:tracePt t="27362" x="4808538" y="3668713"/>
          <p14:tracePt t="27364" x="4800600" y="3684588"/>
          <p14:tracePt t="27366" x="4800600" y="3692525"/>
          <p14:tracePt t="27367" x="4792663" y="3708400"/>
          <p14:tracePt t="27368" x="4784725" y="3716338"/>
          <p14:tracePt t="27369" x="4776788" y="3724275"/>
          <p14:tracePt t="27370" x="4776788" y="3732213"/>
          <p14:tracePt t="27371" x="4776788" y="3740150"/>
          <p14:tracePt t="27372" x="4776788" y="3748088"/>
          <p14:tracePt t="27373" x="4768850" y="3756025"/>
          <p14:tracePt t="27374" x="4768850" y="3763963"/>
          <p14:tracePt t="27375" x="4760913" y="3771900"/>
          <p14:tracePt t="27376" x="4760913" y="3787775"/>
          <p14:tracePt t="27378" x="4752975" y="3795713"/>
          <p14:tracePt t="27380" x="4745038" y="3811588"/>
          <p14:tracePt t="27381" x="4737100" y="3827463"/>
          <p14:tracePt t="27383" x="4737100" y="3835400"/>
          <p14:tracePt t="27384" x="4737100" y="3843338"/>
          <p14:tracePt t="27385" x="4729163" y="3851275"/>
          <p14:tracePt t="27386" x="4729163" y="3859213"/>
          <p14:tracePt t="27387" x="4721225" y="3867150"/>
          <p14:tracePt t="27388" x="4721225" y="3875088"/>
          <p14:tracePt t="27389" x="4721225" y="3883025"/>
          <p14:tracePt t="27390" x="4721225" y="3890963"/>
          <p14:tracePt t="27391" x="4721225" y="3898900"/>
          <p14:tracePt t="27392" x="4713288" y="3906838"/>
          <p14:tracePt t="27393" x="4713288" y="3914775"/>
          <p14:tracePt t="27394" x="4713288" y="3922713"/>
          <p14:tracePt t="27395" x="4705350" y="3922713"/>
          <p14:tracePt t="27398" x="4705350" y="3938588"/>
          <p14:tracePt t="27399" x="4705350" y="3948113"/>
          <p14:tracePt t="27401" x="4705350" y="3956050"/>
          <p14:tracePt t="27403" x="4705350" y="3971925"/>
          <p14:tracePt t="27406" x="4695825" y="3979863"/>
          <p14:tracePt t="27407" x="4695825" y="3995738"/>
          <p14:tracePt t="27408" x="4695825" y="4003675"/>
          <p14:tracePt t="27410" x="4695825" y="4011613"/>
          <p14:tracePt t="27411" x="4695825" y="4019550"/>
          <p14:tracePt t="27414" x="4695825" y="4027488"/>
          <p14:tracePt t="27416" x="4695825" y="4035425"/>
          <p14:tracePt t="27418" x="4695825" y="4043363"/>
          <p14:tracePt t="27419" x="4695825" y="4051300"/>
          <p14:tracePt t="27422" x="4695825" y="4059238"/>
          <p14:tracePt t="27425" x="4695825" y="4067175"/>
          <p14:tracePt t="27429" x="4695825" y="4075113"/>
          <p14:tracePt t="27430" x="4695825" y="4083050"/>
          <p14:tracePt t="27436" x="4695825" y="4090988"/>
          <p14:tracePt t="27443" x="4695825" y="4098925"/>
          <p14:tracePt t="27454" x="4695825" y="4106863"/>
          <p14:tracePt t="27459" x="4705350" y="4106863"/>
          <p14:tracePt t="27465" x="4713288" y="4106863"/>
          <p14:tracePt t="27470" x="4713288" y="4114800"/>
          <p14:tracePt t="27482" x="4721225" y="4114800"/>
          <p14:tracePt t="27494" x="4729163" y="4114800"/>
          <p14:tracePt t="27508" x="4737100" y="4114800"/>
          <p14:tracePt t="27514" x="4745038" y="4106863"/>
          <p14:tracePt t="27546" x="4752975" y="4106863"/>
          <p14:tracePt t="27636" x="4752975" y="4114800"/>
          <p14:tracePt t="27640" x="4752975" y="4122738"/>
          <p14:tracePt t="27643" x="4752975" y="4130675"/>
          <p14:tracePt t="27645" x="4737100" y="4146550"/>
          <p14:tracePt t="27650" x="4729163" y="4162425"/>
          <p14:tracePt t="27652" x="4721225" y="4178300"/>
          <p14:tracePt t="27653" x="4713288" y="4194175"/>
          <p14:tracePt t="27655" x="4705350" y="4202113"/>
          <p14:tracePt t="27657" x="4705350" y="4210050"/>
          <p14:tracePt t="27658" x="4687888" y="4225925"/>
          <p14:tracePt t="27660" x="4679950" y="4241800"/>
          <p14:tracePt t="27662" x="4679950" y="4249738"/>
          <p14:tracePt t="27666" x="4656138" y="4291013"/>
          <p14:tracePt t="27669" x="4640263" y="4330700"/>
          <p14:tracePt t="27671" x="4624388" y="4346575"/>
          <p14:tracePt t="27673" x="4624388" y="4354513"/>
          <p14:tracePt t="27674" x="4616450" y="4370388"/>
          <p14:tracePt t="27676" x="4608513" y="4386263"/>
          <p14:tracePt t="27677" x="4600575" y="4402138"/>
          <p14:tracePt t="27681" x="4584700" y="4433888"/>
          <p14:tracePt t="27683" x="4568825" y="4457700"/>
          <p14:tracePt t="27684" x="4568825" y="4465638"/>
          <p14:tracePt t="27686" x="4560888" y="4481513"/>
          <p14:tracePt t="27687" x="4552950" y="4489450"/>
          <p14:tracePt t="27688" x="4552950" y="4505325"/>
          <p14:tracePt t="27690" x="4545013" y="4521200"/>
          <p14:tracePt t="27691" x="4537075" y="4521200"/>
          <p14:tracePt t="27692" x="4537075" y="4529138"/>
          <p14:tracePt t="27693" x="4529138" y="4545013"/>
          <p14:tracePt t="27696" x="4521200" y="4552950"/>
          <p14:tracePt t="27698" x="4521200" y="4568825"/>
          <p14:tracePt t="27700" x="4513263" y="4576763"/>
          <p14:tracePt t="27702" x="4505325" y="4592638"/>
          <p14:tracePt t="27704" x="4497388" y="4600575"/>
          <p14:tracePt t="27707" x="4497388" y="4608513"/>
          <p14:tracePt t="27709" x="4497388" y="4616450"/>
          <p14:tracePt t="27713" x="4497388" y="4624388"/>
          <p14:tracePt t="27716" x="4489450" y="4633913"/>
          <p14:tracePt t="27781" x="4497388" y="4633913"/>
          <p14:tracePt t="27791" x="4505325" y="4633913"/>
          <p14:tracePt t="27794" x="4513263" y="4624388"/>
          <p14:tracePt t="27802" x="4513263" y="4616450"/>
          <p14:tracePt t="27806" x="4521200" y="4616450"/>
          <p14:tracePt t="27816" x="4529138" y="4608513"/>
          <p14:tracePt t="27824" x="4537075" y="4608513"/>
          <p14:tracePt t="27829" x="4545013" y="4608513"/>
          <p14:tracePt t="27832" x="4545013" y="4600575"/>
          <p14:tracePt t="27835" x="4552950" y="4592638"/>
          <p14:tracePt t="27839" x="4552950" y="4584700"/>
          <p14:tracePt t="27843" x="4560888" y="4584700"/>
          <p14:tracePt t="27850" x="4568825" y="4576763"/>
          <p14:tracePt t="27855" x="4576763" y="4576763"/>
          <p14:tracePt t="27856" x="4576763" y="4568825"/>
          <p14:tracePt t="27861" x="4584700" y="4568825"/>
          <p14:tracePt t="27865" x="4584700" y="4560888"/>
          <p14:tracePt t="27867" x="4592638" y="4552950"/>
          <p14:tracePt t="27875" x="4592638" y="4545013"/>
          <p14:tracePt t="27877" x="4600575" y="4545013"/>
          <p14:tracePt t="27881" x="4608513" y="4545013"/>
          <p14:tracePt t="27885" x="4608513" y="4537075"/>
          <p14:tracePt t="27889" x="4616450" y="4537075"/>
          <p14:tracePt t="27896" x="4624388" y="4529138"/>
          <p14:tracePt t="27902" x="4624388" y="4521200"/>
          <p14:tracePt t="27905" x="4632325" y="4521200"/>
          <p14:tracePt t="27911" x="4640263" y="4521200"/>
          <p14:tracePt t="27913" x="4640263" y="4513263"/>
          <p14:tracePt t="27923" x="4648200" y="4513263"/>
          <p14:tracePt t="27928" x="4648200" y="4505325"/>
          <p14:tracePt t="27937" x="4656138" y="4505325"/>
          <p14:tracePt t="27949" x="4656138" y="4497388"/>
          <p14:tracePt t="27955" x="4664075" y="4497388"/>
          <p14:tracePt t="27959" x="4664075" y="4489450"/>
          <p14:tracePt t="27966" x="4672013" y="4489450"/>
          <p14:tracePt t="28234" x="4672013" y="4481513"/>
          <p14:tracePt t="28247" x="4679950" y="4473575"/>
          <p14:tracePt t="28252" x="4679950" y="4465638"/>
          <p14:tracePt t="28256" x="4679950" y="4457700"/>
          <p14:tracePt t="28258" x="4687888" y="4449763"/>
          <p14:tracePt t="28263" x="4687888" y="4441825"/>
          <p14:tracePt t="28268" x="4705350" y="4418013"/>
          <p14:tracePt t="28269" x="4705350" y="4410075"/>
          <p14:tracePt t="28271" x="4705350" y="4402138"/>
          <p14:tracePt t="28273" x="4713288" y="4394200"/>
          <p14:tracePt t="28275" x="4713288" y="4370388"/>
          <p14:tracePt t="28276" x="4721225" y="4362450"/>
          <p14:tracePt t="28278" x="4729163" y="4346575"/>
          <p14:tracePt t="28280" x="4737100" y="4330700"/>
          <p14:tracePt t="28284" x="4745038" y="4291013"/>
          <p14:tracePt t="28285" x="4752975" y="4281488"/>
          <p14:tracePt t="28286" x="4752975" y="4273550"/>
          <p14:tracePt t="28287" x="4752975" y="4257675"/>
          <p14:tracePt t="28288" x="4760913" y="4249738"/>
          <p14:tracePt t="28289" x="4760913" y="4241800"/>
          <p14:tracePt t="28290" x="4768850" y="4225925"/>
          <p14:tracePt t="28291" x="4768850" y="4217988"/>
          <p14:tracePt t="28292" x="4768850" y="4210050"/>
          <p14:tracePt t="28293" x="4768850" y="4194175"/>
          <p14:tracePt t="28294" x="4776788" y="4186238"/>
          <p14:tracePt t="28295" x="4776788" y="4170363"/>
          <p14:tracePt t="28297" x="4784725" y="4146550"/>
          <p14:tracePt t="28298" x="4784725" y="4138613"/>
          <p14:tracePt t="28299" x="4784725" y="4130675"/>
          <p14:tracePt t="28301" x="4792663" y="4098925"/>
          <p14:tracePt t="28302" x="4792663" y="4090988"/>
          <p14:tracePt t="28303" x="4792663" y="4075113"/>
          <p14:tracePt t="28304" x="4800600" y="4059238"/>
          <p14:tracePt t="28305" x="4800600" y="4051300"/>
          <p14:tracePt t="28306" x="4800600" y="4035425"/>
          <p14:tracePt t="28307" x="4808538" y="4027488"/>
          <p14:tracePt t="28308" x="4808538" y="4011613"/>
          <p14:tracePt t="28309" x="4808538" y="3995738"/>
          <p14:tracePt t="28310" x="4808538" y="3987800"/>
          <p14:tracePt t="28311" x="4808538" y="3971925"/>
          <p14:tracePt t="28314" x="4808538" y="3938588"/>
          <p14:tracePt t="28317" x="4816475" y="3898900"/>
          <p14:tracePt t="28318" x="4824413" y="3859213"/>
          <p14:tracePt t="28320" x="4824413" y="3835400"/>
          <p14:tracePt t="28321" x="4824413" y="3819525"/>
          <p14:tracePt t="28322" x="4824413" y="3803650"/>
          <p14:tracePt t="28323" x="4824413" y="3787775"/>
          <p14:tracePt t="28324" x="4824413" y="3763963"/>
          <p14:tracePt t="28325" x="4824413" y="3748088"/>
          <p14:tracePt t="28326" x="4824413" y="3732213"/>
          <p14:tracePt t="28327" x="4824413" y="3716338"/>
          <p14:tracePt t="28328" x="4824413" y="3700463"/>
          <p14:tracePt t="28330" x="4832350" y="3660775"/>
          <p14:tracePt t="28332" x="4840288" y="3621088"/>
          <p14:tracePt t="28334" x="4840288" y="3605213"/>
          <p14:tracePt t="28335" x="4840288" y="3563938"/>
          <p14:tracePt t="28336" x="4848225" y="3548063"/>
          <p14:tracePt t="28337" x="4848225" y="3532188"/>
          <p14:tracePt t="28338" x="4848225" y="3508375"/>
          <p14:tracePt t="28339" x="4848225" y="3492500"/>
          <p14:tracePt t="28340" x="4848225" y="3468688"/>
          <p14:tracePt t="28341" x="4848225" y="3452813"/>
          <p14:tracePt t="28342" x="4848225" y="3429000"/>
          <p14:tracePt t="28344" x="4848225" y="3413125"/>
          <p14:tracePt t="28345" x="4848225" y="3381375"/>
          <p14:tracePt t="28347" x="4848225" y="3341688"/>
          <p14:tracePt t="28348" x="4848225" y="3325813"/>
          <p14:tracePt t="28349" x="4848225" y="3302000"/>
          <p14:tracePt t="28350" x="4848225" y="3286125"/>
          <p14:tracePt t="28351" x="4848225" y="3270250"/>
          <p14:tracePt t="28352" x="4848225" y="3244850"/>
          <p14:tracePt t="28353" x="4848225" y="3236913"/>
          <p14:tracePt t="28354" x="4848225" y="3221038"/>
          <p14:tracePt t="28355" x="4848225" y="3205163"/>
          <p14:tracePt t="28356" x="4848225" y="3181350"/>
          <p14:tracePt t="28357" x="4848225" y="3165475"/>
          <p14:tracePt t="28358" x="4848225" y="3149600"/>
          <p14:tracePt t="28359" x="4848225" y="3133725"/>
          <p14:tracePt t="28360" x="4848225" y="3117850"/>
          <p14:tracePt t="28361" x="4848225" y="3101975"/>
          <p14:tracePt t="28362" x="4848225" y="3086100"/>
          <p14:tracePt t="28363" x="4848225" y="3070225"/>
          <p14:tracePt t="28365" x="4848225" y="3054350"/>
          <p14:tracePt t="28366" x="4848225" y="3030538"/>
          <p14:tracePt t="28367" x="4848225" y="3014663"/>
          <p14:tracePt t="28368" x="4848225" y="2998788"/>
          <p14:tracePt t="28369" x="4848225" y="2974975"/>
          <p14:tracePt t="28370" x="4848225" y="2959100"/>
          <p14:tracePt t="28371" x="4848225" y="2951163"/>
          <p14:tracePt t="28372" x="4848225" y="2935288"/>
          <p14:tracePt t="28373" x="4848225" y="2927350"/>
          <p14:tracePt t="28374" x="4848225" y="2909888"/>
          <p14:tracePt t="28375" x="4848225" y="2894013"/>
          <p14:tracePt t="28376" x="4848225" y="2886075"/>
          <p14:tracePt t="28377" x="4848225" y="2878138"/>
          <p14:tracePt t="28378" x="4848225" y="2862263"/>
          <p14:tracePt t="28380" x="4848225" y="2838450"/>
          <p14:tracePt t="28381" x="4848225" y="2830513"/>
          <p14:tracePt t="28382" x="4848225" y="2814638"/>
          <p14:tracePt t="28383" x="4848225" y="2806700"/>
          <p14:tracePt t="28384" x="4848225" y="2798763"/>
          <p14:tracePt t="28385" x="4848225" y="2782888"/>
          <p14:tracePt t="28386" x="4848225" y="2774950"/>
          <p14:tracePt t="28387" x="4848225" y="2767013"/>
          <p14:tracePt t="28388" x="4848225" y="2759075"/>
          <p14:tracePt t="28389" x="4848225" y="2743200"/>
          <p14:tracePt t="28390" x="4848225" y="2727325"/>
          <p14:tracePt t="28392" x="4848225" y="2711450"/>
          <p14:tracePt t="28393" x="4848225" y="2703513"/>
          <p14:tracePt t="28394" x="4848225" y="2695575"/>
          <p14:tracePt t="28395" x="4848225" y="2687638"/>
          <p14:tracePt t="28396" x="4848225" y="2679700"/>
          <p14:tracePt t="28398" x="4848225" y="2663825"/>
          <p14:tracePt t="28399" x="4848225" y="2655888"/>
          <p14:tracePt t="28400" x="4848225" y="2647950"/>
          <p14:tracePt t="28401" x="4848225" y="2640013"/>
          <p14:tracePt t="28402" x="4848225" y="2632075"/>
          <p14:tracePt t="28403" x="4848225" y="2624138"/>
          <p14:tracePt t="28404" x="4848225" y="2616200"/>
          <p14:tracePt t="28405" x="4848225" y="2608263"/>
          <p14:tracePt t="28406" x="4848225" y="2600325"/>
          <p14:tracePt t="28408" x="4848225" y="2592388"/>
          <p14:tracePt t="28409" x="4848225" y="2584450"/>
          <p14:tracePt t="28410" x="4848225" y="2576513"/>
          <p14:tracePt t="28411" x="4848225" y="2566988"/>
          <p14:tracePt t="28413" x="4848225" y="2559050"/>
          <p14:tracePt t="28415" x="4848225" y="2551113"/>
          <p14:tracePt t="28416" x="4848225" y="2543175"/>
          <p14:tracePt t="28418" x="4848225" y="2527300"/>
          <p14:tracePt t="28420" x="4848225" y="2519363"/>
          <p14:tracePt t="28422" x="4848225" y="2511425"/>
          <p14:tracePt t="28423" x="4856163" y="2511425"/>
          <p14:tracePt t="28424" x="4856163" y="2503488"/>
          <p14:tracePt t="28425" x="4856163" y="2495550"/>
          <p14:tracePt t="28427" x="4856163" y="2487613"/>
          <p14:tracePt t="28430" x="4856163" y="2479675"/>
          <p14:tracePt t="28431" x="4856163" y="2471738"/>
          <p14:tracePt t="28434" x="4856163" y="2463800"/>
          <p14:tracePt t="28435" x="4856163" y="2455863"/>
          <p14:tracePt t="28438" x="4856163" y="2447925"/>
          <p14:tracePt t="28441" x="4864100" y="2439988"/>
          <p14:tracePt t="28444" x="4872038" y="2432050"/>
          <p14:tracePt t="28447" x="4872038" y="2424113"/>
          <p14:tracePt t="28449" x="4872038" y="2416175"/>
          <p14:tracePt t="28454" x="4872038" y="2408238"/>
          <p14:tracePt t="28456" x="4872038" y="2400300"/>
          <p14:tracePt t="28459" x="4872038" y="2392363"/>
          <p14:tracePt t="28462" x="4879975" y="2384425"/>
          <p14:tracePt t="28467" x="4879975" y="2376488"/>
          <p14:tracePt t="28470" x="4887913" y="2368550"/>
          <p14:tracePt t="28475" x="4887913" y="2360613"/>
          <p14:tracePt t="28481" x="4887913" y="2352675"/>
          <p14:tracePt t="28484" x="4895850" y="2352675"/>
          <p14:tracePt t="28488" x="4903788" y="2352675"/>
          <p14:tracePt t="28489" x="4903788" y="2344738"/>
          <p14:tracePt t="28491" x="4903788" y="2336800"/>
          <p14:tracePt t="28499" x="4903788" y="2328863"/>
          <p14:tracePt t="28501" x="4911725" y="2320925"/>
          <p14:tracePt t="28505" x="4911725" y="2312988"/>
          <p14:tracePt t="28507" x="4919663" y="2305050"/>
          <p14:tracePt t="28511" x="4927600" y="2297113"/>
          <p14:tracePt t="28515" x="4935538" y="2289175"/>
          <p14:tracePt t="28518" x="4943475" y="2273300"/>
          <p14:tracePt t="28520" x="4951413" y="2265363"/>
          <p14:tracePt t="28523" x="4959350" y="2257425"/>
          <p14:tracePt t="28524" x="4967288" y="2257425"/>
          <p14:tracePt t="28527" x="4975225" y="2241550"/>
          <p14:tracePt t="28533" x="4991100" y="2224088"/>
          <p14:tracePt t="28534" x="4999038" y="2216150"/>
          <p14:tracePt t="28537" x="5006975" y="2208213"/>
          <p14:tracePt t="28540" x="5014913" y="2200275"/>
          <p14:tracePt t="28542" x="5022850" y="2200275"/>
          <p14:tracePt t="28544" x="5030788" y="2192338"/>
          <p14:tracePt t="28549" x="5038725" y="2184400"/>
          <p14:tracePt t="28551" x="5046663" y="2176463"/>
          <p14:tracePt t="28553" x="5064125" y="2176463"/>
          <p14:tracePt t="28556" x="5064125" y="2168525"/>
          <p14:tracePt t="28558" x="5072063" y="2168525"/>
          <p14:tracePt t="28561" x="5080000" y="2160588"/>
          <p14:tracePt t="28563" x="5087938" y="2152650"/>
          <p14:tracePt t="28566" x="5095875" y="2152650"/>
          <p14:tracePt t="28568" x="5095875" y="2144713"/>
          <p14:tracePt t="28571" x="5103813" y="2144713"/>
          <p14:tracePt t="28575" x="5111750" y="2144713"/>
          <p14:tracePt t="28578" x="5119688" y="2136775"/>
          <p14:tracePt t="28581" x="5127625" y="2136775"/>
          <p14:tracePt t="28584" x="5135563" y="2136775"/>
          <p14:tracePt t="28588" x="5143500" y="2136775"/>
          <p14:tracePt t="28590" x="5151438" y="2128838"/>
          <p14:tracePt t="28592" x="5159375" y="2128838"/>
          <p14:tracePt t="28596" x="5167313" y="2128838"/>
          <p14:tracePt t="28600" x="5183188" y="2128838"/>
          <p14:tracePt t="28602" x="5191125" y="2128838"/>
          <p14:tracePt t="28605" x="5199063" y="2128838"/>
          <p14:tracePt t="28608" x="5214938" y="2128838"/>
          <p14:tracePt t="28611" x="5222875" y="2128838"/>
          <p14:tracePt t="28615" x="5238750" y="2128838"/>
          <p14:tracePt t="28618" x="5246688" y="2128838"/>
          <p14:tracePt t="28622" x="5262563" y="2128838"/>
          <p14:tracePt t="28626" x="5278438" y="2128838"/>
          <p14:tracePt t="28628" x="5286375" y="2128838"/>
          <p14:tracePt t="28632" x="5302250" y="2128838"/>
          <p14:tracePt t="28634" x="5310188" y="2128838"/>
          <p14:tracePt t="28637" x="5318125" y="2128838"/>
          <p14:tracePt t="28639" x="5326063" y="2128838"/>
          <p14:tracePt t="28642" x="5334000" y="2128838"/>
          <p14:tracePt t="28643" x="5341938" y="2128838"/>
          <p14:tracePt t="28645" x="5349875" y="2128838"/>
          <p14:tracePt t="28649" x="5365750" y="2128838"/>
          <p14:tracePt t="28652" x="5373688" y="2120900"/>
          <p14:tracePt t="28656" x="5389563" y="2120900"/>
          <p14:tracePt t="28659" x="5397500" y="2120900"/>
          <p14:tracePt t="28661" x="5407025" y="2120900"/>
          <p14:tracePt t="28663" x="5414963" y="2120900"/>
          <p14:tracePt t="28667" x="5422900" y="2120900"/>
          <p14:tracePt t="28669" x="5430838" y="2120900"/>
          <p14:tracePt t="28671" x="5446713" y="2120900"/>
          <p14:tracePt t="28674" x="5454650" y="2120900"/>
          <p14:tracePt t="28676" x="5462588" y="2120900"/>
          <p14:tracePt t="28678" x="5470525" y="2120900"/>
          <p14:tracePt t="28680" x="5478463" y="2120900"/>
          <p14:tracePt t="28682" x="5486400" y="2120900"/>
          <p14:tracePt t="28684" x="5494338" y="2120900"/>
          <p14:tracePt t="28687" x="5502275" y="2120900"/>
          <p14:tracePt t="28688" x="5510213" y="2120900"/>
          <p14:tracePt t="28690" x="5518150" y="2120900"/>
          <p14:tracePt t="28692" x="5526088" y="2120900"/>
          <p14:tracePt t="28695" x="5534025" y="2120900"/>
          <p14:tracePt t="28697" x="5541963" y="2120900"/>
          <p14:tracePt t="28698" x="5549900" y="2120900"/>
          <p14:tracePt t="28700" x="5557838" y="2120900"/>
          <p14:tracePt t="28702" x="5573713" y="2120900"/>
          <p14:tracePt t="28704" x="5581650" y="2120900"/>
          <p14:tracePt t="28706" x="5589588" y="2120900"/>
          <p14:tracePt t="28707" x="5597525" y="2120900"/>
          <p14:tracePt t="28709" x="5605463" y="2120900"/>
          <p14:tracePt t="28711" x="5613400" y="2120900"/>
          <p14:tracePt t="28712" x="5621338" y="2120900"/>
          <p14:tracePt t="28714" x="5629275" y="2120900"/>
          <p14:tracePt t="28715" x="5637213" y="2120900"/>
          <p14:tracePt t="28717" x="5645150" y="2120900"/>
          <p14:tracePt t="28718" x="5653088" y="2128838"/>
          <p14:tracePt t="28719" x="5661025" y="2128838"/>
          <p14:tracePt t="28720" x="5676900" y="2128838"/>
          <p14:tracePt t="28722" x="5684838" y="2128838"/>
          <p14:tracePt t="28724" x="5700713" y="2128838"/>
          <p14:tracePt t="28726" x="5708650" y="2128838"/>
          <p14:tracePt t="28727" x="5716588" y="2128838"/>
          <p14:tracePt t="28728" x="5724525" y="2128838"/>
          <p14:tracePt t="28729" x="5732463" y="2128838"/>
          <p14:tracePt t="28731" x="5740400" y="2128838"/>
          <p14:tracePt t="28732" x="5749925" y="2128838"/>
          <p14:tracePt t="28733" x="5757863" y="2128838"/>
          <p14:tracePt t="28734" x="5765800" y="2128838"/>
          <p14:tracePt t="28736" x="5781675" y="2128838"/>
          <p14:tracePt t="28738" x="5789613" y="2128838"/>
          <p14:tracePt t="28739" x="5797550" y="2128838"/>
          <p14:tracePt t="28740" x="5805488" y="2128838"/>
          <p14:tracePt t="28741" x="5813425" y="2128838"/>
          <p14:tracePt t="28743" x="5821363" y="2128838"/>
          <p14:tracePt t="28744" x="5829300" y="2128838"/>
          <p14:tracePt t="28745" x="5837238" y="2128838"/>
          <p14:tracePt t="28747" x="5845175" y="2128838"/>
          <p14:tracePt t="28748" x="5853113" y="2128838"/>
          <p14:tracePt t="28749" x="5861050" y="2128838"/>
          <p14:tracePt t="28750" x="5868988" y="2128838"/>
          <p14:tracePt t="28752" x="5876925" y="2128838"/>
          <p14:tracePt t="28753" x="5884863" y="2128838"/>
          <p14:tracePt t="28754" x="5892800" y="2128838"/>
          <p14:tracePt t="28756" x="5900738" y="2128838"/>
          <p14:tracePt t="28757" x="5908675" y="2128838"/>
          <p14:tracePt t="28758" x="5916613" y="2128838"/>
          <p14:tracePt t="28760" x="5924550" y="2128838"/>
          <p14:tracePt t="28761" x="5932488" y="2128838"/>
          <p14:tracePt t="28762" x="5940425" y="2128838"/>
          <p14:tracePt t="28764" x="5948363" y="2128838"/>
          <p14:tracePt t="28765" x="5956300" y="2128838"/>
          <p14:tracePt t="28767" x="5964238" y="2128838"/>
          <p14:tracePt t="28768" x="5972175" y="2128838"/>
          <p14:tracePt t="28770" x="5980113" y="2128838"/>
          <p14:tracePt t="28772" x="5988050" y="2128838"/>
          <p14:tracePt t="28774" x="5995988" y="2128838"/>
          <p14:tracePt t="28775" x="6003925" y="2128838"/>
          <p14:tracePt t="28777" x="6011863" y="2128838"/>
          <p14:tracePt t="28780" x="6019800" y="2128838"/>
          <p14:tracePt t="28781" x="6027738" y="2128838"/>
          <p14:tracePt t="28782" x="6035675" y="2128838"/>
          <p14:tracePt t="28785" x="6043613" y="2128838"/>
          <p14:tracePt t="28788" x="6059488" y="2128838"/>
          <p14:tracePt t="28792" x="6067425" y="2128838"/>
          <p14:tracePt t="28797" x="6075363" y="2128838"/>
          <p14:tracePt t="28801" x="6083300" y="2128838"/>
          <p14:tracePt t="28803" x="6091238" y="2128838"/>
          <p14:tracePt t="28814" x="6100763" y="2128838"/>
          <p14:tracePt t="28890" x="6091238" y="2128838"/>
          <p14:tracePt t="28893" x="6075363" y="2128838"/>
          <p14:tracePt t="28895" x="6067425" y="2128838"/>
          <p14:tracePt t="28900" x="6043613" y="2128838"/>
          <p14:tracePt t="28902" x="6027738" y="2120900"/>
          <p14:tracePt t="28906" x="6003925" y="2120900"/>
          <p14:tracePt t="28908" x="5988050" y="2120900"/>
          <p14:tracePt t="28909" x="5972175" y="2120900"/>
          <p14:tracePt t="28911" x="5964238" y="2120900"/>
          <p14:tracePt t="28913" x="5956300" y="2112963"/>
          <p14:tracePt t="28916" x="5924550" y="2112963"/>
          <p14:tracePt t="28917" x="5916613" y="2112963"/>
          <p14:tracePt t="28919" x="5900738" y="2112963"/>
          <p14:tracePt t="28921" x="5876925" y="2112963"/>
          <p14:tracePt t="28925" x="5853113" y="2112963"/>
          <p14:tracePt t="28927" x="5829300" y="2112963"/>
          <p14:tracePt t="28932" x="5789613" y="2105025"/>
          <p14:tracePt t="28934" x="5773738" y="2105025"/>
          <p14:tracePt t="28936" x="5765800" y="2105025"/>
          <p14:tracePt t="28937" x="5757863" y="2105025"/>
          <p14:tracePt t="28939" x="5740400" y="2105025"/>
          <p14:tracePt t="28942" x="5732463" y="2105025"/>
          <p14:tracePt t="28943" x="5716588" y="2105025"/>
          <p14:tracePt t="28944" x="5708650" y="2105025"/>
          <p14:tracePt t="28945" x="5700713" y="2105025"/>
          <p14:tracePt t="28947" x="5692775" y="2105025"/>
          <p14:tracePt t="28949" x="5676900" y="2105025"/>
          <p14:tracePt t="28951" x="5668963" y="2105025"/>
          <p14:tracePt t="28953" x="5661025" y="2105025"/>
          <p14:tracePt t="28954" x="5653088" y="2105025"/>
          <p14:tracePt t="28957" x="5645150" y="2105025"/>
          <p14:tracePt t="28960" x="5637213" y="2105025"/>
          <p14:tracePt t="28963" x="5629275" y="2105025"/>
          <p14:tracePt t="28964" x="5621338" y="2105025"/>
          <p14:tracePt t="29054" x="5637213" y="2105025"/>
          <p14:tracePt t="29057" x="5645150" y="2105025"/>
          <p14:tracePt t="29060" x="5661025" y="2105025"/>
          <p14:tracePt t="29063" x="5676900" y="2105025"/>
          <p14:tracePt t="29067" x="5700713" y="2105025"/>
          <p14:tracePt t="29069" x="5708650" y="2105025"/>
          <p14:tracePt t="29071" x="5724525" y="2105025"/>
          <p14:tracePt t="29073" x="5740400" y="2105025"/>
          <p14:tracePt t="29075" x="5765800" y="2112963"/>
          <p14:tracePt t="29077" x="5773738" y="2120900"/>
          <p14:tracePt t="29079" x="5789613" y="2120900"/>
          <p14:tracePt t="29083" x="5837238" y="2120900"/>
          <p14:tracePt t="29085" x="5853113" y="2128838"/>
          <p14:tracePt t="29087" x="5876925" y="2128838"/>
          <p14:tracePt t="29089" x="5892800" y="2128838"/>
          <p14:tracePt t="29091" x="5908675" y="2136775"/>
          <p14:tracePt t="29093" x="5924550" y="2136775"/>
          <p14:tracePt t="29095" x="5956300" y="2144713"/>
          <p14:tracePt t="29096" x="5964238" y="2144713"/>
          <p14:tracePt t="29096" x="5972175" y="2144713"/>
          <p14:tracePt t="29098" x="5995988" y="2144713"/>
          <p14:tracePt t="29100" x="6019800" y="2152650"/>
          <p14:tracePt t="29101" x="6035675" y="2152650"/>
          <p14:tracePt t="29102" x="6043613" y="2152650"/>
          <p14:tracePt t="29103" x="6051550" y="2152650"/>
          <p14:tracePt t="29104" x="6059488" y="2152650"/>
          <p14:tracePt t="29105" x="6083300" y="2160588"/>
          <p14:tracePt t="29115" x="6180138" y="2176463"/>
          <p14:tracePt t="29117" x="6188075" y="2176463"/>
          <p14:tracePt t="29118" x="6203950" y="2176463"/>
          <p14:tracePt t="29119" x="6219825" y="2176463"/>
          <p14:tracePt t="29121" x="6235700" y="2184400"/>
          <p14:tracePt t="29122" x="6243638" y="2184400"/>
          <p14:tracePt t="29123" x="6251575" y="2184400"/>
          <p14:tracePt t="29124" x="6259513" y="2184400"/>
          <p14:tracePt t="29125" x="6267450" y="2184400"/>
          <p14:tracePt t="29126" x="6275388" y="2184400"/>
          <p14:tracePt t="29127" x="6283325" y="2184400"/>
          <p14:tracePt t="29130" x="6299200" y="2184400"/>
          <p14:tracePt t="29132" x="6315075" y="2192338"/>
          <p14:tracePt t="29133" x="6323013" y="2192338"/>
          <p14:tracePt t="29135" x="6330950" y="2200275"/>
          <p14:tracePt t="29136" x="6338888" y="2200275"/>
          <p14:tracePt t="29138" x="6346825" y="2200275"/>
          <p14:tracePt t="29139" x="6354763" y="2200275"/>
          <p14:tracePt t="29141" x="6362700" y="2200275"/>
          <p14:tracePt t="29143" x="6370638" y="2200275"/>
          <p14:tracePt t="29147" x="6386513" y="2200275"/>
          <p14:tracePt t="29150" x="6394450" y="2200275"/>
          <p14:tracePt t="29154" x="6402388" y="2200275"/>
          <p14:tracePt t="29204" x="6402388" y="2208213"/>
          <p14:tracePt t="29230" x="6386513" y="2208213"/>
          <p14:tracePt t="29232" x="6370638" y="2208213"/>
          <p14:tracePt t="29234" x="6354763" y="2208213"/>
          <p14:tracePt t="29236" x="6346825" y="2216150"/>
          <p14:tracePt t="29237" x="6330950" y="2216150"/>
          <p14:tracePt t="29239" x="6307138" y="2216150"/>
          <p14:tracePt t="29241" x="6299200" y="2216150"/>
          <p14:tracePt t="29242" x="6267450" y="2216150"/>
          <p14:tracePt t="29244" x="6235700" y="2224088"/>
          <p14:tracePt t="29246" x="6227763" y="2224088"/>
          <p14:tracePt t="29248" x="6172200" y="2224088"/>
          <p14:tracePt t="29250" x="6132513" y="2224088"/>
          <p14:tracePt t="29252" x="6124575" y="2224088"/>
          <p14:tracePt t="29253" x="6091238" y="2224088"/>
          <p14:tracePt t="29255" x="6067425" y="2224088"/>
          <p14:tracePt t="29257" x="6027738" y="2224088"/>
          <p14:tracePt t="29258" x="5972175" y="2224088"/>
          <p14:tracePt t="29260" x="5956300" y="2224088"/>
          <p14:tracePt t="29262" x="5908675" y="2224088"/>
          <p14:tracePt t="29264" x="5853113" y="2224088"/>
          <p14:tracePt t="29266" x="5829300" y="2216150"/>
          <p14:tracePt t="29268" x="5789613" y="2216150"/>
          <p14:tracePt t="29269" x="5749925" y="2216150"/>
          <p14:tracePt t="29271" x="5708650" y="2208213"/>
          <p14:tracePt t="29273" x="5653088" y="2208213"/>
          <p14:tracePt t="29274" x="5637213" y="2208213"/>
          <p14:tracePt t="29275" x="5621338" y="2208213"/>
          <p14:tracePt t="29277" x="5581650" y="2208213"/>
          <p14:tracePt t="29279" x="5541963" y="2200275"/>
          <p14:tracePt t="29281" x="5502275" y="2192338"/>
          <p14:tracePt t="29283" x="5470525" y="2192338"/>
          <p14:tracePt t="29284" x="5454650" y="2192338"/>
          <p14:tracePt t="29285" x="5438775" y="2184400"/>
          <p14:tracePt t="29286" x="5422900" y="2184400"/>
          <p14:tracePt t="29287" x="5407025" y="2184400"/>
          <p14:tracePt t="29288" x="5389563" y="2184400"/>
          <p14:tracePt t="29289" x="5381625" y="2184400"/>
          <p14:tracePt t="29290" x="5365750" y="2184400"/>
          <p14:tracePt t="29291" x="5349875" y="2184400"/>
          <p14:tracePt t="29292" x="5341938" y="2184400"/>
          <p14:tracePt t="29293" x="5334000" y="2184400"/>
          <p14:tracePt t="29294" x="5326063" y="2184400"/>
          <p14:tracePt t="29295" x="5318125" y="2184400"/>
          <p14:tracePt t="29297" x="5302250" y="2184400"/>
          <p14:tracePt t="29299" x="5294313" y="2184400"/>
          <p14:tracePt t="29300" x="5286375" y="2184400"/>
          <p14:tracePt t="29302" x="5278438" y="2184400"/>
          <p14:tracePt t="29306" x="5270500" y="2184400"/>
          <p14:tracePt t="29318" x="5270500" y="2176463"/>
          <p14:tracePt t="29327" x="5278438" y="2176463"/>
          <p14:tracePt t="29330" x="5286375" y="2176463"/>
          <p14:tracePt t="29331" x="5294313" y="2176463"/>
          <p14:tracePt t="29334" x="5302250" y="2176463"/>
          <p14:tracePt t="29335" x="5310188" y="2176463"/>
          <p14:tracePt t="29337" x="5326063" y="2176463"/>
          <p14:tracePt t="29339" x="5334000" y="2176463"/>
          <p14:tracePt t="29340" x="5341938" y="2176463"/>
          <p14:tracePt t="29341" x="5349875" y="2176463"/>
          <p14:tracePt t="29342" x="5365750" y="2176463"/>
          <p14:tracePt t="29343" x="5373688" y="2176463"/>
          <p14:tracePt t="29344" x="5381625" y="2176463"/>
          <p14:tracePt t="29345" x="5389563" y="2176463"/>
          <p14:tracePt t="29347" x="5422900" y="2176463"/>
          <p14:tracePt t="29348" x="5430838" y="2176463"/>
          <p14:tracePt t="29349" x="5438775" y="2176463"/>
          <p14:tracePt t="29350" x="5454650" y="2176463"/>
          <p14:tracePt t="29351" x="5470525" y="2176463"/>
          <p14:tracePt t="29352" x="5478463" y="2176463"/>
          <p14:tracePt t="29353" x="5486400" y="2176463"/>
          <p14:tracePt t="29354" x="5502275" y="2176463"/>
          <p14:tracePt t="29355" x="5518150" y="2176463"/>
          <p14:tracePt t="29356" x="5534025" y="2176463"/>
          <p14:tracePt t="29357" x="5549900" y="2176463"/>
          <p14:tracePt t="29358" x="5557838" y="2176463"/>
          <p14:tracePt t="29359" x="5573713" y="2176463"/>
          <p14:tracePt t="29360" x="5597525" y="2176463"/>
          <p14:tracePt t="29361" x="5605463" y="2176463"/>
          <p14:tracePt t="29362" x="5621338" y="2176463"/>
          <p14:tracePt t="29363" x="5637213" y="2176463"/>
          <p14:tracePt t="29364" x="5653088" y="2176463"/>
          <p14:tracePt t="29365" x="5668963" y="2176463"/>
          <p14:tracePt t="29366" x="5684838" y="2176463"/>
          <p14:tracePt t="29367" x="5700713" y="2184400"/>
          <p14:tracePt t="29368" x="5708650" y="2184400"/>
          <p14:tracePt t="29369" x="5724525" y="2184400"/>
          <p14:tracePt t="29370" x="5740400" y="2184400"/>
          <p14:tracePt t="29371" x="5765800" y="2184400"/>
          <p14:tracePt t="29372" x="5773738" y="2184400"/>
          <p14:tracePt t="29373" x="5797550" y="2184400"/>
          <p14:tracePt t="29374" x="5813425" y="2184400"/>
          <p14:tracePt t="29375" x="5821363" y="2192338"/>
          <p14:tracePt t="29376" x="5845175" y="2192338"/>
          <p14:tracePt t="29377" x="5861050" y="2192338"/>
          <p14:tracePt t="29378" x="5876925" y="2192338"/>
          <p14:tracePt t="29379" x="5892800" y="2200275"/>
          <p14:tracePt t="29380" x="5908675" y="2200275"/>
          <p14:tracePt t="29381" x="5924550" y="2200275"/>
          <p14:tracePt t="29382" x="5940425" y="2200275"/>
          <p14:tracePt t="29383" x="5964238" y="2200275"/>
          <p14:tracePt t="29384" x="5972175" y="2200275"/>
          <p14:tracePt t="29385" x="5995988" y="2200275"/>
          <p14:tracePt t="29386" x="6011863" y="2200275"/>
          <p14:tracePt t="29387" x="6019800" y="2208213"/>
          <p14:tracePt t="29388" x="6043613" y="2208213"/>
          <p14:tracePt t="29389" x="6059488" y="2208213"/>
          <p14:tracePt t="29390" x="6067425" y="2216150"/>
          <p14:tracePt t="29391" x="6083300" y="2216150"/>
          <p14:tracePt t="29392" x="6091238" y="2216150"/>
          <p14:tracePt t="29393" x="6116638" y="2224088"/>
          <p14:tracePt t="29394" x="6132513" y="2224088"/>
          <p14:tracePt t="29395" x="6140450" y="2224088"/>
          <p14:tracePt t="29396" x="6148388" y="2224088"/>
          <p14:tracePt t="29397" x="6164263" y="2224088"/>
          <p14:tracePt t="29398" x="6180138" y="2224088"/>
          <p14:tracePt t="29399" x="6188075" y="2224088"/>
          <p14:tracePt t="29400" x="6203950" y="2233613"/>
          <p14:tracePt t="29401" x="6219825" y="2233613"/>
          <p14:tracePt t="29402" x="6227763" y="2233613"/>
          <p14:tracePt t="29403" x="6235700" y="2233613"/>
          <p14:tracePt t="29404" x="6251575" y="2233613"/>
          <p14:tracePt t="29405" x="6259513" y="2233613"/>
          <p14:tracePt t="29406" x="6275388" y="2233613"/>
          <p14:tracePt t="29407" x="6283325" y="2233613"/>
          <p14:tracePt t="29408" x="6291263" y="2233613"/>
          <p14:tracePt t="29409" x="6307138" y="2241550"/>
          <p14:tracePt t="29411" x="6315075" y="2241550"/>
          <p14:tracePt t="29412" x="6330950" y="2241550"/>
          <p14:tracePt t="29414" x="6346825" y="2249488"/>
          <p14:tracePt t="29416" x="6362700" y="2257425"/>
          <p14:tracePt t="29418" x="6370638" y="2257425"/>
          <p14:tracePt t="29419" x="6378575" y="2257425"/>
          <p14:tracePt t="29420" x="6386513" y="2257425"/>
          <p14:tracePt t="29422" x="6394450" y="2257425"/>
          <p14:tracePt t="29424" x="6402388" y="2257425"/>
          <p14:tracePt t="29427" x="6402388" y="2265363"/>
          <p14:tracePt t="29428" x="6410325" y="2265363"/>
          <p14:tracePt t="29432" x="6418263" y="2265363"/>
          <p14:tracePt t="29506" x="6410325" y="2265363"/>
          <p14:tracePt t="29511" x="6402388" y="2265363"/>
          <p14:tracePt t="29515" x="6394450" y="2265363"/>
          <p14:tracePt t="29517" x="6386513" y="2265363"/>
          <p14:tracePt t="29518" x="6378575" y="2265363"/>
          <p14:tracePt t="29522" x="6370638" y="2265363"/>
          <p14:tracePt t="29524" x="6362700" y="2265363"/>
          <p14:tracePt t="29527" x="6346825" y="2265363"/>
          <p14:tracePt t="29530" x="6338888" y="2265363"/>
          <p14:tracePt t="29533" x="6330950" y="2265363"/>
          <p14:tracePt t="29535" x="6315075" y="2265363"/>
          <p14:tracePt t="29539" x="6307138" y="2265363"/>
          <p14:tracePt t="29541" x="6299200" y="2265363"/>
          <p14:tracePt t="29543" x="6291263" y="2265363"/>
          <p14:tracePt t="29545" x="6283325" y="2265363"/>
          <p14:tracePt t="29547" x="6275388" y="2265363"/>
          <p14:tracePt t="29551" x="6267450" y="2265363"/>
          <p14:tracePt t="29552" x="6259513" y="2265363"/>
          <p14:tracePt t="29556" x="6251575" y="2265363"/>
          <p14:tracePt t="29561" x="6243638" y="2265363"/>
          <p14:tracePt t="29614" x="6251575" y="2265363"/>
          <p14:tracePt t="29618" x="6259513" y="2265363"/>
          <p14:tracePt t="29621" x="6267450" y="2265363"/>
          <p14:tracePt t="29623" x="6275388" y="2265363"/>
          <p14:tracePt t="29625" x="6291263" y="2265363"/>
          <p14:tracePt t="29628" x="6299200" y="2265363"/>
          <p14:tracePt t="29632" x="6323013" y="2265363"/>
          <p14:tracePt t="29634" x="6330950" y="2265363"/>
          <p14:tracePt t="29635" x="6338888" y="2265363"/>
          <p14:tracePt t="29636" x="6346825" y="2265363"/>
          <p14:tracePt t="29637" x="6354763" y="2265363"/>
          <p14:tracePt t="29639" x="6370638" y="2265363"/>
          <p14:tracePt t="29641" x="6378575" y="2265363"/>
          <p14:tracePt t="29643" x="6386513" y="2265363"/>
          <p14:tracePt t="29644" x="6394450" y="2265363"/>
          <p14:tracePt t="29645" x="6402388" y="2265363"/>
          <p14:tracePt t="29647" x="6410325" y="2265363"/>
          <p14:tracePt t="29648" x="6418263" y="2265363"/>
          <p14:tracePt t="29649" x="6426200" y="2265363"/>
          <p14:tracePt t="29650" x="6434138" y="2265363"/>
          <p14:tracePt t="29652" x="6451600" y="2265363"/>
          <p14:tracePt t="29654" x="6459538" y="2265363"/>
          <p14:tracePt t="29656" x="6467475" y="2265363"/>
          <p14:tracePt t="29657" x="6475413" y="2265363"/>
          <p14:tracePt t="29658" x="6483350" y="2265363"/>
          <p14:tracePt t="29660" x="6491288" y="2265363"/>
          <p14:tracePt t="29662" x="6499225" y="2265363"/>
          <p14:tracePt t="29664" x="6507163" y="2265363"/>
          <p14:tracePt t="29667" x="6515100" y="2265363"/>
          <p14:tracePt t="29669" x="6523038" y="2265363"/>
          <p14:tracePt t="29714" x="6523038" y="2273300"/>
          <p14:tracePt t="29721" x="6507163" y="2273300"/>
          <p14:tracePt t="29726" x="6499225" y="2273300"/>
          <p14:tracePt t="29728" x="6483350" y="2273300"/>
          <p14:tracePt t="29733" x="6475413" y="2273300"/>
          <p14:tracePt t="29735" x="6459538" y="2273300"/>
          <p14:tracePt t="29737" x="6451600" y="2273300"/>
          <p14:tracePt t="29738" x="6442075" y="2273300"/>
          <p14:tracePt t="29740" x="6434138" y="2273300"/>
          <p14:tracePt t="29743" x="6426200" y="2273300"/>
          <p14:tracePt t="29745" x="6410325" y="2273300"/>
          <p14:tracePt t="29750" x="6386513" y="2273300"/>
          <p14:tracePt t="29752" x="6378575" y="2273300"/>
          <p14:tracePt t="29753" x="6370638" y="2273300"/>
          <p14:tracePt t="29754" x="6362700" y="2273300"/>
          <p14:tracePt t="29756" x="6354763" y="2273300"/>
          <p14:tracePt t="29758" x="6346825" y="2273300"/>
          <p14:tracePt t="29760" x="6338888" y="2273300"/>
          <p14:tracePt t="29761" x="6330950" y="2273300"/>
          <p14:tracePt t="29764" x="6323013" y="2273300"/>
          <p14:tracePt t="29766" x="6315075" y="2273300"/>
          <p14:tracePt t="29768" x="6307138" y="2273300"/>
          <p14:tracePt t="29770" x="6299200" y="2273300"/>
          <p14:tracePt t="29773" x="6291263" y="2273300"/>
          <p14:tracePt t="29777" x="6283325" y="2273300"/>
          <p14:tracePt t="29780" x="6275388" y="2273300"/>
          <p14:tracePt t="29785" x="6267450" y="2273300"/>
          <p14:tracePt t="29791" x="6259513" y="2273300"/>
          <p14:tracePt t="29870" x="6267450" y="2273300"/>
          <p14:tracePt t="29873" x="6275388" y="2273300"/>
          <p14:tracePt t="29876" x="6275388" y="2265363"/>
          <p14:tracePt t="29878" x="6283325" y="2265363"/>
          <p14:tracePt t="29882" x="6291263" y="2265363"/>
          <p14:tracePt t="29884" x="6299200" y="2265363"/>
          <p14:tracePt t="29886" x="6307138" y="2265363"/>
          <p14:tracePt t="29889" x="6315075" y="2265363"/>
          <p14:tracePt t="29892" x="6323013" y="2265363"/>
          <p14:tracePt t="29895" x="6338888" y="2265363"/>
          <p14:tracePt t="29900" x="6346825" y="2265363"/>
          <p14:tracePt t="29904" x="6354763" y="2265363"/>
          <p14:tracePt t="29906" x="6362700" y="2265363"/>
          <p14:tracePt t="29908" x="6370638" y="2265363"/>
          <p14:tracePt t="29911" x="6378575" y="2265363"/>
          <p14:tracePt t="29917" x="6386513" y="2265363"/>
          <p14:tracePt t="29975" x="6378575" y="2265363"/>
          <p14:tracePt t="29979" x="6370638" y="2273300"/>
          <p14:tracePt t="29981" x="6362700" y="2273300"/>
          <p14:tracePt t="29985" x="6354763" y="2273300"/>
          <p14:tracePt t="29987" x="6346825" y="2273300"/>
          <p14:tracePt t="29990" x="6330950" y="2273300"/>
          <p14:tracePt t="29994" x="6323013" y="2273300"/>
          <p14:tracePt t="29996" x="6315075" y="2273300"/>
          <p14:tracePt t="30000" x="6299200" y="2273300"/>
          <p14:tracePt t="30002" x="6291263" y="2273300"/>
          <p14:tracePt t="30003" x="6275388" y="2273300"/>
          <p14:tracePt t="30005" x="6267450" y="2273300"/>
          <p14:tracePt t="30007" x="6259513" y="2273300"/>
          <p14:tracePt t="30009" x="6243638" y="2273300"/>
          <p14:tracePt t="30010" x="6235700" y="2273300"/>
          <p14:tracePt t="30012" x="6227763" y="2273300"/>
          <p14:tracePt t="30015" x="6219825" y="2273300"/>
          <p14:tracePt t="30018" x="6203950" y="2273300"/>
          <p14:tracePt t="30020" x="6188075" y="2273300"/>
          <p14:tracePt t="30022" x="6180138" y="2265363"/>
          <p14:tracePt t="30023" x="6172200" y="2265363"/>
          <p14:tracePt t="30025" x="6156325" y="2265363"/>
          <p14:tracePt t="30027" x="6148388" y="2265363"/>
          <p14:tracePt t="30030" x="6132513" y="2265363"/>
          <p14:tracePt t="30033" x="6124575" y="2265363"/>
          <p14:tracePt t="30034" x="6116638" y="2265363"/>
          <p14:tracePt t="30037" x="6108700" y="2265363"/>
          <p14:tracePt t="30038" x="6108700" y="2257425"/>
          <p14:tracePt t="30040" x="6091238" y="2257425"/>
          <p14:tracePt t="30048" x="6083300" y="2257425"/>
          <p14:tracePt t="30056" x="6075363" y="2257425"/>
          <p14:tracePt t="30137" x="6083300" y="2257425"/>
          <p14:tracePt t="30143" x="6091238" y="2257425"/>
          <p14:tracePt t="30144" x="6100763" y="2257425"/>
          <p14:tracePt t="30149" x="6108700" y="2257425"/>
          <p14:tracePt t="30152" x="6116638" y="2257425"/>
          <p14:tracePt t="30156" x="6132513" y="2257425"/>
          <p14:tracePt t="30160" x="6140450" y="2257425"/>
          <p14:tracePt t="30163" x="6148388" y="2257425"/>
          <p14:tracePt t="30166" x="6156325" y="2257425"/>
          <p14:tracePt t="30168" x="6164263" y="2257425"/>
          <p14:tracePt t="30171" x="6172200" y="2257425"/>
          <p14:tracePt t="30173" x="6180138" y="2257425"/>
          <p14:tracePt t="30176" x="6196013" y="2257425"/>
          <p14:tracePt t="30179" x="6203950" y="2257425"/>
          <p14:tracePt t="30183" x="6211888" y="2257425"/>
          <p14:tracePt t="30185" x="6227763" y="2257425"/>
          <p14:tracePt t="30188" x="6235700" y="2257425"/>
          <p14:tracePt t="30190" x="6243638" y="2257425"/>
          <p14:tracePt t="30192" x="6251575" y="2257425"/>
          <p14:tracePt t="30195" x="6259513" y="2257425"/>
          <p14:tracePt t="30199" x="6275388" y="2257425"/>
          <p14:tracePt t="30202" x="6283325" y="2257425"/>
          <p14:tracePt t="30206" x="6291263" y="2257425"/>
          <p14:tracePt t="30211" x="6299200" y="2257425"/>
          <p14:tracePt t="30217" x="6307138" y="2257425"/>
          <p14:tracePt t="30222" x="6315075" y="2257425"/>
          <p14:tracePt t="30281" x="6307138" y="2257425"/>
          <p14:tracePt t="30285" x="6299200" y="2257425"/>
          <p14:tracePt t="30288" x="6283325" y="2257425"/>
          <p14:tracePt t="30291" x="6275388" y="2257425"/>
          <p14:tracePt t="30293" x="6267450" y="2257425"/>
          <p14:tracePt t="30295" x="6251575" y="2257425"/>
          <p14:tracePt t="30298" x="6235700" y="2257425"/>
          <p14:tracePt t="30301" x="6211888" y="2257425"/>
          <p14:tracePt t="30303" x="6196013" y="2257425"/>
          <p14:tracePt t="30305" x="6180138" y="2257425"/>
          <p14:tracePt t="30306" x="6172200" y="2257425"/>
          <p14:tracePt t="30309" x="6156325" y="2257425"/>
          <p14:tracePt t="30311" x="6140450" y="2257425"/>
          <p14:tracePt t="30312" x="6116638" y="2257425"/>
          <p14:tracePt t="30314" x="6100763" y="2257425"/>
          <p14:tracePt t="30315" x="6091238" y="2257425"/>
          <p14:tracePt t="30317" x="6067425" y="2257425"/>
          <p14:tracePt t="30319" x="6051550" y="2257425"/>
          <p14:tracePt t="30321" x="6043613" y="2257425"/>
          <p14:tracePt t="30322" x="6027738" y="2257425"/>
          <p14:tracePt t="30324" x="6011863" y="2257425"/>
          <p14:tracePt t="30325" x="6003925" y="2249488"/>
          <p14:tracePt t="30326" x="5995988" y="2249488"/>
          <p14:tracePt t="30328" x="5988050" y="2249488"/>
          <p14:tracePt t="30331" x="5972175" y="2249488"/>
          <p14:tracePt t="30333" x="5956300" y="2249488"/>
          <p14:tracePt t="30334" x="5948363" y="2249488"/>
          <p14:tracePt t="30336" x="5940425" y="2249488"/>
          <p14:tracePt t="30337" x="5932488" y="2249488"/>
          <p14:tracePt t="30339" x="5924550" y="2249488"/>
          <p14:tracePt t="30340" x="5916613" y="2249488"/>
          <p14:tracePt t="30343" x="5908675" y="2249488"/>
          <p14:tracePt t="30345" x="5900738" y="2249488"/>
          <p14:tracePt t="30350" x="5892800" y="2249488"/>
          <p14:tracePt t="30404" x="5900738" y="2249488"/>
          <p14:tracePt t="30407" x="5900738" y="2241550"/>
          <p14:tracePt t="30410" x="5908675" y="2241550"/>
          <p14:tracePt t="30411" x="5916613" y="2241550"/>
          <p14:tracePt t="30415" x="5924550" y="2233613"/>
          <p14:tracePt t="30421" x="5932488" y="2233613"/>
          <p14:tracePt t="30425" x="5940425" y="2233613"/>
          <p14:tracePt t="30427" x="5948363" y="2233613"/>
          <p14:tracePt t="30430" x="5956300" y="2233613"/>
          <p14:tracePt t="30434" x="5964238" y="2233613"/>
          <p14:tracePt t="30439" x="5972175" y="2233613"/>
          <p14:tracePt t="30442" x="5980113" y="2233613"/>
          <p14:tracePt t="30443" x="5980113" y="2224088"/>
          <p14:tracePt t="30446" x="5988050" y="2224088"/>
          <p14:tracePt t="30452" x="5995988" y="2224088"/>
          <p14:tracePt t="30456" x="6003925" y="2224088"/>
          <p14:tracePt t="30459" x="6011863" y="2224088"/>
          <p14:tracePt t="30466" x="6019800" y="2224088"/>
          <p14:tracePt t="30546" x="6011863" y="2224088"/>
          <p14:tracePt t="30551" x="6003925" y="2224088"/>
          <p14:tracePt t="30562" x="5995988" y="2224088"/>
          <p14:tracePt t="30584" x="5988050" y="2224088"/>
          <p14:tracePt t="30649" x="5995988" y="2224088"/>
          <p14:tracePt t="30655" x="6003925" y="2224088"/>
          <p14:tracePt t="30658" x="6011863" y="2233613"/>
          <p14:tracePt t="30662" x="6019800" y="2233613"/>
          <p14:tracePt t="30666" x="6027738" y="2233613"/>
          <p14:tracePt t="30672" x="6035675" y="2233613"/>
          <p14:tracePt t="30677" x="6043613" y="2233613"/>
          <p14:tracePt t="30710" x="6051550" y="2233613"/>
          <p14:tracePt t="30756" x="6051550" y="2241550"/>
          <p14:tracePt t="30764" x="6051550" y="2249488"/>
          <p14:tracePt t="30770" x="6051550" y="2257425"/>
          <p14:tracePt t="30773" x="6051550" y="2265363"/>
          <p14:tracePt t="30775" x="6043613" y="2273300"/>
          <p14:tracePt t="30780" x="6043613" y="2281238"/>
          <p14:tracePt t="30783" x="6043613" y="2289175"/>
          <p14:tracePt t="30785" x="6043613" y="2305050"/>
          <p14:tracePt t="30787" x="6035675" y="2305050"/>
          <p14:tracePt t="30789" x="6035675" y="2312988"/>
          <p14:tracePt t="30791" x="6035675" y="2320925"/>
          <p14:tracePt t="30792" x="6035675" y="2328863"/>
          <p14:tracePt t="30794" x="6035675" y="2336800"/>
          <p14:tracePt t="30799" x="6035675" y="2360613"/>
          <p14:tracePt t="30802" x="6035675" y="2368550"/>
          <p14:tracePt t="30804" x="6035675" y="2384425"/>
          <p14:tracePt t="30805" x="6035675" y="2392363"/>
          <p14:tracePt t="30806" x="6035675" y="2400300"/>
          <p14:tracePt t="30808" x="6035675" y="2408238"/>
          <p14:tracePt t="30809" x="6027738" y="2416175"/>
          <p14:tracePt t="30811" x="6027738" y="2424113"/>
          <p14:tracePt t="30814" x="6027738" y="2432050"/>
          <p14:tracePt t="30815" x="6027738" y="2447925"/>
          <p14:tracePt t="30817" x="6027738" y="2455863"/>
          <p14:tracePt t="30819" x="6027738" y="2463800"/>
          <p14:tracePt t="30820" x="6027738" y="2471738"/>
          <p14:tracePt t="30822" x="6027738" y="2479675"/>
          <p14:tracePt t="30824" x="6027738" y="2487613"/>
          <p14:tracePt t="30827" x="6027738" y="2495550"/>
          <p14:tracePt t="30828" x="6027738" y="2503488"/>
          <p14:tracePt t="30830" x="6027738" y="2511425"/>
          <p14:tracePt t="30831" x="6027738" y="2519363"/>
          <p14:tracePt t="30833" x="6027738" y="2527300"/>
          <p14:tracePt t="30834" x="6027738" y="2535238"/>
          <p14:tracePt t="30836" x="6027738" y="2543175"/>
          <p14:tracePt t="30839" x="6027738" y="2559050"/>
          <p14:tracePt t="30843" x="6027738" y="2566988"/>
          <p14:tracePt t="30847" x="6027738" y="2576513"/>
          <p14:tracePt t="30848" x="6027738" y="2584450"/>
          <p14:tracePt t="30850" x="6027738" y="2592388"/>
          <p14:tracePt t="30854" x="6027738" y="2600325"/>
          <p14:tracePt t="30856" x="6027738" y="2608263"/>
          <p14:tracePt t="30861" x="6027738" y="2616200"/>
          <p14:tracePt t="30862" x="6027738" y="2624138"/>
          <p14:tracePt t="30867" x="6027738" y="2632075"/>
          <p14:tracePt t="30872" x="6027738" y="2640013"/>
          <p14:tracePt t="30874" x="6027738" y="2647950"/>
          <p14:tracePt t="30880" x="6027738" y="2655888"/>
          <p14:tracePt t="30885" x="6027738" y="2663825"/>
          <p14:tracePt t="30890" x="6027738" y="2671763"/>
          <p14:tracePt t="30899" x="6027738" y="2687638"/>
          <p14:tracePt t="30902" x="6019800" y="2687638"/>
          <p14:tracePt t="30906" x="6019800" y="2695575"/>
          <p14:tracePt t="30912" x="6019800" y="2703513"/>
          <p14:tracePt t="30915" x="6019800" y="2711450"/>
          <p14:tracePt t="30919" x="6019800" y="2719388"/>
          <p14:tracePt t="30925" x="6019800" y="2727325"/>
          <p14:tracePt t="30930" x="6011863" y="2735263"/>
          <p14:tracePt t="30937" x="6011863" y="2743200"/>
          <p14:tracePt t="30940" x="6011863" y="2751138"/>
          <p14:tracePt t="30942" x="6003925" y="2751138"/>
          <p14:tracePt t="30948" x="6003925" y="2759075"/>
          <p14:tracePt t="30957" x="5995988" y="2767013"/>
          <p14:tracePt t="30974" x="5995988" y="2774950"/>
          <p14:tracePt t="30990" x="5988050" y="2774950"/>
          <p14:tracePt t="30992" x="5988050" y="2782888"/>
          <p14:tracePt t="31029" x="5980113" y="2782888"/>
          <p14:tracePt t="31032" x="5972175" y="2782888"/>
          <p14:tracePt t="31039" x="5964238" y="2782888"/>
          <p14:tracePt t="31047" x="5956300" y="2782888"/>
          <p14:tracePt t="31051" x="5948363" y="2782888"/>
          <p14:tracePt t="31054" x="5940425" y="2782888"/>
          <p14:tracePt t="31059" x="5932488" y="2782888"/>
          <p14:tracePt t="31066" x="5924550" y="2782888"/>
          <p14:tracePt t="31070" x="5916613" y="2774950"/>
          <p14:tracePt t="31072" x="5908675" y="2774950"/>
          <p14:tracePt t="31077" x="5900738" y="2774950"/>
          <p14:tracePt t="31082" x="5892800" y="2774950"/>
          <p14:tracePt t="31086" x="5884863" y="2774950"/>
          <p14:tracePt t="31089" x="5876925" y="2774950"/>
          <p14:tracePt t="31094" x="5868988" y="2774950"/>
          <p14:tracePt t="31100" x="5861050" y="2774950"/>
          <p14:tracePt t="31105" x="5853113" y="2774950"/>
          <p14:tracePt t="31108" x="5845175" y="2774950"/>
          <p14:tracePt t="31117" x="5837238" y="2774950"/>
          <p14:tracePt t="31119" x="5829300" y="2774950"/>
          <p14:tracePt t="31124" x="5821363" y="2774950"/>
          <p14:tracePt t="31131" x="5813425" y="2782888"/>
          <p14:tracePt t="31133" x="5805488" y="2782888"/>
          <p14:tracePt t="31139" x="5797550" y="2790825"/>
          <p14:tracePt t="31144" x="5789613" y="2798763"/>
          <p14:tracePt t="31149" x="5781675" y="2798763"/>
          <p14:tracePt t="31152" x="5773738" y="2814638"/>
          <p14:tracePt t="31155" x="5765800" y="2814638"/>
          <p14:tracePt t="31158" x="5765800" y="2822575"/>
          <p14:tracePt t="31161" x="5757863" y="2822575"/>
          <p14:tracePt t="31162" x="5757863" y="2830513"/>
          <p14:tracePt t="31166" x="5749925" y="2838450"/>
          <p14:tracePt t="31169" x="5740400" y="2838450"/>
          <p14:tracePt t="31173" x="5740400" y="2846388"/>
          <p14:tracePt t="31176" x="5732463" y="2854325"/>
          <p14:tracePt t="31182" x="5732463" y="2862263"/>
          <p14:tracePt t="31186" x="5724525" y="2862263"/>
          <p14:tracePt t="31193" x="5724525" y="2870200"/>
          <p14:tracePt t="31216" x="5716588" y="2870200"/>
          <p14:tracePt t="31221" x="5716588" y="2878138"/>
          <p14:tracePt t="31286" x="5716588" y="2870200"/>
          <p14:tracePt t="31294" x="5716588" y="2862263"/>
          <p14:tracePt t="31300" x="5716588" y="2854325"/>
          <p14:tracePt t="31308" x="5716588" y="2846388"/>
          <p14:tracePt t="31313" x="5724525" y="2846388"/>
          <p14:tracePt t="31316" x="5724525" y="2838450"/>
          <p14:tracePt t="31325" x="5724525" y="2830513"/>
          <p14:tracePt t="31385" x="5724525" y="2838450"/>
          <p14:tracePt t="31390" x="5716588" y="2846388"/>
          <p14:tracePt t="31393" x="5708650" y="2854325"/>
          <p14:tracePt t="31399" x="5708650" y="2862263"/>
          <p14:tracePt t="31401" x="5700713" y="2870200"/>
          <p14:tracePt t="31407" x="5700713" y="2878138"/>
          <p14:tracePt t="31409" x="5692775" y="2878138"/>
          <p14:tracePt t="31411" x="5692775" y="2886075"/>
          <p14:tracePt t="31417" x="5692775" y="2894013"/>
          <p14:tracePt t="31422" x="5684838" y="2894013"/>
          <p14:tracePt t="31432" x="5676900" y="2894013"/>
          <p14:tracePt t="31433" x="5676900" y="2901950"/>
          <p14:tracePt t="31479" x="5676900" y="2894013"/>
          <p14:tracePt t="31482" x="5684838" y="2894013"/>
          <p14:tracePt t="31487" x="5684838" y="2886075"/>
          <p14:tracePt t="31491" x="5684838" y="2878138"/>
          <p14:tracePt t="31496" x="5684838" y="2870200"/>
          <p14:tracePt t="31502" x="5684838" y="2862263"/>
          <p14:tracePt t="31506" x="5684838" y="2854325"/>
          <p14:tracePt t="31510" x="5684838" y="2846388"/>
          <p14:tracePt t="31515" x="5684838" y="2838450"/>
          <p14:tracePt t="31520" x="5684838" y="2830513"/>
          <p14:tracePt t="31528" x="5684838" y="2822575"/>
          <p14:tracePt t="31581" x="5676900" y="2822575"/>
          <p14:tracePt t="31589" x="5676900" y="2830513"/>
          <p14:tracePt t="31597" x="5668963" y="2830513"/>
          <p14:tracePt t="31601" x="5668963" y="2838450"/>
          <p14:tracePt t="31686" x="5668963" y="2830513"/>
          <p14:tracePt t="31695" x="5676900" y="2822575"/>
          <p14:tracePt t="31700" x="5684838" y="2822575"/>
          <p14:tracePt t="31705" x="5684838" y="2814638"/>
          <p14:tracePt t="31706" x="5684838" y="2806700"/>
          <p14:tracePt t="31713" x="5692775" y="2806700"/>
          <p14:tracePt t="31716" x="5692775" y="2798763"/>
          <p14:tracePt t="31719" x="5692775" y="2790825"/>
          <p14:tracePt t="31725" x="5692775" y="2782888"/>
          <p14:tracePt t="31742" x="5692775" y="2774950"/>
          <p14:tracePt t="33681" x="5700713" y="2774950"/>
          <p14:tracePt t="33690" x="5700713" y="2767013"/>
          <p14:tracePt t="33696" x="5700713" y="2759075"/>
          <p14:tracePt t="33699" x="5708650" y="2751138"/>
          <p14:tracePt t="33703" x="5716588" y="2743200"/>
          <p14:tracePt t="33706" x="5716588" y="2735263"/>
          <p14:tracePt t="33710" x="5716588" y="2727325"/>
          <p14:tracePt t="33712" x="5716588" y="2719388"/>
          <p14:tracePt t="33714" x="5724525" y="2719388"/>
          <p14:tracePt t="33717" x="5724525" y="2703513"/>
          <p14:tracePt t="33721" x="5732463" y="2687638"/>
          <p14:tracePt t="33724" x="5732463" y="2679700"/>
          <p14:tracePt t="33727" x="5732463" y="2671763"/>
          <p14:tracePt t="33729" x="5740400" y="2663825"/>
          <p14:tracePt t="33733" x="5749925" y="2647950"/>
          <p14:tracePt t="33735" x="5757863" y="2640013"/>
          <p14:tracePt t="33737" x="5757863" y="2632075"/>
          <p14:tracePt t="33739" x="5757863" y="2624138"/>
          <p14:tracePt t="33741" x="5765800" y="2616200"/>
          <p14:tracePt t="33743" x="5773738" y="2608263"/>
          <p14:tracePt t="33745" x="5773738" y="2600325"/>
          <p14:tracePt t="33747" x="5781675" y="2584450"/>
          <p14:tracePt t="33750" x="5789613" y="2566988"/>
          <p14:tracePt t="33752" x="5797550" y="2566988"/>
          <p14:tracePt t="33754" x="5797550" y="2559050"/>
          <p14:tracePt t="33756" x="5805488" y="2551113"/>
          <p14:tracePt t="33758" x="5813425" y="2535238"/>
          <p14:tracePt t="33761" x="5813425" y="2527300"/>
          <p14:tracePt t="33763" x="5821363" y="2519363"/>
          <p14:tracePt t="33767" x="5829300" y="2511425"/>
          <p14:tracePt t="33769" x="5837238" y="2495550"/>
          <p14:tracePt t="33772" x="5845175" y="2487613"/>
          <p14:tracePt t="33774" x="5853113" y="2479675"/>
          <p14:tracePt t="33776" x="5853113" y="2471738"/>
          <p14:tracePt t="33777" x="5853113" y="2463800"/>
          <p14:tracePt t="33779" x="5861050" y="2463800"/>
          <p14:tracePt t="33781" x="5868988" y="2455863"/>
          <p14:tracePt t="33783" x="5876925" y="2455863"/>
          <p14:tracePt t="33784" x="5876925" y="2447925"/>
          <p14:tracePt t="33785" x="5884863" y="2447925"/>
          <p14:tracePt t="33787" x="5884863" y="2439988"/>
          <p14:tracePt t="33789" x="5892800" y="2439988"/>
          <p14:tracePt t="33790" x="5892800" y="2432050"/>
          <p14:tracePt t="33793" x="5892800" y="2424113"/>
          <p14:tracePt t="33794" x="5900738" y="2424113"/>
          <p14:tracePt t="33795" x="5908675" y="2424113"/>
          <p14:tracePt t="33799" x="5908675" y="2416175"/>
          <p14:tracePt t="33800" x="5916613" y="2416175"/>
          <p14:tracePt t="33802" x="5916613" y="2408238"/>
          <p14:tracePt t="33803" x="5924550" y="2408238"/>
          <p14:tracePt t="33804" x="5924550" y="2400300"/>
          <p14:tracePt t="33808" x="5932488" y="2400300"/>
          <p14:tracePt t="33810" x="5932488" y="2392363"/>
          <p14:tracePt t="33812" x="5940425" y="2392363"/>
          <p14:tracePt t="33818" x="5948363" y="2384425"/>
          <p14:tracePt t="33822" x="5956300" y="2376488"/>
          <p14:tracePt t="33826" x="5964238" y="2368550"/>
          <p14:tracePt t="33828" x="5972175" y="2368550"/>
          <p14:tracePt t="33833" x="5980113" y="2360613"/>
          <p14:tracePt t="33839" x="5988050" y="2352675"/>
          <p14:tracePt t="33843" x="5995988" y="2344738"/>
          <p14:tracePt t="33844" x="6003925" y="2344738"/>
          <p14:tracePt t="33848" x="6003925" y="2336800"/>
          <p14:tracePt t="33849" x="6011863" y="2336800"/>
          <p14:tracePt t="33853" x="6011863" y="2328863"/>
          <p14:tracePt t="33854" x="6019800" y="2328863"/>
          <p14:tracePt t="33856" x="6019800" y="2320925"/>
          <p14:tracePt t="33857" x="6027738" y="2320925"/>
          <p14:tracePt t="33859" x="6035675" y="2320925"/>
          <p14:tracePt t="33862" x="6035675" y="2312988"/>
          <p14:tracePt t="33864" x="6043613" y="2305050"/>
          <p14:tracePt t="33867" x="6051550" y="2305050"/>
          <p14:tracePt t="33869" x="6051550" y="2297113"/>
          <p14:tracePt t="33871" x="6059488" y="2297113"/>
          <p14:tracePt t="33872" x="6067425" y="2297113"/>
          <p14:tracePt t="33874" x="6067425" y="2289175"/>
          <p14:tracePt t="33876" x="6075363" y="2289175"/>
          <p14:tracePt t="33879" x="6075363" y="2281238"/>
          <p14:tracePt t="33881" x="6083300" y="2273300"/>
          <p14:tracePt t="33883" x="6091238" y="2273300"/>
          <p14:tracePt t="33884" x="6100763" y="2265363"/>
          <p14:tracePt t="33888" x="6108700" y="2265363"/>
          <p14:tracePt t="33889" x="6108700" y="2257425"/>
          <p14:tracePt t="33892" x="6124575" y="2257425"/>
          <p14:tracePt t="33893" x="6124575" y="2249488"/>
          <p14:tracePt t="33895" x="6124575" y="2241550"/>
          <p14:tracePt t="33897" x="6132513" y="2241550"/>
          <p14:tracePt t="33898" x="6132513" y="2233613"/>
          <p14:tracePt t="33899" x="6140450" y="2233613"/>
          <p14:tracePt t="33902" x="6140450" y="2224088"/>
          <p14:tracePt t="33903" x="6148388" y="2224088"/>
          <p14:tracePt t="33904" x="6156325" y="2224088"/>
          <p14:tracePt t="33906" x="6156325" y="2216150"/>
          <p14:tracePt t="33908" x="6164263" y="2208213"/>
          <p14:tracePt t="33914" x="6172200" y="2200275"/>
          <p14:tracePt t="33917" x="6180138" y="2200275"/>
          <p14:tracePt t="33919" x="6180138" y="2184400"/>
          <p14:tracePt t="33920" x="6188075" y="2184400"/>
          <p14:tracePt t="33925" x="6196013" y="2184400"/>
          <p14:tracePt t="33926" x="6196013" y="2176463"/>
          <p14:tracePt t="33929" x="6203950" y="2176463"/>
          <p14:tracePt t="33934" x="6203950" y="2168525"/>
          <p14:tracePt t="33935" x="6211888" y="2168525"/>
          <p14:tracePt t="33937" x="6219825" y="2168525"/>
          <p14:tracePt t="33941" x="6219825" y="2160588"/>
          <p14:tracePt t="33944" x="6227763" y="2160588"/>
          <p14:tracePt t="33945" x="6227763" y="2152650"/>
          <p14:tracePt t="33952" x="6235700" y="2152650"/>
          <p14:tracePt t="33955" x="6235700" y="2144713"/>
          <p14:tracePt t="33961" x="6243638" y="2144713"/>
          <p14:tracePt t="33966" x="6251575" y="2144713"/>
          <p14:tracePt t="34021" x="6259513" y="2144713"/>
          <p14:tracePt t="34028" x="6267450" y="2152650"/>
          <p14:tracePt t="34031" x="6267450" y="2160588"/>
          <p14:tracePt t="34035" x="6283325" y="2168525"/>
          <p14:tracePt t="34038" x="6291263" y="2176463"/>
          <p14:tracePt t="34042" x="6291263" y="2184400"/>
          <p14:tracePt t="34044" x="6299200" y="2192338"/>
          <p14:tracePt t="34045" x="6299200" y="2200275"/>
          <p14:tracePt t="34049" x="6307138" y="2208213"/>
          <p14:tracePt t="34051" x="6315075" y="2216150"/>
          <p14:tracePt t="34053" x="6315075" y="2224088"/>
          <p14:tracePt t="34056" x="6323013" y="2233613"/>
          <p14:tracePt t="34058" x="6323013" y="2241550"/>
          <p14:tracePt t="34061" x="6330950" y="2257425"/>
          <p14:tracePt t="34067" x="6338888" y="2265363"/>
          <p14:tracePt t="34069" x="6346825" y="2273300"/>
          <p14:tracePt t="34072" x="6346825" y="2289175"/>
          <p14:tracePt t="34074" x="6354763" y="2289175"/>
          <p14:tracePt t="34075" x="6354763" y="2297113"/>
          <p14:tracePt t="34076" x="6362700" y="2297113"/>
          <p14:tracePt t="34080" x="6362700" y="2305050"/>
          <p14:tracePt t="34082" x="6370638" y="2305050"/>
          <p14:tracePt t="34084" x="6370638" y="2312988"/>
          <p14:tracePt t="34085" x="6378575" y="2312988"/>
          <p14:tracePt t="34088" x="6378575" y="2320925"/>
          <p14:tracePt t="34090" x="6386513" y="2320925"/>
          <p14:tracePt t="34093" x="6386513" y="2328863"/>
          <p14:tracePt t="34098" x="6394450" y="2328863"/>
          <p14:tracePt t="34116" x="6410325" y="2328863"/>
          <p14:tracePt t="34132" x="6418263" y="2328863"/>
          <p14:tracePt t="34142" x="6426200" y="2328863"/>
          <p14:tracePt t="34164" x="6434138" y="2328863"/>
          <p14:tracePt t="34171" x="6442075" y="2328863"/>
          <p14:tracePt t="34183" x="6451600" y="2328863"/>
          <p14:tracePt t="34185" x="6451600" y="2320925"/>
          <p14:tracePt t="34192" x="6459538" y="2312988"/>
          <p14:tracePt t="34205" x="6467475" y="2305050"/>
          <p14:tracePt t="34209" x="6475413" y="2297113"/>
          <p14:tracePt t="34219" x="6483350" y="2289175"/>
          <p14:tracePt t="34224" x="6483350" y="2281238"/>
          <p14:tracePt t="34228" x="6491288" y="2281238"/>
          <p14:tracePt t="34232" x="6491288" y="2273300"/>
          <p14:tracePt t="34236" x="6499225" y="2273300"/>
          <p14:tracePt t="34240" x="6499225" y="2265363"/>
          <p14:tracePt t="34248" x="6507163" y="2265363"/>
          <p14:tracePt t="34250" x="6507163" y="2257425"/>
          <p14:tracePt t="34256" x="6515100" y="2257425"/>
          <p14:tracePt t="34278" x="6515100" y="2249488"/>
          <p14:tracePt t="34287" x="6523038" y="2249488"/>
          <p14:tracePt t="34300" x="6530975" y="2249488"/>
          <p14:tracePt t="34307" x="6538913" y="2249488"/>
          <p14:tracePt t="34311" x="6546850" y="2249488"/>
          <p14:tracePt t="34319" x="6554788" y="2249488"/>
          <p14:tracePt t="34328" x="6562725" y="2249488"/>
          <p14:tracePt t="34334" x="6562725" y="2257425"/>
          <p14:tracePt t="34338" x="6570663" y="2257425"/>
          <p14:tracePt t="34343" x="6570663" y="2265363"/>
          <p14:tracePt t="34349" x="6578600" y="2273300"/>
          <p14:tracePt t="34365" x="6578600" y="2281238"/>
          <p14:tracePt t="34369" x="6586538" y="2281238"/>
          <p14:tracePt t="34372" x="6586538" y="2289175"/>
          <p14:tracePt t="34447" x="6586538" y="2281238"/>
          <p14:tracePt t="34453" x="6594475" y="2281238"/>
          <p14:tracePt t="34480" x="6594475" y="2273300"/>
          <p14:tracePt t="34743" x="6602413" y="2273300"/>
          <p14:tracePt t="34759" x="6610350" y="2273300"/>
          <p14:tracePt t="35135" x="6610350" y="2265363"/>
          <p14:tracePt t="35153" x="6610350" y="2257425"/>
          <p14:tracePt t="35169" x="6610350" y="2249488"/>
          <p14:tracePt t="35196" x="6610350" y="2241550"/>
          <p14:tracePt t="41444" x="6602413" y="2241550"/>
          <p14:tracePt t="41454" x="6594475" y="2249488"/>
          <p14:tracePt t="41459" x="6594475" y="2257425"/>
          <p14:tracePt t="41463" x="6586538" y="2257425"/>
          <p14:tracePt t="41469" x="6578600" y="2265363"/>
          <p14:tracePt t="41472" x="6570663" y="2265363"/>
          <p14:tracePt t="41477" x="6570663" y="2273300"/>
          <p14:tracePt t="41479" x="6562725" y="2281238"/>
          <p14:tracePt t="41485" x="6554788" y="2289175"/>
          <p14:tracePt t="41490" x="6546850" y="2289175"/>
          <p14:tracePt t="41493" x="6538913" y="2297113"/>
          <p14:tracePt t="41499" x="6530975" y="2305050"/>
          <p14:tracePt t="41504" x="6530975" y="2312988"/>
          <p14:tracePt t="41506" x="6523038" y="2312988"/>
          <p14:tracePt t="41510" x="6523038" y="2320925"/>
          <p14:tracePt t="41513" x="6515100" y="2320925"/>
          <p14:tracePt t="41517" x="6507163" y="2328863"/>
          <p14:tracePt t="41526" x="6507163" y="2336800"/>
          <p14:tracePt t="41532" x="6499225" y="2336800"/>
          <p14:tracePt t="41537" x="6499225" y="2344738"/>
          <p14:tracePt t="41542" x="6491288" y="2344738"/>
          <p14:tracePt t="41544" x="6491288" y="2352675"/>
          <p14:tracePt t="41549" x="6491288" y="2360613"/>
          <p14:tracePt t="41557" x="6483350" y="2368550"/>
          <p14:tracePt t="41567" x="6475413" y="2368550"/>
          <p14:tracePt t="41570" x="6475413" y="2376488"/>
          <p14:tracePt t="41573" x="6467475" y="2376488"/>
          <p14:tracePt t="41577" x="6467475" y="2384425"/>
          <p14:tracePt t="41582" x="6459538" y="2392363"/>
          <p14:tracePt t="41589" x="6459538" y="2400300"/>
          <p14:tracePt t="41591" x="6451600" y="2400300"/>
          <p14:tracePt t="41596" x="6451600" y="2408238"/>
          <p14:tracePt t="41601" x="6442075" y="2416175"/>
          <p14:tracePt t="41603" x="6434138" y="2424113"/>
          <p14:tracePt t="41610" x="6434138" y="2432050"/>
          <p14:tracePt t="41616" x="6426200" y="2439988"/>
          <p14:tracePt t="41619" x="6426200" y="2447925"/>
          <p14:tracePt t="41621" x="6426200" y="2455863"/>
          <p14:tracePt t="41625" x="6418263" y="2463800"/>
          <p14:tracePt t="41630" x="6418263" y="2471738"/>
          <p14:tracePt t="41635" x="6418263" y="2479675"/>
          <p14:tracePt t="41637" x="6410325" y="2487613"/>
          <p14:tracePt t="41640" x="6410325" y="2495550"/>
          <p14:tracePt t="41644" x="6402388" y="2503488"/>
          <p14:tracePt t="41647" x="6402388" y="2519363"/>
          <p14:tracePt t="41651" x="6402388" y="2527300"/>
          <p14:tracePt t="41653" x="6402388" y="2543175"/>
          <p14:tracePt t="41655" x="6402388" y="2551113"/>
          <p14:tracePt t="41657" x="6410325" y="2576513"/>
          <p14:tracePt t="41658" x="6410325" y="2584450"/>
          <p14:tracePt t="41660" x="6410325" y="2600325"/>
          <p14:tracePt t="41662" x="6410325" y="2616200"/>
          <p14:tracePt t="41664" x="6410325" y="2632075"/>
          <p14:tracePt t="41668" x="6434138" y="2671763"/>
          <p14:tracePt t="41670" x="6451600" y="2695575"/>
          <p14:tracePt t="41671" x="6459538" y="2703513"/>
          <p14:tracePt t="41673" x="6475413" y="2735263"/>
          <p14:tracePt t="41675" x="6491288" y="2767013"/>
          <p14:tracePt t="41677" x="6499225" y="2774950"/>
          <p14:tracePt t="41679" x="6515100" y="2798763"/>
          <p14:tracePt t="41682" x="6538913" y="2846388"/>
          <p14:tracePt t="41684" x="6562725" y="2870200"/>
          <p14:tracePt t="41686" x="6586538" y="2901950"/>
          <p14:tracePt t="41688" x="6602413" y="2935288"/>
          <p14:tracePt t="41689" x="6626225" y="2967038"/>
          <p14:tracePt t="41691" x="6650038" y="2990850"/>
          <p14:tracePt t="41693" x="6665913" y="3006725"/>
          <p14:tracePt t="41694" x="6689725" y="3038475"/>
          <p14:tracePt t="41695" x="6697663" y="3054350"/>
          <p14:tracePt t="41697" x="6721475" y="3086100"/>
          <p14:tracePt t="41698" x="6737350" y="3101975"/>
          <p14:tracePt t="41699" x="6753225" y="3117850"/>
          <p14:tracePt t="41700" x="6769100" y="3133725"/>
          <p14:tracePt t="41702" x="6794500" y="3165475"/>
          <p14:tracePt t="41703" x="6810375" y="3189288"/>
          <p14:tracePt t="41704" x="6818313" y="3197225"/>
          <p14:tracePt t="41705" x="6834188" y="3213100"/>
          <p14:tracePt t="41706" x="6850063" y="3236913"/>
          <p14:tracePt t="41708" x="6873875" y="3262313"/>
          <p14:tracePt t="41709" x="6889750" y="3278188"/>
          <p14:tracePt t="41710" x="6905625" y="3294063"/>
          <p14:tracePt t="41711" x="6921500" y="3309938"/>
          <p14:tracePt t="41712" x="6937375" y="3333750"/>
          <p14:tracePt t="41714" x="6961188" y="3357563"/>
          <p14:tracePt t="41715" x="6977063" y="3373438"/>
          <p14:tracePt t="41717" x="6992938" y="3381375"/>
          <p14:tracePt t="41719" x="7032625" y="3421063"/>
          <p14:tracePt t="41722" x="7072313" y="3452813"/>
          <p14:tracePt t="41723" x="7080250" y="3468688"/>
          <p14:tracePt t="41724" x="7096125" y="3476625"/>
          <p14:tracePt t="41725" x="7104063" y="3484563"/>
          <p14:tracePt t="41726" x="7127875" y="3500438"/>
          <p14:tracePt t="41728" x="7135813" y="3508375"/>
          <p14:tracePt t="41729" x="7161213" y="3524250"/>
          <p14:tracePt t="41731" x="7185025" y="3548063"/>
          <p14:tracePt t="41733" x="7200900" y="3556000"/>
          <p14:tracePt t="41735" x="7216775" y="3563938"/>
          <p14:tracePt t="41737" x="7240588" y="3579813"/>
          <p14:tracePt t="41740" x="7272338" y="3595688"/>
          <p14:tracePt t="41742" x="7288213" y="3605213"/>
          <p14:tracePt t="41743" x="7296150" y="3613150"/>
          <p14:tracePt t="41744" x="7304088" y="3613150"/>
          <p14:tracePt t="41745" x="7312025" y="3613150"/>
          <p14:tracePt t="41746" x="7319963" y="3621088"/>
          <p14:tracePt t="41749" x="7335838" y="3629025"/>
          <p14:tracePt t="41750" x="7343775" y="3629025"/>
          <p14:tracePt t="41751" x="7351713" y="3629025"/>
          <p14:tracePt t="41754" x="7367588" y="3629025"/>
          <p14:tracePt t="41755" x="7375525" y="3629025"/>
          <p14:tracePt t="41757" x="7383463" y="3629025"/>
          <p14:tracePt t="41759" x="7391400" y="3629025"/>
          <p14:tracePt t="41761" x="7399338" y="3629025"/>
          <p14:tracePt t="41764" x="7407275" y="3629025"/>
          <p14:tracePt t="41767" x="7423150" y="3629025"/>
          <p14:tracePt t="41770" x="7431088" y="3629025"/>
          <p14:tracePt t="41772" x="7431088" y="3621088"/>
          <p14:tracePt t="41775" x="7431088" y="3613150"/>
          <p14:tracePt t="41776" x="7439025" y="3613150"/>
          <p14:tracePt t="41781" x="7439025" y="3605213"/>
          <p14:tracePt t="41783" x="7454900" y="3605213"/>
          <p14:tracePt t="41785" x="7454900" y="3595688"/>
          <p14:tracePt t="41787" x="7454900" y="3587750"/>
          <p14:tracePt t="41789" x="7454900" y="3579813"/>
          <p14:tracePt t="41791" x="7462838" y="3579813"/>
          <p14:tracePt t="41792" x="7462838" y="3563938"/>
          <p14:tracePt t="41796" x="7462838" y="3556000"/>
          <p14:tracePt t="41798" x="7462838" y="3548063"/>
          <p14:tracePt t="41801" x="7462838" y="3540125"/>
          <p14:tracePt t="41802" x="7462838" y="3532188"/>
          <p14:tracePt t="41803" x="7462838" y="3524250"/>
          <p14:tracePt t="41805" x="7462838" y="3516313"/>
          <p14:tracePt t="41807" x="7462838" y="3508375"/>
          <p14:tracePt t="41809" x="7462838" y="3500438"/>
          <p14:tracePt t="41810" x="7462838" y="3492500"/>
          <p14:tracePt t="41811" x="7462838" y="3484563"/>
          <p14:tracePt t="41813" x="7462838" y="3476625"/>
          <p14:tracePt t="41815" x="7462838" y="3460750"/>
          <p14:tracePt t="41817" x="7462838" y="3452813"/>
          <p14:tracePt t="41819" x="7462838" y="3436938"/>
          <p14:tracePt t="41821" x="7454900" y="3429000"/>
          <p14:tracePt t="41822" x="7446963" y="3429000"/>
          <p14:tracePt t="41823" x="7446963" y="3421063"/>
          <p14:tracePt t="41824" x="7446963" y="3413125"/>
          <p14:tracePt t="41825" x="7439025" y="3405188"/>
          <p14:tracePt t="41827" x="7439025" y="3389313"/>
          <p14:tracePt t="41828" x="7423150" y="3381375"/>
          <p14:tracePt t="41829" x="7423150" y="3373438"/>
          <p14:tracePt t="41831" x="7423150" y="3365500"/>
          <p14:tracePt t="41832" x="7415213" y="3357563"/>
          <p14:tracePt t="41833" x="7407275" y="3349625"/>
          <p14:tracePt t="41834" x="7399338" y="3341688"/>
          <p14:tracePt t="41836" x="7391400" y="3325813"/>
          <p14:tracePt t="41837" x="7391400" y="3317875"/>
          <p14:tracePt t="41838" x="7383463" y="3309938"/>
          <p14:tracePt t="41839" x="7383463" y="3302000"/>
          <p14:tracePt t="41840" x="7375525" y="3302000"/>
          <p14:tracePt t="41841" x="7367588" y="3286125"/>
          <p14:tracePt t="41843" x="7359650" y="3278188"/>
          <p14:tracePt t="41844" x="7359650" y="3270250"/>
          <p14:tracePt t="41845" x="7359650" y="3262313"/>
          <p14:tracePt t="41846" x="7343775" y="3244850"/>
          <p14:tracePt t="41848" x="7343775" y="3236913"/>
          <p14:tracePt t="41849" x="7327900" y="3221038"/>
          <p14:tracePt t="41851" x="7319963" y="3205163"/>
          <p14:tracePt t="41852" x="7312025" y="3205163"/>
          <p14:tracePt t="41853" x="7312025" y="3189288"/>
          <p14:tracePt t="41854" x="7304088" y="3189288"/>
          <p14:tracePt t="41855" x="7304088" y="3181350"/>
          <p14:tracePt t="41856" x="7296150" y="3165475"/>
          <p14:tracePt t="41857" x="7288213" y="3165475"/>
          <p14:tracePt t="41858" x="7288213" y="3149600"/>
          <p14:tracePt t="41859" x="7280275" y="3149600"/>
          <p14:tracePt t="41860" x="7272338" y="3141663"/>
          <p14:tracePt t="41861" x="7264400" y="3125788"/>
          <p14:tracePt t="41865" x="7248525" y="3101975"/>
          <p14:tracePt t="41866" x="7240588" y="3094038"/>
          <p14:tracePt t="41868" x="7224713" y="3078163"/>
          <p14:tracePt t="41869" x="7224713" y="3070225"/>
          <p14:tracePt t="41870" x="7216775" y="3062288"/>
          <p14:tracePt t="41871" x="7208838" y="3046413"/>
          <p14:tracePt t="41872" x="7200900" y="3046413"/>
          <p14:tracePt t="41873" x="7200900" y="3038475"/>
          <p14:tracePt t="41874" x="7192963" y="3030538"/>
          <p14:tracePt t="41875" x="7185025" y="3014663"/>
          <p14:tracePt t="41876" x="7177088" y="3014663"/>
          <p14:tracePt t="41877" x="7177088" y="2998788"/>
          <p14:tracePt t="41878" x="7169150" y="2998788"/>
          <p14:tracePt t="41879" x="7169150" y="2990850"/>
          <p14:tracePt t="41881" x="7153275" y="2982913"/>
          <p14:tracePt t="41882" x="7153275" y="2967038"/>
          <p14:tracePt t="41883" x="7135813" y="2967038"/>
          <p14:tracePt t="41885" x="7135813" y="2951163"/>
          <p14:tracePt t="41886" x="7127875" y="2935288"/>
          <p14:tracePt t="41888" x="7112000" y="2927350"/>
          <p14:tracePt t="41890" x="7112000" y="2909888"/>
          <p14:tracePt t="41891" x="7096125" y="2909888"/>
          <p14:tracePt t="41892" x="7096125" y="2901950"/>
          <p14:tracePt t="41893" x="7096125" y="2894013"/>
          <p14:tracePt t="41894" x="7088188" y="2886075"/>
          <p14:tracePt t="41896" x="7080250" y="2878138"/>
          <p14:tracePt t="41898" x="7072313" y="2870200"/>
          <p14:tracePt t="41899" x="7072313" y="2862263"/>
          <p14:tracePt t="41900" x="7064375" y="2854325"/>
          <p14:tracePt t="41902" x="7056438" y="2854325"/>
          <p14:tracePt t="41903" x="7048500" y="2846388"/>
          <p14:tracePt t="41904" x="7048500" y="2838450"/>
          <p14:tracePt t="41906" x="7040563" y="2830513"/>
          <p14:tracePt t="41908" x="7040563" y="2822575"/>
          <p14:tracePt t="41910" x="7032625" y="2814638"/>
          <p14:tracePt t="41911" x="7032625" y="2806700"/>
          <p14:tracePt t="41914" x="7024688" y="2798763"/>
          <p14:tracePt t="41916" x="7016750" y="2790825"/>
          <p14:tracePt t="41919" x="7016750" y="2774950"/>
          <p14:tracePt t="41920" x="7016750" y="2767013"/>
          <p14:tracePt t="41921" x="7008813" y="2767013"/>
          <p14:tracePt t="41923" x="7008813" y="2759075"/>
          <p14:tracePt t="41926" x="7008813" y="2751138"/>
          <p14:tracePt t="41927" x="7000875" y="2751138"/>
          <p14:tracePt t="41929" x="7000875" y="2743200"/>
          <p14:tracePt t="41932" x="6992938" y="2735263"/>
          <p14:tracePt t="41934" x="6992938" y="2727325"/>
          <p14:tracePt t="41936" x="6985000" y="2727325"/>
          <p14:tracePt t="41937" x="6985000" y="2719388"/>
          <p14:tracePt t="41940" x="6985000" y="2711450"/>
          <p14:tracePt t="41944" x="6985000" y="2703513"/>
          <p14:tracePt t="41945" x="6985000" y="2695575"/>
          <p14:tracePt t="41949" x="6985000" y="2687638"/>
          <p14:tracePt t="41951" x="6977063" y="2679700"/>
          <p14:tracePt t="41955" x="6977063" y="2671763"/>
          <p14:tracePt t="41958" x="6977063" y="2663825"/>
          <p14:tracePt t="41960" x="6977063" y="2655888"/>
          <p14:tracePt t="41965" x="6977063" y="2647950"/>
          <p14:tracePt t="41968" x="6977063" y="2632075"/>
          <p14:tracePt t="41973" x="6969125" y="2624138"/>
          <p14:tracePt t="41975" x="6969125" y="2616200"/>
          <p14:tracePt t="41978" x="6969125" y="2608263"/>
          <p14:tracePt t="41981" x="6969125" y="2600325"/>
          <p14:tracePt t="41983" x="6969125" y="2592388"/>
          <p14:tracePt t="41985" x="6961188" y="2592388"/>
          <p14:tracePt t="41987" x="6961188" y="2576513"/>
          <p14:tracePt t="41991" x="6961188" y="2566988"/>
          <p14:tracePt t="41994" x="6961188" y="2559050"/>
          <p14:tracePt t="41996" x="6961188" y="2551113"/>
          <p14:tracePt t="41998" x="6961188" y="2543175"/>
          <p14:tracePt t="42000" x="6961188" y="2535238"/>
          <p14:tracePt t="42003" x="6961188" y="2527300"/>
          <p14:tracePt t="42004" x="6953250" y="2527300"/>
          <p14:tracePt t="42005" x="6953250" y="2519363"/>
          <p14:tracePt t="42007" x="6953250" y="2511425"/>
          <p14:tracePt t="42009" x="6953250" y="2503488"/>
          <p14:tracePt t="42012" x="6953250" y="2495550"/>
          <p14:tracePt t="42014" x="6953250" y="2487613"/>
          <p14:tracePt t="42015" x="6953250" y="2479675"/>
          <p14:tracePt t="42018" x="6945313" y="2471738"/>
          <p14:tracePt t="42020" x="6945313" y="2463800"/>
          <p14:tracePt t="42022" x="6945313" y="2455863"/>
          <p14:tracePt t="42024" x="6945313" y="2447925"/>
          <p14:tracePt t="42025" x="6937375" y="2447925"/>
          <p14:tracePt t="42026" x="6937375" y="2439988"/>
          <p14:tracePt t="42029" x="6937375" y="2432050"/>
          <p14:tracePt t="42031" x="6937375" y="2424113"/>
          <p14:tracePt t="42032" x="6929438" y="2424113"/>
          <p14:tracePt t="42033" x="6929438" y="2416175"/>
          <p14:tracePt t="42035" x="6929438" y="2408238"/>
          <p14:tracePt t="42037" x="6929438" y="2400300"/>
          <p14:tracePt t="42040" x="6921500" y="2392363"/>
          <p14:tracePt t="42042" x="6921500" y="2384425"/>
          <p14:tracePt t="42043" x="6921500" y="2376488"/>
          <p14:tracePt t="42048" x="6913563" y="2360613"/>
          <p14:tracePt t="42051" x="6913563" y="2352675"/>
          <p14:tracePt t="42053" x="6913563" y="2344738"/>
          <p14:tracePt t="42055" x="6905625" y="2344738"/>
          <p14:tracePt t="42056" x="6897688" y="2336800"/>
          <p14:tracePt t="42058" x="6897688" y="2328863"/>
          <p14:tracePt t="42059" x="6897688" y="2320925"/>
          <p14:tracePt t="42064" x="6889750" y="2312988"/>
          <p14:tracePt t="42065" x="6889750" y="2305050"/>
          <p14:tracePt t="42068" x="6889750" y="2297113"/>
          <p14:tracePt t="42069" x="6881813" y="2297113"/>
          <p14:tracePt t="42070" x="6881813" y="2289175"/>
          <p14:tracePt t="42074" x="6881813" y="2281238"/>
          <p14:tracePt t="42076" x="6873875" y="2281238"/>
          <p14:tracePt t="42078" x="6865938" y="2273300"/>
          <p14:tracePt t="42081" x="6865938" y="2265363"/>
          <p14:tracePt t="42084" x="6865938" y="2257425"/>
          <p14:tracePt t="42089" x="6858000" y="2249488"/>
          <p14:tracePt t="42100" x="6858000" y="2241550"/>
          <p14:tracePt t="42229" x="6858000" y="2249488"/>
          <p14:tracePt t="42233" x="6865938" y="2249488"/>
          <p14:tracePt t="42234" x="6873875" y="2257425"/>
          <p14:tracePt t="42238" x="6881813" y="2265363"/>
          <p14:tracePt t="42242" x="6889750" y="2273300"/>
          <p14:tracePt t="42244" x="6897688" y="2281238"/>
          <p14:tracePt t="42246" x="6905625" y="2281238"/>
          <p14:tracePt t="42248" x="6913563" y="2289175"/>
          <p14:tracePt t="42252" x="6921500" y="2305050"/>
          <p14:tracePt t="42254" x="6937375" y="2312988"/>
          <p14:tracePt t="42256" x="6937375" y="2320925"/>
          <p14:tracePt t="42258" x="6945313" y="2328863"/>
          <p14:tracePt t="42260" x="6961188" y="2336800"/>
          <p14:tracePt t="42262" x="6961188" y="2344738"/>
          <p14:tracePt t="42264" x="6969125" y="2352675"/>
          <p14:tracePt t="42265" x="6977063" y="2360613"/>
          <p14:tracePt t="42268" x="6985000" y="2376488"/>
          <p14:tracePt t="42271" x="6992938" y="2384425"/>
          <p14:tracePt t="42274" x="7008813" y="2408238"/>
          <p14:tracePt t="42277" x="7016750" y="2424113"/>
          <p14:tracePt t="42279" x="7024688" y="2432050"/>
          <p14:tracePt t="42281" x="7040563" y="2447925"/>
          <p14:tracePt t="42284" x="7048500" y="2463800"/>
          <p14:tracePt t="42288" x="7056438" y="2471738"/>
          <p14:tracePt t="42289" x="7064375" y="2487613"/>
          <p14:tracePt t="42292" x="7072313" y="2503488"/>
          <p14:tracePt t="42295" x="7080250" y="2519363"/>
          <p14:tracePt t="42296" x="7080250" y="2527300"/>
          <p14:tracePt t="42297" x="7088188" y="2527300"/>
          <p14:tracePt t="42298" x="7088188" y="2535238"/>
          <p14:tracePt t="42300" x="7096125" y="2543175"/>
          <p14:tracePt t="42302" x="7104063" y="2559050"/>
          <p14:tracePt t="42304" x="7104063" y="2566988"/>
          <p14:tracePt t="42305" x="7112000" y="2576513"/>
          <p14:tracePt t="42307" x="7112000" y="2584450"/>
          <p14:tracePt t="42309" x="7119938" y="2592388"/>
          <p14:tracePt t="42311" x="7119938" y="2600325"/>
          <p14:tracePt t="42313" x="7119938" y="2608263"/>
          <p14:tracePt t="42315" x="7127875" y="2616200"/>
          <p14:tracePt t="42316" x="7135813" y="2624138"/>
          <p14:tracePt t="42318" x="7135813" y="2632075"/>
          <p14:tracePt t="42320" x="7135813" y="2640013"/>
          <p14:tracePt t="42322" x="7135813" y="2647950"/>
          <p14:tracePt t="42323" x="7145338" y="2647950"/>
          <p14:tracePt t="42324" x="7145338" y="2655888"/>
          <p14:tracePt t="42327" x="7145338" y="2663825"/>
          <p14:tracePt t="42328" x="7145338" y="2671763"/>
          <p14:tracePt t="42331" x="7145338" y="2679700"/>
          <p14:tracePt t="42333" x="7153275" y="2679700"/>
          <p14:tracePt t="42334" x="7153275" y="2687638"/>
          <p14:tracePt t="42336" x="7153275" y="2695575"/>
          <p14:tracePt t="42338" x="7153275" y="2703513"/>
          <p14:tracePt t="42341" x="7153275" y="2711450"/>
          <p14:tracePt t="42342" x="7161213" y="2711450"/>
          <p14:tracePt t="42344" x="7161213" y="2719388"/>
          <p14:tracePt t="42346" x="7169150" y="2719388"/>
          <p14:tracePt t="42348" x="7169150" y="2727325"/>
          <p14:tracePt t="42352" x="7169150" y="2735263"/>
          <p14:tracePt t="42353" x="7169150" y="2743200"/>
          <p14:tracePt t="42358" x="7169150" y="2751138"/>
          <p14:tracePt t="42360" x="7169150" y="2759075"/>
          <p14:tracePt t="42363" x="7177088" y="2759075"/>
          <p14:tracePt t="42366" x="7177088" y="2767013"/>
          <p14:tracePt t="42368" x="7177088" y="2774950"/>
          <p14:tracePt t="42376" x="7177088" y="2782888"/>
          <p14:tracePt t="42390" x="7177088" y="2790825"/>
          <p14:tracePt t="42402" x="7185025" y="2790825"/>
          <p14:tracePt t="42409" x="7185025" y="2798763"/>
          <p14:tracePt t="42423" x="7185025" y="2806700"/>
          <p14:tracePt t="42468" x="7185025" y="2814638"/>
          <p14:tracePt t="42577" x="7185025" y="2806700"/>
          <p14:tracePt t="42581" x="7185025" y="2790825"/>
          <p14:tracePt t="42584" x="7185025" y="2782888"/>
          <p14:tracePt t="42588" x="7185025" y="2767013"/>
          <p14:tracePt t="42589" x="7185025" y="2759075"/>
          <p14:tracePt t="42593" x="7185025" y="2743200"/>
          <p14:tracePt t="42595" x="7185025" y="2735263"/>
          <p14:tracePt t="42598" x="7185025" y="2719388"/>
          <p14:tracePt t="42601" x="7177088" y="2703513"/>
          <p14:tracePt t="42602" x="7169150" y="2695575"/>
          <p14:tracePt t="42604" x="7169150" y="2679700"/>
          <p14:tracePt t="42607" x="7169150" y="2671763"/>
          <p14:tracePt t="42609" x="7161213" y="2655888"/>
          <p14:tracePt t="42610" x="7161213" y="2640013"/>
          <p14:tracePt t="42612" x="7153275" y="2632075"/>
          <p14:tracePt t="42614" x="7145338" y="2608263"/>
          <p14:tracePt t="42617" x="7135813" y="2592388"/>
          <p14:tracePt t="42621" x="7127875" y="2559050"/>
          <p14:tracePt t="42622" x="7119938" y="2559050"/>
          <p14:tracePt t="42624" x="7112000" y="2535238"/>
          <p14:tracePt t="42625" x="7112000" y="2527300"/>
          <p14:tracePt t="42626" x="7104063" y="2527300"/>
          <p14:tracePt t="42627" x="7096125" y="2511425"/>
          <p14:tracePt t="42628" x="7096125" y="2503488"/>
          <p14:tracePt t="42629" x="7088188" y="2503488"/>
          <p14:tracePt t="42631" x="7088188" y="2479675"/>
          <p14:tracePt t="42633" x="7080250" y="2471738"/>
          <p14:tracePt t="42636" x="7072313" y="2455863"/>
          <p14:tracePt t="42637" x="7064375" y="2439988"/>
          <p14:tracePt t="42638" x="7056438" y="2439988"/>
          <p14:tracePt t="42639" x="7056438" y="2424113"/>
          <p14:tracePt t="42640" x="7048500" y="2424113"/>
          <p14:tracePt t="42641" x="7048500" y="2416175"/>
          <p14:tracePt t="42642" x="7040563" y="2416175"/>
          <p14:tracePt t="42643" x="7032625" y="2400300"/>
          <p14:tracePt t="42645" x="7032625" y="2392363"/>
          <p14:tracePt t="42646" x="7024688" y="2392363"/>
          <p14:tracePt t="42648" x="7024688" y="2376488"/>
          <p14:tracePt t="42649" x="7016750" y="2368550"/>
          <p14:tracePt t="42652" x="7016750" y="2352675"/>
          <p14:tracePt t="42654" x="7000875" y="2344738"/>
          <p14:tracePt t="42655" x="7000875" y="2336800"/>
          <p14:tracePt t="42656" x="6992938" y="2336800"/>
          <p14:tracePt t="42657" x="6992938" y="2328863"/>
          <p14:tracePt t="42658" x="6992938" y="2320925"/>
          <p14:tracePt t="42659" x="6985000" y="2312988"/>
          <p14:tracePt t="42661" x="6977063" y="2305050"/>
          <p14:tracePt t="42662" x="6977063" y="2297113"/>
          <p14:tracePt t="42664" x="6969125" y="2297113"/>
          <p14:tracePt t="42666" x="6969125" y="2289175"/>
          <p14:tracePt t="42669" x="6961188" y="2273300"/>
          <p14:tracePt t="42670" x="6961188" y="2265363"/>
          <p14:tracePt t="42672" x="6953250" y="2265363"/>
          <p14:tracePt t="42673" x="6953250" y="2257425"/>
          <p14:tracePt t="42675" x="6945313" y="2249488"/>
          <p14:tracePt t="42677" x="6945313" y="2241550"/>
          <p14:tracePt t="42679" x="6937375" y="2241550"/>
          <p14:tracePt t="42681" x="6937375" y="2233613"/>
          <p14:tracePt t="42685" x="6937375" y="2224088"/>
          <p14:tracePt t="42687" x="6929438" y="2224088"/>
          <p14:tracePt t="42689" x="6929438" y="2216150"/>
          <p14:tracePt t="42694" x="6929438" y="2208213"/>
          <p14:tracePt t="42701" x="6929438" y="2200275"/>
          <p14:tracePt t="42702" x="6921500" y="2200275"/>
          <p14:tracePt t="42711" x="6913563" y="2192338"/>
          <p14:tracePt t="42724" x="6913563" y="2184400"/>
          <p14:tracePt t="42876" x="6913563" y="2192338"/>
          <p14:tracePt t="42881" x="6921500" y="2200275"/>
          <p14:tracePt t="42887" x="6929438" y="2208213"/>
          <p14:tracePt t="42889" x="6929438" y="2224088"/>
          <p14:tracePt t="42892" x="6937375" y="2224088"/>
          <p14:tracePt t="42894" x="6937375" y="2233613"/>
          <p14:tracePt t="42896" x="6945313" y="2241550"/>
          <p14:tracePt t="42898" x="6953250" y="2241550"/>
          <p14:tracePt t="42902" x="6961188" y="2257425"/>
          <p14:tracePt t="42905" x="6969125" y="2265363"/>
          <p14:tracePt t="42907" x="6969125" y="2273300"/>
          <p14:tracePt t="42909" x="6977063" y="2281238"/>
          <p14:tracePt t="42911" x="6977063" y="2289175"/>
          <p14:tracePt t="42914" x="6992938" y="2297113"/>
          <p14:tracePt t="42917" x="7000875" y="2312988"/>
          <p14:tracePt t="42920" x="7008813" y="2320925"/>
          <p14:tracePt t="42922" x="7016750" y="2328863"/>
          <p14:tracePt t="42924" x="7024688" y="2336800"/>
          <p14:tracePt t="42927" x="7032625" y="2352675"/>
          <p14:tracePt t="42930" x="7032625" y="2360613"/>
          <p14:tracePt t="42931" x="7040563" y="2360613"/>
          <p14:tracePt t="42933" x="7048500" y="2368550"/>
          <p14:tracePt t="42935" x="7048500" y="2376488"/>
          <p14:tracePt t="42936" x="7056438" y="2384425"/>
          <p14:tracePt t="42938" x="7056438" y="2392363"/>
          <p14:tracePt t="42940" x="7064375" y="2392363"/>
          <p14:tracePt t="42941" x="7064375" y="2400300"/>
          <p14:tracePt t="42943" x="7072313" y="2408238"/>
          <p14:tracePt t="42945" x="7080250" y="2416175"/>
          <p14:tracePt t="42949" x="7088188" y="2424113"/>
          <p14:tracePt t="42952" x="7096125" y="2432050"/>
          <p14:tracePt t="42953" x="7096125" y="2447925"/>
          <p14:tracePt t="42957" x="7104063" y="2455863"/>
          <p14:tracePt t="42959" x="7104063" y="2463800"/>
          <p14:tracePt t="42962" x="7104063" y="2471738"/>
          <p14:tracePt t="42964" x="7112000" y="2479675"/>
          <p14:tracePt t="42966" x="7119938" y="2479675"/>
          <p14:tracePt t="42969" x="7119938" y="2487613"/>
          <p14:tracePt t="42970" x="7119938" y="2495550"/>
          <p14:tracePt t="42974" x="7127875" y="2495550"/>
          <p14:tracePt t="42975" x="7127875" y="2503488"/>
          <p14:tracePt t="42976" x="7127875" y="2511425"/>
          <p14:tracePt t="42981" x="7127875" y="2519363"/>
          <p14:tracePt t="42985" x="7135813" y="2527300"/>
          <p14:tracePt t="42989" x="7135813" y="2535238"/>
          <p14:tracePt t="42992" x="7135813" y="2543175"/>
          <p14:tracePt t="42996" x="7135813" y="2551113"/>
          <p14:tracePt t="42999" x="7145338" y="2551113"/>
          <p14:tracePt t="43000" x="7145338" y="2559050"/>
          <p14:tracePt t="43006" x="7145338" y="2566988"/>
          <p14:tracePt t="43008" x="7153275" y="2566988"/>
          <p14:tracePt t="43010" x="7153275" y="2576513"/>
          <p14:tracePt t="43024" x="7153275" y="2584450"/>
          <p14:tracePt t="43228" x="7153275" y="2576513"/>
          <p14:tracePt t="43232" x="7153275" y="2566988"/>
          <p14:tracePt t="43240" x="7153275" y="2559050"/>
          <p14:tracePt t="43245" x="7153275" y="2551113"/>
          <p14:tracePt t="43252" x="7153275" y="2543175"/>
          <p14:tracePt t="43256" x="7153275" y="2535238"/>
          <p14:tracePt t="43259" x="7153275" y="2527300"/>
          <p14:tracePt t="43266" x="7153275" y="2519363"/>
          <p14:tracePt t="43273" x="7153275" y="2503488"/>
          <p14:tracePt t="43283" x="7153275" y="2495550"/>
          <p14:tracePt t="43285" x="7153275" y="2487613"/>
          <p14:tracePt t="43293" x="7153275" y="2479675"/>
          <p14:tracePt t="43300" x="7153275" y="2471738"/>
          <p14:tracePt t="43305" x="7153275" y="2463800"/>
          <p14:tracePt t="43317" x="7153275" y="2455863"/>
          <p14:tracePt t="43328" x="7153275" y="2447925"/>
          <p14:tracePt t="43341" x="7153275" y="2439988"/>
          <p14:tracePt t="43392" x="7153275" y="2432050"/>
          <p14:tracePt t="43423" x="7145338" y="2424113"/>
          <p14:tracePt t="43433" x="7145338" y="2416175"/>
          <p14:tracePt t="43438" x="7145338" y="2408238"/>
          <p14:tracePt t="43446" x="7145338" y="2400300"/>
          <p14:tracePt t="43454" x="7145338" y="2392363"/>
          <p14:tracePt t="43459" x="7145338" y="2384425"/>
          <p14:tracePt t="43462" x="7135813" y="2376488"/>
          <p14:tracePt t="43469" x="7135813" y="2368550"/>
          <p14:tracePt t="43475" x="7135813" y="2360613"/>
          <p14:tracePt t="43477" x="7127875" y="2360613"/>
          <p14:tracePt t="43482" x="7127875" y="2352675"/>
          <p14:tracePt t="43485" x="7127875" y="2344738"/>
          <p14:tracePt t="43492" x="7119938" y="2336800"/>
          <p14:tracePt t="43498" x="7112000" y="2328863"/>
          <p14:tracePt t="43503" x="7112000" y="2320925"/>
          <p14:tracePt t="43507" x="7112000" y="2312988"/>
          <p14:tracePt t="43511" x="7104063" y="2305050"/>
          <p14:tracePt t="43515" x="7104063" y="2297113"/>
          <p14:tracePt t="43521" x="7096125" y="2297113"/>
          <p14:tracePt t="43523" x="7096125" y="2289175"/>
          <p14:tracePt t="43530" x="7096125" y="2281238"/>
          <p14:tracePt t="43533" x="7088188" y="2273300"/>
          <p14:tracePt t="43535" x="7080250" y="2273300"/>
          <p14:tracePt t="43540" x="7080250" y="2265363"/>
          <p14:tracePt t="43548" x="7072313" y="2257425"/>
          <p14:tracePt t="43554" x="7072313" y="2249488"/>
          <p14:tracePt t="43562" x="7072313" y="2241550"/>
          <p14:tracePt t="43566" x="7064375" y="2241550"/>
          <p14:tracePt t="43576" x="7064375" y="2233613"/>
          <p14:tracePt t="46760" x="7056438" y="2233613"/>
          <p14:tracePt t="46765" x="7048500" y="2233613"/>
          <p14:tracePt t="46772" x="7040563" y="2233613"/>
          <p14:tracePt t="46775" x="7040563" y="2241550"/>
          <p14:tracePt t="46777" x="7032625" y="2241550"/>
          <p14:tracePt t="46781" x="7016750" y="2249488"/>
          <p14:tracePt t="46785" x="7008813" y="2249488"/>
          <p14:tracePt t="46788" x="7000875" y="2257425"/>
          <p14:tracePt t="46791" x="6985000" y="2257425"/>
          <p14:tracePt t="46792" x="6977063" y="2257425"/>
          <p14:tracePt t="46795" x="6969125" y="2265363"/>
          <p14:tracePt t="46797" x="6961188" y="2265363"/>
          <p14:tracePt t="46801" x="6929438" y="2265363"/>
          <p14:tracePt t="46803" x="6913563" y="2273300"/>
          <p14:tracePt t="46806" x="6889750" y="2273300"/>
          <p14:tracePt t="46808" x="6873875" y="2273300"/>
          <p14:tracePt t="46810" x="6850063" y="2281238"/>
          <p14:tracePt t="46812" x="6834188" y="2281238"/>
          <p14:tracePt t="46813" x="6818313" y="2281238"/>
          <p14:tracePt t="46815" x="6794500" y="2281238"/>
          <p14:tracePt t="46818" x="6769100" y="2289175"/>
          <p14:tracePt t="46820" x="6721475" y="2297113"/>
          <p14:tracePt t="46823" x="6681788" y="2297113"/>
          <p14:tracePt t="46825" x="6650038" y="2305050"/>
          <p14:tracePt t="46827" x="6634163" y="2305050"/>
          <p14:tracePt t="46828" x="6602413" y="2305050"/>
          <p14:tracePt t="46830" x="6586538" y="2305050"/>
          <p14:tracePt t="46834" x="6530975" y="2312988"/>
          <p14:tracePt t="46837" x="6467475" y="2320925"/>
          <p14:tracePt t="46839" x="6426200" y="2328863"/>
          <p14:tracePt t="46841" x="6394450" y="2336800"/>
          <p14:tracePt t="46843" x="6378575" y="2336800"/>
          <p14:tracePt t="46845" x="6346825" y="2344738"/>
          <p14:tracePt t="46848" x="6275388" y="2360613"/>
          <p14:tracePt t="46850" x="6259513" y="2360613"/>
          <p14:tracePt t="46852" x="6211888" y="2368550"/>
          <p14:tracePt t="46854" x="6172200" y="2384425"/>
          <p14:tracePt t="46855" x="6156325" y="2392363"/>
          <p14:tracePt t="46856" x="6132513" y="2392363"/>
          <p14:tracePt t="46858" x="6100763" y="2400300"/>
          <p14:tracePt t="46859" x="6083300" y="2408238"/>
          <p14:tracePt t="46861" x="6035675" y="2424113"/>
          <p14:tracePt t="46862" x="6019800" y="2424113"/>
          <p14:tracePt t="46863" x="6011863" y="2432050"/>
          <p14:tracePt t="46865" x="5972175" y="2439988"/>
          <p14:tracePt t="46866" x="5956300" y="2447925"/>
          <p14:tracePt t="46868" x="5916613" y="2463800"/>
          <p14:tracePt t="46869" x="5900738" y="2471738"/>
          <p14:tracePt t="46870" x="5884863" y="2479675"/>
          <p14:tracePt t="46871" x="5861050" y="2487613"/>
          <p14:tracePt t="46872" x="5845175" y="2487613"/>
          <p14:tracePt t="46873" x="5829300" y="2487613"/>
          <p14:tracePt t="46874" x="5813425" y="2503488"/>
          <p14:tracePt t="46875" x="5797550" y="2511425"/>
          <p14:tracePt t="46876" x="5781675" y="2511425"/>
          <p14:tracePt t="46877" x="5757863" y="2519363"/>
          <p14:tracePt t="46878" x="5749925" y="2527300"/>
          <p14:tracePt t="46879" x="5732463" y="2527300"/>
          <p14:tracePt t="46880" x="5716588" y="2543175"/>
          <p14:tracePt t="46882" x="5684838" y="2551113"/>
          <p14:tracePt t="46883" x="5668963" y="2559050"/>
          <p14:tracePt t="46884" x="5645150" y="2576513"/>
          <p14:tracePt t="46886" x="5629275" y="2584450"/>
          <p14:tracePt t="46887" x="5613400" y="2592388"/>
          <p14:tracePt t="46888" x="5589588" y="2592388"/>
          <p14:tracePt t="46889" x="5573713" y="2608263"/>
          <p14:tracePt t="46891" x="5557838" y="2624138"/>
          <p14:tracePt t="46892" x="5549900" y="2624138"/>
          <p14:tracePt t="46893" x="5534025" y="2640013"/>
          <p14:tracePt t="46894" x="5518150" y="2647950"/>
          <p14:tracePt t="46895" x="5502275" y="2647950"/>
          <p14:tracePt t="46896" x="5494338" y="2663825"/>
          <p14:tracePt t="46898" x="5470525" y="2671763"/>
          <p14:tracePt t="46899" x="5462588" y="2679700"/>
          <p14:tracePt t="46900" x="5454650" y="2679700"/>
          <p14:tracePt t="46901" x="5438775" y="2695575"/>
          <p14:tracePt t="46903" x="5414963" y="2711450"/>
          <p14:tracePt t="46904" x="5407025" y="2719388"/>
          <p14:tracePt t="46905" x="5397500" y="2719388"/>
          <p14:tracePt t="46906" x="5389563" y="2727325"/>
          <p14:tracePt t="46907" x="5381625" y="2735263"/>
          <p14:tracePt t="46908" x="5373688" y="2743200"/>
          <p14:tracePt t="46909" x="5373688" y="2751138"/>
          <p14:tracePt t="46910" x="5357813" y="2759075"/>
          <p14:tracePt t="46911" x="5349875" y="2759075"/>
          <p14:tracePt t="46912" x="5341938" y="2767013"/>
          <p14:tracePt t="46913" x="5334000" y="2774950"/>
          <p14:tracePt t="46915" x="5318125" y="2782888"/>
          <p14:tracePt t="46916" x="5310188" y="2790825"/>
          <p14:tracePt t="46919" x="5302250" y="2806700"/>
          <p14:tracePt t="46920" x="5286375" y="2814638"/>
          <p14:tracePt t="46922" x="5278438" y="2822575"/>
          <p14:tracePt t="46924" x="5270500" y="2830513"/>
          <p14:tracePt t="46926" x="5262563" y="2830513"/>
          <p14:tracePt t="46927" x="5254625" y="2838450"/>
          <p14:tracePt t="46928" x="5254625" y="2846388"/>
          <p14:tracePt t="46930" x="5246688" y="2846388"/>
          <p14:tracePt t="46932" x="5238750" y="2854325"/>
          <p14:tracePt t="46933" x="5230813" y="2854325"/>
          <p14:tracePt t="46934" x="5230813" y="2862263"/>
          <p14:tracePt t="46937" x="5230813" y="2870200"/>
          <p14:tracePt t="46938" x="5222875" y="2870200"/>
          <p14:tracePt t="46940" x="5222875" y="2878138"/>
          <p14:tracePt t="46942" x="5214938" y="2878138"/>
          <p14:tracePt t="46944" x="5214938" y="2886075"/>
          <p14:tracePt t="46951" x="5207000" y="2894013"/>
          <p14:tracePt t="46960" x="5199063" y="2894013"/>
          <p14:tracePt t="46978" x="5199063" y="2901950"/>
          <p14:tracePt t="47139" x="5191125" y="2901950"/>
          <p14:tracePt t="47142" x="5183188" y="2909888"/>
          <p14:tracePt t="47146" x="5175250" y="2909888"/>
          <p14:tracePt t="47150" x="5167313" y="2919413"/>
          <p14:tracePt t="47152" x="5159375" y="2919413"/>
          <p14:tracePt t="47155" x="5151438" y="2919413"/>
          <p14:tracePt t="47156" x="5151438" y="2927350"/>
          <p14:tracePt t="47158" x="5135563" y="2927350"/>
          <p14:tracePt t="47161" x="5135563" y="2943225"/>
          <p14:tracePt t="47163" x="5127625" y="2943225"/>
          <p14:tracePt t="47168" x="5103813" y="2951163"/>
          <p14:tracePt t="47171" x="5095875" y="2959100"/>
          <p14:tracePt t="47173" x="5087938" y="2959100"/>
          <p14:tracePt t="47174" x="5080000" y="2974975"/>
          <p14:tracePt t="47176" x="5072063" y="2974975"/>
          <p14:tracePt t="47178" x="5064125" y="2974975"/>
          <p14:tracePt t="47179" x="5056188" y="2982913"/>
          <p14:tracePt t="47182" x="5038725" y="2990850"/>
          <p14:tracePt t="47184" x="5022850" y="3006725"/>
          <p14:tracePt t="47185" x="5014913" y="3014663"/>
          <p14:tracePt t="47187" x="5006975" y="3022600"/>
          <p14:tracePt t="47188" x="4999038" y="3022600"/>
          <p14:tracePt t="47189" x="4991100" y="3038475"/>
          <p14:tracePt t="47191" x="4975225" y="3046413"/>
          <p14:tracePt t="47193" x="4967288" y="3054350"/>
          <p14:tracePt t="47194" x="4967288" y="3062288"/>
          <p14:tracePt t="47195" x="4959350" y="3062288"/>
          <p14:tracePt t="47196" x="4951413" y="3070225"/>
          <p14:tracePt t="47198" x="4935538" y="3086100"/>
          <p14:tracePt t="47199" x="4927600" y="3086100"/>
          <p14:tracePt t="47200" x="4927600" y="3094038"/>
          <p14:tracePt t="47201" x="4911725" y="3101975"/>
          <p14:tracePt t="47203" x="4903788" y="3109913"/>
          <p14:tracePt t="47204" x="4903788" y="3117850"/>
          <p14:tracePt t="47205" x="4887913" y="3125788"/>
          <p14:tracePt t="47206" x="4887913" y="3133725"/>
          <p14:tracePt t="47207" x="4879975" y="3141663"/>
          <p14:tracePt t="47208" x="4872038" y="3141663"/>
          <p14:tracePt t="47209" x="4864100" y="3157538"/>
          <p14:tracePt t="47211" x="4856163" y="3165475"/>
          <p14:tracePt t="47212" x="4848225" y="3181350"/>
          <p14:tracePt t="47214" x="4848225" y="3189288"/>
          <p14:tracePt t="47215" x="4832350" y="3197225"/>
          <p14:tracePt t="47216" x="4832350" y="3205163"/>
          <p14:tracePt t="47217" x="4816475" y="3213100"/>
          <p14:tracePt t="47218" x="4816475" y="3221038"/>
          <p14:tracePt t="47219" x="4808538" y="3228975"/>
          <p14:tracePt t="47220" x="4808538" y="3236913"/>
          <p14:tracePt t="47221" x="4800600" y="3244850"/>
          <p14:tracePt t="47222" x="4792663" y="3244850"/>
          <p14:tracePt t="47223" x="4792663" y="3252788"/>
          <p14:tracePt t="47224" x="4784725" y="3262313"/>
          <p14:tracePt t="47225" x="4784725" y="3270250"/>
          <p14:tracePt t="47226" x="4776788" y="3270250"/>
          <p14:tracePt t="47227" x="4776788" y="3278188"/>
          <p14:tracePt t="47228" x="4768850" y="3286125"/>
          <p14:tracePt t="47229" x="4760913" y="3294063"/>
          <p14:tracePt t="47231" x="4760913" y="3309938"/>
          <p14:tracePt t="47232" x="4752975" y="3317875"/>
          <p14:tracePt t="47233" x="4745038" y="3317875"/>
          <p14:tracePt t="47235" x="4745038" y="3333750"/>
          <p14:tracePt t="47236" x="4737100" y="3333750"/>
          <p14:tracePt t="47237" x="4737100" y="3349625"/>
          <p14:tracePt t="47239" x="4737100" y="3357563"/>
          <p14:tracePt t="47240" x="4729163" y="3357563"/>
          <p14:tracePt t="47241" x="4729163" y="3365500"/>
          <p14:tracePt t="47243" x="4721225" y="3373438"/>
          <p14:tracePt t="47244" x="4713288" y="3381375"/>
          <p14:tracePt t="47247" x="4713288" y="3389313"/>
          <p14:tracePt t="47248" x="4713288" y="3397250"/>
          <p14:tracePt t="47249" x="4705350" y="3397250"/>
          <p14:tracePt t="47251" x="4705350" y="3405188"/>
          <p14:tracePt t="47252" x="4705350" y="3413125"/>
          <p14:tracePt t="47255" x="4695825" y="3413125"/>
          <p14:tracePt t="47256" x="4695825" y="3421063"/>
          <p14:tracePt t="47259" x="4695825" y="3429000"/>
          <p14:tracePt t="47263" x="4695825" y="3436938"/>
          <p14:tracePt t="47266" x="4695825" y="3444875"/>
          <p14:tracePt t="47269" x="4687888" y="3444875"/>
          <p14:tracePt t="47274" x="4687888" y="3452813"/>
          <p14:tracePt t="47437" x="4687888" y="3444875"/>
          <p14:tracePt t="47454" x="4687888" y="3436938"/>
          <p14:tracePt t="47510" x="4687888" y="3429000"/>
          <p14:tracePt t="47530" x="4687888" y="3421063"/>
          <p14:tracePt t="47548" x="4687888" y="3413125"/>
          <p14:tracePt t="47561" x="4687888" y="3405188"/>
          <p14:tracePt t="47566" x="4695825" y="3405188"/>
          <p14:tracePt t="47579" x="4695825" y="3397250"/>
          <p14:tracePt t="47597" x="4695825" y="3389313"/>
          <p14:tracePt t="47616" x="4695825" y="3381375"/>
          <p14:tracePt t="47635" x="4705350" y="3373438"/>
          <p14:tracePt t="47640" x="4705350" y="3365500"/>
          <p14:tracePt t="47649" x="4705350" y="3357563"/>
          <p14:tracePt t="47654" x="4705350" y="3349625"/>
          <p14:tracePt t="47660" x="4705350" y="3341688"/>
          <p14:tracePt t="47665" x="4705350" y="3333750"/>
          <p14:tracePt t="47669" x="4713288" y="3325813"/>
          <p14:tracePt t="47675" x="4721225" y="3317875"/>
          <p14:tracePt t="47679" x="4721225" y="3309938"/>
          <p14:tracePt t="47683" x="4721225" y="3302000"/>
          <p14:tracePt t="47687" x="4721225" y="3294063"/>
          <p14:tracePt t="47691" x="4721225" y="3286125"/>
          <p14:tracePt t="47693" x="4729163" y="3278188"/>
          <p14:tracePt t="47695" x="4729163" y="3270250"/>
          <p14:tracePt t="47703" x="4729163" y="3262313"/>
          <p14:tracePt t="47709" x="4729163" y="3252788"/>
          <p14:tracePt t="47716" x="4737100" y="3244850"/>
          <p14:tracePt t="47719" x="4737100" y="3236913"/>
          <p14:tracePt t="47725" x="4737100" y="3228975"/>
          <p14:tracePt t="47734" x="4737100" y="3221038"/>
          <p14:tracePt t="47741" x="4745038" y="3221038"/>
          <p14:tracePt t="47744" x="4745038" y="3213100"/>
          <p14:tracePt t="47749" x="4745038" y="3205163"/>
          <p14:tracePt t="47761" x="4745038" y="3197225"/>
          <p14:tracePt t="47775" x="4752975" y="3189288"/>
          <p14:tracePt t="47791" x="4752975" y="3181350"/>
          <p14:tracePt t="47802" x="4752975" y="3173413"/>
          <p14:tracePt t="47821" x="4752975" y="3165475"/>
          <p14:tracePt t="47845" x="4752975" y="3157538"/>
          <p14:tracePt t="47857" x="4760913" y="3157538"/>
          <p14:tracePt t="47884" x="4760913" y="3149600"/>
          <p14:tracePt t="47936" x="4760913" y="3141663"/>
          <p14:tracePt t="50775" x="4760913" y="3133725"/>
          <p14:tracePt t="50779" x="4760913" y="3117850"/>
          <p14:tracePt t="50781" x="4768850" y="3117850"/>
          <p14:tracePt t="50783" x="4768850" y="3101975"/>
          <p14:tracePt t="50788" x="4776788" y="3086100"/>
          <p14:tracePt t="50793" x="4784725" y="3070225"/>
          <p14:tracePt t="50796" x="4784725" y="3062288"/>
          <p14:tracePt t="50799" x="4792663" y="3054350"/>
          <p14:tracePt t="50802" x="4792663" y="3038475"/>
          <p14:tracePt t="50804" x="4800600" y="3030538"/>
          <p14:tracePt t="50806" x="4808538" y="3022600"/>
          <p14:tracePt t="50808" x="4808538" y="3014663"/>
          <p14:tracePt t="50809" x="4808538" y="3006725"/>
          <p14:tracePt t="50811" x="4816475" y="2998788"/>
          <p14:tracePt t="50815" x="4824413" y="2990850"/>
          <p14:tracePt t="50817" x="4824413" y="2982913"/>
          <p14:tracePt t="50818" x="4824413" y="2974975"/>
          <p14:tracePt t="50821" x="4832350" y="2974975"/>
          <p14:tracePt t="50822" x="4832350" y="2967038"/>
          <p14:tracePt t="50825" x="4832350" y="2959100"/>
          <p14:tracePt t="50827" x="4840288" y="2959100"/>
          <p14:tracePt t="50829" x="4840288" y="2951163"/>
          <p14:tracePt t="50830" x="4848225" y="2943225"/>
          <p14:tracePt t="50834" x="4848225" y="2935288"/>
          <p14:tracePt t="50836" x="4856163" y="2935288"/>
          <p14:tracePt t="50840" x="4856163" y="2927350"/>
          <p14:tracePt t="50845" x="4856163" y="2919413"/>
          <p14:tracePt t="50846" x="4864100" y="2919413"/>
          <p14:tracePt t="50848" x="4864100" y="2909888"/>
          <p14:tracePt t="50857" x="4864100" y="2901950"/>
          <p14:tracePt t="50858" x="4872038" y="2901950"/>
          <p14:tracePt t="50957" x="4872038" y="2909888"/>
          <p14:tracePt t="50962" x="4872038" y="2919413"/>
          <p14:tracePt t="50975" x="4872038" y="2927350"/>
          <p14:tracePt t="50995" x="4872038" y="2935288"/>
          <p14:tracePt t="51018" x="4872038" y="2943225"/>
          <p14:tracePt t="51063" x="4879975" y="2943225"/>
          <p14:tracePt t="51067" x="4887913" y="2943225"/>
          <p14:tracePt t="51070" x="4903788" y="2935288"/>
          <p14:tracePt t="51072" x="4911725" y="2935288"/>
          <p14:tracePt t="51073" x="4919663" y="2927350"/>
          <p14:tracePt t="51075" x="4927600" y="2927350"/>
          <p14:tracePt t="51078" x="4943475" y="2919413"/>
          <p14:tracePt t="51080" x="4951413" y="2909888"/>
          <p14:tracePt t="51082" x="4967288" y="2909888"/>
          <p14:tracePt t="51086" x="4991100" y="2901950"/>
          <p14:tracePt t="51089" x="5014913" y="2894013"/>
          <p14:tracePt t="51090" x="5022850" y="2894013"/>
          <p14:tracePt t="51092" x="5038725" y="2886075"/>
          <p14:tracePt t="51095" x="5056188" y="2886075"/>
          <p14:tracePt t="51097" x="5064125" y="2878138"/>
          <p14:tracePt t="51099" x="5087938" y="2878138"/>
          <p14:tracePt t="51108" x="5151438" y="2862263"/>
          <p14:tracePt t="51110" x="5159375" y="2854325"/>
          <p14:tracePt t="51111" x="5183188" y="2846388"/>
          <p14:tracePt t="51113" x="5199063" y="2846388"/>
          <p14:tracePt t="51115" x="5207000" y="2846388"/>
          <p14:tracePt t="51117" x="5214938" y="2846388"/>
          <p14:tracePt t="51120" x="5230813" y="2838450"/>
          <p14:tracePt t="51123" x="5254625" y="2838450"/>
          <p14:tracePt t="51125" x="5262563" y="2838450"/>
          <p14:tracePt t="51127" x="5278438" y="2830513"/>
          <p14:tracePt t="51128" x="5286375" y="2830513"/>
          <p14:tracePt t="51130" x="5294313" y="2830513"/>
          <p14:tracePt t="51134" x="5310188" y="2822575"/>
          <p14:tracePt t="51137" x="5326063" y="2822575"/>
          <p14:tracePt t="51139" x="5341938" y="2814638"/>
          <p14:tracePt t="51143" x="5349875" y="2814638"/>
          <p14:tracePt t="51145" x="5357813" y="2814638"/>
          <p14:tracePt t="51148" x="5365750" y="2814638"/>
          <p14:tracePt t="51150" x="5373688" y="2814638"/>
          <p14:tracePt t="51152" x="5381625" y="2806700"/>
          <p14:tracePt t="51156" x="5389563" y="2806700"/>
          <p14:tracePt t="51160" x="5397500" y="2806700"/>
          <p14:tracePt t="51162" x="5407025" y="2806700"/>
          <p14:tracePt t="51163" x="5407025" y="2798763"/>
          <p14:tracePt t="51168" x="5414963" y="2798763"/>
          <p14:tracePt t="51172" x="5414963" y="2790825"/>
          <p14:tracePt t="51177" x="5422900" y="2790825"/>
          <p14:tracePt t="51185" x="5430838" y="2790825"/>
          <p14:tracePt t="51249" x="5438775" y="2790825"/>
          <p14:tracePt t="51254" x="5446713" y="2790825"/>
          <p14:tracePt t="51270" x="5454650" y="2790825"/>
          <p14:tracePt t="51282" x="5462588" y="2790825"/>
          <p14:tracePt t="51292" x="5470525" y="2790825"/>
          <p14:tracePt t="51296" x="5478463" y="2790825"/>
          <p14:tracePt t="51304" x="5486400" y="2790825"/>
          <p14:tracePt t="51307" x="5494338" y="2790825"/>
          <p14:tracePt t="51310" x="5502275" y="2790825"/>
          <p14:tracePt t="51313" x="5510213" y="2790825"/>
          <p14:tracePt t="51317" x="5518150" y="2790825"/>
          <p14:tracePt t="51322" x="5534025" y="2790825"/>
          <p14:tracePt t="51327" x="5541963" y="2790825"/>
          <p14:tracePt t="51330" x="5549900" y="2790825"/>
          <p14:tracePt t="51333" x="5557838" y="2790825"/>
          <p14:tracePt t="51336" x="5565775" y="2790825"/>
          <p14:tracePt t="51338" x="5573713" y="2790825"/>
          <p14:tracePt t="51340" x="5581650" y="2790825"/>
          <p14:tracePt t="51344" x="5589588" y="2790825"/>
          <p14:tracePt t="51350" x="5605463" y="2790825"/>
          <p14:tracePt t="51352" x="5613400" y="2790825"/>
          <p14:tracePt t="51355" x="5621338" y="2790825"/>
          <p14:tracePt t="51359" x="5637213" y="2790825"/>
          <p14:tracePt t="51362" x="5645150" y="2798763"/>
          <p14:tracePt t="51367" x="5653088" y="2798763"/>
          <p14:tracePt t="51369" x="5661025" y="2798763"/>
          <p14:tracePt t="51371" x="5668963" y="2798763"/>
          <p14:tracePt t="51374" x="5676900" y="2798763"/>
          <p14:tracePt t="51377" x="5684838" y="2798763"/>
          <p14:tracePt t="51380" x="5692775" y="2798763"/>
          <p14:tracePt t="51383" x="5700713" y="2798763"/>
          <p14:tracePt t="51386" x="5708650" y="2798763"/>
          <p14:tracePt t="51390" x="5716588" y="2798763"/>
          <p14:tracePt t="51394" x="5732463" y="2798763"/>
          <p14:tracePt t="51399" x="5740400" y="2798763"/>
          <p14:tracePt t="51406" x="5749925" y="2806700"/>
          <p14:tracePt t="51409" x="5757863" y="2806700"/>
          <p14:tracePt t="51412" x="5765800" y="2806700"/>
          <p14:tracePt t="51417" x="5773738" y="2806700"/>
          <p14:tracePt t="51423" x="5781675" y="2806700"/>
          <p14:tracePt t="51433" x="5789613" y="2806700"/>
          <p14:tracePt t="51443" x="5797550" y="2806700"/>
          <p14:tracePt t="51463" x="5805488" y="2806700"/>
          <p14:tracePt t="51481" x="5813425" y="2806700"/>
          <p14:tracePt t="51492" x="5821363" y="2806700"/>
          <p14:tracePt t="51502" x="5829300" y="2806700"/>
          <p14:tracePt t="51505" x="5837238" y="2806700"/>
          <p14:tracePt t="51514" x="5845175" y="2806700"/>
          <p14:tracePt t="51522" x="5853113" y="2806700"/>
          <p14:tracePt t="51530" x="5861050" y="2806700"/>
          <p14:tracePt t="51533" x="5868988" y="2806700"/>
          <p14:tracePt t="51540" x="5876925" y="2806700"/>
          <p14:tracePt t="51547" x="5884863" y="2806700"/>
          <p14:tracePt t="51550" x="5884863" y="2814638"/>
          <p14:tracePt t="51553" x="5900738" y="2814638"/>
          <p14:tracePt t="51560" x="5908675" y="2814638"/>
          <p14:tracePt t="51566" x="5916613" y="2814638"/>
          <p14:tracePt t="51572" x="5924550" y="2814638"/>
          <p14:tracePt t="51574" x="5932488" y="2814638"/>
          <p14:tracePt t="51578" x="5940425" y="2814638"/>
          <p14:tracePt t="51583" x="5948363" y="2814638"/>
          <p14:tracePt t="51588" x="5956300" y="2814638"/>
          <p14:tracePt t="51590" x="5964238" y="2814638"/>
          <p14:tracePt t="51594" x="5972175" y="2814638"/>
          <p14:tracePt t="51602" x="5988050" y="2814638"/>
          <p14:tracePt t="51605" x="5995988" y="2814638"/>
          <p14:tracePt t="51608" x="5995988" y="2822575"/>
          <p14:tracePt t="51610" x="6003925" y="2822575"/>
          <p14:tracePt t="51614" x="6011863" y="2822575"/>
          <p14:tracePt t="51620" x="6019800" y="2822575"/>
          <p14:tracePt t="51624" x="6027738" y="2822575"/>
          <p14:tracePt t="51631" x="6035675" y="2822575"/>
          <p14:tracePt t="51642" x="6043613" y="2822575"/>
          <p14:tracePt t="51695" x="6051550" y="2822575"/>
          <p14:tracePt t="52150" x="6059488" y="2822575"/>
          <p14:tracePt t="52153" x="6067425" y="2822575"/>
          <p14:tracePt t="52157" x="6075363" y="2822575"/>
          <p14:tracePt t="52160" x="6083300" y="2822575"/>
          <p14:tracePt t="52163" x="6091238" y="2830513"/>
          <p14:tracePt t="52166" x="6100763" y="2830513"/>
          <p14:tracePt t="52169" x="6108700" y="2830513"/>
          <p14:tracePt t="52172" x="6116638" y="2830513"/>
          <p14:tracePt t="52174" x="6124575" y="2830513"/>
          <p14:tracePt t="52177" x="6132513" y="2830513"/>
          <p14:tracePt t="52179" x="6140450" y="2838450"/>
          <p14:tracePt t="52183" x="6148388" y="2838450"/>
          <p14:tracePt t="52185" x="6156325" y="2838450"/>
          <p14:tracePt t="52187" x="6164263" y="2838450"/>
          <p14:tracePt t="52189" x="6172200" y="2838450"/>
          <p14:tracePt t="52192" x="6180138" y="2838450"/>
          <p14:tracePt t="52194" x="6188075" y="2838450"/>
          <p14:tracePt t="52195" x="6196013" y="2838450"/>
          <p14:tracePt t="52197" x="6196013" y="2846388"/>
          <p14:tracePt t="52199" x="6203950" y="2846388"/>
          <p14:tracePt t="52203" x="6211888" y="2846388"/>
          <p14:tracePt t="52207" x="6219825" y="2846388"/>
          <p14:tracePt t="52208" x="6227763" y="2846388"/>
          <p14:tracePt t="52214" x="6235700" y="2846388"/>
          <p14:tracePt t="52220" x="6243638" y="2846388"/>
          <p14:tracePt t="52248" x="6251575" y="2846388"/>
          <p14:tracePt t="54107" x="6259513" y="2846388"/>
          <p14:tracePt t="54109" x="6259513" y="2854325"/>
          <p14:tracePt t="54114" x="6267450" y="2854325"/>
          <p14:tracePt t="54119" x="6275388" y="2862263"/>
          <p14:tracePt t="54124" x="6291263" y="2862263"/>
          <p14:tracePt t="54126" x="6291263" y="2870200"/>
          <p14:tracePt t="54129" x="6299200" y="2870200"/>
          <p14:tracePt t="54134" x="6315075" y="2870200"/>
          <p14:tracePt t="54138" x="6323013" y="2870200"/>
          <p14:tracePt t="54140" x="6330950" y="2878138"/>
          <p14:tracePt t="54143" x="6338888" y="2878138"/>
          <p14:tracePt t="54147" x="6346825" y="2878138"/>
          <p14:tracePt t="54151" x="6362700" y="2886075"/>
          <p14:tracePt t="54154" x="6378575" y="2894013"/>
          <p14:tracePt t="54157" x="6386513" y="2894013"/>
          <p14:tracePt t="54159" x="6394450" y="2901950"/>
          <p14:tracePt t="54160" x="6402388" y="2901950"/>
          <p14:tracePt t="54162" x="6410325" y="2901950"/>
          <p14:tracePt t="54165" x="6434138" y="2901950"/>
          <p14:tracePt t="54169" x="6451600" y="2909888"/>
          <p14:tracePt t="54171" x="6475413" y="2909888"/>
          <p14:tracePt t="54173" x="6491288" y="2919413"/>
          <p14:tracePt t="54174" x="6499225" y="2919413"/>
          <p14:tracePt t="54175" x="6507163" y="2919413"/>
          <p14:tracePt t="54176" x="6515100" y="2919413"/>
          <p14:tracePt t="54177" x="6530975" y="2919413"/>
          <p14:tracePt t="54179" x="6530975" y="2927350"/>
          <p14:tracePt t="54180" x="6554788" y="2927350"/>
          <p14:tracePt t="54183" x="6586538" y="2935288"/>
          <p14:tracePt t="54186" x="6610350" y="2943225"/>
          <p14:tracePt t="54187" x="6626225" y="2943225"/>
          <p14:tracePt t="54189" x="6634163" y="2943225"/>
          <p14:tracePt t="54190" x="6657975" y="2951163"/>
          <p14:tracePt t="54191" x="6665913" y="2951163"/>
          <p14:tracePt t="54193" x="6697663" y="2959100"/>
          <p14:tracePt t="54195" x="6713538" y="2967038"/>
          <p14:tracePt t="54196" x="6737350" y="2967038"/>
          <p14:tracePt t="54197" x="6753225" y="2967038"/>
          <p14:tracePt t="54201" x="6810375" y="2982913"/>
          <p14:tracePt t="54204" x="6850063" y="2982913"/>
          <p14:tracePt t="54205" x="6873875" y="2990850"/>
          <p14:tracePt t="54206" x="6889750" y="2990850"/>
          <p14:tracePt t="54207" x="6905625" y="2998788"/>
          <p14:tracePt t="54208" x="6913563" y="2998788"/>
          <p14:tracePt t="54209" x="6929438" y="2998788"/>
          <p14:tracePt t="54211" x="6969125" y="3006725"/>
          <p14:tracePt t="54212" x="6985000" y="3006725"/>
          <p14:tracePt t="54213" x="7000875" y="3006725"/>
          <p14:tracePt t="54215" x="7032625" y="3014663"/>
          <p14:tracePt t="54217" x="7056438" y="3022600"/>
          <p14:tracePt t="54220" x="7104063" y="3030538"/>
          <p14:tracePt t="54221" x="7145338" y="3030538"/>
          <p14:tracePt t="54223" x="7161213" y="3030538"/>
          <p14:tracePt t="54225" x="7208838" y="3038475"/>
          <p14:tracePt t="54226" x="7248525" y="3046413"/>
          <p14:tracePt t="54228" x="7280275" y="3046413"/>
          <p14:tracePt t="54229" x="7304088" y="3054350"/>
          <p14:tracePt t="54230" x="7327900" y="3054350"/>
          <p14:tracePt t="54233" x="7391400" y="3062288"/>
          <p14:tracePt t="54234" x="7415213" y="3062288"/>
          <p14:tracePt t="54236" x="7454900" y="3062288"/>
          <p14:tracePt t="54237" x="7470775" y="3070225"/>
          <p14:tracePt t="54238" x="7486650" y="3070225"/>
          <p14:tracePt t="54240" x="7527925" y="3078163"/>
          <p14:tracePt t="54241" x="7543800" y="3078163"/>
          <p14:tracePt t="54243" x="7567613" y="3078163"/>
          <p14:tracePt t="54244" x="7607300" y="3078163"/>
          <p14:tracePt t="54245" x="7631113" y="3078163"/>
          <p14:tracePt t="54246" x="7639050" y="3078163"/>
          <p14:tracePt t="54248" x="7670800" y="3078163"/>
          <p14:tracePt t="54249" x="7702550" y="3078163"/>
          <p14:tracePt t="54250" x="7718425" y="3086100"/>
          <p14:tracePt t="54252" x="7758113" y="3086100"/>
          <p14:tracePt t="54253" x="7773988" y="3086100"/>
          <p14:tracePt t="54254" x="7789863" y="3086100"/>
          <p14:tracePt t="54255" x="7805738" y="3094038"/>
          <p14:tracePt t="54256" x="7821613" y="3094038"/>
          <p14:tracePt t="54257" x="7839075" y="3094038"/>
          <p14:tracePt t="54258" x="7862888" y="3094038"/>
          <p14:tracePt t="54259" x="7870825" y="3094038"/>
          <p14:tracePt t="54260" x="7886700" y="3094038"/>
          <p14:tracePt t="54261" x="7902575" y="3094038"/>
          <p14:tracePt t="54262" x="7918450" y="3101975"/>
          <p14:tracePt t="54263" x="7934325" y="3101975"/>
          <p14:tracePt t="54265" x="7966075" y="3101975"/>
          <p14:tracePt t="54267" x="7981950" y="3101975"/>
          <p14:tracePt t="54268" x="8005763" y="3101975"/>
          <p14:tracePt t="54269" x="8013700" y="3101975"/>
          <p14:tracePt t="54270" x="8021638" y="3101975"/>
          <p14:tracePt t="54271" x="8037513" y="3101975"/>
          <p14:tracePt t="54272" x="8053388" y="3101975"/>
          <p14:tracePt t="54273" x="8069263" y="3101975"/>
          <p14:tracePt t="54274" x="8077200" y="3101975"/>
          <p14:tracePt t="54275" x="8085138" y="3101975"/>
          <p14:tracePt t="54276" x="8101013" y="3101975"/>
          <p14:tracePt t="54277" x="8108950" y="3101975"/>
          <p14:tracePt t="54278" x="8116888" y="3101975"/>
          <p14:tracePt t="54279" x="8124825" y="3101975"/>
          <p14:tracePt t="54280" x="8140700" y="3101975"/>
          <p14:tracePt t="54282" x="8148638" y="3101975"/>
          <p14:tracePt t="54283" x="8164513" y="3101975"/>
          <p14:tracePt t="54285" x="8172450" y="3101975"/>
          <p14:tracePt t="54286" x="8189913" y="3101975"/>
          <p14:tracePt t="54287" x="8197850" y="3101975"/>
          <p14:tracePt t="54288" x="8205788" y="3101975"/>
          <p14:tracePt t="54289" x="8213725" y="3101975"/>
          <p14:tracePt t="54290" x="8221663" y="3101975"/>
          <p14:tracePt t="54291" x="8229600" y="3101975"/>
          <p14:tracePt t="54293" x="8237538" y="3101975"/>
          <p14:tracePt t="54294" x="8245475" y="3101975"/>
          <p14:tracePt t="54296" x="8253413" y="3101975"/>
          <p14:tracePt t="54298" x="8261350" y="3101975"/>
          <p14:tracePt t="54299" x="8269288" y="3101975"/>
          <p14:tracePt t="54300" x="8277225" y="3101975"/>
          <p14:tracePt t="54301" x="8285163" y="3101975"/>
          <p14:tracePt t="54304" x="8293100" y="3101975"/>
          <p14:tracePt t="54306" x="8301038" y="3101975"/>
          <p14:tracePt t="54309" x="8308975" y="3101975"/>
          <p14:tracePt t="54310" x="8316913" y="3101975"/>
          <p14:tracePt t="54311" x="8316913" y="3094038"/>
          <p14:tracePt t="54315" x="8324850" y="3094038"/>
          <p14:tracePt t="54320" x="8332788" y="3094038"/>
          <p14:tracePt t="54321" x="8332788" y="3086100"/>
          <p14:tracePt t="54326" x="8340725" y="3086100"/>
          <p14:tracePt t="54327" x="8348663" y="3086100"/>
          <p14:tracePt t="54333" x="8356600" y="3086100"/>
          <p14:tracePt t="54337" x="8364538" y="3086100"/>
          <p14:tracePt t="54342" x="8372475" y="3086100"/>
          <p14:tracePt t="54348" x="8380413" y="3086100"/>
          <p14:tracePt t="54349" x="8388350" y="3086100"/>
          <p14:tracePt t="54354" x="8396288" y="3086100"/>
          <p14:tracePt t="54357" x="8404225" y="3078163"/>
          <p14:tracePt t="54362" x="8412163" y="3078163"/>
          <p14:tracePt t="54364" x="8420100" y="3078163"/>
          <p14:tracePt t="54367" x="8428038" y="3078163"/>
          <p14:tracePt t="54371" x="8435975" y="3078163"/>
          <p14:tracePt t="54375" x="8443913" y="3078163"/>
          <p14:tracePt t="54377" x="8451850" y="3078163"/>
          <p14:tracePt t="54380" x="8459788" y="3078163"/>
          <p14:tracePt t="54383" x="8467725" y="3078163"/>
          <p14:tracePt t="54387" x="8483600" y="3078163"/>
          <p14:tracePt t="54391" x="8491538" y="3078163"/>
          <p14:tracePt t="54394" x="8499475" y="3078163"/>
          <p14:tracePt t="54398" x="8515350" y="3078163"/>
          <p14:tracePt t="54402" x="8523288" y="3078163"/>
          <p14:tracePt t="54405" x="8531225" y="3078163"/>
          <p14:tracePt t="54407" x="8540750" y="3078163"/>
          <p14:tracePt t="54409" x="8548688" y="3078163"/>
          <p14:tracePt t="54412" x="8556625" y="3078163"/>
          <p14:tracePt t="54416" x="8564563" y="3078163"/>
          <p14:tracePt t="54418" x="8572500" y="3078163"/>
          <p14:tracePt t="54420" x="8580438" y="3078163"/>
          <p14:tracePt t="54423" x="8588375" y="3078163"/>
          <p14:tracePt t="54425" x="8588375" y="3086100"/>
          <p14:tracePt t="54426" x="8596313" y="3086100"/>
          <p14:tracePt t="54429" x="8604250" y="3086100"/>
          <p14:tracePt t="54431" x="8612188" y="3086100"/>
          <p14:tracePt t="54434" x="8620125" y="3086100"/>
          <p14:tracePt t="54436" x="8620125" y="3094038"/>
          <p14:tracePt t="54438" x="8628063" y="3094038"/>
          <p14:tracePt t="54441" x="8643938" y="3094038"/>
          <p14:tracePt t="54446" x="8651875" y="3094038"/>
          <p14:tracePt t="54451" x="8659813" y="3094038"/>
          <p14:tracePt t="54456" x="8667750" y="3094038"/>
          <p14:tracePt t="54459" x="8675688" y="3094038"/>
          <p14:tracePt t="54464" x="8683625" y="3094038"/>
          <p14:tracePt t="54473" x="8691563" y="3094038"/>
          <p14:tracePt t="54528" x="8691563" y="3086100"/>
          <p14:tracePt t="54532" x="8691563" y="3078163"/>
          <p14:tracePt t="54534" x="8691563" y="3070225"/>
          <p14:tracePt t="54537" x="8691563" y="3054350"/>
          <p14:tracePt t="54538" x="8691563" y="3038475"/>
          <p14:tracePt t="54540" x="8691563" y="3030538"/>
          <p14:tracePt t="54541" x="8691563" y="3022600"/>
          <p14:tracePt t="54543" x="8691563" y="3006725"/>
          <p14:tracePt t="54547" x="8691563" y="2982913"/>
          <p14:tracePt t="54552" x="8691563" y="2943225"/>
          <p14:tracePt t="54554" x="8683625" y="2927350"/>
          <p14:tracePt t="54555" x="8675688" y="2909888"/>
          <p14:tracePt t="54558" x="8675688" y="2886075"/>
          <p14:tracePt t="54560" x="8667750" y="2870200"/>
          <p14:tracePt t="54562" x="8667750" y="2846388"/>
          <p14:tracePt t="54563" x="8659813" y="2822575"/>
          <p14:tracePt t="54565" x="8659813" y="2806700"/>
          <p14:tracePt t="54566" x="8651875" y="2790825"/>
          <p14:tracePt t="54567" x="8643938" y="2774950"/>
          <p14:tracePt t="54568" x="8643938" y="2767013"/>
          <p14:tracePt t="54570" x="8636000" y="2743200"/>
          <p14:tracePt t="54572" x="8636000" y="2735263"/>
          <p14:tracePt t="54573" x="8636000" y="2703513"/>
          <p14:tracePt t="54574" x="8628063" y="2695575"/>
          <p14:tracePt t="54575" x="8628063" y="2679700"/>
          <p14:tracePt t="54576" x="8620125" y="2671763"/>
          <p14:tracePt t="54578" x="8620125" y="2655888"/>
          <p14:tracePt t="54578" x="8620125" y="2647950"/>
          <p14:tracePt t="54579" x="8620125" y="2632075"/>
          <p14:tracePt t="54580" x="8620125" y="2624138"/>
          <p14:tracePt t="54582" x="8612188" y="2592388"/>
          <p14:tracePt t="54584" x="8604250" y="2566988"/>
          <p14:tracePt t="54585" x="8604250" y="2559050"/>
          <p14:tracePt t="54586" x="8604250" y="2543175"/>
          <p14:tracePt t="54587" x="8604250" y="2527300"/>
          <p14:tracePt t="54588" x="8596313" y="2511425"/>
          <p14:tracePt t="54589" x="8596313" y="2503488"/>
          <p14:tracePt t="54590" x="8596313" y="2495550"/>
          <p14:tracePt t="54591" x="8588375" y="2479675"/>
          <p14:tracePt t="54593" x="8588375" y="2463800"/>
          <p14:tracePt t="54594" x="8580438" y="2439988"/>
          <p14:tracePt t="54595" x="8580438" y="2432050"/>
          <p14:tracePt t="54596" x="8572500" y="2416175"/>
          <p14:tracePt t="54597" x="8572500" y="2408238"/>
          <p14:tracePt t="54599" x="8564563" y="2384425"/>
          <p14:tracePt t="54600" x="8564563" y="2376488"/>
          <p14:tracePt t="54602" x="8564563" y="2352675"/>
          <p14:tracePt t="54603" x="8556625" y="2336800"/>
          <p14:tracePt t="54604" x="8556625" y="2328863"/>
          <p14:tracePt t="54605" x="8556625" y="2320925"/>
          <p14:tracePt t="54606" x="8548688" y="2305050"/>
          <p14:tracePt t="54607" x="8548688" y="2297113"/>
          <p14:tracePt t="54609" x="8548688" y="2281238"/>
          <p14:tracePt t="54610" x="8548688" y="2265363"/>
          <p14:tracePt t="54611" x="8540750" y="2257425"/>
          <p14:tracePt t="54612" x="8540750" y="2249488"/>
          <p14:tracePt t="54613" x="8540750" y="2233613"/>
          <p14:tracePt t="54616" x="8531225" y="2224088"/>
          <p14:tracePt t="54617" x="8531225" y="2200275"/>
          <p14:tracePt t="54618" x="8531225" y="2192338"/>
          <p14:tracePt t="54619" x="8531225" y="2184400"/>
          <p14:tracePt t="54621" x="8523288" y="2176463"/>
          <p14:tracePt t="54622" x="8523288" y="2152650"/>
          <p14:tracePt t="54624" x="8523288" y="2144713"/>
          <p14:tracePt t="54626" x="8523288" y="2136775"/>
          <p14:tracePt t="54626" x="8515350" y="2128838"/>
          <p14:tracePt t="54627" x="8515350" y="2112963"/>
          <p14:tracePt t="54629" x="8515350" y="2105025"/>
          <p14:tracePt t="54631" x="8507413" y="2089150"/>
          <p14:tracePt t="54632" x="8507413" y="2081213"/>
          <p14:tracePt t="54634" x="8499475" y="2065338"/>
          <p14:tracePt t="54635" x="8499475" y="2057400"/>
          <p14:tracePt t="54636" x="8499475" y="2049463"/>
          <p14:tracePt t="54637" x="8491538" y="2033588"/>
          <p14:tracePt t="54639" x="8491538" y="2025650"/>
          <p14:tracePt t="54640" x="8491538" y="2017713"/>
          <p14:tracePt t="54641" x="8483600" y="2009775"/>
          <p14:tracePt t="54642" x="8483600" y="2001838"/>
          <p14:tracePt t="54643" x="8483600" y="1993900"/>
          <p14:tracePt t="54644" x="8483600" y="1985963"/>
          <p14:tracePt t="54645" x="8475663" y="1985963"/>
          <p14:tracePt t="54646" x="8475663" y="1978025"/>
          <p14:tracePt t="54649" x="8475663" y="1970088"/>
          <p14:tracePt t="54650" x="8475663" y="1954213"/>
          <p14:tracePt t="54651" x="8467725" y="1946275"/>
          <p14:tracePt t="54653" x="8467725" y="1930400"/>
          <p14:tracePt t="54655" x="8459788" y="1922463"/>
          <p14:tracePt t="54656" x="8459788" y="1914525"/>
          <p14:tracePt t="54658" x="8459788" y="1906588"/>
          <p14:tracePt t="54659" x="8451850" y="1906588"/>
          <p14:tracePt t="54660" x="8451850" y="1890713"/>
          <p14:tracePt t="54662" x="8451850" y="1881188"/>
          <p14:tracePt t="54665" x="8443913" y="1865313"/>
          <p14:tracePt t="54667" x="8443913" y="1857375"/>
          <p14:tracePt t="54668" x="8443913" y="1849438"/>
          <p14:tracePt t="54669" x="8443913" y="1841500"/>
          <p14:tracePt t="54670" x="8443913" y="1833563"/>
          <p14:tracePt t="54672" x="8435975" y="1825625"/>
          <p14:tracePt t="54674" x="8428038" y="1809750"/>
          <p14:tracePt t="54676" x="8428038" y="1801813"/>
          <p14:tracePt t="54678" x="8428038" y="1785938"/>
          <p14:tracePt t="54680" x="8420100" y="1778000"/>
          <p14:tracePt t="54682" x="8420100" y="1770063"/>
          <p14:tracePt t="54684" x="8412163" y="1762125"/>
          <p14:tracePt t="54685" x="8404225" y="1754188"/>
          <p14:tracePt t="54686" x="8404225" y="1746250"/>
          <p14:tracePt t="54688" x="8404225" y="1738313"/>
          <p14:tracePt t="54689" x="8404225" y="1730375"/>
          <p14:tracePt t="54690" x="8396288" y="1730375"/>
          <p14:tracePt t="54691" x="8396288" y="1722438"/>
          <p14:tracePt t="54693" x="8396288" y="1706563"/>
          <p14:tracePt t="54694" x="8380413" y="1706563"/>
          <p14:tracePt t="54696" x="8380413" y="1698625"/>
          <p14:tracePt t="54697" x="8380413" y="1690688"/>
          <p14:tracePt t="54698" x="8380413" y="1682750"/>
          <p14:tracePt t="54700" x="8372475" y="1674813"/>
          <p14:tracePt t="54702" x="8372475" y="1666875"/>
          <p14:tracePt t="54703" x="8364538" y="1658938"/>
          <p14:tracePt t="54704" x="8356600" y="1651000"/>
          <p14:tracePt t="54706" x="8356600" y="1643063"/>
          <p14:tracePt t="54707" x="8356600" y="1635125"/>
          <p14:tracePt t="54708" x="8348663" y="1635125"/>
          <p14:tracePt t="54710" x="8348663" y="1627188"/>
          <p14:tracePt t="54711" x="8340725" y="1627188"/>
          <p14:tracePt t="54712" x="8340725" y="1619250"/>
          <p14:tracePt t="54713" x="8340725" y="1611313"/>
          <p14:tracePt t="54715" x="8324850" y="1603375"/>
          <p14:tracePt t="54717" x="8324850" y="1595438"/>
          <p14:tracePt t="54719" x="8316913" y="1579563"/>
          <p14:tracePt t="54721" x="8308975" y="1579563"/>
          <p14:tracePt t="54722" x="8308975" y="1571625"/>
          <p14:tracePt t="54724" x="8301038" y="1563688"/>
          <p14:tracePt t="54725" x="8293100" y="1563688"/>
          <p14:tracePt t="54726" x="8293100" y="1555750"/>
          <p14:tracePt t="54727" x="8285163" y="1555750"/>
          <p14:tracePt t="54728" x="8285163" y="1547813"/>
          <p14:tracePt t="54730" x="8277225" y="1547813"/>
          <p14:tracePt t="54732" x="8277225" y="1538288"/>
          <p14:tracePt t="54733" x="8277225" y="1530350"/>
          <p14:tracePt t="54735" x="8261350" y="1522413"/>
          <p14:tracePt t="54737" x="8253413" y="1514475"/>
          <p14:tracePt t="54739" x="8245475" y="1506538"/>
          <p14:tracePt t="54742" x="8229600" y="1498600"/>
          <p14:tracePt t="54744" x="8229600" y="1490663"/>
          <p14:tracePt t="54745" x="8221663" y="1490663"/>
          <p14:tracePt t="54746" x="8213725" y="1482725"/>
          <p14:tracePt t="54748" x="8205788" y="1482725"/>
          <p14:tracePt t="54751" x="8197850" y="1466850"/>
          <p14:tracePt t="54752" x="8180388" y="1466850"/>
          <p14:tracePt t="54753" x="8180388" y="1458913"/>
          <p14:tracePt t="54754" x="8172450" y="1458913"/>
          <p14:tracePt t="54756" x="8164513" y="1450975"/>
          <p14:tracePt t="54757" x="8156575" y="1450975"/>
          <p14:tracePt t="54758" x="8156575" y="1443038"/>
          <p14:tracePt t="54759" x="8148638" y="1443038"/>
          <p14:tracePt t="54760" x="8148638" y="1435100"/>
          <p14:tracePt t="54761" x="8132763" y="1435100"/>
          <p14:tracePt t="54763" x="8124825" y="1435100"/>
          <p14:tracePt t="54766" x="8116888" y="1427163"/>
          <p14:tracePt t="54768" x="8101013" y="1419225"/>
          <p14:tracePt t="54769" x="8093075" y="1411288"/>
          <p14:tracePt t="54770" x="8077200" y="1411288"/>
          <p14:tracePt t="54772" x="8069263" y="1403350"/>
          <p14:tracePt t="54774" x="8053388" y="1395413"/>
          <p14:tracePt t="54776" x="8045450" y="1387475"/>
          <p14:tracePt t="54777" x="8037513" y="1387475"/>
          <p14:tracePt t="54778" x="8029575" y="1387475"/>
          <p14:tracePt t="54779" x="8021638" y="1387475"/>
          <p14:tracePt t="54780" x="8021638" y="1379538"/>
          <p14:tracePt t="54781" x="8005763" y="1371600"/>
          <p14:tracePt t="54783" x="7997825" y="1371600"/>
          <p14:tracePt t="54784" x="7989888" y="1363663"/>
          <p14:tracePt t="54785" x="7981950" y="1363663"/>
          <p14:tracePt t="54786" x="7974013" y="1363663"/>
          <p14:tracePt t="54787" x="7966075" y="1355725"/>
          <p14:tracePt t="54788" x="7958138" y="1347788"/>
          <p14:tracePt t="54789" x="7950200" y="1347788"/>
          <p14:tracePt t="54791" x="7934325" y="1339850"/>
          <p14:tracePt t="54793" x="7918450" y="1331913"/>
          <p14:tracePt t="54794" x="7910513" y="1331913"/>
          <p14:tracePt t="54795" x="7902575" y="1331913"/>
          <p14:tracePt t="54796" x="7894638" y="1331913"/>
          <p14:tracePt t="54797" x="7886700" y="1323975"/>
          <p14:tracePt t="54798" x="7878763" y="1323975"/>
          <p14:tracePt t="54799" x="7870825" y="1323975"/>
          <p14:tracePt t="54800" x="7862888" y="1316038"/>
          <p14:tracePt t="54801" x="7854950" y="1316038"/>
          <p14:tracePt t="54802" x="7839075" y="1308100"/>
          <p14:tracePt t="54803" x="7829550" y="1308100"/>
          <p14:tracePt t="54804" x="7821613" y="1308100"/>
          <p14:tracePt t="54805" x="7813675" y="1308100"/>
          <p14:tracePt t="54806" x="7805738" y="1300163"/>
          <p14:tracePt t="54807" x="7797800" y="1292225"/>
          <p14:tracePt t="54808" x="7789863" y="1292225"/>
          <p14:tracePt t="54809" x="7781925" y="1292225"/>
          <p14:tracePt t="54810" x="7773988" y="1284288"/>
          <p14:tracePt t="54811" x="7758113" y="1284288"/>
          <p14:tracePt t="54813" x="7742238" y="1284288"/>
          <p14:tracePt t="54815" x="7726363" y="1284288"/>
          <p14:tracePt t="54816" x="7718425" y="1276350"/>
          <p14:tracePt t="54817" x="7710488" y="1268413"/>
          <p14:tracePt t="54818" x="7702550" y="1268413"/>
          <p14:tracePt t="54819" x="7694613" y="1268413"/>
          <p14:tracePt t="54820" x="7686675" y="1268413"/>
          <p14:tracePt t="54821" x="7670800" y="1268413"/>
          <p14:tracePt t="54823" x="7662863" y="1260475"/>
          <p14:tracePt t="54824" x="7654925" y="1260475"/>
          <p14:tracePt t="54825" x="7646988" y="1260475"/>
          <p14:tracePt t="54826" x="7639050" y="1260475"/>
          <p14:tracePt t="54827" x="7631113" y="1252538"/>
          <p14:tracePt t="54828" x="7623175" y="1252538"/>
          <p14:tracePt t="54829" x="7615238" y="1252538"/>
          <p14:tracePt t="54830" x="7607300" y="1252538"/>
          <p14:tracePt t="54831" x="7599363" y="1252538"/>
          <p14:tracePt t="54832" x="7591425" y="1252538"/>
          <p14:tracePt t="54833" x="7583488" y="1252538"/>
          <p14:tracePt t="54834" x="7575550" y="1252538"/>
          <p14:tracePt t="54835" x="7575550" y="1244600"/>
          <p14:tracePt t="54836" x="7567613" y="1244600"/>
          <p14:tracePt t="54838" x="7551738" y="1244600"/>
          <p14:tracePt t="54840" x="7543800" y="1244600"/>
          <p14:tracePt t="54841" x="7527925" y="1244600"/>
          <p14:tracePt t="54843" x="7519988" y="1244600"/>
          <p14:tracePt t="54845" x="7504113" y="1244600"/>
          <p14:tracePt t="54847" x="7496175" y="1244600"/>
          <p14:tracePt t="54849" x="7486650" y="1244600"/>
          <p14:tracePt t="54850" x="7478713" y="1244600"/>
          <p14:tracePt t="54851" x="7470775" y="1244600"/>
          <p14:tracePt t="54853" x="7462838" y="1244600"/>
          <p14:tracePt t="54854" x="7454900" y="1244600"/>
          <p14:tracePt t="54855" x="7446963" y="1244600"/>
          <p14:tracePt t="54856" x="7439025" y="1244600"/>
          <p14:tracePt t="54858" x="7431088" y="1244600"/>
          <p14:tracePt t="54860" x="7423150" y="1244600"/>
          <p14:tracePt t="54861" x="7415213" y="1244600"/>
          <p14:tracePt t="54863" x="7407275" y="1244600"/>
          <p14:tracePt t="54865" x="7391400" y="1244600"/>
          <p14:tracePt t="54867" x="7383463" y="1244600"/>
          <p14:tracePt t="54869" x="7375525" y="1244600"/>
          <p14:tracePt t="54871" x="7367588" y="1244600"/>
          <p14:tracePt t="54872" x="7359650" y="1244600"/>
          <p14:tracePt t="54874" x="7351713" y="1244600"/>
          <p14:tracePt t="54875" x="7351713" y="1252538"/>
          <p14:tracePt t="54876" x="7343775" y="1252538"/>
          <p14:tracePt t="54878" x="7335838" y="1252538"/>
          <p14:tracePt t="54880" x="7327900" y="1260475"/>
          <p14:tracePt t="54881" x="7319963" y="1260475"/>
          <p14:tracePt t="54882" x="7319963" y="1268413"/>
          <p14:tracePt t="54883" x="7312025" y="1268413"/>
          <p14:tracePt t="54885" x="7304088" y="1268413"/>
          <p14:tracePt t="54887" x="7296150" y="1276350"/>
          <p14:tracePt t="54890" x="7288213" y="1284288"/>
          <p14:tracePt t="54891" x="7280275" y="1284288"/>
          <p14:tracePt t="54892" x="7280275" y="1292225"/>
          <p14:tracePt t="54893" x="7272338" y="1292225"/>
          <p14:tracePt t="54895" x="7264400" y="1300163"/>
          <p14:tracePt t="54897" x="7256463" y="1300163"/>
          <p14:tracePt t="54898" x="7256463" y="1308100"/>
          <p14:tracePt t="54899" x="7248525" y="1308100"/>
          <p14:tracePt t="54901" x="7240588" y="1316038"/>
          <p14:tracePt t="54903" x="7240588" y="1323975"/>
          <p14:tracePt t="54904" x="7232650" y="1323975"/>
          <p14:tracePt t="54905" x="7224713" y="1331913"/>
          <p14:tracePt t="54908" x="7216775" y="1339850"/>
          <p14:tracePt t="54910" x="7216775" y="1347788"/>
          <p14:tracePt t="54911" x="7208838" y="1355725"/>
          <p14:tracePt t="54913" x="7200900" y="1363663"/>
          <p14:tracePt t="54915" x="7192963" y="1363663"/>
          <p14:tracePt t="54916" x="7192963" y="1371600"/>
          <p14:tracePt t="54917" x="7185025" y="1371600"/>
          <p14:tracePt t="54918" x="7185025" y="1379538"/>
          <p14:tracePt t="54919" x="7185025" y="1387475"/>
          <p14:tracePt t="54920" x="7177088" y="1387475"/>
          <p14:tracePt t="54922" x="7177088" y="1395413"/>
          <p14:tracePt t="54923" x="7169150" y="1395413"/>
          <p14:tracePt t="54924" x="7169150" y="1403350"/>
          <p14:tracePt t="54925" x="7161213" y="1403350"/>
          <p14:tracePt t="54926" x="7161213" y="1411288"/>
          <p14:tracePt t="54927" x="7161213" y="1419225"/>
          <p14:tracePt t="54929" x="7153275" y="1427163"/>
          <p14:tracePt t="54932" x="7145338" y="1435100"/>
          <p14:tracePt t="54934" x="7145338" y="1443038"/>
          <p14:tracePt t="54935" x="7145338" y="1450975"/>
          <p14:tracePt t="54936" x="7135813" y="1450975"/>
          <p14:tracePt t="54937" x="7135813" y="1458913"/>
          <p14:tracePt t="54939" x="7127875" y="1458913"/>
          <p14:tracePt t="54940" x="7127875" y="1466850"/>
          <p14:tracePt t="54942" x="7127875" y="1474788"/>
          <p14:tracePt t="54943" x="7127875" y="1482725"/>
          <p14:tracePt t="54945" x="7119938" y="1490663"/>
          <p14:tracePt t="54948" x="7119938" y="1498600"/>
          <p14:tracePt t="54950" x="7119938" y="1506538"/>
          <p14:tracePt t="54951" x="7119938" y="1514475"/>
          <p14:tracePt t="54952" x="7112000" y="1514475"/>
          <p14:tracePt t="54954" x="7112000" y="1522413"/>
          <p14:tracePt t="54956" x="7112000" y="1530350"/>
          <p14:tracePt t="54959" x="7112000" y="1538288"/>
          <p14:tracePt t="54960" x="7112000" y="1547813"/>
          <p14:tracePt t="54962" x="7112000" y="1555750"/>
          <p14:tracePt t="54963" x="7104063" y="1555750"/>
          <p14:tracePt t="54964" x="7104063" y="1563688"/>
          <p14:tracePt t="54968" x="7104063" y="1579563"/>
          <p14:tracePt t="54971" x="7104063" y="1587500"/>
          <p14:tracePt t="54975" x="7104063" y="1603375"/>
          <p14:tracePt t="54978" x="7104063" y="1611313"/>
          <p14:tracePt t="54981" x="7104063" y="1619250"/>
          <p14:tracePt t="54983" x="7104063" y="1627188"/>
          <p14:tracePt t="54986" x="7104063" y="1635125"/>
          <p14:tracePt t="54988" x="7104063" y="1643063"/>
          <p14:tracePt t="54990" x="7112000" y="1651000"/>
          <p14:tracePt t="54994" x="7112000" y="1658938"/>
          <p14:tracePt t="54996" x="7112000" y="1666875"/>
          <p14:tracePt t="54999" x="7119938" y="1674813"/>
          <p14:tracePt t="55002" x="7127875" y="1674813"/>
          <p14:tracePt t="55003" x="7127875" y="1682750"/>
          <p14:tracePt t="55006" x="7127875" y="1690688"/>
          <p14:tracePt t="55007" x="7135813" y="1690688"/>
          <p14:tracePt t="55008" x="7135813" y="1698625"/>
          <p14:tracePt t="55009" x="7145338" y="1698625"/>
          <p14:tracePt t="55012" x="7145338" y="1706563"/>
          <p14:tracePt t="55014" x="7153275" y="1706563"/>
          <p14:tracePt t="55017" x="7161213" y="1706563"/>
          <p14:tracePt t="55018" x="7169150" y="1714500"/>
          <p14:tracePt t="55022" x="7177088" y="1714500"/>
          <p14:tracePt t="55023" x="7177088" y="1722438"/>
          <p14:tracePt t="55024" x="7185025" y="1730375"/>
          <p14:tracePt t="55027" x="7192963" y="1730375"/>
          <p14:tracePt t="55028" x="7200900" y="1730375"/>
          <p14:tracePt t="55031" x="7208838" y="1738313"/>
          <p14:tracePt t="55034" x="7216775" y="1738313"/>
          <p14:tracePt t="55036" x="7216775" y="1746250"/>
          <p14:tracePt t="55037" x="7224713" y="1746250"/>
          <p14:tracePt t="55038" x="7232650" y="1746250"/>
          <p14:tracePt t="55041" x="7240588" y="1746250"/>
          <p14:tracePt t="55043" x="7240588" y="1754188"/>
          <p14:tracePt t="55044" x="7248525" y="1754188"/>
          <p14:tracePt t="55045" x="7248525" y="1762125"/>
          <p14:tracePt t="55046" x="7256463" y="1762125"/>
          <p14:tracePt t="55048" x="7264400" y="1762125"/>
          <p14:tracePt t="55050" x="7272338" y="1762125"/>
          <p14:tracePt t="55053" x="7280275" y="1762125"/>
          <p14:tracePt t="55055" x="7288213" y="1762125"/>
          <p14:tracePt t="55057" x="7296150" y="1762125"/>
          <p14:tracePt t="55059" x="7304088" y="1762125"/>
          <p14:tracePt t="55061" x="7312025" y="1770063"/>
          <p14:tracePt t="55065" x="7327900" y="1770063"/>
          <p14:tracePt t="55067" x="7335838" y="1770063"/>
          <p14:tracePt t="55070" x="7343775" y="1770063"/>
          <p14:tracePt t="55073" x="7351713" y="1770063"/>
          <p14:tracePt t="55074" x="7359650" y="1770063"/>
          <p14:tracePt t="55077" x="7367588" y="1770063"/>
          <p14:tracePt t="55080" x="7375525" y="1770063"/>
          <p14:tracePt t="55083" x="7383463" y="1770063"/>
          <p14:tracePt t="55084" x="7391400" y="1770063"/>
          <p14:tracePt t="55087" x="7399338" y="1770063"/>
          <p14:tracePt t="55091" x="7407275" y="1770063"/>
          <p14:tracePt t="55094" x="7407275" y="1762125"/>
          <p14:tracePt t="55095" x="7415213" y="1762125"/>
          <p14:tracePt t="55098" x="7423150" y="1762125"/>
          <p14:tracePt t="55116" x="7446963" y="1738313"/>
          <p14:tracePt t="55118" x="7454900" y="1730375"/>
          <p14:tracePt t="55121" x="7454900" y="1722438"/>
          <p14:tracePt t="55122" x="7462838" y="1722438"/>
          <p14:tracePt t="55125" x="7462838" y="1714500"/>
          <p14:tracePt t="55128" x="7462838" y="1706563"/>
          <p14:tracePt t="55132" x="7462838" y="1698625"/>
          <p14:tracePt t="55134" x="7470775" y="1690688"/>
          <p14:tracePt t="55136" x="7470775" y="1682750"/>
          <p14:tracePt t="55139" x="7470775" y="1674813"/>
          <p14:tracePt t="55141" x="7470775" y="1666875"/>
          <p14:tracePt t="55143" x="7470775" y="1658938"/>
          <p14:tracePt t="55146" x="7470775" y="1651000"/>
          <p14:tracePt t="55148" x="7470775" y="1643063"/>
          <p14:tracePt t="55150" x="7470775" y="1635125"/>
          <p14:tracePt t="55152" x="7470775" y="1627188"/>
          <p14:tracePt t="55155" x="7470775" y="1619250"/>
          <p14:tracePt t="55157" x="7470775" y="1611313"/>
          <p14:tracePt t="55160" x="7462838" y="1603375"/>
          <p14:tracePt t="55161" x="7462838" y="1595438"/>
          <p14:tracePt t="55162" x="7454900" y="1587500"/>
          <p14:tracePt t="55165" x="7454900" y="1579563"/>
          <p14:tracePt t="55167" x="7454900" y="1571625"/>
          <p14:tracePt t="55168" x="7446963" y="1563688"/>
          <p14:tracePt t="55171" x="7439025" y="1555750"/>
          <p14:tracePt t="55173" x="7431088" y="1547813"/>
          <p14:tracePt t="55174" x="7431088" y="1538288"/>
          <p14:tracePt t="55176" x="7423150" y="1538288"/>
          <p14:tracePt t="55177" x="7423150" y="1530350"/>
          <p14:tracePt t="55178" x="7415213" y="1530350"/>
          <p14:tracePt t="55179" x="7415213" y="1522413"/>
          <p14:tracePt t="55180" x="7407275" y="1522413"/>
          <p14:tracePt t="55182" x="7399338" y="1514475"/>
          <p14:tracePt t="55183" x="7391400" y="1506538"/>
          <p14:tracePt t="55185" x="7383463" y="1498600"/>
          <p14:tracePt t="55187" x="7367588" y="1490663"/>
          <p14:tracePt t="55189" x="7359650" y="1490663"/>
          <p14:tracePt t="55190" x="7359650" y="1482725"/>
          <p14:tracePt t="55191" x="7351713" y="1474788"/>
          <p14:tracePt t="55192" x="7343775" y="1474788"/>
          <p14:tracePt t="55193" x="7335838" y="1466850"/>
          <p14:tracePt t="55195" x="7327900" y="1466850"/>
          <p14:tracePt t="55196" x="7319963" y="1458913"/>
          <p14:tracePt t="55197" x="7312025" y="1450975"/>
          <p14:tracePt t="55198" x="7304088" y="1450975"/>
          <p14:tracePt t="55199" x="7296150" y="1443038"/>
          <p14:tracePt t="55200" x="7288213" y="1443038"/>
          <p14:tracePt t="55201" x="7280275" y="1443038"/>
          <p14:tracePt t="55202" x="7264400" y="1427163"/>
          <p14:tracePt t="55204" x="7256463" y="1427163"/>
          <p14:tracePt t="55205" x="7248525" y="1427163"/>
          <p14:tracePt t="55206" x="7240588" y="1419225"/>
          <p14:tracePt t="55207" x="7232650" y="1411288"/>
          <p14:tracePt t="55208" x="7216775" y="1411288"/>
          <p14:tracePt t="55209" x="7208838" y="1411288"/>
          <p14:tracePt t="55210" x="7200900" y="1403350"/>
          <p14:tracePt t="55211" x="7192963" y="1395413"/>
          <p14:tracePt t="55212" x="7185025" y="1395413"/>
          <p14:tracePt t="55213" x="7169150" y="1395413"/>
          <p14:tracePt t="55215" x="7153275" y="1387475"/>
          <p14:tracePt t="55216" x="7145338" y="1379538"/>
          <p14:tracePt t="55217" x="7127875" y="1379538"/>
          <p14:tracePt t="55218" x="7119938" y="1379538"/>
          <p14:tracePt t="55219" x="7104063" y="1371600"/>
          <p14:tracePt t="55220" x="7096125" y="1371600"/>
          <p14:tracePt t="55221" x="7088188" y="1371600"/>
          <p14:tracePt t="55222" x="7080250" y="1371600"/>
          <p14:tracePt t="55223" x="7064375" y="1363663"/>
          <p14:tracePt t="55224" x="7048500" y="1347788"/>
          <p14:tracePt t="55225" x="7040563" y="1347788"/>
          <p14:tracePt t="55226" x="7024688" y="1347788"/>
          <p14:tracePt t="55227" x="7016750" y="1347788"/>
          <p14:tracePt t="55228" x="7008813" y="1347788"/>
          <p14:tracePt t="55229" x="6992938" y="1339850"/>
          <p14:tracePt t="55230" x="6977063" y="1331913"/>
          <p14:tracePt t="55231" x="6969125" y="1331913"/>
          <p14:tracePt t="55232" x="6961188" y="1331913"/>
          <p14:tracePt t="55233" x="6945313" y="1331913"/>
          <p14:tracePt t="55234" x="6929438" y="1331913"/>
          <p14:tracePt t="55235" x="6913563" y="1323975"/>
          <p14:tracePt t="55236" x="6897688" y="1316038"/>
          <p14:tracePt t="55237" x="6889750" y="1316038"/>
          <p14:tracePt t="55238" x="6873875" y="1316038"/>
          <p14:tracePt t="55239" x="6858000" y="1316038"/>
          <p14:tracePt t="55240" x="6850063" y="1308100"/>
          <p14:tracePt t="55241" x="6842125" y="1308100"/>
          <p14:tracePt t="55242" x="6826250" y="1308100"/>
          <p14:tracePt t="55243" x="6818313" y="1308100"/>
          <p14:tracePt t="55244" x="6802438" y="1308100"/>
          <p14:tracePt t="55245" x="6784975" y="1308100"/>
          <p14:tracePt t="55246" x="6777038" y="1300163"/>
          <p14:tracePt t="55247" x="6761163" y="1300163"/>
          <p14:tracePt t="55248" x="6753225" y="1300163"/>
          <p14:tracePt t="55249" x="6729413" y="1292225"/>
          <p14:tracePt t="55250" x="6721475" y="1292225"/>
          <p14:tracePt t="55251" x="6705600" y="1292225"/>
          <p14:tracePt t="55252" x="6697663" y="1292225"/>
          <p14:tracePt t="55253" x="6681788" y="1292225"/>
          <p14:tracePt t="55254" x="6673850" y="1292225"/>
          <p14:tracePt t="55255" x="6665913" y="1292225"/>
          <p14:tracePt t="55256" x="6650038" y="1292225"/>
          <p14:tracePt t="55257" x="6634163" y="1292225"/>
          <p14:tracePt t="55258" x="6626225" y="1292225"/>
          <p14:tracePt t="55259" x="6618288" y="1292225"/>
          <p14:tracePt t="55260" x="6610350" y="1292225"/>
          <p14:tracePt t="55261" x="6586538" y="1292225"/>
          <p14:tracePt t="55262" x="6578600" y="1292225"/>
          <p14:tracePt t="55265" x="6546850" y="1292225"/>
          <p14:tracePt t="55266" x="6538913" y="1292225"/>
          <p14:tracePt t="55268" x="6523038" y="1292225"/>
          <p14:tracePt t="55269" x="6515100" y="1292225"/>
          <p14:tracePt t="55270" x="6507163" y="1292225"/>
          <p14:tracePt t="55271" x="6491288" y="1292225"/>
          <p14:tracePt t="55272" x="6483350" y="1292225"/>
          <p14:tracePt t="55274" x="6467475" y="1292225"/>
          <p14:tracePt t="55275" x="6459538" y="1292225"/>
          <p14:tracePt t="55276" x="6451600" y="1292225"/>
          <p14:tracePt t="55277" x="6442075" y="1292225"/>
          <p14:tracePt t="55279" x="6434138" y="1292225"/>
          <p14:tracePt t="55280" x="6426200" y="1292225"/>
          <p14:tracePt t="55281" x="6418263" y="1292225"/>
          <p14:tracePt t="55282" x="6410325" y="1292225"/>
          <p14:tracePt t="55283" x="6402388" y="1292225"/>
          <p14:tracePt t="55284" x="6394450" y="1300163"/>
          <p14:tracePt t="55286" x="6386513" y="1300163"/>
          <p14:tracePt t="55287" x="6386513" y="1308100"/>
          <p14:tracePt t="55288" x="6378575" y="1308100"/>
          <p14:tracePt t="55289" x="6370638" y="1308100"/>
          <p14:tracePt t="55290" x="6362700" y="1308100"/>
          <p14:tracePt t="55291" x="6362700" y="1316038"/>
          <p14:tracePt t="55292" x="6354763" y="1316038"/>
          <p14:tracePt t="55294" x="6346825" y="1323975"/>
          <p14:tracePt t="55296" x="6338888" y="1323975"/>
          <p14:tracePt t="55297" x="6338888" y="1331913"/>
          <p14:tracePt t="55298" x="6330950" y="1331913"/>
          <p14:tracePt t="55299" x="6330950" y="1339850"/>
          <p14:tracePt t="55300" x="6323013" y="1339850"/>
          <p14:tracePt t="55301" x="6315075" y="1339850"/>
          <p14:tracePt t="55302" x="6315075" y="1347788"/>
          <p14:tracePt t="55303" x="6307138" y="1347788"/>
          <p14:tracePt t="55304" x="6307138" y="1355725"/>
          <p14:tracePt t="55306" x="6299200" y="1363663"/>
          <p14:tracePt t="55308" x="6299200" y="1371600"/>
          <p14:tracePt t="55309" x="6291263" y="1371600"/>
          <p14:tracePt t="55310" x="6283325" y="1371600"/>
          <p14:tracePt t="55311" x="6283325" y="1379538"/>
          <p14:tracePt t="55315" x="6275388" y="1387475"/>
          <p14:tracePt t="55316" x="6267450" y="1395413"/>
          <p14:tracePt t="55317" x="6267450" y="1403350"/>
          <p14:tracePt t="55319" x="6267450" y="1411288"/>
          <p14:tracePt t="55320" x="6259513" y="1411288"/>
          <p14:tracePt t="55321" x="6251575" y="1411288"/>
          <p14:tracePt t="55322" x="6251575" y="1419225"/>
          <p14:tracePt t="55324" x="6251575" y="1427163"/>
          <p14:tracePt t="55325" x="6243638" y="1435100"/>
          <p14:tracePt t="55327" x="6243638" y="1443038"/>
          <p14:tracePt t="55329" x="6235700" y="1443038"/>
          <p14:tracePt t="55330" x="6235700" y="1458913"/>
          <p14:tracePt t="55332" x="6235700" y="1466850"/>
          <p14:tracePt t="55333" x="6227763" y="1466850"/>
          <p14:tracePt t="55334" x="6227763" y="1474788"/>
          <p14:tracePt t="55336" x="6227763" y="1482725"/>
          <p14:tracePt t="55337" x="6219825" y="1482725"/>
          <p14:tracePt t="55338" x="6219825" y="1490663"/>
          <p14:tracePt t="55339" x="6219825" y="1498600"/>
          <p14:tracePt t="55340" x="6219825" y="1506538"/>
          <p14:tracePt t="55342" x="6211888" y="1506538"/>
          <p14:tracePt t="55343" x="6211888" y="1522413"/>
          <p14:tracePt t="55345" x="6211888" y="1530350"/>
          <p14:tracePt t="55347" x="6211888" y="1538288"/>
          <p14:tracePt t="55348" x="6211888" y="1547813"/>
          <p14:tracePt t="55349" x="6211888" y="1555750"/>
          <p14:tracePt t="55351" x="6211888" y="1563688"/>
          <p14:tracePt t="55353" x="6211888" y="1571625"/>
          <p14:tracePt t="55354" x="6211888" y="1579563"/>
          <p14:tracePt t="55355" x="6211888" y="1587500"/>
          <p14:tracePt t="55357" x="6211888" y="1595438"/>
          <p14:tracePt t="55358" x="6211888" y="1603375"/>
          <p14:tracePt t="55359" x="6211888" y="1611313"/>
          <p14:tracePt t="55361" x="6211888" y="1619250"/>
          <p14:tracePt t="55362" x="6211888" y="1627188"/>
          <p14:tracePt t="55363" x="6211888" y="1635125"/>
          <p14:tracePt t="55365" x="6211888" y="1643063"/>
          <p14:tracePt t="55366" x="6211888" y="1651000"/>
          <p14:tracePt t="55367" x="6211888" y="1658938"/>
          <p14:tracePt t="55368" x="6211888" y="1666875"/>
          <p14:tracePt t="55370" x="6211888" y="1674813"/>
          <p14:tracePt t="55371" x="6211888" y="1682750"/>
          <p14:tracePt t="55372" x="6211888" y="1690688"/>
          <p14:tracePt t="55373" x="6219825" y="1690688"/>
          <p14:tracePt t="55374" x="6219825" y="1698625"/>
          <p14:tracePt t="55375" x="6227763" y="1714500"/>
          <p14:tracePt t="55377" x="6227763" y="1722438"/>
          <p14:tracePt t="55378" x="6235700" y="1730375"/>
          <p14:tracePt t="55379" x="6243638" y="1730375"/>
          <p14:tracePt t="55380" x="6243638" y="1738313"/>
          <p14:tracePt t="55381" x="6251575" y="1738313"/>
          <p14:tracePt t="55383" x="6251575" y="1754188"/>
          <p14:tracePt t="55383" x="6259513" y="1754188"/>
          <p14:tracePt t="55384" x="6259513" y="1762125"/>
          <p14:tracePt t="55385" x="6267450" y="1770063"/>
          <p14:tracePt t="55386" x="6275388" y="1778000"/>
          <p14:tracePt t="55388" x="6283325" y="1785938"/>
          <p14:tracePt t="55389" x="6283325" y="1793875"/>
          <p14:tracePt t="55390" x="6283325" y="1801813"/>
          <p14:tracePt t="55391" x="6299200" y="1801813"/>
          <p14:tracePt t="55392" x="6299200" y="1809750"/>
          <p14:tracePt t="55393" x="6307138" y="1817688"/>
          <p14:tracePt t="55394" x="6315075" y="1825625"/>
          <p14:tracePt t="55395" x="6323013" y="1825625"/>
          <p14:tracePt t="55396" x="6323013" y="1833563"/>
          <p14:tracePt t="55397" x="6338888" y="1833563"/>
          <p14:tracePt t="55398" x="6338888" y="1841500"/>
          <p14:tracePt t="55399" x="6346825" y="1849438"/>
          <p14:tracePt t="55400" x="6354763" y="1849438"/>
          <p14:tracePt t="55401" x="6362700" y="1857375"/>
          <p14:tracePt t="55402" x="6370638" y="1865313"/>
          <p14:tracePt t="55403" x="6370638" y="1873250"/>
          <p14:tracePt t="55404" x="6378575" y="1873250"/>
          <p14:tracePt t="55405" x="6386513" y="1881188"/>
          <p14:tracePt t="55406" x="6402388" y="1881188"/>
          <p14:tracePt t="55407" x="6402388" y="1890713"/>
          <p14:tracePt t="55408" x="6410325" y="1898650"/>
          <p14:tracePt t="55409" x="6426200" y="1898650"/>
          <p14:tracePt t="55410" x="6434138" y="1906588"/>
          <p14:tracePt t="55411" x="6442075" y="1906588"/>
          <p14:tracePt t="55412" x="6451600" y="1914525"/>
          <p14:tracePt t="55413" x="6459538" y="1914525"/>
          <p14:tracePt t="55415" x="6483350" y="1922463"/>
          <p14:tracePt t="55416" x="6491288" y="1930400"/>
          <p14:tracePt t="55417" x="6507163" y="1930400"/>
          <p14:tracePt t="55418" x="6515100" y="1938338"/>
          <p14:tracePt t="55419" x="6523038" y="1938338"/>
          <p14:tracePt t="55420" x="6530975" y="1946275"/>
          <p14:tracePt t="55421" x="6546850" y="1946275"/>
          <p14:tracePt t="55422" x="6554788" y="1946275"/>
          <p14:tracePt t="55423" x="6570663" y="1954213"/>
          <p14:tracePt t="55424" x="6586538" y="1954213"/>
          <p14:tracePt t="55425" x="6594475" y="1962150"/>
          <p14:tracePt t="55426" x="6602413" y="1962150"/>
          <p14:tracePt t="55427" x="6618288" y="1962150"/>
          <p14:tracePt t="55428" x="6634163" y="1962150"/>
          <p14:tracePt t="55429" x="6642100" y="1970088"/>
          <p14:tracePt t="55430" x="6657975" y="1970088"/>
          <p14:tracePt t="55431" x="6673850" y="1970088"/>
          <p14:tracePt t="55432" x="6681788" y="1978025"/>
          <p14:tracePt t="55433" x="6697663" y="1978025"/>
          <p14:tracePt t="55434" x="6705600" y="1978025"/>
          <p14:tracePt t="55435" x="6729413" y="1978025"/>
          <p14:tracePt t="55436" x="6745288" y="1978025"/>
          <p14:tracePt t="55437" x="6753225" y="1978025"/>
          <p14:tracePt t="55438" x="6769100" y="1978025"/>
          <p14:tracePt t="55439" x="6784975" y="1978025"/>
          <p14:tracePt t="55440" x="6802438" y="1978025"/>
          <p14:tracePt t="55441" x="6818313" y="1985963"/>
          <p14:tracePt t="55442" x="6834188" y="1985963"/>
          <p14:tracePt t="55443" x="6842125" y="1985963"/>
          <p14:tracePt t="55444" x="6858000" y="1985963"/>
          <p14:tracePt t="55445" x="6873875" y="1985963"/>
          <p14:tracePt t="55446" x="6889750" y="1985963"/>
          <p14:tracePt t="55447" x="6897688" y="1985963"/>
          <p14:tracePt t="55448" x="6913563" y="1985963"/>
          <p14:tracePt t="55449" x="6929438" y="1985963"/>
          <p14:tracePt t="55450" x="6945313" y="1985963"/>
          <p14:tracePt t="55451" x="6961188" y="1985963"/>
          <p14:tracePt t="55452" x="6969125" y="1985963"/>
          <p14:tracePt t="55453" x="6985000" y="1985963"/>
          <p14:tracePt t="55454" x="6992938" y="1985963"/>
          <p14:tracePt t="55455" x="7016750" y="1985963"/>
          <p14:tracePt t="55456" x="7032625" y="1985963"/>
          <p14:tracePt t="55457" x="7040563" y="1985963"/>
          <p14:tracePt t="55458" x="7056438" y="1985963"/>
          <p14:tracePt t="55459" x="7064375" y="1985963"/>
          <p14:tracePt t="55460" x="7080250" y="1985963"/>
          <p14:tracePt t="55461" x="7096125" y="1985963"/>
          <p14:tracePt t="55462" x="7104063" y="1978025"/>
          <p14:tracePt t="55463" x="7119938" y="1978025"/>
          <p14:tracePt t="55466" x="7145338" y="1970088"/>
          <p14:tracePt t="55466" x="7153275" y="1970088"/>
          <p14:tracePt t="55467" x="7169150" y="1970088"/>
          <p14:tracePt t="55468" x="7177088" y="1962150"/>
          <p14:tracePt t="55469" x="7185025" y="1954213"/>
          <p14:tracePt t="55470" x="7200900" y="1954213"/>
          <p14:tracePt t="55471" x="7208838" y="1954213"/>
          <p14:tracePt t="55472" x="7216775" y="1954213"/>
          <p14:tracePt t="55473" x="7232650" y="1946275"/>
          <p14:tracePt t="55474" x="7240588" y="1946275"/>
          <p14:tracePt t="55475" x="7248525" y="1938338"/>
          <p14:tracePt t="55476" x="7256463" y="1938338"/>
          <p14:tracePt t="55477" x="7264400" y="1930400"/>
          <p14:tracePt t="55478" x="7272338" y="1922463"/>
          <p14:tracePt t="55479" x="7280275" y="1922463"/>
          <p14:tracePt t="55480" x="7288213" y="1914525"/>
          <p14:tracePt t="55482" x="7296150" y="1906588"/>
          <p14:tracePt t="55484" x="7312025" y="1898650"/>
          <p14:tracePt t="55486" x="7319963" y="1890713"/>
          <p14:tracePt t="55488" x="7327900" y="1890713"/>
          <p14:tracePt t="55489" x="7327900" y="1881188"/>
          <p14:tracePt t="55490" x="7335838" y="1873250"/>
          <p14:tracePt t="55491" x="7343775" y="1873250"/>
          <p14:tracePt t="55492" x="7343775" y="1865313"/>
          <p14:tracePt t="55494" x="7351713" y="1857375"/>
          <p14:tracePt t="55497" x="7359650" y="1849438"/>
          <p14:tracePt t="55498" x="7359650" y="1841500"/>
          <p14:tracePt t="55501" x="7359650" y="1833563"/>
          <p14:tracePt t="55502" x="7367588" y="1825625"/>
          <p14:tracePt t="55504" x="7375525" y="1817688"/>
          <p14:tracePt t="55506" x="7375525" y="1809750"/>
          <p14:tracePt t="55508" x="7375525" y="1801813"/>
          <p14:tracePt t="55510" x="7375525" y="1793875"/>
          <p14:tracePt t="55511" x="7375525" y="1785938"/>
          <p14:tracePt t="55513" x="7383463" y="1778000"/>
          <p14:tracePt t="55515" x="7383463" y="1770063"/>
          <p14:tracePt t="55516" x="7383463" y="1762125"/>
          <p14:tracePt t="55517" x="7383463" y="1754188"/>
          <p14:tracePt t="55519" x="7383463" y="1746250"/>
          <p14:tracePt t="55521" x="7383463" y="1738313"/>
          <p14:tracePt t="55522" x="7383463" y="1730375"/>
          <p14:tracePt t="55524" x="7383463" y="1722438"/>
          <p14:tracePt t="55526" x="7383463" y="1714500"/>
          <p14:tracePt t="55528" x="7383463" y="1706563"/>
          <p14:tracePt t="55529" x="7383463" y="1698625"/>
          <p14:tracePt t="55531" x="7375525" y="1698625"/>
          <p14:tracePt t="55532" x="7375525" y="1690688"/>
          <p14:tracePt t="55533" x="7367588" y="1690688"/>
          <p14:tracePt t="55534" x="7367588" y="1674813"/>
          <p14:tracePt t="55536" x="7367588" y="1666875"/>
          <p14:tracePt t="55538" x="7359650" y="1666875"/>
          <p14:tracePt t="55539" x="7359650" y="1651000"/>
          <p14:tracePt t="55541" x="7351713" y="1643063"/>
          <p14:tracePt t="55543" x="7351713" y="1635125"/>
          <p14:tracePt t="55544" x="7343775" y="1635125"/>
          <p14:tracePt t="55545" x="7335838" y="1627188"/>
          <p14:tracePt t="55546" x="7335838" y="1619250"/>
          <p14:tracePt t="55548" x="7327900" y="1611313"/>
          <p14:tracePt t="55550" x="7319963" y="1611313"/>
          <p14:tracePt t="55551" x="7319963" y="1603375"/>
          <p14:tracePt t="55552" x="7312025" y="1603375"/>
          <p14:tracePt t="55554" x="7304088" y="1595438"/>
          <p14:tracePt t="55555" x="7304088" y="1587500"/>
          <p14:tracePt t="55556" x="7296150" y="1579563"/>
          <p14:tracePt t="55558" x="7288213" y="1579563"/>
          <p14:tracePt t="55559" x="7288213" y="1571625"/>
          <p14:tracePt t="55560" x="7272338" y="1563688"/>
          <p14:tracePt t="55562" x="7264400" y="1563688"/>
          <p14:tracePt t="55563" x="7264400" y="1555750"/>
          <p14:tracePt t="55565" x="7248525" y="1547813"/>
          <p14:tracePt t="55566" x="7248525" y="1538288"/>
          <p14:tracePt t="55567" x="7240588" y="1538288"/>
          <p14:tracePt t="55568" x="7232650" y="1538288"/>
          <p14:tracePt t="55569" x="7232650" y="1530350"/>
          <p14:tracePt t="55570" x="7224713" y="1530350"/>
          <p14:tracePt t="55571" x="7208838" y="1530350"/>
          <p14:tracePt t="55572" x="7208838" y="1522413"/>
          <p14:tracePt t="55573" x="7200900" y="1514475"/>
          <p14:tracePt t="55574" x="7192963" y="1514475"/>
          <p14:tracePt t="55575" x="7185025" y="1514475"/>
          <p14:tracePt t="55576" x="7177088" y="1506538"/>
          <p14:tracePt t="55578" x="7161213" y="1506538"/>
          <p14:tracePt t="55580" x="7153275" y="1498600"/>
          <p14:tracePt t="55582" x="7135813" y="1490663"/>
          <p14:tracePt t="55583" x="7127875" y="1490663"/>
          <p14:tracePt t="55584" x="7119938" y="1482725"/>
          <p14:tracePt t="55585" x="7112000" y="1482725"/>
          <p14:tracePt t="55586" x="7104063" y="1482725"/>
          <p14:tracePt t="55587" x="7096125" y="1482725"/>
          <p14:tracePt t="55588" x="7088188" y="1474788"/>
          <p14:tracePt t="55589" x="7080250" y="1466850"/>
          <p14:tracePt t="55590" x="7064375" y="1466850"/>
          <p14:tracePt t="55592" x="7048500" y="1466850"/>
          <p14:tracePt t="55593" x="7040563" y="1466850"/>
          <p14:tracePt t="55594" x="7032625" y="1466850"/>
          <p14:tracePt t="55595" x="7016750" y="1458913"/>
          <p14:tracePt t="55596" x="7008813" y="1458913"/>
          <p14:tracePt t="55597" x="7000875" y="1450975"/>
          <p14:tracePt t="55598" x="6985000" y="1450975"/>
          <p14:tracePt t="55599" x="6977063" y="1450975"/>
          <p14:tracePt t="55600" x="6969125" y="1450975"/>
          <p14:tracePt t="55601" x="6961188" y="1450975"/>
          <p14:tracePt t="55602" x="6945313" y="1450975"/>
          <p14:tracePt t="55603" x="6929438" y="1450975"/>
          <p14:tracePt t="55604" x="6929438" y="1443038"/>
          <p14:tracePt t="55605" x="6913563" y="1443038"/>
          <p14:tracePt t="55606" x="6897688" y="1443038"/>
          <p14:tracePt t="55607" x="6889750" y="1443038"/>
          <p14:tracePt t="55608" x="6881813" y="1443038"/>
          <p14:tracePt t="55609" x="6865938" y="1443038"/>
          <p14:tracePt t="55610" x="6858000" y="1443038"/>
          <p14:tracePt t="55611" x="6850063" y="1443038"/>
          <p14:tracePt t="55612" x="6842125" y="1443038"/>
          <p14:tracePt t="55613" x="6818313" y="1443038"/>
          <p14:tracePt t="55614" x="6810375" y="1443038"/>
          <p14:tracePt t="55616" x="6794500" y="1443038"/>
          <p14:tracePt t="55617" x="6784975" y="1443038"/>
          <p14:tracePt t="55618" x="6777038" y="1443038"/>
          <p14:tracePt t="55619" x="6769100" y="1443038"/>
          <p14:tracePt t="55620" x="6753225" y="1443038"/>
          <p14:tracePt t="55621" x="6745288" y="1443038"/>
          <p14:tracePt t="55622" x="6737350" y="1443038"/>
          <p14:tracePt t="55623" x="6729413" y="1443038"/>
          <p14:tracePt t="55624" x="6721475" y="1443038"/>
          <p14:tracePt t="55625" x="6713538" y="1443038"/>
          <p14:tracePt t="55626" x="6697663" y="1443038"/>
          <p14:tracePt t="55628" x="6689725" y="1443038"/>
          <p14:tracePt t="55629" x="6681788" y="1443038"/>
          <p14:tracePt t="55630" x="6673850" y="1443038"/>
          <p14:tracePt t="55631" x="6665913" y="1443038"/>
          <p14:tracePt t="55632" x="6657975" y="1443038"/>
          <p14:tracePt t="55633" x="6650038" y="1443038"/>
          <p14:tracePt t="55635" x="6634163" y="1450975"/>
          <p14:tracePt t="55637" x="6626225" y="1450975"/>
          <p14:tracePt t="55638" x="6618288" y="1458913"/>
          <p14:tracePt t="55640" x="6610350" y="1458913"/>
          <p14:tracePt t="55641" x="6602413" y="1466850"/>
          <p14:tracePt t="55642" x="6594475" y="1466850"/>
          <p14:tracePt t="55644" x="6586538" y="1466850"/>
          <p14:tracePt t="55645" x="6586538" y="1474788"/>
          <p14:tracePt t="55646" x="6578600" y="1474788"/>
          <p14:tracePt t="55647" x="6570663" y="1482725"/>
          <p14:tracePt t="55650" x="6562725" y="1490663"/>
          <p14:tracePt t="55651" x="6554788" y="1498600"/>
          <p14:tracePt t="55653" x="6546850" y="1498600"/>
          <p14:tracePt t="55654" x="6546850" y="1506538"/>
          <p14:tracePt t="55655" x="6538913" y="1506538"/>
          <p14:tracePt t="55656" x="6538913" y="1514475"/>
          <p14:tracePt t="55657" x="6530975" y="1514475"/>
          <p14:tracePt t="55658" x="6530975" y="1522413"/>
          <p14:tracePt t="55660" x="6523038" y="1530350"/>
          <p14:tracePt t="55662" x="6523038" y="1538288"/>
          <p14:tracePt t="55663" x="6523038" y="1547813"/>
          <p14:tracePt t="55666" x="6515100" y="1555750"/>
          <p14:tracePt t="55667" x="6515100" y="1563688"/>
          <p14:tracePt t="55669" x="6507163" y="1571625"/>
          <p14:tracePt t="55671" x="6499225" y="1579563"/>
          <p14:tracePt t="55673" x="6499225" y="1587500"/>
          <p14:tracePt t="55675" x="6499225" y="1603375"/>
          <p14:tracePt t="55678" x="6499225" y="1611313"/>
          <p14:tracePt t="55680" x="6491288" y="1627188"/>
          <p14:tracePt t="55683" x="6491288" y="1635125"/>
          <p14:tracePt t="55684" x="6491288" y="1643063"/>
          <p14:tracePt t="55687" x="6491288" y="1658938"/>
          <p14:tracePt t="55689" x="6491288" y="1666875"/>
          <p14:tracePt t="55691" x="6491288" y="1674813"/>
          <p14:tracePt t="55693" x="6491288" y="1682750"/>
          <p14:tracePt t="55694" x="6491288" y="1690688"/>
          <p14:tracePt t="55696" x="6491288" y="1698625"/>
          <p14:tracePt t="55697" x="6499225" y="1698625"/>
          <p14:tracePt t="55699" x="6499225" y="1706563"/>
          <p14:tracePt t="55700" x="6499225" y="1714500"/>
          <p14:tracePt t="55701" x="6507163" y="1714500"/>
          <p14:tracePt t="55702" x="6515100" y="1722438"/>
          <p14:tracePt t="55703" x="6515100" y="1730375"/>
          <p14:tracePt t="55704" x="6515100" y="1738313"/>
          <p14:tracePt t="55706" x="6523038" y="1746250"/>
          <p14:tracePt t="55708" x="6523038" y="1754188"/>
          <p14:tracePt t="55709" x="6530975" y="1754188"/>
          <p14:tracePt t="55710" x="6538913" y="1754188"/>
          <p14:tracePt t="55711" x="6538913" y="1762125"/>
          <p14:tracePt t="55712" x="6538913" y="1770063"/>
          <p14:tracePt t="55713" x="6546850" y="1778000"/>
          <p14:tracePt t="55715" x="6554788" y="1778000"/>
          <p14:tracePt t="55716" x="6562725" y="1785938"/>
          <p14:tracePt t="55717" x="6562725" y="1793875"/>
          <p14:tracePt t="55718" x="6570663" y="1793875"/>
          <p14:tracePt t="55719" x="6570663" y="1801813"/>
          <p14:tracePt t="55720" x="6578600" y="1801813"/>
          <p14:tracePt t="55721" x="6586538" y="1801813"/>
          <p14:tracePt t="55722" x="6586538" y="1809750"/>
          <p14:tracePt t="55723" x="6594475" y="1809750"/>
          <p14:tracePt t="55724" x="6594475" y="1817688"/>
          <p14:tracePt t="55725" x="6602413" y="1825625"/>
          <p14:tracePt t="55727" x="6610350" y="1825625"/>
          <p14:tracePt t="55728" x="6618288" y="1833563"/>
          <p14:tracePt t="55730" x="6626225" y="1841500"/>
          <p14:tracePt t="55731" x="6634163" y="1841500"/>
          <p14:tracePt t="55732" x="6634163" y="1849438"/>
          <p14:tracePt t="55733" x="6642100" y="1849438"/>
          <p14:tracePt t="55734" x="6650038" y="1857375"/>
          <p14:tracePt t="55736" x="6657975" y="1865313"/>
          <p14:tracePt t="55737" x="6673850" y="1865313"/>
          <p14:tracePt t="55739" x="6681788" y="1873250"/>
          <p14:tracePt t="55740" x="6689725" y="1873250"/>
          <p14:tracePt t="55741" x="6697663" y="1881188"/>
          <p14:tracePt t="55743" x="6705600" y="1890713"/>
          <p14:tracePt t="55744" x="6713538" y="1890713"/>
          <p14:tracePt t="55745" x="6721475" y="1890713"/>
          <p14:tracePt t="55746" x="6729413" y="1890713"/>
          <p14:tracePt t="55747" x="6729413" y="1898650"/>
          <p14:tracePt t="55748" x="6745288" y="1898650"/>
          <p14:tracePt t="55751" x="6769100" y="1906588"/>
          <p14:tracePt t="55753" x="6777038" y="1906588"/>
          <p14:tracePt t="55754" x="6784975" y="1914525"/>
          <p14:tracePt t="55755" x="6794500" y="1914525"/>
          <p14:tracePt t="55756" x="6802438" y="1914525"/>
          <p14:tracePt t="55757" x="6810375" y="1914525"/>
          <p14:tracePt t="55758" x="6818313" y="1922463"/>
          <p14:tracePt t="55760" x="6826250" y="1922463"/>
          <p14:tracePt t="55761" x="6834188" y="1922463"/>
          <p14:tracePt t="55762" x="6850063" y="1930400"/>
          <p14:tracePt t="55765" x="6865938" y="1930400"/>
          <p14:tracePt t="55767" x="6881813" y="1930400"/>
          <p14:tracePt t="55769" x="6889750" y="1930400"/>
          <p14:tracePt t="55770" x="6897688" y="1930400"/>
          <p14:tracePt t="55771" x="6905625" y="1930400"/>
          <p14:tracePt t="55773" x="6921500" y="1930400"/>
          <p14:tracePt t="55775" x="6929438" y="1930400"/>
          <p14:tracePt t="55777" x="6945313" y="1930400"/>
          <p14:tracePt t="55779" x="6953250" y="1930400"/>
          <p14:tracePt t="55781" x="6961188" y="1930400"/>
          <p14:tracePt t="55783" x="6969125" y="1930400"/>
          <p14:tracePt t="55785" x="6977063" y="1930400"/>
          <p14:tracePt t="55786" x="6985000" y="1930400"/>
          <p14:tracePt t="55789" x="6992938" y="1930400"/>
          <p14:tracePt t="55792" x="7000875" y="1930400"/>
          <p14:tracePt t="55796" x="7008813" y="1930400"/>
          <p14:tracePt t="55800" x="7016750" y="1930400"/>
          <p14:tracePt t="55801" x="7016750" y="1922463"/>
          <p14:tracePt t="55804" x="7016750" y="1914525"/>
          <p14:tracePt t="55808" x="7024688" y="1914525"/>
          <p14:tracePt t="55811" x="7024688" y="1906588"/>
          <p14:tracePt t="55818" x="7024688" y="1898650"/>
          <p14:tracePt t="55823" x="7032625" y="1898650"/>
          <p14:tracePt t="55826" x="7032625" y="1890713"/>
          <p14:tracePt t="55828" x="7032625" y="1881188"/>
          <p14:tracePt t="55834" x="7032625" y="1873250"/>
          <p14:tracePt t="55837" x="7032625" y="1865313"/>
          <p14:tracePt t="55842" x="7032625" y="1857375"/>
          <p14:tracePt t="55846" x="7032625" y="1849438"/>
          <p14:tracePt t="55850" x="7032625" y="1841500"/>
          <p14:tracePt t="55854" x="7032625" y="1833563"/>
          <p14:tracePt t="55859" x="7024688" y="1825625"/>
          <p14:tracePt t="55863" x="7016750" y="1817688"/>
          <p14:tracePt t="55869" x="7008813" y="1809750"/>
          <p14:tracePt t="55873" x="6992938" y="1809750"/>
          <p14:tracePt t="55875" x="6992938" y="1801813"/>
          <p14:tracePt t="55878" x="6985000" y="1801813"/>
          <p14:tracePt t="55883" x="6977063" y="1793875"/>
          <p14:tracePt t="55886" x="6961188" y="1793875"/>
          <p14:tracePt t="55888" x="6961188" y="1785938"/>
          <p14:tracePt t="55890" x="6953250" y="1785938"/>
          <p14:tracePt t="55892" x="6945313" y="1778000"/>
          <p14:tracePt t="55894" x="6937375" y="1778000"/>
          <p14:tracePt t="55895" x="6929438" y="1778000"/>
          <p14:tracePt t="55899" x="6913563" y="1778000"/>
          <p14:tracePt t="55902" x="6897688" y="1770063"/>
          <p14:tracePt t="55907" x="6889750" y="1770063"/>
          <p14:tracePt t="55908" x="6881813" y="1770063"/>
          <p14:tracePt t="55910" x="6865938" y="1762125"/>
          <p14:tracePt t="55914" x="6858000" y="1762125"/>
          <p14:tracePt t="55918" x="6842125" y="1762125"/>
          <p14:tracePt t="55920" x="6834188" y="1762125"/>
          <p14:tracePt t="55923" x="6826250" y="1762125"/>
          <p14:tracePt t="55926" x="6818313" y="1762125"/>
          <p14:tracePt t="55929" x="6802438" y="1762125"/>
          <p14:tracePt t="55934" x="6794500" y="1762125"/>
          <p14:tracePt t="55939" x="6784975" y="1762125"/>
          <p14:tracePt t="55943" x="6777038" y="1762125"/>
          <p14:tracePt t="55946" x="6769100" y="1762125"/>
          <p14:tracePt t="55952" x="6761163" y="1762125"/>
          <p14:tracePt t="55958" x="6753225" y="1762125"/>
          <p14:tracePt t="55967" x="6745288" y="1770063"/>
          <p14:tracePt t="55977" x="6737350" y="1770063"/>
          <p14:tracePt t="55980" x="6729413" y="1778000"/>
          <p14:tracePt t="55986" x="6729413" y="1785938"/>
          <p14:tracePt t="55991" x="6721475" y="1785938"/>
          <p14:tracePt t="56000" x="6721475" y="1793875"/>
          <p14:tracePt t="56003" x="6713538" y="1793875"/>
          <p14:tracePt t="56011" x="6713538" y="1801813"/>
          <p14:tracePt t="56020" x="6713538" y="1809750"/>
          <p14:tracePt t="56021" x="6705600" y="1809750"/>
          <p14:tracePt t="56029" x="6697663" y="1809750"/>
          <p14:tracePt t="56032" x="6697663" y="1817688"/>
          <p14:tracePt t="56037" x="6697663" y="1825625"/>
          <p14:tracePt t="56046" x="6689725" y="1833563"/>
          <p14:tracePt t="56059" x="6689725" y="1841500"/>
          <p14:tracePt t="56069" x="6681788" y="1849438"/>
          <p14:tracePt t="56074" x="6681788" y="1857375"/>
          <p14:tracePt t="56086" x="6681788" y="1865313"/>
          <p14:tracePt t="56092" x="6673850" y="1865313"/>
          <p14:tracePt t="56102" x="6673850" y="1873250"/>
          <p14:tracePt t="56104" x="6665913" y="1881188"/>
          <p14:tracePt t="56107" x="6665913" y="1890713"/>
          <p14:tracePt t="56112" x="6665913" y="1898650"/>
          <p14:tracePt t="56117" x="6665913" y="1906588"/>
          <p14:tracePt t="56119" x="6657975" y="1906588"/>
          <p14:tracePt t="56121" x="6657975" y="1914525"/>
          <p14:tracePt t="56123" x="6657975" y="1922463"/>
          <p14:tracePt t="56126" x="6657975" y="1930400"/>
          <p14:tracePt t="56129" x="6657975" y="1938338"/>
          <p14:tracePt t="56130" x="6650038" y="1938338"/>
          <p14:tracePt t="56133" x="6650038" y="1954213"/>
          <p14:tracePt t="56135" x="6650038" y="1962150"/>
          <p14:tracePt t="56137" x="6650038" y="1970088"/>
          <p14:tracePt t="56140" x="6642100" y="1985963"/>
          <p14:tracePt t="56143" x="6642100" y="1993900"/>
          <p14:tracePt t="56144" x="6634163" y="2009775"/>
          <p14:tracePt t="56146" x="6634163" y="2017713"/>
          <p14:tracePt t="56149" x="6634163" y="2025650"/>
          <p14:tracePt t="56150" x="6634163" y="2033588"/>
          <p14:tracePt t="56152" x="6634163" y="2041525"/>
          <p14:tracePt t="56153" x="6634163" y="2049463"/>
          <p14:tracePt t="56155" x="6634163" y="2065338"/>
          <p14:tracePt t="56157" x="6634163" y="2073275"/>
          <p14:tracePt t="56158" x="6634163" y="2089150"/>
          <p14:tracePt t="56159" x="6626225" y="2097088"/>
          <p14:tracePt t="56162" x="6626225" y="2105025"/>
          <p14:tracePt t="56164" x="6626225" y="2120900"/>
          <p14:tracePt t="56166" x="6626225" y="2144713"/>
          <p14:tracePt t="56167" x="6626225" y="2152650"/>
          <p14:tracePt t="56169" x="6626225" y="2160588"/>
          <p14:tracePt t="56170" x="6626225" y="2176463"/>
          <p14:tracePt t="56172" x="6626225" y="2184400"/>
          <p14:tracePt t="56173" x="6626225" y="2200275"/>
          <p14:tracePt t="56174" x="6626225" y="2208213"/>
          <p14:tracePt t="56176" x="6626225" y="2224088"/>
          <p14:tracePt t="56178" x="6626225" y="2233613"/>
          <p14:tracePt t="56180" x="6626225" y="2257425"/>
          <p14:tracePt t="56181" x="6618288" y="2273300"/>
          <p14:tracePt t="56183" x="6618288" y="2289175"/>
          <p14:tracePt t="56184" x="6618288" y="2297113"/>
          <p14:tracePt t="56185" x="6618288" y="2305050"/>
          <p14:tracePt t="56186" x="6618288" y="2312988"/>
          <p14:tracePt t="56187" x="6618288" y="2320925"/>
          <p14:tracePt t="56188" x="6618288" y="2328863"/>
          <p14:tracePt t="56189" x="6618288" y="2336800"/>
          <p14:tracePt t="56190" x="6618288" y="2344738"/>
          <p14:tracePt t="56191" x="6618288" y="2352675"/>
          <p14:tracePt t="56192" x="6618288" y="2360613"/>
          <p14:tracePt t="56193" x="6618288" y="2368550"/>
          <p14:tracePt t="56194" x="6618288" y="2376488"/>
          <p14:tracePt t="56195" x="6618288" y="2384425"/>
          <p14:tracePt t="56196" x="6618288" y="2392363"/>
          <p14:tracePt t="56197" x="6610350" y="2400300"/>
          <p14:tracePt t="56199" x="6610350" y="2416175"/>
          <p14:tracePt t="56200" x="6610350" y="2424113"/>
          <p14:tracePt t="56201" x="6610350" y="2439988"/>
          <p14:tracePt t="56203" x="6610350" y="2447925"/>
          <p14:tracePt t="56204" x="6610350" y="2455863"/>
          <p14:tracePt t="56205" x="6610350" y="2463800"/>
          <p14:tracePt t="56206" x="6610350" y="2471738"/>
          <p14:tracePt t="56208" x="6610350" y="2487613"/>
          <p14:tracePt t="56210" x="6610350" y="2495550"/>
          <p14:tracePt t="56211" x="6610350" y="2503488"/>
          <p14:tracePt t="56213" x="6610350" y="2519363"/>
          <p14:tracePt t="56215" x="6610350" y="2527300"/>
          <p14:tracePt t="56216" x="6610350" y="2535238"/>
          <p14:tracePt t="56217" x="6610350" y="2543175"/>
          <p14:tracePt t="56219" x="6610350" y="2551113"/>
          <p14:tracePt t="56221" x="6610350" y="2559050"/>
          <p14:tracePt t="56222" x="6610350" y="2566988"/>
          <p14:tracePt t="56224" x="6610350" y="2576513"/>
          <p14:tracePt t="56226" x="6610350" y="2584450"/>
          <p14:tracePt t="56227" x="6610350" y="2592388"/>
          <p14:tracePt t="56229" x="6610350" y="2600325"/>
          <p14:tracePt t="56232" x="6610350" y="2608263"/>
          <p14:tracePt t="56233" x="6610350" y="2616200"/>
          <p14:tracePt t="56235" x="6610350" y="2624138"/>
          <p14:tracePt t="56238" x="6610350" y="2632075"/>
          <p14:tracePt t="56242" x="6610350" y="2640013"/>
          <p14:tracePt t="56243" x="6610350" y="2647950"/>
          <p14:tracePt t="56248" x="6610350" y="2655888"/>
          <p14:tracePt t="56254" x="6610350" y="2663825"/>
          <p14:tracePt t="56259" x="6610350" y="2671763"/>
          <p14:tracePt t="56266" x="6610350" y="2679700"/>
          <p14:tracePt t="56270" x="6610350" y="2687638"/>
          <p14:tracePt t="56283" x="6610350" y="2695575"/>
          <p14:tracePt t="56315" x="6610350" y="2703513"/>
          <p14:tracePt t="57214" x="6618288" y="2711450"/>
          <p14:tracePt t="57221" x="6618288" y="2719388"/>
          <p14:tracePt t="57228" x="6626225" y="2727325"/>
          <p14:tracePt t="57234" x="6626225" y="2735263"/>
          <p14:tracePt t="57239" x="6634163" y="2735263"/>
          <p14:tracePt t="57241" x="6634163" y="2743200"/>
          <p14:tracePt t="57243" x="6634163" y="2751138"/>
          <p14:tracePt t="57249" x="6642100" y="2751138"/>
          <p14:tracePt t="57252" x="6650038" y="2759075"/>
          <p14:tracePt t="57256" x="6650038" y="2767013"/>
          <p14:tracePt t="57261" x="6657975" y="2782888"/>
          <p14:tracePt t="57267" x="6657975" y="2790825"/>
          <p14:tracePt t="57271" x="6665913" y="2798763"/>
          <p14:tracePt t="57274" x="6665913" y="2806700"/>
          <p14:tracePt t="57277" x="6673850" y="2814638"/>
          <p14:tracePt t="57280" x="6673850" y="2822575"/>
          <p14:tracePt t="57284" x="6681788" y="2830513"/>
          <p14:tracePt t="57287" x="6689725" y="2838450"/>
          <p14:tracePt t="57289" x="6689725" y="2846388"/>
          <p14:tracePt t="57293" x="6697663" y="2854325"/>
          <p14:tracePt t="57296" x="6697663" y="2862263"/>
          <p14:tracePt t="57298" x="6697663" y="2870200"/>
          <p14:tracePt t="57302" x="6705600" y="2878138"/>
          <p14:tracePt t="57304" x="6713538" y="2886075"/>
          <p14:tracePt t="57308" x="6721475" y="2894013"/>
          <p14:tracePt t="57310" x="6721475" y="2901950"/>
          <p14:tracePt t="57314" x="6729413" y="2909888"/>
          <p14:tracePt t="57317" x="6729413" y="2919413"/>
          <p14:tracePt t="57320" x="6737350" y="2919413"/>
          <p14:tracePt t="57322" x="6737350" y="2927350"/>
          <p14:tracePt t="57325" x="6737350" y="2935288"/>
          <p14:tracePt t="57326" x="6737350" y="2943225"/>
          <p14:tracePt t="57329" x="6745288" y="2943225"/>
          <p14:tracePt t="57332" x="6753225" y="2951163"/>
          <p14:tracePt t="57338" x="6753225" y="2959100"/>
          <p14:tracePt t="57339" x="6761163" y="2959100"/>
          <p14:tracePt t="57341" x="6761163" y="2967038"/>
          <p14:tracePt t="57345" x="6761163" y="2974975"/>
          <p14:tracePt t="57349" x="6769100" y="2982913"/>
          <p14:tracePt t="57355" x="6777038" y="2990850"/>
          <p14:tracePt t="57360" x="6784975" y="2990850"/>
          <p14:tracePt t="57362" x="6784975" y="2998788"/>
          <p14:tracePt t="57367" x="6794500" y="3014663"/>
          <p14:tracePt t="57369" x="6794500" y="3022600"/>
          <p14:tracePt t="57375" x="6802438" y="3030538"/>
          <p14:tracePt t="57379" x="6810375" y="3030538"/>
          <p14:tracePt t="57381" x="6810375" y="3038475"/>
          <p14:tracePt t="57385" x="6818313" y="3046413"/>
          <p14:tracePt t="57388" x="6818313" y="3054350"/>
          <p14:tracePt t="57391" x="6826250" y="3054350"/>
          <p14:tracePt t="57393" x="6826250" y="3062288"/>
          <p14:tracePt t="57396" x="6834188" y="3070225"/>
          <p14:tracePt t="57398" x="6842125" y="3070225"/>
          <p14:tracePt t="57401" x="6842125" y="3078163"/>
          <p14:tracePt t="57404" x="6842125" y="3086100"/>
          <p14:tracePt t="57405" x="6850063" y="3086100"/>
          <p14:tracePt t="57410" x="6850063" y="3094038"/>
          <p14:tracePt t="57411" x="6858000" y="3094038"/>
          <p14:tracePt t="57416" x="6865938" y="3101975"/>
          <p14:tracePt t="57420" x="6865938" y="3109913"/>
          <p14:tracePt t="57421" x="6873875" y="3109913"/>
          <p14:tracePt t="57423" x="6881813" y="3109913"/>
          <p14:tracePt t="57428" x="6881813" y="3117850"/>
          <p14:tracePt t="57430" x="6889750" y="3117850"/>
          <p14:tracePt t="57433" x="6889750" y="3125788"/>
          <p14:tracePt t="57437" x="6897688" y="3125788"/>
          <p14:tracePt t="57440" x="6897688" y="3133725"/>
          <p14:tracePt t="57448" x="6905625" y="3133725"/>
          <p14:tracePt t="57450" x="6913563" y="3133725"/>
          <p14:tracePt t="57452" x="6913563" y="3141663"/>
          <p14:tracePt t="57471" x="6921500" y="3141663"/>
          <p14:tracePt t="57570" x="6929438" y="3141663"/>
          <p14:tracePt t="57576" x="6937375" y="3141663"/>
          <p14:tracePt t="57581" x="6945313" y="3141663"/>
          <p14:tracePt t="57587" x="6953250" y="3141663"/>
          <p14:tracePt t="57619" x="6953250" y="3133725"/>
          <p14:tracePt t="57742" x="6961188" y="3133725"/>
          <p14:tracePt t="57756" x="6969125" y="3133725"/>
          <p14:tracePt t="57760" x="6969125" y="3125788"/>
          <p14:tracePt t="57763" x="6977063" y="3117850"/>
          <p14:tracePt t="57774" x="6985000" y="3117850"/>
          <p14:tracePt t="57802" x="6992938" y="311785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lide Number Placeholder 41">
            <a:extLst>
              <a:ext uri="{FF2B5EF4-FFF2-40B4-BE49-F238E27FC236}">
                <a16:creationId xmlns:a16="http://schemas.microsoft.com/office/drawing/2014/main" id="{41FD2BEB-FBF8-4EBA-98D4-1CF054133D9D}"/>
              </a:ext>
            </a:extLst>
          </p:cNvPr>
          <p:cNvSpPr>
            <a:spLocks noGrp="1"/>
          </p:cNvSpPr>
          <p:nvPr>
            <p:ph type="sldNum" sz="quarter" idx="12"/>
          </p:nvPr>
        </p:nvSpPr>
        <p:spPr/>
        <p:txBody>
          <a:bodyPr/>
          <a:lstStyle/>
          <a:p>
            <a:fld id="{B57BFD29-428A-464D-BBE5-30C4DA1A15F1}" type="slidenum">
              <a:rPr lang="en-US" smtClean="0"/>
              <a:t>8</a:t>
            </a:fld>
            <a:endParaRPr lang="en-US"/>
          </a:p>
        </p:txBody>
      </p:sp>
      <p:sp>
        <p:nvSpPr>
          <p:cNvPr id="44" name="TextBox 43">
            <a:extLst>
              <a:ext uri="{FF2B5EF4-FFF2-40B4-BE49-F238E27FC236}">
                <a16:creationId xmlns:a16="http://schemas.microsoft.com/office/drawing/2014/main" id="{6E0EA885-E40A-46FD-A94B-683347D27831}"/>
              </a:ext>
            </a:extLst>
          </p:cNvPr>
          <p:cNvSpPr txBox="1"/>
          <p:nvPr/>
        </p:nvSpPr>
        <p:spPr>
          <a:xfrm>
            <a:off x="422963" y="136525"/>
            <a:ext cx="9698636"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Results</a:t>
            </a:r>
          </a:p>
        </p:txBody>
      </p:sp>
      <p:sp>
        <p:nvSpPr>
          <p:cNvPr id="30" name="TextBox 29">
            <a:extLst>
              <a:ext uri="{FF2B5EF4-FFF2-40B4-BE49-F238E27FC236}">
                <a16:creationId xmlns:a16="http://schemas.microsoft.com/office/drawing/2014/main" id="{932E61F2-33D4-43A7-B0C3-00CF93062CE2}"/>
              </a:ext>
            </a:extLst>
          </p:cNvPr>
          <p:cNvSpPr txBox="1"/>
          <p:nvPr/>
        </p:nvSpPr>
        <p:spPr>
          <a:xfrm>
            <a:off x="7778075" y="959369"/>
            <a:ext cx="3179618"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lgn="just">
              <a:buFont typeface="Arial" panose="020B0604020202020204" pitchFamily="34" charset="0"/>
              <a:buChar char="•"/>
            </a:pPr>
            <a:r>
              <a:rPr lang="el-GR" dirty="0" err="1">
                <a:effectLst/>
                <a:latin typeface="Arial" panose="020B0604020202020204" pitchFamily="34" charset="0"/>
                <a:ea typeface="Times New Roman" panose="02020603050405020304" pitchFamily="18" charset="0"/>
                <a:cs typeface="Arial" panose="020B0604020202020204" pitchFamily="34" charset="0"/>
              </a:rPr>
              <a:t>RCxS</a:t>
            </a:r>
            <a:r>
              <a:rPr lang="el-GR" dirty="0">
                <a:effectLst/>
                <a:latin typeface="Arial" panose="020B0604020202020204" pitchFamily="34" charset="0"/>
                <a:ea typeface="Times New Roman" panose="02020603050405020304" pitchFamily="18" charset="0"/>
                <a:cs typeface="Arial" panose="020B0604020202020204" pitchFamily="34" charset="0"/>
              </a:rPr>
              <a:t> and the </a:t>
            </a:r>
            <a:r>
              <a:rPr lang="el-GR" dirty="0" err="1">
                <a:effectLst/>
                <a:latin typeface="Arial" panose="020B0604020202020204" pitchFamily="34" charset="0"/>
                <a:ea typeface="Times New Roman" panose="02020603050405020304" pitchFamily="18" charset="0"/>
                <a:cs typeface="Arial" panose="020B0604020202020204" pitchFamily="34" charset="0"/>
              </a:rPr>
              <a:t>Sx</a:t>
            </a:r>
            <a:r>
              <a:rPr lang="el-GR" dirty="0">
                <a:effectLst/>
                <a:latin typeface="Arial" panose="020B0604020202020204" pitchFamily="34" charset="0"/>
                <a:ea typeface="Times New Roman" panose="02020603050405020304" pitchFamily="18" charset="0"/>
                <a:cs typeface="Arial" panose="020B0604020202020204" pitchFamily="34" charset="0"/>
              </a:rPr>
              <a:t> </a:t>
            </a:r>
            <a:r>
              <a:rPr lang="el-GR" dirty="0" err="1">
                <a:effectLst/>
                <a:latin typeface="Arial" panose="020B0604020202020204" pitchFamily="34" charset="0"/>
                <a:ea typeface="Times New Roman" panose="02020603050405020304" pitchFamily="18" charset="0"/>
                <a:cs typeface="Arial" panose="020B0604020202020204" pitchFamily="34" charset="0"/>
              </a:rPr>
              <a:t>groups</a:t>
            </a:r>
            <a:r>
              <a:rPr lang="el-GR" dirty="0">
                <a:effectLst/>
                <a:latin typeface="Arial" panose="020B0604020202020204" pitchFamily="34" charset="0"/>
                <a:ea typeface="Times New Roman" panose="02020603050405020304" pitchFamily="18" charset="0"/>
                <a:cs typeface="Arial" panose="020B0604020202020204" pitchFamily="34" charset="0"/>
              </a:rPr>
              <a:t> </a:t>
            </a:r>
            <a:r>
              <a:rPr lang="el-GR" dirty="0" err="1">
                <a:effectLst/>
                <a:latin typeface="Arial" panose="020B0604020202020204" pitchFamily="34" charset="0"/>
                <a:ea typeface="Times New Roman" panose="02020603050405020304" pitchFamily="18" charset="0"/>
                <a:cs typeface="Arial" panose="020B0604020202020204" pitchFamily="34" charset="0"/>
              </a:rPr>
              <a:t>achieve</a:t>
            </a:r>
            <a:r>
              <a:rPr lang="el-GR" dirty="0">
                <a:effectLst/>
                <a:latin typeface="Arial" panose="020B0604020202020204" pitchFamily="34" charset="0"/>
                <a:ea typeface="Times New Roman" panose="02020603050405020304" pitchFamily="18" charset="0"/>
                <a:cs typeface="Arial" panose="020B0604020202020204" pitchFamily="34" charset="0"/>
              </a:rPr>
              <a:t> the </a:t>
            </a:r>
            <a:r>
              <a:rPr lang="el-GR" dirty="0" err="1">
                <a:effectLst/>
                <a:latin typeface="Arial" panose="020B0604020202020204" pitchFamily="34" charset="0"/>
                <a:ea typeface="Times New Roman" panose="02020603050405020304" pitchFamily="18" charset="0"/>
                <a:cs typeface="Arial" panose="020B0604020202020204" pitchFamily="34" charset="0"/>
              </a:rPr>
              <a:t>maximum</a:t>
            </a:r>
            <a:r>
              <a:rPr lang="el-GR" dirty="0">
                <a:effectLst/>
                <a:latin typeface="Arial" panose="020B0604020202020204" pitchFamily="34" charset="0"/>
                <a:ea typeface="Times New Roman" panose="02020603050405020304" pitchFamily="18" charset="0"/>
                <a:cs typeface="Arial" panose="020B0604020202020204" pitchFamily="34" charset="0"/>
              </a:rPr>
              <a:t> </a:t>
            </a:r>
            <a:r>
              <a:rPr lang="el-GR" b="1" dirty="0" err="1">
                <a:effectLst/>
                <a:latin typeface="Arial" panose="020B0604020202020204" pitchFamily="34" charset="0"/>
                <a:ea typeface="Times New Roman" panose="02020603050405020304" pitchFamily="18" charset="0"/>
                <a:cs typeface="Arial" panose="020B0604020202020204" pitchFamily="34" charset="0"/>
              </a:rPr>
              <a:t>acoustic</a:t>
            </a:r>
            <a:r>
              <a:rPr lang="el-GR" b="1" dirty="0">
                <a:effectLst/>
                <a:latin typeface="Arial" panose="020B0604020202020204" pitchFamily="34" charset="0"/>
                <a:ea typeface="Times New Roman" panose="02020603050405020304" pitchFamily="18" charset="0"/>
                <a:cs typeface="Arial" panose="020B0604020202020204" pitchFamily="34" charset="0"/>
              </a:rPr>
              <a:t> </a:t>
            </a:r>
            <a:r>
              <a:rPr lang="el-GR" b="1" dirty="0" err="1">
                <a:effectLst/>
                <a:latin typeface="Arial" panose="020B0604020202020204" pitchFamily="34" charset="0"/>
                <a:ea typeface="Times New Roman" panose="02020603050405020304" pitchFamily="18" charset="0"/>
                <a:cs typeface="Arial" panose="020B0604020202020204" pitchFamily="34" charset="0"/>
              </a:rPr>
              <a:t>activity</a:t>
            </a:r>
            <a:endParaRPr lang="el-GR" b="1" dirty="0">
              <a:latin typeface="Arial" panose="020B0604020202020204" pitchFamily="34" charset="0"/>
              <a:cs typeface="Arial" panose="020B0604020202020204" pitchFamily="34" charset="0"/>
            </a:endParaRPr>
          </a:p>
        </p:txBody>
      </p:sp>
      <p:pic>
        <p:nvPicPr>
          <p:cNvPr id="4" name="Εικόνα 3">
            <a:extLst>
              <a:ext uri="{FF2B5EF4-FFF2-40B4-BE49-F238E27FC236}">
                <a16:creationId xmlns:a16="http://schemas.microsoft.com/office/drawing/2014/main" id="{59F23BA8-BBD6-4910-ABC7-0700E6280616}"/>
              </a:ext>
            </a:extLst>
          </p:cNvPr>
          <p:cNvPicPr>
            <a:picLocks noChangeAspect="1"/>
          </p:cNvPicPr>
          <p:nvPr/>
        </p:nvPicPr>
        <p:blipFill>
          <a:blip r:embed="rId4"/>
          <a:stretch>
            <a:fillRect/>
          </a:stretch>
        </p:blipFill>
        <p:spPr>
          <a:xfrm>
            <a:off x="1068052" y="545692"/>
            <a:ext cx="6624177" cy="5587253"/>
          </a:xfrm>
          <a:prstGeom prst="rect">
            <a:avLst/>
          </a:prstGeom>
        </p:spPr>
      </p:pic>
      <p:sp>
        <p:nvSpPr>
          <p:cNvPr id="34" name="TextBox 33">
            <a:extLst>
              <a:ext uri="{FF2B5EF4-FFF2-40B4-BE49-F238E27FC236}">
                <a16:creationId xmlns:a16="http://schemas.microsoft.com/office/drawing/2014/main" id="{D80626D0-8520-45C7-B8F0-36C9500ED7FA}"/>
              </a:ext>
            </a:extLst>
          </p:cNvPr>
          <p:cNvSpPr txBox="1"/>
          <p:nvPr/>
        </p:nvSpPr>
        <p:spPr>
          <a:xfrm>
            <a:off x="7778075" y="3063592"/>
            <a:ext cx="3179618" cy="175432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because of the fiber pull out at the cement-paste matrix that emits extra energy for the </a:t>
            </a:r>
            <a:r>
              <a:rPr lang="en-US" dirty="0" err="1">
                <a:latin typeface="Arial" panose="020B0604020202020204" pitchFamily="34" charset="0"/>
                <a:cs typeface="Arial" panose="020B0604020202020204" pitchFamily="34" charset="0"/>
              </a:rPr>
              <a:t>Sx</a:t>
            </a:r>
            <a:r>
              <a:rPr lang="en-US" dirty="0">
                <a:latin typeface="Arial" panose="020B0604020202020204" pitchFamily="34" charset="0"/>
                <a:cs typeface="Arial" panose="020B0604020202020204" pitchFamily="34" charset="0"/>
              </a:rPr>
              <a:t> specimens during the loading condition</a:t>
            </a:r>
            <a:endParaRPr lang="el-GR" dirty="0">
              <a:latin typeface="Arial" panose="020B0604020202020204" pitchFamily="34" charset="0"/>
              <a:cs typeface="Arial" panose="020B0604020202020204" pitchFamily="34" charset="0"/>
            </a:endParaRPr>
          </a:p>
        </p:txBody>
      </p:sp>
      <p:sp>
        <p:nvSpPr>
          <p:cNvPr id="16" name="Βέλος: Κάτω 15">
            <a:extLst>
              <a:ext uri="{FF2B5EF4-FFF2-40B4-BE49-F238E27FC236}">
                <a16:creationId xmlns:a16="http://schemas.microsoft.com/office/drawing/2014/main" id="{0A3BF909-0F22-4386-9B9D-190CAFCCF545}"/>
              </a:ext>
            </a:extLst>
          </p:cNvPr>
          <p:cNvSpPr/>
          <p:nvPr/>
        </p:nvSpPr>
        <p:spPr>
          <a:xfrm>
            <a:off x="9179644" y="2206046"/>
            <a:ext cx="376479" cy="711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 name="Ήχος 1">
            <a:hlinkClick r:id="" action="ppaction://media"/>
            <a:extLst>
              <a:ext uri="{FF2B5EF4-FFF2-40B4-BE49-F238E27FC236}">
                <a16:creationId xmlns:a16="http://schemas.microsoft.com/office/drawing/2014/main" id="{490DAFAF-6FBB-4CB0-8571-126784F3CB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32339172"/>
      </p:ext>
    </p:extLst>
  </p:cSld>
  <p:clrMapOvr>
    <a:masterClrMapping/>
  </p:clrMapOvr>
  <mc:AlternateContent xmlns:mc="http://schemas.openxmlformats.org/markup-compatibility/2006">
    <mc:Choice xmlns:p14="http://schemas.microsoft.com/office/powerpoint/2010/main" Requires="p14">
      <p:transition spd="slow" p14:dur="2000" advTm="34957"/>
    </mc:Choice>
    <mc:Fallback>
      <p:transition spd="slow" advTm="34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922" x="6992938" y="3109913"/>
          <p14:tracePt t="2926" x="7000875" y="3109913"/>
          <p14:tracePt t="2928" x="7008813" y="3109913"/>
          <p14:tracePt t="2937" x="7016750" y="3109913"/>
          <p14:tracePt t="2940" x="7016750" y="3101975"/>
          <p14:tracePt t="2947" x="7024688" y="3101975"/>
          <p14:tracePt t="2960" x="7032625" y="3101975"/>
          <p14:tracePt t="2970" x="7032625" y="3094038"/>
          <p14:tracePt t="2974" x="7040563" y="3094038"/>
          <p14:tracePt t="3515" x="7048500" y="3094038"/>
          <p14:tracePt t="3518" x="7056438" y="3094038"/>
          <p14:tracePt t="3521" x="7072313" y="3094038"/>
          <p14:tracePt t="3524" x="7080250" y="3086100"/>
          <p14:tracePt t="3527" x="7088188" y="3078163"/>
          <p14:tracePt t="3551" x="7096125" y="3078163"/>
          <p14:tracePt t="3557" x="7104063" y="3078163"/>
          <p14:tracePt t="3559" x="7112000" y="3078163"/>
          <p14:tracePt t="3561" x="7127875" y="3078163"/>
          <p14:tracePt t="3562" x="7135813" y="3078163"/>
          <p14:tracePt t="3565" x="7153275" y="3078163"/>
          <p14:tracePt t="3570" x="7177088" y="3086100"/>
          <p14:tracePt t="3571" x="7200900" y="3094038"/>
          <p14:tracePt t="3573" x="7224713" y="3101975"/>
          <p14:tracePt t="3575" x="7248525" y="3101975"/>
          <p14:tracePt t="3577" x="7264400" y="3117850"/>
          <p14:tracePt t="3579" x="7280275" y="3117850"/>
          <p14:tracePt t="3580" x="7304088" y="3125788"/>
          <p14:tracePt t="3583" x="7335838" y="3133725"/>
          <p14:tracePt t="3586" x="7367588" y="3149600"/>
          <p14:tracePt t="3587" x="7383463" y="3149600"/>
          <p14:tracePt t="3589" x="7407275" y="3165475"/>
          <p14:tracePt t="3591" x="7415213" y="3165475"/>
          <p14:tracePt t="3592" x="7431088" y="3173413"/>
          <p14:tracePt t="3593" x="7439025" y="3181350"/>
          <p14:tracePt t="3594" x="7454900" y="3181350"/>
          <p14:tracePt t="3595" x="7462838" y="3189288"/>
          <p14:tracePt t="3596" x="7470775" y="3189288"/>
          <p14:tracePt t="3597" x="7478713" y="3197225"/>
          <p14:tracePt t="3598" x="7486650" y="3197225"/>
          <p14:tracePt t="3599" x="7504113" y="3205163"/>
          <p14:tracePt t="3601" x="7512050" y="3205163"/>
          <p14:tracePt t="3603" x="7519988" y="3213100"/>
          <p14:tracePt t="3604" x="7527925" y="3221038"/>
          <p14:tracePt t="3605" x="7535863" y="3221038"/>
          <p14:tracePt t="3607" x="7551738" y="3228975"/>
          <p14:tracePt t="3609" x="7559675" y="3236913"/>
          <p14:tracePt t="3610" x="7567613" y="3236913"/>
          <p14:tracePt t="3612" x="7575550" y="3244850"/>
          <p14:tracePt t="3614" x="7583488" y="3244850"/>
          <p14:tracePt t="3616" x="7591425" y="3244850"/>
          <p14:tracePt t="3617" x="7599363" y="3252788"/>
          <p14:tracePt t="3621" x="7607300" y="3252788"/>
          <p14:tracePt t="3633" x="7615238" y="3252788"/>
          <p14:tracePt t="3910" x="7623175" y="3244850"/>
          <p14:tracePt t="3916" x="7623175" y="3236913"/>
          <p14:tracePt t="3918" x="7631113" y="3228975"/>
          <p14:tracePt t="3919" x="7631113" y="3221038"/>
          <p14:tracePt t="3923" x="7639050" y="3205163"/>
          <p14:tracePt t="3924" x="7639050" y="3197225"/>
          <p14:tracePt t="3926" x="7639050" y="3189288"/>
          <p14:tracePt t="3927" x="7646988" y="3181350"/>
          <p14:tracePt t="3929" x="7654925" y="3165475"/>
          <p14:tracePt t="3931" x="7654925" y="3141663"/>
          <p14:tracePt t="3936" x="7662863" y="3109913"/>
          <p14:tracePt t="3938" x="7662863" y="3086100"/>
          <p14:tracePt t="3939" x="7678738" y="3070225"/>
          <p14:tracePt t="3941" x="7678738" y="3038475"/>
          <p14:tracePt t="3943" x="7678738" y="3022600"/>
          <p14:tracePt t="3946" x="7678738" y="2998788"/>
          <p14:tracePt t="3947" x="7694613" y="2967038"/>
          <p14:tracePt t="3950" x="7694613" y="2951163"/>
          <p14:tracePt t="3951" x="7702550" y="2919413"/>
          <p14:tracePt t="3952" x="7702550" y="2909888"/>
          <p14:tracePt t="3953" x="7702550" y="2894013"/>
          <p14:tracePt t="3955" x="7702550" y="2870200"/>
          <p14:tracePt t="3956" x="7702550" y="2862263"/>
          <p14:tracePt t="3957" x="7702550" y="2854325"/>
          <p14:tracePt t="3958" x="7702550" y="2846388"/>
          <p14:tracePt t="3959" x="7702550" y="2830513"/>
          <p14:tracePt t="3960" x="7702550" y="2814638"/>
          <p14:tracePt t="3962" x="7702550" y="2798763"/>
          <p14:tracePt t="3963" x="7702550" y="2782888"/>
          <p14:tracePt t="3964" x="7702550" y="2774950"/>
          <p14:tracePt t="3966" x="7702550" y="2751138"/>
          <p14:tracePt t="3967" x="7702550" y="2743200"/>
          <p14:tracePt t="3968" x="7702550" y="2727325"/>
          <p14:tracePt t="3969" x="7702550" y="2719388"/>
          <p14:tracePt t="3970" x="7702550" y="2703513"/>
          <p14:tracePt t="3971" x="7702550" y="2695575"/>
          <p14:tracePt t="3972" x="7694613" y="2687638"/>
          <p14:tracePt t="3973" x="7686675" y="2671763"/>
          <p14:tracePt t="3974" x="7686675" y="2663825"/>
          <p14:tracePt t="3975" x="7686675" y="2655888"/>
          <p14:tracePt t="3976" x="7686675" y="2640013"/>
          <p14:tracePt t="3977" x="7686675" y="2624138"/>
          <p14:tracePt t="3978" x="7678738" y="2616200"/>
          <p14:tracePt t="3979" x="7678738" y="2600325"/>
          <p14:tracePt t="3980" x="7670800" y="2584450"/>
          <p14:tracePt t="3982" x="7670800" y="2566988"/>
          <p14:tracePt t="3983" x="7662863" y="2551113"/>
          <p14:tracePt t="3984" x="7662863" y="2535238"/>
          <p14:tracePt t="3985" x="7654925" y="2527300"/>
          <p14:tracePt t="3986" x="7654925" y="2511425"/>
          <p14:tracePt t="3987" x="7646988" y="2503488"/>
          <p14:tracePt t="3988" x="7646988" y="2487613"/>
          <p14:tracePt t="3989" x="7639050" y="2471738"/>
          <p14:tracePt t="3990" x="7631113" y="2463800"/>
          <p14:tracePt t="3991" x="7623175" y="2439988"/>
          <p14:tracePt t="3992" x="7615238" y="2432050"/>
          <p14:tracePt t="3993" x="7615238" y="2424113"/>
          <p14:tracePt t="3994" x="7607300" y="2408238"/>
          <p14:tracePt t="3995" x="7599363" y="2392363"/>
          <p14:tracePt t="3996" x="7599363" y="2384425"/>
          <p14:tracePt t="3997" x="7591425" y="2368550"/>
          <p14:tracePt t="3999" x="7575550" y="2336800"/>
          <p14:tracePt t="4000" x="7575550" y="2328863"/>
          <p14:tracePt t="4002" x="7559675" y="2297113"/>
          <p14:tracePt t="4003" x="7559675" y="2289175"/>
          <p14:tracePt t="4004" x="7551738" y="2273300"/>
          <p14:tracePt t="4005" x="7543800" y="2257425"/>
          <p14:tracePt t="4007" x="7535863" y="2241550"/>
          <p14:tracePt t="4008" x="7519988" y="2224088"/>
          <p14:tracePt t="4009" x="7519988" y="2208213"/>
          <p14:tracePt t="4010" x="7504113" y="2200275"/>
          <p14:tracePt t="4011" x="7504113" y="2184400"/>
          <p14:tracePt t="4012" x="7496175" y="2168525"/>
          <p14:tracePt t="4014" x="7478713" y="2160588"/>
          <p14:tracePt t="4015" x="7470775" y="2136775"/>
          <p14:tracePt t="4017" x="7446963" y="2112963"/>
          <p14:tracePt t="4018" x="7439025" y="2097088"/>
          <p14:tracePt t="4020" x="7423150" y="2073275"/>
          <p14:tracePt t="4022" x="7415213" y="2041525"/>
          <p14:tracePt t="4024" x="7399338" y="2025650"/>
          <p14:tracePt t="4025" x="7383463" y="2009775"/>
          <p14:tracePt t="4026" x="7375525" y="2001838"/>
          <p14:tracePt t="4027" x="7367588" y="1985963"/>
          <p14:tracePt t="4028" x="7359650" y="1970088"/>
          <p14:tracePt t="4029" x="7351713" y="1962150"/>
          <p14:tracePt t="4030" x="7343775" y="1946275"/>
          <p14:tracePt t="4031" x="7327900" y="1938338"/>
          <p14:tracePt t="4032" x="7319963" y="1930400"/>
          <p14:tracePt t="4033" x="7312025" y="1914525"/>
          <p14:tracePt t="4034" x="7304088" y="1906588"/>
          <p14:tracePt t="4035" x="7296150" y="1890713"/>
          <p14:tracePt t="4037" x="7272338" y="1873250"/>
          <p14:tracePt t="4039" x="7256463" y="1849438"/>
          <p14:tracePt t="4040" x="7248525" y="1833563"/>
          <p14:tracePt t="4041" x="7232650" y="1825625"/>
          <p14:tracePt t="4043" x="7232650" y="1817688"/>
          <p14:tracePt t="4043" x="7216775" y="1801813"/>
          <p14:tracePt t="4044" x="7208838" y="1801813"/>
          <p14:tracePt t="4045" x="7200900" y="1785938"/>
          <p14:tracePt t="4046" x="7192963" y="1778000"/>
          <p14:tracePt t="4047" x="7185025" y="1762125"/>
          <p14:tracePt t="4048" x="7177088" y="1754188"/>
          <p14:tracePt t="4049" x="7169150" y="1746250"/>
          <p14:tracePt t="4050" x="7161213" y="1730375"/>
          <p14:tracePt t="4051" x="7153275" y="1730375"/>
          <p14:tracePt t="4053" x="7135813" y="1706563"/>
          <p14:tracePt t="4055" x="7119938" y="1682750"/>
          <p14:tracePt t="4057" x="7104063" y="1666875"/>
          <p14:tracePt t="4058" x="7088188" y="1658938"/>
          <p14:tracePt t="4059" x="7088188" y="1651000"/>
          <p14:tracePt t="4060" x="7080250" y="1643063"/>
          <p14:tracePt t="4061" x="7072313" y="1635125"/>
          <p14:tracePt t="4062" x="7064375" y="1627188"/>
          <p14:tracePt t="4063" x="7056438" y="1619250"/>
          <p14:tracePt t="4064" x="7048500" y="1611313"/>
          <p14:tracePt t="4066" x="7032625" y="1595438"/>
          <p14:tracePt t="4068" x="7032625" y="1587500"/>
          <p14:tracePt t="4069" x="7016750" y="1571625"/>
          <p14:tracePt t="4071" x="7008813" y="1563688"/>
          <p14:tracePt t="4074" x="6992938" y="1547813"/>
          <p14:tracePt t="4075" x="6985000" y="1530350"/>
          <p14:tracePt t="4076" x="6969125" y="1522413"/>
          <p14:tracePt t="4077" x="6969125" y="1514475"/>
          <p14:tracePt t="4078" x="6961188" y="1514475"/>
          <p14:tracePt t="4079" x="6961188" y="1506538"/>
          <p14:tracePt t="4080" x="6953250" y="1498600"/>
          <p14:tracePt t="4081" x="6945313" y="1490663"/>
          <p14:tracePt t="4082" x="6945313" y="1482725"/>
          <p14:tracePt t="4084" x="6937375" y="1482725"/>
          <p14:tracePt t="4085" x="6929438" y="1466850"/>
          <p14:tracePt t="4088" x="6913563" y="1450975"/>
          <p14:tracePt t="4089" x="6913563" y="1443038"/>
          <p14:tracePt t="4090" x="6897688" y="1443038"/>
          <p14:tracePt t="4091" x="6897688" y="1435100"/>
          <p14:tracePt t="4092" x="6897688" y="1427163"/>
          <p14:tracePt t="4093" x="6889750" y="1427163"/>
          <p14:tracePt t="4094" x="6889750" y="1419225"/>
          <p14:tracePt t="4095" x="6881813" y="1419225"/>
          <p14:tracePt t="4096" x="6881813" y="1403350"/>
          <p14:tracePt t="4097" x="6873875" y="1403350"/>
          <p14:tracePt t="4099" x="6865938" y="1395413"/>
          <p14:tracePt t="4100" x="6865938" y="1387475"/>
          <p14:tracePt t="4101" x="6858000" y="1387475"/>
          <p14:tracePt t="4102" x="6858000" y="1379538"/>
          <p14:tracePt t="4103" x="6850063" y="1371600"/>
          <p14:tracePt t="4105" x="6850063" y="1363663"/>
          <p14:tracePt t="4106" x="6842125" y="1363663"/>
          <p14:tracePt t="4107" x="6834188" y="1363663"/>
          <p14:tracePt t="4108" x="6834188" y="1355725"/>
          <p14:tracePt t="4109" x="6834188" y="1347788"/>
          <p14:tracePt t="4110" x="6826250" y="1339850"/>
          <p14:tracePt t="4112" x="6818313" y="1331913"/>
          <p14:tracePt t="4114" x="6810375" y="1323975"/>
          <p14:tracePt t="4116" x="6802438" y="1316038"/>
          <p14:tracePt t="4118" x="6794500" y="1308100"/>
          <p14:tracePt t="4119" x="6794500" y="1300163"/>
          <p14:tracePt t="4121" x="6784975" y="1292225"/>
          <p14:tracePt t="4122" x="6777038" y="1292225"/>
          <p14:tracePt t="4123" x="6777038" y="1284288"/>
          <p14:tracePt t="4124" x="6769100" y="1284288"/>
          <p14:tracePt t="4125" x="6769100" y="1276350"/>
          <p14:tracePt t="4126" x="6761163" y="1268413"/>
          <p14:tracePt t="4127" x="6753225" y="1260475"/>
          <p14:tracePt t="4129" x="6745288" y="1252538"/>
          <p14:tracePt t="4130" x="6745288" y="1244600"/>
          <p14:tracePt t="4131" x="6737350" y="1244600"/>
          <p14:tracePt t="4133" x="6729413" y="1236663"/>
          <p14:tracePt t="4134" x="6721475" y="1228725"/>
          <p14:tracePt t="4135" x="6721475" y="1220788"/>
          <p14:tracePt t="4136" x="6713538" y="1220788"/>
          <p14:tracePt t="4137" x="6705600" y="1212850"/>
          <p14:tracePt t="4138" x="6697663" y="1212850"/>
          <p14:tracePt t="4139" x="6697663" y="1204913"/>
          <p14:tracePt t="4140" x="6689725" y="1204913"/>
          <p14:tracePt t="4141" x="6689725" y="1195388"/>
          <p14:tracePt t="4142" x="6681788" y="1187450"/>
          <p14:tracePt t="4143" x="6673850" y="1187450"/>
          <p14:tracePt t="4144" x="6673850" y="1179513"/>
          <p14:tracePt t="4145" x="6657975" y="1179513"/>
          <p14:tracePt t="4146" x="6657975" y="1171575"/>
          <p14:tracePt t="4147" x="6650038" y="1171575"/>
          <p14:tracePt t="4148" x="6642100" y="1163638"/>
          <p14:tracePt t="4149" x="6634163" y="1155700"/>
          <p14:tracePt t="4150" x="6626225" y="1155700"/>
          <p14:tracePt t="4151" x="6618288" y="1147763"/>
          <p14:tracePt t="4153" x="6610350" y="1139825"/>
          <p14:tracePt t="4154" x="6602413" y="1131888"/>
          <p14:tracePt t="4155" x="6594475" y="1131888"/>
          <p14:tracePt t="4156" x="6586538" y="1123950"/>
          <p14:tracePt t="4158" x="6578600" y="1116013"/>
          <p14:tracePt t="4159" x="6570663" y="1108075"/>
          <p14:tracePt t="4161" x="6562725" y="1100138"/>
          <p14:tracePt t="4162" x="6554788" y="1100138"/>
          <p14:tracePt t="4163" x="6546850" y="1100138"/>
          <p14:tracePt t="4164" x="6538913" y="1092200"/>
          <p14:tracePt t="4165" x="6538913" y="1084263"/>
          <p14:tracePt t="4166" x="6523038" y="1076325"/>
          <p14:tracePt t="4168" x="6507163" y="1076325"/>
          <p14:tracePt t="4169" x="6507163" y="1068388"/>
          <p14:tracePt t="4170" x="6499225" y="1060450"/>
          <p14:tracePt t="4171" x="6491288" y="1060450"/>
          <p14:tracePt t="4173" x="6483350" y="1052513"/>
          <p14:tracePt t="4174" x="6475413" y="1052513"/>
          <p14:tracePt t="4175" x="6459538" y="1036638"/>
          <p14:tracePt t="4177" x="6451600" y="1036638"/>
          <p14:tracePt t="4178" x="6434138" y="1028700"/>
          <p14:tracePt t="4180" x="6426200" y="1020763"/>
          <p14:tracePt t="4181" x="6418263" y="1020763"/>
          <p14:tracePt t="4182" x="6410325" y="1012825"/>
          <p14:tracePt t="4183" x="6402388" y="1012825"/>
          <p14:tracePt t="4184" x="6394450" y="1012825"/>
          <p14:tracePt t="4185" x="6378575" y="1004888"/>
          <p14:tracePt t="4186" x="6370638" y="996950"/>
          <p14:tracePt t="4187" x="6362700" y="996950"/>
          <p14:tracePt t="4188" x="6354763" y="996950"/>
          <p14:tracePt t="4189" x="6354763" y="989013"/>
          <p14:tracePt t="4190" x="6338888" y="981075"/>
          <p14:tracePt t="4191" x="6330950" y="981075"/>
          <p14:tracePt t="4192" x="6323013" y="973138"/>
          <p14:tracePt t="4193" x="6323013" y="965200"/>
          <p14:tracePt t="4194" x="6315075" y="965200"/>
          <p14:tracePt t="4195" x="6307138" y="957263"/>
          <p14:tracePt t="4196" x="6291263" y="957263"/>
          <p14:tracePt t="4197" x="6283325" y="957263"/>
          <p14:tracePt t="4198" x="6275388" y="949325"/>
          <p14:tracePt t="4199" x="6267450" y="941388"/>
          <p14:tracePt t="4200" x="6259513" y="941388"/>
          <p14:tracePt t="4201" x="6251575" y="941388"/>
          <p14:tracePt t="4202" x="6243638" y="933450"/>
          <p14:tracePt t="4203" x="6227763" y="933450"/>
          <p14:tracePt t="4204" x="6219825" y="933450"/>
          <p14:tracePt t="4205" x="6203950" y="933450"/>
          <p14:tracePt t="4206" x="6196013" y="917575"/>
          <p14:tracePt t="4207" x="6188075" y="917575"/>
          <p14:tracePt t="4208" x="6180138" y="917575"/>
          <p14:tracePt t="4209" x="6164263" y="909638"/>
          <p14:tracePt t="4210" x="6148388" y="909638"/>
          <p14:tracePt t="4211" x="6148388" y="901700"/>
          <p14:tracePt t="4212" x="6140450" y="901700"/>
          <p14:tracePt t="4213" x="6124575" y="893763"/>
          <p14:tracePt t="4215" x="6108700" y="893763"/>
          <p14:tracePt t="4216" x="6091238" y="893763"/>
          <p14:tracePt t="4218" x="6083300" y="885825"/>
          <p14:tracePt t="4219" x="6059488" y="877888"/>
          <p14:tracePt t="4220" x="6051550" y="877888"/>
          <p14:tracePt t="4221" x="6043613" y="877888"/>
          <p14:tracePt t="4222" x="6035675" y="877888"/>
          <p14:tracePt t="4223" x="6027738" y="869950"/>
          <p14:tracePt t="4224" x="6019800" y="869950"/>
          <p14:tracePt t="4225" x="6011863" y="869950"/>
          <p14:tracePt t="4226" x="6003925" y="869950"/>
          <p14:tracePt t="4227" x="5988050" y="869950"/>
          <p14:tracePt t="4229" x="5972175" y="862013"/>
          <p14:tracePt t="4230" x="5964238" y="852488"/>
          <p14:tracePt t="4231" x="5948363" y="852488"/>
          <p14:tracePt t="4232" x="5932488" y="844550"/>
          <p14:tracePt t="4234" x="5916613" y="844550"/>
          <p14:tracePt t="4235" x="5908675" y="844550"/>
          <p14:tracePt t="4236" x="5900738" y="844550"/>
          <p14:tracePt t="4237" x="5884863" y="836613"/>
          <p14:tracePt t="4238" x="5876925" y="836613"/>
          <p14:tracePt t="4239" x="5868988" y="828675"/>
          <p14:tracePt t="4240" x="5853113" y="828675"/>
          <p14:tracePt t="4242" x="5837238" y="828675"/>
          <p14:tracePt t="4243" x="5829300" y="828675"/>
          <p14:tracePt t="4244" x="5813425" y="820738"/>
          <p14:tracePt t="4245" x="5805488" y="820738"/>
          <p14:tracePt t="4246" x="5797550" y="820738"/>
          <p14:tracePt t="4247" x="5781675" y="812800"/>
          <p14:tracePt t="4248" x="5773738" y="812800"/>
          <p14:tracePt t="4249" x="5765800" y="812800"/>
          <p14:tracePt t="4250" x="5749925" y="812800"/>
          <p14:tracePt t="4251" x="5740400" y="804863"/>
          <p14:tracePt t="4252" x="5732463" y="804863"/>
          <p14:tracePt t="4253" x="5716588" y="804863"/>
          <p14:tracePt t="4254" x="5708650" y="796925"/>
          <p14:tracePt t="4255" x="5700713" y="796925"/>
          <p14:tracePt t="4256" x="5684838" y="796925"/>
          <p14:tracePt t="4257" x="5676900" y="796925"/>
          <p14:tracePt t="4258" x="5668963" y="796925"/>
          <p14:tracePt t="4259" x="5661025" y="796925"/>
          <p14:tracePt t="4260" x="5645150" y="788988"/>
          <p14:tracePt t="4261" x="5637213" y="788988"/>
          <p14:tracePt t="4262" x="5629275" y="781050"/>
          <p14:tracePt t="4263" x="5605463" y="781050"/>
          <p14:tracePt t="4266" x="5581650" y="781050"/>
          <p14:tracePt t="4267" x="5565775" y="781050"/>
          <p14:tracePt t="4269" x="5549900" y="781050"/>
          <p14:tracePt t="4270" x="5541963" y="773113"/>
          <p14:tracePt t="4271" x="5526088" y="773113"/>
          <p14:tracePt t="4272" x="5518150" y="765175"/>
          <p14:tracePt t="4273" x="5502275" y="765175"/>
          <p14:tracePt t="4275" x="5494338" y="765175"/>
          <p14:tracePt t="4276" x="5478463" y="765175"/>
          <p14:tracePt t="4277" x="5470525" y="765175"/>
          <p14:tracePt t="4278" x="5462588" y="765175"/>
          <p14:tracePt t="4279" x="5446713" y="757238"/>
          <p14:tracePt t="4280" x="5438775" y="757238"/>
          <p14:tracePt t="4281" x="5430838" y="757238"/>
          <p14:tracePt t="4282" x="5422900" y="757238"/>
          <p14:tracePt t="4283" x="5407025" y="757238"/>
          <p14:tracePt t="4284" x="5397500" y="749300"/>
          <p14:tracePt t="4285" x="5389563" y="749300"/>
          <p14:tracePt t="4286" x="5373688" y="749300"/>
          <p14:tracePt t="4287" x="5365750" y="749300"/>
          <p14:tracePt t="4288" x="5357813" y="749300"/>
          <p14:tracePt t="4289" x="5349875" y="749300"/>
          <p14:tracePt t="4290" x="5334000" y="749300"/>
          <p14:tracePt t="4291" x="5326063" y="749300"/>
          <p14:tracePt t="4292" x="5318125" y="749300"/>
          <p14:tracePt t="4293" x="5302250" y="749300"/>
          <p14:tracePt t="4294" x="5294313" y="741363"/>
          <p14:tracePt t="4295" x="5286375" y="741363"/>
          <p14:tracePt t="4296" x="5278438" y="741363"/>
          <p14:tracePt t="4297" x="5262563" y="741363"/>
          <p14:tracePt t="4298" x="5254625" y="741363"/>
          <p14:tracePt t="4299" x="5246688" y="741363"/>
          <p14:tracePt t="4300" x="5238750" y="741363"/>
          <p14:tracePt t="4301" x="5230813" y="741363"/>
          <p14:tracePt t="4302" x="5214938" y="741363"/>
          <p14:tracePt t="4303" x="5207000" y="741363"/>
          <p14:tracePt t="4304" x="5199063" y="741363"/>
          <p14:tracePt t="4305" x="5191125" y="741363"/>
          <p14:tracePt t="4306" x="5175250" y="741363"/>
          <p14:tracePt t="4307" x="5167313" y="741363"/>
          <p14:tracePt t="4309" x="5151438" y="741363"/>
          <p14:tracePt t="4310" x="5143500" y="741363"/>
          <p14:tracePt t="4311" x="5127625" y="741363"/>
          <p14:tracePt t="4312" x="5119688" y="741363"/>
          <p14:tracePt t="4313" x="5111750" y="733425"/>
          <p14:tracePt t="4314" x="5103813" y="733425"/>
          <p14:tracePt t="4315" x="5095875" y="733425"/>
          <p14:tracePt t="4316" x="5080000" y="733425"/>
          <p14:tracePt t="4317" x="5072063" y="733425"/>
          <p14:tracePt t="4318" x="5064125" y="733425"/>
          <p14:tracePt t="4319" x="5056188" y="733425"/>
          <p14:tracePt t="4320" x="5046663" y="733425"/>
          <p14:tracePt t="4321" x="5038725" y="733425"/>
          <p14:tracePt t="4322" x="5030788" y="733425"/>
          <p14:tracePt t="4323" x="5014913" y="733425"/>
          <p14:tracePt t="4325" x="4999038" y="733425"/>
          <p14:tracePt t="4327" x="4991100" y="733425"/>
          <p14:tracePt t="4328" x="4975225" y="733425"/>
          <p14:tracePt t="4329" x="4967288" y="733425"/>
          <p14:tracePt t="4330" x="4959350" y="733425"/>
          <p14:tracePt t="4331" x="4951413" y="733425"/>
          <p14:tracePt t="4332" x="4943475" y="733425"/>
          <p14:tracePt t="4333" x="4935538" y="733425"/>
          <p14:tracePt t="4334" x="4927600" y="733425"/>
          <p14:tracePt t="4335" x="4919663" y="733425"/>
          <p14:tracePt t="4336" x="4911725" y="733425"/>
          <p14:tracePt t="4337" x="4903788" y="733425"/>
          <p14:tracePt t="4338" x="4895850" y="733425"/>
          <p14:tracePt t="4339" x="4879975" y="741363"/>
          <p14:tracePt t="4340" x="4872038" y="741363"/>
          <p14:tracePt t="4342" x="4864100" y="741363"/>
          <p14:tracePt t="4343" x="4856163" y="741363"/>
          <p14:tracePt t="4344" x="4840288" y="741363"/>
          <p14:tracePt t="4345" x="4832350" y="741363"/>
          <p14:tracePt t="4346" x="4824413" y="741363"/>
          <p14:tracePt t="4347" x="4816475" y="741363"/>
          <p14:tracePt t="4348" x="4808538" y="741363"/>
          <p14:tracePt t="4349" x="4800600" y="741363"/>
          <p14:tracePt t="4350" x="4792663" y="741363"/>
          <p14:tracePt t="4351" x="4784725" y="749300"/>
          <p14:tracePt t="4352" x="4776788" y="749300"/>
          <p14:tracePt t="4353" x="4768850" y="749300"/>
          <p14:tracePt t="4354" x="4760913" y="749300"/>
          <p14:tracePt t="4355" x="4752975" y="749300"/>
          <p14:tracePt t="4356" x="4745038" y="749300"/>
          <p14:tracePt t="4357" x="4737100" y="749300"/>
          <p14:tracePt t="4358" x="4729163" y="749300"/>
          <p14:tracePt t="4359" x="4721225" y="749300"/>
          <p14:tracePt t="4360" x="4713288" y="749300"/>
          <p14:tracePt t="4361" x="4705350" y="749300"/>
          <p14:tracePt t="4362" x="4695825" y="757238"/>
          <p14:tracePt t="4364" x="4679950" y="757238"/>
          <p14:tracePt t="4365" x="4672013" y="765175"/>
          <p14:tracePt t="4366" x="4664075" y="765175"/>
          <p14:tracePt t="4367" x="4648200" y="765175"/>
          <p14:tracePt t="4368" x="4640263" y="765175"/>
          <p14:tracePt t="4370" x="4624388" y="765175"/>
          <p14:tracePt t="4371" x="4616450" y="765175"/>
          <p14:tracePt t="4372" x="4608513" y="773113"/>
          <p14:tracePt t="4373" x="4600575" y="773113"/>
          <p14:tracePt t="4374" x="4592638" y="773113"/>
          <p14:tracePt t="4375" x="4584700" y="773113"/>
          <p14:tracePt t="4376" x="4568825" y="773113"/>
          <p14:tracePt t="4378" x="4560888" y="773113"/>
          <p14:tracePt t="4379" x="4545013" y="781050"/>
          <p14:tracePt t="4381" x="4529138" y="781050"/>
          <p14:tracePt t="4382" x="4521200" y="781050"/>
          <p14:tracePt t="4383" x="4513263" y="781050"/>
          <p14:tracePt t="4384" x="4505325" y="781050"/>
          <p14:tracePt t="4385" x="4489450" y="788988"/>
          <p14:tracePt t="4387" x="4473575" y="796925"/>
          <p14:tracePt t="4388" x="4465638" y="796925"/>
          <p14:tracePt t="4389" x="4457700" y="796925"/>
          <p14:tracePt t="4390" x="4441825" y="796925"/>
          <p14:tracePt t="4391" x="4433888" y="804863"/>
          <p14:tracePt t="4392" x="4425950" y="804863"/>
          <p14:tracePt t="4393" x="4418013" y="804863"/>
          <p14:tracePt t="4394" x="4410075" y="812800"/>
          <p14:tracePt t="4395" x="4402138" y="812800"/>
          <p14:tracePt t="4396" x="4394200" y="812800"/>
          <p14:tracePt t="4397" x="4378325" y="812800"/>
          <p14:tracePt t="4399" x="4362450" y="820738"/>
          <p14:tracePt t="4400" x="4352925" y="820738"/>
          <p14:tracePt t="4402" x="4337050" y="820738"/>
          <p14:tracePt t="4403" x="4329113" y="820738"/>
          <p14:tracePt t="4404" x="4321175" y="820738"/>
          <p14:tracePt t="4405" x="4313238" y="820738"/>
          <p14:tracePt t="4406" x="4297363" y="820738"/>
          <p14:tracePt t="4407" x="4289425" y="828675"/>
          <p14:tracePt t="4408" x="4281488" y="828675"/>
          <p14:tracePt t="4409" x="4273550" y="828675"/>
          <p14:tracePt t="4410" x="4265613" y="836613"/>
          <p14:tracePt t="4411" x="4257675" y="836613"/>
          <p14:tracePt t="4412" x="4249738" y="836613"/>
          <p14:tracePt t="4413" x="4241800" y="836613"/>
          <p14:tracePt t="4414" x="4225925" y="836613"/>
          <p14:tracePt t="4415" x="4225925" y="844550"/>
          <p14:tracePt t="4416" x="4217988" y="844550"/>
          <p14:tracePt t="4417" x="4202113" y="844550"/>
          <p14:tracePt t="4418" x="4194175" y="844550"/>
          <p14:tracePt t="4420" x="4178300" y="844550"/>
          <p14:tracePt t="4421" x="4170363" y="844550"/>
          <p14:tracePt t="4422" x="4162425" y="844550"/>
          <p14:tracePt t="4423" x="4154488" y="844550"/>
          <p14:tracePt t="4424" x="4146550" y="844550"/>
          <p14:tracePt t="4425" x="4138613" y="844550"/>
          <p14:tracePt t="4426" x="4130675" y="852488"/>
          <p14:tracePt t="4427" x="4122738" y="852488"/>
          <p14:tracePt t="4428" x="4114800" y="852488"/>
          <p14:tracePt t="4429" x="4098925" y="852488"/>
          <p14:tracePt t="4431" x="4090988" y="852488"/>
          <p14:tracePt t="4433" x="4075113" y="862013"/>
          <p14:tracePt t="4434" x="4059238" y="862013"/>
          <p14:tracePt t="4436" x="4043363" y="862013"/>
          <p14:tracePt t="4438" x="4035425" y="862013"/>
          <p14:tracePt t="4439" x="4019550" y="862013"/>
          <p14:tracePt t="4440" x="4019550" y="869950"/>
          <p14:tracePt t="4441" x="4011613" y="869950"/>
          <p14:tracePt t="4442" x="3994150" y="869950"/>
          <p14:tracePt t="4443" x="3986213" y="869950"/>
          <p14:tracePt t="4444" x="3978275" y="869950"/>
          <p14:tracePt t="4445" x="3970338" y="869950"/>
          <p14:tracePt t="4446" x="3962400" y="877888"/>
          <p14:tracePt t="4447" x="3954463" y="877888"/>
          <p14:tracePt t="4448" x="3946525" y="877888"/>
          <p14:tracePt t="4450" x="3930650" y="877888"/>
          <p14:tracePt t="4451" x="3922713" y="877888"/>
          <p14:tracePt t="4452" x="3914775" y="877888"/>
          <p14:tracePt t="4453" x="3898900" y="877888"/>
          <p14:tracePt t="4455" x="3890963" y="877888"/>
          <p14:tracePt t="4456" x="3883025" y="877888"/>
          <p14:tracePt t="4457" x="3875088" y="885825"/>
          <p14:tracePt t="4458" x="3867150" y="885825"/>
          <p14:tracePt t="4459" x="3851275" y="885825"/>
          <p14:tracePt t="4461" x="3835400" y="893763"/>
          <p14:tracePt t="4462" x="3827463" y="893763"/>
          <p14:tracePt t="4463" x="3819525" y="893763"/>
          <p14:tracePt t="4464" x="3811588" y="893763"/>
          <p14:tracePt t="4465" x="3795713" y="893763"/>
          <p14:tracePt t="4467" x="3787775" y="893763"/>
          <p14:tracePt t="4468" x="3771900" y="893763"/>
          <p14:tracePt t="4470" x="3756025" y="893763"/>
          <p14:tracePt t="4472" x="3748088" y="893763"/>
          <p14:tracePt t="4473" x="3732213" y="893763"/>
          <p14:tracePt t="4474" x="3724275" y="893763"/>
          <p14:tracePt t="4475" x="3716338" y="893763"/>
          <p14:tracePt t="4476" x="3708400" y="893763"/>
          <p14:tracePt t="4477" x="3700463" y="901700"/>
          <p14:tracePt t="4478" x="3692525" y="901700"/>
          <p14:tracePt t="4479" x="3684588" y="901700"/>
          <p14:tracePt t="4480" x="3676650" y="901700"/>
          <p14:tracePt t="4481" x="3668713" y="901700"/>
          <p14:tracePt t="4482" x="3660775" y="901700"/>
          <p14:tracePt t="4483" x="3651250" y="901700"/>
          <p14:tracePt t="4484" x="3643313" y="901700"/>
          <p14:tracePt t="4485" x="3627438" y="901700"/>
          <p14:tracePt t="4487" x="3619500" y="909638"/>
          <p14:tracePt t="4488" x="3611563" y="909638"/>
          <p14:tracePt t="4489" x="3603625" y="909638"/>
          <p14:tracePt t="4490" x="3595688" y="909638"/>
          <p14:tracePt t="4491" x="3579813" y="909638"/>
          <p14:tracePt t="4493" x="3563938" y="909638"/>
          <p14:tracePt t="4495" x="3556000" y="909638"/>
          <p14:tracePt t="4496" x="3548063" y="917575"/>
          <p14:tracePt t="4497" x="3540125" y="917575"/>
          <p14:tracePt t="4498" x="3532188" y="917575"/>
          <p14:tracePt t="4499" x="3524250" y="917575"/>
          <p14:tracePt t="4500" x="3516313" y="917575"/>
          <p14:tracePt t="4501" x="3500438" y="917575"/>
          <p14:tracePt t="4503" x="3492500" y="917575"/>
          <p14:tracePt t="4504" x="3476625" y="917575"/>
          <p14:tracePt t="4505" x="3468688" y="917575"/>
          <p14:tracePt t="4506" x="3468688" y="925513"/>
          <p14:tracePt t="4507" x="3452813" y="925513"/>
          <p14:tracePt t="4509" x="3444875" y="925513"/>
          <p14:tracePt t="4510" x="3436938" y="925513"/>
          <p14:tracePt t="4511" x="3429000" y="925513"/>
          <p14:tracePt t="4512" x="3421063" y="925513"/>
          <p14:tracePt t="4513" x="3413125" y="925513"/>
          <p14:tracePt t="4514" x="3405188" y="925513"/>
          <p14:tracePt t="4515" x="3397250" y="925513"/>
          <p14:tracePt t="4516" x="3389313" y="925513"/>
          <p14:tracePt t="4517" x="3381375" y="925513"/>
          <p14:tracePt t="4519" x="3373438" y="925513"/>
          <p14:tracePt t="4520" x="3365500" y="925513"/>
          <p14:tracePt t="4522" x="3349625" y="925513"/>
          <p14:tracePt t="4524" x="3341688" y="925513"/>
          <p14:tracePt t="4525" x="3333750" y="933450"/>
          <p14:tracePt t="4526" x="3325813" y="933450"/>
          <p14:tracePt t="4527" x="3317875" y="933450"/>
          <p14:tracePt t="4528" x="3308350" y="933450"/>
          <p14:tracePt t="4530" x="3292475" y="933450"/>
          <p14:tracePt t="4531" x="3284538" y="933450"/>
          <p14:tracePt t="4533" x="3276600" y="933450"/>
          <p14:tracePt t="4534" x="3268663" y="933450"/>
          <p14:tracePt t="4535" x="3260725" y="933450"/>
          <p14:tracePt t="4536" x="3252788" y="933450"/>
          <p14:tracePt t="4538" x="3244850" y="933450"/>
          <p14:tracePt t="4539" x="3236913" y="933450"/>
          <p14:tracePt t="4540" x="3228975" y="933450"/>
          <p14:tracePt t="4542" x="3221038" y="933450"/>
          <p14:tracePt t="4544" x="3205163" y="933450"/>
          <p14:tracePt t="4546" x="3197225" y="933450"/>
          <p14:tracePt t="4547" x="3189288" y="933450"/>
          <p14:tracePt t="4548" x="3181350" y="933450"/>
          <p14:tracePt t="4550" x="3173413" y="933450"/>
          <p14:tracePt t="4551" x="3165475" y="933450"/>
          <p14:tracePt t="4552" x="3157538" y="933450"/>
          <p14:tracePt t="4554" x="3149600" y="933450"/>
          <p14:tracePt t="4555" x="3141663" y="933450"/>
          <p14:tracePt t="4557" x="3133725" y="933450"/>
          <p14:tracePt t="4558" x="3125788" y="933450"/>
          <p14:tracePt t="4560" x="3117850" y="933450"/>
          <p14:tracePt t="4561" x="3109913" y="933450"/>
          <p14:tracePt t="4563" x="3101975" y="933450"/>
          <p14:tracePt t="4564" x="3094038" y="933450"/>
          <p14:tracePt t="4566" x="3086100" y="933450"/>
          <p14:tracePt t="4567" x="3070225" y="933450"/>
          <p14:tracePt t="4569" x="3062288" y="933450"/>
          <p14:tracePt t="4571" x="3054350" y="933450"/>
          <p14:tracePt t="4572" x="3046413" y="933450"/>
          <p14:tracePt t="4573" x="3038475" y="933450"/>
          <p14:tracePt t="4575" x="3022600" y="933450"/>
          <p14:tracePt t="4577" x="3014663" y="933450"/>
          <p14:tracePt t="4579" x="3006725" y="933450"/>
          <p14:tracePt t="4580" x="2998788" y="933450"/>
          <p14:tracePt t="4581" x="2990850" y="933450"/>
          <p14:tracePt t="4583" x="2982913" y="933450"/>
          <p14:tracePt t="4584" x="2974975" y="933450"/>
          <p14:tracePt t="4585" x="2967038" y="933450"/>
          <p14:tracePt t="4587" x="2957513" y="933450"/>
          <p14:tracePt t="4589" x="2949575" y="933450"/>
          <p14:tracePt t="4590" x="2941638" y="933450"/>
          <p14:tracePt t="4591" x="2933700" y="933450"/>
          <p14:tracePt t="4592" x="2925763" y="933450"/>
          <p14:tracePt t="4594" x="2917825" y="933450"/>
          <p14:tracePt t="4595" x="2909888" y="933450"/>
          <p14:tracePt t="4596" x="2901950" y="933450"/>
          <p14:tracePt t="4598" x="2886075" y="933450"/>
          <p14:tracePt t="4600" x="2878138" y="933450"/>
          <p14:tracePt t="4601" x="2870200" y="933450"/>
          <p14:tracePt t="4603" x="2862263" y="933450"/>
          <p14:tracePt t="4604" x="2854325" y="933450"/>
          <p14:tracePt t="4605" x="2846388" y="933450"/>
          <p14:tracePt t="4607" x="2830513" y="933450"/>
          <p14:tracePt t="4609" x="2822575" y="933450"/>
          <p14:tracePt t="4610" x="2814638" y="933450"/>
          <p14:tracePt t="4612" x="2798763" y="933450"/>
          <p14:tracePt t="4614" x="2790825" y="933450"/>
          <p14:tracePt t="4616" x="2774950" y="933450"/>
          <p14:tracePt t="4617" x="2767013" y="933450"/>
          <p14:tracePt t="4618" x="2759075" y="933450"/>
          <p14:tracePt t="4619" x="2751138" y="933450"/>
          <p14:tracePt t="4621" x="2743200" y="933450"/>
          <p14:tracePt t="4622" x="2735263" y="933450"/>
          <p14:tracePt t="4623" x="2727325" y="933450"/>
          <p14:tracePt t="4624" x="2719388" y="933450"/>
          <p14:tracePt t="4626" x="2703513" y="933450"/>
          <p14:tracePt t="4628" x="2695575" y="933450"/>
          <p14:tracePt t="4629" x="2687638" y="933450"/>
          <p14:tracePt t="4631" x="2671763" y="933450"/>
          <p14:tracePt t="4633" x="2663825" y="933450"/>
          <p14:tracePt t="4634" x="2655888" y="933450"/>
          <p14:tracePt t="4635" x="2647950" y="933450"/>
          <p14:tracePt t="4636" x="2640013" y="933450"/>
          <p14:tracePt t="4638" x="2632075" y="933450"/>
          <p14:tracePt t="4639" x="2624138" y="933450"/>
          <p14:tracePt t="4640" x="2616200" y="933450"/>
          <p14:tracePt t="4641" x="2606675" y="933450"/>
          <p14:tracePt t="4643" x="2598738" y="933450"/>
          <p14:tracePt t="4644" x="2590800" y="933450"/>
          <p14:tracePt t="4645" x="2574925" y="933450"/>
          <p14:tracePt t="4647" x="2566988" y="933450"/>
          <p14:tracePt t="4649" x="2551113" y="933450"/>
          <p14:tracePt t="4651" x="2543175" y="933450"/>
          <p14:tracePt t="4652" x="2535238" y="933450"/>
          <p14:tracePt t="4653" x="2527300" y="933450"/>
          <p14:tracePt t="4654" x="2519363" y="941388"/>
          <p14:tracePt t="4656" x="2511425" y="941388"/>
          <p14:tracePt t="4657" x="2503488" y="941388"/>
          <p14:tracePt t="4658" x="2495550" y="941388"/>
          <p14:tracePt t="4660" x="2487613" y="941388"/>
          <p14:tracePt t="4661" x="2471738" y="941388"/>
          <p14:tracePt t="4663" x="2463800" y="941388"/>
          <p14:tracePt t="4664" x="2455863" y="941388"/>
          <p14:tracePt t="4666" x="2439988" y="941388"/>
          <p14:tracePt t="4667" x="2439988" y="949325"/>
          <p14:tracePt t="4668" x="2432050" y="949325"/>
          <p14:tracePt t="4669" x="2424113" y="949325"/>
          <p14:tracePt t="4670" x="2416175" y="949325"/>
          <p14:tracePt t="4672" x="2408238" y="949325"/>
          <p14:tracePt t="4673" x="2400300" y="949325"/>
          <p14:tracePt t="4674" x="2400300" y="957263"/>
          <p14:tracePt t="4675" x="2392363" y="957263"/>
          <p14:tracePt t="4676" x="2384425" y="957263"/>
          <p14:tracePt t="4677" x="2376488" y="957263"/>
          <p14:tracePt t="4678" x="2368550" y="957263"/>
          <p14:tracePt t="4679" x="2360613" y="957263"/>
          <p14:tracePt t="4680" x="2360613" y="965200"/>
          <p14:tracePt t="4681" x="2352675" y="965200"/>
          <p14:tracePt t="4682" x="2344738" y="965200"/>
          <p14:tracePt t="4683" x="2336800" y="965200"/>
          <p14:tracePt t="4685" x="2328863" y="965200"/>
          <p14:tracePt t="4686" x="2320925" y="973138"/>
          <p14:tracePt t="4687" x="2312988" y="973138"/>
          <p14:tracePt t="4688" x="2305050" y="973138"/>
          <p14:tracePt t="4689" x="2297113" y="973138"/>
          <p14:tracePt t="4690" x="2289175" y="981075"/>
          <p14:tracePt t="4692" x="2281238" y="981075"/>
          <p14:tracePt t="4693" x="2273300" y="989013"/>
          <p14:tracePt t="4695" x="2255838" y="989013"/>
          <p14:tracePt t="4697" x="2247900" y="989013"/>
          <p14:tracePt t="4698" x="2239963" y="996950"/>
          <p14:tracePt t="4699" x="2232025" y="996950"/>
          <p14:tracePt t="4700" x="2224088" y="996950"/>
          <p14:tracePt t="4701" x="2224088" y="1004888"/>
          <p14:tracePt t="4702" x="2208213" y="1004888"/>
          <p14:tracePt t="4703" x="2208213" y="1012825"/>
          <p14:tracePt t="4704" x="2200275" y="1012825"/>
          <p14:tracePt t="4705" x="2192338" y="1012825"/>
          <p14:tracePt t="4706" x="2184400" y="1012825"/>
          <p14:tracePt t="4708" x="2176463" y="1012825"/>
          <p14:tracePt t="4709" x="2168525" y="1020763"/>
          <p14:tracePt t="4711" x="2160588" y="1020763"/>
          <p14:tracePt t="4712" x="2152650" y="1020763"/>
          <p14:tracePt t="4713" x="2144713" y="1028700"/>
          <p14:tracePt t="4715" x="2128838" y="1036638"/>
          <p14:tracePt t="4717" x="2120900" y="1036638"/>
          <p14:tracePt t="4718" x="2112963" y="1044575"/>
          <p14:tracePt t="4719" x="2105025" y="1044575"/>
          <p14:tracePt t="4721" x="2097088" y="1044575"/>
          <p14:tracePt t="4722" x="2089150" y="1044575"/>
          <p14:tracePt t="4723" x="2081213" y="1044575"/>
          <p14:tracePt t="4724" x="2081213" y="1052513"/>
          <p14:tracePt t="4725" x="2073275" y="1052513"/>
          <p14:tracePt t="4726" x="2065338" y="1052513"/>
          <p14:tracePt t="4728" x="2057400" y="1060450"/>
          <p14:tracePt t="4729" x="2049463" y="1060450"/>
          <p14:tracePt t="4730" x="2049463" y="1068388"/>
          <p14:tracePt t="4731" x="2033588" y="1068388"/>
          <p14:tracePt t="4733" x="2025650" y="1076325"/>
          <p14:tracePt t="4734" x="2017713" y="1076325"/>
          <p14:tracePt t="4736" x="2009775" y="1084263"/>
          <p14:tracePt t="4737" x="2001838" y="1092200"/>
          <p14:tracePt t="4739" x="1993900" y="1092200"/>
          <p14:tracePt t="4740" x="1993900" y="1100138"/>
          <p14:tracePt t="4741" x="1985963" y="1100138"/>
          <p14:tracePt t="4742" x="1978025" y="1100138"/>
          <p14:tracePt t="4743" x="1970088" y="1100138"/>
          <p14:tracePt t="4745" x="1962150" y="1108075"/>
          <p14:tracePt t="4747" x="1954213" y="1116013"/>
          <p14:tracePt t="4748" x="1946275" y="1116013"/>
          <p14:tracePt t="4750" x="1938338" y="1123950"/>
          <p14:tracePt t="4752" x="1930400" y="1131888"/>
          <p14:tracePt t="4754" x="1922463" y="1131888"/>
          <p14:tracePt t="4755" x="1912938" y="1131888"/>
          <p14:tracePt t="4756" x="1912938" y="1139825"/>
          <p14:tracePt t="4757" x="1905000" y="1147763"/>
          <p14:tracePt t="4758" x="1897063" y="1147763"/>
          <p14:tracePt t="4759" x="1889125" y="1147763"/>
          <p14:tracePt t="4761" x="1881188" y="1155700"/>
          <p14:tracePt t="4763" x="1873250" y="1155700"/>
          <p14:tracePt t="4764" x="1873250" y="1163638"/>
          <p14:tracePt t="4765" x="1865313" y="1163638"/>
          <p14:tracePt t="4767" x="1857375" y="1171575"/>
          <p14:tracePt t="4768" x="1849438" y="1171575"/>
          <p14:tracePt t="4769" x="1849438" y="1179513"/>
          <p14:tracePt t="4770" x="1841500" y="1179513"/>
          <p14:tracePt t="4772" x="1833563" y="1187450"/>
          <p14:tracePt t="4774" x="1825625" y="1187450"/>
          <p14:tracePt t="4775" x="1817688" y="1195388"/>
          <p14:tracePt t="4777" x="1809750" y="1195388"/>
          <p14:tracePt t="4778" x="1809750" y="1204913"/>
          <p14:tracePt t="4779" x="1809750" y="1212850"/>
          <p14:tracePt t="4780" x="1801813" y="1212850"/>
          <p14:tracePt t="4781" x="1793875" y="1212850"/>
          <p14:tracePt t="4782" x="1793875" y="1220788"/>
          <p14:tracePt t="4783" x="1785938" y="1220788"/>
          <p14:tracePt t="4785" x="1785938" y="1228725"/>
          <p14:tracePt t="4786" x="1778000" y="1228725"/>
          <p14:tracePt t="4787" x="1770063" y="1228725"/>
          <p14:tracePt t="4788" x="1770063" y="1236663"/>
          <p14:tracePt t="4789" x="1762125" y="1244600"/>
          <p14:tracePt t="4790" x="1754188" y="1244600"/>
          <p14:tracePt t="4791" x="1754188" y="1252538"/>
          <p14:tracePt t="4792" x="1746250" y="1252538"/>
          <p14:tracePt t="4793" x="1738313" y="1252538"/>
          <p14:tracePt t="4794" x="1738313" y="1260475"/>
          <p14:tracePt t="4795" x="1730375" y="1260475"/>
          <p14:tracePt t="4797" x="1722438" y="1268413"/>
          <p14:tracePt t="4798" x="1714500" y="1276350"/>
          <p14:tracePt t="4801" x="1706563" y="1284288"/>
          <p14:tracePt t="4803" x="1698625" y="1292225"/>
          <p14:tracePt t="4804" x="1690688" y="1292225"/>
          <p14:tracePt t="4806" x="1682750" y="1300163"/>
          <p14:tracePt t="4807" x="1682750" y="1308100"/>
          <p14:tracePt t="4808" x="1666875" y="1308100"/>
          <p14:tracePt t="4809" x="1666875" y="1316038"/>
          <p14:tracePt t="4810" x="1658938" y="1316038"/>
          <p14:tracePt t="4812" x="1651000" y="1323975"/>
          <p14:tracePt t="4813" x="1651000" y="1331913"/>
          <p14:tracePt t="4814" x="1643063" y="1331913"/>
          <p14:tracePt t="4815" x="1643063" y="1339850"/>
          <p14:tracePt t="4816" x="1635125" y="1339850"/>
          <p14:tracePt t="4817" x="1627188" y="1339850"/>
          <p14:tracePt t="4818" x="1627188" y="1347788"/>
          <p14:tracePt t="4819" x="1619250" y="1347788"/>
          <p14:tracePt t="4820" x="1619250" y="1355725"/>
          <p14:tracePt t="4821" x="1611313" y="1355725"/>
          <p14:tracePt t="4822" x="1611313" y="1363663"/>
          <p14:tracePt t="4823" x="1595438" y="1371600"/>
          <p14:tracePt t="4826" x="1579563" y="1379538"/>
          <p14:tracePt t="4827" x="1579563" y="1387475"/>
          <p14:tracePt t="4828" x="1571625" y="1387475"/>
          <p14:tracePt t="4829" x="1571625" y="1395413"/>
          <p14:tracePt t="4830" x="1562100" y="1395413"/>
          <p14:tracePt t="4831" x="1554163" y="1403350"/>
          <p14:tracePt t="4832" x="1554163" y="1411288"/>
          <p14:tracePt t="4833" x="1546225" y="1411288"/>
          <p14:tracePt t="4834" x="1538288" y="1411288"/>
          <p14:tracePt t="4835" x="1530350" y="1419225"/>
          <p14:tracePt t="4837" x="1522413" y="1427163"/>
          <p14:tracePt t="4838" x="1522413" y="1435100"/>
          <p14:tracePt t="4839" x="1514475" y="1435100"/>
          <p14:tracePt t="4840" x="1506538" y="1443038"/>
          <p14:tracePt t="4841" x="1498600" y="1443038"/>
          <p14:tracePt t="4842" x="1498600" y="1450975"/>
          <p14:tracePt t="4843" x="1490663" y="1458913"/>
          <p14:tracePt t="4844" x="1482725" y="1458913"/>
          <p14:tracePt t="4845" x="1482725" y="1466850"/>
          <p14:tracePt t="4846" x="1474788" y="1466850"/>
          <p14:tracePt t="4847" x="1474788" y="1474788"/>
          <p14:tracePt t="4848" x="1458913" y="1482725"/>
          <p14:tracePt t="4850" x="1450975" y="1490663"/>
          <p14:tracePt t="4852" x="1443038" y="1498600"/>
          <p14:tracePt t="4853" x="1435100" y="1498600"/>
          <p14:tracePt t="4854" x="1427163" y="1506538"/>
          <p14:tracePt t="4855" x="1427163" y="1514475"/>
          <p14:tracePt t="4856" x="1419225" y="1514475"/>
          <p14:tracePt t="4857" x="1419225" y="1522413"/>
          <p14:tracePt t="4858" x="1403350" y="1522413"/>
          <p14:tracePt t="4859" x="1403350" y="1530350"/>
          <p14:tracePt t="4860" x="1395413" y="1530350"/>
          <p14:tracePt t="4862" x="1387475" y="1547813"/>
          <p14:tracePt t="4863" x="1379538" y="1547813"/>
          <p14:tracePt t="4867" x="1363663" y="1555750"/>
          <p14:tracePt t="4867" x="1355725" y="1563688"/>
          <p14:tracePt t="4868" x="1355725" y="1571625"/>
          <p14:tracePt t="4869" x="1347788" y="1571625"/>
          <p14:tracePt t="4870" x="1347788" y="1579563"/>
          <p14:tracePt t="4871" x="1331913" y="1579563"/>
          <p14:tracePt t="4872" x="1331913" y="1587500"/>
          <p14:tracePt t="4873" x="1323975" y="1595438"/>
          <p14:tracePt t="4875" x="1316038" y="1603375"/>
          <p14:tracePt t="4877" x="1308100" y="1611313"/>
          <p14:tracePt t="4878" x="1300163" y="1611313"/>
          <p14:tracePt t="4879" x="1292225" y="1619250"/>
          <p14:tracePt t="4881" x="1284288" y="1627188"/>
          <p14:tracePt t="4882" x="1276350" y="1635125"/>
          <p14:tracePt t="4884" x="1268413" y="1643063"/>
          <p14:tracePt t="4886" x="1260475" y="1651000"/>
          <p14:tracePt t="4887" x="1252538" y="1651000"/>
          <p14:tracePt t="4888" x="1244600" y="1658938"/>
          <p14:tracePt t="4890" x="1236663" y="1666875"/>
          <p14:tracePt t="4891" x="1228725" y="1674813"/>
          <p14:tracePt t="4899" x="1195388" y="1698625"/>
          <p14:tracePt t="4900" x="1187450" y="1706563"/>
          <p14:tracePt t="4902" x="1187450" y="1714500"/>
          <p14:tracePt t="4903" x="1179513" y="1714500"/>
          <p14:tracePt t="4904" x="1171575" y="1714500"/>
          <p14:tracePt t="4905" x="1171575" y="1722438"/>
          <p14:tracePt t="4906" x="1163638" y="1722438"/>
          <p14:tracePt t="4907" x="1163638" y="1730375"/>
          <p14:tracePt t="4908" x="1155700" y="1730375"/>
          <p14:tracePt t="4909" x="1155700" y="1738313"/>
          <p14:tracePt t="4910" x="1147763" y="1738313"/>
          <p14:tracePt t="4911" x="1139825" y="1746250"/>
          <p14:tracePt t="4913" x="1131888" y="1746250"/>
          <p14:tracePt t="4914" x="1131888" y="1754188"/>
          <p14:tracePt t="4916" x="1123950" y="1762125"/>
          <p14:tracePt t="4917" x="1116013" y="1762125"/>
          <p14:tracePt t="4919" x="1116013" y="1770063"/>
          <p14:tracePt t="4920" x="1108075" y="1770063"/>
          <p14:tracePt t="4921" x="1108075" y="1778000"/>
          <p14:tracePt t="4922" x="1100138" y="1778000"/>
          <p14:tracePt t="4925" x="1092200" y="1785938"/>
          <p14:tracePt t="4926" x="1084263" y="1785938"/>
          <p14:tracePt t="4927" x="1084263" y="1793875"/>
          <p14:tracePt t="4928" x="1076325" y="1793875"/>
          <p14:tracePt t="4929" x="1076325" y="1801813"/>
          <p14:tracePt t="4930" x="1068388" y="1801813"/>
          <p14:tracePt t="4932" x="1068388" y="1809750"/>
          <p14:tracePt t="4933" x="1060450" y="1809750"/>
          <p14:tracePt t="4934" x="1052513" y="1809750"/>
          <p14:tracePt t="4935" x="1052513" y="1817688"/>
          <p14:tracePt t="4937" x="1044575" y="1817688"/>
          <p14:tracePt t="4939" x="1044575" y="1833563"/>
          <p14:tracePt t="4940" x="1036638" y="1833563"/>
          <p14:tracePt t="4941" x="1028700" y="1833563"/>
          <p14:tracePt t="4942" x="1020763" y="1833563"/>
          <p14:tracePt t="4943" x="1020763" y="1841500"/>
          <p14:tracePt t="4946" x="1012825" y="1849438"/>
          <p14:tracePt t="4948" x="1004888" y="1857375"/>
          <p14:tracePt t="4949" x="996950" y="1857375"/>
          <p14:tracePt t="4951" x="996950" y="1865313"/>
          <p14:tracePt t="4952" x="989013" y="1865313"/>
          <p14:tracePt t="4954" x="989013" y="1873250"/>
          <p14:tracePt t="4955" x="981075" y="1873250"/>
          <p14:tracePt t="4956" x="981075" y="1881188"/>
          <p14:tracePt t="4957" x="973138" y="1881188"/>
          <p14:tracePt t="4958" x="973138" y="1890713"/>
          <p14:tracePt t="4959" x="965200" y="1890713"/>
          <p14:tracePt t="4961" x="957263" y="1898650"/>
          <p14:tracePt t="4963" x="957263" y="1906588"/>
          <p14:tracePt t="4964" x="949325" y="1906588"/>
          <p14:tracePt t="4965" x="941388" y="1906588"/>
          <p14:tracePt t="4966" x="941388" y="1914525"/>
          <p14:tracePt t="4967" x="933450" y="1914525"/>
          <p14:tracePt t="4968" x="933450" y="1922463"/>
          <p14:tracePt t="4970" x="925513" y="1930400"/>
          <p14:tracePt t="4973" x="917575" y="1938338"/>
          <p14:tracePt t="4975" x="909638" y="1938338"/>
          <p14:tracePt t="4976" x="909638" y="1946275"/>
          <p14:tracePt t="4977" x="901700" y="1946275"/>
          <p14:tracePt t="4978" x="901700" y="1954213"/>
          <p14:tracePt t="4979" x="893763" y="1954213"/>
          <p14:tracePt t="4980" x="893763" y="1962150"/>
          <p14:tracePt t="4983" x="885825" y="1970088"/>
          <p14:tracePt t="4984" x="877888" y="1978025"/>
          <p14:tracePt t="4987" x="868363" y="1985963"/>
          <p14:tracePt t="4990" x="868363" y="1993900"/>
          <p14:tracePt t="4991" x="860425" y="1993900"/>
          <p14:tracePt t="4993" x="860425" y="2001838"/>
          <p14:tracePt t="4994" x="852488" y="2009775"/>
          <p14:tracePt t="4996" x="844550" y="2009775"/>
          <p14:tracePt t="4997" x="844550" y="2017713"/>
          <p14:tracePt t="4999" x="844550" y="2025650"/>
          <p14:tracePt t="5000" x="836613" y="2025650"/>
          <p14:tracePt t="5003" x="836613" y="2033588"/>
          <p14:tracePt t="5004" x="828675" y="2041525"/>
          <p14:tracePt t="5007" x="828675" y="2049463"/>
          <p14:tracePt t="5008" x="820738" y="2049463"/>
          <p14:tracePt t="5010" x="820738" y="2057400"/>
          <p14:tracePt t="5011" x="812800" y="2057400"/>
          <p14:tracePt t="5013" x="812800" y="2065338"/>
          <p14:tracePt t="5014" x="804863" y="2065338"/>
          <p14:tracePt t="5015" x="804863" y="2073275"/>
          <p14:tracePt t="5018" x="804863" y="2081213"/>
          <p14:tracePt t="5019" x="796925" y="2081213"/>
          <p14:tracePt t="5021" x="796925" y="2089150"/>
          <p14:tracePt t="5024" x="788988" y="2097088"/>
          <p14:tracePt t="5028" x="788988" y="2105025"/>
          <p14:tracePt t="5029" x="788988" y="2112963"/>
          <p14:tracePt t="5030" x="781050" y="2112963"/>
          <p14:tracePt t="5032" x="773113" y="2120900"/>
          <p14:tracePt t="5034" x="773113" y="2128838"/>
          <p14:tracePt t="5037" x="765175" y="2136775"/>
          <p14:tracePt t="5038" x="765175" y="2144713"/>
          <p14:tracePt t="5040" x="765175" y="2152650"/>
          <p14:tracePt t="5041" x="757238" y="2152650"/>
          <p14:tracePt t="5043" x="757238" y="2160588"/>
          <p14:tracePt t="5044" x="757238" y="2168525"/>
          <p14:tracePt t="5045" x="749300" y="2168525"/>
          <p14:tracePt t="5046" x="749300" y="2176463"/>
          <p14:tracePt t="5047" x="741363" y="2176463"/>
          <p14:tracePt t="5049" x="741363" y="2184400"/>
          <p14:tracePt t="5051" x="733425" y="2192338"/>
          <p14:tracePt t="5052" x="733425" y="2200275"/>
          <p14:tracePt t="5054" x="725488" y="2208213"/>
          <p14:tracePt t="5056" x="725488" y="2216150"/>
          <p14:tracePt t="5057" x="725488" y="2224088"/>
          <p14:tracePt t="5058" x="725488" y="2233613"/>
          <p14:tracePt t="5060" x="717550" y="2233613"/>
          <p14:tracePt t="5061" x="717550" y="2241550"/>
          <p14:tracePt t="5062" x="709613" y="2249488"/>
          <p14:tracePt t="5063" x="709613" y="2257425"/>
          <p14:tracePt t="5064" x="701675" y="2257425"/>
          <p14:tracePt t="5066" x="701675" y="2265363"/>
          <p14:tracePt t="5067" x="693738" y="2273300"/>
          <p14:tracePt t="5068" x="693738" y="2281238"/>
          <p14:tracePt t="5069" x="693738" y="2289175"/>
          <p14:tracePt t="5071" x="685800" y="2305050"/>
          <p14:tracePt t="5073" x="685800" y="2312988"/>
          <p14:tracePt t="5074" x="677863" y="2320925"/>
          <p14:tracePt t="5075" x="677863" y="2328863"/>
          <p14:tracePt t="5077" x="677863" y="2336800"/>
          <p14:tracePt t="5078" x="669925" y="2344738"/>
          <p14:tracePt t="5079" x="669925" y="2352675"/>
          <p14:tracePt t="5080" x="661988" y="2352675"/>
          <p14:tracePt t="5081" x="661988" y="2360613"/>
          <p14:tracePt t="5082" x="661988" y="2368550"/>
          <p14:tracePt t="5083" x="654050" y="2376488"/>
          <p14:tracePt t="5085" x="654050" y="2384425"/>
          <p14:tracePt t="5086" x="654050" y="2392363"/>
          <p14:tracePt t="5087" x="646113" y="2400300"/>
          <p14:tracePt t="5089" x="638175" y="2408238"/>
          <p14:tracePt t="5090" x="638175" y="2416175"/>
          <p14:tracePt t="5091" x="638175" y="2424113"/>
          <p14:tracePt t="5093" x="638175" y="2432050"/>
          <p14:tracePt t="5094" x="638175" y="2439988"/>
          <p14:tracePt t="5095" x="630238" y="2439988"/>
          <p14:tracePt t="5096" x="630238" y="2447925"/>
          <p14:tracePt t="5097" x="630238" y="2455863"/>
          <p14:tracePt t="5099" x="622300" y="2463800"/>
          <p14:tracePt t="5101" x="622300" y="2479675"/>
          <p14:tracePt t="5103" x="614363" y="2487613"/>
          <p14:tracePt t="5105" x="614363" y="2503488"/>
          <p14:tracePt t="5107" x="606425" y="2511425"/>
          <p14:tracePt t="5109" x="606425" y="2519363"/>
          <p14:tracePt t="5110" x="606425" y="2527300"/>
          <p14:tracePt t="5112" x="606425" y="2535238"/>
          <p14:tracePt t="5113" x="606425" y="2543175"/>
          <p14:tracePt t="5115" x="606425" y="2551113"/>
          <p14:tracePt t="5116" x="606425" y="2559050"/>
          <p14:tracePt t="5117" x="606425" y="2566988"/>
          <p14:tracePt t="5118" x="598488" y="2566988"/>
          <p14:tracePt t="5119" x="598488" y="2576513"/>
          <p14:tracePt t="5120" x="598488" y="2584450"/>
          <p14:tracePt t="5121" x="590550" y="2592388"/>
          <p14:tracePt t="5123" x="590550" y="2600325"/>
          <p14:tracePt t="5124" x="590550" y="2608263"/>
          <p14:tracePt t="5126" x="590550" y="2616200"/>
          <p14:tracePt t="5128" x="590550" y="2624138"/>
          <p14:tracePt t="5129" x="590550" y="2632075"/>
          <p14:tracePt t="5130" x="590550" y="2640013"/>
          <p14:tracePt t="5133" x="582613" y="2647950"/>
          <p14:tracePt t="5134" x="582613" y="2655888"/>
          <p14:tracePt t="5136" x="582613" y="2671763"/>
          <p14:tracePt t="5138" x="582613" y="2687638"/>
          <p14:tracePt t="5140" x="574675" y="2695575"/>
          <p14:tracePt t="5142" x="574675" y="2703513"/>
          <p14:tracePt t="5143" x="574675" y="2711450"/>
          <p14:tracePt t="5144" x="566738" y="2719388"/>
          <p14:tracePt t="5146" x="566738" y="2727325"/>
          <p14:tracePt t="5147" x="566738" y="2735263"/>
          <p14:tracePt t="5148" x="566738" y="2743200"/>
          <p14:tracePt t="5150" x="566738" y="2751138"/>
          <p14:tracePt t="5152" x="566738" y="2759075"/>
          <p14:tracePt t="5153" x="566738" y="2767013"/>
          <p14:tracePt t="5155" x="566738" y="2774950"/>
          <p14:tracePt t="5156" x="566738" y="2782888"/>
          <p14:tracePt t="5157" x="566738" y="2790825"/>
          <p14:tracePt t="5159" x="558800" y="2798763"/>
          <p14:tracePt t="5161" x="558800" y="2814638"/>
          <p14:tracePt t="5163" x="558800" y="2822575"/>
          <p14:tracePt t="5164" x="558800" y="2830513"/>
          <p14:tracePt t="5167" x="558800" y="2846388"/>
          <p14:tracePt t="5168" x="558800" y="2854325"/>
          <p14:tracePt t="5170" x="558800" y="2870200"/>
          <p14:tracePt t="5172" x="558800" y="2878138"/>
          <p14:tracePt t="5173" x="558800" y="2886075"/>
          <p14:tracePt t="5175" x="558800" y="2894013"/>
          <p14:tracePt t="5176" x="558800" y="2901950"/>
          <p14:tracePt t="5178" x="558800" y="2909888"/>
          <p14:tracePt t="5179" x="558800" y="2919413"/>
          <p14:tracePt t="5181" x="558800" y="2927350"/>
          <p14:tracePt t="5183" x="558800" y="2935288"/>
          <p14:tracePt t="5184" x="558800" y="2943225"/>
          <p14:tracePt t="5185" x="558800" y="2951163"/>
          <p14:tracePt t="5187" x="558800" y="2959100"/>
          <p14:tracePt t="5189" x="558800" y="2967038"/>
          <p14:tracePt t="5191" x="558800" y="2974975"/>
          <p14:tracePt t="5192" x="558800" y="2982913"/>
          <p14:tracePt t="5193" x="558800" y="2990850"/>
          <p14:tracePt t="5195" x="550863" y="2998788"/>
          <p14:tracePt t="5196" x="550863" y="3006725"/>
          <p14:tracePt t="5198" x="550863" y="3014663"/>
          <p14:tracePt t="5200" x="550863" y="3022600"/>
          <p14:tracePt t="5202" x="550863" y="3038475"/>
          <p14:tracePt t="5205" x="550863" y="3046413"/>
          <p14:tracePt t="5207" x="550863" y="3054350"/>
          <p14:tracePt t="5209" x="550863" y="3062288"/>
          <p14:tracePt t="5210" x="550863" y="3070225"/>
          <p14:tracePt t="5212" x="550863" y="3078163"/>
          <p14:tracePt t="5214" x="550863" y="3086100"/>
          <p14:tracePt t="5216" x="550863" y="3094038"/>
          <p14:tracePt t="5218" x="550863" y="3101975"/>
          <p14:tracePt t="5220" x="550863" y="3109913"/>
          <p14:tracePt t="5222" x="550863" y="3117850"/>
          <p14:tracePt t="5223" x="550863" y="3125788"/>
          <p14:tracePt t="5225" x="550863" y="3133725"/>
          <p14:tracePt t="5228" x="550863" y="3141663"/>
          <p14:tracePt t="5230" x="550863" y="3149600"/>
          <p14:tracePt t="5231" x="550863" y="3157538"/>
          <p14:tracePt t="5234" x="550863" y="3165475"/>
          <p14:tracePt t="5236" x="550863" y="3173413"/>
          <p14:tracePt t="5239" x="550863" y="3189288"/>
          <p14:tracePt t="5242" x="550863" y="3197225"/>
          <p14:tracePt t="5243" x="550863" y="3205163"/>
          <p14:tracePt t="5245" x="550863" y="3213100"/>
          <p14:tracePt t="5248" x="550863" y="3221038"/>
          <p14:tracePt t="5249" x="550863" y="3228975"/>
          <p14:tracePt t="5250" x="558800" y="3228975"/>
          <p14:tracePt t="5252" x="558800" y="3244850"/>
          <p14:tracePt t="5255" x="558800" y="3252788"/>
          <p14:tracePt t="5257" x="558800" y="3262313"/>
          <p14:tracePt t="5258" x="566738" y="3270250"/>
          <p14:tracePt t="5260" x="566738" y="3278188"/>
          <p14:tracePt t="5262" x="566738" y="3286125"/>
          <p14:tracePt t="5264" x="566738" y="3294063"/>
          <p14:tracePt t="5266" x="574675" y="3302000"/>
          <p14:tracePt t="5267" x="574675" y="3309938"/>
          <p14:tracePt t="5269" x="574675" y="3317875"/>
          <p14:tracePt t="5270" x="582613" y="3317875"/>
          <p14:tracePt t="5272" x="582613" y="3325813"/>
          <p14:tracePt t="5273" x="582613" y="3333750"/>
          <p14:tracePt t="5275" x="582613" y="3341688"/>
          <p14:tracePt t="5277" x="590550" y="3349625"/>
          <p14:tracePt t="5279" x="590550" y="3357563"/>
          <p14:tracePt t="5281" x="590550" y="3365500"/>
          <p14:tracePt t="5283" x="590550" y="3373438"/>
          <p14:tracePt t="5284" x="598488" y="3373438"/>
          <p14:tracePt t="5285" x="598488" y="3381375"/>
          <p14:tracePt t="5287" x="598488" y="3389313"/>
          <p14:tracePt t="5288" x="606425" y="3397250"/>
          <p14:tracePt t="5291" x="614363" y="3405188"/>
          <p14:tracePt t="5294" x="614363" y="3413125"/>
          <p14:tracePt t="5295" x="622300" y="3413125"/>
          <p14:tracePt t="5296" x="622300" y="3421063"/>
          <p14:tracePt t="5298" x="622300" y="3429000"/>
          <p14:tracePt t="5300" x="630238" y="3436938"/>
          <p14:tracePt t="5304" x="630238" y="3444875"/>
          <p14:tracePt t="5305" x="630238" y="3452813"/>
          <p14:tracePt t="5306" x="638175" y="3452813"/>
          <p14:tracePt t="5308" x="646113" y="3460750"/>
          <p14:tracePt t="5310" x="646113" y="3468688"/>
          <p14:tracePt t="5313" x="654050" y="3476625"/>
          <p14:tracePt t="5316" x="654050" y="3484563"/>
          <p14:tracePt t="5317" x="661988" y="3492500"/>
          <p14:tracePt t="5319" x="669925" y="3492500"/>
          <p14:tracePt t="5320" x="669925" y="3500438"/>
          <p14:tracePt t="5322" x="677863" y="3508375"/>
          <p14:tracePt t="5323" x="677863" y="3516313"/>
          <p14:tracePt t="5326" x="677863" y="3524250"/>
          <p14:tracePt t="5327" x="685800" y="3524250"/>
          <p14:tracePt t="5329" x="693738" y="3532188"/>
          <p14:tracePt t="5331" x="701675" y="3532188"/>
          <p14:tracePt t="5332" x="701675" y="3540125"/>
          <p14:tracePt t="5333" x="701675" y="3548063"/>
          <p14:tracePt t="5334" x="709613" y="3548063"/>
          <p14:tracePt t="5335" x="709613" y="3556000"/>
          <p14:tracePt t="5337" x="717550" y="3556000"/>
          <p14:tracePt t="5338" x="717550" y="3563938"/>
          <p14:tracePt t="5340" x="725488" y="3571875"/>
          <p14:tracePt t="5341" x="733425" y="3571875"/>
          <p14:tracePt t="5342" x="733425" y="3579813"/>
          <p14:tracePt t="5344" x="741363" y="3587750"/>
          <p14:tracePt t="5347" x="749300" y="3595688"/>
          <p14:tracePt t="5349" x="757238" y="3605213"/>
          <p14:tracePt t="5351" x="765175" y="3613150"/>
          <p14:tracePt t="5352" x="765175" y="3621088"/>
          <p14:tracePt t="5353" x="773113" y="3621088"/>
          <p14:tracePt t="5355" x="781050" y="3629025"/>
          <p14:tracePt t="5357" x="781050" y="3636963"/>
          <p14:tracePt t="5358" x="788988" y="3644900"/>
          <p14:tracePt t="5359" x="796925" y="3644900"/>
          <p14:tracePt t="5360" x="796925" y="3652838"/>
          <p14:tracePt t="5361" x="804863" y="3652838"/>
          <p14:tracePt t="5362" x="804863" y="3660775"/>
          <p14:tracePt t="5363" x="812800" y="3660775"/>
          <p14:tracePt t="5364" x="812800" y="3668713"/>
          <p14:tracePt t="5366" x="812800" y="3676650"/>
          <p14:tracePt t="5366" x="820738" y="3676650"/>
          <p14:tracePt t="5367" x="828675" y="3684588"/>
          <p14:tracePt t="5369" x="836613" y="3692525"/>
          <p14:tracePt t="5371" x="844550" y="3692525"/>
          <p14:tracePt t="5372" x="844550" y="3700463"/>
          <p14:tracePt t="5373" x="852488" y="3700463"/>
          <p14:tracePt t="5374" x="860425" y="3708400"/>
          <p14:tracePt t="5375" x="860425" y="3716338"/>
          <p14:tracePt t="5376" x="868363" y="3716338"/>
          <p14:tracePt t="5377" x="868363" y="3724275"/>
          <p14:tracePt t="5378" x="877888" y="3724275"/>
          <p14:tracePt t="5379" x="877888" y="3732213"/>
          <p14:tracePt t="5380" x="885825" y="3732213"/>
          <p14:tracePt t="5381" x="893763" y="3740150"/>
          <p14:tracePt t="5382" x="901700" y="3748088"/>
          <p14:tracePt t="5384" x="901700" y="3756025"/>
          <p14:tracePt t="5385" x="909638" y="3756025"/>
          <p14:tracePt t="5386" x="917575" y="3763963"/>
          <p14:tracePt t="5387" x="925513" y="3771900"/>
          <p14:tracePt t="5389" x="933450" y="3779838"/>
          <p14:tracePt t="5390" x="941388" y="3779838"/>
          <p14:tracePt t="5391" x="941388" y="3787775"/>
          <p14:tracePt t="5392" x="949325" y="3787775"/>
          <p14:tracePt t="5393" x="949325" y="3795713"/>
          <p14:tracePt t="5394" x="957263" y="3803650"/>
          <p14:tracePt t="5396" x="965200" y="3811588"/>
          <p14:tracePt t="5397" x="973138" y="3811588"/>
          <p14:tracePt t="5399" x="981075" y="3819525"/>
          <p14:tracePt t="5400" x="989013" y="3819525"/>
          <p14:tracePt t="5401" x="989013" y="3827463"/>
          <p14:tracePt t="5402" x="996950" y="3835400"/>
          <p14:tracePt t="5403" x="1004888" y="3835400"/>
          <p14:tracePt t="5404" x="1004888" y="3843338"/>
          <p14:tracePt t="5405" x="1012825" y="3843338"/>
          <p14:tracePt t="5406" x="1012825" y="3851275"/>
          <p14:tracePt t="5407" x="1020763" y="3859213"/>
          <p14:tracePt t="5408" x="1028700" y="3859213"/>
          <p14:tracePt t="5409" x="1028700" y="3867150"/>
          <p14:tracePt t="5410" x="1044575" y="3867150"/>
          <p14:tracePt t="5412" x="1052513" y="3883025"/>
          <p14:tracePt t="5416" x="1068388" y="3890963"/>
          <p14:tracePt t="5417" x="1068388" y="3898900"/>
          <p14:tracePt t="5418" x="1076325" y="3906838"/>
          <p14:tracePt t="5419" x="1084263" y="3906838"/>
          <p14:tracePt t="5420" x="1084263" y="3914775"/>
          <p14:tracePt t="5421" x="1092200" y="3914775"/>
          <p14:tracePt t="5422" x="1092200" y="3922713"/>
          <p14:tracePt t="5423" x="1100138" y="3922713"/>
          <p14:tracePt t="5424" x="1100138" y="3930650"/>
          <p14:tracePt t="5425" x="1108075" y="3930650"/>
          <p14:tracePt t="5426" x="1108075" y="3938588"/>
          <p14:tracePt t="5427" x="1116013" y="3938588"/>
          <p14:tracePt t="5428" x="1123950" y="3948113"/>
          <p14:tracePt t="5430" x="1131888" y="3956050"/>
          <p14:tracePt t="5432" x="1139825" y="3963988"/>
          <p14:tracePt t="5434" x="1147763" y="3971925"/>
          <p14:tracePt t="5435" x="1155700" y="3971925"/>
          <p14:tracePt t="5437" x="1155700" y="3979863"/>
          <p14:tracePt t="5438" x="1163638" y="3979863"/>
          <p14:tracePt t="5439" x="1163638" y="3987800"/>
          <p14:tracePt t="5440" x="1179513" y="3995738"/>
          <p14:tracePt t="5442" x="1187450" y="3995738"/>
          <p14:tracePt t="5443" x="1187450" y="4003675"/>
          <p14:tracePt t="5444" x="1195388" y="4003675"/>
          <p14:tracePt t="5445" x="1203325" y="4003675"/>
          <p14:tracePt t="5446" x="1203325" y="4011613"/>
          <p14:tracePt t="5448" x="1211263" y="4019550"/>
          <p14:tracePt t="5449" x="1220788" y="4027488"/>
          <p14:tracePt t="5452" x="1228725" y="4035425"/>
          <p14:tracePt t="5453" x="1236663" y="4035425"/>
          <p14:tracePt t="5454" x="1236663" y="4043363"/>
          <p14:tracePt t="5455" x="1244600" y="4043363"/>
          <p14:tracePt t="5457" x="1252538" y="4051300"/>
          <p14:tracePt t="5459" x="1260475" y="4059238"/>
          <p14:tracePt t="5460" x="1268413" y="4059238"/>
          <p14:tracePt t="5461" x="1268413" y="4067175"/>
          <p14:tracePt t="5462" x="1276350" y="4067175"/>
          <p14:tracePt t="5463" x="1276350" y="4075113"/>
          <p14:tracePt t="5464" x="1292225" y="4075113"/>
          <p14:tracePt t="5465" x="1292225" y="4083050"/>
          <p14:tracePt t="5467" x="1300163" y="4090988"/>
          <p14:tracePt t="5468" x="1308100" y="4090988"/>
          <p14:tracePt t="5469" x="1316038" y="4090988"/>
          <p14:tracePt t="5470" x="1323975" y="4106863"/>
          <p14:tracePt t="5472" x="1331913" y="4106863"/>
          <p14:tracePt t="5473" x="1339850" y="4114800"/>
          <p14:tracePt t="5475" x="1347788" y="4122738"/>
          <p14:tracePt t="5476" x="1355725" y="4130675"/>
          <p14:tracePt t="5477" x="1363663" y="4130675"/>
          <p14:tracePt t="5479" x="1371600" y="4138613"/>
          <p14:tracePt t="5480" x="1379538" y="4138613"/>
          <p14:tracePt t="5481" x="1387475" y="4146550"/>
          <p14:tracePt t="5482" x="1387475" y="4154488"/>
          <p14:tracePt t="5483" x="1403350" y="4154488"/>
          <p14:tracePt t="5484" x="1403350" y="4162425"/>
          <p14:tracePt t="5485" x="1411288" y="4162425"/>
          <p14:tracePt t="5487" x="1419225" y="4170363"/>
          <p14:tracePt t="5488" x="1427163" y="4178300"/>
          <p14:tracePt t="5489" x="1435100" y="4178300"/>
          <p14:tracePt t="5490" x="1443038" y="4186238"/>
          <p14:tracePt t="5492" x="1458913" y="4194175"/>
          <p14:tracePt t="5493" x="1458913" y="4202113"/>
          <p14:tracePt t="5494" x="1466850" y="4202113"/>
          <p14:tracePt t="5495" x="1474788" y="4210050"/>
          <p14:tracePt t="5496" x="1482725" y="4210050"/>
          <p14:tracePt t="5498" x="1490663" y="4210050"/>
          <p14:tracePt t="5499" x="1498600" y="4225925"/>
          <p14:tracePt t="5500" x="1514475" y="4233863"/>
          <p14:tracePt t="5502" x="1522413" y="4233863"/>
          <p14:tracePt t="5503" x="1538288" y="4241800"/>
          <p14:tracePt t="5505" x="1546225" y="4241800"/>
          <p14:tracePt t="5506" x="1554163" y="4257675"/>
          <p14:tracePt t="5507" x="1571625" y="4265613"/>
          <p14:tracePt t="5509" x="1587500" y="4273550"/>
          <p14:tracePt t="5511" x="1595438" y="4281488"/>
          <p14:tracePt t="5512" x="1603375" y="4281488"/>
          <p14:tracePt t="5513" x="1611313" y="4291013"/>
          <p14:tracePt t="5514" x="1627188" y="4291013"/>
          <p14:tracePt t="5516" x="1635125" y="4306888"/>
          <p14:tracePt t="5517" x="1643063" y="4306888"/>
          <p14:tracePt t="5518" x="1651000" y="4314825"/>
          <p14:tracePt t="5519" x="1666875" y="4322763"/>
          <p14:tracePt t="5521" x="1682750" y="4330700"/>
          <p14:tracePt t="5523" x="1690688" y="4338638"/>
          <p14:tracePt t="5524" x="1698625" y="4346575"/>
          <p14:tracePt t="5525" x="1706563" y="4346575"/>
          <p14:tracePt t="5526" x="1714500" y="4354513"/>
          <p14:tracePt t="5527" x="1722438" y="4354513"/>
          <p14:tracePt t="5528" x="1730375" y="4362450"/>
          <p14:tracePt t="5529" x="1738313" y="4370388"/>
          <p14:tracePt t="5530" x="1746250" y="4370388"/>
          <p14:tracePt t="5531" x="1754188" y="4378325"/>
          <p14:tracePt t="5532" x="1770063" y="4378325"/>
          <p14:tracePt t="5533" x="1770063" y="4386263"/>
          <p14:tracePt t="5534" x="1778000" y="4394200"/>
          <p14:tracePt t="5535" x="1785938" y="4394200"/>
          <p14:tracePt t="5536" x="1801813" y="4402138"/>
          <p14:tracePt t="5538" x="1809750" y="4410075"/>
          <p14:tracePt t="5539" x="1817688" y="4410075"/>
          <p14:tracePt t="5540" x="1825625" y="4418013"/>
          <p14:tracePt t="5541" x="1841500" y="4418013"/>
          <p14:tracePt t="5542" x="1841500" y="4425950"/>
          <p14:tracePt t="5543" x="1857375" y="4433888"/>
          <p14:tracePt t="5544" x="1865313" y="4433888"/>
          <p14:tracePt t="5545" x="1865313" y="4441825"/>
          <p14:tracePt t="5546" x="1881188" y="4449763"/>
          <p14:tracePt t="5547" x="1889125" y="4449763"/>
          <p14:tracePt t="5549" x="1897063" y="4457700"/>
          <p14:tracePt t="5550" x="1905000" y="4457700"/>
          <p14:tracePt t="5551" x="1922463" y="4465638"/>
          <p14:tracePt t="5552" x="1930400" y="4473575"/>
          <p14:tracePt t="5553" x="1938338" y="4473575"/>
          <p14:tracePt t="5554" x="1946275" y="4481513"/>
          <p14:tracePt t="5555" x="1954213" y="4489450"/>
          <p14:tracePt t="5556" x="1962150" y="4489450"/>
          <p14:tracePt t="5557" x="1978025" y="4497388"/>
          <p14:tracePt t="5559" x="1993900" y="4497388"/>
          <p14:tracePt t="5560" x="2001838" y="4513263"/>
          <p14:tracePt t="5561" x="2009775" y="4513263"/>
          <p14:tracePt t="5562" x="2017713" y="4513263"/>
          <p14:tracePt t="5563" x="2025650" y="4521200"/>
          <p14:tracePt t="5564" x="2041525" y="4529138"/>
          <p14:tracePt t="5565" x="2049463" y="4529138"/>
          <p14:tracePt t="5566" x="2057400" y="4537075"/>
          <p14:tracePt t="5567" x="2073275" y="4545013"/>
          <p14:tracePt t="5568" x="2081213" y="4545013"/>
          <p14:tracePt t="5569" x="2089150" y="4552950"/>
          <p14:tracePt t="5570" x="2105025" y="4560888"/>
          <p14:tracePt t="5571" x="2112963" y="4568825"/>
          <p14:tracePt t="5572" x="2128838" y="4576763"/>
          <p14:tracePt t="5573" x="2136775" y="4584700"/>
          <p14:tracePt t="5574" x="2144713" y="4584700"/>
          <p14:tracePt t="5575" x="2160588" y="4584700"/>
          <p14:tracePt t="5576" x="2168525" y="4592638"/>
          <p14:tracePt t="5577" x="2176463" y="4600575"/>
          <p14:tracePt t="5578" x="2192338" y="4600575"/>
          <p14:tracePt t="5579" x="2192338" y="4608513"/>
          <p14:tracePt t="5580" x="2208213" y="4616450"/>
          <p14:tracePt t="5581" x="2224088" y="4616450"/>
          <p14:tracePt t="5582" x="2232025" y="4624388"/>
          <p14:tracePt t="5583" x="2239963" y="4624388"/>
          <p14:tracePt t="5584" x="2255838" y="4633913"/>
          <p14:tracePt t="5585" x="2265363" y="4641850"/>
          <p14:tracePt t="5586" x="2273300" y="4649788"/>
          <p14:tracePt t="5587" x="2297113" y="4657725"/>
          <p14:tracePt t="5588" x="2305050" y="4657725"/>
          <p14:tracePt t="5589" x="2320925" y="4657725"/>
          <p14:tracePt t="5590" x="2328863" y="4665663"/>
          <p14:tracePt t="5591" x="2344738" y="4673600"/>
          <p14:tracePt t="5592" x="2360613" y="4681538"/>
          <p14:tracePt t="5593" x="2368550" y="4689475"/>
          <p14:tracePt t="5594" x="2384425" y="4689475"/>
          <p14:tracePt t="5595" x="2392363" y="4689475"/>
          <p14:tracePt t="5596" x="2408238" y="4697413"/>
          <p14:tracePt t="5597" x="2416175" y="4705350"/>
          <p14:tracePt t="5598" x="2439988" y="4705350"/>
          <p14:tracePt t="5599" x="2439988" y="4713288"/>
          <p14:tracePt t="5600" x="2455863" y="4713288"/>
          <p14:tracePt t="5602" x="2463800" y="4721225"/>
          <p14:tracePt t="5602" x="2479675" y="4729163"/>
          <p14:tracePt t="5603" x="2487613" y="4737100"/>
          <p14:tracePt t="5604" x="2503488" y="4745038"/>
          <p14:tracePt t="5605" x="2519363" y="4745038"/>
          <p14:tracePt t="5606" x="2527300" y="4752975"/>
          <p14:tracePt t="5607" x="2535238" y="4760913"/>
          <p14:tracePt t="5608" x="2559050" y="4760913"/>
          <p14:tracePt t="5609" x="2566988" y="4768850"/>
          <p14:tracePt t="5610" x="2574925" y="4776788"/>
          <p14:tracePt t="5611" x="2590800" y="4776788"/>
          <p14:tracePt t="5612" x="2606675" y="4784725"/>
          <p14:tracePt t="5613" x="2616200" y="4792663"/>
          <p14:tracePt t="5614" x="2640013" y="4792663"/>
          <p14:tracePt t="5615" x="2647950" y="4792663"/>
          <p14:tracePt t="5616" x="2655888" y="4808538"/>
          <p14:tracePt t="5617" x="2671763" y="4808538"/>
          <p14:tracePt t="5618" x="2687638" y="4816475"/>
          <p14:tracePt t="5619" x="2695575" y="4816475"/>
          <p14:tracePt t="5620" x="2703513" y="4824413"/>
          <p14:tracePt t="5621" x="2719388" y="4824413"/>
          <p14:tracePt t="5622" x="2743200" y="4832350"/>
          <p14:tracePt t="5623" x="2751138" y="4832350"/>
          <p14:tracePt t="5624" x="2759075" y="4840288"/>
          <p14:tracePt t="5625" x="2774950" y="4848225"/>
          <p14:tracePt t="5626" x="2790825" y="4848225"/>
          <p14:tracePt t="5627" x="2798763" y="4856163"/>
          <p14:tracePt t="5628" x="2806700" y="4856163"/>
          <p14:tracePt t="5629" x="2830513" y="4864100"/>
          <p14:tracePt t="5630" x="2838450" y="4872038"/>
          <p14:tracePt t="5631" x="2854325" y="4872038"/>
          <p14:tracePt t="5632" x="2862263" y="4872038"/>
          <p14:tracePt t="5633" x="2886075" y="4879975"/>
          <p14:tracePt t="5634" x="2894013" y="4887913"/>
          <p14:tracePt t="5635" x="2901950" y="4887913"/>
          <p14:tracePt t="5636" x="2925763" y="4895850"/>
          <p14:tracePt t="5637" x="2933700" y="4895850"/>
          <p14:tracePt t="5638" x="2941638" y="4903788"/>
          <p14:tracePt t="5639" x="2957513" y="4911725"/>
          <p14:tracePt t="5640" x="2982913" y="4911725"/>
          <p14:tracePt t="5641" x="2990850" y="4911725"/>
          <p14:tracePt t="5642" x="2998788" y="4919663"/>
          <p14:tracePt t="5643" x="3014663" y="4927600"/>
          <p14:tracePt t="5644" x="3030538" y="4927600"/>
          <p14:tracePt t="5645" x="3038475" y="4927600"/>
          <p14:tracePt t="5646" x="3054350" y="4935538"/>
          <p14:tracePt t="5647" x="3062288" y="4935538"/>
          <p14:tracePt t="5648" x="3078163" y="4943475"/>
          <p14:tracePt t="5650" x="3101975" y="4951413"/>
          <p14:tracePt t="5651" x="3117850" y="4951413"/>
          <p14:tracePt t="5652" x="3125788" y="4959350"/>
          <p14:tracePt t="5653" x="3141663" y="4959350"/>
          <p14:tracePt t="5654" x="3149600" y="4967288"/>
          <p14:tracePt t="5655" x="3165475" y="4967288"/>
          <p14:tracePt t="5656" x="3173413" y="4976813"/>
          <p14:tracePt t="5657" x="3197225" y="4984750"/>
          <p14:tracePt t="5658" x="3205163" y="4984750"/>
          <p14:tracePt t="5659" x="3213100" y="4984750"/>
          <p14:tracePt t="5660" x="3228975" y="4992688"/>
          <p14:tracePt t="5661" x="3244850" y="5000625"/>
          <p14:tracePt t="5662" x="3252788" y="5000625"/>
          <p14:tracePt t="5663" x="3268663" y="5000625"/>
          <p14:tracePt t="5664" x="3284538" y="5000625"/>
          <p14:tracePt t="5665" x="3292475" y="5008563"/>
          <p14:tracePt t="5666" x="3308350" y="5008563"/>
          <p14:tracePt t="5667" x="3325813" y="5016500"/>
          <p14:tracePt t="5668" x="3341688" y="5016500"/>
          <p14:tracePt t="5669" x="3349625" y="5016500"/>
          <p14:tracePt t="5670" x="3365500" y="5024438"/>
          <p14:tracePt t="5671" x="3373438" y="5024438"/>
          <p14:tracePt t="5672" x="3397250" y="5032375"/>
          <p14:tracePt t="5673" x="3405188" y="5040313"/>
          <p14:tracePt t="5674" x="3421063" y="5040313"/>
          <p14:tracePt t="5675" x="3436938" y="5040313"/>
          <p14:tracePt t="5676" x="3452813" y="5048250"/>
          <p14:tracePt t="5677" x="3468688" y="5056188"/>
          <p14:tracePt t="5678" x="3476625" y="5056188"/>
          <p14:tracePt t="5679" x="3492500" y="5056188"/>
          <p14:tracePt t="5680" x="3516313" y="5064125"/>
          <p14:tracePt t="5681" x="3524250" y="5072063"/>
          <p14:tracePt t="5682" x="3540125" y="5072063"/>
          <p14:tracePt t="5683" x="3548063" y="5080000"/>
          <p14:tracePt t="5684" x="3571875" y="5080000"/>
          <p14:tracePt t="5685" x="3579813" y="5080000"/>
          <p14:tracePt t="5686" x="3595688" y="5087938"/>
          <p14:tracePt t="5687" x="3611563" y="5087938"/>
          <p14:tracePt t="5688" x="3635375" y="5095875"/>
          <p14:tracePt t="5689" x="3643313" y="5095875"/>
          <p14:tracePt t="5690" x="3660775" y="5095875"/>
          <p14:tracePt t="5691" x="3668713" y="5103813"/>
          <p14:tracePt t="5692" x="3692525" y="5103813"/>
          <p14:tracePt t="5693" x="3700463" y="5111750"/>
          <p14:tracePt t="5694" x="3724275" y="5119688"/>
          <p14:tracePt t="5695" x="3732213" y="5119688"/>
          <p14:tracePt t="5696" x="3748088" y="5119688"/>
          <p14:tracePt t="5697" x="3771900" y="5119688"/>
          <p14:tracePt t="5698" x="3787775" y="5127625"/>
          <p14:tracePt t="5699" x="3795713" y="5127625"/>
          <p14:tracePt t="5700" x="3811588" y="5135563"/>
          <p14:tracePt t="5701" x="3827463" y="5135563"/>
          <p14:tracePt t="5702" x="3851275" y="5135563"/>
          <p14:tracePt t="5703" x="3867150" y="5135563"/>
          <p14:tracePt t="5704" x="3875088" y="5135563"/>
          <p14:tracePt t="5705" x="3883025" y="5143500"/>
          <p14:tracePt t="5706" x="3906838" y="5151438"/>
          <p14:tracePt t="5707" x="3930650" y="5151438"/>
          <p14:tracePt t="5708" x="3938588" y="5159375"/>
          <p14:tracePt t="5709" x="3962400" y="5159375"/>
          <p14:tracePt t="5710" x="3970338" y="5159375"/>
          <p14:tracePt t="5711" x="3986213" y="5159375"/>
          <p14:tracePt t="5712" x="4011613" y="5167313"/>
          <p14:tracePt t="5713" x="4027488" y="5167313"/>
          <p14:tracePt t="5714" x="4043363" y="5167313"/>
          <p14:tracePt t="5715" x="4059238" y="5175250"/>
          <p14:tracePt t="5716" x="4083050" y="5175250"/>
          <p14:tracePt t="5717" x="4090988" y="5175250"/>
          <p14:tracePt t="5718" x="4114800" y="5183188"/>
          <p14:tracePt t="5719" x="4130675" y="5183188"/>
          <p14:tracePt t="5720" x="4146550" y="5183188"/>
          <p14:tracePt t="5721" x="4170363" y="5183188"/>
          <p14:tracePt t="5722" x="4178300" y="5183188"/>
          <p14:tracePt t="5723" x="4194175" y="5183188"/>
          <p14:tracePt t="5724" x="4210050" y="5183188"/>
          <p14:tracePt t="5725" x="4233863" y="5191125"/>
          <p14:tracePt t="5726" x="4249738" y="5191125"/>
          <p14:tracePt t="5727" x="4265613" y="5191125"/>
          <p14:tracePt t="5728" x="4289425" y="5199063"/>
          <p14:tracePt t="5729" x="4305300" y="5207000"/>
          <p14:tracePt t="5730" x="4313238" y="5207000"/>
          <p14:tracePt t="5731" x="4337050" y="5207000"/>
          <p14:tracePt t="5732" x="4352925" y="5207000"/>
          <p14:tracePt t="5733" x="4370388" y="5207000"/>
          <p14:tracePt t="5734" x="4378325" y="5207000"/>
          <p14:tracePt t="5735" x="4394200" y="5207000"/>
          <p14:tracePt t="5736" x="4410075" y="5207000"/>
          <p14:tracePt t="5737" x="4433888" y="5207000"/>
          <p14:tracePt t="5738" x="4449763" y="5214938"/>
          <p14:tracePt t="5739" x="4465638" y="5214938"/>
          <p14:tracePt t="5740" x="4473575" y="5222875"/>
          <p14:tracePt t="5741" x="4489450" y="5222875"/>
          <p14:tracePt t="5742" x="4513263" y="5222875"/>
          <p14:tracePt t="5743" x="4529138" y="5222875"/>
          <p14:tracePt t="5744" x="4545013" y="5222875"/>
          <p14:tracePt t="5745" x="4560888" y="5222875"/>
          <p14:tracePt t="5746" x="4568825" y="5222875"/>
          <p14:tracePt t="5747" x="4584700" y="5222875"/>
          <p14:tracePt t="5748" x="4608513" y="5230813"/>
          <p14:tracePt t="5749" x="4616450" y="5230813"/>
          <p14:tracePt t="5750" x="4632325" y="5230813"/>
          <p14:tracePt t="5751" x="4648200" y="5230813"/>
          <p14:tracePt t="5752" x="4664075" y="5230813"/>
          <p14:tracePt t="5753" x="4679950" y="5238750"/>
          <p14:tracePt t="5754" x="4695825" y="5238750"/>
          <p14:tracePt t="5755" x="4713288" y="5238750"/>
          <p14:tracePt t="5756" x="4729163" y="5238750"/>
          <p14:tracePt t="5757" x="4737100" y="5246688"/>
          <p14:tracePt t="5758" x="4760913" y="5246688"/>
          <p14:tracePt t="5759" x="4776788" y="5246688"/>
          <p14:tracePt t="5760" x="4784725" y="5246688"/>
          <p14:tracePt t="5761" x="4800600" y="5246688"/>
          <p14:tracePt t="5762" x="4816475" y="5246688"/>
          <p14:tracePt t="5763" x="4832350" y="5254625"/>
          <p14:tracePt t="5764" x="4848225" y="5254625"/>
          <p14:tracePt t="5766" x="4872038" y="5254625"/>
          <p14:tracePt t="5767" x="4887913" y="5262563"/>
          <p14:tracePt t="5768" x="4903788" y="5262563"/>
          <p14:tracePt t="5769" x="4911725" y="5262563"/>
          <p14:tracePt t="5770" x="4919663" y="5262563"/>
          <p14:tracePt t="5771" x="4943475" y="5262563"/>
          <p14:tracePt t="5772" x="4951413" y="5262563"/>
          <p14:tracePt t="5773" x="4967288" y="5262563"/>
          <p14:tracePt t="5774" x="4975225" y="5262563"/>
          <p14:tracePt t="5775" x="4991100" y="5262563"/>
          <p14:tracePt t="5776" x="5006975" y="5262563"/>
          <p14:tracePt t="5777" x="5014913" y="5270500"/>
          <p14:tracePt t="5778" x="5030788" y="5270500"/>
          <p14:tracePt t="5779" x="5038725" y="5270500"/>
          <p14:tracePt t="5780" x="5056188" y="5278438"/>
          <p14:tracePt t="5781" x="5072063" y="5278438"/>
          <p14:tracePt t="5783" x="5087938" y="5278438"/>
          <p14:tracePt t="5784" x="5103813" y="5278438"/>
          <p14:tracePt t="5785" x="5111750" y="5278438"/>
          <p14:tracePt t="5786" x="5119688" y="5278438"/>
          <p14:tracePt t="5787" x="5135563" y="5278438"/>
          <p14:tracePt t="5788" x="5151438" y="5278438"/>
          <p14:tracePt t="5790" x="5167313" y="5278438"/>
          <p14:tracePt t="5791" x="5175250" y="5278438"/>
          <p14:tracePt t="5792" x="5191125" y="5278438"/>
          <p14:tracePt t="5793" x="5199063" y="5278438"/>
          <p14:tracePt t="5794" x="5214938" y="5286375"/>
          <p14:tracePt t="5795" x="5222875" y="5286375"/>
          <p14:tracePt t="5796" x="5238750" y="5286375"/>
          <p14:tracePt t="5797" x="5246688" y="5286375"/>
          <p14:tracePt t="5798" x="5254625" y="5286375"/>
          <p14:tracePt t="5799" x="5270500" y="5286375"/>
          <p14:tracePt t="5800" x="5278438" y="5294313"/>
          <p14:tracePt t="5801" x="5286375" y="5294313"/>
          <p14:tracePt t="5802" x="5294313" y="5294313"/>
          <p14:tracePt t="5803" x="5310188" y="5294313"/>
          <p14:tracePt t="5805" x="5318125" y="5294313"/>
          <p14:tracePt t="5806" x="5334000" y="5294313"/>
          <p14:tracePt t="5807" x="5341938" y="5294313"/>
          <p14:tracePt t="5808" x="5349875" y="5294313"/>
          <p14:tracePt t="5809" x="5365750" y="5294313"/>
          <p14:tracePt t="5811" x="5373688" y="5294313"/>
          <p14:tracePt t="5812" x="5389563" y="5294313"/>
          <p14:tracePt t="5813" x="5397500" y="5294313"/>
          <p14:tracePt t="5814" x="5407025" y="5294313"/>
          <p14:tracePt t="5816" x="5422900" y="5294313"/>
          <p14:tracePt t="5817" x="5430838" y="5294313"/>
          <p14:tracePt t="5818" x="5446713" y="5294313"/>
          <p14:tracePt t="5820" x="5454650" y="5302250"/>
          <p14:tracePt t="5821" x="5470525" y="5302250"/>
          <p14:tracePt t="5823" x="5478463" y="5302250"/>
          <p14:tracePt t="5824" x="5486400" y="5302250"/>
          <p14:tracePt t="5825" x="5494338" y="5302250"/>
          <p14:tracePt t="5826" x="5502275" y="5302250"/>
          <p14:tracePt t="5827" x="5510213" y="5302250"/>
          <p14:tracePt t="5828" x="5518150" y="5302250"/>
          <p14:tracePt t="5829" x="5526088" y="5302250"/>
          <p14:tracePt t="5831" x="5541963" y="5302250"/>
          <p14:tracePt t="5832" x="5549900" y="5310188"/>
          <p14:tracePt t="5833" x="5557838" y="5310188"/>
          <p14:tracePt t="5834" x="5565775" y="5310188"/>
          <p14:tracePt t="5836" x="5581650" y="5310188"/>
          <p14:tracePt t="5838" x="5589588" y="5310188"/>
          <p14:tracePt t="5840" x="5597525" y="5310188"/>
          <p14:tracePt t="5842" x="5605463" y="5310188"/>
          <p14:tracePt t="5843" x="5613400" y="5310188"/>
          <p14:tracePt t="5844" x="5621338" y="5310188"/>
          <p14:tracePt t="5846" x="5629275" y="5310188"/>
          <p14:tracePt t="5847" x="5637213" y="5310188"/>
          <p14:tracePt t="5848" x="5645150" y="5310188"/>
          <p14:tracePt t="5850" x="5653088" y="5319713"/>
          <p14:tracePt t="5853" x="5668963" y="5319713"/>
          <p14:tracePt t="5855" x="5676900" y="5319713"/>
          <p14:tracePt t="5857" x="5684838" y="5319713"/>
          <p14:tracePt t="5858" x="5692775" y="5319713"/>
          <p14:tracePt t="5859" x="5700713" y="5319713"/>
          <p14:tracePt t="5862" x="5708650" y="5319713"/>
          <p14:tracePt t="5864" x="5716588" y="5319713"/>
          <p14:tracePt t="5865" x="5724525" y="5319713"/>
          <p14:tracePt t="5867" x="5732463" y="5319713"/>
          <p14:tracePt t="5870" x="5740400" y="5319713"/>
          <p14:tracePt t="5872" x="5749925" y="5319713"/>
          <p14:tracePt t="5873" x="5757863" y="5319713"/>
          <p14:tracePt t="5876" x="5765800" y="5319713"/>
          <p14:tracePt t="5879" x="5773738" y="5319713"/>
          <p14:tracePt t="5883" x="5781675" y="5319713"/>
          <p14:tracePt t="5884" x="5789613" y="5319713"/>
          <p14:tracePt t="5885" x="5797550" y="5319713"/>
          <p14:tracePt t="5888" x="5805488" y="5319713"/>
          <p14:tracePt t="5890" x="5813425" y="5319713"/>
          <p14:tracePt t="5893" x="5821363" y="5319713"/>
          <p14:tracePt t="5894" x="5829300" y="5319713"/>
          <p14:tracePt t="5897" x="5837238" y="5319713"/>
          <p14:tracePt t="5900" x="5845175" y="5319713"/>
          <p14:tracePt t="5902" x="5853113" y="5319713"/>
          <p14:tracePt t="5903" x="5861050" y="5319713"/>
          <p14:tracePt t="5905" x="5868988" y="5319713"/>
          <p14:tracePt t="5908" x="5876925" y="5310188"/>
          <p14:tracePt t="5911" x="5884863" y="5310188"/>
          <p14:tracePt t="5912" x="5892800" y="5310188"/>
          <p14:tracePt t="5914" x="5900738" y="5310188"/>
          <p14:tracePt t="5917" x="5908675" y="5302250"/>
          <p14:tracePt t="5919" x="5916613" y="5302250"/>
          <p14:tracePt t="5921" x="5924550" y="5302250"/>
          <p14:tracePt t="5923" x="5932488" y="5294313"/>
          <p14:tracePt t="5926" x="5940425" y="5294313"/>
          <p14:tracePt t="5929" x="5948363" y="5294313"/>
          <p14:tracePt t="5930" x="5956300" y="5294313"/>
          <p14:tracePt t="5933" x="5964238" y="5286375"/>
          <p14:tracePt t="5936" x="5972175" y="5286375"/>
          <p14:tracePt t="5938" x="5980113" y="5286375"/>
          <p14:tracePt t="5939" x="5988050" y="5286375"/>
          <p14:tracePt t="5941" x="5995988" y="5286375"/>
          <p14:tracePt t="5942" x="5995988" y="5278438"/>
          <p14:tracePt t="5944" x="6003925" y="5278438"/>
          <p14:tracePt t="5946" x="6003925" y="5270500"/>
          <p14:tracePt t="5947" x="6011863" y="5270500"/>
          <p14:tracePt t="5950" x="6019800" y="5270500"/>
          <p14:tracePt t="5951" x="6027738" y="5270500"/>
          <p14:tracePt t="5952" x="6027738" y="5262563"/>
          <p14:tracePt t="5953" x="6035675" y="5262563"/>
          <p14:tracePt t="5956" x="6043613" y="5262563"/>
          <p14:tracePt t="5959" x="6051550" y="5262563"/>
          <p14:tracePt t="5961" x="6059488" y="5254625"/>
          <p14:tracePt t="5963" x="6067425" y="5254625"/>
          <p14:tracePt t="5966" x="6075363" y="5254625"/>
          <p14:tracePt t="5967" x="6075363" y="5246688"/>
          <p14:tracePt t="5968" x="6083300" y="5246688"/>
          <p14:tracePt t="5970" x="6091238" y="5246688"/>
          <p14:tracePt t="5971" x="6091238" y="5238750"/>
          <p14:tracePt t="5972" x="6100763" y="5238750"/>
          <p14:tracePt t="5974" x="6100763" y="5230813"/>
          <p14:tracePt t="5975" x="6108700" y="5230813"/>
          <p14:tracePt t="5977" x="6116638" y="5230813"/>
          <p14:tracePt t="5978" x="6124575" y="5230813"/>
          <p14:tracePt t="5979" x="6124575" y="5222875"/>
          <p14:tracePt t="5981" x="6132513" y="5222875"/>
          <p14:tracePt t="5982" x="6132513" y="5214938"/>
          <p14:tracePt t="5983" x="6140450" y="5214938"/>
          <p14:tracePt t="5984" x="6140450" y="5207000"/>
          <p14:tracePt t="5985" x="6148388" y="5207000"/>
          <p14:tracePt t="5986" x="6156325" y="5207000"/>
          <p14:tracePt t="5987" x="6156325" y="5199063"/>
          <p14:tracePt t="5989" x="6164263" y="5199063"/>
          <p14:tracePt t="5991" x="6172200" y="5191125"/>
          <p14:tracePt t="5993" x="6180138" y="5183188"/>
          <p14:tracePt t="5995" x="6188075" y="5175250"/>
          <p14:tracePt t="5997" x="6196013" y="5175250"/>
          <p14:tracePt t="5998" x="6203950" y="5167313"/>
          <p14:tracePt t="6000" x="6211888" y="5167313"/>
          <p14:tracePt t="6001" x="6211888" y="5159375"/>
          <p14:tracePt t="6002" x="6219825" y="5159375"/>
          <p14:tracePt t="6003" x="6219825" y="5151438"/>
          <p14:tracePt t="6004" x="6227763" y="5151438"/>
          <p14:tracePt t="6005" x="6227763" y="5143500"/>
          <p14:tracePt t="6006" x="6235700" y="5143500"/>
          <p14:tracePt t="6007" x="6243638" y="5135563"/>
          <p14:tracePt t="6009" x="6251575" y="5127625"/>
          <p14:tracePt t="6011" x="6259513" y="5127625"/>
          <p14:tracePt t="6012" x="6267450" y="5119688"/>
          <p14:tracePt t="6013" x="6267450" y="5111750"/>
          <p14:tracePt t="6014" x="6275388" y="5111750"/>
          <p14:tracePt t="6016" x="6283325" y="5095875"/>
          <p14:tracePt t="6018" x="6291263" y="5095875"/>
          <p14:tracePt t="6019" x="6299200" y="5087938"/>
          <p14:tracePt t="6021" x="6307138" y="5080000"/>
          <p14:tracePt t="6023" x="6315075" y="5072063"/>
          <p14:tracePt t="6024" x="6315075" y="5064125"/>
          <p14:tracePt t="6025" x="6323013" y="5064125"/>
          <p14:tracePt t="6026" x="6330950" y="5064125"/>
          <p14:tracePt t="6027" x="6330950" y="5056188"/>
          <p14:tracePt t="6028" x="6338888" y="5056188"/>
          <p14:tracePt t="6029" x="6338888" y="5048250"/>
          <p14:tracePt t="6031" x="6354763" y="5040313"/>
          <p14:tracePt t="6032" x="6354763" y="5032375"/>
          <p14:tracePt t="6033" x="6362700" y="5032375"/>
          <p14:tracePt t="6034" x="6362700" y="5024438"/>
          <p14:tracePt t="6035" x="6370638" y="5024438"/>
          <p14:tracePt t="6036" x="6370638" y="5016500"/>
          <p14:tracePt t="6037" x="6378575" y="5016500"/>
          <p14:tracePt t="6038" x="6386513" y="5000625"/>
          <p14:tracePt t="6040" x="6394450" y="5000625"/>
          <p14:tracePt t="6041" x="6394450" y="4992688"/>
          <p14:tracePt t="6042" x="6402388" y="4992688"/>
          <p14:tracePt t="6043" x="6402388" y="4984750"/>
          <p14:tracePt t="6044" x="6418263" y="4976813"/>
          <p14:tracePt t="6045" x="6418263" y="4967288"/>
          <p14:tracePt t="6046" x="6426200" y="4959350"/>
          <p14:tracePt t="6047" x="6426200" y="4951413"/>
          <p14:tracePt t="6048" x="6434138" y="4951413"/>
          <p14:tracePt t="6049" x="6442075" y="4943475"/>
          <p14:tracePt t="6051" x="6459538" y="4927600"/>
          <p14:tracePt t="6052" x="6459538" y="4919663"/>
          <p14:tracePt t="6053" x="6467475" y="4911725"/>
          <p14:tracePt t="6055" x="6475413" y="4903788"/>
          <p14:tracePt t="6056" x="6483350" y="4895850"/>
          <p14:tracePt t="6057" x="6491288" y="4887913"/>
          <p14:tracePt t="6058" x="6499225" y="4879975"/>
          <p14:tracePt t="6059" x="6507163" y="4872038"/>
          <p14:tracePt t="6060" x="6507163" y="4864100"/>
          <p14:tracePt t="6061" x="6515100" y="4856163"/>
          <p14:tracePt t="6062" x="6523038" y="4848225"/>
          <p14:tracePt t="6063" x="6530975" y="4840288"/>
          <p14:tracePt t="6066" x="6546850" y="4816475"/>
          <p14:tracePt t="6067" x="6554788" y="4816475"/>
          <p14:tracePt t="6068" x="6554788" y="4800600"/>
          <p14:tracePt t="6069" x="6570663" y="4792663"/>
          <p14:tracePt t="6070" x="6570663" y="4784725"/>
          <p14:tracePt t="6071" x="6578600" y="4776788"/>
          <p14:tracePt t="6072" x="6586538" y="4768850"/>
          <p14:tracePt t="6073" x="6586538" y="4760913"/>
          <p14:tracePt t="6074" x="6594475" y="4752975"/>
          <p14:tracePt t="6075" x="6602413" y="4745038"/>
          <p14:tracePt t="6076" x="6610350" y="4737100"/>
          <p14:tracePt t="6077" x="6610350" y="4729163"/>
          <p14:tracePt t="6078" x="6618288" y="4713288"/>
          <p14:tracePt t="6079" x="6626225" y="4705350"/>
          <p14:tracePt t="6080" x="6634163" y="4697413"/>
          <p14:tracePt t="6081" x="6642100" y="4689475"/>
          <p14:tracePt t="6082" x="6650038" y="4681538"/>
          <p14:tracePt t="6083" x="6657975" y="4665663"/>
          <p14:tracePt t="6084" x="6665913" y="4657725"/>
          <p14:tracePt t="6085" x="6673850" y="4641850"/>
          <p14:tracePt t="6086" x="6681788" y="4624388"/>
          <p14:tracePt t="6088" x="6689725" y="4608513"/>
          <p14:tracePt t="6089" x="6697663" y="4600575"/>
          <p14:tracePt t="6090" x="6705600" y="4584700"/>
          <p14:tracePt t="6091" x="6705600" y="4576763"/>
          <p14:tracePt t="6092" x="6721475" y="4560888"/>
          <p14:tracePt t="6093" x="6729413" y="4552950"/>
          <p14:tracePt t="6094" x="6729413" y="4537075"/>
          <p14:tracePt t="6095" x="6745288" y="4521200"/>
          <p14:tracePt t="6096" x="6745288" y="4513263"/>
          <p14:tracePt t="6097" x="6753225" y="4497388"/>
          <p14:tracePt t="6098" x="6761163" y="4481513"/>
          <p14:tracePt t="6099" x="6769100" y="4465638"/>
          <p14:tracePt t="6100" x="6777038" y="4457700"/>
          <p14:tracePt t="6101" x="6784975" y="4441825"/>
          <p14:tracePt t="6102" x="6794500" y="4425950"/>
          <p14:tracePt t="6103" x="6802438" y="4418013"/>
          <p14:tracePt t="6104" x="6810375" y="4402138"/>
          <p14:tracePt t="6105" x="6818313" y="4386263"/>
          <p14:tracePt t="6106" x="6826250" y="4378325"/>
          <p14:tracePt t="6107" x="6826250" y="4362450"/>
          <p14:tracePt t="6108" x="6834188" y="4338638"/>
          <p14:tracePt t="6109" x="6842125" y="4330700"/>
          <p14:tracePt t="6111" x="6858000" y="4314825"/>
          <p14:tracePt t="6112" x="6858000" y="4291013"/>
          <p14:tracePt t="6113" x="6865938" y="4281488"/>
          <p14:tracePt t="6114" x="6873875" y="4265613"/>
          <p14:tracePt t="6115" x="6881813" y="4249738"/>
          <p14:tracePt t="6116" x="6889750" y="4241800"/>
          <p14:tracePt t="6117" x="6897688" y="4233863"/>
          <p14:tracePt t="6118" x="6905625" y="4210050"/>
          <p14:tracePt t="6119" x="6913563" y="4202113"/>
          <p14:tracePt t="6120" x="6921500" y="4194175"/>
          <p14:tracePt t="6121" x="6921500" y="4170363"/>
          <p14:tracePt t="6122" x="6929438" y="4154488"/>
          <p14:tracePt t="6123" x="6929438" y="4146550"/>
          <p14:tracePt t="6124" x="6937375" y="4138613"/>
          <p14:tracePt t="6125" x="6945313" y="4122738"/>
          <p14:tracePt t="6126" x="6945313" y="4098925"/>
          <p14:tracePt t="6127" x="6953250" y="4090988"/>
          <p14:tracePt t="6128" x="6961188" y="4075113"/>
          <p14:tracePt t="6129" x="6961188" y="4059238"/>
          <p14:tracePt t="6130" x="6969125" y="4051300"/>
          <p14:tracePt t="6131" x="6977063" y="4043363"/>
          <p14:tracePt t="6132" x="6977063" y="4019550"/>
          <p14:tracePt t="6133" x="6985000" y="4011613"/>
          <p14:tracePt t="6134" x="6992938" y="3995738"/>
          <p14:tracePt t="6135" x="6992938" y="3987800"/>
          <p14:tracePt t="6136" x="6992938" y="3963988"/>
          <p14:tracePt t="6137" x="7000875" y="3948113"/>
          <p14:tracePt t="6138" x="7008813" y="3938588"/>
          <p14:tracePt t="6139" x="7016750" y="3922713"/>
          <p14:tracePt t="6140" x="7016750" y="3906838"/>
          <p14:tracePt t="6141" x="7024688" y="3898900"/>
          <p14:tracePt t="6142" x="7032625" y="3883025"/>
          <p14:tracePt t="6143" x="7032625" y="3859213"/>
          <p14:tracePt t="6144" x="7032625" y="3851275"/>
          <p14:tracePt t="6145" x="7040563" y="3835400"/>
          <p14:tracePt t="6146" x="7048500" y="3827463"/>
          <p14:tracePt t="6147" x="7056438" y="3803650"/>
          <p14:tracePt t="6148" x="7056438" y="3787775"/>
          <p14:tracePt t="6149" x="7056438" y="3779838"/>
          <p14:tracePt t="6150" x="7064375" y="3763963"/>
          <p14:tracePt t="6151" x="7072313" y="3748088"/>
          <p14:tracePt t="6152" x="7072313" y="3732213"/>
          <p14:tracePt t="6153" x="7080250" y="3716338"/>
          <p14:tracePt t="6154" x="7080250" y="3708400"/>
          <p14:tracePt t="6155" x="7088188" y="3684588"/>
          <p14:tracePt t="6156" x="7096125" y="3668713"/>
          <p14:tracePt t="6157" x="7096125" y="3660775"/>
          <p14:tracePt t="6158" x="7096125" y="3644900"/>
          <p14:tracePt t="6159" x="7104063" y="3629025"/>
          <p14:tracePt t="6160" x="7112000" y="3605213"/>
          <p14:tracePt t="6161" x="7112000" y="3587750"/>
          <p14:tracePt t="6162" x="7112000" y="3579813"/>
          <p14:tracePt t="6163" x="7127875" y="3563938"/>
          <p14:tracePt t="6164" x="7127875" y="3548063"/>
          <p14:tracePt t="6165" x="7135813" y="3532188"/>
          <p14:tracePt t="6166" x="7135813" y="3516313"/>
          <p14:tracePt t="6167" x="7135813" y="3508375"/>
          <p14:tracePt t="6168" x="7145338" y="3484563"/>
          <p14:tracePt t="6169" x="7153275" y="3468688"/>
          <p14:tracePt t="6170" x="7153275" y="3452813"/>
          <p14:tracePt t="6171" x="7161213" y="3436938"/>
          <p14:tracePt t="6172" x="7161213" y="3429000"/>
          <p14:tracePt t="6173" x="7161213" y="3405188"/>
          <p14:tracePt t="6174" x="7161213" y="3389313"/>
          <p14:tracePt t="6175" x="7169150" y="3381375"/>
          <p14:tracePt t="6176" x="7177088" y="3365500"/>
          <p14:tracePt t="6177" x="7177088" y="3349625"/>
          <p14:tracePt t="6178" x="7177088" y="3333750"/>
          <p14:tracePt t="6179" x="7177088" y="3325813"/>
          <p14:tracePt t="6180" x="7185025" y="3309938"/>
          <p14:tracePt t="6181" x="7185025" y="3294063"/>
          <p14:tracePt t="6182" x="7192963" y="3278188"/>
          <p14:tracePt t="6183" x="7192963" y="3270250"/>
          <p14:tracePt t="6184" x="7192963" y="3252788"/>
          <p14:tracePt t="6185" x="7192963" y="3244850"/>
          <p14:tracePt t="6186" x="7200900" y="3213100"/>
          <p14:tracePt t="6187" x="7200900" y="3205163"/>
          <p14:tracePt t="6188" x="7200900" y="3189288"/>
          <p14:tracePt t="6189" x="7200900" y="3181350"/>
          <p14:tracePt t="6190" x="7200900" y="3165475"/>
          <p14:tracePt t="6191" x="7200900" y="3149600"/>
          <p14:tracePt t="6192" x="7200900" y="3133725"/>
          <p14:tracePt t="6193" x="7200900" y="3125788"/>
          <p14:tracePt t="6194" x="7208838" y="3117850"/>
          <p14:tracePt t="6195" x="7208838" y="3101975"/>
          <p14:tracePt t="6196" x="7208838" y="3094038"/>
          <p14:tracePt t="6197" x="7216775" y="3078163"/>
          <p14:tracePt t="6198" x="7216775" y="3062288"/>
          <p14:tracePt t="6199" x="7216775" y="3054350"/>
          <p14:tracePt t="6200" x="7216775" y="3046413"/>
          <p14:tracePt t="6201" x="7216775" y="3038475"/>
          <p14:tracePt t="6202" x="7216775" y="3022600"/>
          <p14:tracePt t="6203" x="7216775" y="3014663"/>
          <p14:tracePt t="6204" x="7216775" y="3006725"/>
          <p14:tracePt t="6205" x="7216775" y="2990850"/>
          <p14:tracePt t="6206" x="7216775" y="2982913"/>
          <p14:tracePt t="6207" x="7216775" y="2974975"/>
          <p14:tracePt t="6208" x="7216775" y="2959100"/>
          <p14:tracePt t="6209" x="7216775" y="2951163"/>
          <p14:tracePt t="6210" x="7216775" y="2943225"/>
          <p14:tracePt t="6211" x="7216775" y="2935288"/>
          <p14:tracePt t="6212" x="7216775" y="2919413"/>
          <p14:tracePt t="6213" x="7216775" y="2909888"/>
          <p14:tracePt t="6214" x="7216775" y="2901950"/>
          <p14:tracePt t="6216" x="7216775" y="2878138"/>
          <p14:tracePt t="6217" x="7224713" y="2870200"/>
          <p14:tracePt t="6218" x="7224713" y="2862263"/>
          <p14:tracePt t="6219" x="7224713" y="2854325"/>
          <p14:tracePt t="6220" x="7224713" y="2846388"/>
          <p14:tracePt t="6221" x="7224713" y="2830513"/>
          <p14:tracePt t="6222" x="7224713" y="2822575"/>
          <p14:tracePt t="6224" x="7224713" y="2806700"/>
          <p14:tracePt t="6225" x="7224713" y="2798763"/>
          <p14:tracePt t="6226" x="7224713" y="2790825"/>
          <p14:tracePt t="6227" x="7224713" y="2782888"/>
          <p14:tracePt t="6228" x="7224713" y="2774950"/>
          <p14:tracePt t="6230" x="7224713" y="2759075"/>
          <p14:tracePt t="6231" x="7224713" y="2751138"/>
          <p14:tracePt t="6232" x="7224713" y="2743200"/>
          <p14:tracePt t="6233" x="7224713" y="2735263"/>
          <p14:tracePt t="6235" x="7224713" y="2719388"/>
          <p14:tracePt t="6237" x="7224713" y="2711450"/>
          <p14:tracePt t="6238" x="7224713" y="2703513"/>
          <p14:tracePt t="6239" x="7224713" y="2695575"/>
          <p14:tracePt t="6240" x="7224713" y="2687638"/>
          <p14:tracePt t="6241" x="7224713" y="2679700"/>
          <p14:tracePt t="6242" x="7224713" y="2671763"/>
          <p14:tracePt t="6243" x="7224713" y="2663825"/>
          <p14:tracePt t="6245" x="7224713" y="2655888"/>
          <p14:tracePt t="6246" x="7224713" y="2647950"/>
          <p14:tracePt t="6247" x="7224713" y="2640013"/>
          <p14:tracePt t="6248" x="7224713" y="2632075"/>
          <p14:tracePt t="6250" x="7224713" y="2624138"/>
          <p14:tracePt t="6251" x="7224713" y="2616200"/>
          <p14:tracePt t="6253" x="7224713" y="2600325"/>
          <p14:tracePt t="6254" x="7224713" y="2592388"/>
          <p14:tracePt t="6256" x="7224713" y="2584450"/>
          <p14:tracePt t="6257" x="7224713" y="2566988"/>
          <p14:tracePt t="6259" x="7224713" y="2559050"/>
          <p14:tracePt t="6260" x="7224713" y="2551113"/>
          <p14:tracePt t="6261" x="7224713" y="2543175"/>
          <p14:tracePt t="6263" x="7224713" y="2527300"/>
          <p14:tracePt t="6266" x="7216775" y="2511425"/>
          <p14:tracePt t="6267" x="7216775" y="2503488"/>
          <p14:tracePt t="6268" x="7216775" y="2495550"/>
          <p14:tracePt t="6270" x="7216775" y="2479675"/>
          <p14:tracePt t="6272" x="7216775" y="2471738"/>
          <p14:tracePt t="6273" x="7216775" y="2463800"/>
          <p14:tracePt t="6274" x="7216775" y="2455863"/>
          <p14:tracePt t="6276" x="7216775" y="2447925"/>
          <p14:tracePt t="6277" x="7216775" y="2439988"/>
          <p14:tracePt t="6278" x="7216775" y="2432050"/>
          <p14:tracePt t="6279" x="7216775" y="2424113"/>
          <p14:tracePt t="6280" x="7208838" y="2416175"/>
          <p14:tracePt t="6281" x="7208838" y="2408238"/>
          <p14:tracePt t="6282" x="7208838" y="2400300"/>
          <p14:tracePt t="6284" x="7208838" y="2384425"/>
          <p14:tracePt t="6286" x="7200900" y="2376488"/>
          <p14:tracePt t="6287" x="7200900" y="2368550"/>
          <p14:tracePt t="6289" x="7200900" y="2352675"/>
          <p14:tracePt t="6290" x="7200900" y="2344738"/>
          <p14:tracePt t="6291" x="7200900" y="2336800"/>
          <p14:tracePt t="6293" x="7200900" y="2328863"/>
          <p14:tracePt t="6294" x="7200900" y="2320925"/>
          <p14:tracePt t="6295" x="7200900" y="2312988"/>
          <p14:tracePt t="6296" x="7192963" y="2305050"/>
          <p14:tracePt t="6297" x="7192963" y="2297113"/>
          <p14:tracePt t="6299" x="7192963" y="2281238"/>
          <p14:tracePt t="6301" x="7192963" y="2273300"/>
          <p14:tracePt t="6302" x="7192963" y="2265363"/>
          <p14:tracePt t="6303" x="7185025" y="2257425"/>
          <p14:tracePt t="6304" x="7185025" y="2249488"/>
          <p14:tracePt t="6305" x="7185025" y="2241550"/>
          <p14:tracePt t="6306" x="7185025" y="2233613"/>
          <p14:tracePt t="6307" x="7185025" y="2224088"/>
          <p14:tracePt t="6309" x="7185025" y="2216150"/>
          <p14:tracePt t="6310" x="7185025" y="2208213"/>
          <p14:tracePt t="6311" x="7177088" y="2200275"/>
          <p14:tracePt t="6312" x="7177088" y="2192338"/>
          <p14:tracePt t="6313" x="7169150" y="2184400"/>
          <p14:tracePt t="6314" x="7169150" y="2176463"/>
          <p14:tracePt t="6316" x="7169150" y="2160588"/>
          <p14:tracePt t="6318" x="7169150" y="2152650"/>
          <p14:tracePt t="6319" x="7169150" y="2144713"/>
          <p14:tracePt t="6321" x="7161213" y="2128838"/>
          <p14:tracePt t="6323" x="7161213" y="2112963"/>
          <p14:tracePt t="6325" x="7161213" y="2105025"/>
          <p14:tracePt t="6326" x="7153275" y="2097088"/>
          <p14:tracePt t="6328" x="7145338" y="2089150"/>
          <p14:tracePt t="6329" x="7145338" y="2081213"/>
          <p14:tracePt t="6330" x="7145338" y="2065338"/>
          <p14:tracePt t="6332" x="7145338" y="2057400"/>
          <p14:tracePt t="6333" x="7145338" y="2049463"/>
          <p14:tracePt t="6334" x="7135813" y="2049463"/>
          <p14:tracePt t="6335" x="7135813" y="2041525"/>
          <p14:tracePt t="6336" x="7135813" y="2033588"/>
          <p14:tracePt t="6337" x="7135813" y="2025650"/>
          <p14:tracePt t="6338" x="7127875" y="2025650"/>
          <p14:tracePt t="6339" x="7127875" y="2017713"/>
          <p14:tracePt t="6340" x="7127875" y="2009775"/>
          <p14:tracePt t="6341" x="7127875" y="2001838"/>
          <p14:tracePt t="6342" x="7127875" y="1993900"/>
          <p14:tracePt t="6343" x="7119938" y="1993900"/>
          <p14:tracePt t="6344" x="7119938" y="1985963"/>
          <p14:tracePt t="6345" x="7112000" y="1978025"/>
          <p14:tracePt t="6346" x="7112000" y="1970088"/>
          <p14:tracePt t="6348" x="7112000" y="1962150"/>
          <p14:tracePt t="6349" x="7112000" y="1954213"/>
          <p14:tracePt t="6350" x="7104063" y="1946275"/>
          <p14:tracePt t="6352" x="7104063" y="1930400"/>
          <p14:tracePt t="6354" x="7096125" y="1922463"/>
          <p14:tracePt t="6355" x="7088188" y="1914525"/>
          <p14:tracePt t="6356" x="7088188" y="1906588"/>
          <p14:tracePt t="6358" x="7088188" y="1898650"/>
          <p14:tracePt t="6359" x="7080250" y="1898650"/>
          <p14:tracePt t="6360" x="7080250" y="1890713"/>
          <p14:tracePt t="6361" x="7080250" y="1881188"/>
          <p14:tracePt t="6363" x="7072313" y="1873250"/>
          <p14:tracePt t="6364" x="7072313" y="1865313"/>
          <p14:tracePt t="6366" x="7064375" y="1857375"/>
          <p14:tracePt t="6367" x="7056438" y="1849438"/>
          <p14:tracePt t="6368" x="7056438" y="1841500"/>
          <p14:tracePt t="6369" x="7056438" y="1833563"/>
          <p14:tracePt t="6371" x="7048500" y="1825625"/>
          <p14:tracePt t="6372" x="7040563" y="1825625"/>
          <p14:tracePt t="6373" x="7040563" y="1817688"/>
          <p14:tracePt t="6374" x="7040563" y="1809750"/>
          <p14:tracePt t="6375" x="7032625" y="1801813"/>
          <p14:tracePt t="6378" x="7032625" y="1793875"/>
          <p14:tracePt t="6379" x="7024688" y="1793875"/>
          <p14:tracePt t="6380" x="7024688" y="1778000"/>
          <p14:tracePt t="6382" x="7024688" y="1770063"/>
          <p14:tracePt t="6383" x="7016750" y="1770063"/>
          <p14:tracePt t="6384" x="7008813" y="1762125"/>
          <p14:tracePt t="6386" x="7008813" y="1754188"/>
          <p14:tracePt t="6387" x="7000875" y="1746250"/>
          <p14:tracePt t="6389" x="7000875" y="1738313"/>
          <p14:tracePt t="6391" x="6985000" y="1730375"/>
          <p14:tracePt t="6392" x="6985000" y="1722438"/>
          <p14:tracePt t="6394" x="6977063" y="1714500"/>
          <p14:tracePt t="6396" x="6977063" y="1706563"/>
          <p14:tracePt t="6397" x="6969125" y="1698625"/>
          <p14:tracePt t="6399" x="6961188" y="1698625"/>
          <p14:tracePt t="6400" x="6961188" y="1690688"/>
          <p14:tracePt t="6402" x="6953250" y="1682750"/>
          <p14:tracePt t="6404" x="6953250" y="1674813"/>
          <p14:tracePt t="6405" x="6945313" y="1666875"/>
          <p14:tracePt t="6407" x="6937375" y="1666875"/>
          <p14:tracePt t="6408" x="6937375" y="1658938"/>
          <p14:tracePt t="6410" x="6929438" y="1651000"/>
          <p14:tracePt t="6412" x="6921500" y="1643063"/>
          <p14:tracePt t="6414" x="6913563" y="1635125"/>
          <p14:tracePt t="6417" x="6913563" y="1627188"/>
          <p14:tracePt t="6417" x="6905625" y="1627188"/>
          <p14:tracePt t="6419" x="6897688" y="1619250"/>
          <p14:tracePt t="6421" x="6889750" y="1611313"/>
          <p14:tracePt t="6422" x="6889750" y="1603375"/>
          <p14:tracePt t="6423" x="6881813" y="1603375"/>
          <p14:tracePt t="6425" x="6881813" y="1595438"/>
          <p14:tracePt t="6427" x="6873875" y="1595438"/>
          <p14:tracePt t="6428" x="6873875" y="1587500"/>
          <p14:tracePt t="6429" x="6865938" y="1579563"/>
          <p14:tracePt t="6430" x="6858000" y="1579563"/>
          <p14:tracePt t="6432" x="6850063" y="1571625"/>
          <p14:tracePt t="6434" x="6850063" y="1563688"/>
          <p14:tracePt t="6435" x="6842125" y="1563688"/>
          <p14:tracePt t="6436" x="6834188" y="1563688"/>
          <p14:tracePt t="6437" x="6834188" y="1555750"/>
          <p14:tracePt t="6438" x="6826250" y="1555750"/>
          <p14:tracePt t="6440" x="6818313" y="1547813"/>
          <p14:tracePt t="6441" x="6810375" y="1547813"/>
          <p14:tracePt t="6442" x="6810375" y="1538288"/>
          <p14:tracePt t="6445" x="6802438" y="1530350"/>
          <p14:tracePt t="6447" x="6794500" y="1530350"/>
          <p14:tracePt t="6449" x="6784975" y="1522413"/>
          <p14:tracePt t="6451" x="6777038" y="1514475"/>
          <p14:tracePt t="6452" x="6769100" y="1514475"/>
          <p14:tracePt t="6454" x="6769100" y="1506538"/>
          <p14:tracePt t="6455" x="6761163" y="1506538"/>
          <p14:tracePt t="6458" x="6753225" y="1498600"/>
          <p14:tracePt t="6459" x="6745288" y="1498600"/>
          <p14:tracePt t="6461" x="6737350" y="1490663"/>
          <p14:tracePt t="6463" x="6737350" y="1482725"/>
          <p14:tracePt t="6466" x="6721475" y="1482725"/>
          <p14:tracePt t="6468" x="6713538" y="1474788"/>
          <p14:tracePt t="6470" x="6705600" y="1474788"/>
          <p14:tracePt t="6472" x="6705600" y="1466850"/>
          <p14:tracePt t="6473" x="6697663" y="1458913"/>
          <p14:tracePt t="6474" x="6689725" y="1458913"/>
          <p14:tracePt t="6476" x="6681788" y="1458913"/>
          <p14:tracePt t="6478" x="6681788" y="1450975"/>
          <p14:tracePt t="6479" x="6673850" y="1450975"/>
          <p14:tracePt t="6481" x="6665913" y="1443038"/>
          <p14:tracePt t="6482" x="6657975" y="1443038"/>
          <p14:tracePt t="6485" x="6650038" y="1435100"/>
          <p14:tracePt t="6487" x="6650038" y="1427163"/>
          <p14:tracePt t="6488" x="6642100" y="1427163"/>
          <p14:tracePt t="6490" x="6626225" y="1427163"/>
          <p14:tracePt t="6491" x="6626225" y="1419225"/>
          <p14:tracePt t="6492" x="6618288" y="1419225"/>
          <p14:tracePt t="6493" x="6610350" y="1419225"/>
          <p14:tracePt t="6494" x="6610350" y="1411288"/>
          <p14:tracePt t="6496" x="6610350" y="1403350"/>
          <p14:tracePt t="6497" x="6602413" y="1403350"/>
          <p14:tracePt t="6498" x="6594475" y="1403350"/>
          <p14:tracePt t="6500" x="6586538" y="1403350"/>
          <p14:tracePt t="6501" x="6586538" y="1395413"/>
          <p14:tracePt t="6502" x="6578600" y="1395413"/>
          <p14:tracePt t="6504" x="6570663" y="1395413"/>
          <p14:tracePt t="6505" x="6570663" y="1387475"/>
          <p14:tracePt t="6506" x="6562725" y="1387475"/>
          <p14:tracePt t="6508" x="6554788" y="1387475"/>
          <p14:tracePt t="6509" x="6546850" y="1379538"/>
          <p14:tracePt t="6511" x="6538913" y="1379538"/>
          <p14:tracePt t="6513" x="6530975" y="1371600"/>
          <p14:tracePt t="6516" x="6515100" y="1363663"/>
          <p14:tracePt t="6518" x="6507163" y="1355725"/>
          <p14:tracePt t="6520" x="6499225" y="1355725"/>
          <p14:tracePt t="6521" x="6491288" y="1347788"/>
          <p14:tracePt t="6523" x="6483350" y="1347788"/>
          <p14:tracePt t="6524" x="6475413" y="1339850"/>
          <p14:tracePt t="6526" x="6467475" y="1339850"/>
          <p14:tracePt t="6527" x="6459538" y="1339850"/>
          <p14:tracePt t="6528" x="6459538" y="1331913"/>
          <p14:tracePt t="6529" x="6451600" y="1331913"/>
          <p14:tracePt t="6530" x="6442075" y="1331913"/>
          <p14:tracePt t="6531" x="6434138" y="1323975"/>
          <p14:tracePt t="6533" x="6426200" y="1323975"/>
          <p14:tracePt t="6534" x="6426200" y="1316038"/>
          <p14:tracePt t="6535" x="6426200" y="1308100"/>
          <p14:tracePt t="6536" x="6418263" y="1308100"/>
          <p14:tracePt t="6537" x="6410325" y="1308100"/>
          <p14:tracePt t="6538" x="6402388" y="1308100"/>
          <p14:tracePt t="6539" x="6394450" y="1300163"/>
          <p14:tracePt t="6540" x="6386513" y="1300163"/>
          <p14:tracePt t="6542" x="6378575" y="1292225"/>
          <p14:tracePt t="6543" x="6370638" y="1292225"/>
          <p14:tracePt t="6544" x="6370638" y="1284288"/>
          <p14:tracePt t="6545" x="6362700" y="1284288"/>
          <p14:tracePt t="6546" x="6354763" y="1284288"/>
          <p14:tracePt t="6548" x="6346825" y="1276350"/>
          <p14:tracePt t="6550" x="6338888" y="1268413"/>
          <p14:tracePt t="6551" x="6330950" y="1268413"/>
          <p14:tracePt t="6552" x="6323013" y="1268413"/>
          <p14:tracePt t="6554" x="6307138" y="1268413"/>
          <p14:tracePt t="6555" x="6307138" y="1260475"/>
          <p14:tracePt t="6556" x="6299200" y="1252538"/>
          <p14:tracePt t="6557" x="6291263" y="1252538"/>
          <p14:tracePt t="6559" x="6283325" y="1244600"/>
          <p14:tracePt t="6560" x="6275388" y="1244600"/>
          <p14:tracePt t="6562" x="6267450" y="1244600"/>
          <p14:tracePt t="6563" x="6259513" y="1236663"/>
          <p14:tracePt t="6564" x="6251575" y="1236663"/>
          <p14:tracePt t="6566" x="6243638" y="1228725"/>
          <p14:tracePt t="6568" x="6235700" y="1220788"/>
          <p14:tracePt t="6569" x="6227763" y="1220788"/>
          <p14:tracePt t="6570" x="6219825" y="1220788"/>
          <p14:tracePt t="6572" x="6203950" y="1220788"/>
          <p14:tracePt t="6573" x="6203950" y="1212850"/>
          <p14:tracePt t="6574" x="6196013" y="1212850"/>
          <p14:tracePt t="6576" x="6188075" y="1212850"/>
          <p14:tracePt t="6577" x="6180138" y="1204913"/>
          <p14:tracePt t="6578" x="6172200" y="1204913"/>
          <p14:tracePt t="6579" x="6172200" y="1195388"/>
          <p14:tracePt t="6580" x="6164263" y="1195388"/>
          <p14:tracePt t="6581" x="6156325" y="1195388"/>
          <p14:tracePt t="6582" x="6148388" y="1195388"/>
          <p14:tracePt t="6583" x="6140450" y="1195388"/>
          <p14:tracePt t="6584" x="6132513" y="1187450"/>
          <p14:tracePt t="6585" x="6124575" y="1187450"/>
          <p14:tracePt t="6587" x="6116638" y="1187450"/>
          <p14:tracePt t="6588" x="6108700" y="1187450"/>
          <p14:tracePt t="6589" x="6100763" y="1187450"/>
          <p14:tracePt t="6590" x="6091238" y="1179513"/>
          <p14:tracePt t="6592" x="6083300" y="1179513"/>
          <p14:tracePt t="6593" x="6075363" y="1179513"/>
          <p14:tracePt t="6594" x="6067425" y="1179513"/>
          <p14:tracePt t="6595" x="6059488" y="1171575"/>
          <p14:tracePt t="6597" x="6043613" y="1171575"/>
          <p14:tracePt t="6598" x="6043613" y="1163638"/>
          <p14:tracePt t="6599" x="6035675" y="1163638"/>
          <p14:tracePt t="6600" x="6027738" y="1163638"/>
          <p14:tracePt t="6601" x="6019800" y="1163638"/>
          <p14:tracePt t="6603" x="6011863" y="1155700"/>
          <p14:tracePt t="6604" x="6003925" y="1155700"/>
          <p14:tracePt t="6606" x="5995988" y="1155700"/>
          <p14:tracePt t="6607" x="5988050" y="1155700"/>
          <p14:tracePt t="6608" x="5980113" y="1155700"/>
          <p14:tracePt t="6609" x="5980113" y="1147763"/>
          <p14:tracePt t="6610" x="5972175" y="1147763"/>
          <p14:tracePt t="6611" x="5964238" y="1147763"/>
          <p14:tracePt t="6613" x="5956300" y="1139825"/>
          <p14:tracePt t="6614" x="5948363" y="1139825"/>
          <p14:tracePt t="6615" x="5940425" y="1139825"/>
          <p14:tracePt t="6616" x="5932488" y="1139825"/>
          <p14:tracePt t="6618" x="5924550" y="1139825"/>
          <p14:tracePt t="6619" x="5924550" y="1131888"/>
          <p14:tracePt t="6620" x="5916613" y="1131888"/>
          <p14:tracePt t="6621" x="5908675" y="1131888"/>
          <p14:tracePt t="6622" x="5900738" y="1131888"/>
          <p14:tracePt t="6624" x="5892800" y="1131888"/>
          <p14:tracePt t="6626" x="5884863" y="1131888"/>
          <p14:tracePt t="6627" x="5876925" y="1123950"/>
          <p14:tracePt t="6628" x="5868988" y="1123950"/>
          <p14:tracePt t="6630" x="5853113" y="1123950"/>
          <p14:tracePt t="6633" x="5845175" y="1116013"/>
          <p14:tracePt t="6635" x="5837238" y="1116013"/>
          <p14:tracePt t="6636" x="5837238" y="1108075"/>
          <p14:tracePt t="6637" x="5821363" y="1108075"/>
          <p14:tracePt t="6639" x="5813425" y="1108075"/>
          <p14:tracePt t="6640" x="5805488" y="1108075"/>
          <p14:tracePt t="6642" x="5797550" y="1108075"/>
          <p14:tracePt t="6644" x="5789613" y="1108075"/>
          <p14:tracePt t="6645" x="5789613" y="1100138"/>
          <p14:tracePt t="6646" x="5781675" y="1100138"/>
          <p14:tracePt t="6647" x="5773738" y="1100138"/>
          <p14:tracePt t="6649" x="5765800" y="1100138"/>
          <p14:tracePt t="6651" x="5757863" y="1100138"/>
          <p14:tracePt t="6652" x="5757863" y="1092200"/>
          <p14:tracePt t="6653" x="5749925" y="1092200"/>
          <p14:tracePt t="6654" x="5740400" y="1092200"/>
          <p14:tracePt t="6656" x="5732463" y="1084263"/>
          <p14:tracePt t="6659" x="5724525" y="1084263"/>
          <p14:tracePt t="6661" x="5716588" y="1084263"/>
          <p14:tracePt t="6662" x="5708650" y="1084263"/>
          <p14:tracePt t="6664" x="5700713" y="1084263"/>
          <p14:tracePt t="6667" x="5692775" y="1084263"/>
          <p14:tracePt t="6668" x="5692775" y="1076325"/>
          <p14:tracePt t="6669" x="5684838" y="1076325"/>
          <p14:tracePt t="6670" x="5676900" y="1076325"/>
          <p14:tracePt t="6672" x="5668963" y="1076325"/>
          <p14:tracePt t="6674" x="5668963" y="1068388"/>
          <p14:tracePt t="6675" x="5661025" y="1068388"/>
          <p14:tracePt t="6677" x="5653088" y="1068388"/>
          <p14:tracePt t="6679" x="5645150" y="1068388"/>
          <p14:tracePt t="6682" x="5637213" y="1068388"/>
          <p14:tracePt t="6684" x="5629275" y="1068388"/>
          <p14:tracePt t="6686" x="5621338" y="1068388"/>
          <p14:tracePt t="6687" x="5613400" y="1068388"/>
          <p14:tracePt t="6690" x="5605463" y="1068388"/>
          <p14:tracePt t="6692" x="5597525" y="1068388"/>
          <p14:tracePt t="6693" x="5589588" y="1068388"/>
          <p14:tracePt t="6694" x="5589588" y="1060450"/>
          <p14:tracePt t="6695" x="5581650" y="1060450"/>
          <p14:tracePt t="6698" x="5573713" y="1060450"/>
          <p14:tracePt t="6699" x="5565775" y="1052513"/>
          <p14:tracePt t="6701" x="5557838" y="1052513"/>
          <p14:tracePt t="6704" x="5549900" y="1052513"/>
          <p14:tracePt t="6706" x="5541963" y="1052513"/>
          <p14:tracePt t="6708" x="5526088" y="1052513"/>
          <p14:tracePt t="6711" x="5518150" y="1052513"/>
          <p14:tracePt t="6713" x="5510213" y="1044575"/>
          <p14:tracePt t="6714" x="5502275" y="1044575"/>
          <p14:tracePt t="6716" x="5494338" y="1044575"/>
          <p14:tracePt t="6718" x="5486400" y="1044575"/>
          <p14:tracePt t="6721" x="5470525" y="1044575"/>
          <p14:tracePt t="6723" x="5462588" y="1044575"/>
          <p14:tracePt t="6725" x="5454650" y="1044575"/>
          <p14:tracePt t="6727" x="5446713" y="1044575"/>
          <p14:tracePt t="6728" x="5438775" y="1044575"/>
          <p14:tracePt t="6730" x="5430838" y="1044575"/>
          <p14:tracePt t="6732" x="5422900" y="1044575"/>
          <p14:tracePt t="6733" x="5414963" y="1036638"/>
          <p14:tracePt t="6734" x="5407025" y="1036638"/>
          <p14:tracePt t="6736" x="5397500" y="1036638"/>
          <p14:tracePt t="6738" x="5389563" y="1036638"/>
          <p14:tracePt t="6740" x="5373688" y="1036638"/>
          <p14:tracePt t="6742" x="5365750" y="1036638"/>
          <p14:tracePt t="6744" x="5357813" y="1036638"/>
          <p14:tracePt t="6745" x="5349875" y="1036638"/>
          <p14:tracePt t="6746" x="5349875" y="1028700"/>
          <p14:tracePt t="6747" x="5341938" y="1028700"/>
          <p14:tracePt t="6749" x="5334000" y="1028700"/>
          <p14:tracePt t="6750" x="5326063" y="1028700"/>
          <p14:tracePt t="6751" x="5318125" y="1028700"/>
          <p14:tracePt t="6753" x="5310188" y="1028700"/>
          <p14:tracePt t="6755" x="5294313" y="1020763"/>
          <p14:tracePt t="6757" x="5286375" y="1020763"/>
          <p14:tracePt t="6759" x="5270500" y="1020763"/>
          <p14:tracePt t="6761" x="5262563" y="1020763"/>
          <p14:tracePt t="6763" x="5254625" y="1020763"/>
          <p14:tracePt t="6764" x="5246688" y="1020763"/>
          <p14:tracePt t="6765" x="5238750" y="1020763"/>
          <p14:tracePt t="6767" x="5230813" y="1020763"/>
          <p14:tracePt t="6769" x="5214938" y="1020763"/>
          <p14:tracePt t="6770" x="5214938" y="1012825"/>
          <p14:tracePt t="6771" x="5207000" y="1012825"/>
          <p14:tracePt t="6773" x="5191125" y="1012825"/>
          <p14:tracePt t="6775" x="5183188" y="1012825"/>
          <p14:tracePt t="6776" x="5175250" y="1012825"/>
          <p14:tracePt t="6778" x="5167313" y="1012825"/>
          <p14:tracePt t="6779" x="5159375" y="1012825"/>
          <p14:tracePt t="6781" x="5151438" y="1012825"/>
          <p14:tracePt t="6782" x="5143500" y="1012825"/>
          <p14:tracePt t="6783" x="5135563" y="1012825"/>
          <p14:tracePt t="6785" x="5127625" y="1012825"/>
          <p14:tracePt t="6786" x="5119688" y="1012825"/>
          <p14:tracePt t="6788" x="5111750" y="1012825"/>
          <p14:tracePt t="6789" x="5103813" y="1012825"/>
          <p14:tracePt t="6791" x="5095875" y="1012825"/>
          <p14:tracePt t="6793" x="5087938" y="1012825"/>
          <p14:tracePt t="6794" x="5080000" y="1012825"/>
          <p14:tracePt t="6795" x="5072063" y="1012825"/>
          <p14:tracePt t="6797" x="5064125" y="1012825"/>
          <p14:tracePt t="6799" x="5056188" y="1004888"/>
          <p14:tracePt t="6800" x="5046663" y="1004888"/>
          <p14:tracePt t="6802" x="5038725" y="1004888"/>
          <p14:tracePt t="6804" x="5030788" y="1004888"/>
          <p14:tracePt t="6806" x="5022850" y="1004888"/>
          <p14:tracePt t="6807" x="5014913" y="1004888"/>
          <p14:tracePt t="6808" x="5006975" y="1004888"/>
          <p14:tracePt t="6809" x="5006975" y="996950"/>
          <p14:tracePt t="6811" x="4999038" y="996950"/>
          <p14:tracePt t="6813" x="4991100" y="996950"/>
          <p14:tracePt t="6814" x="4983163" y="996950"/>
          <p14:tracePt t="6816" x="4975225" y="996950"/>
          <p14:tracePt t="6818" x="4967288" y="996950"/>
          <p14:tracePt t="6819" x="4959350" y="996950"/>
          <p14:tracePt t="6821" x="4951413" y="996950"/>
          <p14:tracePt t="6822" x="4943475" y="996950"/>
          <p14:tracePt t="6825" x="4927600" y="996950"/>
          <p14:tracePt t="6827" x="4919663" y="996950"/>
          <p14:tracePt t="6830" x="4903788" y="996950"/>
          <p14:tracePt t="6832" x="4895850" y="996950"/>
          <p14:tracePt t="6834" x="4887913" y="996950"/>
          <p14:tracePt t="6836" x="4879975" y="996950"/>
          <p14:tracePt t="6837" x="4872038" y="996950"/>
          <p14:tracePt t="6838" x="4864100" y="996950"/>
          <p14:tracePt t="6841" x="4848225" y="996950"/>
          <p14:tracePt t="6843" x="4840288" y="996950"/>
          <p14:tracePt t="6846" x="4824413" y="996950"/>
          <p14:tracePt t="6848" x="4816475" y="996950"/>
          <p14:tracePt t="6850" x="4808538" y="996950"/>
          <p14:tracePt t="6852" x="4800600" y="996950"/>
          <p14:tracePt t="6853" x="4792663" y="996950"/>
          <p14:tracePt t="6854" x="4784725" y="996950"/>
          <p14:tracePt t="6856" x="4776788" y="996950"/>
          <p14:tracePt t="6857" x="4768850" y="1004888"/>
          <p14:tracePt t="6859" x="4760913" y="1004888"/>
          <p14:tracePt t="6861" x="4752975" y="1004888"/>
          <p14:tracePt t="6862" x="4745038" y="1004888"/>
          <p14:tracePt t="6864" x="4737100" y="1004888"/>
          <p14:tracePt t="6866" x="4729163" y="1012825"/>
          <p14:tracePt t="6867" x="4721225" y="1012825"/>
          <p14:tracePt t="6868" x="4713288" y="1012825"/>
          <p14:tracePt t="6869" x="4705350" y="1012825"/>
          <p14:tracePt t="6871" x="4695825" y="1012825"/>
          <p14:tracePt t="6873" x="4679950" y="1012825"/>
          <p14:tracePt t="6875" x="4672013" y="1012825"/>
          <p14:tracePt t="6876" x="4664075" y="1012825"/>
          <p14:tracePt t="6877" x="4656138" y="1012825"/>
          <p14:tracePt t="6878" x="4656138" y="1020763"/>
          <p14:tracePt t="6879" x="4648200" y="1020763"/>
          <p14:tracePt t="6880" x="4640263" y="1020763"/>
          <p14:tracePt t="6882" x="4632325" y="1028700"/>
          <p14:tracePt t="6884" x="4616450" y="1028700"/>
          <p14:tracePt t="6886" x="4608513" y="1028700"/>
          <p14:tracePt t="6887" x="4600575" y="1028700"/>
          <p14:tracePt t="6889" x="4592638" y="1028700"/>
          <p14:tracePt t="6890" x="4584700" y="1036638"/>
          <p14:tracePt t="6891" x="4576763" y="1036638"/>
          <p14:tracePt t="6893" x="4568825" y="1036638"/>
          <p14:tracePt t="6894" x="4560888" y="1036638"/>
          <p14:tracePt t="6895" x="4552950" y="1036638"/>
          <p14:tracePt t="6899" x="4529138" y="1052513"/>
          <p14:tracePt t="6900" x="4521200" y="1052513"/>
          <p14:tracePt t="6902" x="4513263" y="1052513"/>
          <p14:tracePt t="6903" x="4505325" y="1052513"/>
          <p14:tracePt t="6905" x="4489450" y="1060450"/>
          <p14:tracePt t="6907" x="4481513" y="1060450"/>
          <p14:tracePt t="6909" x="4465638" y="1060450"/>
          <p14:tracePt t="6910" x="4465638" y="1068388"/>
          <p14:tracePt t="6911" x="4457700" y="1068388"/>
          <p14:tracePt t="6913" x="4449763" y="1068388"/>
          <p14:tracePt t="6914" x="4441825" y="1068388"/>
          <p14:tracePt t="6916" x="4433888" y="1076325"/>
          <p14:tracePt t="6917" x="4425950" y="1076325"/>
          <p14:tracePt t="6918" x="4418013" y="1076325"/>
          <p14:tracePt t="6919" x="4410075" y="1076325"/>
          <p14:tracePt t="6920" x="4410075" y="1084263"/>
          <p14:tracePt t="6921" x="4402138" y="1084263"/>
          <p14:tracePt t="6922" x="4394200" y="1084263"/>
          <p14:tracePt t="6924" x="4386263" y="1084263"/>
          <p14:tracePt t="6925" x="4378325" y="1092200"/>
          <p14:tracePt t="6927" x="4370388" y="1092200"/>
          <p14:tracePt t="6928" x="4362450" y="1092200"/>
          <p14:tracePt t="6929" x="4352925" y="1100138"/>
          <p14:tracePt t="6931" x="4344988" y="1100138"/>
          <p14:tracePt t="6933" x="4337050" y="1108075"/>
          <p14:tracePt t="6935" x="4329113" y="1108075"/>
          <p14:tracePt t="6936" x="4321175" y="1108075"/>
          <p14:tracePt t="6937" x="4313238" y="1108075"/>
          <p14:tracePt t="6939" x="4305300" y="1116013"/>
          <p14:tracePt t="6941" x="4297363" y="1116013"/>
          <p14:tracePt t="6942" x="4289425" y="1116013"/>
          <p14:tracePt t="6944" x="4281488" y="1116013"/>
          <p14:tracePt t="6945" x="4281488" y="1123950"/>
          <p14:tracePt t="6947" x="4265613" y="1123950"/>
          <p14:tracePt t="6950" x="4257675" y="1123950"/>
          <p14:tracePt t="6951" x="4257675" y="1131888"/>
          <p14:tracePt t="6952" x="4249738" y="1131888"/>
          <p14:tracePt t="6953" x="4241800" y="1131888"/>
          <p14:tracePt t="6955" x="4233863" y="1131888"/>
          <p14:tracePt t="6957" x="4225925" y="1131888"/>
          <p14:tracePt t="6959" x="4217988" y="1131888"/>
          <p14:tracePt t="6960" x="4210050" y="1131888"/>
          <p14:tracePt t="6962" x="4210050" y="1139825"/>
          <p14:tracePt t="6963" x="4202113" y="1139825"/>
          <p14:tracePt t="6964" x="4202113" y="1147763"/>
          <p14:tracePt t="6965" x="4194175" y="1147763"/>
          <p14:tracePt t="6968" x="4186238" y="1147763"/>
          <p14:tracePt t="6969" x="4178300" y="1147763"/>
          <p14:tracePt t="6971" x="4178300" y="1155700"/>
          <p14:tracePt t="6972" x="4170363" y="1155700"/>
          <p14:tracePt t="6974" x="4162425" y="1155700"/>
          <p14:tracePt t="6976" x="4154488" y="1155700"/>
          <p14:tracePt t="6979" x="4146550" y="1155700"/>
          <p14:tracePt t="6980" x="4138613" y="1155700"/>
          <p14:tracePt t="6983" x="4130675" y="1163638"/>
          <p14:tracePt t="6986" x="4122738" y="1163638"/>
          <p14:tracePt t="6988" x="4114800" y="1163638"/>
          <p14:tracePt t="6990" x="4106863" y="1163638"/>
          <p14:tracePt t="6992" x="4098925" y="1163638"/>
          <p14:tracePt t="6993" x="4098925" y="1171575"/>
          <p14:tracePt t="6995" x="4090988" y="1171575"/>
          <p14:tracePt t="6998" x="4083050" y="1171575"/>
          <p14:tracePt t="6999" x="4075113" y="1171575"/>
          <p14:tracePt t="7000" x="4075113" y="1179513"/>
          <p14:tracePt t="7002" x="4067175" y="1179513"/>
          <p14:tracePt t="7005" x="4059238" y="1179513"/>
          <p14:tracePt t="7008" x="4051300" y="1179513"/>
          <p14:tracePt t="7009" x="4043363" y="1187450"/>
          <p14:tracePt t="7012" x="4035425" y="1187450"/>
          <p14:tracePt t="7014" x="4027488" y="1187450"/>
          <p14:tracePt t="7017" x="4019550" y="1195388"/>
          <p14:tracePt t="7018" x="4011613" y="1195388"/>
          <p14:tracePt t="7020" x="4002088" y="1195388"/>
          <p14:tracePt t="7023" x="3994150" y="1195388"/>
          <p14:tracePt t="7025" x="3994150" y="1204913"/>
          <p14:tracePt t="7026" x="3986213" y="1204913"/>
          <p14:tracePt t="7027" x="3978275" y="1204913"/>
          <p14:tracePt t="7029" x="3970338" y="1212850"/>
          <p14:tracePt t="7031" x="3962400" y="1212850"/>
          <p14:tracePt t="7033" x="3954463" y="1212850"/>
          <p14:tracePt t="7035" x="3946525" y="1212850"/>
          <p14:tracePt t="7036" x="3946525" y="1220788"/>
          <p14:tracePt t="7037" x="3938588" y="1220788"/>
          <p14:tracePt t="7039" x="3930650" y="1220788"/>
          <p14:tracePt t="7041" x="3922713" y="1228725"/>
          <p14:tracePt t="7043" x="3914775" y="1228725"/>
          <p14:tracePt t="7045" x="3906838" y="1228725"/>
          <p14:tracePt t="7047" x="3898900" y="1228725"/>
          <p14:tracePt t="7049" x="3898900" y="1236663"/>
          <p14:tracePt t="7050" x="3890963" y="1236663"/>
          <p14:tracePt t="7051" x="3883025" y="1236663"/>
          <p14:tracePt t="7052" x="3883025" y="1244600"/>
          <p14:tracePt t="7053" x="3875088" y="1244600"/>
          <p14:tracePt t="7055" x="3867150" y="1244600"/>
          <p14:tracePt t="7057" x="3859213" y="1252538"/>
          <p14:tracePt t="7058" x="3851275" y="1252538"/>
          <p14:tracePt t="7060" x="3843338" y="1252538"/>
          <p14:tracePt t="7063" x="3835400" y="1252538"/>
          <p14:tracePt t="7064" x="3835400" y="1268413"/>
          <p14:tracePt t="7065" x="3827463" y="1268413"/>
          <p14:tracePt t="7066" x="3819525" y="1268413"/>
          <p14:tracePt t="7068" x="3811588" y="1268413"/>
          <p14:tracePt t="7071" x="3803650" y="1268413"/>
          <p14:tracePt t="7072" x="3803650" y="1276350"/>
          <p14:tracePt t="7073" x="3795713" y="1276350"/>
          <p14:tracePt t="7074" x="3787775" y="1276350"/>
          <p14:tracePt t="7077" x="3779838" y="1276350"/>
          <p14:tracePt t="7079" x="3779838" y="1284288"/>
          <p14:tracePt t="7080" x="3771900" y="1284288"/>
          <p14:tracePt t="7083" x="3763963" y="1284288"/>
          <p14:tracePt t="7084" x="3756025" y="1292225"/>
          <p14:tracePt t="7086" x="3756025" y="1300163"/>
          <p14:tracePt t="7087" x="3748088" y="1300163"/>
          <p14:tracePt t="7090" x="3740150" y="1300163"/>
          <p14:tracePt t="7093" x="3732213" y="1300163"/>
          <p14:tracePt t="7094" x="3732213" y="1308100"/>
          <p14:tracePt t="7095" x="3724275" y="1308100"/>
          <p14:tracePt t="7097" x="3724275" y="1316038"/>
          <p14:tracePt t="7098" x="3716338" y="1316038"/>
          <p14:tracePt t="7101" x="3708400" y="1316038"/>
          <p14:tracePt t="7103" x="3700463" y="1316038"/>
          <p14:tracePt t="7104" x="3700463" y="1323975"/>
          <p14:tracePt t="7106" x="3692525" y="1331913"/>
          <p14:tracePt t="7108" x="3684588" y="1331913"/>
          <p14:tracePt t="7111" x="3684588" y="1339850"/>
          <p14:tracePt t="7112" x="3676650" y="1339850"/>
          <p14:tracePt t="7116" x="3660775" y="1339850"/>
          <p14:tracePt t="7117" x="3660775" y="1347788"/>
          <p14:tracePt t="7119" x="3651250" y="1347788"/>
          <p14:tracePt t="7122" x="3643313" y="1355725"/>
          <p14:tracePt t="7125" x="3643313" y="1363663"/>
          <p14:tracePt t="7126" x="3635375" y="1363663"/>
          <p14:tracePt t="7127" x="3627438" y="1363663"/>
          <p14:tracePt t="7129" x="3627438" y="1371600"/>
          <p14:tracePt t="7130" x="3619500" y="1371600"/>
          <p14:tracePt t="7133" x="3611563" y="1371600"/>
          <p14:tracePt t="7135" x="3611563" y="1379538"/>
          <p14:tracePt t="7136" x="3603625" y="1379538"/>
          <p14:tracePt t="7138" x="3595688" y="1379538"/>
          <p14:tracePt t="7140" x="3595688" y="1387475"/>
          <p14:tracePt t="7142" x="3587750" y="1387475"/>
          <p14:tracePt t="7143" x="3587750" y="1395413"/>
          <p14:tracePt t="7145" x="3579813" y="1395413"/>
          <p14:tracePt t="7147" x="3579813" y="1403350"/>
          <p14:tracePt t="7148" x="3571875" y="1403350"/>
          <p14:tracePt t="7150" x="3563938" y="1403350"/>
          <p14:tracePt t="7154" x="3556000" y="1411288"/>
          <p14:tracePt t="7157" x="3548063" y="1411288"/>
          <p14:tracePt t="7159" x="3548063" y="1419225"/>
          <p14:tracePt t="7160" x="3540125" y="1419225"/>
          <p14:tracePt t="7161" x="3532188" y="1427163"/>
          <p14:tracePt t="7166" x="3524250" y="1427163"/>
          <p14:tracePt t="7167" x="3524250" y="1435100"/>
          <p14:tracePt t="7168" x="3516313" y="1435100"/>
          <p14:tracePt t="7171" x="3508375" y="1435100"/>
          <p14:tracePt t="7172" x="3508375" y="1443038"/>
          <p14:tracePt t="7173" x="3500438" y="1443038"/>
          <p14:tracePt t="7175" x="3492500" y="1443038"/>
          <p14:tracePt t="7177" x="3492500" y="1450975"/>
          <p14:tracePt t="7178" x="3484563" y="1450975"/>
          <p14:tracePt t="7181" x="3484563" y="1458913"/>
          <p14:tracePt t="7182" x="3468688" y="1458913"/>
          <p14:tracePt t="7184" x="3468688" y="1466850"/>
          <p14:tracePt t="7185" x="3460750" y="1466850"/>
          <p14:tracePt t="7188" x="3452813" y="1474788"/>
          <p14:tracePt t="7191" x="3444875" y="1474788"/>
          <p14:tracePt t="7192" x="3444875" y="1482725"/>
          <p14:tracePt t="7193" x="3436938" y="1482725"/>
          <p14:tracePt t="7195" x="3429000" y="1482725"/>
          <p14:tracePt t="7197" x="3421063" y="1490663"/>
          <p14:tracePt t="7198" x="3421063" y="1498600"/>
          <p14:tracePt t="7200" x="3413125" y="1498600"/>
          <p14:tracePt t="7202" x="3405188" y="1506538"/>
          <p14:tracePt t="7205" x="3397250" y="1506538"/>
          <p14:tracePt t="7206" x="3397250" y="1514475"/>
          <p14:tracePt t="7207" x="3389313" y="1514475"/>
          <p14:tracePt t="7209" x="3389313" y="1522413"/>
          <p14:tracePt t="7210" x="3381375" y="1522413"/>
          <p14:tracePt t="7212" x="3373438" y="1530350"/>
          <p14:tracePt t="7214" x="3365500" y="1530350"/>
          <p14:tracePt t="7216" x="3365500" y="1538288"/>
          <p14:tracePt t="7217" x="3357563" y="1538288"/>
          <p14:tracePt t="7220" x="3357563" y="1547813"/>
          <p14:tracePt t="7222" x="3349625" y="1547813"/>
          <p14:tracePt t="7223" x="3349625" y="1555750"/>
          <p14:tracePt t="7224" x="3341688" y="1563688"/>
          <p14:tracePt t="7226" x="3333750" y="1563688"/>
          <p14:tracePt t="7228" x="3325813" y="1563688"/>
          <p14:tracePt t="7229" x="3325813" y="1571625"/>
          <p14:tracePt t="7230" x="3317875" y="1571625"/>
          <p14:tracePt t="7232" x="3308350" y="1579563"/>
          <p14:tracePt t="7235" x="3300413" y="1579563"/>
          <p14:tracePt t="7236" x="3300413" y="1587500"/>
          <p14:tracePt t="7238" x="3292475" y="1587500"/>
          <p14:tracePt t="7239" x="3284538" y="1595438"/>
          <p14:tracePt t="7241" x="3284538" y="1603375"/>
          <p14:tracePt t="7242" x="3276600" y="1603375"/>
          <p14:tracePt t="7245" x="3268663" y="1611313"/>
          <p14:tracePt t="7247" x="3260725" y="1611313"/>
          <p14:tracePt t="7248" x="3260725" y="1619250"/>
          <p14:tracePt t="7249" x="3252788" y="1619250"/>
          <p14:tracePt t="7250" x="3252788" y="1627188"/>
          <p14:tracePt t="7251" x="3244850" y="1627188"/>
          <p14:tracePt t="7253" x="3244850" y="1635125"/>
          <p14:tracePt t="7254" x="3236913" y="1635125"/>
          <p14:tracePt t="7256" x="3228975" y="1643063"/>
          <p14:tracePt t="7257" x="3221038" y="1643063"/>
          <p14:tracePt t="7260" x="3221038" y="1651000"/>
          <p14:tracePt t="7261" x="3213100" y="1658938"/>
          <p14:tracePt t="7264" x="3205163" y="1658938"/>
          <p14:tracePt t="7265" x="3205163" y="1666875"/>
          <p14:tracePt t="7267" x="3189288" y="1666875"/>
          <p14:tracePt t="7268" x="3189288" y="1674813"/>
          <p14:tracePt t="7270" x="3181350" y="1674813"/>
          <p14:tracePt t="7271" x="3181350" y="1682750"/>
          <p14:tracePt t="7273" x="3173413" y="1690688"/>
          <p14:tracePt t="7274" x="3165475" y="1690688"/>
          <p14:tracePt t="7276" x="3165475" y="1698625"/>
          <p14:tracePt t="7277" x="3157538" y="1698625"/>
          <p14:tracePt t="7279" x="3149600" y="1706563"/>
          <p14:tracePt t="7283" x="3141663" y="1714500"/>
          <p14:tracePt t="7285" x="3141663" y="1722438"/>
          <p14:tracePt t="7286" x="3133725" y="1722438"/>
          <p14:tracePt t="7287" x="3125788" y="1722438"/>
          <p14:tracePt t="7288" x="3125788" y="1730375"/>
          <p14:tracePt t="7290" x="3117850" y="1730375"/>
          <p14:tracePt t="7292" x="3117850" y="1738313"/>
          <p14:tracePt t="7294" x="3109913" y="1738313"/>
          <p14:tracePt t="7295" x="3109913" y="1746250"/>
          <p14:tracePt t="7297" x="3101975" y="1746250"/>
          <p14:tracePt t="7298" x="3101975" y="1754188"/>
          <p14:tracePt t="7300" x="3094038" y="1762125"/>
          <p14:tracePt t="7302" x="3086100" y="1762125"/>
          <p14:tracePt t="7305" x="3086100" y="1770063"/>
          <p14:tracePt t="7306" x="3078163" y="1770063"/>
          <p14:tracePt t="7307" x="3078163" y="1778000"/>
          <p14:tracePt t="7309" x="3070225" y="1778000"/>
          <p14:tracePt t="7311" x="3070225" y="1785938"/>
          <p14:tracePt t="7312" x="3062288" y="1785938"/>
          <p14:tracePt t="7315" x="3062288" y="1793875"/>
          <p14:tracePt t="7316" x="3054350" y="1793875"/>
          <p14:tracePt t="7319" x="3054350" y="1801813"/>
          <p14:tracePt t="7320" x="3046413" y="1801813"/>
          <p14:tracePt t="7322" x="3038475" y="1809750"/>
          <p14:tracePt t="7325" x="3030538" y="1817688"/>
          <p14:tracePt t="7329" x="3030538" y="1825625"/>
          <p14:tracePt t="7330" x="3022600" y="1825625"/>
          <p14:tracePt t="7334" x="3014663" y="1833563"/>
          <p14:tracePt t="7336" x="3014663" y="1841500"/>
          <p14:tracePt t="7337" x="3006725" y="1841500"/>
          <p14:tracePt t="7339" x="3006725" y="1849438"/>
          <p14:tracePt t="7342" x="2998788" y="1849438"/>
          <p14:tracePt t="7344" x="2998788" y="1857375"/>
          <p14:tracePt t="7345" x="2990850" y="1857375"/>
          <p14:tracePt t="7348" x="2990850" y="1865313"/>
          <p14:tracePt t="7350" x="2982913" y="1865313"/>
          <p14:tracePt t="7353" x="2974975" y="1873250"/>
          <p14:tracePt t="7354" x="2974975" y="1881188"/>
          <p14:tracePt t="7356" x="2967038" y="1881188"/>
          <p14:tracePt t="7359" x="2967038" y="1890713"/>
          <p14:tracePt t="7363" x="2967038" y="1898650"/>
          <p14:tracePt t="7364" x="2957513" y="1898650"/>
          <p14:tracePt t="7367" x="2957513" y="1906588"/>
          <p14:tracePt t="7369" x="2949575" y="1906588"/>
          <p14:tracePt t="7371" x="2949575" y="1914525"/>
          <p14:tracePt t="7372" x="2941638" y="1914525"/>
          <p14:tracePt t="7374" x="2941638" y="1922463"/>
          <p14:tracePt t="7377" x="2933700" y="1922463"/>
          <p14:tracePt t="7381" x="2933700" y="1930400"/>
          <p14:tracePt t="7383" x="2925763" y="1930400"/>
          <p14:tracePt t="7385" x="2925763" y="1938338"/>
          <p14:tracePt t="7388" x="2925763" y="1946275"/>
          <p14:tracePt t="7389" x="2917825" y="1946275"/>
          <p14:tracePt t="7393" x="2917825" y="1954213"/>
          <p14:tracePt t="7394" x="2909888" y="1954213"/>
          <p14:tracePt t="7397" x="2901950" y="1954213"/>
          <p14:tracePt t="7398" x="2901950" y="1962150"/>
          <p14:tracePt t="7404" x="2901950" y="1970088"/>
          <p14:tracePt t="7405" x="2894013" y="1978025"/>
          <p14:tracePt t="7410" x="2886075" y="1985963"/>
          <p14:tracePt t="7417" x="2870200" y="1993900"/>
          <p14:tracePt t="7421" x="2870200" y="2001838"/>
          <p14:tracePt t="7424" x="2862263" y="2009775"/>
          <p14:tracePt t="7430" x="2862263" y="2017713"/>
          <p14:tracePt t="7431" x="2854325" y="2025650"/>
          <p14:tracePt t="7434" x="2846388" y="2025650"/>
          <p14:tracePt t="7438" x="2838450" y="2041525"/>
          <p14:tracePt t="7444" x="2838450" y="2049463"/>
          <p14:tracePt t="7445" x="2830513" y="2049463"/>
          <p14:tracePt t="7450" x="2822575" y="2057400"/>
          <p14:tracePt t="7452" x="2814638" y="2065338"/>
          <p14:tracePt t="7455" x="2814638" y="2073275"/>
          <p14:tracePt t="7459" x="2806700" y="2081213"/>
          <p14:tracePt t="7460" x="2806700" y="2089150"/>
          <p14:tracePt t="7464" x="2798763" y="2089150"/>
          <p14:tracePt t="7466" x="2798763" y="2097088"/>
          <p14:tracePt t="7467" x="2798763" y="2105025"/>
          <p14:tracePt t="7470" x="2782888" y="2105025"/>
          <p14:tracePt t="7471" x="2782888" y="2112963"/>
          <p14:tracePt t="7475" x="2774950" y="2120900"/>
          <p14:tracePt t="7476" x="2774950" y="2128838"/>
          <p14:tracePt t="7480" x="2767013" y="2136775"/>
          <p14:tracePt t="7484" x="2767013" y="2144713"/>
          <p14:tracePt t="7486" x="2759075" y="2144713"/>
          <p14:tracePt t="7488" x="2751138" y="2144713"/>
          <p14:tracePt t="7489" x="2751138" y="2160588"/>
          <p14:tracePt t="7492" x="2743200" y="2160588"/>
          <p14:tracePt t="7493" x="2743200" y="2168525"/>
          <p14:tracePt t="7496" x="2743200" y="2176463"/>
          <p14:tracePt t="7497" x="2735263" y="2176463"/>
          <p14:tracePt t="7500" x="2735263" y="2184400"/>
          <p14:tracePt t="7502" x="2727325" y="2192338"/>
          <p14:tracePt t="7504" x="2719388" y="2192338"/>
          <p14:tracePt t="7505" x="2719388" y="2200275"/>
          <p14:tracePt t="7508" x="2719388" y="2208213"/>
          <p14:tracePt t="7510" x="2711450" y="2216150"/>
          <p14:tracePt t="7512" x="2711450" y="2224088"/>
          <p14:tracePt t="7515" x="2703513" y="2233613"/>
          <p14:tracePt t="7517" x="2703513" y="2241550"/>
          <p14:tracePt t="7522" x="2687638" y="2257425"/>
          <p14:tracePt t="7523" x="2687638" y="2265363"/>
          <p14:tracePt t="7527" x="2679700" y="2273300"/>
          <p14:tracePt t="7528" x="2679700" y="2281238"/>
          <p14:tracePt t="7531" x="2671763" y="2289175"/>
          <p14:tracePt t="7534" x="2671763" y="2297113"/>
          <p14:tracePt t="7536" x="2663825" y="2312988"/>
          <p14:tracePt t="7538" x="2655888" y="2312988"/>
          <p14:tracePt t="7539" x="2655888" y="2320925"/>
          <p14:tracePt t="7542" x="2655888" y="2328863"/>
          <p14:tracePt t="7544" x="2647950" y="2336800"/>
          <p14:tracePt t="7546" x="2647950" y="2344738"/>
          <p14:tracePt t="7548" x="2640013" y="2352675"/>
          <p14:tracePt t="7550" x="2640013" y="2360613"/>
          <p14:tracePt t="7552" x="2640013" y="2368550"/>
          <p14:tracePt t="7554" x="2632075" y="2376488"/>
          <p14:tracePt t="7557" x="2624138" y="2384425"/>
          <p14:tracePt t="7558" x="2624138" y="2392363"/>
          <p14:tracePt t="7560" x="2624138" y="2400300"/>
          <p14:tracePt t="7562" x="2616200" y="2408238"/>
          <p14:tracePt t="7565" x="2616200" y="2416175"/>
          <p14:tracePt t="7568" x="2606675" y="2424113"/>
          <p14:tracePt t="7571" x="2598738" y="2439988"/>
          <p14:tracePt t="7572" x="2598738" y="2447925"/>
          <p14:tracePt t="7573" x="2590800" y="2447925"/>
          <p14:tracePt t="7574" x="2590800" y="2455863"/>
          <p14:tracePt t="7576" x="2590800" y="2463800"/>
          <p14:tracePt t="7578" x="2590800" y="2471738"/>
          <p14:tracePt t="7579" x="2582863" y="2479675"/>
          <p14:tracePt t="7580" x="2582863" y="2487613"/>
          <p14:tracePt t="7583" x="2574925" y="2495550"/>
          <p14:tracePt t="7584" x="2574925" y="2503488"/>
          <p14:tracePt t="7586" x="2574925" y="2519363"/>
          <p14:tracePt t="7587" x="2566988" y="2519363"/>
          <p14:tracePt t="7589" x="2566988" y="2527300"/>
          <p14:tracePt t="7591" x="2566988" y="2535238"/>
          <p14:tracePt t="7592" x="2559050" y="2535238"/>
          <p14:tracePt t="7593" x="2559050" y="2543175"/>
          <p14:tracePt t="7594" x="2559050" y="2551113"/>
          <p14:tracePt t="7596" x="2551113" y="2559050"/>
          <p14:tracePt t="7599" x="2551113" y="2566988"/>
          <p14:tracePt t="7600" x="2551113" y="2576513"/>
          <p14:tracePt t="7602" x="2551113" y="2584450"/>
          <p14:tracePt t="7603" x="2543175" y="2592388"/>
          <p14:tracePt t="7604" x="2535238" y="2592388"/>
          <p14:tracePt t="7605" x="2535238" y="2600325"/>
          <p14:tracePt t="7606" x="2535238" y="2608263"/>
          <p14:tracePt t="7608" x="2535238" y="2616200"/>
          <p14:tracePt t="7610" x="2535238" y="2624138"/>
          <p14:tracePt t="7612" x="2527300" y="2632075"/>
          <p14:tracePt t="7613" x="2527300" y="2640013"/>
          <p14:tracePt t="7616" x="2527300" y="2647950"/>
          <p14:tracePt t="7617" x="2527300" y="2655888"/>
          <p14:tracePt t="7620" x="2527300" y="2671763"/>
          <p14:tracePt t="7621" x="2519363" y="2671763"/>
          <p14:tracePt t="7623" x="2519363" y="2679700"/>
          <p14:tracePt t="7624" x="2519363" y="2687638"/>
          <p14:tracePt t="7625" x="2519363" y="2695575"/>
          <p14:tracePt t="7629" x="2519363" y="2703513"/>
          <p14:tracePt t="7629" x="2519363" y="2711450"/>
          <p14:tracePt t="7631" x="2519363" y="2719388"/>
          <p14:tracePt t="7633" x="2511425" y="2727325"/>
          <p14:tracePt t="7635" x="2503488" y="2735263"/>
          <p14:tracePt t="7637" x="2503488" y="2743200"/>
          <p14:tracePt t="7638" x="2503488" y="2751138"/>
          <p14:tracePt t="7640" x="2503488" y="2759075"/>
          <p14:tracePt t="7643" x="2503488" y="2767013"/>
          <p14:tracePt t="7645" x="2503488" y="2774950"/>
          <p14:tracePt t="7646" x="2503488" y="2782888"/>
          <p14:tracePt t="7649" x="2503488" y="2790825"/>
          <p14:tracePt t="7651" x="2495550" y="2798763"/>
          <p14:tracePt t="7653" x="2495550" y="2806700"/>
          <p14:tracePt t="7654" x="2495550" y="2814638"/>
          <p14:tracePt t="7657" x="2495550" y="2822575"/>
          <p14:tracePt t="7659" x="2495550" y="2830513"/>
          <p14:tracePt t="7661" x="2495550" y="2838450"/>
          <p14:tracePt t="7662" x="2495550" y="2846388"/>
          <p14:tracePt t="7663" x="2495550" y="2854325"/>
          <p14:tracePt t="7666" x="2487613" y="2862263"/>
          <p14:tracePt t="7667" x="2487613" y="2870200"/>
          <p14:tracePt t="7669" x="2487613" y="2878138"/>
          <p14:tracePt t="7672" x="2487613" y="2886075"/>
          <p14:tracePt t="7674" x="2487613" y="2894013"/>
          <p14:tracePt t="7675" x="2487613" y="2901950"/>
          <p14:tracePt t="7677" x="2487613" y="2909888"/>
          <p14:tracePt t="7680" x="2487613" y="2919413"/>
          <p14:tracePt t="7684" x="2487613" y="2935288"/>
          <p14:tracePt t="7685" x="2487613" y="2943225"/>
          <p14:tracePt t="7687" x="2487613" y="2951163"/>
          <p14:tracePt t="7689" x="2487613" y="2959100"/>
          <p14:tracePt t="7690" x="2487613" y="2967038"/>
          <p14:tracePt t="7691" x="2479675" y="2967038"/>
          <p14:tracePt t="7693" x="2479675" y="2974975"/>
          <p14:tracePt t="7695" x="2479675" y="2982913"/>
          <p14:tracePt t="7699" x="2479675" y="2990850"/>
          <p14:tracePt t="7700" x="2479675" y="2998788"/>
          <p14:tracePt t="7702" x="2479675" y="3006725"/>
          <p14:tracePt t="7704" x="2479675" y="3014663"/>
          <p14:tracePt t="7705" x="2479675" y="3022600"/>
          <p14:tracePt t="7707" x="2479675" y="3030538"/>
          <p14:tracePt t="7710" x="2479675" y="3038475"/>
          <p14:tracePt t="7713" x="2479675" y="3046413"/>
          <p14:tracePt t="7714" x="2479675" y="3054350"/>
          <p14:tracePt t="7717" x="2479675" y="3062288"/>
          <p14:tracePt t="7719" x="2479675" y="3070225"/>
          <p14:tracePt t="7722" x="2479675" y="3078163"/>
          <p14:tracePt t="7723" x="2479675" y="3086100"/>
          <p14:tracePt t="7725" x="2479675" y="3094038"/>
          <p14:tracePt t="7728" x="2479675" y="3101975"/>
          <p14:tracePt t="7732" x="2479675" y="3109913"/>
          <p14:tracePt t="7733" x="2479675" y="3117850"/>
          <p14:tracePt t="7735" x="2479675" y="3125788"/>
          <p14:tracePt t="7737" x="2479675" y="3133725"/>
          <p14:tracePt t="7740" x="2479675" y="3141663"/>
          <p14:tracePt t="7742" x="2479675" y="3149600"/>
          <p14:tracePt t="7745" x="2479675" y="3157538"/>
          <p14:tracePt t="7747" x="2479675" y="3165475"/>
          <p14:tracePt t="7750" x="2479675" y="3181350"/>
          <p14:tracePt t="7754" x="2479675" y="3189288"/>
          <p14:tracePt t="7756" x="2479675" y="3197225"/>
          <p14:tracePt t="7757" x="2479675" y="3205163"/>
          <p14:tracePt t="7760" x="2479675" y="3213100"/>
          <p14:tracePt t="7763" x="2479675" y="3221038"/>
          <p14:tracePt t="7766" x="2479675" y="3236913"/>
          <p14:tracePt t="7768" x="2487613" y="3236913"/>
          <p14:tracePt t="7770" x="2487613" y="3244850"/>
          <p14:tracePt t="7772" x="2487613" y="3252788"/>
          <p14:tracePt t="7775" x="2487613" y="3262313"/>
          <p14:tracePt t="7777" x="2487613" y="3270250"/>
          <p14:tracePt t="7780" x="2487613" y="3278188"/>
          <p14:tracePt t="7783" x="2487613" y="3286125"/>
          <p14:tracePt t="7785" x="2487613" y="3294063"/>
          <p14:tracePt t="7786" x="2487613" y="3302000"/>
          <p14:tracePt t="7789" x="2487613" y="3309938"/>
          <p14:tracePt t="7790" x="2495550" y="3309938"/>
          <p14:tracePt t="7792" x="2495550" y="3317875"/>
          <p14:tracePt t="7794" x="2495550" y="3325813"/>
          <p14:tracePt t="7796" x="2495550" y="3333750"/>
          <p14:tracePt t="7799" x="2495550" y="3341688"/>
          <p14:tracePt t="7801" x="2495550" y="3349625"/>
          <p14:tracePt t="7804" x="2495550" y="3357563"/>
          <p14:tracePt t="7806" x="2495550" y="3365500"/>
          <p14:tracePt t="7808" x="2495550" y="3373438"/>
          <p14:tracePt t="7811" x="2495550" y="3381375"/>
          <p14:tracePt t="7812" x="2495550" y="3389313"/>
          <p14:tracePt t="7815" x="2495550" y="3397250"/>
          <p14:tracePt t="7818" x="2503488" y="3405188"/>
          <p14:tracePt t="7820" x="2503488" y="3413125"/>
          <p14:tracePt t="7823" x="2503488" y="3421063"/>
          <p14:tracePt t="7824" x="2503488" y="3429000"/>
          <p14:tracePt t="7827" x="2503488" y="3436938"/>
          <p14:tracePt t="7830" x="2503488" y="3444875"/>
          <p14:tracePt t="7831" x="2511425" y="3444875"/>
          <p14:tracePt t="7833" x="2511425" y="3452813"/>
          <p14:tracePt t="7834" x="2511425" y="3460750"/>
          <p14:tracePt t="7838" x="2511425" y="3468688"/>
          <p14:tracePt t="7839" x="2511425" y="3476625"/>
          <p14:tracePt t="7841" x="2511425" y="3484563"/>
          <p14:tracePt t="7843" x="2511425" y="3492500"/>
          <p14:tracePt t="7846" x="2511425" y="3500438"/>
          <p14:tracePt t="7850" x="2511425" y="3508375"/>
          <p14:tracePt t="7851" x="2511425" y="3516313"/>
          <p14:tracePt t="7854" x="2511425" y="3524250"/>
          <p14:tracePt t="7856" x="2519363" y="3524250"/>
          <p14:tracePt t="7857" x="2519363" y="3532188"/>
          <p14:tracePt t="7860" x="2519363" y="3540125"/>
          <p14:tracePt t="7863" x="2519363" y="3548063"/>
          <p14:tracePt t="7866" x="2527300" y="3556000"/>
          <p14:tracePt t="7868" x="2527300" y="3563938"/>
          <p14:tracePt t="7870" x="2527300" y="3571875"/>
          <p14:tracePt t="7873" x="2527300" y="3579813"/>
          <p14:tracePt t="7875" x="2527300" y="3587750"/>
          <p14:tracePt t="7878" x="2527300" y="3595688"/>
          <p14:tracePt t="7880" x="2527300" y="3605213"/>
          <p14:tracePt t="7884" x="2527300" y="3613150"/>
          <p14:tracePt t="7885" x="2535238" y="3621088"/>
          <p14:tracePt t="7888" x="2535238" y="3629025"/>
          <p14:tracePt t="7890" x="2543175" y="3629025"/>
          <p14:tracePt t="7891" x="2543175" y="3636963"/>
          <p14:tracePt t="7895" x="2543175" y="3644900"/>
          <p14:tracePt t="7896" x="2543175" y="3652838"/>
          <p14:tracePt t="7901" x="2551113" y="3668713"/>
          <p14:tracePt t="7903" x="2551113" y="3676650"/>
          <p14:tracePt t="7905" x="2551113" y="3684588"/>
          <p14:tracePt t="7906" x="2559050" y="3684588"/>
          <p14:tracePt t="7908" x="2559050" y="3692525"/>
          <p14:tracePt t="7911" x="2559050" y="3700463"/>
          <p14:tracePt t="7914" x="2566988" y="3708400"/>
          <p14:tracePt t="7916" x="2574925" y="3716338"/>
          <p14:tracePt t="7919" x="2574925" y="3724275"/>
          <p14:tracePt t="7922" x="2582863" y="3732213"/>
          <p14:tracePt t="7925" x="2582863" y="3740150"/>
          <p14:tracePt t="7927" x="2590800" y="3740150"/>
          <p14:tracePt t="7927" x="2590800" y="3748088"/>
          <p14:tracePt t="7930" x="2590800" y="3756025"/>
          <p14:tracePt t="7933" x="2590800" y="3763963"/>
          <p14:tracePt t="7935" x="2598738" y="3763963"/>
          <p14:tracePt t="7936" x="2598738" y="3771900"/>
          <p14:tracePt t="7937" x="2598738" y="3779838"/>
          <p14:tracePt t="7939" x="2606675" y="3779838"/>
          <p14:tracePt t="7941" x="2606675" y="3787775"/>
          <p14:tracePt t="7943" x="2616200" y="3787775"/>
          <p14:tracePt t="7944" x="2616200" y="3795713"/>
          <p14:tracePt t="7947" x="2616200" y="3803650"/>
          <p14:tracePt t="7949" x="2624138" y="3811588"/>
          <p14:tracePt t="7952" x="2632075" y="3819525"/>
          <p14:tracePt t="7955" x="2640013" y="3819525"/>
          <p14:tracePt t="7957" x="2640013" y="3827463"/>
          <p14:tracePt t="7960" x="2647950" y="3835400"/>
          <p14:tracePt t="7962" x="2647950" y="3843338"/>
          <p14:tracePt t="7966" x="2655888" y="3851275"/>
          <p14:tracePt t="7969" x="2655888" y="3859213"/>
          <p14:tracePt t="7971" x="2663825" y="3859213"/>
          <p14:tracePt t="7974" x="2671763" y="3867150"/>
          <p14:tracePt t="7976" x="2671763" y="3875088"/>
          <p14:tracePt t="7980" x="2679700" y="3883025"/>
          <p14:tracePt t="7983" x="2687638" y="3890963"/>
          <p14:tracePt t="7986" x="2695575" y="3890963"/>
          <p14:tracePt t="7987" x="2695575" y="3898900"/>
          <p14:tracePt t="7990" x="2695575" y="3906838"/>
          <p14:tracePt t="7991" x="2703513" y="3906838"/>
          <p14:tracePt t="7993" x="2703513" y="3914775"/>
          <p14:tracePt t="7996" x="2711450" y="3914775"/>
          <p14:tracePt t="7998" x="2711450" y="3922713"/>
          <p14:tracePt t="8002" x="2719388" y="3930650"/>
          <p14:tracePt t="8003" x="2727325" y="3930650"/>
          <p14:tracePt t="8004" x="2727325" y="3938588"/>
          <p14:tracePt t="8007" x="2735263" y="3938588"/>
          <p14:tracePt t="8008" x="2735263" y="3948113"/>
          <p14:tracePt t="8011" x="2735263" y="3956050"/>
          <p14:tracePt t="8012" x="2743200" y="3956050"/>
          <p14:tracePt t="8016" x="2751138" y="3963988"/>
          <p14:tracePt t="8018" x="2751138" y="3971925"/>
          <p14:tracePt t="8020" x="2759075" y="3971925"/>
          <p14:tracePt t="8021" x="2759075" y="3979863"/>
          <p14:tracePt t="8022" x="2767013" y="3979863"/>
          <p14:tracePt t="8025" x="2774950" y="3987800"/>
          <p14:tracePt t="8029" x="2774950" y="3995738"/>
          <p14:tracePt t="8031" x="2782888" y="4003675"/>
          <p14:tracePt t="8035" x="2790825" y="4011613"/>
          <p14:tracePt t="8036" x="2798763" y="4011613"/>
          <p14:tracePt t="8038" x="2798763" y="4019550"/>
          <p14:tracePt t="8040" x="2806700" y="4019550"/>
          <p14:tracePt t="8042" x="2806700" y="4027488"/>
          <p14:tracePt t="8043" x="2806700" y="4035425"/>
          <p14:tracePt t="8044" x="2814638" y="4035425"/>
          <p14:tracePt t="8047" x="2822575" y="4035425"/>
          <p14:tracePt t="8048" x="2822575" y="4043363"/>
          <p14:tracePt t="8050" x="2830513" y="4043363"/>
          <p14:tracePt t="8052" x="2830513" y="4051300"/>
          <p14:tracePt t="8053" x="2838450" y="4051300"/>
          <p14:tracePt t="8055" x="2838450" y="4059238"/>
          <p14:tracePt t="8057" x="2846388" y="4067175"/>
          <p14:tracePt t="8061" x="2862263" y="4075113"/>
          <p14:tracePt t="8066" x="2870200" y="4083050"/>
          <p14:tracePt t="8068" x="2878138" y="4083050"/>
          <p14:tracePt t="8070" x="2878138" y="4090988"/>
          <p14:tracePt t="8071" x="2886075" y="4090988"/>
          <p14:tracePt t="8072" x="2886075" y="4098925"/>
          <p14:tracePt t="8074" x="2894013" y="4098925"/>
          <p14:tracePt t="8076" x="2894013" y="4106863"/>
          <p14:tracePt t="8078" x="2901950" y="4106863"/>
          <p14:tracePt t="8081" x="2901950" y="4114800"/>
          <p14:tracePt t="8083" x="2909888" y="4114800"/>
          <p14:tracePt t="8085" x="2917825" y="4122738"/>
          <p14:tracePt t="8087" x="2917825" y="4130675"/>
          <p14:tracePt t="8088" x="2925763" y="4130675"/>
          <p14:tracePt t="8092" x="2933700" y="4138613"/>
          <p14:tracePt t="8095" x="2941638" y="4138613"/>
          <p14:tracePt t="8097" x="2941638" y="4146550"/>
          <p14:tracePt t="8098" x="2949575" y="4146550"/>
          <p14:tracePt t="8102" x="2949575" y="4154488"/>
          <p14:tracePt t="8103" x="2957513" y="4154488"/>
          <p14:tracePt t="8104" x="2957513" y="4162425"/>
          <p14:tracePt t="8106" x="2967038" y="4162425"/>
          <p14:tracePt t="8109" x="2967038" y="4170363"/>
          <p14:tracePt t="8110" x="2974975" y="4170363"/>
          <p14:tracePt t="8114" x="2974975" y="4178300"/>
          <p14:tracePt t="8116" x="2982913" y="4178300"/>
          <p14:tracePt t="8117" x="2990850" y="4178300"/>
          <p14:tracePt t="8118" x="2990850" y="4186238"/>
          <p14:tracePt t="8121" x="2998788" y="4194175"/>
          <p14:tracePt t="8126" x="3006725" y="4194175"/>
          <p14:tracePt t="8127" x="3006725" y="4202113"/>
          <p14:tracePt t="8131" x="3014663" y="4202113"/>
          <p14:tracePt t="8133" x="3022600" y="4210050"/>
          <p14:tracePt t="8137" x="3022600" y="4217988"/>
          <p14:tracePt t="8138" x="3030538" y="4217988"/>
          <p14:tracePt t="8143" x="3030538" y="4225925"/>
          <p14:tracePt t="8144" x="3038475" y="4225925"/>
          <p14:tracePt t="8145" x="3038475" y="4233863"/>
          <p14:tracePt t="8150" x="3054350" y="4233863"/>
          <p14:tracePt t="8153" x="3054350" y="4241800"/>
          <p14:tracePt t="8157" x="3062288" y="4241800"/>
          <p14:tracePt t="8158" x="3062288" y="4249738"/>
          <p14:tracePt t="8162" x="3070225" y="4249738"/>
          <p14:tracePt t="8166" x="3070225" y="4257675"/>
          <p14:tracePt t="8169" x="3078163" y="4265613"/>
          <p14:tracePt t="8170" x="3086100" y="4265613"/>
          <p14:tracePt t="8176" x="3086100" y="4273550"/>
          <p14:tracePt t="8178" x="3094038" y="4273550"/>
          <p14:tracePt t="8183" x="3101975" y="4273550"/>
          <p14:tracePt t="8184" x="3101975" y="4281488"/>
          <p14:tracePt t="8190" x="3109913" y="4281488"/>
          <p14:tracePt t="8192" x="3109913" y="4291013"/>
          <p14:tracePt t="8193" x="3117850" y="4291013"/>
          <p14:tracePt t="8199" x="3125788" y="4298950"/>
          <p14:tracePt t="8208" x="3133725" y="4298950"/>
          <p14:tracePt t="8212" x="3133725" y="4306888"/>
          <p14:tracePt t="8216" x="3141663" y="4306888"/>
          <p14:tracePt t="8221" x="3141663" y="4314825"/>
          <p14:tracePt t="8222" x="3149600" y="4314825"/>
          <p14:tracePt t="8228" x="3157538" y="4314825"/>
          <p14:tracePt t="8233" x="3157538" y="4322763"/>
          <p14:tracePt t="8239" x="3165475" y="4322763"/>
          <p14:tracePt t="8241" x="3165475" y="4330700"/>
          <p14:tracePt t="8250" x="3173413" y="4330700"/>
          <p14:tracePt t="8253" x="3173413" y="4338638"/>
          <p14:tracePt t="8254" x="3181350" y="4338638"/>
          <p14:tracePt t="8263" x="3189288" y="4338638"/>
          <p14:tracePt t="8268" x="3189288" y="4346575"/>
          <p14:tracePt t="8274" x="3197225" y="4346575"/>
          <p14:tracePt t="8279" x="3197225" y="4354513"/>
          <p14:tracePt t="8285" x="3205163" y="4354513"/>
          <p14:tracePt t="8289" x="3205163" y="4362450"/>
          <p14:tracePt t="8295" x="3213100" y="4362450"/>
          <p14:tracePt t="8298" x="3221038" y="4362450"/>
          <p14:tracePt t="8304" x="3221038" y="4370388"/>
          <p14:tracePt t="8310" x="3228975" y="4370388"/>
          <p14:tracePt t="8320" x="3228975" y="4378325"/>
          <p14:tracePt t="8325" x="3236913" y="4378325"/>
          <p14:tracePt t="8339" x="3244850" y="4386263"/>
          <p14:tracePt t="8345" x="3252788" y="4386263"/>
          <p14:tracePt t="8351" x="3252788" y="4394200"/>
          <p14:tracePt t="8358" x="3260725" y="4394200"/>
          <p14:tracePt t="8363" x="3268663" y="4402138"/>
          <p14:tracePt t="8371" x="3276600" y="4402138"/>
          <p14:tracePt t="8376" x="3284538" y="4402138"/>
          <p14:tracePt t="8379" x="3284538" y="4410075"/>
          <p14:tracePt t="8382" x="3292475" y="4410075"/>
          <p14:tracePt t="8387" x="3292475" y="4418013"/>
          <p14:tracePt t="8389" x="3300413" y="4418013"/>
          <p14:tracePt t="8393" x="3300413" y="4425950"/>
          <p14:tracePt t="8395" x="3308350" y="4425950"/>
          <p14:tracePt t="8399" x="3317875" y="4425950"/>
          <p14:tracePt t="8401" x="3317875" y="4433888"/>
          <p14:tracePt t="8405" x="3325813" y="4433888"/>
          <p14:tracePt t="8411" x="3325813" y="4441825"/>
          <p14:tracePt t="8413" x="3333750" y="4441825"/>
          <p14:tracePt t="8420" x="3349625" y="4441825"/>
          <p14:tracePt t="8426" x="3349625" y="4449763"/>
          <p14:tracePt t="8428" x="3357563" y="4449763"/>
          <p14:tracePt t="8431" x="3357563" y="4457700"/>
          <p14:tracePt t="8436" x="3365500" y="4457700"/>
          <p14:tracePt t="8440" x="3373438" y="4465638"/>
          <p14:tracePt t="8444" x="3381375" y="4465638"/>
          <p14:tracePt t="8447" x="3389313" y="4473575"/>
          <p14:tracePt t="8456" x="3397250" y="4481513"/>
          <p14:tracePt t="8462" x="3405188" y="4481513"/>
          <p14:tracePt t="8464" x="3405188" y="4489450"/>
          <p14:tracePt t="8466" x="3413125" y="4489450"/>
          <p14:tracePt t="8469" x="3413125" y="4497388"/>
          <p14:tracePt t="8472" x="3421063" y="4497388"/>
          <p14:tracePt t="8478" x="3429000" y="4505325"/>
          <p14:tracePt t="8484" x="3436938" y="4513263"/>
          <p14:tracePt t="8486" x="3444875" y="4513263"/>
          <p14:tracePt t="8493" x="3452813" y="4513263"/>
          <p14:tracePt t="8495" x="3452813" y="4521200"/>
          <p14:tracePt t="8499" x="3460750" y="4529138"/>
          <p14:tracePt t="8503" x="3468688" y="4529138"/>
          <p14:tracePt t="8507" x="3476625" y="4529138"/>
          <p14:tracePt t="8509" x="3476625" y="4537075"/>
          <p14:tracePt t="8514" x="3484563" y="4537075"/>
          <p14:tracePt t="8518" x="3492500" y="4537075"/>
          <p14:tracePt t="8524" x="3500438" y="4537075"/>
          <p14:tracePt t="8526" x="3508375" y="4545013"/>
          <p14:tracePt t="8532" x="3516313" y="4545013"/>
          <p14:tracePt t="8535" x="3516313" y="4552950"/>
          <p14:tracePt t="8538" x="3524250" y="4552950"/>
          <p14:tracePt t="8542" x="3532188" y="4560888"/>
          <p14:tracePt t="8544" x="3540125" y="4560888"/>
          <p14:tracePt t="8550" x="3548063" y="4560888"/>
          <p14:tracePt t="8553" x="3548063" y="4568825"/>
          <p14:tracePt t="8556" x="3556000" y="4568825"/>
          <p14:tracePt t="8561" x="3563938" y="4568825"/>
          <p14:tracePt t="8563" x="3571875" y="4568825"/>
          <p14:tracePt t="8565" x="3571875" y="4576763"/>
          <p14:tracePt t="8569" x="3579813" y="4576763"/>
          <p14:tracePt t="8574" x="3587750" y="4584700"/>
          <p14:tracePt t="8578" x="3603625" y="4592638"/>
          <p14:tracePt t="8584" x="3611563" y="4592638"/>
          <p14:tracePt t="8587" x="3619500" y="4600575"/>
          <p14:tracePt t="8591" x="3627438" y="4600575"/>
          <p14:tracePt t="8594" x="3635375" y="4608513"/>
          <p14:tracePt t="8597" x="3643313" y="4608513"/>
          <p14:tracePt t="8600" x="3651250" y="4608513"/>
          <p14:tracePt t="8605" x="3660775" y="4616450"/>
          <p14:tracePt t="8608" x="3668713" y="4624388"/>
          <p14:tracePt t="8611" x="3676650" y="4624388"/>
          <p14:tracePt t="8614" x="3684588" y="4624388"/>
          <p14:tracePt t="8618" x="3692525" y="4633913"/>
          <p14:tracePt t="8620" x="3700463" y="4633913"/>
          <p14:tracePt t="8622" x="3708400" y="4633913"/>
          <p14:tracePt t="8626" x="3716338" y="4633913"/>
          <p14:tracePt t="8628" x="3716338" y="4641850"/>
          <p14:tracePt t="8630" x="3724275" y="4641850"/>
          <p14:tracePt t="8633" x="3740150" y="4641850"/>
          <p14:tracePt t="8635" x="3748088" y="4641850"/>
          <p14:tracePt t="8638" x="3748088" y="4649788"/>
          <p14:tracePt t="8640" x="3756025" y="4649788"/>
          <p14:tracePt t="8641" x="3756025" y="4657725"/>
          <p14:tracePt t="8643" x="3763963" y="4657725"/>
          <p14:tracePt t="8645" x="3771900" y="4657725"/>
          <p14:tracePt t="8646" x="3779838" y="4657725"/>
          <p14:tracePt t="8651" x="3787775" y="4665663"/>
          <p14:tracePt t="8653" x="3803650" y="4665663"/>
          <p14:tracePt t="8657" x="3811588" y="4665663"/>
          <p14:tracePt t="8660" x="3819525" y="4665663"/>
          <p14:tracePt t="8661" x="3819525" y="4673600"/>
          <p14:tracePt t="8663" x="3827463" y="4673600"/>
          <p14:tracePt t="8665" x="3835400" y="4673600"/>
          <p14:tracePt t="8667" x="3843338" y="4673600"/>
          <p14:tracePt t="8670" x="3851275" y="4681538"/>
          <p14:tracePt t="8673" x="3859213" y="4681538"/>
          <p14:tracePt t="8675" x="3867150" y="4681538"/>
          <p14:tracePt t="8677" x="3875088" y="4689475"/>
          <p14:tracePt t="8680" x="3883025" y="4689475"/>
          <p14:tracePt t="8685" x="3898900" y="4689475"/>
          <p14:tracePt t="8687" x="3898900" y="4697413"/>
          <p14:tracePt t="8688" x="3906838" y="4697413"/>
          <p14:tracePt t="8691" x="3914775" y="4697413"/>
          <p14:tracePt t="8693" x="3922713" y="4697413"/>
          <p14:tracePt t="8694" x="3930650" y="4697413"/>
          <p14:tracePt t="8696" x="3938588" y="4705350"/>
          <p14:tracePt t="8703" x="3962400" y="4705350"/>
          <p14:tracePt t="8705" x="3970338" y="4705350"/>
          <p14:tracePt t="8706" x="3970338" y="4721225"/>
          <p14:tracePt t="8708" x="3978275" y="4721225"/>
          <p14:tracePt t="8711" x="3986213" y="4721225"/>
          <p14:tracePt t="8713" x="3994150" y="4721225"/>
          <p14:tracePt t="8715" x="4002088" y="4721225"/>
          <p14:tracePt t="8718" x="4011613" y="4729163"/>
          <p14:tracePt t="8721" x="4019550" y="4729163"/>
          <p14:tracePt t="8722" x="4027488" y="4729163"/>
          <p14:tracePt t="8725" x="4035425" y="4729163"/>
          <p14:tracePt t="8728" x="4043363" y="4729163"/>
          <p14:tracePt t="8729" x="4051300" y="4737100"/>
          <p14:tracePt t="8735" x="4075113" y="4737100"/>
          <p14:tracePt t="8739" x="4083050" y="4737100"/>
          <p14:tracePt t="8741" x="4083050" y="4745038"/>
          <p14:tracePt t="8742" x="4098925" y="4745038"/>
          <p14:tracePt t="8745" x="4098925" y="4752975"/>
          <p14:tracePt t="8746" x="4106863" y="4752975"/>
          <p14:tracePt t="8749" x="4114800" y="4752975"/>
          <p14:tracePt t="8752" x="4130675" y="4752975"/>
          <p14:tracePt t="8755" x="4138613" y="4752975"/>
          <p14:tracePt t="8757" x="4146550" y="4760913"/>
          <p14:tracePt t="8759" x="4154488" y="4760913"/>
          <p14:tracePt t="8760" x="4162425" y="4760913"/>
          <p14:tracePt t="8763" x="4170363" y="4760913"/>
          <p14:tracePt t="8765" x="4178300" y="4768850"/>
          <p14:tracePt t="8768" x="4186238" y="4768850"/>
          <p14:tracePt t="8770" x="4202113" y="4768850"/>
          <p14:tracePt t="8773" x="4210050" y="4768850"/>
          <p14:tracePt t="8776" x="4225925" y="4768850"/>
          <p14:tracePt t="8779" x="4233863" y="4768850"/>
          <p14:tracePt t="8781" x="4241800" y="4776788"/>
          <p14:tracePt t="8784" x="4257675" y="4784725"/>
          <p14:tracePt t="8786" x="4273550" y="4784725"/>
          <p14:tracePt t="8789" x="4281488" y="4784725"/>
          <p14:tracePt t="8791" x="4289425" y="4784725"/>
          <p14:tracePt t="8793" x="4297363" y="4784725"/>
          <p14:tracePt t="8795" x="4313238" y="4792663"/>
          <p14:tracePt t="8797" x="4321175" y="4792663"/>
          <p14:tracePt t="8799" x="4337050" y="4792663"/>
          <p14:tracePt t="8803" x="4352925" y="4792663"/>
          <p14:tracePt t="8805" x="4362450" y="4792663"/>
          <p14:tracePt t="8807" x="4370388" y="4800600"/>
          <p14:tracePt t="8809" x="4386263" y="4800600"/>
          <p14:tracePt t="8810" x="4394200" y="4800600"/>
          <p14:tracePt t="8815" x="4418013" y="4800600"/>
          <p14:tracePt t="8818" x="4425950" y="4800600"/>
          <p14:tracePt t="8821" x="4449763" y="4800600"/>
          <p14:tracePt t="8823" x="4457700" y="4800600"/>
          <p14:tracePt t="8826" x="4473575" y="4808538"/>
          <p14:tracePt t="8828" x="4481513" y="4808538"/>
          <p14:tracePt t="8830" x="4489450" y="4808538"/>
          <p14:tracePt t="8831" x="4505325" y="4808538"/>
          <p14:tracePt t="8833" x="4513263" y="4816475"/>
          <p14:tracePt t="8837" x="4529138" y="4816475"/>
          <p14:tracePt t="8839" x="4537075" y="4816475"/>
          <p14:tracePt t="8841" x="4545013" y="4816475"/>
          <p14:tracePt t="8842" x="4560888" y="4816475"/>
          <p14:tracePt t="8844" x="4568825" y="4816475"/>
          <p14:tracePt t="8846" x="4576763" y="4816475"/>
          <p14:tracePt t="8847" x="4584700" y="4816475"/>
          <p14:tracePt t="8849" x="4592638" y="4816475"/>
          <p14:tracePt t="8851" x="4600575" y="4824413"/>
          <p14:tracePt t="8852" x="4608513" y="4824413"/>
          <p14:tracePt t="8853" x="4616450" y="4824413"/>
          <p14:tracePt t="8855" x="4624388" y="4824413"/>
          <p14:tracePt t="8857" x="4632325" y="4824413"/>
          <p14:tracePt t="8859" x="4640263" y="4824413"/>
          <p14:tracePt t="8860" x="4648200" y="4824413"/>
          <p14:tracePt t="8862" x="4656138" y="4824413"/>
          <p14:tracePt t="8864" x="4664075" y="4824413"/>
          <p14:tracePt t="8866" x="4679950" y="4824413"/>
          <p14:tracePt t="8869" x="4687888" y="4824413"/>
          <p14:tracePt t="8871" x="4713288" y="4824413"/>
          <p14:tracePt t="8873" x="4721225" y="4824413"/>
          <p14:tracePt t="8876" x="4737100" y="4824413"/>
          <p14:tracePt t="8878" x="4745038" y="4824413"/>
          <p14:tracePt t="8879" x="4752975" y="4824413"/>
          <p14:tracePt t="8881" x="4760913" y="4824413"/>
          <p14:tracePt t="8883" x="4776788" y="4824413"/>
          <p14:tracePt t="8885" x="4784725" y="4824413"/>
          <p14:tracePt t="8886" x="4792663" y="4824413"/>
          <p14:tracePt t="8887" x="4800600" y="4824413"/>
          <p14:tracePt t="8889" x="4808538" y="4824413"/>
          <p14:tracePt t="8890" x="4816475" y="4824413"/>
          <p14:tracePt t="8891" x="4824413" y="4824413"/>
          <p14:tracePt t="8901" x="4879975" y="4824413"/>
          <p14:tracePt t="8902" x="4887913" y="4824413"/>
          <p14:tracePt t="8903" x="4895850" y="4824413"/>
          <p14:tracePt t="8904" x="4903788" y="4824413"/>
          <p14:tracePt t="8906" x="4911725" y="4824413"/>
          <p14:tracePt t="8908" x="4927600" y="4824413"/>
          <p14:tracePt t="8910" x="4935538" y="4824413"/>
          <p14:tracePt t="8911" x="4943475" y="4824413"/>
          <p14:tracePt t="8912" x="4951413" y="4824413"/>
          <p14:tracePt t="8914" x="4959350" y="4824413"/>
          <p14:tracePt t="8915" x="4967288" y="4824413"/>
          <p14:tracePt t="8917" x="4983163" y="4824413"/>
          <p14:tracePt t="8919" x="4991100" y="4832350"/>
          <p14:tracePt t="8920" x="4999038" y="4832350"/>
          <p14:tracePt t="8921" x="5006975" y="4832350"/>
          <p14:tracePt t="8923" x="5014913" y="4832350"/>
          <p14:tracePt t="8924" x="5022850" y="4832350"/>
          <p14:tracePt t="8926" x="5030788" y="4832350"/>
          <p14:tracePt t="8926" x="5038725" y="4832350"/>
          <p14:tracePt t="8927" x="5046663" y="4832350"/>
          <p14:tracePt t="8929" x="5056188" y="4832350"/>
          <p14:tracePt t="8930" x="5064125" y="4832350"/>
          <p14:tracePt t="8931" x="5072063" y="4832350"/>
          <p14:tracePt t="8933" x="5087938" y="4832350"/>
          <p14:tracePt t="8934" x="5095875" y="4832350"/>
          <p14:tracePt t="8936" x="5103813" y="4832350"/>
          <p14:tracePt t="8937" x="5111750" y="4832350"/>
          <p14:tracePt t="8938" x="5119688" y="4832350"/>
          <p14:tracePt t="8939" x="5127625" y="4832350"/>
          <p14:tracePt t="8940" x="5135563" y="4832350"/>
          <p14:tracePt t="8941" x="5143500" y="4832350"/>
          <p14:tracePt t="8943" x="5151438" y="4832350"/>
          <p14:tracePt t="8944" x="5159375" y="4832350"/>
          <p14:tracePt t="8945" x="5167313" y="4832350"/>
          <p14:tracePt t="8946" x="5175250" y="4832350"/>
          <p14:tracePt t="8948" x="5191125" y="4832350"/>
          <p14:tracePt t="8950" x="5199063" y="4832350"/>
          <p14:tracePt t="8951" x="5207000" y="4832350"/>
          <p14:tracePt t="8952" x="5214938" y="4832350"/>
          <p14:tracePt t="8953" x="5230813" y="4832350"/>
          <p14:tracePt t="8955" x="5238750" y="4832350"/>
          <p14:tracePt t="8956" x="5254625" y="4832350"/>
          <p14:tracePt t="8958" x="5262563" y="4832350"/>
          <p14:tracePt t="8959" x="5278438" y="4832350"/>
          <p14:tracePt t="8961" x="5286375" y="4832350"/>
          <p14:tracePt t="8962" x="5302250" y="4832350"/>
          <p14:tracePt t="8964" x="5310188" y="4832350"/>
          <p14:tracePt t="8965" x="5318125" y="4832350"/>
          <p14:tracePt t="8966" x="5326063" y="4832350"/>
          <p14:tracePt t="8967" x="5341938" y="4832350"/>
          <p14:tracePt t="8968" x="5349875" y="4832350"/>
          <p14:tracePt t="8969" x="5357813" y="4832350"/>
          <p14:tracePt t="8970" x="5365750" y="4832350"/>
          <p14:tracePt t="8971" x="5373688" y="4832350"/>
          <p14:tracePt t="8973" x="5389563" y="4832350"/>
          <p14:tracePt t="8974" x="5397500" y="4832350"/>
          <p14:tracePt t="8975" x="5407025" y="4832350"/>
          <p14:tracePt t="8976" x="5422900" y="4832350"/>
          <p14:tracePt t="8977" x="5422900" y="4824413"/>
          <p14:tracePt t="8978" x="5430838" y="4824413"/>
          <p14:tracePt t="8979" x="5438775" y="4824413"/>
          <p14:tracePt t="8980" x="5454650" y="4824413"/>
          <p14:tracePt t="8981" x="5462588" y="4816475"/>
          <p14:tracePt t="8983" x="5478463" y="4816475"/>
          <p14:tracePt t="8984" x="5494338" y="4816475"/>
          <p14:tracePt t="8985" x="5502275" y="4816475"/>
          <p14:tracePt t="8986" x="5510213" y="4816475"/>
          <p14:tracePt t="8987" x="5518150" y="4816475"/>
          <p14:tracePt t="8988" x="5534025" y="4808538"/>
          <p14:tracePt t="8989" x="5534025" y="4800600"/>
          <p14:tracePt t="8990" x="5549900" y="4800600"/>
          <p14:tracePt t="8991" x="5557838" y="4800600"/>
          <p14:tracePt t="8992" x="5565775" y="4800600"/>
          <p14:tracePt t="8993" x="5573713" y="4800600"/>
          <p14:tracePt t="8994" x="5589588" y="4792663"/>
          <p14:tracePt t="8995" x="5597525" y="4792663"/>
          <p14:tracePt t="8996" x="5605463" y="4792663"/>
          <p14:tracePt t="8997" x="5621338" y="4792663"/>
          <p14:tracePt t="8998" x="5629275" y="4784725"/>
          <p14:tracePt t="9000" x="5645150" y="4776788"/>
          <p14:tracePt t="9001" x="5661025" y="4776788"/>
          <p14:tracePt t="9002" x="5668963" y="4776788"/>
          <p14:tracePt t="9003" x="5676900" y="4768850"/>
          <p14:tracePt t="9004" x="5692775" y="4768850"/>
          <p14:tracePt t="9005" x="5700713" y="4760913"/>
          <p14:tracePt t="9006" x="5708650" y="4760913"/>
          <p14:tracePt t="9007" x="5724525" y="4760913"/>
          <p14:tracePt t="9008" x="5732463" y="4752975"/>
          <p14:tracePt t="9009" x="5740400" y="4752975"/>
          <p14:tracePt t="9010" x="5749925" y="4745038"/>
          <p14:tracePt t="9011" x="5765800" y="4745038"/>
          <p14:tracePt t="9012" x="5773738" y="4745038"/>
          <p14:tracePt t="9013" x="5781675" y="4737100"/>
          <p14:tracePt t="9014" x="5797550" y="4729163"/>
          <p14:tracePt t="9015" x="5805488" y="4729163"/>
          <p14:tracePt t="9016" x="5813425" y="4729163"/>
          <p14:tracePt t="9017" x="5829300" y="4721225"/>
          <p14:tracePt t="9019" x="5845175" y="4713288"/>
          <p14:tracePt t="9020" x="5861050" y="4713288"/>
          <p14:tracePt t="9021" x="5876925" y="4705350"/>
          <p14:tracePt t="9022" x="5876925" y="4697413"/>
          <p14:tracePt t="9023" x="5892800" y="4697413"/>
          <p14:tracePt t="9024" x="5908675" y="4689475"/>
          <p14:tracePt t="9025" x="5924550" y="4681538"/>
          <p14:tracePt t="9026" x="5932488" y="4681538"/>
          <p14:tracePt t="9027" x="5940425" y="4673600"/>
          <p14:tracePt t="9028" x="5956300" y="4673600"/>
          <p14:tracePt t="9029" x="5964238" y="4665663"/>
          <p14:tracePt t="9030" x="5972175" y="4665663"/>
          <p14:tracePt t="9031" x="5988050" y="4657725"/>
          <p14:tracePt t="9032" x="5995988" y="4657725"/>
          <p14:tracePt t="9033" x="6003925" y="4649788"/>
          <p14:tracePt t="9035" x="6027738" y="4641850"/>
          <p14:tracePt t="9036" x="6035675" y="4641850"/>
          <p14:tracePt t="9037" x="6051550" y="4633913"/>
          <p14:tracePt t="9038" x="6067425" y="4624388"/>
          <p14:tracePt t="9039" x="6075363" y="4616450"/>
          <p14:tracePt t="9040" x="6083300" y="4616450"/>
          <p14:tracePt t="9041" x="6091238" y="4600575"/>
          <p14:tracePt t="9042" x="6100763" y="4600575"/>
          <p14:tracePt t="9043" x="6116638" y="4592638"/>
          <p14:tracePt t="9044" x="6132513" y="4584700"/>
          <p14:tracePt t="9045" x="6140450" y="4584700"/>
          <p14:tracePt t="9046" x="6148388" y="4576763"/>
          <p14:tracePt t="9047" x="6156325" y="4568825"/>
          <p14:tracePt t="9048" x="6172200" y="4568825"/>
          <p14:tracePt t="9050" x="6188075" y="4552950"/>
          <p14:tracePt t="9051" x="6203950" y="4545013"/>
          <p14:tracePt t="9052" x="6211888" y="4537075"/>
          <p14:tracePt t="9053" x="6227763" y="4537075"/>
          <p14:tracePt t="9054" x="6235700" y="4529138"/>
          <p14:tracePt t="9055" x="6235700" y="4521200"/>
          <p14:tracePt t="9056" x="6251575" y="4521200"/>
          <p14:tracePt t="9057" x="6259513" y="4513263"/>
          <p14:tracePt t="9058" x="6267450" y="4505325"/>
          <p14:tracePt t="9059" x="6283325" y="4497388"/>
          <p14:tracePt t="9060" x="6291263" y="4489450"/>
          <p14:tracePt t="9061" x="6299200" y="4489450"/>
          <p14:tracePt t="9062" x="6315075" y="4481513"/>
          <p14:tracePt t="9063" x="6323013" y="4473575"/>
          <p14:tracePt t="9064" x="6330950" y="4465638"/>
          <p14:tracePt t="9065" x="6338888" y="4457700"/>
          <p14:tracePt t="9066" x="6346825" y="4449763"/>
          <p14:tracePt t="9067" x="6362700" y="4441825"/>
          <p14:tracePt t="9069" x="6370638" y="4425950"/>
          <p14:tracePt t="9070" x="6386513" y="4425950"/>
          <p14:tracePt t="9071" x="6394450" y="4410075"/>
          <p14:tracePt t="9072" x="6402388" y="4410075"/>
          <p14:tracePt t="9073" x="6418263" y="4394200"/>
          <p14:tracePt t="9074" x="6426200" y="4394200"/>
          <p14:tracePt t="9075" x="6434138" y="4378325"/>
          <p14:tracePt t="9076" x="6442075" y="4370388"/>
          <p14:tracePt t="9077" x="6451600" y="4362450"/>
          <p14:tracePt t="9078" x="6467475" y="4354513"/>
          <p14:tracePt t="9079" x="6475413" y="4338638"/>
          <p14:tracePt t="9080" x="6491288" y="4338638"/>
          <p14:tracePt t="9081" x="6499225" y="4322763"/>
          <p14:tracePt t="9082" x="6507163" y="4314825"/>
          <p14:tracePt t="9083" x="6515100" y="4306888"/>
          <p14:tracePt t="9084" x="6530975" y="4306888"/>
          <p14:tracePt t="9086" x="6546850" y="4281488"/>
          <p14:tracePt t="9087" x="6554788" y="4273550"/>
          <p14:tracePt t="9088" x="6562725" y="4265613"/>
          <p14:tracePt t="9089" x="6570663" y="4249738"/>
          <p14:tracePt t="9090" x="6586538" y="4241800"/>
          <p14:tracePt t="9091" x="6594475" y="4233863"/>
          <p14:tracePt t="9092" x="6602413" y="4225925"/>
          <p14:tracePt t="9093" x="6602413" y="4210050"/>
          <p14:tracePt t="9094" x="6618288" y="4202113"/>
          <p14:tracePt t="9095" x="6626225" y="4194175"/>
          <p14:tracePt t="9096" x="6634163" y="4178300"/>
          <p14:tracePt t="9097" x="6642100" y="4178300"/>
          <p14:tracePt t="9098" x="6650038" y="4162425"/>
          <p14:tracePt t="9099" x="6657975" y="4154488"/>
          <p14:tracePt t="9100" x="6665913" y="4138613"/>
          <p14:tracePt t="9101" x="6673850" y="4130675"/>
          <p14:tracePt t="9103" x="6689725" y="4106863"/>
          <p14:tracePt t="9104" x="6697663" y="4098925"/>
          <p14:tracePt t="9105" x="6713538" y="4083050"/>
          <p14:tracePt t="9107" x="6721475" y="4075113"/>
          <p14:tracePt t="9108" x="6721475" y="4059238"/>
          <p14:tracePt t="9109" x="6737350" y="4051300"/>
          <p14:tracePt t="9110" x="6745288" y="4035425"/>
          <p14:tracePt t="9111" x="6745288" y="4027488"/>
          <p14:tracePt t="9112" x="6761163" y="4019550"/>
          <p14:tracePt t="9113" x="6761163" y="4003675"/>
          <p14:tracePt t="9114" x="6769100" y="3995738"/>
          <p14:tracePt t="9115" x="6777038" y="3979863"/>
          <p14:tracePt t="9117" x="6784975" y="3971925"/>
          <p14:tracePt t="9118" x="6794500" y="3963988"/>
          <p14:tracePt t="9119" x="6794500" y="3948113"/>
          <p14:tracePt t="9120" x="6810375" y="3930650"/>
          <p14:tracePt t="9121" x="6818313" y="3914775"/>
          <p14:tracePt t="9122" x="6818313" y="3906838"/>
          <p14:tracePt t="9123" x="6834188" y="3898900"/>
          <p14:tracePt t="9124" x="6834188" y="3890963"/>
          <p14:tracePt t="9125" x="6834188" y="3875088"/>
          <p14:tracePt t="9126" x="6842125" y="3867150"/>
          <p14:tracePt t="9127" x="6850063" y="3851275"/>
          <p14:tracePt t="9128" x="6858000" y="3843338"/>
          <p14:tracePt t="9129" x="6858000" y="3835400"/>
          <p14:tracePt t="9130" x="6865938" y="3819525"/>
          <p14:tracePt t="9131" x="6865938" y="3811588"/>
          <p14:tracePt t="9133" x="6889750" y="3787775"/>
          <p14:tracePt t="9134" x="6889750" y="3779838"/>
          <p14:tracePt t="9135" x="6889750" y="3763963"/>
          <p14:tracePt t="9136" x="6897688" y="3748088"/>
          <p14:tracePt t="9137" x="6905625" y="3748088"/>
          <p14:tracePt t="9138" x="6905625" y="3732213"/>
          <p14:tracePt t="9139" x="6913563" y="3724275"/>
          <p14:tracePt t="9140" x="6921500" y="3708400"/>
          <p14:tracePt t="9141" x="6921500" y="3700463"/>
          <p14:tracePt t="9142" x="6921500" y="3684588"/>
          <p14:tracePt t="9143" x="6929438" y="3676650"/>
          <p14:tracePt t="9144" x="6937375" y="3660775"/>
          <p14:tracePt t="9145" x="6937375" y="3652838"/>
          <p14:tracePt t="9147" x="6937375" y="3636963"/>
          <p14:tracePt t="9148" x="6953250" y="3621088"/>
          <p14:tracePt t="9149" x="6953250" y="3613150"/>
          <p14:tracePt t="9150" x="6953250" y="3605213"/>
          <p14:tracePt t="9151" x="6953250" y="3587750"/>
          <p14:tracePt t="9152" x="6961188" y="3579813"/>
          <p14:tracePt t="9153" x="6969125" y="3571875"/>
          <p14:tracePt t="9154" x="6969125" y="3563938"/>
          <p14:tracePt t="9155" x="6969125" y="3556000"/>
          <p14:tracePt t="9156" x="6969125" y="3548063"/>
          <p14:tracePt t="9157" x="6977063" y="3532188"/>
          <p14:tracePt t="9158" x="6977063" y="3524250"/>
          <p14:tracePt t="9159" x="6985000" y="3516313"/>
          <p14:tracePt t="9160" x="6985000" y="3500438"/>
          <p14:tracePt t="9161" x="6985000" y="3484563"/>
          <p14:tracePt t="9163" x="6985000" y="3468688"/>
          <p14:tracePt t="9164" x="6985000" y="3460750"/>
          <p14:tracePt t="9165" x="6992938" y="3452813"/>
          <p14:tracePt t="9166" x="6992938" y="3436938"/>
          <p14:tracePt t="9168" x="6992938" y="3421063"/>
          <p14:tracePt t="9169" x="6992938" y="3413125"/>
          <p14:tracePt t="9170" x="7000875" y="3405188"/>
          <p14:tracePt t="9171" x="7000875" y="3397250"/>
          <p14:tracePt t="9172" x="7000875" y="3389313"/>
          <p14:tracePt t="9173" x="7008813" y="3373438"/>
          <p14:tracePt t="9175" x="7008813" y="3365500"/>
          <p14:tracePt t="9176" x="7008813" y="3349625"/>
          <p14:tracePt t="9177" x="7008813" y="3341688"/>
          <p14:tracePt t="9178" x="7008813" y="3333750"/>
          <p14:tracePt t="9179" x="7008813" y="3325813"/>
          <p14:tracePt t="9180" x="7008813" y="3317875"/>
          <p14:tracePt t="9181" x="7008813" y="3309938"/>
          <p14:tracePt t="9182" x="7016750" y="3302000"/>
          <p14:tracePt t="9183" x="7016750" y="3294063"/>
          <p14:tracePt t="9184" x="7016750" y="3286125"/>
          <p14:tracePt t="9185" x="7016750" y="3270250"/>
          <p14:tracePt t="9186" x="7016750" y="3262313"/>
          <p14:tracePt t="9187" x="7016750" y="3252788"/>
          <p14:tracePt t="9188" x="7024688" y="3244850"/>
          <p14:tracePt t="9189" x="7024688" y="3236913"/>
          <p14:tracePt t="9190" x="7024688" y="3228975"/>
          <p14:tracePt t="9191" x="7024688" y="3221038"/>
          <p14:tracePt t="9192" x="7024688" y="3213100"/>
          <p14:tracePt t="9193" x="7024688" y="3205163"/>
          <p14:tracePt t="9194" x="7024688" y="3197225"/>
          <p14:tracePt t="9195" x="7024688" y="3189288"/>
          <p14:tracePt t="9196" x="7024688" y="3173413"/>
          <p14:tracePt t="9197" x="7024688" y="3165475"/>
          <p14:tracePt t="9199" x="7024688" y="3149600"/>
          <p14:tracePt t="9201" x="7024688" y="3141663"/>
          <p14:tracePt t="9202" x="7024688" y="3125788"/>
          <p14:tracePt t="9204" x="7024688" y="3117850"/>
          <p14:tracePt t="9205" x="7024688" y="3109913"/>
          <p14:tracePt t="9206" x="7024688" y="3101975"/>
          <p14:tracePt t="9207" x="7024688" y="3094038"/>
          <p14:tracePt t="9209" x="7024688" y="3078163"/>
          <p14:tracePt t="9210" x="7024688" y="3070225"/>
          <p14:tracePt t="9212" x="7024688" y="3062288"/>
          <p14:tracePt t="9213" x="7024688" y="3046413"/>
          <p14:tracePt t="9215" x="7024688" y="3038475"/>
          <p14:tracePt t="9216" x="7024688" y="3030538"/>
          <p14:tracePt t="9217" x="7024688" y="3022600"/>
          <p14:tracePt t="9218" x="7024688" y="3014663"/>
          <p14:tracePt t="9219" x="7024688" y="3006725"/>
          <p14:tracePt t="9220" x="7024688" y="2998788"/>
          <p14:tracePt t="9221" x="7024688" y="2990850"/>
          <p14:tracePt t="9222" x="7024688" y="2982913"/>
          <p14:tracePt t="9224" x="7024688" y="2967038"/>
          <p14:tracePt t="9226" x="7024688" y="2959100"/>
          <p14:tracePt t="9227" x="7024688" y="2951163"/>
          <p14:tracePt t="9228" x="7024688" y="2943225"/>
          <p14:tracePt t="9229" x="7024688" y="2935288"/>
          <p14:tracePt t="9231" x="7024688" y="2927350"/>
          <p14:tracePt t="9232" x="7024688" y="2919413"/>
          <p14:tracePt t="9233" x="7024688" y="2909888"/>
          <p14:tracePt t="9234" x="7024688" y="2901950"/>
          <p14:tracePt t="9236" x="7016750" y="2894013"/>
          <p14:tracePt t="9237" x="7016750" y="2886075"/>
          <p14:tracePt t="9238" x="7016750" y="2878138"/>
          <p14:tracePt t="9239" x="7016750" y="2870200"/>
          <p14:tracePt t="9240" x="7016750" y="2862263"/>
          <p14:tracePt t="9242" x="7016750" y="2854325"/>
          <p14:tracePt t="9243" x="7016750" y="2846388"/>
          <p14:tracePt t="9245" x="7008813" y="2830513"/>
          <p14:tracePt t="9246" x="7008813" y="2822575"/>
          <p14:tracePt t="9248" x="7008813" y="2814638"/>
          <p14:tracePt t="9249" x="7008813" y="2798763"/>
          <p14:tracePt t="9251" x="7008813" y="2790825"/>
          <p14:tracePt t="9252" x="7000875" y="2782888"/>
          <p14:tracePt t="9253" x="7000875" y="2774950"/>
          <p14:tracePt t="9255" x="7000875" y="2767013"/>
          <p14:tracePt t="9256" x="7000875" y="2759075"/>
          <p14:tracePt t="9257" x="6992938" y="2751138"/>
          <p14:tracePt t="9258" x="6992938" y="2743200"/>
          <p14:tracePt t="9260" x="6992938" y="2735263"/>
          <p14:tracePt t="9261" x="6992938" y="2727325"/>
          <p14:tracePt t="9262" x="6992938" y="2719388"/>
          <p14:tracePt t="9264" x="6985000" y="2711450"/>
          <p14:tracePt t="9265" x="6985000" y="2703513"/>
          <p14:tracePt t="9266" x="6985000" y="2695575"/>
          <p14:tracePt t="9268" x="6985000" y="2687638"/>
          <p14:tracePt t="9270" x="6977063" y="2671763"/>
          <p14:tracePt t="9272" x="6977063" y="2663825"/>
          <p14:tracePt t="9273" x="6969125" y="2663825"/>
          <p14:tracePt t="9274" x="6969125" y="2655888"/>
          <p14:tracePt t="9275" x="6969125" y="2647950"/>
          <p14:tracePt t="9277" x="6969125" y="2640013"/>
          <p14:tracePt t="9278" x="6961188" y="2632075"/>
          <p14:tracePt t="9280" x="6961188" y="2624138"/>
          <p14:tracePt t="9281" x="6961188" y="2616200"/>
          <p14:tracePt t="9282" x="6953250" y="2608263"/>
          <p14:tracePt t="9284" x="6953250" y="2600325"/>
          <p14:tracePt t="9286" x="6953250" y="2592388"/>
          <p14:tracePt t="9287" x="6945313" y="2584450"/>
          <p14:tracePt t="9289" x="6937375" y="2566988"/>
          <p14:tracePt t="9291" x="6937375" y="2559050"/>
          <p14:tracePt t="9293" x="6929438" y="2551113"/>
          <p14:tracePt t="9294" x="6929438" y="2543175"/>
          <p14:tracePt t="9295" x="6921500" y="2543175"/>
          <p14:tracePt t="9296" x="6921500" y="2535238"/>
          <p14:tracePt t="9297" x="6921500" y="2527300"/>
          <p14:tracePt t="9299" x="6921500" y="2519363"/>
          <p14:tracePt t="9300" x="6913563" y="2519363"/>
          <p14:tracePt t="9301" x="6913563" y="2511425"/>
          <p14:tracePt t="9303" x="6913563" y="2503488"/>
          <p14:tracePt t="9304" x="6905625" y="2495550"/>
          <p14:tracePt t="9306" x="6897688" y="2487613"/>
          <p14:tracePt t="9308" x="6897688" y="2479675"/>
          <p14:tracePt t="9309" x="6889750" y="2479675"/>
          <p14:tracePt t="9310" x="6889750" y="2471738"/>
          <p14:tracePt t="9311" x="6889750" y="2463800"/>
          <p14:tracePt t="9313" x="6881813" y="2455863"/>
          <p14:tracePt t="9315" x="6881813" y="2447925"/>
          <p14:tracePt t="9317" x="6873875" y="2439988"/>
          <p14:tracePt t="9318" x="6873875" y="2432050"/>
          <p14:tracePt t="9319" x="6865938" y="2432050"/>
          <p14:tracePt t="9320" x="6865938" y="2424113"/>
          <p14:tracePt t="9323" x="6858000" y="2408238"/>
          <p14:tracePt t="9325" x="6850063" y="2408238"/>
          <p14:tracePt t="9326" x="6850063" y="2400300"/>
          <p14:tracePt t="9328" x="6850063" y="2392363"/>
          <p14:tracePt t="9329" x="6842125" y="2392363"/>
          <p14:tracePt t="9330" x="6842125" y="2384425"/>
          <p14:tracePt t="9331" x="6834188" y="2384425"/>
          <p14:tracePt t="9332" x="6834188" y="2376488"/>
          <p14:tracePt t="9333" x="6826250" y="2376488"/>
          <p14:tracePt t="9334" x="6826250" y="2368550"/>
          <p14:tracePt t="9337" x="6818313" y="2360613"/>
          <p14:tracePt t="9339" x="6818313" y="2352675"/>
          <p14:tracePt t="9340" x="6810375" y="2344738"/>
          <p14:tracePt t="9342" x="6802438" y="2336800"/>
          <p14:tracePt t="9345" x="6802438" y="2328863"/>
          <p14:tracePt t="9346" x="6794500" y="2328863"/>
          <p14:tracePt t="9348" x="6794500" y="2320925"/>
          <p14:tracePt t="9349" x="6784975" y="2312988"/>
          <p14:tracePt t="9352" x="6777038" y="2305050"/>
          <p14:tracePt t="9354" x="6769100" y="2305050"/>
          <p14:tracePt t="9355" x="6769100" y="2297113"/>
          <p14:tracePt t="9357" x="6761163" y="2289175"/>
          <p14:tracePt t="9359" x="6761163" y="2281238"/>
          <p14:tracePt t="9360" x="6753225" y="2281238"/>
          <p14:tracePt t="9361" x="6753225" y="2273300"/>
          <p14:tracePt t="9363" x="6745288" y="2273300"/>
          <p14:tracePt t="9364" x="6745288" y="2265363"/>
          <p14:tracePt t="9365" x="6737350" y="2265363"/>
          <p14:tracePt t="9368" x="6729413" y="2249488"/>
          <p14:tracePt t="9371" x="6721475" y="2249488"/>
          <p14:tracePt t="9372" x="6721475" y="2241550"/>
          <p14:tracePt t="9375" x="6713538" y="2233613"/>
          <p14:tracePt t="9377" x="6705600" y="2224088"/>
          <p14:tracePt t="9380" x="6697663" y="2216150"/>
          <p14:tracePt t="9382" x="6697663" y="2208213"/>
          <p14:tracePt t="9383" x="6689725" y="2208213"/>
          <p14:tracePt t="9386" x="6681788" y="2200275"/>
          <p14:tracePt t="9388" x="6673850" y="2192338"/>
          <p14:tracePt t="9391" x="6665913" y="2184400"/>
          <p14:tracePt t="9394" x="6665913" y="2176463"/>
          <p14:tracePt t="9395" x="6657975" y="2176463"/>
          <p14:tracePt t="9396" x="6657975" y="2168525"/>
          <p14:tracePt t="9399" x="6650038" y="2160588"/>
          <p14:tracePt t="9400" x="6642100" y="2160588"/>
          <p14:tracePt t="9401" x="6642100" y="2152650"/>
          <p14:tracePt t="9403" x="6634163" y="2144713"/>
          <p14:tracePt t="9406" x="6626225" y="2144713"/>
          <p14:tracePt t="9407" x="6618288" y="2136775"/>
          <p14:tracePt t="9408" x="6618288" y="2128838"/>
          <p14:tracePt t="9410" x="6610350" y="2128838"/>
          <p14:tracePt t="9412" x="6610350" y="2120900"/>
          <p14:tracePt t="9413" x="6602413" y="2120900"/>
          <p14:tracePt t="9414" x="6594475" y="2120900"/>
          <p14:tracePt t="9415" x="6586538" y="2120900"/>
          <p14:tracePt t="9416" x="6586538" y="2112963"/>
          <p14:tracePt t="9418" x="6578600" y="2112963"/>
          <p14:tracePt t="9419" x="6578600" y="2105025"/>
          <p14:tracePt t="9420" x="6578600" y="2097088"/>
          <p14:tracePt t="9421" x="6570663" y="2097088"/>
          <p14:tracePt t="9423" x="6562725" y="2097088"/>
          <p14:tracePt t="9424" x="6554788" y="2089150"/>
          <p14:tracePt t="9427" x="6546850" y="2081213"/>
          <p14:tracePt t="9430" x="6538913" y="2081213"/>
          <p14:tracePt t="9431" x="6538913" y="2073275"/>
          <p14:tracePt t="9432" x="6530975" y="2073275"/>
          <p14:tracePt t="9433" x="6530975" y="2065338"/>
          <p14:tracePt t="9434" x="6523038" y="2065338"/>
          <p14:tracePt t="9435" x="6523038" y="2057400"/>
          <p14:tracePt t="9437" x="6515100" y="2057400"/>
          <p14:tracePt t="9439" x="6507163" y="2049463"/>
          <p14:tracePt t="9442" x="6499225" y="2049463"/>
          <p14:tracePt t="9443" x="6499225" y="2041525"/>
          <p14:tracePt t="9444" x="6491288" y="2041525"/>
          <p14:tracePt t="9445" x="6491288" y="2033588"/>
          <p14:tracePt t="9446" x="6483350" y="2033588"/>
          <p14:tracePt t="9449" x="6475413" y="2033588"/>
          <p14:tracePt t="9450" x="6467475" y="2025650"/>
          <p14:tracePt t="9453" x="6459538" y="2025650"/>
          <p14:tracePt t="9454" x="6459538" y="2017713"/>
          <p14:tracePt t="9455" x="6459538" y="2009775"/>
          <p14:tracePt t="9456" x="6451600" y="2009775"/>
          <p14:tracePt t="9459" x="6442075" y="2001838"/>
          <p14:tracePt t="9460" x="6434138" y="2001838"/>
          <p14:tracePt t="9462" x="6434138" y="1993900"/>
          <p14:tracePt t="9464" x="6426200" y="1993900"/>
          <p14:tracePt t="9467" x="6418263" y="1993900"/>
          <p14:tracePt t="9468" x="6410325" y="1985963"/>
          <p14:tracePt t="9470" x="6410325" y="1978025"/>
          <p14:tracePt t="9471" x="6402388" y="1978025"/>
          <p14:tracePt t="9474" x="6394450" y="1970088"/>
          <p14:tracePt t="9477" x="6386513" y="1970088"/>
          <p14:tracePt t="9478" x="6378575" y="1970088"/>
          <p14:tracePt t="9479" x="6378575" y="1962150"/>
          <p14:tracePt t="9480" x="6370638" y="1962150"/>
          <p14:tracePt t="9483" x="6362700" y="1954213"/>
          <p14:tracePt t="9486" x="6362700" y="1946275"/>
          <p14:tracePt t="9487" x="6354763" y="1946275"/>
          <p14:tracePt t="9488" x="6346825" y="1946275"/>
          <p14:tracePt t="9490" x="6346825" y="1938338"/>
          <p14:tracePt t="9491" x="6338888" y="1938338"/>
          <p14:tracePt t="9494" x="6330950" y="1938338"/>
          <p14:tracePt t="9496" x="6323013" y="1930400"/>
          <p14:tracePt t="9498" x="6315075" y="1930400"/>
          <p14:tracePt t="9500" x="6315075" y="1922463"/>
          <p14:tracePt t="9501" x="6307138" y="1922463"/>
          <p14:tracePt t="9503" x="6299200" y="1914525"/>
          <p14:tracePt t="9506" x="6291263" y="1914525"/>
          <p14:tracePt t="9507" x="6283325" y="1914525"/>
          <p14:tracePt t="9509" x="6275388" y="1914525"/>
          <p14:tracePt t="9510" x="6275388" y="1906588"/>
          <p14:tracePt t="9512" x="6267450" y="1906588"/>
          <p14:tracePt t="9514" x="6259513" y="1906588"/>
          <p14:tracePt t="9516" x="6251575" y="1898650"/>
          <p14:tracePt t="9518" x="6243638" y="1898650"/>
          <p14:tracePt t="9520" x="6235700" y="1898650"/>
          <p14:tracePt t="9521" x="6235700" y="1890713"/>
          <p14:tracePt t="9523" x="6227763" y="1890713"/>
          <p14:tracePt t="9524" x="6219825" y="1890713"/>
          <p14:tracePt t="9525" x="6219825" y="1881188"/>
          <p14:tracePt t="9526" x="6211888" y="1881188"/>
          <p14:tracePt t="9529" x="6203950" y="1881188"/>
          <p14:tracePt t="9530" x="6196013" y="1873250"/>
          <p14:tracePt t="9532" x="6188075" y="1873250"/>
          <p14:tracePt t="9535" x="6180138" y="1873250"/>
          <p14:tracePt t="9537" x="6172200" y="1865313"/>
          <p14:tracePt t="9538" x="6164263" y="1865313"/>
          <p14:tracePt t="9541" x="6156325" y="1865313"/>
          <p14:tracePt t="9542" x="6148388" y="1865313"/>
          <p14:tracePt t="9545" x="6140450" y="1857375"/>
          <p14:tracePt t="9546" x="6132513" y="1857375"/>
          <p14:tracePt t="9548" x="6124575" y="1857375"/>
          <p14:tracePt t="9550" x="6116638" y="1849438"/>
          <p14:tracePt t="9552" x="6108700" y="1849438"/>
          <p14:tracePt t="9553" x="6100763" y="1849438"/>
          <p14:tracePt t="9555" x="6091238" y="1849438"/>
          <p14:tracePt t="9557" x="6083300" y="1849438"/>
          <p14:tracePt t="9559" x="6075363" y="1849438"/>
          <p14:tracePt t="9560" x="6067425" y="1841500"/>
          <p14:tracePt t="9562" x="6059488" y="1841500"/>
          <p14:tracePt t="9565" x="6043613" y="1841500"/>
          <p14:tracePt t="9568" x="6035675" y="1841500"/>
          <p14:tracePt t="9569" x="6027738" y="1841500"/>
          <p14:tracePt t="9571" x="6019800" y="1841500"/>
          <p14:tracePt t="9572" x="6011863" y="1841500"/>
          <p14:tracePt t="9573" x="6011863" y="1833563"/>
          <p14:tracePt t="9574" x="6003925" y="1833563"/>
          <p14:tracePt t="9577" x="5988050" y="1833563"/>
          <p14:tracePt t="9580" x="5980113" y="1833563"/>
          <p14:tracePt t="9582" x="5972175" y="1833563"/>
          <p14:tracePt t="9583" x="5972175" y="1825625"/>
          <p14:tracePt t="9584" x="5964238" y="1825625"/>
          <p14:tracePt t="9585" x="5956300" y="1825625"/>
          <p14:tracePt t="9587" x="5948363" y="1825625"/>
          <p14:tracePt t="9589" x="5940425" y="1825625"/>
          <p14:tracePt t="9591" x="5932488" y="1825625"/>
          <p14:tracePt t="9592" x="5924550" y="1825625"/>
          <p14:tracePt t="9593" x="5924550" y="1817688"/>
          <p14:tracePt t="9594" x="5916613" y="1817688"/>
          <p14:tracePt t="9596" x="5908675" y="1817688"/>
          <p14:tracePt t="9598" x="5900738" y="1817688"/>
          <p14:tracePt t="9599" x="5892800" y="1817688"/>
          <p14:tracePt t="9601" x="5884863" y="1817688"/>
          <p14:tracePt t="9603" x="5876925" y="1817688"/>
          <p14:tracePt t="9604" x="5868988" y="1809750"/>
          <p14:tracePt t="9606" x="5861050" y="1809750"/>
          <p14:tracePt t="9607" x="5853113" y="1809750"/>
          <p14:tracePt t="9609" x="5845175" y="1809750"/>
          <p14:tracePt t="9610" x="5837238" y="1809750"/>
          <p14:tracePt t="9612" x="5829300" y="1809750"/>
          <p14:tracePt t="9613" x="5821363" y="1809750"/>
          <p14:tracePt t="9615" x="5813425" y="1801813"/>
          <p14:tracePt t="9617" x="5805488" y="1801813"/>
          <p14:tracePt t="9618" x="5797550" y="1801813"/>
          <p14:tracePt t="9619" x="5789613" y="1793875"/>
          <p14:tracePt t="9620" x="5781675" y="1793875"/>
          <p14:tracePt t="9622" x="5773738" y="1793875"/>
          <p14:tracePt t="9624" x="5765800" y="1793875"/>
          <p14:tracePt t="9626" x="5757863" y="1785938"/>
          <p14:tracePt t="9627" x="5749925" y="1785938"/>
          <p14:tracePt t="9628" x="5740400" y="1785938"/>
          <p14:tracePt t="9630" x="5732463" y="1785938"/>
          <p14:tracePt t="9631" x="5724525" y="1785938"/>
          <p14:tracePt t="9632" x="5716588" y="1785938"/>
          <p14:tracePt t="9633" x="5716588" y="1778000"/>
          <p14:tracePt t="9634" x="5708650" y="1778000"/>
          <p14:tracePt t="9636" x="5700713" y="1778000"/>
          <p14:tracePt t="9637" x="5692775" y="1778000"/>
          <p14:tracePt t="9639" x="5684838" y="1770063"/>
          <p14:tracePt t="9640" x="5676900" y="1770063"/>
          <p14:tracePt t="9641" x="5668963" y="1770063"/>
          <p14:tracePt t="9643" x="5661025" y="1770063"/>
          <p14:tracePt t="9644" x="5653088" y="1762125"/>
          <p14:tracePt t="9645" x="5645150" y="1762125"/>
          <p14:tracePt t="9646" x="5637213" y="1762125"/>
          <p14:tracePt t="9648" x="5629275" y="1762125"/>
          <p14:tracePt t="9649" x="5621338" y="1762125"/>
          <p14:tracePt t="9650" x="5621338" y="1754188"/>
          <p14:tracePt t="9651" x="5613400" y="1754188"/>
          <p14:tracePt t="9652" x="5605463" y="1754188"/>
          <p14:tracePt t="9654" x="5589588" y="1754188"/>
          <p14:tracePt t="9656" x="5581650" y="1754188"/>
          <p14:tracePt t="9657" x="5581650" y="1746250"/>
          <p14:tracePt t="9658" x="5573713" y="1746250"/>
          <p14:tracePt t="9659" x="5565775" y="1746250"/>
          <p14:tracePt t="9661" x="5557838" y="1746250"/>
          <p14:tracePt t="9662" x="5549900" y="1746250"/>
          <p14:tracePt t="9663" x="5541963" y="1738313"/>
          <p14:tracePt t="9664" x="5534025" y="1738313"/>
          <p14:tracePt t="9666" x="5526088" y="1738313"/>
          <p14:tracePt t="9667" x="5518150" y="1738313"/>
          <p14:tracePt t="9668" x="5510213" y="1738313"/>
          <p14:tracePt t="9670" x="5502275" y="1738313"/>
          <p14:tracePt t="9671" x="5494338" y="1730375"/>
          <p14:tracePt t="9672" x="5486400" y="1730375"/>
          <p14:tracePt t="9674" x="5470525" y="1730375"/>
          <p14:tracePt t="9676" x="5462588" y="1730375"/>
          <p14:tracePt t="9677" x="5454650" y="1730375"/>
          <p14:tracePt t="9679" x="5446713" y="1730375"/>
          <p14:tracePt t="9680" x="5438775" y="1722438"/>
          <p14:tracePt t="9681" x="5430838" y="1722438"/>
          <p14:tracePt t="9683" x="5422900" y="1722438"/>
          <p14:tracePt t="9684" x="5414963" y="1722438"/>
          <p14:tracePt t="9685" x="5407025" y="1714500"/>
          <p14:tracePt t="9687" x="5397500" y="1714500"/>
          <p14:tracePt t="9688" x="5389563" y="1714500"/>
          <p14:tracePt t="9690" x="5381625" y="1714500"/>
          <p14:tracePt t="9691" x="5373688" y="1714500"/>
          <p14:tracePt t="9692" x="5365750" y="1714500"/>
          <p14:tracePt t="9693" x="5357813" y="1714500"/>
          <p14:tracePt t="9695" x="5349875" y="1714500"/>
          <p14:tracePt t="9696" x="5341938" y="1714500"/>
          <p14:tracePt t="9698" x="5334000" y="1714500"/>
          <p14:tracePt t="9699" x="5326063" y="1714500"/>
          <p14:tracePt t="9701" x="5318125" y="1706563"/>
          <p14:tracePt t="9702" x="5310188" y="1706563"/>
          <p14:tracePt t="9703" x="5302250" y="1706563"/>
          <p14:tracePt t="9705" x="5294313" y="1706563"/>
          <p14:tracePt t="9707" x="5278438" y="1706563"/>
          <p14:tracePt t="9709" x="5270500" y="1706563"/>
          <p14:tracePt t="9711" x="5262563" y="1706563"/>
          <p14:tracePt t="9712" x="5254625" y="1706563"/>
          <p14:tracePt t="9714" x="5246688" y="1706563"/>
          <p14:tracePt t="9715" x="5238750" y="1706563"/>
          <p14:tracePt t="9717" x="5230813" y="1706563"/>
          <p14:tracePt t="9718" x="5222875" y="1706563"/>
          <p14:tracePt t="9719" x="5214938" y="1706563"/>
          <p14:tracePt t="9722" x="5207000" y="1706563"/>
          <p14:tracePt t="9723" x="5199063" y="1706563"/>
          <p14:tracePt t="9725" x="5191125" y="1706563"/>
          <p14:tracePt t="9726" x="5183188" y="1706563"/>
          <p14:tracePt t="9728" x="5175250" y="1706563"/>
          <p14:tracePt t="9729" x="5167313" y="1706563"/>
          <p14:tracePt t="9731" x="5159375" y="1706563"/>
          <p14:tracePt t="9733" x="5151438" y="1706563"/>
          <p14:tracePt t="9735" x="5143500" y="1706563"/>
          <p14:tracePt t="9736" x="5135563" y="1706563"/>
          <p14:tracePt t="9738" x="5127625" y="1706563"/>
          <p14:tracePt t="9740" x="5119688" y="1706563"/>
          <p14:tracePt t="9742" x="5111750" y="1706563"/>
          <p14:tracePt t="9743" x="5103813" y="1706563"/>
          <p14:tracePt t="9745" x="5095875" y="1706563"/>
          <p14:tracePt t="9747" x="5087938" y="1706563"/>
          <p14:tracePt t="9749" x="5080000" y="1706563"/>
          <p14:tracePt t="9750" x="5072063" y="1706563"/>
          <p14:tracePt t="9753" x="5064125" y="1706563"/>
          <p14:tracePt t="9754" x="5056188" y="1706563"/>
          <p14:tracePt t="9755" x="5046663" y="1706563"/>
          <p14:tracePt t="9758" x="5038725" y="1706563"/>
          <p14:tracePt t="9760" x="5030788" y="1706563"/>
          <p14:tracePt t="9762" x="5022850" y="1706563"/>
          <p14:tracePt t="9764" x="5014913" y="1706563"/>
          <p14:tracePt t="9765" x="5006975" y="1706563"/>
          <p14:tracePt t="9768" x="4999038" y="1706563"/>
          <p14:tracePt t="9771" x="4983163" y="1714500"/>
          <p14:tracePt t="9774" x="4975225" y="1714500"/>
          <p14:tracePt t="9776" x="4967288" y="1714500"/>
          <p14:tracePt t="9778" x="4959350" y="1714500"/>
          <p14:tracePt t="9781" x="4951413" y="1714500"/>
          <p14:tracePt t="9783" x="4943475" y="1714500"/>
          <p14:tracePt t="9784" x="4943475" y="1722438"/>
          <p14:tracePt t="9785" x="4935538" y="1722438"/>
          <p14:tracePt t="9786" x="4927600" y="1722438"/>
          <p14:tracePt t="9789" x="4919663" y="1730375"/>
          <p14:tracePt t="9791" x="4911725" y="1730375"/>
          <p14:tracePt t="9794" x="4903788" y="1730375"/>
          <p14:tracePt t="9795" x="4895850" y="1730375"/>
          <p14:tracePt t="9797" x="4887913" y="1730375"/>
          <p14:tracePt t="9799" x="4887913" y="1738313"/>
          <p14:tracePt t="9801" x="4879975" y="1738313"/>
          <p14:tracePt t="9803" x="4872038" y="1738313"/>
          <p14:tracePt t="9804" x="4864100" y="1738313"/>
          <p14:tracePt t="9807" x="4856163" y="1738313"/>
          <p14:tracePt t="9810" x="4848225" y="1738313"/>
          <p14:tracePt t="9813" x="4840288" y="1738313"/>
          <p14:tracePt t="9815" x="4832350" y="1738313"/>
          <p14:tracePt t="9817" x="4824413" y="1738313"/>
          <p14:tracePt t="9818" x="4824413" y="1746250"/>
          <p14:tracePt t="9819" x="4816475" y="1746250"/>
          <p14:tracePt t="9822" x="4808538" y="1746250"/>
          <p14:tracePt t="9823" x="4800600" y="1746250"/>
          <p14:tracePt t="9826" x="4792663" y="1746250"/>
          <p14:tracePt t="9829" x="4784725" y="1746250"/>
          <p14:tracePt t="9831" x="4776788" y="1746250"/>
          <p14:tracePt t="9833" x="4768850" y="1746250"/>
          <p14:tracePt t="9835" x="4760913" y="1746250"/>
          <p14:tracePt t="9837" x="4752975" y="1746250"/>
          <p14:tracePt t="9839" x="4745038" y="1746250"/>
          <p14:tracePt t="9841" x="4737100" y="1746250"/>
          <p14:tracePt t="9843" x="4737100" y="1754188"/>
          <p14:tracePt t="9844" x="4729163" y="1754188"/>
          <p14:tracePt t="9846" x="4721225" y="1754188"/>
          <p14:tracePt t="9850" x="4713288" y="1754188"/>
          <p14:tracePt t="9851" x="4705350" y="1754188"/>
          <p14:tracePt t="9853" x="4695825" y="1754188"/>
          <p14:tracePt t="9856" x="4687888" y="1754188"/>
          <p14:tracePt t="9857" x="4679950" y="1754188"/>
          <p14:tracePt t="9858" x="4672013" y="1754188"/>
          <p14:tracePt t="9861" x="4664075" y="1754188"/>
          <p14:tracePt t="9863" x="4656138" y="1754188"/>
          <p14:tracePt t="9866" x="4648200" y="1754188"/>
          <p14:tracePt t="9867" x="4640263" y="1754188"/>
          <p14:tracePt t="9869" x="4632325" y="1754188"/>
          <p14:tracePt t="9871" x="4624388" y="1754188"/>
          <p14:tracePt t="9872" x="4624388" y="1762125"/>
          <p14:tracePt t="9873" x="4616450" y="1762125"/>
          <p14:tracePt t="9875" x="4608513" y="1762125"/>
          <p14:tracePt t="9877" x="4600575" y="1762125"/>
          <p14:tracePt t="9879" x="4592638" y="1762125"/>
          <p14:tracePt t="9880" x="4584700" y="1762125"/>
          <p14:tracePt t="9882" x="4576763" y="1762125"/>
          <p14:tracePt t="9884" x="4568825" y="1762125"/>
          <p14:tracePt t="9900" x="4497388" y="1762125"/>
          <p14:tracePt t="9902" x="4489450" y="1762125"/>
          <p14:tracePt t="9904" x="4481513" y="1762125"/>
          <p14:tracePt t="9906" x="4473575" y="1762125"/>
          <p14:tracePt t="9907" x="4465638" y="1762125"/>
          <p14:tracePt t="9908" x="4457700" y="1762125"/>
          <p14:tracePt t="9911" x="4449763" y="1762125"/>
          <p14:tracePt t="9912" x="4449763" y="1770063"/>
          <p14:tracePt t="9913" x="4441825" y="1770063"/>
          <p14:tracePt t="9914" x="4433888" y="1770063"/>
          <p14:tracePt t="9916" x="4425950" y="1770063"/>
          <p14:tracePt t="9918" x="4418013" y="1770063"/>
          <p14:tracePt t="9920" x="4410075" y="1770063"/>
          <p14:tracePt t="9921" x="4402138" y="1770063"/>
          <p14:tracePt t="9923" x="4394200" y="1770063"/>
          <p14:tracePt t="9925" x="4386263" y="1770063"/>
          <p14:tracePt t="9927" x="4378325" y="1770063"/>
          <p14:tracePt t="9928" x="4370388" y="1770063"/>
          <p14:tracePt t="9930" x="4362450" y="1770063"/>
          <p14:tracePt t="9932" x="4352925" y="1770063"/>
          <p14:tracePt t="9934" x="4344988" y="1770063"/>
          <p14:tracePt t="9935" x="4337050" y="1770063"/>
          <p14:tracePt t="9937" x="4337050" y="1778000"/>
          <p14:tracePt t="9938" x="4329113" y="1778000"/>
          <p14:tracePt t="9940" x="4313238" y="1778000"/>
          <p14:tracePt t="9943" x="4305300" y="1778000"/>
          <p14:tracePt t="9945" x="4289425" y="1778000"/>
          <p14:tracePt t="9948" x="4281488" y="1778000"/>
          <p14:tracePt t="9950" x="4273550" y="1778000"/>
          <p14:tracePt t="9951" x="4273550" y="1785938"/>
          <p14:tracePt t="9952" x="4265613" y="1785938"/>
          <p14:tracePt t="9953" x="4257675" y="1785938"/>
          <p14:tracePt t="9955" x="4249738" y="1785938"/>
          <p14:tracePt t="9956" x="4241800" y="1785938"/>
          <p14:tracePt t="9957" x="4241800" y="1793875"/>
          <p14:tracePt t="9959" x="4225925" y="1793875"/>
          <p14:tracePt t="9962" x="4217988" y="1793875"/>
          <p14:tracePt t="9963" x="4210050" y="1793875"/>
          <p14:tracePt t="9965" x="4202113" y="1793875"/>
          <p14:tracePt t="9966" x="4194175" y="1793875"/>
          <p14:tracePt t="9968" x="4186238" y="1801813"/>
          <p14:tracePt t="9969" x="4178300" y="1801813"/>
          <p14:tracePt t="9971" x="4170363" y="1801813"/>
          <p14:tracePt t="9973" x="4162425" y="1801813"/>
          <p14:tracePt t="9975" x="4154488" y="1801813"/>
          <p14:tracePt t="9977" x="4146550" y="1801813"/>
          <p14:tracePt t="9978" x="4138613" y="1809750"/>
          <p14:tracePt t="9981" x="4130675" y="1809750"/>
          <p14:tracePt t="9983" x="4122738" y="1809750"/>
          <p14:tracePt t="9985" x="4114800" y="1809750"/>
          <p14:tracePt t="9986" x="4106863" y="1809750"/>
          <p14:tracePt t="9988" x="4098925" y="1809750"/>
          <p14:tracePt t="9990" x="4090988" y="1817688"/>
          <p14:tracePt t="9992" x="4083050" y="1817688"/>
          <p14:tracePt t="9994" x="4075113" y="1825625"/>
          <p14:tracePt t="9997" x="4067175" y="1825625"/>
          <p14:tracePt t="9999" x="4059238" y="1825625"/>
          <p14:tracePt t="10001" x="4051300" y="1825625"/>
          <p14:tracePt t="10002" x="4043363" y="1825625"/>
          <p14:tracePt t="10005" x="4035425" y="1825625"/>
          <p14:tracePt t="10007" x="4027488" y="1825625"/>
          <p14:tracePt t="10009" x="4019550" y="1833563"/>
          <p14:tracePt t="10010" x="4011613" y="1833563"/>
          <p14:tracePt t="10013" x="4002088" y="1833563"/>
          <p14:tracePt t="10016" x="3994150" y="1833563"/>
          <p14:tracePt t="10018" x="3986213" y="1833563"/>
          <p14:tracePt t="10019" x="3978275" y="1841500"/>
          <p14:tracePt t="10023" x="3970338" y="1841500"/>
          <p14:tracePt t="10024" x="3962400" y="1841500"/>
          <p14:tracePt t="10025" x="3954463" y="1841500"/>
          <p14:tracePt t="10028" x="3946525" y="1841500"/>
          <p14:tracePt t="10031" x="3938588" y="1841500"/>
          <p14:tracePt t="10033" x="3930650" y="1849438"/>
          <p14:tracePt t="10036" x="3922713" y="1849438"/>
          <p14:tracePt t="10037" x="3922713" y="1857375"/>
          <p14:tracePt t="10038" x="3914775" y="1857375"/>
          <p14:tracePt t="10040" x="3906838" y="1857375"/>
          <p14:tracePt t="10043" x="3898900" y="1857375"/>
          <p14:tracePt t="10044" x="3890963" y="1857375"/>
          <p14:tracePt t="10047" x="3883025" y="1857375"/>
          <p14:tracePt t="10050" x="3875088" y="1857375"/>
          <p14:tracePt t="10052" x="3867150" y="1857375"/>
          <p14:tracePt t="10053" x="3867150" y="1865313"/>
          <p14:tracePt t="10054" x="3859213" y="1865313"/>
          <p14:tracePt t="10057" x="3851275" y="1865313"/>
          <p14:tracePt t="10059" x="3843338" y="1865313"/>
          <p14:tracePt t="10062" x="3835400" y="1873250"/>
          <p14:tracePt t="10063" x="3827463" y="1873250"/>
          <p14:tracePt t="10066" x="3819525" y="1873250"/>
          <p14:tracePt t="10069" x="3811588" y="1873250"/>
          <p14:tracePt t="10071" x="3803650" y="1873250"/>
          <p14:tracePt t="10072" x="3795713" y="1873250"/>
          <p14:tracePt t="10073" x="3795713" y="1881188"/>
          <p14:tracePt t="10075" x="3787775" y="1890713"/>
          <p14:tracePt t="10078" x="3779838" y="1890713"/>
          <p14:tracePt t="10080" x="3771900" y="1890713"/>
          <p14:tracePt t="10083" x="3763963" y="1890713"/>
          <p14:tracePt t="10084" x="3756025" y="1898650"/>
          <p14:tracePt t="10086" x="3748088" y="1898650"/>
          <p14:tracePt t="10088" x="3740150" y="1898650"/>
          <p14:tracePt t="10089" x="3732213" y="1898650"/>
          <p14:tracePt t="10092" x="3724275" y="1906588"/>
          <p14:tracePt t="10095" x="3716338" y="1906588"/>
          <p14:tracePt t="10097" x="3708400" y="1906588"/>
          <p14:tracePt t="10098" x="3708400" y="1914525"/>
          <p14:tracePt t="10099" x="3700463" y="1914525"/>
          <p14:tracePt t="10100" x="3700463" y="1922463"/>
          <p14:tracePt t="10101" x="3692525" y="1922463"/>
          <p14:tracePt t="10105" x="3684588" y="1922463"/>
          <p14:tracePt t="10106" x="3676650" y="1922463"/>
          <p14:tracePt t="10107" x="3676650" y="1930400"/>
          <p14:tracePt t="10108" x="3668713" y="1930400"/>
          <p14:tracePt t="10110" x="3660775" y="1930400"/>
          <p14:tracePt t="10113" x="3651250" y="1930400"/>
          <p14:tracePt t="10114" x="3643313" y="1930400"/>
          <p14:tracePt t="10116" x="3643313" y="1938338"/>
          <p14:tracePt t="10118" x="3635375" y="1946275"/>
          <p14:tracePt t="10119" x="3627438" y="1946275"/>
          <p14:tracePt t="10122" x="3619500" y="1946275"/>
          <p14:tracePt t="10123" x="3619500" y="1954213"/>
          <p14:tracePt t="10124" x="3611563" y="1954213"/>
          <p14:tracePt t="10126" x="3611563" y="1962150"/>
          <p14:tracePt t="10127" x="3603625" y="1962150"/>
          <p14:tracePt t="10130" x="3595688" y="1962150"/>
          <p14:tracePt t="10133" x="3587750" y="1970088"/>
          <p14:tracePt t="10134" x="3579813" y="1970088"/>
          <p14:tracePt t="10137" x="3571875" y="1970088"/>
          <p14:tracePt t="10138" x="3563938" y="1970088"/>
          <p14:tracePt t="10140" x="3563938" y="1978025"/>
          <p14:tracePt t="10141" x="3556000" y="1978025"/>
          <p14:tracePt t="10142" x="3556000" y="1985963"/>
          <p14:tracePt t="10145" x="3548063" y="1985963"/>
          <p14:tracePt t="10148" x="3540125" y="1993900"/>
          <p14:tracePt t="10151" x="3532188" y="1993900"/>
          <p14:tracePt t="10153" x="3524250" y="1993900"/>
          <p14:tracePt t="10154" x="3524250" y="2001838"/>
          <p14:tracePt t="10158" x="3516313" y="2001838"/>
          <p14:tracePt t="10160" x="3516313" y="2009775"/>
          <p14:tracePt t="10161" x="3508375" y="2009775"/>
          <p14:tracePt t="10162" x="3508375" y="2017713"/>
          <p14:tracePt t="10163" x="3500438" y="2017713"/>
          <p14:tracePt t="10166" x="3492500" y="2017713"/>
          <p14:tracePt t="10168" x="3484563" y="2017713"/>
          <p14:tracePt t="10169" x="3484563" y="2025650"/>
          <p14:tracePt t="10172" x="3476625" y="2025650"/>
          <p14:tracePt t="10175" x="3476625" y="2033588"/>
          <p14:tracePt t="10176" x="3468688" y="2033588"/>
          <p14:tracePt t="10177" x="3460750" y="2033588"/>
          <p14:tracePt t="10180" x="3460750" y="2041525"/>
          <p14:tracePt t="10181" x="3452813" y="2041525"/>
          <p14:tracePt t="10184" x="3444875" y="2049463"/>
          <p14:tracePt t="10188" x="3436938" y="2049463"/>
          <p14:tracePt t="10190" x="3429000" y="2049463"/>
          <p14:tracePt t="10191" x="3429000" y="2057400"/>
          <p14:tracePt t="10194" x="3421063" y="2057400"/>
          <p14:tracePt t="10198" x="3413125" y="2065338"/>
          <p14:tracePt t="10202" x="3405188" y="2065338"/>
          <p14:tracePt t="10203" x="3397250" y="2065338"/>
          <p14:tracePt t="10204" x="3397250" y="2073275"/>
          <p14:tracePt t="10207" x="3397250" y="2081213"/>
          <p14:tracePt t="10208" x="3389313" y="2081213"/>
          <p14:tracePt t="10212" x="3381375" y="2081213"/>
          <p14:tracePt t="10216" x="3381375" y="2089150"/>
          <p14:tracePt t="10217" x="3373438" y="2089150"/>
          <p14:tracePt t="10219" x="3365500" y="2089150"/>
          <p14:tracePt t="10224" x="3357563" y="2097088"/>
          <p14:tracePt t="10228" x="3349625" y="2097088"/>
          <p14:tracePt t="10230" x="3349625" y="2105025"/>
          <p14:tracePt t="10232" x="3341688" y="2105025"/>
          <p14:tracePt t="10234" x="3333750" y="2105025"/>
          <p14:tracePt t="10238" x="3333750" y="2112963"/>
          <p14:tracePt t="10239" x="3325813" y="2112963"/>
          <p14:tracePt t="10241" x="3325813" y="2120900"/>
          <p14:tracePt t="10245" x="3317875" y="2120900"/>
          <p14:tracePt t="10248" x="3308350" y="2120900"/>
          <p14:tracePt t="10249" x="3308350" y="2128838"/>
          <p14:tracePt t="10251" x="3300413" y="2128838"/>
          <p14:tracePt t="10253" x="3300413" y="2136775"/>
          <p14:tracePt t="10255" x="3292475" y="2136775"/>
          <p14:tracePt t="10259" x="3284538" y="2136775"/>
          <p14:tracePt t="10261" x="3284538" y="2144713"/>
          <p14:tracePt t="10264" x="3276600" y="2152650"/>
          <p14:tracePt t="10266" x="3268663" y="2152650"/>
          <p14:tracePt t="10271" x="3260725" y="2152650"/>
          <p14:tracePt t="10272" x="3260725" y="2160588"/>
          <p14:tracePt t="10276" x="3252788" y="2160588"/>
          <p14:tracePt t="10279" x="3252788" y="2168525"/>
          <p14:tracePt t="10281" x="3244850" y="2168525"/>
          <p14:tracePt t="10285" x="3236913" y="2168525"/>
          <p14:tracePt t="10287" x="3236913" y="2176463"/>
          <p14:tracePt t="10290" x="3228975" y="2176463"/>
          <p14:tracePt t="10293" x="3228975" y="2184400"/>
          <p14:tracePt t="10295" x="3221038" y="2184400"/>
          <p14:tracePt t="10301" x="3213100" y="2192338"/>
          <p14:tracePt t="10303" x="3205163" y="2192338"/>
          <p14:tracePt t="10309" x="3197225" y="2200275"/>
          <p14:tracePt t="10312" x="3189288" y="2200275"/>
          <p14:tracePt t="10315" x="3189288" y="2208213"/>
          <p14:tracePt t="10318" x="3181350" y="2216150"/>
          <p14:tracePt t="10320" x="3173413" y="2216150"/>
          <p14:tracePt t="10325" x="3165475" y="2224088"/>
          <p14:tracePt t="10330" x="3157538" y="2233613"/>
          <p14:tracePt t="10336" x="3149600" y="2241550"/>
          <p14:tracePt t="10339" x="3149600" y="2249488"/>
          <p14:tracePt t="10342" x="3133725" y="2249488"/>
          <p14:tracePt t="10345" x="3133725" y="2257425"/>
          <p14:tracePt t="10348" x="3125788" y="2257425"/>
          <p14:tracePt t="10353" x="3117850" y="2265363"/>
          <p14:tracePt t="10358" x="3109913" y="2273300"/>
          <p14:tracePt t="10359" x="3101975" y="2273300"/>
          <p14:tracePt t="10361" x="3101975" y="2281238"/>
          <p14:tracePt t="10364" x="3094038" y="2281238"/>
          <p14:tracePt t="10366" x="3094038" y="2289175"/>
          <p14:tracePt t="10368" x="3086100" y="2289175"/>
          <p14:tracePt t="10372" x="3086100" y="2297113"/>
          <p14:tracePt t="10374" x="3078163" y="2297113"/>
          <p14:tracePt t="10376" x="3070225" y="2305050"/>
          <p14:tracePt t="10378" x="3070225" y="2312988"/>
          <p14:tracePt t="10381" x="3062288" y="2312988"/>
          <p14:tracePt t="10384" x="3062288" y="2320925"/>
          <p14:tracePt t="10387" x="3054350" y="2320925"/>
          <p14:tracePt t="10389" x="3046413" y="2328863"/>
          <p14:tracePt t="10392" x="3038475" y="2336800"/>
          <p14:tracePt t="10395" x="3038475" y="2344738"/>
          <p14:tracePt t="10397" x="3030538" y="2352675"/>
          <p14:tracePt t="10401" x="3022600" y="2352675"/>
          <p14:tracePt t="10404" x="3022600" y="2360613"/>
          <p14:tracePt t="10405" x="3014663" y="2360613"/>
          <p14:tracePt t="10408" x="3006725" y="2368550"/>
          <p14:tracePt t="10412" x="3006725" y="2376488"/>
          <p14:tracePt t="10413" x="2998788" y="2384425"/>
          <p14:tracePt t="10418" x="2990850" y="2392363"/>
          <p14:tracePt t="10421" x="2982913" y="2400300"/>
          <p14:tracePt t="10422" x="2982913" y="2408238"/>
          <p14:tracePt t="10424" x="2974975" y="2408238"/>
          <p14:tracePt t="10426" x="2974975" y="2416175"/>
          <p14:tracePt t="10428" x="2967038" y="2416175"/>
          <p14:tracePt t="10429" x="2967038" y="2424113"/>
          <p14:tracePt t="10432" x="2957513" y="2432050"/>
          <p14:tracePt t="10436" x="2949575" y="2447925"/>
          <p14:tracePt t="10439" x="2941638" y="2455863"/>
          <p14:tracePt t="10442" x="2933700" y="2463800"/>
          <p14:tracePt t="10444" x="2933700" y="2471738"/>
          <p14:tracePt t="10446" x="2925763" y="2479675"/>
          <p14:tracePt t="10449" x="2925763" y="2487613"/>
          <p14:tracePt t="10453" x="2909888" y="2503488"/>
          <p14:tracePt t="10456" x="2909888" y="2511425"/>
          <p14:tracePt t="10458" x="2901950" y="2519363"/>
          <p14:tracePt t="10460" x="2901950" y="2527300"/>
          <p14:tracePt t="10463" x="2894013" y="2535238"/>
          <p14:tracePt t="10467" x="2894013" y="2551113"/>
          <p14:tracePt t="10470" x="2886075" y="2559050"/>
          <p14:tracePt t="10472" x="2878138" y="2566988"/>
          <p14:tracePt t="10474" x="2878138" y="2576513"/>
          <p14:tracePt t="10476" x="2870200" y="2584450"/>
          <p14:tracePt t="10480" x="2870200" y="2600325"/>
          <p14:tracePt t="10483" x="2862263" y="2608263"/>
          <p14:tracePt t="10486" x="2862263" y="2616200"/>
          <p14:tracePt t="10489" x="2854325" y="2616200"/>
          <p14:tracePt t="10490" x="2846388" y="2632075"/>
          <p14:tracePt t="10493" x="2846388" y="2640013"/>
          <p14:tracePt t="10496" x="2838450" y="2647950"/>
          <p14:tracePt t="10501" x="2838450" y="2655888"/>
          <p14:tracePt t="10502" x="2838450" y="2663825"/>
          <p14:tracePt t="10503" x="2830513" y="2663825"/>
          <p14:tracePt t="10505" x="2830513" y="2671763"/>
          <p14:tracePt t="10508" x="2830513" y="2679700"/>
          <p14:tracePt t="10510" x="2830513" y="2687638"/>
          <p14:tracePt t="10511" x="2822575" y="2687638"/>
          <p14:tracePt t="10513" x="2814638" y="2687638"/>
          <p14:tracePt t="10514" x="2814638" y="2695575"/>
          <p14:tracePt t="10516" x="2814638" y="2703513"/>
          <p14:tracePt t="10519" x="2814638" y="2711450"/>
          <p14:tracePt t="10522" x="2806700" y="2719388"/>
          <p14:tracePt t="10526" x="2806700" y="2727325"/>
          <p14:tracePt t="10527" x="2806700" y="2735263"/>
          <p14:tracePt t="10531" x="2798763" y="2743200"/>
          <p14:tracePt t="10535" x="2798763" y="2751138"/>
          <p14:tracePt t="10538" x="2798763" y="2759075"/>
          <p14:tracePt t="10539" x="2790825" y="2767013"/>
          <p14:tracePt t="10542" x="2790825" y="2774950"/>
          <p14:tracePt t="10544" x="2790825" y="2782888"/>
          <p14:tracePt t="10546" x="2782888" y="2782888"/>
          <p14:tracePt t="10548" x="2782888" y="2790825"/>
          <p14:tracePt t="10550" x="2774950" y="2798763"/>
          <p14:tracePt t="10552" x="2774950" y="2806700"/>
          <p14:tracePt t="10556" x="2774950" y="2814638"/>
          <p14:tracePt t="10558" x="2774950" y="2822575"/>
          <p14:tracePt t="10560" x="2774950" y="2830513"/>
          <p14:tracePt t="10561" x="2767013" y="2830513"/>
          <p14:tracePt t="10563" x="2767013" y="2838450"/>
          <p14:tracePt t="10566" x="2767013" y="2846388"/>
          <p14:tracePt t="10569" x="2767013" y="2854325"/>
          <p14:tracePt t="10570" x="2767013" y="2862263"/>
          <p14:tracePt t="10571" x="2759075" y="2862263"/>
          <p14:tracePt t="10574" x="2759075" y="2870200"/>
          <p14:tracePt t="10576" x="2759075" y="2878138"/>
          <p14:tracePt t="10579" x="2759075" y="2886075"/>
          <p14:tracePt t="10580" x="2751138" y="2894013"/>
          <p14:tracePt t="10584" x="2751138" y="2901950"/>
          <p14:tracePt t="10587" x="2751138" y="2909888"/>
          <p14:tracePt t="10587" x="2743200" y="2909888"/>
          <p14:tracePt t="10589" x="2743200" y="2919413"/>
          <p14:tracePt t="10590" x="2743200" y="2927350"/>
          <p14:tracePt t="10594" x="2743200" y="2935288"/>
          <p14:tracePt t="10596" x="2743200" y="2943225"/>
          <p14:tracePt t="10600" x="2743200" y="2959100"/>
          <p14:tracePt t="10604" x="2743200" y="2967038"/>
          <p14:tracePt t="10607" x="2743200" y="2974975"/>
          <p14:tracePt t="10610" x="2743200" y="2982913"/>
          <p14:tracePt t="10612" x="2743200" y="2990850"/>
          <p14:tracePt t="10616" x="2743200" y="2998788"/>
          <p14:tracePt t="10619" x="2743200" y="3006725"/>
          <p14:tracePt t="10622" x="2743200" y="3014663"/>
          <p14:tracePt t="10625" x="2743200" y="3022600"/>
          <p14:tracePt t="10629" x="2743200" y="3030538"/>
          <p14:tracePt t="10633" x="2743200" y="3038475"/>
          <p14:tracePt t="10637" x="2743200" y="3046413"/>
          <p14:tracePt t="10638" x="2743200" y="3054350"/>
          <p14:tracePt t="10642" x="2743200" y="3062288"/>
          <p14:tracePt t="10649" x="2743200" y="3070225"/>
          <p14:tracePt t="10652" x="2743200" y="3078163"/>
          <p14:tracePt t="10656" x="2743200" y="3086100"/>
          <p14:tracePt t="10660" x="2743200" y="3094038"/>
          <p14:tracePt t="10663" x="2743200" y="3101975"/>
          <p14:tracePt t="10668" x="2743200" y="3109913"/>
          <p14:tracePt t="10670" x="2751138" y="3117850"/>
          <p14:tracePt t="10675" x="2751138" y="3125788"/>
          <p14:tracePt t="10680" x="2751138" y="3133725"/>
          <p14:tracePt t="10684" x="2751138" y="3141663"/>
          <p14:tracePt t="10687" x="2759075" y="3149600"/>
          <p14:tracePt t="10688" x="2759075" y="3157538"/>
          <p14:tracePt t="10694" x="2759075" y="3165475"/>
          <p14:tracePt t="10698" x="2759075" y="3173413"/>
          <p14:tracePt t="10700" x="2767013" y="3181350"/>
          <p14:tracePt t="10701" x="2767013" y="3189288"/>
          <p14:tracePt t="10705" x="2767013" y="3197225"/>
          <p14:tracePt t="10709" x="2767013" y="3205163"/>
          <p14:tracePt t="10711" x="2774950" y="3205163"/>
          <p14:tracePt t="10713" x="2774950" y="3213100"/>
          <p14:tracePt t="10716" x="2774950" y="3221038"/>
          <p14:tracePt t="10718" x="2782888" y="3221038"/>
          <p14:tracePt t="10719" x="2782888" y="3228975"/>
          <p14:tracePt t="10723" x="2782888" y="3236913"/>
          <p14:tracePt t="10726" x="2790825" y="3236913"/>
          <p14:tracePt t="10727" x="2790825" y="3244850"/>
          <p14:tracePt t="10730" x="2790825" y="3252788"/>
          <p14:tracePt t="10734" x="2790825" y="3262313"/>
          <p14:tracePt t="10735" x="2798763" y="3262313"/>
          <p14:tracePt t="10740" x="2798763" y="3270250"/>
          <p14:tracePt t="10745" x="2806700" y="3278188"/>
          <p14:tracePt t="10749" x="2806700" y="3286125"/>
          <p14:tracePt t="10752" x="2806700" y="3294063"/>
          <p14:tracePt t="10755" x="2814638" y="3294063"/>
          <p14:tracePt t="10759" x="2822575" y="3302000"/>
          <p14:tracePt t="10764" x="2822575" y="3309938"/>
          <p14:tracePt t="10766" x="2822575" y="3317875"/>
          <p14:tracePt t="10767" x="2830513" y="3317875"/>
          <p14:tracePt t="10770" x="2830513" y="3325813"/>
          <p14:tracePt t="10775" x="2838450" y="3325813"/>
          <p14:tracePt t="10778" x="2838450" y="3333750"/>
          <p14:tracePt t="10783" x="2846388" y="3341688"/>
          <p14:tracePt t="10785" x="2854325" y="3349625"/>
          <p14:tracePt t="10786" x="2854325" y="3357563"/>
          <p14:tracePt t="10791" x="2862263" y="3365500"/>
          <p14:tracePt t="10793" x="2862263" y="3373438"/>
          <p14:tracePt t="10794" x="2870200" y="3373438"/>
          <p14:tracePt t="10797" x="2870200" y="3381375"/>
          <p14:tracePt t="10798" x="2878138" y="3381375"/>
          <p14:tracePt t="10802" x="2886075" y="3389313"/>
          <p14:tracePt t="10806" x="2894013" y="3397250"/>
          <p14:tracePt t="10811" x="2901950" y="3405188"/>
          <p14:tracePt t="10812" x="2901950" y="3413125"/>
          <p14:tracePt t="10817" x="2909888" y="3413125"/>
          <p14:tracePt t="10818" x="2917825" y="3421063"/>
          <p14:tracePt t="10820" x="2917825" y="3429000"/>
          <p14:tracePt t="10822" x="2925763" y="3429000"/>
          <p14:tracePt t="10824" x="2925763" y="3436938"/>
          <p14:tracePt t="10826" x="2933700" y="3444875"/>
          <p14:tracePt t="10829" x="2933700" y="3452813"/>
          <p14:tracePt t="10830" x="2941638" y="3452813"/>
          <p14:tracePt t="10831" x="2949575" y="3452813"/>
          <p14:tracePt t="10834" x="2949575" y="3460750"/>
          <p14:tracePt t="10835" x="2957513" y="3460750"/>
          <p14:tracePt t="10837" x="2957513" y="3468688"/>
          <p14:tracePt t="10839" x="2967038" y="3476625"/>
          <p14:tracePt t="10842" x="2974975" y="3476625"/>
          <p14:tracePt t="10843" x="2982913" y="3476625"/>
          <p14:tracePt t="10844" x="2982913" y="3484563"/>
          <p14:tracePt t="10846" x="2990850" y="3484563"/>
          <p14:tracePt t="10847" x="2990850" y="3492500"/>
          <p14:tracePt t="10850" x="2998788" y="3492500"/>
          <p14:tracePt t="10852" x="2998788" y="3500438"/>
          <p14:tracePt t="10853" x="3006725" y="3508375"/>
          <p14:tracePt t="10854" x="3014663" y="3508375"/>
          <p14:tracePt t="10858" x="3022600" y="3516313"/>
          <p14:tracePt t="10860" x="3030538" y="3516313"/>
          <p14:tracePt t="10861" x="3038475" y="3524250"/>
          <p14:tracePt t="10864" x="3046413" y="3524250"/>
          <p14:tracePt t="10866" x="3046413" y="3532188"/>
          <p14:tracePt t="10867" x="3054350" y="3540125"/>
          <p14:tracePt t="10869" x="3062288" y="3548063"/>
          <p14:tracePt t="10870" x="3070225" y="3548063"/>
          <p14:tracePt t="10873" x="3078163" y="3548063"/>
          <p14:tracePt t="10874" x="3078163" y="3556000"/>
          <p14:tracePt t="10885" x="3125788" y="3579813"/>
          <p14:tracePt t="10886" x="3125788" y="3587750"/>
          <p14:tracePt t="10887" x="3133725" y="3587750"/>
          <p14:tracePt t="10889" x="3141663" y="3595688"/>
          <p14:tracePt t="10890" x="3149600" y="3595688"/>
          <p14:tracePt t="10892" x="3165475" y="3595688"/>
          <p14:tracePt t="10893" x="3165475" y="3605213"/>
          <p14:tracePt t="10894" x="3173413" y="3605213"/>
          <p14:tracePt t="10895" x="3173413" y="3613150"/>
          <p14:tracePt t="10898" x="3181350" y="3613150"/>
          <p14:tracePt t="10899" x="3189288" y="3621088"/>
          <p14:tracePt t="10900" x="3197225" y="3621088"/>
          <p14:tracePt t="10902" x="3205163" y="3621088"/>
          <p14:tracePt t="10903" x="3205163" y="3629025"/>
          <p14:tracePt t="10904" x="3213100" y="3629025"/>
          <p14:tracePt t="10906" x="3221038" y="3629025"/>
          <p14:tracePt t="10908" x="3228975" y="3629025"/>
          <p14:tracePt t="10908" x="3228975" y="3636963"/>
          <p14:tracePt t="10909" x="3236913" y="3644900"/>
          <p14:tracePt t="10911" x="3244850" y="3644900"/>
          <p14:tracePt t="10912" x="3252788" y="3644900"/>
          <p14:tracePt t="10913" x="3252788" y="3652838"/>
          <p14:tracePt t="10914" x="3260725" y="3652838"/>
          <p14:tracePt t="10917" x="3268663" y="3652838"/>
          <p14:tracePt t="10918" x="3276600" y="3660775"/>
          <p14:tracePt t="10920" x="3284538" y="3668713"/>
          <p14:tracePt t="10922" x="3300413" y="3668713"/>
          <p14:tracePt t="10924" x="3308350" y="3668713"/>
          <p14:tracePt t="10925" x="3308350" y="3676650"/>
          <p14:tracePt t="10926" x="3317875" y="3676650"/>
          <p14:tracePt t="10928" x="3325813" y="3676650"/>
          <p14:tracePt t="10930" x="3333750" y="3684588"/>
          <p14:tracePt t="10931" x="3341688" y="3684588"/>
          <p14:tracePt t="10934" x="3349625" y="3684588"/>
          <p14:tracePt t="10935" x="3365500" y="3692525"/>
          <p14:tracePt t="10936" x="3373438" y="3692525"/>
          <p14:tracePt t="10937" x="3381375" y="3700463"/>
          <p14:tracePt t="10939" x="3389313" y="3700463"/>
          <p14:tracePt t="10940" x="3397250" y="3700463"/>
          <p14:tracePt t="10941" x="3405188" y="3700463"/>
          <p14:tracePt t="10943" x="3413125" y="3708400"/>
          <p14:tracePt t="10945" x="3421063" y="3708400"/>
          <p14:tracePt t="10946" x="3429000" y="3708400"/>
          <p14:tracePt t="10948" x="3436938" y="3708400"/>
          <p14:tracePt t="10950" x="3444875" y="3716338"/>
          <p14:tracePt t="10952" x="3460750" y="3724275"/>
          <p14:tracePt t="10953" x="3468688" y="3724275"/>
          <p14:tracePt t="10955" x="3476625" y="3724275"/>
          <p14:tracePt t="10956" x="3484563" y="3732213"/>
          <p14:tracePt t="10957" x="3492500" y="3732213"/>
          <p14:tracePt t="10959" x="3500438" y="3732213"/>
          <p14:tracePt t="10961" x="3516313" y="3740150"/>
          <p14:tracePt t="10963" x="3524250" y="3740150"/>
          <p14:tracePt t="10965" x="3532188" y="3740150"/>
          <p14:tracePt t="10967" x="3540125" y="3740150"/>
          <p14:tracePt t="10968" x="3548063" y="3748088"/>
          <p14:tracePt t="10970" x="3556000" y="3748088"/>
          <p14:tracePt t="10971" x="3563938" y="3756025"/>
          <p14:tracePt t="10973" x="3571875" y="3756025"/>
          <p14:tracePt t="10974" x="3579813" y="3756025"/>
          <p14:tracePt t="10975" x="3587750" y="3756025"/>
          <p14:tracePt t="10978" x="3595688" y="3756025"/>
          <p14:tracePt t="10978" x="3603625" y="3763963"/>
          <p14:tracePt t="10980" x="3611563" y="3763963"/>
          <p14:tracePt t="10983" x="3619500" y="3763963"/>
          <p14:tracePt t="10985" x="3635375" y="3771900"/>
          <p14:tracePt t="10986" x="3643313" y="3779838"/>
          <p14:tracePt t="10987" x="3651250" y="3779838"/>
          <p14:tracePt t="10989" x="3660775" y="3779838"/>
          <p14:tracePt t="10991" x="3668713" y="3779838"/>
          <p14:tracePt t="10992" x="3676650" y="3787775"/>
          <p14:tracePt t="10993" x="3684588" y="3787775"/>
          <p14:tracePt t="10995" x="3692525" y="3787775"/>
          <p14:tracePt t="10997" x="3700463" y="3795713"/>
          <p14:tracePt t="11000" x="3716338" y="3795713"/>
          <p14:tracePt t="11001" x="3716338" y="3803650"/>
          <p14:tracePt t="11002" x="3724275" y="3803650"/>
          <p14:tracePt t="11005" x="3740150" y="3811588"/>
          <p14:tracePt t="11006" x="3748088" y="3811588"/>
          <p14:tracePt t="11007" x="3756025" y="3811588"/>
          <p14:tracePt t="11008" x="3763963" y="3811588"/>
          <p14:tracePt t="11009" x="3763963" y="3819525"/>
          <p14:tracePt t="11010" x="3771900" y="3819525"/>
          <p14:tracePt t="11012" x="3779838" y="3819525"/>
          <p14:tracePt t="11013" x="3779838" y="3827463"/>
          <p14:tracePt t="11014" x="3787775" y="3827463"/>
          <p14:tracePt t="11016" x="3795713" y="3827463"/>
          <p14:tracePt t="11017" x="3803650" y="3835400"/>
          <p14:tracePt t="11019" x="3819525" y="3835400"/>
          <p14:tracePt t="11021" x="3827463" y="3843338"/>
          <p14:tracePt t="11024" x="3835400" y="3843338"/>
          <p14:tracePt t="11025" x="3843338" y="3851275"/>
          <p14:tracePt t="11026" x="3851275" y="3851275"/>
          <p14:tracePt t="11028" x="3859213" y="3851275"/>
          <p14:tracePt t="11028" x="3867150" y="3851275"/>
          <p14:tracePt t="11029" x="3875088" y="3859213"/>
          <p14:tracePt t="11033" x="3890963" y="3867150"/>
          <p14:tracePt t="11035" x="3898900" y="3867150"/>
          <p14:tracePt t="11036" x="3906838" y="3875088"/>
          <p14:tracePt t="11039" x="3914775" y="3875088"/>
          <p14:tracePt t="11039" x="3922713" y="3875088"/>
          <p14:tracePt t="11041" x="3930650" y="3875088"/>
          <p14:tracePt t="11042" x="3930650" y="3883025"/>
          <p14:tracePt t="11043" x="3938588" y="3883025"/>
          <p14:tracePt t="11045" x="3954463" y="3883025"/>
          <p14:tracePt t="11048" x="3954463" y="3890963"/>
          <p14:tracePt t="11049" x="3970338" y="3890963"/>
          <p14:tracePt t="11050" x="3978275" y="3890963"/>
          <p14:tracePt t="11052" x="3986213" y="3898900"/>
          <p14:tracePt t="11053" x="3986213" y="3906838"/>
          <p14:tracePt t="11054" x="3994150" y="3906838"/>
          <p14:tracePt t="11055" x="4002088" y="3906838"/>
          <p14:tracePt t="11056" x="4011613" y="3906838"/>
          <p14:tracePt t="11057" x="4019550" y="3906838"/>
          <p14:tracePt t="11059" x="4019550" y="3914775"/>
          <p14:tracePt t="11059" x="4027488" y="3914775"/>
          <p14:tracePt t="11060" x="4035425" y="3914775"/>
          <p14:tracePt t="11062" x="4051300" y="3914775"/>
          <p14:tracePt t="11063" x="4051300" y="3922713"/>
          <p14:tracePt t="11064" x="4059238" y="3922713"/>
          <p14:tracePt t="11065" x="4059238" y="3930650"/>
          <p14:tracePt t="11067" x="4075113" y="3930650"/>
          <p14:tracePt t="11069" x="4083050" y="3930650"/>
          <p14:tracePt t="11070" x="4090988" y="3938588"/>
          <p14:tracePt t="11072" x="4106863" y="3938588"/>
          <p14:tracePt t="11073" x="4114800" y="3948113"/>
          <p14:tracePt t="11074" x="4122738" y="3948113"/>
          <p14:tracePt t="11075" x="4122738" y="3956050"/>
          <p14:tracePt t="11076" x="4130675" y="3956050"/>
          <p14:tracePt t="11077" x="4138613" y="3956050"/>
          <p14:tracePt t="11078" x="4146550" y="3956050"/>
          <p14:tracePt t="11079" x="4146550" y="3963988"/>
          <p14:tracePt t="11080" x="4154488" y="3963988"/>
          <p14:tracePt t="11081" x="4162425" y="3963988"/>
          <p14:tracePt t="11084" x="4178300" y="3979863"/>
          <p14:tracePt t="11085" x="4186238" y="3979863"/>
          <p14:tracePt t="11087" x="4202113" y="3979863"/>
          <p14:tracePt t="11089" x="4210050" y="3987800"/>
          <p14:tracePt t="11091" x="4225925" y="3987800"/>
          <p14:tracePt t="11093" x="4233863" y="3987800"/>
          <p14:tracePt t="11094" x="4241800" y="3995738"/>
          <p14:tracePt t="11095" x="4249738" y="3995738"/>
          <p14:tracePt t="11096" x="4257675" y="3995738"/>
          <p14:tracePt t="11097" x="4257675" y="4003675"/>
          <p14:tracePt t="11098" x="4265613" y="4003675"/>
          <p14:tracePt t="11101" x="4281488" y="4011613"/>
          <p14:tracePt t="11102" x="4297363" y="4011613"/>
          <p14:tracePt t="11104" x="4305300" y="4019550"/>
          <p14:tracePt t="11105" x="4313238" y="4019550"/>
          <p14:tracePt t="11106" x="4321175" y="4019550"/>
          <p14:tracePt t="11108" x="4329113" y="4027488"/>
          <p14:tracePt t="11110" x="4337050" y="4035425"/>
          <p14:tracePt t="11110" x="4344988" y="4035425"/>
          <p14:tracePt t="11112" x="4352925" y="4035425"/>
          <p14:tracePt t="11113" x="4362450" y="4035425"/>
          <p14:tracePt t="11114" x="4370388" y="4043363"/>
          <p14:tracePt t="11115" x="4378325" y="4043363"/>
          <p14:tracePt t="11117" x="4386263" y="4043363"/>
          <p14:tracePt t="11118" x="4402138" y="4051300"/>
          <p14:tracePt t="11121" x="4410075" y="4059238"/>
          <p14:tracePt t="11122" x="4425950" y="4059238"/>
          <p14:tracePt t="11124" x="4433888" y="4067175"/>
          <p14:tracePt t="11126" x="4449763" y="4067175"/>
          <p14:tracePt t="11127" x="4457700" y="4067175"/>
          <p14:tracePt t="11128" x="4465638" y="4075113"/>
          <p14:tracePt t="11130" x="4481513" y="4083050"/>
          <p14:tracePt t="11135" x="4513263" y="4090988"/>
          <p14:tracePt t="11136" x="4521200" y="4090988"/>
          <p14:tracePt t="11137" x="4529138" y="4090988"/>
          <p14:tracePt t="11138" x="4529138" y="4098925"/>
          <p14:tracePt t="11139" x="4545013" y="4098925"/>
          <p14:tracePt t="11140" x="4545013" y="4106863"/>
          <p14:tracePt t="11141" x="4560888" y="4106863"/>
          <p14:tracePt t="11142" x="4568825" y="4106863"/>
          <p14:tracePt t="11145" x="4576763" y="4106863"/>
          <p14:tracePt t="11145" x="4584700" y="4114800"/>
          <p14:tracePt t="11146" x="4592638" y="4114800"/>
          <p14:tracePt t="11147" x="4600575" y="4114800"/>
          <p14:tracePt t="11149" x="4608513" y="4114800"/>
          <p14:tracePt t="11151" x="4632325" y="4130675"/>
          <p14:tracePt t="11152" x="4640263" y="4130675"/>
          <p14:tracePt t="11153" x="4648200" y="4130675"/>
          <p14:tracePt t="11154" x="4664075" y="4138613"/>
          <p14:tracePt t="11156" x="4672013" y="4138613"/>
          <p14:tracePt t="11157" x="4687888" y="4138613"/>
          <p14:tracePt t="11158" x="4695825" y="4146550"/>
          <p14:tracePt t="11159" x="4705350" y="4146550"/>
          <p14:tracePt t="11160" x="4721225" y="4154488"/>
          <p14:tracePt t="11161" x="4729163" y="4154488"/>
          <p14:tracePt t="11162" x="4737100" y="4154488"/>
          <p14:tracePt t="11163" x="4745038" y="4162425"/>
          <p14:tracePt t="11164" x="4752975" y="4162425"/>
          <p14:tracePt t="11165" x="4760913" y="4170363"/>
          <p14:tracePt t="11168" x="4784725" y="4178300"/>
          <p14:tracePt t="11169" x="4800600" y="4178300"/>
          <p14:tracePt t="11170" x="4808538" y="4186238"/>
          <p14:tracePt t="11172" x="4816475" y="4186238"/>
          <p14:tracePt t="11172" x="4824413" y="4186238"/>
          <p14:tracePt t="11174" x="4840288" y="4186238"/>
          <p14:tracePt t="11175" x="4856163" y="4194175"/>
          <p14:tracePt t="11176" x="4872038" y="4202113"/>
          <p14:tracePt t="11177" x="4879975" y="4202113"/>
          <p14:tracePt t="11178" x="4887913" y="4202113"/>
          <p14:tracePt t="11179" x="4903788" y="4202113"/>
          <p14:tracePt t="11180" x="4911725" y="4210050"/>
          <p14:tracePt t="11181" x="4919663" y="4210050"/>
          <p14:tracePt t="11183" x="4943475" y="4217988"/>
          <p14:tracePt t="11184" x="4951413" y="4217988"/>
          <p14:tracePt t="11186" x="4975225" y="4225925"/>
          <p14:tracePt t="11187" x="4983163" y="4225925"/>
          <p14:tracePt t="11188" x="4999038" y="4233863"/>
          <p14:tracePt t="11189" x="5006975" y="4233863"/>
          <p14:tracePt t="11190" x="5014913" y="4233863"/>
          <p14:tracePt t="11191" x="5030788" y="4241800"/>
          <p14:tracePt t="11192" x="5038725" y="4241800"/>
          <p14:tracePt t="11193" x="5046663" y="4241800"/>
          <p14:tracePt t="11194" x="5064125" y="4241800"/>
          <p14:tracePt t="11195" x="5072063" y="4249738"/>
          <p14:tracePt t="11196" x="5080000" y="4249738"/>
          <p14:tracePt t="11197" x="5095875" y="4249738"/>
          <p14:tracePt t="11198" x="5111750" y="4257675"/>
          <p14:tracePt t="11200" x="5127625" y="4265613"/>
          <p14:tracePt t="11201" x="5135563" y="4265613"/>
          <p14:tracePt t="11202" x="5143500" y="4265613"/>
          <p14:tracePt t="11204" x="5159375" y="4265613"/>
          <p14:tracePt t="11205" x="5183188" y="4265613"/>
          <p14:tracePt t="11206" x="5191125" y="4273550"/>
          <p14:tracePt t="11207" x="5199063" y="4273550"/>
          <p14:tracePt t="11208" x="5222875" y="4273550"/>
          <p14:tracePt t="11210" x="5238750" y="4281488"/>
          <p14:tracePt t="11212" x="5254625" y="4281488"/>
          <p14:tracePt t="11213" x="5270500" y="4281488"/>
          <p14:tracePt t="11214" x="5278438" y="4281488"/>
          <p14:tracePt t="11215" x="5302250" y="4281488"/>
          <p14:tracePt t="11217" x="5318125" y="4291013"/>
          <p14:tracePt t="11220" x="5341938" y="4291013"/>
          <p14:tracePt t="11221" x="5365750" y="4291013"/>
          <p14:tracePt t="11222" x="5373688" y="4291013"/>
          <p14:tracePt t="11223" x="5389563" y="4298950"/>
          <p14:tracePt t="11224" x="5397500" y="4298950"/>
          <p14:tracePt t="11225" x="5407025" y="4298950"/>
          <p14:tracePt t="11226" x="5422900" y="4298950"/>
          <p14:tracePt t="11227" x="5430838" y="4298950"/>
          <p14:tracePt t="11228" x="5446713" y="4298950"/>
          <p14:tracePt t="11229" x="5454650" y="4298950"/>
          <p14:tracePt t="11230" x="5470525" y="4298950"/>
          <p14:tracePt t="11231" x="5478463" y="4306888"/>
          <p14:tracePt t="11234" x="5502275" y="4306888"/>
          <p14:tracePt t="11236" x="5534025" y="4306888"/>
          <p14:tracePt t="11237" x="5549900" y="4306888"/>
          <p14:tracePt t="11238" x="5557838" y="4306888"/>
          <p14:tracePt t="11239" x="5565775" y="4306888"/>
          <p14:tracePt t="11240" x="5573713" y="4306888"/>
          <p14:tracePt t="11241" x="5589588" y="4306888"/>
          <p14:tracePt t="11243" x="5605463" y="4306888"/>
          <p14:tracePt t="11244" x="5621338" y="4306888"/>
          <p14:tracePt t="11245" x="5629275" y="4306888"/>
          <p14:tracePt t="11247" x="5637213" y="4306888"/>
          <p14:tracePt t="11248" x="5645150" y="4306888"/>
          <p14:tracePt t="11249" x="5668963" y="4314825"/>
          <p14:tracePt t="11251" x="5676900" y="4314825"/>
          <p14:tracePt t="11252" x="5700713" y="4314825"/>
          <p14:tracePt t="11254" x="5716588" y="4314825"/>
          <p14:tracePt t="11255" x="5724525" y="4314825"/>
          <p14:tracePt t="11256" x="5732463" y="4314825"/>
          <p14:tracePt t="11257" x="5740400" y="4314825"/>
          <p14:tracePt t="11258" x="5749925" y="4314825"/>
          <p14:tracePt t="11259" x="5757863" y="4314825"/>
          <p14:tracePt t="11260" x="5773738" y="4314825"/>
          <p14:tracePt t="11261" x="5781675" y="4314825"/>
          <p14:tracePt t="11263" x="5797550" y="4314825"/>
          <p14:tracePt t="11265" x="5805488" y="4314825"/>
          <p14:tracePt t="11267" x="5829300" y="4314825"/>
          <p14:tracePt t="11269" x="5837238" y="4314825"/>
          <p14:tracePt t="11270" x="5845175" y="4314825"/>
          <p14:tracePt t="11271" x="5853113" y="4314825"/>
          <p14:tracePt t="11272" x="5861050" y="4314825"/>
          <p14:tracePt t="11273" x="5868988" y="4314825"/>
          <p14:tracePt t="11274" x="5876925" y="4314825"/>
          <p14:tracePt t="11276" x="5892800" y="4314825"/>
          <p14:tracePt t="11278" x="5900738" y="4314825"/>
          <p14:tracePt t="11279" x="5908675" y="4314825"/>
          <p14:tracePt t="11280" x="5916613" y="4314825"/>
          <p14:tracePt t="11281" x="5924550" y="4314825"/>
          <p14:tracePt t="11284" x="5932488" y="4314825"/>
          <p14:tracePt t="11284" x="5940425" y="4314825"/>
          <p14:tracePt t="11285" x="5948363" y="4314825"/>
          <p14:tracePt t="11286" x="5956300" y="4314825"/>
          <p14:tracePt t="11288" x="5964238" y="4314825"/>
          <p14:tracePt t="11289" x="5972175" y="4314825"/>
          <p14:tracePt t="11290" x="5980113" y="4314825"/>
          <p14:tracePt t="11292" x="5995988" y="4314825"/>
          <p14:tracePt t="11294" x="5995988" y="4306888"/>
          <p14:tracePt t="11295" x="6003925" y="4306888"/>
          <p14:tracePt t="11296" x="6011863" y="4306888"/>
          <p14:tracePt t="11299" x="6027738" y="4306888"/>
          <p14:tracePt t="11302" x="6035675" y="4306888"/>
          <p14:tracePt t="11303" x="6043613" y="4298950"/>
          <p14:tracePt t="11305" x="6051550" y="4298950"/>
          <p14:tracePt t="11306" x="6059488" y="4298950"/>
          <p14:tracePt t="11308" x="6067425" y="4298950"/>
          <p14:tracePt t="11310" x="6075363" y="4291013"/>
          <p14:tracePt t="11312" x="6083300" y="4291013"/>
          <p14:tracePt t="11313" x="6091238" y="4291013"/>
          <p14:tracePt t="11315" x="6100763" y="4291013"/>
          <p14:tracePt t="11317" x="6100763" y="4281488"/>
          <p14:tracePt t="11318" x="6108700" y="4281488"/>
          <p14:tracePt t="11319" x="6116638" y="4281488"/>
          <p14:tracePt t="11322" x="6124575" y="4281488"/>
          <p14:tracePt t="11324" x="6124575" y="4273550"/>
          <p14:tracePt t="11325" x="6132513" y="4273550"/>
          <p14:tracePt t="11327" x="6140450" y="4273550"/>
          <p14:tracePt t="11328" x="6148388" y="4273550"/>
          <p14:tracePt t="11330" x="6148388" y="4265613"/>
          <p14:tracePt t="11331" x="6156325" y="4265613"/>
          <p14:tracePt t="11333" x="6164263" y="4257675"/>
          <p14:tracePt t="11336" x="6172200" y="4257675"/>
          <p14:tracePt t="11337" x="6180138" y="4257675"/>
          <p14:tracePt t="11338" x="6180138" y="4249738"/>
          <p14:tracePt t="11340" x="6188075" y="4249738"/>
          <p14:tracePt t="11342" x="6196013" y="4249738"/>
          <p14:tracePt t="11343" x="6196013" y="4241800"/>
          <p14:tracePt t="11344" x="6203950" y="4241800"/>
          <p14:tracePt t="11345" x="6211888" y="4241800"/>
          <p14:tracePt t="11347" x="6211888" y="4233863"/>
          <p14:tracePt t="11348" x="6219825" y="4233863"/>
          <p14:tracePt t="11350" x="6219825" y="4225925"/>
          <p14:tracePt t="11351" x="6227763" y="4225925"/>
          <p14:tracePt t="11354" x="6235700" y="4217988"/>
          <p14:tracePt t="11355" x="6243638" y="4217988"/>
          <p14:tracePt t="11357" x="6251575" y="4217988"/>
          <p14:tracePt t="11359" x="6251575" y="4210050"/>
          <p14:tracePt t="11361" x="6259513" y="4210050"/>
          <p14:tracePt t="11363" x="6259513" y="4202113"/>
          <p14:tracePt t="11364" x="6267450" y="4202113"/>
          <p14:tracePt t="11366" x="6275388" y="4194175"/>
          <p14:tracePt t="11369" x="6283325" y="4194175"/>
          <p14:tracePt t="11371" x="6291263" y="4186238"/>
          <p14:tracePt t="11374" x="6291263" y="4178300"/>
          <p14:tracePt t="11375" x="6299200" y="4178300"/>
          <p14:tracePt t="11377" x="6307138" y="4178300"/>
          <p14:tracePt t="11380" x="6315075" y="4170363"/>
          <p14:tracePt t="11383" x="6323013" y="4162425"/>
          <p14:tracePt t="11386" x="6323013" y="4154488"/>
          <p14:tracePt t="11387" x="6330950" y="4154488"/>
          <p14:tracePt t="11389" x="6338888" y="4154488"/>
          <p14:tracePt t="11390" x="6338888" y="4146550"/>
          <p14:tracePt t="11393" x="6346825" y="4146550"/>
          <p14:tracePt t="11395" x="6346825" y="4138613"/>
          <p14:tracePt t="11396" x="6354763" y="4130675"/>
          <p14:tracePt t="11399" x="6362700" y="4130675"/>
          <p14:tracePt t="11401" x="6370638" y="4122738"/>
          <p14:tracePt t="11404" x="6370638" y="4114800"/>
          <p14:tracePt t="11405" x="6378575" y="4114800"/>
          <p14:tracePt t="11407" x="6378575" y="4106863"/>
          <p14:tracePt t="11409" x="6386513" y="4098925"/>
          <p14:tracePt t="11412" x="6394450" y="4098925"/>
          <p14:tracePt t="11413" x="6394450" y="4090988"/>
          <p14:tracePt t="11415" x="6402388" y="4090988"/>
          <p14:tracePt t="11416" x="6402388" y="4083050"/>
          <p14:tracePt t="11419" x="6410325" y="4083050"/>
          <p14:tracePt t="11420" x="6410325" y="4075113"/>
          <p14:tracePt t="11422" x="6410325" y="4067175"/>
          <p14:tracePt t="11425" x="6418263" y="4059238"/>
          <p14:tracePt t="11430" x="6426200" y="4051300"/>
          <p14:tracePt t="11433" x="6426200" y="4043363"/>
          <p14:tracePt t="11434" x="6434138" y="4043363"/>
          <p14:tracePt t="11435" x="6434138" y="4035425"/>
          <p14:tracePt t="11439" x="6442075" y="4035425"/>
          <p14:tracePt t="11440" x="6442075" y="4027488"/>
          <p14:tracePt t="11444" x="6451600" y="4027488"/>
          <p14:tracePt t="11445" x="6451600" y="4019550"/>
          <p14:tracePt t="11450" x="6451600" y="4011613"/>
          <p14:tracePt t="11452" x="6459538" y="4011613"/>
          <p14:tracePt t="11453" x="6459538" y="4003675"/>
          <p14:tracePt t="11456" x="6467475" y="3995738"/>
          <p14:tracePt t="11460" x="6467475" y="3987800"/>
          <p14:tracePt t="11462" x="6475413" y="3979863"/>
          <p14:tracePt t="11465" x="6475413" y="3971925"/>
          <p14:tracePt t="11470" x="6475413" y="3963988"/>
          <p14:tracePt t="11473" x="6483350" y="3963988"/>
          <p14:tracePt t="11475" x="6483350" y="3956050"/>
          <p14:tracePt t="11480" x="6483350" y="3948113"/>
          <p14:tracePt t="11484" x="6491288" y="3938588"/>
          <p14:tracePt t="11489" x="6491288" y="3930650"/>
          <p14:tracePt t="11495" x="6499225" y="3922713"/>
          <p14:tracePt t="11499" x="6499225" y="3914775"/>
          <p14:tracePt t="11503" x="6499225" y="3906838"/>
          <p14:tracePt t="11510" x="6499225" y="3898900"/>
          <p14:tracePt t="11514" x="6499225" y="3890963"/>
          <p14:tracePt t="11517" x="6507163" y="3890963"/>
          <p14:tracePt t="11522" x="6507163" y="3883025"/>
          <p14:tracePt t="11525" x="6507163" y="3875088"/>
          <p14:tracePt t="11534" x="6507163" y="3867150"/>
          <p14:tracePt t="11542" x="6507163" y="3859213"/>
          <p14:tracePt t="11552" x="6507163" y="3851275"/>
          <p14:tracePt t="11557" x="6507163" y="3843338"/>
          <p14:tracePt t="11568" x="6507163" y="3835400"/>
          <p14:tracePt t="11584" x="6507163" y="3827463"/>
          <p14:tracePt t="11601" x="6507163" y="3819525"/>
          <p14:tracePt t="11610" x="6507163" y="3811588"/>
          <p14:tracePt t="11627" x="6499225" y="3811588"/>
          <p14:tracePt t="11634" x="6499225" y="3803650"/>
          <p14:tracePt t="11643" x="6499225" y="3795713"/>
          <p14:tracePt t="11645" x="6491288" y="3795713"/>
          <p14:tracePt t="11654" x="6491288" y="3787775"/>
          <p14:tracePt t="11659" x="6491288" y="3779838"/>
          <p14:tracePt t="11668" x="6491288" y="3771900"/>
          <p14:tracePt t="11670" x="6483350" y="3771900"/>
          <p14:tracePt t="11674" x="6483350" y="3763963"/>
          <p14:tracePt t="11680" x="6483350" y="3756025"/>
          <p14:tracePt t="11686" x="6483350" y="3748088"/>
          <p14:tracePt t="11688" x="6475413" y="3748088"/>
          <p14:tracePt t="11689" x="6475413" y="3740150"/>
          <p14:tracePt t="11694" x="6475413" y="3732213"/>
          <p14:tracePt t="11701" x="6475413" y="3724275"/>
          <p14:tracePt t="11704" x="6467475" y="3724275"/>
          <p14:tracePt t="11707" x="6467475" y="3716338"/>
          <p14:tracePt t="11709" x="6467475" y="3708400"/>
          <p14:tracePt t="11715" x="6467475" y="3700463"/>
          <p14:tracePt t="11720" x="6467475" y="3692525"/>
          <p14:tracePt t="11727" x="6459538" y="3684588"/>
          <p14:tracePt t="11731" x="6459538" y="3676650"/>
          <p14:tracePt t="11736" x="6451600" y="3676650"/>
          <p14:tracePt t="11738" x="6451600" y="3668713"/>
          <p14:tracePt t="11744" x="6451600" y="3660775"/>
          <p14:tracePt t="11751" x="6451600" y="3652838"/>
          <p14:tracePt t="11752" x="6451600" y="3644900"/>
          <p14:tracePt t="11760" x="6451600" y="3636963"/>
          <p14:tracePt t="11762" x="6442075" y="3636963"/>
          <p14:tracePt t="11769" x="6442075" y="3629025"/>
          <p14:tracePt t="11774" x="6442075" y="3621088"/>
          <p14:tracePt t="11778" x="6442075" y="3613150"/>
          <p14:tracePt t="11785" x="6442075" y="3605213"/>
          <p14:tracePt t="11792" x="6442075" y="3595688"/>
          <p14:tracePt t="11798" x="6442075" y="3587750"/>
          <p14:tracePt t="11801" x="6434138" y="3579813"/>
          <p14:tracePt t="11809" x="6434138" y="3571875"/>
          <p14:tracePt t="11818" x="6434138" y="3563938"/>
          <p14:tracePt t="11828" x="6434138" y="3556000"/>
          <p14:tracePt t="11834" x="6434138" y="3548063"/>
          <p14:tracePt t="11843" x="6434138" y="3540125"/>
          <p14:tracePt t="11853" x="6434138" y="3532188"/>
          <p14:tracePt t="11874" x="6434138" y="3524250"/>
          <p14:tracePt t="11884" x="6434138" y="3516313"/>
          <p14:tracePt t="11931" x="6434138" y="3508375"/>
          <p14:tracePt t="11960" x="6426200" y="3508375"/>
          <p14:tracePt t="11970" x="6426200" y="3500438"/>
          <p14:tracePt t="12007" x="6426200" y="3492500"/>
          <p14:tracePt t="12026" x="6426200" y="3484563"/>
          <p14:tracePt t="12038" x="6426200" y="3476625"/>
          <p14:tracePt t="12060" x="6426200" y="3468688"/>
          <p14:tracePt t="12073" x="6426200" y="3460750"/>
          <p14:tracePt t="12098" x="6426200" y="3452813"/>
          <p14:tracePt t="12101" x="6426200" y="3444875"/>
          <p14:tracePt t="12124" x="6426200" y="3436938"/>
          <p14:tracePt t="12156" x="6426200" y="3429000"/>
          <p14:tracePt t="12179" x="6426200" y="3421063"/>
          <p14:tracePt t="13302" x="6426200" y="3413125"/>
          <p14:tracePt t="13330" x="6426200" y="3405188"/>
          <p14:tracePt t="13368" x="6426200" y="3397250"/>
          <p14:tracePt t="13469" x="6426200" y="3389313"/>
          <p14:tracePt t="18215" x="6426200" y="3381375"/>
          <p14:tracePt t="18218" x="6434138" y="3381375"/>
          <p14:tracePt t="18221" x="6434138" y="3373438"/>
          <p14:tracePt t="18225" x="6434138" y="3365500"/>
          <p14:tracePt t="18229" x="6442075" y="3365500"/>
          <p14:tracePt t="18232" x="6442075" y="3357563"/>
          <p14:tracePt t="18235" x="6442075" y="3349625"/>
          <p14:tracePt t="18240" x="6451600" y="3341688"/>
          <p14:tracePt t="18243" x="6459538" y="3341688"/>
          <p14:tracePt t="18246" x="6459538" y="3333750"/>
          <p14:tracePt t="18251" x="6459538" y="3325813"/>
          <p14:tracePt t="18255" x="6467475" y="3317875"/>
          <p14:tracePt t="18259" x="6467475" y="3309938"/>
          <p14:tracePt t="18268" x="6467475" y="3302000"/>
          <p14:tracePt t="18272" x="6475413" y="3302000"/>
          <p14:tracePt t="18275" x="6475413" y="3286125"/>
          <p14:tracePt t="18287" x="6475413" y="3278188"/>
          <p14:tracePt t="18298" x="6483350" y="3270250"/>
          <p14:tracePt t="18312" x="6483350" y="3262313"/>
          <p14:tracePt t="18327" x="6483350" y="3252788"/>
          <p14:tracePt t="18332" x="6483350" y="3244850"/>
          <p14:tracePt t="18338" x="6491288" y="3244850"/>
          <p14:tracePt t="18351" x="6499225" y="3236913"/>
          <p14:tracePt t="18370" x="6499225" y="3228975"/>
          <p14:tracePt t="18474" x="6499225" y="3221038"/>
          <p14:tracePt t="18490" x="6499225" y="3213100"/>
          <p14:tracePt t="18518" x="6499225" y="3205163"/>
          <p14:tracePt t="18528" x="6507163" y="3205163"/>
          <p14:tracePt t="18542" x="6507163" y="3197225"/>
          <p14:tracePt t="18560" x="6507163" y="3189288"/>
          <p14:tracePt t="18576" x="6507163" y="3181350"/>
          <p14:tracePt t="18589" x="6507163" y="3173413"/>
          <p14:tracePt t="18603" x="6515100" y="3173413"/>
          <p14:tracePt t="18614" x="6515100" y="3165475"/>
          <p14:tracePt t="18639" x="6515100" y="3157538"/>
          <p14:tracePt t="18647" x="6515100" y="3149600"/>
          <p14:tracePt t="18662" x="6515100" y="3141663"/>
          <p14:tracePt t="18666" x="6523038" y="3141663"/>
          <p14:tracePt t="18678" x="6530975" y="3133725"/>
          <p14:tracePt t="18686" x="6530975" y="3125788"/>
          <p14:tracePt t="18695" x="6530975" y="3117850"/>
          <p14:tracePt t="18702" x="6530975" y="3109913"/>
          <p14:tracePt t="18722" x="6530975" y="3101975"/>
          <p14:tracePt t="18744" x="6538913" y="3101975"/>
          <p14:tracePt t="18748" x="6538913" y="3094038"/>
          <p14:tracePt t="21201" x="6538913" y="3086100"/>
          <p14:tracePt t="21206" x="6538913" y="3078163"/>
          <p14:tracePt t="21208" x="6538913" y="3070225"/>
          <p14:tracePt t="21212" x="6538913" y="3054350"/>
          <p14:tracePt t="21216" x="6538913" y="3046413"/>
          <p14:tracePt t="21219" x="6538913" y="3030538"/>
          <p14:tracePt t="21221" x="6530975" y="3022600"/>
          <p14:tracePt t="21225" x="6523038" y="3014663"/>
          <p14:tracePt t="21228" x="6523038" y="3006725"/>
          <p14:tracePt t="21230" x="6523038" y="2998788"/>
          <p14:tracePt t="21231" x="6523038" y="2990850"/>
          <p14:tracePt t="21232" x="6515100" y="2982913"/>
          <p14:tracePt t="21234" x="6515100" y="2974975"/>
          <p14:tracePt t="21236" x="6515100" y="2967038"/>
          <p14:tracePt t="21237" x="6515100" y="2959100"/>
          <p14:tracePt t="21238" x="6507163" y="2959100"/>
          <p14:tracePt t="21241" x="6507163" y="2943225"/>
          <p14:tracePt t="21242" x="6499225" y="2935288"/>
          <p14:tracePt t="21245" x="6491288" y="2919413"/>
          <p14:tracePt t="21246" x="6491288" y="2909888"/>
          <p14:tracePt t="21247" x="6491288" y="2901950"/>
          <p14:tracePt t="21248" x="6491288" y="2894013"/>
          <p14:tracePt t="21250" x="6483350" y="2886075"/>
          <p14:tracePt t="21252" x="6475413" y="2870200"/>
          <p14:tracePt t="21254" x="6467475" y="2854325"/>
          <p14:tracePt t="21256" x="6467475" y="2846388"/>
          <p14:tracePt t="21258" x="6459538" y="2846388"/>
          <p14:tracePt t="21258" x="6459538" y="2838450"/>
          <p14:tracePt t="21259" x="6459538" y="2830513"/>
          <p14:tracePt t="21260" x="6451600" y="2822575"/>
          <p14:tracePt t="21261" x="6451600" y="2814638"/>
          <p14:tracePt t="21262" x="6442075" y="2814638"/>
          <p14:tracePt t="21263" x="6442075" y="2806700"/>
          <p14:tracePt t="21264" x="6442075" y="2798763"/>
          <p14:tracePt t="21265" x="6442075" y="2790825"/>
          <p14:tracePt t="21267" x="6434138" y="2774950"/>
          <p14:tracePt t="21269" x="6426200" y="2774950"/>
          <p14:tracePt t="21270" x="6418263" y="2759075"/>
          <p14:tracePt t="21272" x="6410325" y="2751138"/>
          <p14:tracePt t="21273" x="6410325" y="2735263"/>
          <p14:tracePt t="21275" x="6402388" y="2727325"/>
          <p14:tracePt t="21277" x="6394450" y="2711450"/>
          <p14:tracePt t="21279" x="6394450" y="2703513"/>
          <p14:tracePt t="21280" x="6386513" y="2695575"/>
          <p14:tracePt t="21281" x="6386513" y="2687638"/>
          <p14:tracePt t="21282" x="6378575" y="2679700"/>
          <p14:tracePt t="21284" x="6378575" y="2663825"/>
          <p14:tracePt t="21285" x="6370638" y="2663825"/>
          <p14:tracePt t="21286" x="6362700" y="2655888"/>
          <p14:tracePt t="21287" x="6362700" y="2647950"/>
          <p14:tracePt t="21288" x="6362700" y="2640013"/>
          <p14:tracePt t="21289" x="6354763" y="2632075"/>
          <p14:tracePt t="21291" x="6346825" y="2616200"/>
          <p14:tracePt t="21293" x="6346825" y="2608263"/>
          <p14:tracePt t="21294" x="6338888" y="2600325"/>
          <p14:tracePt t="21295" x="6338888" y="2592388"/>
          <p14:tracePt t="21296" x="6330950" y="2584450"/>
          <p14:tracePt t="21298" x="6323013" y="2566988"/>
          <p14:tracePt t="21299" x="6315075" y="2566988"/>
          <p14:tracePt t="21300" x="6315075" y="2559050"/>
          <p14:tracePt t="21301" x="6315075" y="2551113"/>
          <p14:tracePt t="21302" x="6307138" y="2543175"/>
          <p14:tracePt t="21303" x="6307138" y="2535238"/>
          <p14:tracePt t="21304" x="6299200" y="2535238"/>
          <p14:tracePt t="21305" x="6291263" y="2519363"/>
          <p14:tracePt t="21307" x="6283325" y="2511425"/>
          <p14:tracePt t="21308" x="6283325" y="2503488"/>
          <p14:tracePt t="21309" x="6275388" y="2495550"/>
          <p14:tracePt t="21310" x="6267450" y="2487613"/>
          <p14:tracePt t="21311" x="6267450" y="2479675"/>
          <p14:tracePt t="21312" x="6259513" y="2471738"/>
          <p14:tracePt t="21313" x="6259513" y="2463800"/>
          <p14:tracePt t="21314" x="6251575" y="2455863"/>
          <p14:tracePt t="21315" x="6243638" y="2455863"/>
          <p14:tracePt t="21316" x="6243638" y="2447925"/>
          <p14:tracePt t="21317" x="6235700" y="2439988"/>
          <p14:tracePt t="21318" x="6235700" y="2432050"/>
          <p14:tracePt t="21319" x="6219825" y="2416175"/>
          <p14:tracePt t="21321" x="6211888" y="2408238"/>
          <p14:tracePt t="21322" x="6203950" y="2400300"/>
          <p14:tracePt t="21323" x="6203950" y="2392363"/>
          <p14:tracePt t="21324" x="6196013" y="2392363"/>
          <p14:tracePt t="21325" x="6196013" y="2376488"/>
          <p14:tracePt t="21326" x="6180138" y="2376488"/>
          <p14:tracePt t="21327" x="6180138" y="2368550"/>
          <p14:tracePt t="21328" x="6172200" y="2360613"/>
          <p14:tracePt t="21329" x="6164263" y="2352675"/>
          <p14:tracePt t="21330" x="6156325" y="2352675"/>
          <p14:tracePt t="21331" x="6156325" y="2328863"/>
          <p14:tracePt t="21332" x="6148388" y="2328863"/>
          <p14:tracePt t="21333" x="6148388" y="2320925"/>
          <p14:tracePt t="21334" x="6140450" y="2312988"/>
          <p14:tracePt t="21335" x="6132513" y="2305050"/>
          <p14:tracePt t="21336" x="6124575" y="2297113"/>
          <p14:tracePt t="21337" x="6124575" y="2289175"/>
          <p14:tracePt t="21338" x="6116638" y="2281238"/>
          <p14:tracePt t="21339" x="6108700" y="2273300"/>
          <p14:tracePt t="21340" x="6108700" y="2265363"/>
          <p14:tracePt t="21341" x="6091238" y="2257425"/>
          <p14:tracePt t="21343" x="6083300" y="2249488"/>
          <p14:tracePt t="21344" x="6075363" y="2241550"/>
          <p14:tracePt t="21345" x="6075363" y="2233613"/>
          <p14:tracePt t="21346" x="6067425" y="2224088"/>
          <p14:tracePt t="21347" x="6059488" y="2224088"/>
          <p14:tracePt t="21348" x="6051550" y="2208213"/>
          <p14:tracePt t="21350" x="6043613" y="2200275"/>
          <p14:tracePt t="21351" x="6035675" y="2192338"/>
          <p14:tracePt t="21352" x="6027738" y="2184400"/>
          <p14:tracePt t="21353" x="6027738" y="2176463"/>
          <p14:tracePt t="21354" x="6019800" y="2168525"/>
          <p14:tracePt t="21355" x="6011863" y="2160588"/>
          <p14:tracePt t="21356" x="6011863" y="2152650"/>
          <p14:tracePt t="21357" x="5995988" y="2152650"/>
          <p14:tracePt t="21358" x="5995988" y="2136775"/>
          <p14:tracePt t="21359" x="5980113" y="2136775"/>
          <p14:tracePt t="21360" x="5980113" y="2120900"/>
          <p14:tracePt t="21361" x="5964238" y="2112963"/>
          <p14:tracePt t="21362" x="5964238" y="2105025"/>
          <p14:tracePt t="21363" x="5956300" y="2105025"/>
          <p14:tracePt t="21364" x="5948363" y="2097088"/>
          <p14:tracePt t="21365" x="5940425" y="2089150"/>
          <p14:tracePt t="21366" x="5932488" y="2081213"/>
          <p14:tracePt t="21367" x="5924550" y="2073275"/>
          <p14:tracePt t="21368" x="5924550" y="2065338"/>
          <p14:tracePt t="21369" x="5916613" y="2065338"/>
          <p14:tracePt t="21370" x="5908675" y="2057400"/>
          <p14:tracePt t="21371" x="5900738" y="2057400"/>
          <p14:tracePt t="21372" x="5892800" y="2041525"/>
          <p14:tracePt t="21373" x="5884863" y="2033588"/>
          <p14:tracePt t="21374" x="5876925" y="2025650"/>
          <p14:tracePt t="21375" x="5868988" y="2025650"/>
          <p14:tracePt t="21376" x="5861050" y="2009775"/>
          <p14:tracePt t="21377" x="5853113" y="2009775"/>
          <p14:tracePt t="21378" x="5845175" y="2001838"/>
          <p14:tracePt t="21380" x="5829300" y="1985963"/>
          <p14:tracePt t="21382" x="5821363" y="1978025"/>
          <p14:tracePt t="21383" x="5813425" y="1978025"/>
          <p14:tracePt t="21384" x="5805488" y="1970088"/>
          <p14:tracePt t="21385" x="5789613" y="1962150"/>
          <p14:tracePt t="21386" x="5789613" y="1954213"/>
          <p14:tracePt t="21387" x="5773738" y="1946275"/>
          <p14:tracePt t="21388" x="5765800" y="1946275"/>
          <p14:tracePt t="21389" x="5757863" y="1930400"/>
          <p14:tracePt t="21390" x="5749925" y="1930400"/>
          <p14:tracePt t="21391" x="5740400" y="1922463"/>
          <p14:tracePt t="21392" x="5732463" y="1914525"/>
          <p14:tracePt t="21393" x="5724525" y="1906588"/>
          <p14:tracePt t="21394" x="5708650" y="1898650"/>
          <p14:tracePt t="21396" x="5700713" y="1890713"/>
          <p14:tracePt t="21397" x="5684838" y="1881188"/>
          <p14:tracePt t="21398" x="5676900" y="1873250"/>
          <p14:tracePt t="21399" x="5668963" y="1865313"/>
          <p14:tracePt t="21400" x="5661025" y="1857375"/>
          <p14:tracePt t="21401" x="5645150" y="1849438"/>
          <p14:tracePt t="21402" x="5637213" y="1849438"/>
          <p14:tracePt t="21403" x="5629275" y="1833563"/>
          <p14:tracePt t="21404" x="5605463" y="1825625"/>
          <p14:tracePt t="21406" x="5597525" y="1817688"/>
          <p14:tracePt t="21407" x="5573713" y="1817688"/>
          <p14:tracePt t="21408" x="5565775" y="1809750"/>
          <p14:tracePt t="21409" x="5557838" y="1801813"/>
          <p14:tracePt t="21410" x="5534025" y="1793875"/>
          <p14:tracePt t="21411" x="5526088" y="1793875"/>
          <p14:tracePt t="21412" x="5518150" y="1785938"/>
          <p14:tracePt t="21413" x="5502275" y="1778000"/>
          <p14:tracePt t="21414" x="5478463" y="1770063"/>
          <p14:tracePt t="21415" x="5470525" y="1762125"/>
          <p14:tracePt t="21416" x="5462588" y="1754188"/>
          <p14:tracePt t="21417" x="5438775" y="1746250"/>
          <p14:tracePt t="21418" x="5422900" y="1738313"/>
          <p14:tracePt t="21419" x="5407025" y="1730375"/>
          <p14:tracePt t="21420" x="5389563" y="1730375"/>
          <p14:tracePt t="21421" x="5373688" y="1730375"/>
          <p14:tracePt t="21422" x="5349875" y="1714500"/>
          <p14:tracePt t="21423" x="5334000" y="1714500"/>
          <p14:tracePt t="21424" x="5318125" y="1706563"/>
          <p14:tracePt t="21425" x="5302250" y="1698625"/>
          <p14:tracePt t="21426" x="5286375" y="1690688"/>
          <p14:tracePt t="21427" x="5262563" y="1690688"/>
          <p14:tracePt t="21428" x="5238750" y="1682750"/>
          <p14:tracePt t="21429" x="5222875" y="1674813"/>
          <p14:tracePt t="21430" x="5207000" y="1666875"/>
          <p14:tracePt t="21431" x="5183188" y="1666875"/>
          <p14:tracePt t="21432" x="5159375" y="1658938"/>
          <p14:tracePt t="21433" x="5143500" y="1643063"/>
          <p14:tracePt t="21434" x="5119688" y="1643063"/>
          <p14:tracePt t="21435" x="5095875" y="1635125"/>
          <p14:tracePt t="21436" x="5072063" y="1635125"/>
          <p14:tracePt t="21437" x="5056188" y="1627188"/>
          <p14:tracePt t="21438" x="5030788" y="1619250"/>
          <p14:tracePt t="21439" x="5014913" y="1611313"/>
          <p14:tracePt t="21440" x="4991100" y="1603375"/>
          <p14:tracePt t="21441" x="4967288" y="1603375"/>
          <p14:tracePt t="21442" x="4943475" y="1595438"/>
          <p14:tracePt t="21443" x="4919663" y="1587500"/>
          <p14:tracePt t="21444" x="4895850" y="1587500"/>
          <p14:tracePt t="21445" x="4872038" y="1579563"/>
          <p14:tracePt t="21446" x="4848225" y="1571625"/>
          <p14:tracePt t="21447" x="4824413" y="1571625"/>
          <p14:tracePt t="21448" x="4800600" y="1555750"/>
          <p14:tracePt t="21449" x="4776788" y="1555750"/>
          <p14:tracePt t="21450" x="4760913" y="1555750"/>
          <p14:tracePt t="21451" x="4729163" y="1547813"/>
          <p14:tracePt t="21452" x="4705350" y="1538288"/>
          <p14:tracePt t="21453" x="4672013" y="1530350"/>
          <p14:tracePt t="21454" x="4656138" y="1530350"/>
          <p14:tracePt t="21455" x="4624388" y="1522413"/>
          <p14:tracePt t="21456" x="4600575" y="1522413"/>
          <p14:tracePt t="21457" x="4584700" y="1506538"/>
          <p14:tracePt t="21458" x="4552950" y="1506538"/>
          <p14:tracePt t="21459" x="4537075" y="1498600"/>
          <p14:tracePt t="21460" x="4505325" y="1498600"/>
          <p14:tracePt t="21461" x="4481513" y="1490663"/>
          <p14:tracePt t="21462" x="4457700" y="1490663"/>
          <p14:tracePt t="21463" x="4433888" y="1482725"/>
          <p14:tracePt t="21464" x="4410075" y="1474788"/>
          <p14:tracePt t="21465" x="4386263" y="1474788"/>
          <p14:tracePt t="21467" x="4362450" y="1474788"/>
          <p14:tracePt t="21467" x="4337050" y="1458913"/>
          <p14:tracePt t="21468" x="4313238" y="1450975"/>
          <p14:tracePt t="21469" x="4297363" y="1450975"/>
          <p14:tracePt t="21470" x="4273550" y="1443038"/>
          <p14:tracePt t="21471" x="4249738" y="1443038"/>
          <p14:tracePt t="21472" x="4217988" y="1435100"/>
          <p14:tracePt t="21473" x="4202113" y="1435100"/>
          <p14:tracePt t="21474" x="4178300" y="1427163"/>
          <p14:tracePt t="21475" x="4154488" y="1419225"/>
          <p14:tracePt t="21476" x="4130675" y="1419225"/>
          <p14:tracePt t="21477" x="4106863" y="1419225"/>
          <p14:tracePt t="21478" x="4090988" y="1419225"/>
          <p14:tracePt t="21479" x="4067175" y="1411288"/>
          <p14:tracePt t="21480" x="4043363" y="1403350"/>
          <p14:tracePt t="21481" x="4027488" y="1403350"/>
          <p14:tracePt t="21482" x="4011613" y="1395413"/>
          <p14:tracePt t="21483" x="3986213" y="1395413"/>
          <p14:tracePt t="21484" x="3954463" y="1395413"/>
          <p14:tracePt t="21486" x="3914775" y="1387475"/>
          <p14:tracePt t="21487" x="3898900" y="1379538"/>
          <p14:tracePt t="21488" x="3883025" y="1379538"/>
          <p14:tracePt t="21489" x="3859213" y="1379538"/>
          <p14:tracePt t="21490" x="3843338" y="1371600"/>
          <p14:tracePt t="21491" x="3827463" y="1371600"/>
          <p14:tracePt t="21492" x="3803650" y="1371600"/>
          <p14:tracePt t="21493" x="3787775" y="1371600"/>
          <p14:tracePt t="21494" x="3771900" y="1363663"/>
          <p14:tracePt t="21495" x="3756025" y="1363663"/>
          <p14:tracePt t="21496" x="3732213" y="1363663"/>
          <p14:tracePt t="21497" x="3716338" y="1355725"/>
          <p14:tracePt t="21498" x="3700463" y="1355725"/>
          <p14:tracePt t="21499" x="3684588" y="1355725"/>
          <p14:tracePt t="21500" x="3668713" y="1347788"/>
          <p14:tracePt t="21501" x="3651250" y="1347788"/>
          <p14:tracePt t="21502" x="3643313" y="1347788"/>
          <p14:tracePt t="21503" x="3627438" y="1347788"/>
          <p14:tracePt t="21504" x="3611563" y="1347788"/>
          <p14:tracePt t="21505" x="3595688" y="1347788"/>
          <p14:tracePt t="21506" x="3579813" y="1347788"/>
          <p14:tracePt t="21507" x="3571875" y="1347788"/>
          <p14:tracePt t="21508" x="3556000" y="1347788"/>
          <p14:tracePt t="21509" x="3548063" y="1347788"/>
          <p14:tracePt t="21510" x="3532188" y="1347788"/>
          <p14:tracePt t="21511" x="3524250" y="1347788"/>
          <p14:tracePt t="21512" x="3516313" y="1347788"/>
          <p14:tracePt t="21513" x="3508375" y="1347788"/>
          <p14:tracePt t="21514" x="3492500" y="1347788"/>
          <p14:tracePt t="21515" x="3484563" y="1347788"/>
          <p14:tracePt t="21517" x="3468688" y="1347788"/>
          <p14:tracePt t="21518" x="3452813" y="1347788"/>
          <p14:tracePt t="21519" x="3444875" y="1347788"/>
          <p14:tracePt t="21521" x="3429000" y="1347788"/>
          <p14:tracePt t="21522" x="3421063" y="1347788"/>
          <p14:tracePt t="21523" x="3413125" y="1347788"/>
          <p14:tracePt t="21524" x="3405188" y="1347788"/>
          <p14:tracePt t="21526" x="3389313" y="1347788"/>
          <p14:tracePt t="21527" x="3381375" y="1347788"/>
          <p14:tracePt t="21528" x="3373438" y="1347788"/>
          <p14:tracePt t="21529" x="3365500" y="1347788"/>
          <p14:tracePt t="21531" x="3357563" y="1347788"/>
          <p14:tracePt t="21532" x="3349625" y="1347788"/>
          <p14:tracePt t="21533" x="3341688" y="1347788"/>
          <p14:tracePt t="21534" x="3333750" y="1347788"/>
          <p14:tracePt t="21536" x="3325813" y="1347788"/>
          <p14:tracePt t="21538" x="3317875" y="1347788"/>
          <p14:tracePt t="21539" x="3308350" y="1347788"/>
          <p14:tracePt t="21541" x="3292475" y="1347788"/>
          <p14:tracePt t="21543" x="3284538" y="1347788"/>
          <p14:tracePt t="21545" x="3268663" y="1347788"/>
          <p14:tracePt t="21548" x="3260725" y="1347788"/>
          <p14:tracePt t="21550" x="3252788" y="1347788"/>
          <p14:tracePt t="21552" x="3244850" y="1355725"/>
          <p14:tracePt t="21553" x="3236913" y="1355725"/>
          <p14:tracePt t="21555" x="3228975" y="1355725"/>
          <p14:tracePt t="21558" x="3221038" y="1355725"/>
          <p14:tracePt t="21560" x="3213100" y="1355725"/>
          <p14:tracePt t="21561" x="3213100" y="1363663"/>
          <p14:tracePt t="21562" x="3205163" y="1363663"/>
          <p14:tracePt t="21564" x="3197225" y="1363663"/>
          <p14:tracePt t="21567" x="3189288" y="1363663"/>
          <p14:tracePt t="21568" x="3181350" y="1363663"/>
          <p14:tracePt t="21569" x="3181350" y="1371600"/>
          <p14:tracePt t="21571" x="3173413" y="1371600"/>
          <p14:tracePt t="21572" x="3165475" y="1371600"/>
          <p14:tracePt t="21575" x="3157538" y="1371600"/>
          <p14:tracePt t="21578" x="3149600" y="1379538"/>
          <p14:tracePt t="21580" x="3141663" y="1379538"/>
          <p14:tracePt t="21581" x="3141663" y="1387475"/>
          <p14:tracePt t="21582" x="3133725" y="1387475"/>
          <p14:tracePt t="21585" x="3125788" y="1387475"/>
          <p14:tracePt t="21589" x="3117850" y="1387475"/>
          <p14:tracePt t="21591" x="3117850" y="1395413"/>
          <p14:tracePt t="21592" x="3109913" y="1395413"/>
          <p14:tracePt t="21595" x="3101975" y="1395413"/>
          <p14:tracePt t="21599" x="3094038" y="1395413"/>
          <p14:tracePt t="21602" x="3094038" y="1403350"/>
          <p14:tracePt t="21603" x="3086100" y="1403350"/>
          <p14:tracePt t="21607" x="3078163" y="1403350"/>
          <p14:tracePt t="21609" x="3070225" y="1411288"/>
          <p14:tracePt t="21615" x="3070225" y="1419225"/>
          <p14:tracePt t="21617" x="3062288" y="1419225"/>
          <p14:tracePt t="21625" x="3062288" y="1427163"/>
          <p14:tracePt t="21627" x="3054350" y="1427163"/>
          <p14:tracePt t="21632" x="3046413" y="1427163"/>
          <p14:tracePt t="21634" x="3046413" y="1435100"/>
          <p14:tracePt t="21635" x="3038475" y="1435100"/>
          <p14:tracePt t="21639" x="3030538" y="1435100"/>
          <p14:tracePt t="21642" x="3030538" y="1443038"/>
          <p14:tracePt t="21644" x="3022600" y="1443038"/>
          <p14:tracePt t="21651" x="3014663" y="1450975"/>
          <p14:tracePt t="21651" x="3006725" y="1450975"/>
          <p14:tracePt t="21655" x="2998788" y="1458913"/>
          <p14:tracePt t="21661" x="2990850" y="1466850"/>
          <p14:tracePt t="21664" x="2982913" y="1466850"/>
          <p14:tracePt t="21668" x="2967038" y="1474788"/>
          <p14:tracePt t="21671" x="2957513" y="1482725"/>
          <p14:tracePt t="21673" x="2957513" y="1490663"/>
          <p14:tracePt t="21675" x="2949575" y="1490663"/>
          <p14:tracePt t="21677" x="2941638" y="1498600"/>
          <p14:tracePt t="21680" x="2933700" y="1506538"/>
          <p14:tracePt t="21682" x="2933700" y="1514475"/>
          <p14:tracePt t="21684" x="2925763" y="1522413"/>
          <p14:tracePt t="21687" x="2917825" y="1530350"/>
          <p14:tracePt t="21690" x="2901950" y="1538288"/>
          <p14:tracePt t="21692" x="2901950" y="1547813"/>
          <p14:tracePt t="21693" x="2894013" y="1555750"/>
          <p14:tracePt t="21695" x="2886075" y="1563688"/>
          <p14:tracePt t="21697" x="2886075" y="1579563"/>
          <p14:tracePt t="21698" x="2878138" y="1587500"/>
          <p14:tracePt t="21702" x="2862263" y="1595438"/>
          <p14:tracePt t="21704" x="2862263" y="1611313"/>
          <p14:tracePt t="21705" x="2862263" y="1627188"/>
          <p14:tracePt t="21709" x="2846388" y="1658938"/>
          <p14:tracePt t="21711" x="2838450" y="1666875"/>
          <p14:tracePt t="21712" x="2838450" y="1682750"/>
          <p14:tracePt t="21715" x="2838450" y="1690688"/>
          <p14:tracePt t="21716" x="2838450" y="1706563"/>
          <p14:tracePt t="21718" x="2830513" y="1730375"/>
          <p14:tracePt t="21719" x="2822575" y="1738313"/>
          <p14:tracePt t="21720" x="2822575" y="1746250"/>
          <p14:tracePt t="21721" x="2822575" y="1754188"/>
          <p14:tracePt t="21722" x="2822575" y="1762125"/>
          <p14:tracePt t="21723" x="2822575" y="1778000"/>
          <p14:tracePt t="21724" x="2822575" y="1785938"/>
          <p14:tracePt t="21725" x="2822575" y="1793875"/>
          <p14:tracePt t="21726" x="2814638" y="1801813"/>
          <p14:tracePt t="21727" x="2814638" y="1817688"/>
          <p14:tracePt t="21728" x="2814638" y="1825625"/>
          <p14:tracePt t="21729" x="2814638" y="1833563"/>
          <p14:tracePt t="21730" x="2814638" y="1849438"/>
          <p14:tracePt t="21731" x="2806700" y="1857375"/>
          <p14:tracePt t="21732" x="2806700" y="1865313"/>
          <p14:tracePt t="21734" x="2806700" y="1890713"/>
          <p14:tracePt t="21736" x="2806700" y="1914525"/>
          <p14:tracePt t="21737" x="2806700" y="1922463"/>
          <p14:tracePt t="21738" x="2806700" y="1930400"/>
          <p14:tracePt t="21739" x="2806700" y="1946275"/>
          <p14:tracePt t="21740" x="2806700" y="1954213"/>
          <p14:tracePt t="21741" x="2806700" y="1970088"/>
          <p14:tracePt t="21742" x="2806700" y="1978025"/>
          <p14:tracePt t="21743" x="2806700" y="1985963"/>
          <p14:tracePt t="21744" x="2806700" y="2001838"/>
          <p14:tracePt t="21745" x="2806700" y="2009775"/>
          <p14:tracePt t="21746" x="2806700" y="2025650"/>
          <p14:tracePt t="21747" x="2806700" y="2033588"/>
          <p14:tracePt t="21748" x="2814638" y="2049463"/>
          <p14:tracePt t="21749" x="2814638" y="2057400"/>
          <p14:tracePt t="21751" x="2822575" y="2081213"/>
          <p14:tracePt t="21752" x="2830513" y="2097088"/>
          <p14:tracePt t="21754" x="2830513" y="2112963"/>
          <p14:tracePt t="21755" x="2830513" y="2128838"/>
          <p14:tracePt t="21756" x="2846388" y="2136775"/>
          <p14:tracePt t="21757" x="2846388" y="2144713"/>
          <p14:tracePt t="21758" x="2854325" y="2160588"/>
          <p14:tracePt t="21760" x="2854325" y="2168525"/>
          <p14:tracePt t="21761" x="2870200" y="2192338"/>
          <p14:tracePt t="21762" x="2870200" y="2200275"/>
          <p14:tracePt t="21763" x="2878138" y="2216150"/>
          <p14:tracePt t="21764" x="2886075" y="2224088"/>
          <p14:tracePt t="21765" x="2886075" y="2233613"/>
          <p14:tracePt t="21767" x="2901950" y="2257425"/>
          <p14:tracePt t="21769" x="2917825" y="2281238"/>
          <p14:tracePt t="21770" x="2917825" y="2289175"/>
          <p14:tracePt t="21771" x="2925763" y="2305050"/>
          <p14:tracePt t="21772" x="2941638" y="2312988"/>
          <p14:tracePt t="21773" x="2941638" y="2320925"/>
          <p14:tracePt t="21774" x="2957513" y="2328863"/>
          <p14:tracePt t="21775" x="2957513" y="2336800"/>
          <p14:tracePt t="21776" x="2974975" y="2352675"/>
          <p14:tracePt t="21777" x="2974975" y="2360613"/>
          <p14:tracePt t="21778" x="2990850" y="2368550"/>
          <p14:tracePt t="21779" x="2990850" y="2376488"/>
          <p14:tracePt t="21780" x="3006725" y="2384425"/>
          <p14:tracePt t="21781" x="3014663" y="2392363"/>
          <p14:tracePt t="21782" x="3030538" y="2408238"/>
          <p14:tracePt t="21784" x="3038475" y="2424113"/>
          <p14:tracePt t="21785" x="3054350" y="2432050"/>
          <p14:tracePt t="21786" x="3062288" y="2439988"/>
          <p14:tracePt t="21787" x="3078163" y="2439988"/>
          <p14:tracePt t="21788" x="3086100" y="2455863"/>
          <p14:tracePt t="21789" x="3094038" y="2463800"/>
          <p14:tracePt t="21790" x="3109913" y="2471738"/>
          <p14:tracePt t="21791" x="3117850" y="2479675"/>
          <p14:tracePt t="21792" x="3133725" y="2479675"/>
          <p14:tracePt t="21793" x="3141663" y="2487613"/>
          <p14:tracePt t="21794" x="3149600" y="2495550"/>
          <p14:tracePt t="21795" x="3165475" y="2511425"/>
          <p14:tracePt t="21796" x="3173413" y="2519363"/>
          <p14:tracePt t="21797" x="3189288" y="2519363"/>
          <p14:tracePt t="21798" x="3197225" y="2527300"/>
          <p14:tracePt t="21799" x="3205163" y="2535238"/>
          <p14:tracePt t="21800" x="3221038" y="2535238"/>
          <p14:tracePt t="21801" x="3228975" y="2543175"/>
          <p14:tracePt t="21802" x="3244850" y="2543175"/>
          <p14:tracePt t="21803" x="3252788" y="2551113"/>
          <p14:tracePt t="21804" x="3268663" y="2559050"/>
          <p14:tracePt t="21805" x="3276600" y="2559050"/>
          <p14:tracePt t="21806" x="3292475" y="2566988"/>
          <p14:tracePt t="21807" x="3300413" y="2566988"/>
          <p14:tracePt t="21808" x="3317875" y="2576513"/>
          <p14:tracePt t="21809" x="3325813" y="2576513"/>
          <p14:tracePt t="21810" x="3341688" y="2584450"/>
          <p14:tracePt t="21811" x="3349625" y="2584450"/>
          <p14:tracePt t="21812" x="3365500" y="2584450"/>
          <p14:tracePt t="21813" x="3381375" y="2592388"/>
          <p14:tracePt t="21814" x="3405188" y="2592388"/>
          <p14:tracePt t="21815" x="3413125" y="2592388"/>
          <p14:tracePt t="21817" x="3444875" y="2600325"/>
          <p14:tracePt t="21818" x="3460750" y="2600325"/>
          <p14:tracePt t="21819" x="3484563" y="2600325"/>
          <p14:tracePt t="21820" x="3500438" y="2600325"/>
          <p14:tracePt t="21821" x="3508375" y="2608263"/>
          <p14:tracePt t="21822" x="3524250" y="2608263"/>
          <p14:tracePt t="21823" x="3540125" y="2608263"/>
          <p14:tracePt t="21824" x="3563938" y="2608263"/>
          <p14:tracePt t="21825" x="3579813" y="2608263"/>
          <p14:tracePt t="21826" x="3603625" y="2608263"/>
          <p14:tracePt t="21827" x="3627438" y="2608263"/>
          <p14:tracePt t="21828" x="3643313" y="2608263"/>
          <p14:tracePt t="21829" x="3660775" y="2608263"/>
          <p14:tracePt t="21830" x="3676650" y="2608263"/>
          <p14:tracePt t="21831" x="3700463" y="2608263"/>
          <p14:tracePt t="21832" x="3716338" y="2608263"/>
          <p14:tracePt t="21833" x="3740150" y="2608263"/>
          <p14:tracePt t="21834" x="3756025" y="2608263"/>
          <p14:tracePt t="21835" x="3771900" y="2608263"/>
          <p14:tracePt t="21836" x="3795713" y="2608263"/>
          <p14:tracePt t="21837" x="3819525" y="2608263"/>
          <p14:tracePt t="21838" x="3835400" y="2608263"/>
          <p14:tracePt t="21839" x="3851275" y="2600325"/>
          <p14:tracePt t="21840" x="3875088" y="2600325"/>
          <p14:tracePt t="21841" x="3890963" y="2592388"/>
          <p14:tracePt t="21842" x="3906838" y="2592388"/>
          <p14:tracePt t="21843" x="3922713" y="2584450"/>
          <p14:tracePt t="21844" x="3946525" y="2584450"/>
          <p14:tracePt t="21845" x="3962400" y="2576513"/>
          <p14:tracePt t="21846" x="3986213" y="2566988"/>
          <p14:tracePt t="21847" x="4002088" y="2566988"/>
          <p14:tracePt t="21848" x="4019550" y="2566988"/>
          <p14:tracePt t="21849" x="4035425" y="2551113"/>
          <p14:tracePt t="21850" x="4059238" y="2543175"/>
          <p14:tracePt t="21851" x="4075113" y="2543175"/>
          <p14:tracePt t="21852" x="4090988" y="2535238"/>
          <p14:tracePt t="21853" x="4106863" y="2527300"/>
          <p14:tracePt t="21854" x="4122738" y="2519363"/>
          <p14:tracePt t="21855" x="4138613" y="2519363"/>
          <p14:tracePt t="21856" x="4154488" y="2511425"/>
          <p14:tracePt t="21857" x="4162425" y="2503488"/>
          <p14:tracePt t="21858" x="4186238" y="2503488"/>
          <p14:tracePt t="21859" x="4202113" y="2487613"/>
          <p14:tracePt t="21860" x="4210050" y="2479675"/>
          <p14:tracePt t="21861" x="4225925" y="2479675"/>
          <p14:tracePt t="21862" x="4249738" y="2471738"/>
          <p14:tracePt t="21863" x="4257675" y="2463800"/>
          <p14:tracePt t="21864" x="4265613" y="2455863"/>
          <p14:tracePt t="21865" x="4281488" y="2447925"/>
          <p14:tracePt t="21867" x="4297363" y="2432050"/>
          <p14:tracePt t="21868" x="4313238" y="2424113"/>
          <p14:tracePt t="21869" x="4321175" y="2416175"/>
          <p14:tracePt t="21870" x="4337050" y="2408238"/>
          <p14:tracePt t="21871" x="4344988" y="2400300"/>
          <p14:tracePt t="21872" x="4352925" y="2392363"/>
          <p14:tracePt t="21873" x="4362450" y="2392363"/>
          <p14:tracePt t="21874" x="4370388" y="2376488"/>
          <p14:tracePt t="21875" x="4386263" y="2376488"/>
          <p14:tracePt t="21876" x="4386263" y="2360613"/>
          <p14:tracePt t="21877" x="4394200" y="2360613"/>
          <p14:tracePt t="21878" x="4402138" y="2344738"/>
          <p14:tracePt t="21879" x="4410075" y="2344738"/>
          <p14:tracePt t="21884" x="4433888" y="2305050"/>
          <p14:tracePt t="21885" x="4441825" y="2289175"/>
          <p14:tracePt t="21886" x="4441825" y="2281238"/>
          <p14:tracePt t="21888" x="4449763" y="2265363"/>
          <p14:tracePt t="21889" x="4449763" y="2257425"/>
          <p14:tracePt t="21890" x="4449763" y="2249488"/>
          <p14:tracePt t="21891" x="4457700" y="2249488"/>
          <p14:tracePt t="21892" x="4457700" y="2241550"/>
          <p14:tracePt t="21893" x="4465638" y="2224088"/>
          <p14:tracePt t="21895" x="4465638" y="2216150"/>
          <p14:tracePt t="21896" x="4465638" y="2200275"/>
          <p14:tracePt t="21898" x="4465638" y="2184400"/>
          <p14:tracePt t="21899" x="4465638" y="2176463"/>
          <p14:tracePt t="21900" x="4465638" y="2168525"/>
          <p14:tracePt t="21901" x="4465638" y="2160588"/>
          <p14:tracePt t="21902" x="4465638" y="2152650"/>
          <p14:tracePt t="21903" x="4465638" y="2144713"/>
          <p14:tracePt t="21904" x="4465638" y="2128838"/>
          <p14:tracePt t="21906" x="4465638" y="2120900"/>
          <p14:tracePt t="21907" x="4465638" y="2105025"/>
          <p14:tracePt t="21908" x="4465638" y="2089150"/>
          <p14:tracePt t="21910" x="4465638" y="2081213"/>
          <p14:tracePt t="21911" x="4465638" y="2065338"/>
          <p14:tracePt t="21913" x="4465638" y="2049463"/>
          <p14:tracePt t="21914" x="4465638" y="2041525"/>
          <p14:tracePt t="21917" x="4457700" y="2017713"/>
          <p14:tracePt t="21918" x="4449763" y="2009775"/>
          <p14:tracePt t="21919" x="4449763" y="2001838"/>
          <p14:tracePt t="21920" x="4449763" y="1993900"/>
          <p14:tracePt t="21921" x="4441825" y="1985963"/>
          <p14:tracePt t="21922" x="4441825" y="1970088"/>
          <p14:tracePt t="21923" x="4433888" y="1970088"/>
          <p14:tracePt t="21924" x="4433888" y="1962150"/>
          <p14:tracePt t="21925" x="4433888" y="1946275"/>
          <p14:tracePt t="21926" x="4425950" y="1946275"/>
          <p14:tracePt t="21927" x="4425950" y="1938338"/>
          <p14:tracePt t="21928" x="4425950" y="1930400"/>
          <p14:tracePt t="21929" x="4418013" y="1922463"/>
          <p14:tracePt t="21930" x="4418013" y="1914525"/>
          <p14:tracePt t="21931" x="4410075" y="1906588"/>
          <p14:tracePt t="21932" x="4410075" y="1898650"/>
          <p14:tracePt t="21933" x="4402138" y="1890713"/>
          <p14:tracePt t="21934" x="4402138" y="1881188"/>
          <p14:tracePt t="21935" x="4394200" y="1873250"/>
          <p14:tracePt t="21937" x="4386263" y="1865313"/>
          <p14:tracePt t="21938" x="4378325" y="1857375"/>
          <p14:tracePt t="21939" x="4378325" y="1849438"/>
          <p14:tracePt t="21940" x="4370388" y="1841500"/>
          <p14:tracePt t="21941" x="4370388" y="1833563"/>
          <p14:tracePt t="21942" x="4362450" y="1833563"/>
          <p14:tracePt t="21944" x="4352925" y="1817688"/>
          <p14:tracePt t="21945" x="4344988" y="1817688"/>
          <p14:tracePt t="21946" x="4344988" y="1809750"/>
          <p14:tracePt t="21947" x="4337050" y="1809750"/>
          <p14:tracePt t="21948" x="4337050" y="1801813"/>
          <p14:tracePt t="21949" x="4329113" y="1793875"/>
          <p14:tracePt t="21951" x="4321175" y="1785938"/>
          <p14:tracePt t="21952" x="4313238" y="1785938"/>
          <p14:tracePt t="21954" x="4313238" y="1770063"/>
          <p14:tracePt t="21955" x="4305300" y="1770063"/>
          <p14:tracePt t="21957" x="4297363" y="1762125"/>
          <p14:tracePt t="21958" x="4289425" y="1762125"/>
          <p14:tracePt t="21959" x="4289425" y="1754188"/>
          <p14:tracePt t="21960" x="4273550" y="1746250"/>
          <p14:tracePt t="21962" x="4265613" y="1746250"/>
          <p14:tracePt t="21963" x="4265613" y="1738313"/>
          <p14:tracePt t="21964" x="4257675" y="1738313"/>
          <p14:tracePt t="21967" x="4241800" y="1722438"/>
          <p14:tracePt t="21969" x="4233863" y="1714500"/>
          <p14:tracePt t="21970" x="4225925" y="1714500"/>
          <p14:tracePt t="21971" x="4217988" y="1714500"/>
          <p14:tracePt t="21973" x="4210050" y="1706563"/>
          <p14:tracePt t="21975" x="4202113" y="1706563"/>
          <p14:tracePt t="21977" x="4186238" y="1698625"/>
          <p14:tracePt t="21979" x="4170363" y="1690688"/>
          <p14:tracePt t="21981" x="4162425" y="1690688"/>
          <p14:tracePt t="21984" x="4146550" y="1682750"/>
          <p14:tracePt t="21985" x="4138613" y="1682750"/>
          <p14:tracePt t="21986" x="4130675" y="1682750"/>
          <p14:tracePt t="21987" x="4122738" y="1682750"/>
          <p14:tracePt t="21988" x="4114800" y="1674813"/>
          <p14:tracePt t="21989" x="4106863" y="1674813"/>
          <p14:tracePt t="21991" x="4090988" y="1674813"/>
          <p14:tracePt t="21993" x="4083050" y="1666875"/>
          <p14:tracePt t="21994" x="4075113" y="1666875"/>
          <p14:tracePt t="21995" x="4067175" y="1666875"/>
          <p14:tracePt t="21996" x="4051300" y="1666875"/>
          <p14:tracePt t="21998" x="4043363" y="1666875"/>
          <p14:tracePt t="21999" x="4027488" y="1666875"/>
          <p14:tracePt t="22000" x="4019550" y="1666875"/>
          <p14:tracePt t="22002" x="4002088" y="1666875"/>
          <p14:tracePt t="22003" x="3994150" y="1666875"/>
          <p14:tracePt t="22004" x="3986213" y="1666875"/>
          <p14:tracePt t="22005" x="3978275" y="1666875"/>
          <p14:tracePt t="22006" x="3970338" y="1666875"/>
          <p14:tracePt t="22007" x="3962400" y="1666875"/>
          <p14:tracePt t="22008" x="3946525" y="1666875"/>
          <p14:tracePt t="22009" x="3938588" y="1666875"/>
          <p14:tracePt t="22011" x="3922713" y="1666875"/>
          <p14:tracePt t="22012" x="3922713" y="1674813"/>
          <p14:tracePt t="22013" x="3914775" y="1674813"/>
          <p14:tracePt t="22014" x="3898900" y="1674813"/>
          <p14:tracePt t="22015" x="3898900" y="1682750"/>
          <p14:tracePt t="22016" x="3890963" y="1682750"/>
          <p14:tracePt t="22017" x="3875088" y="1682750"/>
          <p14:tracePt t="22018" x="3875088" y="1690688"/>
          <p14:tracePt t="22019" x="3859213" y="1690688"/>
          <p14:tracePt t="22020" x="3859213" y="1698625"/>
          <p14:tracePt t="22021" x="3851275" y="1698625"/>
          <p14:tracePt t="22022" x="3835400" y="1706563"/>
          <p14:tracePt t="22024" x="3827463" y="1706563"/>
          <p14:tracePt t="22025" x="3819525" y="1722438"/>
          <p14:tracePt t="22026" x="3811588" y="1722438"/>
          <p14:tracePt t="22027" x="3803650" y="1730375"/>
          <p14:tracePt t="22028" x="3795713" y="1738313"/>
          <p14:tracePt t="22029" x="3795713" y="1746250"/>
          <p14:tracePt t="22030" x="3787775" y="1746250"/>
          <p14:tracePt t="22031" x="3779838" y="1754188"/>
          <p14:tracePt t="22032" x="3771900" y="1762125"/>
          <p14:tracePt t="22033" x="3771900" y="1770063"/>
          <p14:tracePt t="22034" x="3763963" y="1770063"/>
          <p14:tracePt t="22035" x="3756025" y="1785938"/>
          <p14:tracePt t="22036" x="3748088" y="1785938"/>
          <p14:tracePt t="22037" x="3748088" y="1793875"/>
          <p14:tracePt t="22038" x="3740150" y="1801813"/>
          <p14:tracePt t="22039" x="3732213" y="1817688"/>
          <p14:tracePt t="22041" x="3724275" y="1833563"/>
          <p14:tracePt t="22042" x="3716338" y="1833563"/>
          <p14:tracePt t="22043" x="3716338" y="1849438"/>
          <p14:tracePt t="22044" x="3700463" y="1857375"/>
          <p14:tracePt t="22045" x="3700463" y="1865313"/>
          <p14:tracePt t="22046" x="3700463" y="1873250"/>
          <p14:tracePt t="22047" x="3692525" y="1890713"/>
          <p14:tracePt t="22048" x="3684588" y="1898650"/>
          <p14:tracePt t="22049" x="3684588" y="1906588"/>
          <p14:tracePt t="22051" x="3668713" y="1930400"/>
          <p14:tracePt t="22052" x="3668713" y="1938338"/>
          <p14:tracePt t="22053" x="3668713" y="1946275"/>
          <p14:tracePt t="22054" x="3660775" y="1954213"/>
          <p14:tracePt t="22055" x="3651250" y="1962150"/>
          <p14:tracePt t="22056" x="3651250" y="1970088"/>
          <p14:tracePt t="22057" x="3643313" y="1985963"/>
          <p14:tracePt t="22058" x="3635375" y="1993900"/>
          <p14:tracePt t="22059" x="3635375" y="2001838"/>
          <p14:tracePt t="22060" x="3635375" y="2009775"/>
          <p14:tracePt t="22061" x="3627438" y="2017713"/>
          <p14:tracePt t="22062" x="3619500" y="2033588"/>
          <p14:tracePt t="22063" x="3619500" y="2041525"/>
          <p14:tracePt t="22064" x="3619500" y="2049463"/>
          <p14:tracePt t="22065" x="3619500" y="2057400"/>
          <p14:tracePt t="22067" x="3611563" y="2081213"/>
          <p14:tracePt t="22069" x="3603625" y="2097088"/>
          <p14:tracePt t="22070" x="3603625" y="2105025"/>
          <p14:tracePt t="22071" x="3603625" y="2112963"/>
          <p14:tracePt t="22072" x="3603625" y="2120900"/>
          <p14:tracePt t="22073" x="3595688" y="2128838"/>
          <p14:tracePt t="22074" x="3595688" y="2136775"/>
          <p14:tracePt t="22076" x="3595688" y="2152650"/>
          <p14:tracePt t="22077" x="3595688" y="2160588"/>
          <p14:tracePt t="22079" x="3595688" y="2168525"/>
          <p14:tracePt t="22080" x="3595688" y="2176463"/>
          <p14:tracePt t="22081" x="3595688" y="2184400"/>
          <p14:tracePt t="22083" x="3595688" y="2192338"/>
          <p14:tracePt t="22085" x="3595688" y="2200275"/>
          <p14:tracePt t="22086" x="3595688" y="2208213"/>
          <p14:tracePt t="22088" x="3595688" y="2216150"/>
          <p14:tracePt t="22091" x="3595688" y="2224088"/>
          <p14:tracePt t="22092" x="3595688" y="2233613"/>
          <p14:tracePt t="22094" x="3595688" y="2241550"/>
          <p14:tracePt t="22096" x="3595688" y="2249488"/>
          <p14:tracePt t="22097" x="3603625" y="2249488"/>
          <p14:tracePt t="22100" x="3611563" y="2249488"/>
          <p14:tracePt t="22101" x="3611563" y="2257425"/>
          <p14:tracePt t="22105" x="3619500" y="2265363"/>
          <p14:tracePt t="22109" x="3627438" y="2265363"/>
          <p14:tracePt t="22112" x="3635375" y="2265363"/>
          <p14:tracePt t="22114" x="3643313" y="2265363"/>
          <p14:tracePt t="22116" x="3651250" y="2265363"/>
          <p14:tracePt t="22118" x="3660775" y="2265363"/>
          <p14:tracePt t="22120" x="3668713" y="2265363"/>
          <p14:tracePt t="22121" x="3676650" y="2265363"/>
          <p14:tracePt t="22123" x="3684588" y="2265363"/>
          <p14:tracePt t="22125" x="3692525" y="2265363"/>
          <p14:tracePt t="22127" x="3708400" y="2265363"/>
          <p14:tracePt t="22129" x="3716338" y="2265363"/>
          <p14:tracePt t="22130" x="3724275" y="2265363"/>
          <p14:tracePt t="22131" x="3732213" y="2257425"/>
          <p14:tracePt t="22132" x="3748088" y="2257425"/>
          <p14:tracePt t="22134" x="3756025" y="2249488"/>
          <p14:tracePt t="22135" x="3763963" y="2249488"/>
          <p14:tracePt t="22136" x="3771900" y="2249488"/>
          <p14:tracePt t="22137" x="3779838" y="2241550"/>
          <p14:tracePt t="22138" x="3787775" y="2233613"/>
          <p14:tracePt t="22139" x="3803650" y="2233613"/>
          <p14:tracePt t="22140" x="3811588" y="2224088"/>
          <p14:tracePt t="22141" x="3811588" y="2216150"/>
          <p14:tracePt t="22142" x="3827463" y="2216150"/>
          <p14:tracePt t="22143" x="3835400" y="2216150"/>
          <p14:tracePt t="22144" x="3843338" y="2200275"/>
          <p14:tracePt t="22145" x="3851275" y="2200275"/>
          <p14:tracePt t="22146" x="3859213" y="2192338"/>
          <p14:tracePt t="22147" x="3875088" y="2184400"/>
          <p14:tracePt t="22148" x="3883025" y="2184400"/>
          <p14:tracePt t="22149" x="3890963" y="2176463"/>
          <p14:tracePt t="22150" x="3906838" y="2168525"/>
          <p14:tracePt t="22152" x="3922713" y="2160588"/>
          <p14:tracePt t="22153" x="3930650" y="2152650"/>
          <p14:tracePt t="22154" x="3946525" y="2152650"/>
          <p14:tracePt t="22155" x="3962400" y="2136775"/>
          <p14:tracePt t="22156" x="3970338" y="2136775"/>
          <p14:tracePt t="22157" x="3970338" y="2128838"/>
          <p14:tracePt t="22158" x="3986213" y="2120900"/>
          <p14:tracePt t="22160" x="4002088" y="2112963"/>
          <p14:tracePt t="22161" x="4011613" y="2112963"/>
          <p14:tracePt t="22162" x="4019550" y="2105025"/>
          <p14:tracePt t="22163" x="4035425" y="2097088"/>
          <p14:tracePt t="22164" x="4043363" y="2089150"/>
          <p14:tracePt t="22165" x="4051300" y="2081213"/>
          <p14:tracePt t="22167" x="4067175" y="2073275"/>
          <p14:tracePt t="22168" x="4083050" y="2065338"/>
          <p14:tracePt t="22169" x="4083050" y="2057400"/>
          <p14:tracePt t="22170" x="4098925" y="2049463"/>
          <p14:tracePt t="22171" x="4106863" y="2049463"/>
          <p14:tracePt t="22172" x="4114800" y="2041525"/>
          <p14:tracePt t="22173" x="4122738" y="2033588"/>
          <p14:tracePt t="22174" x="4130675" y="2033588"/>
          <p14:tracePt t="22175" x="4146550" y="2017713"/>
          <p14:tracePt t="22177" x="4154488" y="2009775"/>
          <p14:tracePt t="22178" x="4162425" y="2001838"/>
          <p14:tracePt t="22179" x="4170363" y="2001838"/>
          <p14:tracePt t="22180" x="4178300" y="1993900"/>
          <p14:tracePt t="22181" x="4186238" y="1985963"/>
          <p14:tracePt t="22182" x="4194175" y="1978025"/>
          <p14:tracePt t="22185" x="4210050" y="1970088"/>
          <p14:tracePt t="22185" x="4210050" y="1962150"/>
          <p14:tracePt t="22186" x="4217988" y="1962150"/>
          <p14:tracePt t="22187" x="4225925" y="1954213"/>
          <p14:tracePt t="22188" x="4233863" y="1954213"/>
          <p14:tracePt t="22190" x="4241800" y="1946275"/>
          <p14:tracePt t="22191" x="4241800" y="1938338"/>
          <p14:tracePt t="22192" x="4257675" y="1938338"/>
          <p14:tracePt t="22193" x="4257675" y="1930400"/>
          <p14:tracePt t="22194" x="4265613" y="1930400"/>
          <p14:tracePt t="22196" x="4273550" y="1930400"/>
          <p14:tracePt t="22197" x="4281488" y="1922463"/>
          <p14:tracePt t="22199" x="4289425" y="1914525"/>
          <p14:tracePt t="22201" x="4297363" y="1914525"/>
          <p14:tracePt t="22204" x="4305300" y="1914525"/>
          <p14:tracePt t="22204" x="4313238" y="1914525"/>
          <p14:tracePt t="22206" x="4321175" y="1914525"/>
          <p14:tracePt t="22208" x="4329113" y="1914525"/>
          <p14:tracePt t="22210" x="4337050" y="1914525"/>
          <p14:tracePt t="22211" x="4344988" y="1914525"/>
          <p14:tracePt t="22212" x="4352925" y="1914525"/>
          <p14:tracePt t="22214" x="4370388" y="1914525"/>
          <p14:tracePt t="22216" x="4378325" y="1914525"/>
          <p14:tracePt t="22217" x="4394200" y="1922463"/>
          <p14:tracePt t="22219" x="4410075" y="1930400"/>
          <p14:tracePt t="22221" x="4425950" y="1938338"/>
          <p14:tracePt t="22222" x="4433888" y="1938338"/>
          <p14:tracePt t="22223" x="4449763" y="1946275"/>
          <p14:tracePt t="22224" x="4457700" y="1954213"/>
          <p14:tracePt t="22225" x="4473575" y="1954213"/>
          <p14:tracePt t="22226" x="4489450" y="1970088"/>
          <p14:tracePt t="22227" x="4497388" y="1970088"/>
          <p14:tracePt t="22228" x="4513263" y="1985963"/>
          <p14:tracePt t="22229" x="4521200" y="1985963"/>
          <p14:tracePt t="22230" x="4545013" y="2001838"/>
          <p14:tracePt t="22231" x="4560888" y="2009775"/>
          <p14:tracePt t="22232" x="4576763" y="2025650"/>
          <p14:tracePt t="22233" x="4592638" y="2033588"/>
          <p14:tracePt t="22234" x="4616450" y="2041525"/>
          <p14:tracePt t="22235" x="4632325" y="2057400"/>
          <p14:tracePt t="22236" x="4648200" y="2073275"/>
          <p14:tracePt t="22237" x="4664075" y="2081213"/>
          <p14:tracePt t="22238" x="4687888" y="2097088"/>
          <p14:tracePt t="22239" x="4713288" y="2120900"/>
          <p14:tracePt t="22240" x="4729163" y="2128838"/>
          <p14:tracePt t="22241" x="4752975" y="2144713"/>
          <p14:tracePt t="22242" x="4776788" y="2160588"/>
          <p14:tracePt t="22243" x="4800600" y="2176463"/>
          <p14:tracePt t="22244" x="4816475" y="2192338"/>
          <p14:tracePt t="22245" x="4848225" y="2216150"/>
          <p14:tracePt t="22246" x="4872038" y="2233613"/>
          <p14:tracePt t="22247" x="4895850" y="2249488"/>
          <p14:tracePt t="22248" x="4919663" y="2265363"/>
          <p14:tracePt t="22249" x="4935538" y="2281238"/>
          <p14:tracePt t="22250" x="4975225" y="2305050"/>
          <p14:tracePt t="22251" x="4999038" y="2328863"/>
          <p14:tracePt t="22252" x="5022850" y="2352675"/>
          <p14:tracePt t="22253" x="5046663" y="2376488"/>
          <p14:tracePt t="22254" x="5080000" y="2400300"/>
          <p14:tracePt t="22255" x="5103813" y="2416175"/>
          <p14:tracePt t="22256" x="5135563" y="2439988"/>
          <p14:tracePt t="22257" x="5159375" y="2463800"/>
          <p14:tracePt t="22258" x="5191125" y="2487613"/>
          <p14:tracePt t="22259" x="5230813" y="2511425"/>
          <p14:tracePt t="22260" x="5254625" y="2535238"/>
          <p14:tracePt t="22261" x="5286375" y="2559050"/>
          <p14:tracePt t="22262" x="5326063" y="2592388"/>
          <p14:tracePt t="22263" x="5349875" y="2608263"/>
          <p14:tracePt t="22264" x="5381625" y="2640013"/>
          <p14:tracePt t="22265" x="5414963" y="2671763"/>
          <p14:tracePt t="22266" x="5446713" y="2687638"/>
          <p14:tracePt t="22267" x="5478463" y="2719388"/>
          <p14:tracePt t="22268" x="5510213" y="2743200"/>
          <p14:tracePt t="22269" x="5541963" y="2774950"/>
          <p14:tracePt t="22270" x="5565775" y="2790825"/>
          <p14:tracePt t="22271" x="5605463" y="2830513"/>
          <p14:tracePt t="22272" x="5645150" y="2854325"/>
          <p14:tracePt t="22273" x="5676900" y="2886075"/>
          <p14:tracePt t="22274" x="5700713" y="2927350"/>
          <p14:tracePt t="22275" x="5740400" y="2943225"/>
          <p14:tracePt t="22276" x="5765800" y="2974975"/>
          <p14:tracePt t="22277" x="5789613" y="2990850"/>
          <p14:tracePt t="22278" x="5829300" y="3022600"/>
          <p14:tracePt t="22279" x="5861050" y="3054350"/>
          <p14:tracePt t="22280" x="5884863" y="3086100"/>
          <p14:tracePt t="22281" x="5916613" y="3109913"/>
          <p14:tracePt t="22282" x="5940425" y="3133725"/>
          <p14:tracePt t="22283" x="5972175" y="3157538"/>
          <p14:tracePt t="22284" x="5995988" y="3181350"/>
          <p14:tracePt t="22285" x="6035675" y="3213100"/>
          <p14:tracePt t="22286" x="6051550" y="3228975"/>
          <p14:tracePt t="22287" x="6083300" y="3262313"/>
          <p14:tracePt t="22288" x="6116638" y="3278188"/>
          <p14:tracePt t="22289" x="6132513" y="3302000"/>
          <p14:tracePt t="22290" x="6148388" y="3317875"/>
          <p14:tracePt t="22291" x="6188075" y="3341688"/>
          <p14:tracePt t="22292" x="6203950" y="3357563"/>
          <p14:tracePt t="22293" x="6235700" y="3381375"/>
          <p14:tracePt t="22294" x="6251575" y="3397250"/>
          <p14:tracePt t="22295" x="6275388" y="3413125"/>
          <p14:tracePt t="22296" x="6299200" y="3421063"/>
          <p14:tracePt t="22297" x="6315075" y="3436938"/>
          <p14:tracePt t="22298" x="6330950" y="3460750"/>
          <p14:tracePt t="22299" x="6346825" y="3468688"/>
          <p14:tracePt t="22300" x="6378575" y="3484563"/>
          <p14:tracePt t="22301" x="6394450" y="3492500"/>
          <p14:tracePt t="22302" x="6410325" y="3508375"/>
          <p14:tracePt t="22303" x="6418263" y="3516313"/>
          <p14:tracePt t="22304" x="6442075" y="3516313"/>
          <p14:tracePt t="22305" x="6459538" y="3532188"/>
          <p14:tracePt t="22306" x="6467475" y="3532188"/>
          <p14:tracePt t="22307" x="6483350" y="3548063"/>
          <p14:tracePt t="22308" x="6499225" y="3548063"/>
          <p14:tracePt t="22309" x="6515100" y="3556000"/>
          <p14:tracePt t="22310" x="6523038" y="3556000"/>
          <p14:tracePt t="22311" x="6530975" y="3563938"/>
          <p14:tracePt t="22312" x="6538913" y="3571875"/>
          <p14:tracePt t="22313" x="6546850" y="3571875"/>
          <p14:tracePt t="22314" x="6570663" y="3571875"/>
          <p14:tracePt t="22315" x="6578600" y="3579813"/>
          <p14:tracePt t="22316" x="6586538" y="3579813"/>
          <p14:tracePt t="22317" x="6594475" y="3579813"/>
          <p14:tracePt t="22318" x="6602413" y="3579813"/>
          <p14:tracePt t="22319" x="6610350" y="3579813"/>
          <p14:tracePt t="22320" x="6618288" y="3579813"/>
          <p14:tracePt t="22321" x="6626225" y="3579813"/>
          <p14:tracePt t="22322" x="6634163" y="3579813"/>
          <p14:tracePt t="22323" x="6642100" y="3579813"/>
          <p14:tracePt t="22325" x="6657975" y="3579813"/>
          <p14:tracePt t="22326" x="6665913" y="3579813"/>
          <p14:tracePt t="22327" x="6673850" y="3579813"/>
          <p14:tracePt t="22329" x="6681788" y="3579813"/>
          <p14:tracePt t="22330" x="6689725" y="3571875"/>
          <p14:tracePt t="22331" x="6697663" y="3563938"/>
          <p14:tracePt t="22332" x="6705600" y="3556000"/>
          <p14:tracePt t="22334" x="6713538" y="3548063"/>
          <p14:tracePt t="22336" x="6721475" y="3540125"/>
          <p14:tracePt t="22337" x="6729413" y="3540125"/>
          <p14:tracePt t="22338" x="6737350" y="3532188"/>
          <p14:tracePt t="22340" x="6745288" y="3516313"/>
          <p14:tracePt t="22341" x="6753225" y="3516313"/>
          <p14:tracePt t="22342" x="6761163" y="3508375"/>
          <p14:tracePt t="22344" x="6769100" y="3492500"/>
          <p14:tracePt t="22346" x="6777038" y="3476625"/>
          <p14:tracePt t="22347" x="6784975" y="3476625"/>
          <p14:tracePt t="22348" x="6784975" y="3468688"/>
          <p14:tracePt t="22349" x="6794500" y="3460750"/>
          <p14:tracePt t="22350" x="6794500" y="3452813"/>
          <p14:tracePt t="22351" x="6802438" y="3444875"/>
          <p14:tracePt t="22352" x="6810375" y="3444875"/>
          <p14:tracePt t="22353" x="6810375" y="3429000"/>
          <p14:tracePt t="22354" x="6810375" y="3421063"/>
          <p14:tracePt t="22355" x="6818313" y="3413125"/>
          <p14:tracePt t="22356" x="6818313" y="3405188"/>
          <p14:tracePt t="22357" x="6826250" y="3397250"/>
          <p14:tracePt t="22358" x="6826250" y="3389313"/>
          <p14:tracePt t="22359" x="6834188" y="3381375"/>
          <p14:tracePt t="22360" x="6834188" y="3373438"/>
          <p14:tracePt t="22361" x="6834188" y="3365500"/>
          <p14:tracePt t="22362" x="6842125" y="3365500"/>
          <p14:tracePt t="22363" x="6842125" y="3349625"/>
          <p14:tracePt t="22364" x="6850063" y="3341688"/>
          <p14:tracePt t="22366" x="6850063" y="3325813"/>
          <p14:tracePt t="22368" x="6850063" y="3309938"/>
          <p14:tracePt t="22369" x="6858000" y="3302000"/>
          <p14:tracePt t="22370" x="6858000" y="3294063"/>
          <p14:tracePt t="22371" x="6858000" y="3286125"/>
          <p14:tracePt t="22372" x="6858000" y="3278188"/>
          <p14:tracePt t="22374" x="6858000" y="3262313"/>
          <p14:tracePt t="22375" x="6865938" y="3252788"/>
          <p14:tracePt t="22376" x="6865938" y="3244850"/>
          <p14:tracePt t="22377" x="6865938" y="3236913"/>
          <p14:tracePt t="22378" x="6865938" y="3228975"/>
          <p14:tracePt t="22379" x="6865938" y="3221038"/>
          <p14:tracePt t="22380" x="6865938" y="3213100"/>
          <p14:tracePt t="22381" x="6865938" y="3205163"/>
          <p14:tracePt t="22382" x="6865938" y="3197225"/>
          <p14:tracePt t="22383" x="6865938" y="3189288"/>
          <p14:tracePt t="22384" x="6865938" y="3181350"/>
          <p14:tracePt t="22385" x="6873875" y="3165475"/>
          <p14:tracePt t="22386" x="6873875" y="3157538"/>
          <p14:tracePt t="22388" x="6873875" y="3141663"/>
          <p14:tracePt t="22389" x="6873875" y="3133725"/>
          <p14:tracePt t="22390" x="6873875" y="3125788"/>
          <p14:tracePt t="22391" x="6873875" y="3117850"/>
          <p14:tracePt t="22393" x="6873875" y="3109913"/>
          <p14:tracePt t="22394" x="6873875" y="3101975"/>
          <p14:tracePt t="22395" x="6873875" y="3094038"/>
          <p14:tracePt t="22396" x="6873875" y="3086100"/>
          <p14:tracePt t="22398" x="6873875" y="3078163"/>
          <p14:tracePt t="22399" x="6873875" y="3070225"/>
          <p14:tracePt t="22400" x="6873875" y="3062288"/>
          <p14:tracePt t="22401" x="6873875" y="3054350"/>
          <p14:tracePt t="22402" x="6873875" y="3046413"/>
          <p14:tracePt t="22404" x="6873875" y="3038475"/>
          <p14:tracePt t="22406" x="6873875" y="3030538"/>
          <p14:tracePt t="22408" x="6865938" y="3014663"/>
          <p14:tracePt t="22410" x="6865938" y="3006725"/>
          <p14:tracePt t="22411" x="6858000" y="2998788"/>
          <p14:tracePt t="22413" x="6858000" y="2990850"/>
          <p14:tracePt t="22415" x="6858000" y="2982913"/>
          <p14:tracePt t="22417" x="6850063" y="2974975"/>
          <p14:tracePt t="22418" x="6850063" y="2967038"/>
          <p14:tracePt t="22420" x="6850063" y="2959100"/>
          <p14:tracePt t="22421" x="6842125" y="2959100"/>
          <p14:tracePt t="22422" x="6842125" y="2951163"/>
          <p14:tracePt t="22423" x="6834188" y="2951163"/>
          <p14:tracePt t="22424" x="6834188" y="2943225"/>
          <p14:tracePt t="22426" x="6826250" y="2935288"/>
          <p14:tracePt t="22428" x="6826250" y="2927350"/>
          <p14:tracePt t="22431" x="6818313" y="2919413"/>
          <p14:tracePt t="22432" x="6818313" y="2909888"/>
          <p14:tracePt t="22434" x="6810375" y="2909888"/>
          <p14:tracePt t="22435" x="6810375" y="2901950"/>
          <p14:tracePt t="22438" x="6802438" y="2894013"/>
          <p14:tracePt t="22439" x="6794500" y="2894013"/>
          <p14:tracePt t="22442" x="6794500" y="2886075"/>
          <p14:tracePt t="22444" x="6794500" y="2878138"/>
          <p14:tracePt t="22446" x="6784975" y="2878138"/>
          <p14:tracePt t="22448" x="6784975" y="2870200"/>
          <p14:tracePt t="22451" x="6777038" y="2870200"/>
          <p14:tracePt t="22453" x="6777038" y="2862263"/>
          <p14:tracePt t="22457" x="6769100" y="2862263"/>
          <p14:tracePt t="22460" x="6769100" y="2854325"/>
          <p14:tracePt t="22464" x="6761163" y="2854325"/>
          <p14:tracePt t="22467" x="6761163" y="2846388"/>
          <p14:tracePt t="22483" x="6761163" y="2838450"/>
          <p14:tracePt t="22484" x="6753225" y="2838450"/>
          <p14:tracePt t="22496" x="6745288" y="2838450"/>
          <p14:tracePt t="22505" x="6737350" y="2830513"/>
          <p14:tracePt t="22507" x="6729413" y="2830513"/>
          <p14:tracePt t="22513" x="6721475" y="2830513"/>
          <p14:tracePt t="22518" x="6713538" y="2830513"/>
          <p14:tracePt t="22522" x="6697663" y="2822575"/>
          <p14:tracePt t="22526" x="6689725" y="2814638"/>
          <p14:tracePt t="22530" x="6681788" y="2814638"/>
          <p14:tracePt t="22532" x="6673850" y="2814638"/>
          <p14:tracePt t="22535" x="6657975" y="2806700"/>
          <p14:tracePt t="22538" x="6650038" y="2806700"/>
          <p14:tracePt t="22541" x="6634163" y="2806700"/>
          <p14:tracePt t="22542" x="6626225" y="2798763"/>
          <p14:tracePt t="22544" x="6618288" y="2798763"/>
          <p14:tracePt t="22546" x="6602413" y="2790825"/>
          <p14:tracePt t="22548" x="6586538" y="2790825"/>
          <p14:tracePt t="22550" x="6578600" y="2782888"/>
          <p14:tracePt t="22553" x="6554788" y="2782888"/>
          <p14:tracePt t="22556" x="6538913" y="2782888"/>
          <p14:tracePt t="22558" x="6515100" y="2774950"/>
          <p14:tracePt t="22560" x="6507163" y="2774950"/>
          <p14:tracePt t="22561" x="6483350" y="2767013"/>
          <p14:tracePt t="22563" x="6467475" y="2767013"/>
          <p14:tracePt t="22566" x="6442075" y="2759075"/>
          <p14:tracePt t="22568" x="6410325" y="2759075"/>
          <p14:tracePt t="22571" x="6386513" y="2759075"/>
          <p14:tracePt t="22574" x="6338888" y="2751138"/>
          <p14:tracePt t="22576" x="6315075" y="2735263"/>
          <p14:tracePt t="22578" x="6283325" y="2735263"/>
          <p14:tracePt t="22580" x="6267450" y="2735263"/>
          <p14:tracePt t="22581" x="6243638" y="2727325"/>
          <p14:tracePt t="22582" x="6219825" y="2727325"/>
          <p14:tracePt t="22583" x="6211888" y="2719388"/>
          <p14:tracePt t="22585" x="6188075" y="2719388"/>
          <p14:tracePt t="22586" x="6164263" y="2719388"/>
          <p14:tracePt t="22587" x="6148388" y="2719388"/>
          <p14:tracePt t="22588" x="6140450" y="2719388"/>
          <p14:tracePt t="22589" x="6132513" y="2711450"/>
          <p14:tracePt t="22590" x="6116638" y="2711450"/>
          <p14:tracePt t="22591" x="6091238" y="2711450"/>
          <p14:tracePt t="22592" x="6075363" y="2703513"/>
          <p14:tracePt t="22593" x="6067425" y="2695575"/>
          <p14:tracePt t="22594" x="6051550" y="2695575"/>
          <p14:tracePt t="22595" x="6035675" y="2695575"/>
          <p14:tracePt t="22597" x="6019800" y="2695575"/>
          <p14:tracePt t="22598" x="5995988" y="2695575"/>
          <p14:tracePt t="22600" x="5980113" y="2687638"/>
          <p14:tracePt t="22603" x="5940425" y="2679700"/>
          <p14:tracePt t="22606" x="5876925" y="2679700"/>
          <p14:tracePt t="22607" x="5861050" y="2679700"/>
          <p14:tracePt t="22608" x="5853113" y="2679700"/>
          <p14:tracePt t="22609" x="5829300" y="2679700"/>
          <p14:tracePt t="22610" x="5821363" y="2679700"/>
          <p14:tracePt t="22611" x="5813425" y="2679700"/>
          <p14:tracePt t="22612" x="5797550" y="2671763"/>
          <p14:tracePt t="22614" x="5781675" y="2671763"/>
          <p14:tracePt t="22615" x="5773738" y="2671763"/>
          <p14:tracePt t="22616" x="5757863" y="2663825"/>
          <p14:tracePt t="22619" x="5716588" y="2663825"/>
          <p14:tracePt t="22621" x="5684838" y="2663825"/>
          <p14:tracePt t="22623" x="5668963" y="2663825"/>
          <p14:tracePt t="22624" x="5661025" y="2663825"/>
          <p14:tracePt t="22625" x="5645150" y="2663825"/>
          <p14:tracePt t="22626" x="5637213" y="2663825"/>
          <p14:tracePt t="22627" x="5629275" y="2663825"/>
          <p14:tracePt t="22628" x="5613400" y="2663825"/>
          <p14:tracePt t="22630" x="5605463" y="2663825"/>
          <p14:tracePt t="22631" x="5589588" y="2663825"/>
          <p14:tracePt t="22633" x="5581650" y="2663825"/>
          <p14:tracePt t="22636" x="5573713" y="2663825"/>
          <p14:tracePt t="22637" x="5557838" y="2663825"/>
          <p14:tracePt t="22638" x="5549900" y="2671763"/>
          <p14:tracePt t="22639" x="5541963" y="2671763"/>
          <p14:tracePt t="22640" x="5534025" y="2671763"/>
          <p14:tracePt t="22641" x="5534025" y="2679700"/>
          <p14:tracePt t="22642" x="5526088" y="2679700"/>
          <p14:tracePt t="22643" x="5526088" y="2687638"/>
          <p14:tracePt t="22644" x="5518150" y="2687638"/>
          <p14:tracePt t="22645" x="5510213" y="2695575"/>
          <p14:tracePt t="22647" x="5502275" y="2695575"/>
          <p14:tracePt t="22648" x="5502275" y="2703513"/>
          <p14:tracePt t="22649" x="5502275" y="2711450"/>
          <p14:tracePt t="22651" x="5494338" y="2711450"/>
          <p14:tracePt t="22653" x="5486400" y="2719388"/>
          <p14:tracePt t="22654" x="5486400" y="2727325"/>
          <p14:tracePt t="22656" x="5478463" y="2735263"/>
          <p14:tracePt t="22657" x="5478463" y="2743200"/>
          <p14:tracePt t="22658" x="5470525" y="2743200"/>
          <p14:tracePt t="22659" x="5470525" y="2751138"/>
          <p14:tracePt t="22661" x="5462588" y="2767013"/>
          <p14:tracePt t="22663" x="5462588" y="2774950"/>
          <p14:tracePt t="22665" x="5454650" y="2782888"/>
          <p14:tracePt t="22667" x="5446713" y="2790825"/>
          <p14:tracePt t="22670" x="5446713" y="2806700"/>
          <p14:tracePt t="22671" x="5446713" y="2814638"/>
          <p14:tracePt t="22672" x="5446713" y="2822575"/>
          <p14:tracePt t="22673" x="5446713" y="2830513"/>
          <p14:tracePt t="22675" x="5438775" y="2838450"/>
          <p14:tracePt t="22676" x="5438775" y="2846388"/>
          <p14:tracePt t="22677" x="5438775" y="2854325"/>
          <p14:tracePt t="22678" x="5438775" y="2862263"/>
          <p14:tracePt t="22680" x="5438775" y="2870200"/>
          <p14:tracePt t="22681" x="5438775" y="2878138"/>
          <p14:tracePt t="22683" x="5438775" y="2886075"/>
          <p14:tracePt t="22684" x="5438775" y="2894013"/>
          <p14:tracePt t="22687" x="5438775" y="2909888"/>
          <p14:tracePt t="22688" x="5438775" y="2927350"/>
          <p14:tracePt t="22689" x="5438775" y="2935288"/>
          <p14:tracePt t="22690" x="5438775" y="2943225"/>
          <p14:tracePt t="22692" x="5438775" y="2959100"/>
          <p14:tracePt t="22694" x="5438775" y="2967038"/>
          <p14:tracePt t="22696" x="5454650" y="2982913"/>
          <p14:tracePt t="22697" x="5454650" y="2990850"/>
          <p14:tracePt t="22700" x="5462588" y="3006725"/>
          <p14:tracePt t="22702" x="5470525" y="3022600"/>
          <p14:tracePt t="22704" x="5478463" y="3030538"/>
          <p14:tracePt t="22706" x="5486400" y="3046413"/>
          <p14:tracePt t="22708" x="5494338" y="3054350"/>
          <p14:tracePt t="22709" x="5502275" y="3054350"/>
          <p14:tracePt t="22710" x="5502275" y="3062288"/>
          <p14:tracePt t="22710" x="5502275" y="3070225"/>
          <p14:tracePt t="22711" x="5510213" y="3078163"/>
          <p14:tracePt t="22712" x="5510213" y="3086100"/>
          <p14:tracePt t="22714" x="5526088" y="3094038"/>
          <p14:tracePt t="22715" x="5534025" y="3101975"/>
          <p14:tracePt t="22717" x="5549900" y="3117850"/>
          <p14:tracePt t="22720" x="5565775" y="3133725"/>
          <p14:tracePt t="22722" x="5573713" y="3141663"/>
          <p14:tracePt t="22723" x="5581650" y="3149600"/>
          <p14:tracePt t="22725" x="5597525" y="3157538"/>
          <p14:tracePt t="22726" x="5605463" y="3157538"/>
          <p14:tracePt t="22727" x="5621338" y="3165475"/>
          <p14:tracePt t="22728" x="5621338" y="3173413"/>
          <p14:tracePt t="22729" x="5629275" y="3173413"/>
          <p14:tracePt t="22731" x="5637213" y="3181350"/>
          <p14:tracePt t="22731" x="5645150" y="3181350"/>
          <p14:tracePt t="22733" x="5661025" y="3181350"/>
          <p14:tracePt t="22735" x="5684838" y="3197225"/>
          <p14:tracePt t="22739" x="5716588" y="3205163"/>
          <p14:tracePt t="22740" x="5732463" y="3205163"/>
          <p14:tracePt t="22741" x="5740400" y="3205163"/>
          <p14:tracePt t="22742" x="5749925" y="3213100"/>
          <p14:tracePt t="22743" x="5765800" y="3221038"/>
          <p14:tracePt t="22744" x="5773738" y="3221038"/>
          <p14:tracePt t="22745" x="5781675" y="3221038"/>
          <p14:tracePt t="22746" x="5797550" y="3221038"/>
          <p14:tracePt t="22747" x="5813425" y="3221038"/>
          <p14:tracePt t="22748" x="5821363" y="3221038"/>
          <p14:tracePt t="22750" x="5845175" y="3228975"/>
          <p14:tracePt t="22752" x="5868988" y="3228975"/>
          <p14:tracePt t="22753" x="5884863" y="3236913"/>
          <p14:tracePt t="22756" x="5932488" y="3236913"/>
          <p14:tracePt t="22758" x="5940425" y="3236913"/>
          <p14:tracePt t="22759" x="5964238" y="3236913"/>
          <p14:tracePt t="22760" x="5988050" y="3236913"/>
          <p14:tracePt t="22762" x="6011863" y="3236913"/>
          <p14:tracePt t="22763" x="6019800" y="3236913"/>
          <p14:tracePt t="22764" x="6035675" y="3236913"/>
          <p14:tracePt t="22765" x="6059488" y="3236913"/>
          <p14:tracePt t="22767" x="6091238" y="3236913"/>
          <p14:tracePt t="22769" x="6124575" y="3228975"/>
          <p14:tracePt t="22770" x="6140450" y="3228975"/>
          <p14:tracePt t="22771" x="6164263" y="3228975"/>
          <p14:tracePt t="22772" x="6180138" y="3221038"/>
          <p14:tracePt t="22773" x="6188075" y="3213100"/>
          <p14:tracePt t="22774" x="6203950" y="3213100"/>
          <p14:tracePt t="22775" x="6227763" y="3213100"/>
          <p14:tracePt t="22777" x="6251575" y="3205163"/>
          <p14:tracePt t="22778" x="6275388" y="3197225"/>
          <p14:tracePt t="22779" x="6299200" y="3189288"/>
          <p14:tracePt t="22780" x="6315075" y="3189288"/>
          <p14:tracePt t="22781" x="6338888" y="3181350"/>
          <p14:tracePt t="22783" x="6354763" y="3181350"/>
          <p14:tracePt t="22786" x="6418263" y="3149600"/>
          <p14:tracePt t="22788" x="6451600" y="3141663"/>
          <p14:tracePt t="22789" x="6467475" y="3133725"/>
          <p14:tracePt t="22791" x="6499225" y="3117850"/>
          <p14:tracePt t="22792" x="6515100" y="3109913"/>
          <p14:tracePt t="22793" x="6530975" y="3109913"/>
          <p14:tracePt t="22794" x="6546850" y="3101975"/>
          <p14:tracePt t="22795" x="6562725" y="3094038"/>
          <p14:tracePt t="22796" x="6578600" y="3086100"/>
          <p14:tracePt t="22797" x="6586538" y="3078163"/>
          <p14:tracePt t="22798" x="6602413" y="3070225"/>
          <p14:tracePt t="22799" x="6610350" y="3062288"/>
          <p14:tracePt t="22801" x="6634163" y="3054350"/>
          <p14:tracePt t="22802" x="6642100" y="3046413"/>
          <p14:tracePt t="22804" x="6665913" y="3038475"/>
          <p14:tracePt t="22805" x="6673850" y="3030538"/>
          <p14:tracePt t="22808" x="6697663" y="3014663"/>
          <p14:tracePt t="22809" x="6713538" y="3006725"/>
          <p14:tracePt t="22811" x="6721475" y="2998788"/>
          <p14:tracePt t="22812" x="6729413" y="2990850"/>
          <p14:tracePt t="22813" x="6737350" y="2990850"/>
          <p14:tracePt t="22814" x="6745288" y="2982913"/>
          <p14:tracePt t="22815" x="6753225" y="2974975"/>
          <p14:tracePt t="22818" x="6761163" y="2967038"/>
          <p14:tracePt t="22819" x="6769100" y="2951163"/>
          <p14:tracePt t="22821" x="6777038" y="2943225"/>
          <p14:tracePt t="22823" x="6777038" y="2927350"/>
          <p14:tracePt t="22825" x="6784975" y="2919413"/>
          <p14:tracePt t="22827" x="6784975" y="2909888"/>
          <p14:tracePt t="22829" x="6784975" y="2894013"/>
          <p14:tracePt t="22831" x="6784975" y="2886075"/>
          <p14:tracePt t="22832" x="6794500" y="2886075"/>
          <p14:tracePt t="22833" x="6794500" y="2878138"/>
          <p14:tracePt t="22835" x="6794500" y="2870200"/>
          <p14:tracePt t="22837" x="6794500" y="2862263"/>
          <p14:tracePt t="22838" x="6794500" y="2854325"/>
          <p14:tracePt t="22839" x="6794500" y="2846388"/>
          <p14:tracePt t="22840" x="6794500" y="2838450"/>
          <p14:tracePt t="22842" x="6794500" y="2830513"/>
          <p14:tracePt t="22843" x="6794500" y="2822575"/>
          <p14:tracePt t="22844" x="6794500" y="2814638"/>
          <p14:tracePt t="22845" x="6784975" y="2814638"/>
          <p14:tracePt t="22846" x="6784975" y="2806700"/>
          <p14:tracePt t="22847" x="6777038" y="2798763"/>
          <p14:tracePt t="22848" x="6777038" y="2790825"/>
          <p14:tracePt t="22852" x="6761163" y="2782888"/>
          <p14:tracePt t="22854" x="6745288" y="2759075"/>
          <p14:tracePt t="22856" x="6737350" y="2751138"/>
          <p14:tracePt t="22857" x="6729413" y="2743200"/>
          <p14:tracePt t="22858" x="6721475" y="2727325"/>
          <p14:tracePt t="22859" x="6713538" y="2727325"/>
          <p14:tracePt t="22860" x="6697663" y="2719388"/>
          <p14:tracePt t="22862" x="6689725" y="2711450"/>
          <p14:tracePt t="22863" x="6681788" y="2703513"/>
          <p14:tracePt t="22864" x="6673850" y="2695575"/>
          <p14:tracePt t="22865" x="6665913" y="2695575"/>
          <p14:tracePt t="22868" x="6634163" y="2671763"/>
          <p14:tracePt t="22869" x="6626225" y="2671763"/>
          <p14:tracePt t="22871" x="6610350" y="2655888"/>
          <p14:tracePt t="22873" x="6594475" y="2647950"/>
          <p14:tracePt t="22873" x="6578600" y="2632075"/>
          <p14:tracePt t="22875" x="6562725" y="2624138"/>
          <p14:tracePt t="22876" x="6546850" y="2624138"/>
          <p14:tracePt t="22877" x="6538913" y="2616200"/>
          <p14:tracePt t="22878" x="6523038" y="2600325"/>
          <p14:tracePt t="22879" x="6515100" y="2600325"/>
          <p14:tracePt t="22886" x="6426200" y="2566988"/>
          <p14:tracePt t="22889" x="6394450" y="2559050"/>
          <p14:tracePt t="22892" x="6354763" y="2543175"/>
          <p14:tracePt t="22893" x="6323013" y="2543175"/>
          <p14:tracePt t="22894" x="6315075" y="2543175"/>
          <p14:tracePt t="22895" x="6299200" y="2535238"/>
          <p14:tracePt t="22896" x="6291263" y="2535238"/>
          <p14:tracePt t="22897" x="6267450" y="2527300"/>
          <p14:tracePt t="22899" x="6251575" y="2527300"/>
          <p14:tracePt t="22901" x="6219825" y="2527300"/>
          <p14:tracePt t="22902" x="6211888" y="2527300"/>
          <p14:tracePt t="22903" x="6196013" y="2519363"/>
          <p14:tracePt t="22904" x="6188075" y="2519363"/>
          <p14:tracePt t="22905" x="6172200" y="2519363"/>
          <p14:tracePt t="22906" x="6164263" y="2519363"/>
          <p14:tracePt t="22907" x="6156325" y="2519363"/>
          <p14:tracePt t="22908" x="6148388" y="2519363"/>
          <p14:tracePt t="22909" x="6132513" y="2519363"/>
          <p14:tracePt t="22910" x="6124575" y="2519363"/>
          <p14:tracePt t="22911" x="6116638" y="2519363"/>
          <p14:tracePt t="22912" x="6100763" y="2519363"/>
          <p14:tracePt t="22913" x="6091238" y="2519363"/>
          <p14:tracePt t="22914" x="6083300" y="2519363"/>
          <p14:tracePt t="22915" x="6075363" y="2519363"/>
          <p14:tracePt t="22916" x="6067425" y="2527300"/>
          <p14:tracePt t="22917" x="6059488" y="2527300"/>
          <p14:tracePt t="22918" x="6051550" y="2527300"/>
          <p14:tracePt t="22919" x="6043613" y="2527300"/>
          <p14:tracePt t="22920" x="6035675" y="2535238"/>
          <p14:tracePt t="22921" x="6035675" y="2543175"/>
          <p14:tracePt t="22922" x="6019800" y="2543175"/>
          <p14:tracePt t="22924" x="6011863" y="2551113"/>
          <p14:tracePt t="22925" x="6003925" y="2559050"/>
          <p14:tracePt t="22926" x="5995988" y="2566988"/>
          <p14:tracePt t="22928" x="5988050" y="2576513"/>
          <p14:tracePt t="22930" x="5980113" y="2584450"/>
          <p14:tracePt t="22931" x="5972175" y="2592388"/>
          <p14:tracePt t="22932" x="5972175" y="2600325"/>
          <p14:tracePt t="22934" x="5964238" y="2608263"/>
          <p14:tracePt t="22935" x="5964238" y="2616200"/>
          <p14:tracePt t="22936" x="5964238" y="2624138"/>
          <p14:tracePt t="22937" x="5956300" y="2624138"/>
          <p14:tracePt t="22938" x="5956300" y="2640013"/>
          <p14:tracePt t="22939" x="5948363" y="2640013"/>
          <p14:tracePt t="22940" x="5948363" y="2647950"/>
          <p14:tracePt t="22941" x="5948363" y="2655888"/>
          <p14:tracePt t="22942" x="5948363" y="2663825"/>
          <p14:tracePt t="22943" x="5948363" y="2671763"/>
          <p14:tracePt t="22944" x="5940425" y="2679700"/>
          <p14:tracePt t="22945" x="5940425" y="2687638"/>
          <p14:tracePt t="22947" x="5940425" y="2695575"/>
          <p14:tracePt t="22948" x="5940425" y="2711450"/>
          <p14:tracePt t="22951" x="5940425" y="2727325"/>
          <p14:tracePt t="22951" x="5940425" y="2735263"/>
          <p14:tracePt t="22952" x="5940425" y="2743200"/>
          <p14:tracePt t="22953" x="5940425" y="2751138"/>
          <p14:tracePt t="22954" x="5940425" y="2767013"/>
          <p14:tracePt t="22955" x="5940425" y="2774950"/>
          <p14:tracePt t="22957" x="5940425" y="2790825"/>
          <p14:tracePt t="22958" x="5940425" y="2798763"/>
          <p14:tracePt t="22959" x="5940425" y="2806700"/>
          <p14:tracePt t="22960" x="5940425" y="2814638"/>
          <p14:tracePt t="22961" x="5956300" y="2822575"/>
          <p14:tracePt t="22962" x="5956300" y="2838450"/>
          <p14:tracePt t="22964" x="5964238" y="2846388"/>
          <p14:tracePt t="22965" x="5964238" y="2862263"/>
          <p14:tracePt t="22967" x="5972175" y="2878138"/>
          <p14:tracePt t="22968" x="5980113" y="2886075"/>
          <p14:tracePt t="22970" x="5988050" y="2901950"/>
          <p14:tracePt t="22971" x="5995988" y="2909888"/>
          <p14:tracePt t="22972" x="5995988" y="2919413"/>
          <p14:tracePt t="22973" x="6003925" y="2927350"/>
          <p14:tracePt t="22974" x="6011863" y="2927350"/>
          <p14:tracePt t="22975" x="6011863" y="2943225"/>
          <p14:tracePt t="22976" x="6019800" y="2943225"/>
          <p14:tracePt t="22977" x="6019800" y="2951163"/>
          <p14:tracePt t="22978" x="6035675" y="2967038"/>
          <p14:tracePt t="22980" x="6043613" y="2974975"/>
          <p14:tracePt t="22981" x="6043613" y="2982913"/>
          <p14:tracePt t="22982" x="6059488" y="2982913"/>
          <p14:tracePt t="22983" x="6059488" y="2990850"/>
          <p14:tracePt t="22984" x="6075363" y="2990850"/>
          <p14:tracePt t="22985" x="6075363" y="2998788"/>
          <p14:tracePt t="22986" x="6083300" y="3006725"/>
          <p14:tracePt t="22987" x="6100763" y="3006725"/>
          <p14:tracePt t="22988" x="6100763" y="3014663"/>
          <p14:tracePt t="22989" x="6108700" y="3014663"/>
          <p14:tracePt t="22990" x="6116638" y="3022600"/>
          <p14:tracePt t="22991" x="6124575" y="3022600"/>
          <p14:tracePt t="22992" x="6132513" y="3030538"/>
          <p14:tracePt t="22993" x="6140450" y="3030538"/>
          <p14:tracePt t="22994" x="6148388" y="3038475"/>
          <p14:tracePt t="22995" x="6156325" y="3038475"/>
          <p14:tracePt t="22996" x="6164263" y="3046413"/>
          <p14:tracePt t="22997" x="6172200" y="3046413"/>
          <p14:tracePt t="22998" x="6180138" y="3054350"/>
          <p14:tracePt t="22999" x="6188075" y="3054350"/>
          <p14:tracePt t="23001" x="6203950" y="3054350"/>
          <p14:tracePt t="23002" x="6219825" y="3062288"/>
          <p14:tracePt t="23003" x="6227763" y="3062288"/>
          <p14:tracePt t="23004" x="6227763" y="3070225"/>
          <p14:tracePt t="23005" x="6243638" y="3070225"/>
          <p14:tracePt t="23007" x="6251575" y="3070225"/>
          <p14:tracePt t="23008" x="6267450" y="3070225"/>
          <p14:tracePt t="23009" x="6275388" y="3070225"/>
          <p14:tracePt t="23010" x="6283325" y="3070225"/>
          <p14:tracePt t="23011" x="6299200" y="3070225"/>
          <p14:tracePt t="23012" x="6307138" y="3070225"/>
          <p14:tracePt t="23014" x="6323013" y="3070225"/>
          <p14:tracePt t="23015" x="6330950" y="3070225"/>
          <p14:tracePt t="23017" x="6346825" y="3070225"/>
          <p14:tracePt t="23019" x="6354763" y="3070225"/>
          <p14:tracePt t="23020" x="6362700" y="3070225"/>
          <p14:tracePt t="23021" x="6370638" y="3070225"/>
          <p14:tracePt t="23022" x="6378575" y="3070225"/>
          <p14:tracePt t="23024" x="6394450" y="3070225"/>
          <p14:tracePt t="23025" x="6402388" y="3070225"/>
          <p14:tracePt t="23027" x="6410325" y="3070225"/>
          <p14:tracePt t="23028" x="6418263" y="3062288"/>
          <p14:tracePt t="23029" x="6426200" y="3062288"/>
          <p14:tracePt t="23031" x="6434138" y="3062288"/>
          <p14:tracePt t="23032" x="6442075" y="3054350"/>
          <p14:tracePt t="23035" x="6451600" y="3054350"/>
          <p14:tracePt t="23037" x="6459538" y="3046413"/>
          <p14:tracePt t="23040" x="6467475" y="3046413"/>
          <p14:tracePt t="23041" x="6467475" y="3038475"/>
          <p14:tracePt t="23042" x="6475413" y="3038475"/>
          <p14:tracePt t="23043" x="6475413" y="3030538"/>
          <p14:tracePt t="23044" x="6483350" y="3030538"/>
          <p14:tracePt t="23048" x="6483350" y="3022600"/>
          <p14:tracePt t="23049" x="6491288" y="3022600"/>
          <p14:tracePt t="23052" x="6491288" y="3014663"/>
          <p14:tracePt t="23054" x="6499225" y="3014663"/>
          <p14:tracePt t="23056" x="6499225" y="3006725"/>
          <p14:tracePt t="23057" x="6507163" y="3006725"/>
          <p14:tracePt t="23058" x="6507163" y="2998788"/>
          <p14:tracePt t="23062" x="6507163" y="2990850"/>
          <p14:tracePt t="23065" x="6507163" y="2982913"/>
          <p14:tracePt t="23068" x="6507163" y="2974975"/>
          <p14:tracePt t="23070" x="6507163" y="2967038"/>
          <p14:tracePt t="23073" x="6507163" y="2959100"/>
          <p14:tracePt t="23076" x="6507163" y="2951163"/>
          <p14:tracePt t="23079" x="6507163" y="2943225"/>
          <p14:tracePt t="23080" x="6507163" y="2935288"/>
          <p14:tracePt t="23083" x="6507163" y="2927350"/>
          <p14:tracePt t="23084" x="6499225" y="2927350"/>
          <p14:tracePt t="23086" x="6499225" y="2919413"/>
          <p14:tracePt t="23088" x="6499225" y="2909888"/>
          <p14:tracePt t="23089" x="6491288" y="2901950"/>
          <p14:tracePt t="23092" x="6483350" y="2894013"/>
          <p14:tracePt t="23095" x="6475413" y="2886075"/>
          <p14:tracePt t="23097" x="6467475" y="2878138"/>
          <p14:tracePt t="23099" x="6459538" y="2870200"/>
          <p14:tracePt t="23102" x="6451600" y="2862263"/>
          <p14:tracePt t="23104" x="6442075" y="2862263"/>
          <p14:tracePt t="23106" x="6442075" y="2854325"/>
          <p14:tracePt t="23107" x="6434138" y="2854325"/>
          <p14:tracePt t="23110" x="6426200" y="2854325"/>
          <p14:tracePt t="23114" x="6418263" y="2846388"/>
          <p14:tracePt t="23117" x="6418263" y="2838450"/>
          <p14:tracePt t="23120" x="6410325" y="2838450"/>
          <p14:tracePt t="23128" x="6402388" y="2838450"/>
          <p14:tracePt t="23133" x="6394450" y="2838450"/>
          <p14:tracePt t="23145" x="6386513" y="2838450"/>
          <p14:tracePt t="23156" x="6378575" y="2838450"/>
          <p14:tracePt t="23162" x="6378575" y="2846388"/>
          <p14:tracePt t="23164" x="6370638" y="2846388"/>
          <p14:tracePt t="23166" x="6362700" y="2846388"/>
          <p14:tracePt t="23169" x="6362700" y="2854325"/>
          <p14:tracePt t="23172" x="6354763" y="2862263"/>
          <p14:tracePt t="23176" x="6354763" y="2870200"/>
          <p14:tracePt t="23178" x="6346825" y="2878138"/>
          <p14:tracePt t="23182" x="6338888" y="2878138"/>
          <p14:tracePt t="23185" x="6330950" y="2886075"/>
          <p14:tracePt t="23188" x="6330950" y="2894013"/>
          <p14:tracePt t="23193" x="6323013" y="2901950"/>
          <p14:tracePt t="23196" x="6323013" y="2909888"/>
          <p14:tracePt t="23201" x="6323013" y="2919413"/>
          <p14:tracePt t="23205" x="6315075" y="2919413"/>
          <p14:tracePt t="23208" x="6315075" y="2927350"/>
          <p14:tracePt t="23218" x="6315075" y="2935288"/>
          <p14:tracePt t="23228" x="6315075" y="2943225"/>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lide Number Placeholder 41">
            <a:extLst>
              <a:ext uri="{FF2B5EF4-FFF2-40B4-BE49-F238E27FC236}">
                <a16:creationId xmlns:a16="http://schemas.microsoft.com/office/drawing/2014/main" id="{41FD2BEB-FBF8-4EBA-98D4-1CF054133D9D}"/>
              </a:ext>
            </a:extLst>
          </p:cNvPr>
          <p:cNvSpPr>
            <a:spLocks noGrp="1"/>
          </p:cNvSpPr>
          <p:nvPr>
            <p:ph type="sldNum" sz="quarter" idx="12"/>
          </p:nvPr>
        </p:nvSpPr>
        <p:spPr/>
        <p:txBody>
          <a:bodyPr/>
          <a:lstStyle/>
          <a:p>
            <a:fld id="{B57BFD29-428A-464D-BBE5-30C4DA1A15F1}" type="slidenum">
              <a:rPr lang="en-US" smtClean="0"/>
              <a:t>9</a:t>
            </a:fld>
            <a:endParaRPr lang="en-US" dirty="0"/>
          </a:p>
        </p:txBody>
      </p:sp>
      <p:sp>
        <p:nvSpPr>
          <p:cNvPr id="44" name="TextBox 43">
            <a:extLst>
              <a:ext uri="{FF2B5EF4-FFF2-40B4-BE49-F238E27FC236}">
                <a16:creationId xmlns:a16="http://schemas.microsoft.com/office/drawing/2014/main" id="{6E0EA885-E40A-46FD-A94B-683347D27831}"/>
              </a:ext>
            </a:extLst>
          </p:cNvPr>
          <p:cNvSpPr txBox="1"/>
          <p:nvPr/>
        </p:nvSpPr>
        <p:spPr>
          <a:xfrm>
            <a:off x="422963" y="136525"/>
            <a:ext cx="9698636"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Results</a:t>
            </a:r>
          </a:p>
        </p:txBody>
      </p:sp>
      <p:sp>
        <p:nvSpPr>
          <p:cNvPr id="30" name="TextBox 29">
            <a:extLst>
              <a:ext uri="{FF2B5EF4-FFF2-40B4-BE49-F238E27FC236}">
                <a16:creationId xmlns:a16="http://schemas.microsoft.com/office/drawing/2014/main" id="{932E61F2-33D4-43A7-B0C3-00CF93062CE2}"/>
              </a:ext>
            </a:extLst>
          </p:cNvPr>
          <p:cNvSpPr txBox="1"/>
          <p:nvPr/>
        </p:nvSpPr>
        <p:spPr>
          <a:xfrm>
            <a:off x="7414917" y="1192733"/>
            <a:ext cx="3499160" cy="147732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dirty="0">
                <a:latin typeface="Arial" panose="020B0604020202020204" pitchFamily="34" charset="0"/>
                <a:cs typeface="Arial" panose="020B0604020202020204" pitchFamily="34" charset="0"/>
              </a:rPr>
              <a:t>The microcrack propagation path appears more extensive in the </a:t>
            </a:r>
            <a:r>
              <a:rPr lang="en-US" dirty="0" err="1">
                <a:latin typeface="Arial" panose="020B0604020202020204" pitchFamily="34" charset="0"/>
                <a:cs typeface="Arial" panose="020B0604020202020204" pitchFamily="34" charset="0"/>
              </a:rPr>
              <a:t>RCxS</a:t>
            </a:r>
            <a:r>
              <a:rPr lang="en-US" dirty="0">
                <a:latin typeface="Arial" panose="020B0604020202020204" pitchFamily="34" charset="0"/>
                <a:cs typeface="Arial" panose="020B0604020202020204" pitchFamily="34" charset="0"/>
              </a:rPr>
              <a:t> group compared with the </a:t>
            </a:r>
            <a:r>
              <a:rPr lang="en-US" dirty="0" err="1">
                <a:latin typeface="Arial" panose="020B0604020202020204" pitchFamily="34" charset="0"/>
                <a:cs typeface="Arial" panose="020B0604020202020204" pitchFamily="34" charset="0"/>
              </a:rPr>
              <a:t>RCxL</a:t>
            </a:r>
            <a:r>
              <a:rPr lang="en-US" dirty="0">
                <a:latin typeface="Arial" panose="020B0604020202020204" pitchFamily="34" charset="0"/>
                <a:cs typeface="Arial" panose="020B0604020202020204" pitchFamily="34" charset="0"/>
              </a:rPr>
              <a:t> justifying the higher acoustic emission activity</a:t>
            </a:r>
            <a:endParaRPr lang="el-GR" dirty="0">
              <a:latin typeface="Arial" panose="020B0604020202020204" pitchFamily="34" charset="0"/>
              <a:cs typeface="Arial" panose="020B0604020202020204" pitchFamily="34" charset="0"/>
            </a:endParaRPr>
          </a:p>
        </p:txBody>
      </p:sp>
      <p:sp>
        <p:nvSpPr>
          <p:cNvPr id="16" name="Βέλος: Κάτω 15">
            <a:extLst>
              <a:ext uri="{FF2B5EF4-FFF2-40B4-BE49-F238E27FC236}">
                <a16:creationId xmlns:a16="http://schemas.microsoft.com/office/drawing/2014/main" id="{0A3BF909-0F22-4386-9B9D-190CAFCCF545}"/>
              </a:ext>
            </a:extLst>
          </p:cNvPr>
          <p:cNvSpPr/>
          <p:nvPr/>
        </p:nvSpPr>
        <p:spPr>
          <a:xfrm>
            <a:off x="9029968" y="3077534"/>
            <a:ext cx="376479" cy="711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6" name="TextBox 35">
            <a:extLst>
              <a:ext uri="{FF2B5EF4-FFF2-40B4-BE49-F238E27FC236}">
                <a16:creationId xmlns:a16="http://schemas.microsoft.com/office/drawing/2014/main" id="{E9F36625-E3F7-4090-B5DB-ACEB327863D6}"/>
              </a:ext>
            </a:extLst>
          </p:cNvPr>
          <p:cNvSpPr txBox="1"/>
          <p:nvPr/>
        </p:nvSpPr>
        <p:spPr>
          <a:xfrm>
            <a:off x="7522339" y="4152163"/>
            <a:ext cx="3391738" cy="147732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dirty="0">
                <a:latin typeface="Arial" panose="020B0604020202020204" pitchFamily="34" charset="0"/>
                <a:cs typeface="Arial" panose="020B0604020202020204" pitchFamily="34" charset="0"/>
              </a:rPr>
              <a:t>Harsh and stiffer grains of the standard sand group tend to release a more significant amount of energy, making the fracture more brittle </a:t>
            </a:r>
            <a:endParaRPr lang="el-GR" dirty="0">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9B233995-4794-4B4F-8D3A-0022749FCB98}"/>
              </a:ext>
            </a:extLst>
          </p:cNvPr>
          <p:cNvPicPr>
            <a:picLocks noChangeAspect="1"/>
          </p:cNvPicPr>
          <p:nvPr/>
        </p:nvPicPr>
        <p:blipFill>
          <a:blip r:embed="rId4"/>
          <a:stretch>
            <a:fillRect/>
          </a:stretch>
        </p:blipFill>
        <p:spPr>
          <a:xfrm>
            <a:off x="749565" y="759887"/>
            <a:ext cx="6515863" cy="5508817"/>
          </a:xfrm>
          <a:prstGeom prst="rect">
            <a:avLst/>
          </a:prstGeom>
        </p:spPr>
      </p:pic>
      <p:pic>
        <p:nvPicPr>
          <p:cNvPr id="2" name="Ήχος 1">
            <a:hlinkClick r:id="" action="ppaction://media"/>
            <a:extLst>
              <a:ext uri="{FF2B5EF4-FFF2-40B4-BE49-F238E27FC236}">
                <a16:creationId xmlns:a16="http://schemas.microsoft.com/office/drawing/2014/main" id="{A11FD89B-CA39-4F3C-A7DF-8D3BC0C46C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52041138"/>
      </p:ext>
    </p:extLst>
  </p:cSld>
  <p:clrMapOvr>
    <a:masterClrMapping/>
  </p:clrMapOvr>
  <mc:AlternateContent xmlns:mc="http://schemas.openxmlformats.org/markup-compatibility/2006">
    <mc:Choice xmlns:p14="http://schemas.microsoft.com/office/powerpoint/2010/main" Requires="p14">
      <p:transition spd="slow" p14:dur="2000" advTm="47264"/>
    </mc:Choice>
    <mc:Fallback>
      <p:transition spd="slow" advTm="47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6877" x="6307138" y="2943225"/>
          <p14:tracePt t="36890" x="6307138" y="2951163"/>
          <p14:tracePt t="36893" x="6299200" y="2951163"/>
          <p14:tracePt t="36928" x="6291263" y="2951163"/>
          <p14:tracePt t="36964" x="6291263" y="2959100"/>
          <p14:tracePt t="46024" x="6283325" y="2959100"/>
          <p14:tracePt t="46043" x="6275388" y="2959100"/>
          <p14:tracePt t="46047" x="6275388" y="2967038"/>
          <p14:tracePt t="46056" x="6267450" y="2967038"/>
          <p14:tracePt t="46058" x="6267450" y="2974975"/>
          <p14:tracePt t="46078" x="6259513" y="2974975"/>
        </p14:tracePtLst>
      </p14:laserTraceLst>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1450</TotalTime>
  <Words>1333</Words>
  <Application>Microsoft Office PowerPoint</Application>
  <PresentationFormat>Ευρεία οθόνη</PresentationFormat>
  <Paragraphs>197</Paragraphs>
  <Slides>17</Slides>
  <Notes>1</Notes>
  <HiddenSlides>0</HiddenSlides>
  <MMClips>17</MMClips>
  <ScaleCrop>false</ScaleCrop>
  <HeadingPairs>
    <vt:vector size="8" baseType="variant">
      <vt:variant>
        <vt:lpstr>Γραμματοσειρές που χρησιμοποιούνται</vt:lpstr>
      </vt:variant>
      <vt:variant>
        <vt:i4>3</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17</vt:i4>
      </vt:variant>
    </vt:vector>
  </HeadingPairs>
  <TitlesOfParts>
    <vt:vector size="22" baseType="lpstr">
      <vt:lpstr>Arial</vt:lpstr>
      <vt:lpstr>Calibri</vt:lpstr>
      <vt:lpstr>Calibri Light</vt:lpstr>
      <vt:lpstr>Office Theme</vt:lpstr>
      <vt:lpstr>Worksheet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Dimitrios ANGELIS</dc:creator>
  <cp:lastModifiedBy>ANASTASIOS BALASKAS</cp:lastModifiedBy>
  <cp:revision>88</cp:revision>
  <dcterms:created xsi:type="dcterms:W3CDTF">2020-09-30T09:02:41Z</dcterms:created>
  <dcterms:modified xsi:type="dcterms:W3CDTF">2020-10-29T15:58:31Z</dcterms:modified>
</cp:coreProperties>
</file>