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76" r:id="rId4"/>
    <p:sldId id="275" r:id="rId5"/>
    <p:sldId id="277" r:id="rId6"/>
    <p:sldId id="266" r:id="rId7"/>
    <p:sldId id="267" r:id="rId8"/>
    <p:sldId id="274" r:id="rId9"/>
    <p:sldId id="269" r:id="rId10"/>
    <p:sldId id="270" r:id="rId11"/>
    <p:sldId id="273" r:id="rId1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393C"/>
    <a:srgbClr val="518415"/>
    <a:srgbClr val="3960A7"/>
    <a:srgbClr val="3A5384"/>
    <a:srgbClr val="FEC2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0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rmen%20M&#170;\Desktop\Resultados%20Emulsion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rmen%20M&#170;\Desktop\Resultados%20Emulsion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44153608513327"/>
          <c:y val="3.7287981568495387E-2"/>
          <c:w val="0.86322019325993138"/>
          <c:h val="0.85616616888406194"/>
        </c:manualLayout>
      </c:layout>
      <c:barChart>
        <c:barDir val="col"/>
        <c:grouping val="clustered"/>
        <c:varyColors val="0"/>
        <c:ser>
          <c:idx val="0"/>
          <c:order val="0"/>
          <c:tx>
            <c:strRef>
              <c:f>'Artículo FOODS'!$K$4</c:f>
              <c:strCache>
                <c:ptCount val="1"/>
                <c:pt idx="0">
                  <c:v>GAH</c:v>
                </c:pt>
              </c:strCache>
            </c:strRef>
          </c:tx>
          <c:spPr>
            <a:solidFill>
              <a:schemeClr val="accent6">
                <a:lumMod val="60000"/>
                <a:lumOff val="40000"/>
              </a:schemeClr>
            </a:solidFill>
            <a:ln>
              <a:solidFill>
                <a:schemeClr val="accent6">
                  <a:lumMod val="60000"/>
                  <a:lumOff val="40000"/>
                </a:schemeClr>
              </a:solidFill>
            </a:ln>
            <a:effectLst/>
            <a:scene3d>
              <a:camera prst="orthographicFront"/>
              <a:lightRig rig="threePt" dir="t"/>
            </a:scene3d>
            <a:sp3d>
              <a:bevelT/>
            </a:sp3d>
          </c:spPr>
          <c:invertIfNegative val="0"/>
          <c:dLbls>
            <c:dLbl>
              <c:idx val="0"/>
              <c:tx>
                <c:rich>
                  <a:bodyPr/>
                  <a:lstStyle/>
                  <a:p>
                    <a:r>
                      <a:rPr lang="en-US"/>
                      <a:t>d</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AB4-49EB-ABEE-B8F626512499}"/>
                </c:ext>
              </c:extLst>
            </c:dLbl>
            <c:dLbl>
              <c:idx val="1"/>
              <c:tx>
                <c:rich>
                  <a:bodyPr/>
                  <a:lstStyle/>
                  <a:p>
                    <a:r>
                      <a:rPr lang="en-US"/>
                      <a:t>b</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AB4-49EB-ABEE-B8F626512499}"/>
                </c:ext>
              </c:extLst>
            </c:dLbl>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'Artículo FOODS'!$M$7:$M$8</c:f>
                <c:numCache>
                  <c:formatCode>General</c:formatCode>
                  <c:ptCount val="2"/>
                  <c:pt idx="0">
                    <c:v>0.65500000000000003</c:v>
                  </c:pt>
                  <c:pt idx="1">
                    <c:v>1.873</c:v>
                  </c:pt>
                </c:numCache>
              </c:numRef>
            </c:plus>
            <c:minus>
              <c:numRef>
                <c:f>'Artículo FOODS'!$M$7:$M$8</c:f>
                <c:numCache>
                  <c:formatCode>General</c:formatCode>
                  <c:ptCount val="2"/>
                  <c:pt idx="0">
                    <c:v>0.65500000000000003</c:v>
                  </c:pt>
                  <c:pt idx="1">
                    <c:v>1.873</c:v>
                  </c:pt>
                </c:numCache>
              </c:numRef>
            </c:minus>
            <c:spPr>
              <a:noFill/>
              <a:ln w="9525" cap="flat" cmpd="sng" algn="ctr">
                <a:solidFill>
                  <a:schemeClr val="tx1">
                    <a:lumMod val="65000"/>
                    <a:lumOff val="35000"/>
                  </a:schemeClr>
                </a:solidFill>
                <a:round/>
              </a:ln>
              <a:effectLst/>
            </c:spPr>
          </c:errBars>
          <c:cat>
            <c:strRef>
              <c:f>'Artículo FOODS'!$L$3:$M$3</c:f>
              <c:strCache>
                <c:ptCount val="2"/>
                <c:pt idx="0">
                  <c:v>t0</c:v>
                </c:pt>
                <c:pt idx="1">
                  <c:v>t15</c:v>
                </c:pt>
              </c:strCache>
            </c:strRef>
          </c:cat>
          <c:val>
            <c:numRef>
              <c:f>'Artículo FOODS'!$L$4:$M$4</c:f>
              <c:numCache>
                <c:formatCode>General</c:formatCode>
                <c:ptCount val="2"/>
                <c:pt idx="0">
                  <c:v>11.326000000000001</c:v>
                </c:pt>
                <c:pt idx="1">
                  <c:v>34.226999999999997</c:v>
                </c:pt>
              </c:numCache>
            </c:numRef>
          </c:val>
          <c:extLst>
            <c:ext xmlns:c16="http://schemas.microsoft.com/office/drawing/2014/chart" uri="{C3380CC4-5D6E-409C-BE32-E72D297353CC}">
              <c16:uniqueId val="{00000002-BAB4-49EB-ABEE-B8F626512499}"/>
            </c:ext>
          </c:extLst>
        </c:ser>
        <c:ser>
          <c:idx val="1"/>
          <c:order val="1"/>
          <c:tx>
            <c:strRef>
              <c:f>'Artículo FOODS'!$K$5</c:f>
              <c:strCache>
                <c:ptCount val="1"/>
                <c:pt idx="0">
                  <c:v>GAS</c:v>
                </c:pt>
              </c:strCache>
            </c:strRef>
          </c:tx>
          <c:spPr>
            <a:solidFill>
              <a:schemeClr val="accent4">
                <a:lumMod val="60000"/>
                <a:lumOff val="40000"/>
              </a:schemeClr>
            </a:solidFill>
            <a:ln>
              <a:solidFill>
                <a:schemeClr val="accent4">
                  <a:lumMod val="60000"/>
                  <a:lumOff val="40000"/>
                </a:schemeClr>
              </a:solidFill>
            </a:ln>
            <a:effectLst/>
            <a:scene3d>
              <a:camera prst="orthographicFront"/>
              <a:lightRig rig="threePt" dir="t"/>
            </a:scene3d>
            <a:sp3d>
              <a:bevelT/>
            </a:sp3d>
          </c:spPr>
          <c:invertIfNegative val="0"/>
          <c:dLbls>
            <c:dLbl>
              <c:idx val="0"/>
              <c:tx>
                <c:rich>
                  <a:bodyPr/>
                  <a:lstStyle/>
                  <a:p>
                    <a:r>
                      <a:rPr lang="en-US"/>
                      <a:t>c</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AB4-49EB-ABEE-B8F626512499}"/>
                </c:ext>
              </c:extLst>
            </c:dLbl>
            <c:dLbl>
              <c:idx val="1"/>
              <c:tx>
                <c:rich>
                  <a:bodyPr/>
                  <a:lstStyle/>
                  <a:p>
                    <a:r>
                      <a:rPr lang="en-US"/>
                      <a:t>a</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AB4-49EB-ABEE-B8F626512499}"/>
                </c:ext>
              </c:extLst>
            </c:dLbl>
            <c:spPr>
              <a:noFill/>
              <a:ln>
                <a:noFill/>
              </a:ln>
              <a:effectLst/>
            </c:spPr>
            <c:txPr>
              <a:bodyPr rot="0" spcFirstLastPara="1" vertOverflow="ellipsis" vert="horz" wrap="square" anchor="ctr" anchorCtr="1"/>
              <a:lstStyle/>
              <a:p>
                <a:pPr>
                  <a:defRPr sz="150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'Artículo FOODS'!$M$9:$M$10</c:f>
                <c:numCache>
                  <c:formatCode>General</c:formatCode>
                  <c:ptCount val="2"/>
                  <c:pt idx="0">
                    <c:v>1.873</c:v>
                  </c:pt>
                  <c:pt idx="1">
                    <c:v>0.26400000000000001</c:v>
                  </c:pt>
                </c:numCache>
              </c:numRef>
            </c:plus>
            <c:minus>
              <c:numRef>
                <c:f>'Artículo FOODS'!$M$9:$M$10</c:f>
                <c:numCache>
                  <c:formatCode>General</c:formatCode>
                  <c:ptCount val="2"/>
                  <c:pt idx="0">
                    <c:v>1.873</c:v>
                  </c:pt>
                  <c:pt idx="1">
                    <c:v>0.26400000000000001</c:v>
                  </c:pt>
                </c:numCache>
              </c:numRef>
            </c:minus>
            <c:spPr>
              <a:noFill/>
              <a:ln w="9525" cap="flat" cmpd="sng" algn="ctr">
                <a:solidFill>
                  <a:schemeClr val="tx1">
                    <a:lumMod val="65000"/>
                    <a:lumOff val="35000"/>
                  </a:schemeClr>
                </a:solidFill>
                <a:round/>
              </a:ln>
              <a:effectLst/>
            </c:spPr>
          </c:errBars>
          <c:cat>
            <c:strRef>
              <c:f>'Artículo FOODS'!$L$3:$M$3</c:f>
              <c:strCache>
                <c:ptCount val="2"/>
                <c:pt idx="0">
                  <c:v>t0</c:v>
                </c:pt>
                <c:pt idx="1">
                  <c:v>t15</c:v>
                </c:pt>
              </c:strCache>
            </c:strRef>
          </c:cat>
          <c:val>
            <c:numRef>
              <c:f>'Artículo FOODS'!$L$5:$M$5</c:f>
              <c:numCache>
                <c:formatCode>General</c:formatCode>
                <c:ptCount val="2"/>
                <c:pt idx="0">
                  <c:v>29.155999999999999</c:v>
                </c:pt>
                <c:pt idx="1">
                  <c:v>39.154000000000003</c:v>
                </c:pt>
              </c:numCache>
            </c:numRef>
          </c:val>
          <c:extLst>
            <c:ext xmlns:c16="http://schemas.microsoft.com/office/drawing/2014/chart" uri="{C3380CC4-5D6E-409C-BE32-E72D297353CC}">
              <c16:uniqueId val="{00000005-BAB4-49EB-ABEE-B8F626512499}"/>
            </c:ext>
          </c:extLst>
        </c:ser>
        <c:dLbls>
          <c:dLblPos val="outEnd"/>
          <c:showLegendKey val="0"/>
          <c:showVal val="1"/>
          <c:showCatName val="0"/>
          <c:showSerName val="0"/>
          <c:showPercent val="0"/>
          <c:showBubbleSize val="0"/>
        </c:dLbls>
        <c:gapWidth val="219"/>
        <c:overlap val="-27"/>
        <c:axId val="836975615"/>
        <c:axId val="768295039"/>
      </c:barChart>
      <c:catAx>
        <c:axId val="83697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ES"/>
          </a:p>
        </c:txPr>
        <c:crossAx val="768295039"/>
        <c:crosses val="autoZero"/>
        <c:auto val="1"/>
        <c:lblAlgn val="ctr"/>
        <c:lblOffset val="100"/>
        <c:noMultiLvlLbl val="0"/>
      </c:catAx>
      <c:valAx>
        <c:axId val="768295039"/>
        <c:scaling>
          <c:orientation val="minMax"/>
        </c:scaling>
        <c:delete val="0"/>
        <c:axPos val="l"/>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a:t>%TEF</a:t>
                </a:r>
              </a:p>
            </c:rich>
          </c:tx>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ES"/>
          </a:p>
        </c:txPr>
        <c:crossAx val="836975615"/>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500"/>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14017890620816"/>
          <c:y val="6.4055555555555574E-2"/>
          <c:w val="0.72591568911028981"/>
          <c:h val="0.81737926509186354"/>
        </c:manualLayout>
      </c:layout>
      <c:barChart>
        <c:barDir val="col"/>
        <c:grouping val="clustered"/>
        <c:varyColors val="0"/>
        <c:ser>
          <c:idx val="0"/>
          <c:order val="0"/>
          <c:tx>
            <c:strRef>
              <c:f>'Artículo FOODS'!$N$4</c:f>
              <c:strCache>
                <c:ptCount val="1"/>
                <c:pt idx="0">
                  <c:v>GAH</c:v>
                </c:pt>
              </c:strCache>
            </c:strRef>
          </c:tx>
          <c:spPr>
            <a:solidFill>
              <a:schemeClr val="accent6">
                <a:lumMod val="60000"/>
                <a:lumOff val="40000"/>
              </a:schemeClr>
            </a:solidFill>
            <a:ln w="3175">
              <a:solidFill>
                <a:schemeClr val="accent6">
                  <a:lumMod val="60000"/>
                  <a:lumOff val="40000"/>
                </a:schemeClr>
              </a:solidFill>
            </a:ln>
            <a:effectLst/>
            <a:scene3d>
              <a:camera prst="orthographicFront"/>
              <a:lightRig rig="threePt" dir="t"/>
            </a:scene3d>
            <a:sp3d>
              <a:bevelT/>
            </a:sp3d>
          </c:spPr>
          <c:invertIfNegative val="0"/>
          <c:dLbls>
            <c:dLbl>
              <c:idx val="0"/>
              <c:layout>
                <c:manualLayout>
                  <c:x val="3.5279590756746898E-3"/>
                  <c:y val="-3.5283740076448133E-2"/>
                </c:manualLayout>
              </c:layout>
              <c:tx>
                <c:rich>
                  <a:bodyPr/>
                  <a:lstStyle/>
                  <a:p>
                    <a:r>
                      <a:rPr lang="en-US"/>
                      <a:t>b</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45D-46D8-B2E1-FAC8E20D5BB0}"/>
                </c:ext>
              </c:extLst>
            </c:dLbl>
            <c:dLbl>
              <c:idx val="1"/>
              <c:layout>
                <c:manualLayout>
                  <c:x val="-1.2935700509824512E-16"/>
                  <c:y val="-5.2925610114672166E-2"/>
                </c:manualLayout>
              </c:layout>
              <c:tx>
                <c:rich>
                  <a:bodyPr/>
                  <a:lstStyle/>
                  <a:p>
                    <a:r>
                      <a:rPr lang="en-US"/>
                      <a:t>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45D-46D8-B2E1-FAC8E20D5BB0}"/>
                </c:ext>
              </c:extLst>
            </c:dLbl>
            <c:spPr>
              <a:noFill/>
              <a:ln>
                <a:noFill/>
              </a:ln>
              <a:effectLst/>
            </c:spPr>
            <c:txPr>
              <a:bodyPr rot="0" spcFirstLastPara="1" vertOverflow="clip" horzOverflow="clip" vert="horz" wrap="square" lIns="36576" tIns="18288" rIns="36576" bIns="18288" anchor="ctr" anchorCtr="1">
                <a:spAutoFit/>
              </a:bodyPr>
              <a:lstStyle/>
              <a:p>
                <a:pPr>
                  <a:defRPr sz="1500" b="0" i="0" u="none" strike="noStrike" kern="1200" cap="none" baseline="0">
                    <a:solidFill>
                      <a:schemeClr val="dk1">
                        <a:lumMod val="65000"/>
                        <a:lumOff val="3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errBars>
            <c:errBarType val="both"/>
            <c:errValType val="cust"/>
            <c:noEndCap val="0"/>
            <c:plus>
              <c:numRef>
                <c:f>'Artículo FOODS'!$O$7:$O$8</c:f>
                <c:numCache>
                  <c:formatCode>General</c:formatCode>
                  <c:ptCount val="2"/>
                  <c:pt idx="0">
                    <c:v>7.0000000000000007E-2</c:v>
                  </c:pt>
                  <c:pt idx="1">
                    <c:v>0.16700000000000001</c:v>
                  </c:pt>
                </c:numCache>
              </c:numRef>
            </c:plus>
            <c:minus>
              <c:numRef>
                <c:f>'Artículo FOODS'!$O$7:$O$8</c:f>
                <c:numCache>
                  <c:formatCode>General</c:formatCode>
                  <c:ptCount val="2"/>
                  <c:pt idx="0">
                    <c:v>7.0000000000000007E-2</c:v>
                  </c:pt>
                  <c:pt idx="1">
                    <c:v>0.16700000000000001</c:v>
                  </c:pt>
                </c:numCache>
              </c:numRef>
            </c:minus>
            <c:spPr>
              <a:noFill/>
              <a:ln w="9525">
                <a:solidFill>
                  <a:schemeClr val="tx1">
                    <a:lumMod val="65000"/>
                    <a:lumOff val="35000"/>
                  </a:schemeClr>
                </a:solidFill>
                <a:round/>
              </a:ln>
              <a:effectLst/>
            </c:spPr>
          </c:errBars>
          <c:cat>
            <c:strRef>
              <c:f>'Artículo FOODS'!$O$3:$P$3</c:f>
              <c:strCache>
                <c:ptCount val="2"/>
                <c:pt idx="0">
                  <c:v>t0</c:v>
                </c:pt>
                <c:pt idx="1">
                  <c:v>t15</c:v>
                </c:pt>
              </c:strCache>
            </c:strRef>
          </c:cat>
          <c:val>
            <c:numRef>
              <c:f>'Artículo FOODS'!$O$4:$P$4</c:f>
              <c:numCache>
                <c:formatCode>General</c:formatCode>
                <c:ptCount val="2"/>
                <c:pt idx="0">
                  <c:v>1.23</c:v>
                </c:pt>
                <c:pt idx="1">
                  <c:v>1.379</c:v>
                </c:pt>
              </c:numCache>
            </c:numRef>
          </c:val>
          <c:extLst>
            <c:ext xmlns:c16="http://schemas.microsoft.com/office/drawing/2014/chart" uri="{C3380CC4-5D6E-409C-BE32-E72D297353CC}">
              <c16:uniqueId val="{00000002-045D-46D8-B2E1-FAC8E20D5BB0}"/>
            </c:ext>
          </c:extLst>
        </c:ser>
        <c:ser>
          <c:idx val="1"/>
          <c:order val="1"/>
          <c:tx>
            <c:strRef>
              <c:f>'Artículo FOODS'!$N$5</c:f>
              <c:strCache>
                <c:ptCount val="1"/>
                <c:pt idx="0">
                  <c:v>GAS</c:v>
                </c:pt>
              </c:strCache>
            </c:strRef>
          </c:tx>
          <c:spPr>
            <a:solidFill>
              <a:schemeClr val="accent4">
                <a:lumMod val="60000"/>
                <a:lumOff val="40000"/>
              </a:schemeClr>
            </a:solidFill>
            <a:ln w="3175">
              <a:solidFill>
                <a:schemeClr val="accent4">
                  <a:lumMod val="60000"/>
                  <a:lumOff val="40000"/>
                </a:schemeClr>
              </a:solidFill>
            </a:ln>
            <a:effectLst/>
            <a:scene3d>
              <a:camera prst="orthographicFront"/>
              <a:lightRig rig="threePt" dir="t"/>
            </a:scene3d>
            <a:sp3d>
              <a:bevelT/>
            </a:sp3d>
          </c:spPr>
          <c:invertIfNegative val="0"/>
          <c:dLbls>
            <c:dLbl>
              <c:idx val="0"/>
              <c:layout>
                <c:manualLayout>
                  <c:x val="0"/>
                  <c:y val="-6.4686856806821527E-2"/>
                </c:manualLayout>
              </c:layout>
              <c:tx>
                <c:rich>
                  <a:bodyPr/>
                  <a:lstStyle/>
                  <a:p>
                    <a:r>
                      <a:rPr lang="en-US"/>
                      <a:t>c</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45D-46D8-B2E1-FAC8E20D5BB0}"/>
                </c:ext>
              </c:extLst>
            </c:dLbl>
            <c:dLbl>
              <c:idx val="1"/>
              <c:tx>
                <c:rich>
                  <a:bodyPr/>
                  <a:lstStyle/>
                  <a:p>
                    <a:r>
                      <a:rPr lang="en-US"/>
                      <a:t>c</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45D-46D8-B2E1-FAC8E20D5BB0}"/>
                </c:ext>
              </c:extLst>
            </c:dLbl>
            <c:spPr>
              <a:noFill/>
              <a:ln>
                <a:noFill/>
              </a:ln>
              <a:effectLst/>
            </c:spPr>
            <c:txPr>
              <a:bodyPr rot="0" spcFirstLastPara="1" vertOverflow="clip" horzOverflow="clip" vert="horz" wrap="square" lIns="36576" tIns="18288" rIns="36576" bIns="18288" anchor="ctr" anchorCtr="1">
                <a:spAutoFit/>
              </a:bodyPr>
              <a:lstStyle/>
              <a:p>
                <a:pPr>
                  <a:defRPr sz="1500" b="0" i="0" u="none" strike="noStrike" kern="1200" cap="none" baseline="0">
                    <a:solidFill>
                      <a:schemeClr val="dk1">
                        <a:lumMod val="65000"/>
                        <a:lumOff val="3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1">
                          <a:lumMod val="35000"/>
                          <a:lumOff val="65000"/>
                        </a:schemeClr>
                      </a:solidFill>
                    </a:ln>
                    <a:effectLst/>
                  </c:spPr>
                </c15:leaderLines>
              </c:ext>
            </c:extLst>
          </c:dLbls>
          <c:errBars>
            <c:errBarType val="both"/>
            <c:errValType val="cust"/>
            <c:noEndCap val="0"/>
            <c:plus>
              <c:numRef>
                <c:f>'Artículo FOODS'!$O$8:$O$10</c:f>
                <c:numCache>
                  <c:formatCode>General</c:formatCode>
                  <c:ptCount val="3"/>
                  <c:pt idx="0">
                    <c:v>0.16700000000000001</c:v>
                  </c:pt>
                  <c:pt idx="1">
                    <c:v>0.02</c:v>
                  </c:pt>
                  <c:pt idx="2">
                    <c:v>0.04</c:v>
                  </c:pt>
                </c:numCache>
              </c:numRef>
            </c:plus>
            <c:minus>
              <c:numRef>
                <c:f>'Artículo FOODS'!$O$8:$O$10</c:f>
                <c:numCache>
                  <c:formatCode>General</c:formatCode>
                  <c:ptCount val="3"/>
                  <c:pt idx="0">
                    <c:v>0.16700000000000001</c:v>
                  </c:pt>
                  <c:pt idx="1">
                    <c:v>0.02</c:v>
                  </c:pt>
                  <c:pt idx="2">
                    <c:v>0.04</c:v>
                  </c:pt>
                </c:numCache>
              </c:numRef>
            </c:minus>
            <c:spPr>
              <a:noFill/>
              <a:ln w="9525">
                <a:solidFill>
                  <a:schemeClr val="tx1">
                    <a:lumMod val="65000"/>
                    <a:lumOff val="35000"/>
                  </a:schemeClr>
                </a:solidFill>
                <a:round/>
              </a:ln>
              <a:effectLst/>
            </c:spPr>
          </c:errBars>
          <c:cat>
            <c:strRef>
              <c:f>'Artículo FOODS'!$O$3:$P$3</c:f>
              <c:strCache>
                <c:ptCount val="2"/>
                <c:pt idx="0">
                  <c:v>t0</c:v>
                </c:pt>
                <c:pt idx="1">
                  <c:v>t15</c:v>
                </c:pt>
              </c:strCache>
            </c:strRef>
          </c:cat>
          <c:val>
            <c:numRef>
              <c:f>'Artículo FOODS'!$O$5:$P$5</c:f>
              <c:numCache>
                <c:formatCode>General</c:formatCode>
                <c:ptCount val="2"/>
                <c:pt idx="0">
                  <c:v>0.501</c:v>
                </c:pt>
                <c:pt idx="1">
                  <c:v>0.628</c:v>
                </c:pt>
              </c:numCache>
            </c:numRef>
          </c:val>
          <c:extLst>
            <c:ext xmlns:c16="http://schemas.microsoft.com/office/drawing/2014/chart" uri="{C3380CC4-5D6E-409C-BE32-E72D297353CC}">
              <c16:uniqueId val="{00000005-045D-46D8-B2E1-FAC8E20D5BB0}"/>
            </c:ext>
          </c:extLst>
        </c:ser>
        <c:dLbls>
          <c:showLegendKey val="0"/>
          <c:showVal val="1"/>
          <c:showCatName val="0"/>
          <c:showSerName val="0"/>
          <c:showPercent val="0"/>
          <c:showBubbleSize val="0"/>
        </c:dLbls>
        <c:gapWidth val="150"/>
        <c:axId val="763180111"/>
        <c:axId val="768277151"/>
      </c:barChart>
      <c:catAx>
        <c:axId val="76318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cap="none" spc="120" normalizeH="0" baseline="0">
                <a:solidFill>
                  <a:schemeClr val="tx1">
                    <a:lumMod val="65000"/>
                    <a:lumOff val="35000"/>
                  </a:schemeClr>
                </a:solidFill>
                <a:latin typeface="+mn-lt"/>
                <a:ea typeface="+mn-ea"/>
                <a:cs typeface="+mn-cs"/>
              </a:defRPr>
            </a:pPr>
            <a:endParaRPr lang="es-ES"/>
          </a:p>
        </c:txPr>
        <c:crossAx val="768277151"/>
        <c:crosses val="autoZero"/>
        <c:auto val="1"/>
        <c:lblAlgn val="ctr"/>
        <c:lblOffset val="100"/>
        <c:noMultiLvlLbl val="0"/>
      </c:catAx>
      <c:valAx>
        <c:axId val="768277151"/>
        <c:scaling>
          <c:orientation val="minMax"/>
        </c:scaling>
        <c:delete val="0"/>
        <c:axPos val="l"/>
        <c:title>
          <c:tx>
            <c:rich>
              <a:bodyPr rot="-5400000" spcFirstLastPara="1" vertOverflow="ellipsis" vert="horz" wrap="square" anchor="ctr" anchorCtr="1"/>
              <a:lstStyle/>
              <a:p>
                <a:pPr>
                  <a:defRPr sz="1500" b="0" i="0" u="none" strike="noStrike" kern="1200" cap="none" baseline="0">
                    <a:solidFill>
                      <a:schemeClr val="tx1">
                        <a:lumMod val="65000"/>
                        <a:lumOff val="35000"/>
                      </a:schemeClr>
                    </a:solidFill>
                    <a:latin typeface="+mn-lt"/>
                    <a:ea typeface="+mn-ea"/>
                    <a:cs typeface="+mn-cs"/>
                  </a:defRPr>
                </a:pPr>
                <a:r>
                  <a:rPr lang="en-US"/>
                  <a:t>mg MDA/Kg sample</a:t>
                </a:r>
              </a:p>
            </c:rich>
          </c:tx>
          <c:overlay val="0"/>
          <c:spPr>
            <a:noFill/>
            <a:ln>
              <a:noFill/>
            </a:ln>
            <a:effectLst/>
          </c:spPr>
          <c:txPr>
            <a:bodyPr rot="-5400000" spcFirstLastPara="1" vertOverflow="ellipsis" vert="horz" wrap="square" anchor="ctr" anchorCtr="1"/>
            <a:lstStyle/>
            <a:p>
              <a:pPr>
                <a:defRPr sz="1500" b="0" i="0" u="none" strike="noStrike" kern="1200" cap="none" baseline="0">
                  <a:solidFill>
                    <a:schemeClr val="tx1">
                      <a:lumMod val="65000"/>
                      <a:lumOff val="35000"/>
                    </a:schemeClr>
                  </a:solidFill>
                  <a:latin typeface="+mn-lt"/>
                  <a:ea typeface="+mn-ea"/>
                  <a:cs typeface="+mn-cs"/>
                </a:defRPr>
              </a:pPr>
              <a:endParaRPr lang="es-E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500" b="0" i="0" u="none" strike="noStrike" kern="1200" cap="none" baseline="0">
                <a:solidFill>
                  <a:schemeClr val="tx1">
                    <a:lumMod val="65000"/>
                    <a:lumOff val="35000"/>
                  </a:schemeClr>
                </a:solidFill>
                <a:latin typeface="+mn-lt"/>
                <a:ea typeface="+mn-ea"/>
                <a:cs typeface="+mn-cs"/>
              </a:defRPr>
            </a:pPr>
            <a:endParaRPr lang="es-ES"/>
          </a:p>
        </c:txPr>
        <c:crossAx val="7631801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500" b="0" i="0" u="none" strike="noStrike" kern="1200" cap="none"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just">
        <a:defRPr sz="1500" cap="none" baseline="0"/>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6F20BA-EDD2-4236-842F-4617B0154D3E}" type="doc">
      <dgm:prSet loTypeId="urn:microsoft.com/office/officeart/2005/8/layout/process2" loCatId="process" qsTypeId="urn:microsoft.com/office/officeart/2005/8/quickstyle/3d3" qsCatId="3D" csTypeId="urn:microsoft.com/office/officeart/2005/8/colors/accent1_2" csCatId="accent1" phldr="1"/>
      <dgm:spPr/>
    </dgm:pt>
    <dgm:pt modelId="{E22693EE-4015-43F5-90E1-51302453140C}">
      <dgm:prSet phldrT="[Texto]"/>
      <dgm:spPr>
        <a:solidFill>
          <a:schemeClr val="accent1">
            <a:lumMod val="40000"/>
            <a:lumOff val="60000"/>
          </a:schemeClr>
        </a:solidFill>
        <a:ln>
          <a:solidFill>
            <a:schemeClr val="accent6">
              <a:lumMod val="75000"/>
            </a:schemeClr>
          </a:solidFill>
        </a:ln>
      </dgm:spPr>
      <dgm:t>
        <a:bodyPr/>
        <a:lstStyle/>
        <a:p>
          <a:r>
            <a:rPr lang="es-ES" dirty="0" err="1">
              <a:solidFill>
                <a:schemeClr val="bg1"/>
              </a:solidFill>
              <a:latin typeface="Palatino Linotype" panose="02040502050505030304" pitchFamily="18" charset="0"/>
            </a:rPr>
            <a:t>Water</a:t>
          </a:r>
          <a:endParaRPr lang="es-ES" dirty="0">
            <a:solidFill>
              <a:schemeClr val="bg1"/>
            </a:solidFill>
            <a:latin typeface="Palatino Linotype" panose="02040502050505030304" pitchFamily="18" charset="0"/>
          </a:endParaRPr>
        </a:p>
      </dgm:t>
    </dgm:pt>
    <dgm:pt modelId="{4D508568-241B-4C81-ADAF-3ABEB8A68233}" type="parTrans" cxnId="{D2619B03-7513-46A5-B2E1-28E79631D05B}">
      <dgm:prSet/>
      <dgm:spPr/>
      <dgm:t>
        <a:bodyPr/>
        <a:lstStyle/>
        <a:p>
          <a:endParaRPr lang="es-ES">
            <a:latin typeface="Palatino Linotype" panose="02040502050505030304" pitchFamily="18" charset="0"/>
          </a:endParaRPr>
        </a:p>
      </dgm:t>
    </dgm:pt>
    <dgm:pt modelId="{69E549CB-5B32-432E-9DDB-03A4BC7E051F}" type="sibTrans" cxnId="{D2619B03-7513-46A5-B2E1-28E79631D05B}">
      <dgm:prSet/>
      <dgm:spPr>
        <a:solidFill>
          <a:schemeClr val="accent6">
            <a:lumMod val="20000"/>
            <a:lumOff val="80000"/>
          </a:schemeClr>
        </a:solidFill>
        <a:ln>
          <a:solidFill>
            <a:schemeClr val="accent6">
              <a:lumMod val="75000"/>
            </a:schemeClr>
          </a:solidFill>
        </a:ln>
      </dgm:spPr>
      <dgm:t>
        <a:bodyPr/>
        <a:lstStyle/>
        <a:p>
          <a:endParaRPr lang="es-ES">
            <a:latin typeface="Palatino Linotype" panose="02040502050505030304" pitchFamily="18" charset="0"/>
          </a:endParaRPr>
        </a:p>
      </dgm:t>
    </dgm:pt>
    <dgm:pt modelId="{91EADFC1-8508-4D23-8F31-C96CD739E804}">
      <dgm:prSet phldrT="[Texto]"/>
      <dgm:spPr>
        <a:solidFill>
          <a:schemeClr val="accent1">
            <a:lumMod val="40000"/>
            <a:lumOff val="60000"/>
          </a:schemeClr>
        </a:solidFill>
        <a:ln>
          <a:solidFill>
            <a:schemeClr val="accent6">
              <a:lumMod val="75000"/>
            </a:schemeClr>
          </a:solidFill>
        </a:ln>
      </dgm:spPr>
      <dgm:t>
        <a:bodyPr/>
        <a:lstStyle/>
        <a:p>
          <a:r>
            <a:rPr lang="es-ES" dirty="0">
              <a:solidFill>
                <a:schemeClr val="bg1"/>
              </a:solidFill>
              <a:latin typeface="Palatino Linotype" panose="02040502050505030304" pitchFamily="18" charset="0"/>
            </a:rPr>
            <a:t>GI</a:t>
          </a:r>
        </a:p>
      </dgm:t>
    </dgm:pt>
    <dgm:pt modelId="{3779AA51-E883-458B-9BF1-5B89D4745113}" type="parTrans" cxnId="{20B33C7A-1460-49B9-9A86-46DD8984DC4C}">
      <dgm:prSet/>
      <dgm:spPr/>
      <dgm:t>
        <a:bodyPr/>
        <a:lstStyle/>
        <a:p>
          <a:endParaRPr lang="es-ES">
            <a:latin typeface="Palatino Linotype" panose="02040502050505030304" pitchFamily="18" charset="0"/>
          </a:endParaRPr>
        </a:p>
      </dgm:t>
    </dgm:pt>
    <dgm:pt modelId="{02FB38D9-7CD3-4929-B5F9-7BE3B10D8E9A}" type="sibTrans" cxnId="{20B33C7A-1460-49B9-9A86-46DD8984DC4C}">
      <dgm:prSet/>
      <dgm:spPr>
        <a:solidFill>
          <a:schemeClr val="accent6">
            <a:lumMod val="20000"/>
            <a:lumOff val="80000"/>
          </a:schemeClr>
        </a:solidFill>
        <a:ln>
          <a:solidFill>
            <a:schemeClr val="accent6">
              <a:lumMod val="75000"/>
            </a:schemeClr>
          </a:solidFill>
        </a:ln>
      </dgm:spPr>
      <dgm:t>
        <a:bodyPr/>
        <a:lstStyle/>
        <a:p>
          <a:endParaRPr lang="es-ES">
            <a:latin typeface="Palatino Linotype" panose="02040502050505030304" pitchFamily="18" charset="0"/>
          </a:endParaRPr>
        </a:p>
      </dgm:t>
    </dgm:pt>
    <dgm:pt modelId="{C21200DC-1791-45F8-8258-8FC1B188EB2B}">
      <dgm:prSet phldrT="[Texto]"/>
      <dgm:spPr>
        <a:solidFill>
          <a:schemeClr val="accent1">
            <a:lumMod val="40000"/>
            <a:lumOff val="60000"/>
          </a:schemeClr>
        </a:solidFill>
        <a:ln>
          <a:solidFill>
            <a:schemeClr val="accent6">
              <a:lumMod val="75000"/>
            </a:schemeClr>
          </a:solidFill>
        </a:ln>
      </dgm:spPr>
      <dgm:t>
        <a:bodyPr/>
        <a:lstStyle/>
        <a:p>
          <a:r>
            <a:rPr lang="es-ES" dirty="0">
              <a:solidFill>
                <a:schemeClr val="bg1"/>
              </a:solidFill>
              <a:latin typeface="Palatino Linotype" panose="02040502050505030304" pitchFamily="18" charset="0"/>
            </a:rPr>
            <a:t>AF</a:t>
          </a:r>
        </a:p>
      </dgm:t>
    </dgm:pt>
    <dgm:pt modelId="{083F5473-CAB6-4DE7-BB31-235DC810208F}" type="parTrans" cxnId="{11C5D763-9F2F-485A-B101-2138FC964872}">
      <dgm:prSet/>
      <dgm:spPr/>
      <dgm:t>
        <a:bodyPr/>
        <a:lstStyle/>
        <a:p>
          <a:endParaRPr lang="es-ES">
            <a:latin typeface="Palatino Linotype" panose="02040502050505030304" pitchFamily="18" charset="0"/>
          </a:endParaRPr>
        </a:p>
      </dgm:t>
    </dgm:pt>
    <dgm:pt modelId="{2C90F85E-4233-427A-94EE-74110B8AE8B9}" type="sibTrans" cxnId="{11C5D763-9F2F-485A-B101-2138FC964872}">
      <dgm:prSet/>
      <dgm:spPr>
        <a:solidFill>
          <a:schemeClr val="accent6">
            <a:lumMod val="20000"/>
            <a:lumOff val="80000"/>
          </a:schemeClr>
        </a:solidFill>
        <a:ln>
          <a:solidFill>
            <a:schemeClr val="accent6">
              <a:lumMod val="75000"/>
            </a:schemeClr>
          </a:solidFill>
        </a:ln>
      </dgm:spPr>
      <dgm:t>
        <a:bodyPr/>
        <a:lstStyle/>
        <a:p>
          <a:endParaRPr lang="es-ES">
            <a:latin typeface="Palatino Linotype" panose="02040502050505030304" pitchFamily="18" charset="0"/>
          </a:endParaRPr>
        </a:p>
      </dgm:t>
    </dgm:pt>
    <dgm:pt modelId="{AD1610DC-B015-4958-B4D1-37AA261EB0A2}">
      <dgm:prSet phldrT="[Texto]"/>
      <dgm:spPr>
        <a:solidFill>
          <a:schemeClr val="accent1">
            <a:lumMod val="40000"/>
            <a:lumOff val="60000"/>
          </a:schemeClr>
        </a:solidFill>
        <a:ln>
          <a:solidFill>
            <a:schemeClr val="accent6">
              <a:lumMod val="75000"/>
            </a:schemeClr>
          </a:solidFill>
        </a:ln>
      </dgm:spPr>
      <dgm:t>
        <a:bodyPr/>
        <a:lstStyle/>
        <a:p>
          <a:r>
            <a:rPr lang="es-ES" dirty="0" err="1">
              <a:solidFill>
                <a:schemeClr val="bg1"/>
              </a:solidFill>
              <a:latin typeface="Palatino Linotype" panose="02040502050505030304" pitchFamily="18" charset="0"/>
            </a:rPr>
            <a:t>Oil</a:t>
          </a:r>
          <a:endParaRPr lang="es-ES" dirty="0">
            <a:solidFill>
              <a:schemeClr val="bg1"/>
            </a:solidFill>
            <a:latin typeface="Palatino Linotype" panose="02040502050505030304" pitchFamily="18" charset="0"/>
          </a:endParaRPr>
        </a:p>
      </dgm:t>
    </dgm:pt>
    <dgm:pt modelId="{E88FCC0C-4B81-48B7-A4C6-F39FEA64FD4A}" type="parTrans" cxnId="{7A94B35D-2537-4251-A7FE-9A0E4BD7C39E}">
      <dgm:prSet/>
      <dgm:spPr/>
      <dgm:t>
        <a:bodyPr/>
        <a:lstStyle/>
        <a:p>
          <a:endParaRPr lang="es-ES">
            <a:latin typeface="Palatino Linotype" panose="02040502050505030304" pitchFamily="18" charset="0"/>
          </a:endParaRPr>
        </a:p>
      </dgm:t>
    </dgm:pt>
    <dgm:pt modelId="{665D1A90-B209-4CC0-964E-773BC9924B49}" type="sibTrans" cxnId="{7A94B35D-2537-4251-A7FE-9A0E4BD7C39E}">
      <dgm:prSet/>
      <dgm:spPr/>
      <dgm:t>
        <a:bodyPr/>
        <a:lstStyle/>
        <a:p>
          <a:endParaRPr lang="es-ES">
            <a:latin typeface="Palatino Linotype" panose="02040502050505030304" pitchFamily="18" charset="0"/>
          </a:endParaRPr>
        </a:p>
      </dgm:t>
    </dgm:pt>
    <dgm:pt modelId="{96EA2BE4-C82D-47D2-A281-ECA378AD0F45}">
      <dgm:prSet phldrT="[Texto]"/>
      <dgm:spPr>
        <a:solidFill>
          <a:schemeClr val="accent1">
            <a:lumMod val="40000"/>
            <a:lumOff val="60000"/>
          </a:schemeClr>
        </a:solidFill>
        <a:ln>
          <a:solidFill>
            <a:schemeClr val="accent6">
              <a:lumMod val="75000"/>
            </a:schemeClr>
          </a:solidFill>
        </a:ln>
      </dgm:spPr>
      <dgm:t>
        <a:bodyPr/>
        <a:lstStyle/>
        <a:p>
          <a:r>
            <a:rPr lang="es-ES" dirty="0">
              <a:solidFill>
                <a:schemeClr val="bg1"/>
              </a:solidFill>
              <a:latin typeface="Palatino Linotype" panose="02040502050505030304" pitchFamily="18" charset="0"/>
            </a:rPr>
            <a:t>GG</a:t>
          </a:r>
        </a:p>
      </dgm:t>
    </dgm:pt>
    <dgm:pt modelId="{B0D31391-7A09-46F6-AE5C-B2C37519173F}" type="parTrans" cxnId="{D0621CA2-08FC-413C-B0C0-079BB21F7489}">
      <dgm:prSet/>
      <dgm:spPr/>
      <dgm:t>
        <a:bodyPr/>
        <a:lstStyle/>
        <a:p>
          <a:endParaRPr lang="es-ES">
            <a:latin typeface="Palatino Linotype" panose="02040502050505030304" pitchFamily="18" charset="0"/>
          </a:endParaRPr>
        </a:p>
      </dgm:t>
    </dgm:pt>
    <dgm:pt modelId="{3DB47090-3044-43BF-911A-9476CA4A7C3D}" type="sibTrans" cxnId="{D0621CA2-08FC-413C-B0C0-079BB21F7489}">
      <dgm:prSet/>
      <dgm:spPr>
        <a:solidFill>
          <a:schemeClr val="accent6">
            <a:lumMod val="20000"/>
            <a:lumOff val="80000"/>
          </a:schemeClr>
        </a:solidFill>
        <a:ln>
          <a:solidFill>
            <a:schemeClr val="accent6">
              <a:lumMod val="75000"/>
            </a:schemeClr>
          </a:solidFill>
        </a:ln>
      </dgm:spPr>
      <dgm:t>
        <a:bodyPr/>
        <a:lstStyle/>
        <a:p>
          <a:endParaRPr lang="es-ES">
            <a:latin typeface="Palatino Linotype" panose="02040502050505030304" pitchFamily="18" charset="0"/>
          </a:endParaRPr>
        </a:p>
      </dgm:t>
    </dgm:pt>
    <dgm:pt modelId="{3E0F66F4-A8BE-4BE4-84DA-A4C0BEA2C3C0}" type="pres">
      <dgm:prSet presAssocID="{676F20BA-EDD2-4236-842F-4617B0154D3E}" presName="linearFlow" presStyleCnt="0">
        <dgm:presLayoutVars>
          <dgm:resizeHandles val="exact"/>
        </dgm:presLayoutVars>
      </dgm:prSet>
      <dgm:spPr/>
    </dgm:pt>
    <dgm:pt modelId="{516190AA-4565-4154-A0EF-6822571652B5}" type="pres">
      <dgm:prSet presAssocID="{E22693EE-4015-43F5-90E1-51302453140C}" presName="node" presStyleLbl="node1" presStyleIdx="0" presStyleCnt="5">
        <dgm:presLayoutVars>
          <dgm:bulletEnabled val="1"/>
        </dgm:presLayoutVars>
      </dgm:prSet>
      <dgm:spPr/>
    </dgm:pt>
    <dgm:pt modelId="{89400055-AD26-40E9-9CFC-402080D7A4FB}" type="pres">
      <dgm:prSet presAssocID="{69E549CB-5B32-432E-9DDB-03A4BC7E051F}" presName="sibTrans" presStyleLbl="sibTrans2D1" presStyleIdx="0" presStyleCnt="4"/>
      <dgm:spPr/>
    </dgm:pt>
    <dgm:pt modelId="{35715F00-52AF-49A8-8AEE-DE9964E96CF1}" type="pres">
      <dgm:prSet presAssocID="{69E549CB-5B32-432E-9DDB-03A4BC7E051F}" presName="connectorText" presStyleLbl="sibTrans2D1" presStyleIdx="0" presStyleCnt="4"/>
      <dgm:spPr/>
    </dgm:pt>
    <dgm:pt modelId="{8489C272-1505-4089-B4CE-4DF5EA9CEED9}" type="pres">
      <dgm:prSet presAssocID="{91EADFC1-8508-4D23-8F31-C96CD739E804}" presName="node" presStyleLbl="node1" presStyleIdx="1" presStyleCnt="5">
        <dgm:presLayoutVars>
          <dgm:bulletEnabled val="1"/>
        </dgm:presLayoutVars>
      </dgm:prSet>
      <dgm:spPr/>
    </dgm:pt>
    <dgm:pt modelId="{F38BFEF5-2E2A-4AEC-A77B-042C5DAF3D25}" type="pres">
      <dgm:prSet presAssocID="{02FB38D9-7CD3-4929-B5F9-7BE3B10D8E9A}" presName="sibTrans" presStyleLbl="sibTrans2D1" presStyleIdx="1" presStyleCnt="4"/>
      <dgm:spPr/>
    </dgm:pt>
    <dgm:pt modelId="{3C8850C5-49D1-4BC3-A64A-417BE85AD26F}" type="pres">
      <dgm:prSet presAssocID="{02FB38D9-7CD3-4929-B5F9-7BE3B10D8E9A}" presName="connectorText" presStyleLbl="sibTrans2D1" presStyleIdx="1" presStyleCnt="4"/>
      <dgm:spPr/>
    </dgm:pt>
    <dgm:pt modelId="{3471DBD9-2AA0-4F77-980E-F115DE4EE010}" type="pres">
      <dgm:prSet presAssocID="{C21200DC-1791-45F8-8258-8FC1B188EB2B}" presName="node" presStyleLbl="node1" presStyleIdx="2" presStyleCnt="5">
        <dgm:presLayoutVars>
          <dgm:bulletEnabled val="1"/>
        </dgm:presLayoutVars>
      </dgm:prSet>
      <dgm:spPr/>
    </dgm:pt>
    <dgm:pt modelId="{3D8E8F80-080E-44E1-AA92-C609C5A6065A}" type="pres">
      <dgm:prSet presAssocID="{2C90F85E-4233-427A-94EE-74110B8AE8B9}" presName="sibTrans" presStyleLbl="sibTrans2D1" presStyleIdx="2" presStyleCnt="4" custLinFactNeighborX="0" custLinFactNeighborY="839"/>
      <dgm:spPr/>
    </dgm:pt>
    <dgm:pt modelId="{F712C3D7-074B-4D9E-8492-7BFBB266FDAA}" type="pres">
      <dgm:prSet presAssocID="{2C90F85E-4233-427A-94EE-74110B8AE8B9}" presName="connectorText" presStyleLbl="sibTrans2D1" presStyleIdx="2" presStyleCnt="4"/>
      <dgm:spPr/>
    </dgm:pt>
    <dgm:pt modelId="{0B6320F7-CD80-42A5-94E2-E2DC1A910313}" type="pres">
      <dgm:prSet presAssocID="{96EA2BE4-C82D-47D2-A281-ECA378AD0F45}" presName="node" presStyleLbl="node1" presStyleIdx="3" presStyleCnt="5" custLinFactNeighborX="0" custLinFactNeighborY="-1037">
        <dgm:presLayoutVars>
          <dgm:bulletEnabled val="1"/>
        </dgm:presLayoutVars>
      </dgm:prSet>
      <dgm:spPr/>
    </dgm:pt>
    <dgm:pt modelId="{426FB42E-4F00-44CF-9C2F-AA86C0086198}" type="pres">
      <dgm:prSet presAssocID="{3DB47090-3044-43BF-911A-9476CA4A7C3D}" presName="sibTrans" presStyleLbl="sibTrans2D1" presStyleIdx="3" presStyleCnt="4"/>
      <dgm:spPr/>
    </dgm:pt>
    <dgm:pt modelId="{0700AC56-9902-4691-88CF-3B077613A807}" type="pres">
      <dgm:prSet presAssocID="{3DB47090-3044-43BF-911A-9476CA4A7C3D}" presName="connectorText" presStyleLbl="sibTrans2D1" presStyleIdx="3" presStyleCnt="4"/>
      <dgm:spPr/>
    </dgm:pt>
    <dgm:pt modelId="{000E5DDC-DF2F-4F92-959E-063A63F50178}" type="pres">
      <dgm:prSet presAssocID="{AD1610DC-B015-4958-B4D1-37AA261EB0A2}" presName="node" presStyleLbl="node1" presStyleIdx="4" presStyleCnt="5">
        <dgm:presLayoutVars>
          <dgm:bulletEnabled val="1"/>
        </dgm:presLayoutVars>
      </dgm:prSet>
      <dgm:spPr/>
    </dgm:pt>
  </dgm:ptLst>
  <dgm:cxnLst>
    <dgm:cxn modelId="{28DADB01-C0B6-40A4-9450-A46A9FEE21F6}" type="presOf" srcId="{AD1610DC-B015-4958-B4D1-37AA261EB0A2}" destId="{000E5DDC-DF2F-4F92-959E-063A63F50178}" srcOrd="0" destOrd="0" presId="urn:microsoft.com/office/officeart/2005/8/layout/process2"/>
    <dgm:cxn modelId="{D2619B03-7513-46A5-B2E1-28E79631D05B}" srcId="{676F20BA-EDD2-4236-842F-4617B0154D3E}" destId="{E22693EE-4015-43F5-90E1-51302453140C}" srcOrd="0" destOrd="0" parTransId="{4D508568-241B-4C81-ADAF-3ABEB8A68233}" sibTransId="{69E549CB-5B32-432E-9DDB-03A4BC7E051F}"/>
    <dgm:cxn modelId="{5270AD25-CA82-4ABE-8B56-13211344EF97}" type="presOf" srcId="{676F20BA-EDD2-4236-842F-4617B0154D3E}" destId="{3E0F66F4-A8BE-4BE4-84DA-A4C0BEA2C3C0}" srcOrd="0" destOrd="0" presId="urn:microsoft.com/office/officeart/2005/8/layout/process2"/>
    <dgm:cxn modelId="{59D91530-D9D2-48DF-8F1D-A2578CF14B35}" type="presOf" srcId="{3DB47090-3044-43BF-911A-9476CA4A7C3D}" destId="{0700AC56-9902-4691-88CF-3B077613A807}" srcOrd="1" destOrd="0" presId="urn:microsoft.com/office/officeart/2005/8/layout/process2"/>
    <dgm:cxn modelId="{1390063E-2D82-4894-AD17-A18DE2C7F321}" type="presOf" srcId="{02FB38D9-7CD3-4929-B5F9-7BE3B10D8E9A}" destId="{3C8850C5-49D1-4BC3-A64A-417BE85AD26F}" srcOrd="1" destOrd="0" presId="urn:microsoft.com/office/officeart/2005/8/layout/process2"/>
    <dgm:cxn modelId="{7A94B35D-2537-4251-A7FE-9A0E4BD7C39E}" srcId="{676F20BA-EDD2-4236-842F-4617B0154D3E}" destId="{AD1610DC-B015-4958-B4D1-37AA261EB0A2}" srcOrd="4" destOrd="0" parTransId="{E88FCC0C-4B81-48B7-A4C6-F39FEA64FD4A}" sibTransId="{665D1A90-B209-4CC0-964E-773BC9924B49}"/>
    <dgm:cxn modelId="{E84C0463-D683-4278-B33C-E1EDE8487A2D}" type="presOf" srcId="{69E549CB-5B32-432E-9DDB-03A4BC7E051F}" destId="{89400055-AD26-40E9-9CFC-402080D7A4FB}" srcOrd="0" destOrd="0" presId="urn:microsoft.com/office/officeart/2005/8/layout/process2"/>
    <dgm:cxn modelId="{11C5D763-9F2F-485A-B101-2138FC964872}" srcId="{676F20BA-EDD2-4236-842F-4617B0154D3E}" destId="{C21200DC-1791-45F8-8258-8FC1B188EB2B}" srcOrd="2" destOrd="0" parTransId="{083F5473-CAB6-4DE7-BB31-235DC810208F}" sibTransId="{2C90F85E-4233-427A-94EE-74110B8AE8B9}"/>
    <dgm:cxn modelId="{54DBBA48-E57E-4DAC-A9EC-D7C4420E7D08}" type="presOf" srcId="{2C90F85E-4233-427A-94EE-74110B8AE8B9}" destId="{F712C3D7-074B-4D9E-8492-7BFBB266FDAA}" srcOrd="1" destOrd="0" presId="urn:microsoft.com/office/officeart/2005/8/layout/process2"/>
    <dgm:cxn modelId="{77F00951-1ABE-4FED-952F-CB9CD70D9942}" type="presOf" srcId="{E22693EE-4015-43F5-90E1-51302453140C}" destId="{516190AA-4565-4154-A0EF-6822571652B5}" srcOrd="0" destOrd="0" presId="urn:microsoft.com/office/officeart/2005/8/layout/process2"/>
    <dgm:cxn modelId="{95769F58-AAE1-4BE4-B595-A990AA6841B3}" type="presOf" srcId="{91EADFC1-8508-4D23-8F31-C96CD739E804}" destId="{8489C272-1505-4089-B4CE-4DF5EA9CEED9}" srcOrd="0" destOrd="0" presId="urn:microsoft.com/office/officeart/2005/8/layout/process2"/>
    <dgm:cxn modelId="{1D072179-4D00-4B6D-89EC-868C33E951C4}" type="presOf" srcId="{69E549CB-5B32-432E-9DDB-03A4BC7E051F}" destId="{35715F00-52AF-49A8-8AEE-DE9964E96CF1}" srcOrd="1" destOrd="0" presId="urn:microsoft.com/office/officeart/2005/8/layout/process2"/>
    <dgm:cxn modelId="{20B33C7A-1460-49B9-9A86-46DD8984DC4C}" srcId="{676F20BA-EDD2-4236-842F-4617B0154D3E}" destId="{91EADFC1-8508-4D23-8F31-C96CD739E804}" srcOrd="1" destOrd="0" parTransId="{3779AA51-E883-458B-9BF1-5B89D4745113}" sibTransId="{02FB38D9-7CD3-4929-B5F9-7BE3B10D8E9A}"/>
    <dgm:cxn modelId="{072CB17D-7483-40A1-976C-CF341893DF36}" type="presOf" srcId="{3DB47090-3044-43BF-911A-9476CA4A7C3D}" destId="{426FB42E-4F00-44CF-9C2F-AA86C0086198}" srcOrd="0" destOrd="0" presId="urn:microsoft.com/office/officeart/2005/8/layout/process2"/>
    <dgm:cxn modelId="{5CF24681-6767-4311-94C8-EA777459C5CD}" type="presOf" srcId="{96EA2BE4-C82D-47D2-A281-ECA378AD0F45}" destId="{0B6320F7-CD80-42A5-94E2-E2DC1A910313}" srcOrd="0" destOrd="0" presId="urn:microsoft.com/office/officeart/2005/8/layout/process2"/>
    <dgm:cxn modelId="{EAC0DF85-C0B8-456D-9F6F-BC6E899412BD}" type="presOf" srcId="{C21200DC-1791-45F8-8258-8FC1B188EB2B}" destId="{3471DBD9-2AA0-4F77-980E-F115DE4EE010}" srcOrd="0" destOrd="0" presId="urn:microsoft.com/office/officeart/2005/8/layout/process2"/>
    <dgm:cxn modelId="{55CB598D-0910-4588-B289-B811D17388C6}" type="presOf" srcId="{02FB38D9-7CD3-4929-B5F9-7BE3B10D8E9A}" destId="{F38BFEF5-2E2A-4AEC-A77B-042C5DAF3D25}" srcOrd="0" destOrd="0" presId="urn:microsoft.com/office/officeart/2005/8/layout/process2"/>
    <dgm:cxn modelId="{D0621CA2-08FC-413C-B0C0-079BB21F7489}" srcId="{676F20BA-EDD2-4236-842F-4617B0154D3E}" destId="{96EA2BE4-C82D-47D2-A281-ECA378AD0F45}" srcOrd="3" destOrd="0" parTransId="{B0D31391-7A09-46F6-AE5C-B2C37519173F}" sibTransId="{3DB47090-3044-43BF-911A-9476CA4A7C3D}"/>
    <dgm:cxn modelId="{F93E52D2-792E-4B24-BBDA-905524716CD2}" type="presOf" srcId="{2C90F85E-4233-427A-94EE-74110B8AE8B9}" destId="{3D8E8F80-080E-44E1-AA92-C609C5A6065A}" srcOrd="0" destOrd="0" presId="urn:microsoft.com/office/officeart/2005/8/layout/process2"/>
    <dgm:cxn modelId="{6F2C894D-A74A-4C80-B583-8D86BA051E1D}" type="presParOf" srcId="{3E0F66F4-A8BE-4BE4-84DA-A4C0BEA2C3C0}" destId="{516190AA-4565-4154-A0EF-6822571652B5}" srcOrd="0" destOrd="0" presId="urn:microsoft.com/office/officeart/2005/8/layout/process2"/>
    <dgm:cxn modelId="{0ED5D5C8-CE86-4391-81CF-B18A8D9FE7D4}" type="presParOf" srcId="{3E0F66F4-A8BE-4BE4-84DA-A4C0BEA2C3C0}" destId="{89400055-AD26-40E9-9CFC-402080D7A4FB}" srcOrd="1" destOrd="0" presId="urn:microsoft.com/office/officeart/2005/8/layout/process2"/>
    <dgm:cxn modelId="{E87C3993-D3E2-4724-85E1-637D0E8E8285}" type="presParOf" srcId="{89400055-AD26-40E9-9CFC-402080D7A4FB}" destId="{35715F00-52AF-49A8-8AEE-DE9964E96CF1}" srcOrd="0" destOrd="0" presId="urn:microsoft.com/office/officeart/2005/8/layout/process2"/>
    <dgm:cxn modelId="{66415E63-6068-43F0-AC2A-AE7D8C138869}" type="presParOf" srcId="{3E0F66F4-A8BE-4BE4-84DA-A4C0BEA2C3C0}" destId="{8489C272-1505-4089-B4CE-4DF5EA9CEED9}" srcOrd="2" destOrd="0" presId="urn:microsoft.com/office/officeart/2005/8/layout/process2"/>
    <dgm:cxn modelId="{6703C62F-24E8-4101-9E54-4113D1CCB9E4}" type="presParOf" srcId="{3E0F66F4-A8BE-4BE4-84DA-A4C0BEA2C3C0}" destId="{F38BFEF5-2E2A-4AEC-A77B-042C5DAF3D25}" srcOrd="3" destOrd="0" presId="urn:microsoft.com/office/officeart/2005/8/layout/process2"/>
    <dgm:cxn modelId="{A3FBCAAF-3B29-4584-A6D4-16F5C48746BB}" type="presParOf" srcId="{F38BFEF5-2E2A-4AEC-A77B-042C5DAF3D25}" destId="{3C8850C5-49D1-4BC3-A64A-417BE85AD26F}" srcOrd="0" destOrd="0" presId="urn:microsoft.com/office/officeart/2005/8/layout/process2"/>
    <dgm:cxn modelId="{76532D62-BA91-4E77-9B2B-DC883BCA9964}" type="presParOf" srcId="{3E0F66F4-A8BE-4BE4-84DA-A4C0BEA2C3C0}" destId="{3471DBD9-2AA0-4F77-980E-F115DE4EE010}" srcOrd="4" destOrd="0" presId="urn:microsoft.com/office/officeart/2005/8/layout/process2"/>
    <dgm:cxn modelId="{A9BB06D9-6026-4244-9159-720E4EDF9C76}" type="presParOf" srcId="{3E0F66F4-A8BE-4BE4-84DA-A4C0BEA2C3C0}" destId="{3D8E8F80-080E-44E1-AA92-C609C5A6065A}" srcOrd="5" destOrd="0" presId="urn:microsoft.com/office/officeart/2005/8/layout/process2"/>
    <dgm:cxn modelId="{5153C2CF-A883-47ED-A048-A81151E13C86}" type="presParOf" srcId="{3D8E8F80-080E-44E1-AA92-C609C5A6065A}" destId="{F712C3D7-074B-4D9E-8492-7BFBB266FDAA}" srcOrd="0" destOrd="0" presId="urn:microsoft.com/office/officeart/2005/8/layout/process2"/>
    <dgm:cxn modelId="{032CD42F-9C17-4E3F-A1B9-34AC69C95776}" type="presParOf" srcId="{3E0F66F4-A8BE-4BE4-84DA-A4C0BEA2C3C0}" destId="{0B6320F7-CD80-42A5-94E2-E2DC1A910313}" srcOrd="6" destOrd="0" presId="urn:microsoft.com/office/officeart/2005/8/layout/process2"/>
    <dgm:cxn modelId="{078B8047-3BAC-4CB7-A457-58BE17836DF5}" type="presParOf" srcId="{3E0F66F4-A8BE-4BE4-84DA-A4C0BEA2C3C0}" destId="{426FB42E-4F00-44CF-9C2F-AA86C0086198}" srcOrd="7" destOrd="0" presId="urn:microsoft.com/office/officeart/2005/8/layout/process2"/>
    <dgm:cxn modelId="{1C503D82-1A28-4588-9C94-9F4D09384EBA}" type="presParOf" srcId="{426FB42E-4F00-44CF-9C2F-AA86C0086198}" destId="{0700AC56-9902-4691-88CF-3B077613A807}" srcOrd="0" destOrd="0" presId="urn:microsoft.com/office/officeart/2005/8/layout/process2"/>
    <dgm:cxn modelId="{9121100B-0718-4B7C-9E9E-BF5614F22C0C}" type="presParOf" srcId="{3E0F66F4-A8BE-4BE4-84DA-A4C0BEA2C3C0}" destId="{000E5DDC-DF2F-4F92-959E-063A63F50178}" srcOrd="8" destOrd="0" presId="urn:microsoft.com/office/officeart/2005/8/layout/process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0699F9-3926-4F97-A269-66DCB94FDA4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3A84FCB-1E4D-40C4-8381-0B707E780E10}">
      <dgm:prSet/>
      <dgm:spPr/>
      <dgm:t>
        <a:bodyPr/>
        <a:lstStyle/>
        <a:p>
          <a:pPr>
            <a:lnSpc>
              <a:spcPct val="100000"/>
            </a:lnSpc>
            <a:defRPr cap="all"/>
          </a:pPr>
          <a:r>
            <a:rPr lang="es-ES" b="0" i="0" dirty="0">
              <a:latin typeface="Palatino Linotype" panose="02040502050505030304" pitchFamily="18" charset="0"/>
            </a:rPr>
            <a:t>Color </a:t>
          </a:r>
          <a:r>
            <a:rPr lang="es-ES" b="0" i="0" dirty="0" err="1">
              <a:latin typeface="Palatino Linotype" panose="02040502050505030304" pitchFamily="18" charset="0"/>
            </a:rPr>
            <a:t>space</a:t>
          </a:r>
          <a:r>
            <a:rPr lang="es-ES" b="0" i="0" dirty="0">
              <a:latin typeface="Palatino Linotype" panose="02040502050505030304" pitchFamily="18" charset="0"/>
            </a:rPr>
            <a:t> CIEL*</a:t>
          </a:r>
          <a:r>
            <a:rPr lang="es-ES" b="0" i="0" cap="none" baseline="0" dirty="0">
              <a:latin typeface="Palatino Linotype" panose="02040502050505030304" pitchFamily="18" charset="0"/>
            </a:rPr>
            <a:t>a*b*</a:t>
          </a:r>
          <a:r>
            <a:rPr lang="es-ES" b="0" i="0" dirty="0">
              <a:latin typeface="Palatino Linotype" panose="02040502050505030304" pitchFamily="18" charset="0"/>
            </a:rPr>
            <a:t> </a:t>
          </a:r>
          <a:r>
            <a:rPr lang="es-ES" b="0" i="0" dirty="0" err="1">
              <a:latin typeface="Palatino Linotype" panose="02040502050505030304" pitchFamily="18" charset="0"/>
            </a:rPr>
            <a:t>on</a:t>
          </a:r>
          <a:r>
            <a:rPr lang="es-ES" b="0" i="0" dirty="0">
              <a:latin typeface="Palatino Linotype" panose="02040502050505030304" pitchFamily="18" charset="0"/>
            </a:rPr>
            <a:t> time 0 and 15.</a:t>
          </a:r>
          <a:endParaRPr lang="en-US" dirty="0">
            <a:latin typeface="Palatino Linotype" panose="02040502050505030304" pitchFamily="18" charset="0"/>
          </a:endParaRPr>
        </a:p>
      </dgm:t>
    </dgm:pt>
    <dgm:pt modelId="{E2D8A305-3DA5-4323-B691-157A50B69E00}" type="parTrans" cxnId="{EEF49C5A-0EA3-4B05-B428-01E0FBCC8D74}">
      <dgm:prSet/>
      <dgm:spPr/>
      <dgm:t>
        <a:bodyPr/>
        <a:lstStyle/>
        <a:p>
          <a:endParaRPr lang="en-US"/>
        </a:p>
      </dgm:t>
    </dgm:pt>
    <dgm:pt modelId="{1DCEF7B1-8796-4709-BFE3-F71F054C249F}" type="sibTrans" cxnId="{EEF49C5A-0EA3-4B05-B428-01E0FBCC8D74}">
      <dgm:prSet/>
      <dgm:spPr/>
      <dgm:t>
        <a:bodyPr/>
        <a:lstStyle/>
        <a:p>
          <a:endParaRPr lang="en-US"/>
        </a:p>
      </dgm:t>
    </dgm:pt>
    <dgm:pt modelId="{5B2199ED-B928-4723-BCC8-365020EEB48D}">
      <dgm:prSet/>
      <dgm:spPr/>
      <dgm:t>
        <a:bodyPr/>
        <a:lstStyle/>
        <a:p>
          <a:pPr>
            <a:lnSpc>
              <a:spcPct val="100000"/>
            </a:lnSpc>
            <a:defRPr cap="all"/>
          </a:pPr>
          <a:r>
            <a:rPr lang="en-US" b="0" i="0" dirty="0">
              <a:latin typeface="Palatino Linotype" panose="02040502050505030304" pitchFamily="18" charset="0"/>
            </a:rPr>
            <a:t>Texture (</a:t>
          </a:r>
          <a:r>
            <a:rPr lang="en-US" b="0" i="0" dirty="0" err="1">
              <a:latin typeface="Palatino Linotype" panose="02040502050505030304" pitchFamily="18" charset="0"/>
            </a:rPr>
            <a:t>spreadability</a:t>
          </a:r>
          <a:r>
            <a:rPr lang="en-US" b="0" i="0" dirty="0">
              <a:latin typeface="Palatino Linotype" panose="02040502050505030304" pitchFamily="18" charset="0"/>
            </a:rPr>
            <a:t>) </a:t>
          </a:r>
          <a:endParaRPr lang="en-US" dirty="0">
            <a:latin typeface="Palatino Linotype" panose="02040502050505030304" pitchFamily="18" charset="0"/>
          </a:endParaRPr>
        </a:p>
      </dgm:t>
    </dgm:pt>
    <dgm:pt modelId="{482A9F8E-C19F-44A9-88B6-F5D79C9ED4F0}" type="parTrans" cxnId="{E270F58E-B650-415A-A133-C2948124C616}">
      <dgm:prSet/>
      <dgm:spPr/>
      <dgm:t>
        <a:bodyPr/>
        <a:lstStyle/>
        <a:p>
          <a:endParaRPr lang="en-US"/>
        </a:p>
      </dgm:t>
    </dgm:pt>
    <dgm:pt modelId="{A219FFA9-2190-4797-9885-3D84CE8C12A6}" type="sibTrans" cxnId="{E270F58E-B650-415A-A133-C2948124C616}">
      <dgm:prSet/>
      <dgm:spPr/>
      <dgm:t>
        <a:bodyPr/>
        <a:lstStyle/>
        <a:p>
          <a:endParaRPr lang="en-US"/>
        </a:p>
      </dgm:t>
    </dgm:pt>
    <dgm:pt modelId="{3A78DEB9-78B2-4A16-8C96-102288340E7F}">
      <dgm:prSet/>
      <dgm:spPr/>
      <dgm:t>
        <a:bodyPr/>
        <a:lstStyle/>
        <a:p>
          <a:pPr>
            <a:lnSpc>
              <a:spcPct val="100000"/>
            </a:lnSpc>
            <a:defRPr cap="all"/>
          </a:pPr>
          <a:r>
            <a:rPr lang="en-US" b="0" i="0" dirty="0">
              <a:latin typeface="Palatino Linotype" panose="02040502050505030304" pitchFamily="18" charset="0"/>
            </a:rPr>
            <a:t>Emulsion stability on time 0 and 15.</a:t>
          </a:r>
          <a:endParaRPr lang="en-US" dirty="0">
            <a:latin typeface="Palatino Linotype" panose="02040502050505030304" pitchFamily="18" charset="0"/>
          </a:endParaRPr>
        </a:p>
      </dgm:t>
    </dgm:pt>
    <dgm:pt modelId="{7615AC81-F981-4FC9-A267-598252B7506C}" type="parTrans" cxnId="{86BEB7DE-7900-45F7-8264-831066A64074}">
      <dgm:prSet/>
      <dgm:spPr/>
      <dgm:t>
        <a:bodyPr/>
        <a:lstStyle/>
        <a:p>
          <a:endParaRPr lang="en-US"/>
        </a:p>
      </dgm:t>
    </dgm:pt>
    <dgm:pt modelId="{FB1E0265-E96F-4A7B-BEB3-7EBE57955083}" type="sibTrans" cxnId="{86BEB7DE-7900-45F7-8264-831066A64074}">
      <dgm:prSet/>
      <dgm:spPr/>
      <dgm:t>
        <a:bodyPr/>
        <a:lstStyle/>
        <a:p>
          <a:endParaRPr lang="en-US"/>
        </a:p>
      </dgm:t>
    </dgm:pt>
    <dgm:pt modelId="{61789FFF-0689-4C94-AA42-B9548F871799}">
      <dgm:prSet/>
      <dgm:spPr/>
      <dgm:t>
        <a:bodyPr/>
        <a:lstStyle/>
        <a:p>
          <a:pPr>
            <a:lnSpc>
              <a:spcPct val="100000"/>
            </a:lnSpc>
            <a:defRPr cap="all"/>
          </a:pPr>
          <a:r>
            <a:rPr lang="en-US" b="0" i="0" dirty="0">
              <a:latin typeface="Palatino Linotype" panose="02040502050505030304" pitchFamily="18" charset="0"/>
            </a:rPr>
            <a:t>Oxidation by TBARs on time o and 15.</a:t>
          </a:r>
          <a:endParaRPr lang="en-US" dirty="0">
            <a:latin typeface="Palatino Linotype" panose="02040502050505030304" pitchFamily="18" charset="0"/>
          </a:endParaRPr>
        </a:p>
      </dgm:t>
    </dgm:pt>
    <dgm:pt modelId="{19FE8FBA-50C6-4346-8029-66F2CBD64183}" type="parTrans" cxnId="{2626249A-04EA-4DEC-8081-C0822A8113DA}">
      <dgm:prSet/>
      <dgm:spPr/>
      <dgm:t>
        <a:bodyPr/>
        <a:lstStyle/>
        <a:p>
          <a:endParaRPr lang="en-US"/>
        </a:p>
      </dgm:t>
    </dgm:pt>
    <dgm:pt modelId="{1D5072D5-3F20-4A4E-AC27-BB8D10270D4F}" type="sibTrans" cxnId="{2626249A-04EA-4DEC-8081-C0822A8113DA}">
      <dgm:prSet/>
      <dgm:spPr/>
      <dgm:t>
        <a:bodyPr/>
        <a:lstStyle/>
        <a:p>
          <a:endParaRPr lang="en-US"/>
        </a:p>
      </dgm:t>
    </dgm:pt>
    <dgm:pt modelId="{84932432-C365-4F62-B454-9CCD236D5448}" type="pres">
      <dgm:prSet presAssocID="{570699F9-3926-4F97-A269-66DCB94FDA47}" presName="root" presStyleCnt="0">
        <dgm:presLayoutVars>
          <dgm:dir/>
          <dgm:resizeHandles val="exact"/>
        </dgm:presLayoutVars>
      </dgm:prSet>
      <dgm:spPr/>
    </dgm:pt>
    <dgm:pt modelId="{A9A28A91-B055-4806-A66E-C7DA45F5D5D9}" type="pres">
      <dgm:prSet presAssocID="{63A84FCB-1E4D-40C4-8381-0B707E780E10}" presName="compNode" presStyleCnt="0"/>
      <dgm:spPr/>
    </dgm:pt>
    <dgm:pt modelId="{DDF97ECA-DF3E-4162-B767-99699592C000}" type="pres">
      <dgm:prSet presAssocID="{63A84FCB-1E4D-40C4-8381-0B707E780E10}" presName="iconBgRect" presStyleLbl="bgShp" presStyleIdx="0" presStyleCnt="4"/>
      <dgm:spPr>
        <a:prstGeom prst="round2DiagRect">
          <a:avLst>
            <a:gd name="adj1" fmla="val 29727"/>
            <a:gd name="adj2" fmla="val 0"/>
          </a:avLst>
        </a:prstGeom>
        <a:solidFill>
          <a:srgbClr val="3960A7"/>
        </a:solidFill>
      </dgm:spPr>
    </dgm:pt>
    <dgm:pt modelId="{97557EF3-EF31-4376-B239-5414A140D97F}" type="pres">
      <dgm:prSet presAssocID="{63A84FCB-1E4D-40C4-8381-0B707E780E10}"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traz"/>
        </a:ext>
      </dgm:extLst>
    </dgm:pt>
    <dgm:pt modelId="{FF6ABAC4-3F84-4B9E-BDDE-AE6AA65DD62C}" type="pres">
      <dgm:prSet presAssocID="{63A84FCB-1E4D-40C4-8381-0B707E780E10}" presName="spaceRect" presStyleCnt="0"/>
      <dgm:spPr/>
    </dgm:pt>
    <dgm:pt modelId="{ED450AD1-545B-4629-BBEE-ECEA95E117D0}" type="pres">
      <dgm:prSet presAssocID="{63A84FCB-1E4D-40C4-8381-0B707E780E10}" presName="textRect" presStyleLbl="revTx" presStyleIdx="0" presStyleCnt="4">
        <dgm:presLayoutVars>
          <dgm:chMax val="1"/>
          <dgm:chPref val="1"/>
        </dgm:presLayoutVars>
      </dgm:prSet>
      <dgm:spPr/>
    </dgm:pt>
    <dgm:pt modelId="{95FAC688-6A25-4023-844B-E11BD1201461}" type="pres">
      <dgm:prSet presAssocID="{1DCEF7B1-8796-4709-BFE3-F71F054C249F}" presName="sibTrans" presStyleCnt="0"/>
      <dgm:spPr/>
    </dgm:pt>
    <dgm:pt modelId="{7A6B0988-6615-473D-B022-2823D6B501B5}" type="pres">
      <dgm:prSet presAssocID="{5B2199ED-B928-4723-BCC8-365020EEB48D}" presName="compNode" presStyleCnt="0"/>
      <dgm:spPr/>
    </dgm:pt>
    <dgm:pt modelId="{FA59C0E2-1F23-4B37-9AA5-17CEEEC37DD5}" type="pres">
      <dgm:prSet presAssocID="{5B2199ED-B928-4723-BCC8-365020EEB48D}" presName="iconBgRect" presStyleLbl="bgShp" presStyleIdx="1" presStyleCnt="4"/>
      <dgm:spPr>
        <a:prstGeom prst="round2DiagRect">
          <a:avLst>
            <a:gd name="adj1" fmla="val 29727"/>
            <a:gd name="adj2" fmla="val 0"/>
          </a:avLst>
        </a:prstGeom>
        <a:solidFill>
          <a:srgbClr val="FFC000"/>
        </a:solidFill>
      </dgm:spPr>
    </dgm:pt>
    <dgm:pt modelId="{127BAADF-8BE4-458D-B946-91E47D2AF1C7}" type="pres">
      <dgm:prSet presAssocID="{5B2199ED-B928-4723-BCC8-365020EEB48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icroscopio"/>
        </a:ext>
      </dgm:extLst>
    </dgm:pt>
    <dgm:pt modelId="{B0E05769-A65D-48BC-93FD-6285826E093F}" type="pres">
      <dgm:prSet presAssocID="{5B2199ED-B928-4723-BCC8-365020EEB48D}" presName="spaceRect" presStyleCnt="0"/>
      <dgm:spPr/>
    </dgm:pt>
    <dgm:pt modelId="{FEEE57F6-6B0F-4001-BF77-15777CF31471}" type="pres">
      <dgm:prSet presAssocID="{5B2199ED-B928-4723-BCC8-365020EEB48D}" presName="textRect" presStyleLbl="revTx" presStyleIdx="1" presStyleCnt="4">
        <dgm:presLayoutVars>
          <dgm:chMax val="1"/>
          <dgm:chPref val="1"/>
        </dgm:presLayoutVars>
      </dgm:prSet>
      <dgm:spPr/>
    </dgm:pt>
    <dgm:pt modelId="{879966AD-43C6-4D29-81B6-022D0B6F8435}" type="pres">
      <dgm:prSet presAssocID="{A219FFA9-2190-4797-9885-3D84CE8C12A6}" presName="sibTrans" presStyleCnt="0"/>
      <dgm:spPr/>
    </dgm:pt>
    <dgm:pt modelId="{749A20CD-3849-4EEB-B098-D933952F7DC1}" type="pres">
      <dgm:prSet presAssocID="{3A78DEB9-78B2-4A16-8C96-102288340E7F}" presName="compNode" presStyleCnt="0"/>
      <dgm:spPr/>
    </dgm:pt>
    <dgm:pt modelId="{73DEC3CA-DDFB-460E-8B42-D495EFDF9434}" type="pres">
      <dgm:prSet presAssocID="{3A78DEB9-78B2-4A16-8C96-102288340E7F}" presName="iconBgRect" presStyleLbl="bgShp" presStyleIdx="2" presStyleCnt="4"/>
      <dgm:spPr>
        <a:prstGeom prst="round2DiagRect">
          <a:avLst>
            <a:gd name="adj1" fmla="val 29727"/>
            <a:gd name="adj2" fmla="val 0"/>
          </a:avLst>
        </a:prstGeom>
        <a:solidFill>
          <a:srgbClr val="518415"/>
        </a:solidFill>
      </dgm:spPr>
    </dgm:pt>
    <dgm:pt modelId="{3161601B-B7A0-48DB-9470-AF4EE371A9B5}" type="pres">
      <dgm:prSet presAssocID="{3A78DEB9-78B2-4A16-8C96-102288340E7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robetas"/>
        </a:ext>
      </dgm:extLst>
    </dgm:pt>
    <dgm:pt modelId="{F80B68B9-6FA4-4EE8-AF3C-5ED61EDE4828}" type="pres">
      <dgm:prSet presAssocID="{3A78DEB9-78B2-4A16-8C96-102288340E7F}" presName="spaceRect" presStyleCnt="0"/>
      <dgm:spPr/>
    </dgm:pt>
    <dgm:pt modelId="{753D920A-50FC-49A1-8372-49612DAD5132}" type="pres">
      <dgm:prSet presAssocID="{3A78DEB9-78B2-4A16-8C96-102288340E7F}" presName="textRect" presStyleLbl="revTx" presStyleIdx="2" presStyleCnt="4">
        <dgm:presLayoutVars>
          <dgm:chMax val="1"/>
          <dgm:chPref val="1"/>
        </dgm:presLayoutVars>
      </dgm:prSet>
      <dgm:spPr/>
    </dgm:pt>
    <dgm:pt modelId="{8EDD2566-412D-4845-A8EE-13CEAD4DAD49}" type="pres">
      <dgm:prSet presAssocID="{FB1E0265-E96F-4A7B-BEB3-7EBE57955083}" presName="sibTrans" presStyleCnt="0"/>
      <dgm:spPr/>
    </dgm:pt>
    <dgm:pt modelId="{2FE4BC97-2C33-4F07-9268-F9B4C6B68BDA}" type="pres">
      <dgm:prSet presAssocID="{61789FFF-0689-4C94-AA42-B9548F871799}" presName="compNode" presStyleCnt="0"/>
      <dgm:spPr/>
    </dgm:pt>
    <dgm:pt modelId="{21537BBD-97F5-408A-8B7A-DBFFD75106FE}" type="pres">
      <dgm:prSet presAssocID="{61789FFF-0689-4C94-AA42-B9548F871799}" presName="iconBgRect" presStyleLbl="bgShp" presStyleIdx="3" presStyleCnt="4"/>
      <dgm:spPr>
        <a:prstGeom prst="round2DiagRect">
          <a:avLst>
            <a:gd name="adj1" fmla="val 29727"/>
            <a:gd name="adj2" fmla="val 0"/>
          </a:avLst>
        </a:prstGeom>
        <a:solidFill>
          <a:srgbClr val="B3393C"/>
        </a:solidFill>
      </dgm:spPr>
    </dgm:pt>
    <dgm:pt modelId="{B3BBDC10-75A6-45B0-BF6D-33BB42ECA84D}" type="pres">
      <dgm:prSet presAssocID="{61789FFF-0689-4C94-AA42-B9548F871799}"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pt>
    <dgm:pt modelId="{F1BEBDC8-DA82-478A-98D2-5E03064FCDF0}" type="pres">
      <dgm:prSet presAssocID="{61789FFF-0689-4C94-AA42-B9548F871799}" presName="spaceRect" presStyleCnt="0"/>
      <dgm:spPr/>
    </dgm:pt>
    <dgm:pt modelId="{F46AD143-85B2-4BD9-829A-4A63BBCDF25A}" type="pres">
      <dgm:prSet presAssocID="{61789FFF-0689-4C94-AA42-B9548F871799}" presName="textRect" presStyleLbl="revTx" presStyleIdx="3" presStyleCnt="4">
        <dgm:presLayoutVars>
          <dgm:chMax val="1"/>
          <dgm:chPref val="1"/>
        </dgm:presLayoutVars>
      </dgm:prSet>
      <dgm:spPr/>
    </dgm:pt>
  </dgm:ptLst>
  <dgm:cxnLst>
    <dgm:cxn modelId="{CC31491D-0D1E-433A-8F14-B9D57B317163}" type="presOf" srcId="{63A84FCB-1E4D-40C4-8381-0B707E780E10}" destId="{ED450AD1-545B-4629-BBEE-ECEA95E117D0}" srcOrd="0" destOrd="0" presId="urn:microsoft.com/office/officeart/2018/5/layout/IconLeafLabelList"/>
    <dgm:cxn modelId="{649DEB36-CF03-4346-B7D3-E8C074FDC8C7}" type="presOf" srcId="{5B2199ED-B928-4723-BCC8-365020EEB48D}" destId="{FEEE57F6-6B0F-4001-BF77-15777CF31471}" srcOrd="0" destOrd="0" presId="urn:microsoft.com/office/officeart/2018/5/layout/IconLeafLabelList"/>
    <dgm:cxn modelId="{7D5A2976-752A-45AA-8BE2-69DC6F634E1C}" type="presOf" srcId="{3A78DEB9-78B2-4A16-8C96-102288340E7F}" destId="{753D920A-50FC-49A1-8372-49612DAD5132}" srcOrd="0" destOrd="0" presId="urn:microsoft.com/office/officeart/2018/5/layout/IconLeafLabelList"/>
    <dgm:cxn modelId="{EEF49C5A-0EA3-4B05-B428-01E0FBCC8D74}" srcId="{570699F9-3926-4F97-A269-66DCB94FDA47}" destId="{63A84FCB-1E4D-40C4-8381-0B707E780E10}" srcOrd="0" destOrd="0" parTransId="{E2D8A305-3DA5-4323-B691-157A50B69E00}" sibTransId="{1DCEF7B1-8796-4709-BFE3-F71F054C249F}"/>
    <dgm:cxn modelId="{E270F58E-B650-415A-A133-C2948124C616}" srcId="{570699F9-3926-4F97-A269-66DCB94FDA47}" destId="{5B2199ED-B928-4723-BCC8-365020EEB48D}" srcOrd="1" destOrd="0" parTransId="{482A9F8E-C19F-44A9-88B6-F5D79C9ED4F0}" sibTransId="{A219FFA9-2190-4797-9885-3D84CE8C12A6}"/>
    <dgm:cxn modelId="{2626249A-04EA-4DEC-8081-C0822A8113DA}" srcId="{570699F9-3926-4F97-A269-66DCB94FDA47}" destId="{61789FFF-0689-4C94-AA42-B9548F871799}" srcOrd="3" destOrd="0" parTransId="{19FE8FBA-50C6-4346-8029-66F2CBD64183}" sibTransId="{1D5072D5-3F20-4A4E-AC27-BB8D10270D4F}"/>
    <dgm:cxn modelId="{824295B8-7644-4752-9D27-B2E48056A3A0}" type="presOf" srcId="{570699F9-3926-4F97-A269-66DCB94FDA47}" destId="{84932432-C365-4F62-B454-9CCD236D5448}" srcOrd="0" destOrd="0" presId="urn:microsoft.com/office/officeart/2018/5/layout/IconLeafLabelList"/>
    <dgm:cxn modelId="{86BEB7DE-7900-45F7-8264-831066A64074}" srcId="{570699F9-3926-4F97-A269-66DCB94FDA47}" destId="{3A78DEB9-78B2-4A16-8C96-102288340E7F}" srcOrd="2" destOrd="0" parTransId="{7615AC81-F981-4FC9-A267-598252B7506C}" sibTransId="{FB1E0265-E96F-4A7B-BEB3-7EBE57955083}"/>
    <dgm:cxn modelId="{0283B2E6-EDA7-4F87-A8F0-84412D73F0B3}" type="presOf" srcId="{61789FFF-0689-4C94-AA42-B9548F871799}" destId="{F46AD143-85B2-4BD9-829A-4A63BBCDF25A}" srcOrd="0" destOrd="0" presId="urn:microsoft.com/office/officeart/2018/5/layout/IconLeafLabelList"/>
    <dgm:cxn modelId="{D318446D-1D9F-4575-8489-188C631B97D6}" type="presParOf" srcId="{84932432-C365-4F62-B454-9CCD236D5448}" destId="{A9A28A91-B055-4806-A66E-C7DA45F5D5D9}" srcOrd="0" destOrd="0" presId="urn:microsoft.com/office/officeart/2018/5/layout/IconLeafLabelList"/>
    <dgm:cxn modelId="{B214E8F7-E678-4000-A078-233E5FFE82C3}" type="presParOf" srcId="{A9A28A91-B055-4806-A66E-C7DA45F5D5D9}" destId="{DDF97ECA-DF3E-4162-B767-99699592C000}" srcOrd="0" destOrd="0" presId="urn:microsoft.com/office/officeart/2018/5/layout/IconLeafLabelList"/>
    <dgm:cxn modelId="{170A639F-51F5-4CB6-BE32-0C8B46AA8480}" type="presParOf" srcId="{A9A28A91-B055-4806-A66E-C7DA45F5D5D9}" destId="{97557EF3-EF31-4376-B239-5414A140D97F}" srcOrd="1" destOrd="0" presId="urn:microsoft.com/office/officeart/2018/5/layout/IconLeafLabelList"/>
    <dgm:cxn modelId="{282498FE-12D1-475E-8BE4-3C3120FADCDE}" type="presParOf" srcId="{A9A28A91-B055-4806-A66E-C7DA45F5D5D9}" destId="{FF6ABAC4-3F84-4B9E-BDDE-AE6AA65DD62C}" srcOrd="2" destOrd="0" presId="urn:microsoft.com/office/officeart/2018/5/layout/IconLeafLabelList"/>
    <dgm:cxn modelId="{8942121E-9868-46A0-A6FC-B9A88CC30B0A}" type="presParOf" srcId="{A9A28A91-B055-4806-A66E-C7DA45F5D5D9}" destId="{ED450AD1-545B-4629-BBEE-ECEA95E117D0}" srcOrd="3" destOrd="0" presId="urn:microsoft.com/office/officeart/2018/5/layout/IconLeafLabelList"/>
    <dgm:cxn modelId="{0128178E-8695-4343-B952-2D34F2D3187F}" type="presParOf" srcId="{84932432-C365-4F62-B454-9CCD236D5448}" destId="{95FAC688-6A25-4023-844B-E11BD1201461}" srcOrd="1" destOrd="0" presId="urn:microsoft.com/office/officeart/2018/5/layout/IconLeafLabelList"/>
    <dgm:cxn modelId="{3475D9A1-7C42-40BA-8877-1B9CDE4B273A}" type="presParOf" srcId="{84932432-C365-4F62-B454-9CCD236D5448}" destId="{7A6B0988-6615-473D-B022-2823D6B501B5}" srcOrd="2" destOrd="0" presId="urn:microsoft.com/office/officeart/2018/5/layout/IconLeafLabelList"/>
    <dgm:cxn modelId="{31457C0D-AE8B-46C1-BDBD-0D1D4D47D272}" type="presParOf" srcId="{7A6B0988-6615-473D-B022-2823D6B501B5}" destId="{FA59C0E2-1F23-4B37-9AA5-17CEEEC37DD5}" srcOrd="0" destOrd="0" presId="urn:microsoft.com/office/officeart/2018/5/layout/IconLeafLabelList"/>
    <dgm:cxn modelId="{2C8DF777-4F78-45EB-A112-D834DE16488A}" type="presParOf" srcId="{7A6B0988-6615-473D-B022-2823D6B501B5}" destId="{127BAADF-8BE4-458D-B946-91E47D2AF1C7}" srcOrd="1" destOrd="0" presId="urn:microsoft.com/office/officeart/2018/5/layout/IconLeafLabelList"/>
    <dgm:cxn modelId="{A8636E33-A9E5-49CC-8347-3B9F878D6591}" type="presParOf" srcId="{7A6B0988-6615-473D-B022-2823D6B501B5}" destId="{B0E05769-A65D-48BC-93FD-6285826E093F}" srcOrd="2" destOrd="0" presId="urn:microsoft.com/office/officeart/2018/5/layout/IconLeafLabelList"/>
    <dgm:cxn modelId="{5D7EB9BF-4043-4D4D-A5DC-F1CBEA81AEE3}" type="presParOf" srcId="{7A6B0988-6615-473D-B022-2823D6B501B5}" destId="{FEEE57F6-6B0F-4001-BF77-15777CF31471}" srcOrd="3" destOrd="0" presId="urn:microsoft.com/office/officeart/2018/5/layout/IconLeafLabelList"/>
    <dgm:cxn modelId="{28E5B3A9-AB5A-4DE8-8EA2-ACCC298BDA06}" type="presParOf" srcId="{84932432-C365-4F62-B454-9CCD236D5448}" destId="{879966AD-43C6-4D29-81B6-022D0B6F8435}" srcOrd="3" destOrd="0" presId="urn:microsoft.com/office/officeart/2018/5/layout/IconLeafLabelList"/>
    <dgm:cxn modelId="{78637085-D7BA-400C-ABE1-9F992B71C463}" type="presParOf" srcId="{84932432-C365-4F62-B454-9CCD236D5448}" destId="{749A20CD-3849-4EEB-B098-D933952F7DC1}" srcOrd="4" destOrd="0" presId="urn:microsoft.com/office/officeart/2018/5/layout/IconLeafLabelList"/>
    <dgm:cxn modelId="{AE94E7BD-8CF1-4FA0-9446-44948D6C05EE}" type="presParOf" srcId="{749A20CD-3849-4EEB-B098-D933952F7DC1}" destId="{73DEC3CA-DDFB-460E-8B42-D495EFDF9434}" srcOrd="0" destOrd="0" presId="urn:microsoft.com/office/officeart/2018/5/layout/IconLeafLabelList"/>
    <dgm:cxn modelId="{ED9DF22D-4404-46FE-B7AE-DCB197E0C760}" type="presParOf" srcId="{749A20CD-3849-4EEB-B098-D933952F7DC1}" destId="{3161601B-B7A0-48DB-9470-AF4EE371A9B5}" srcOrd="1" destOrd="0" presId="urn:microsoft.com/office/officeart/2018/5/layout/IconLeafLabelList"/>
    <dgm:cxn modelId="{37EE7506-98B1-471C-9B33-14FD811A00E0}" type="presParOf" srcId="{749A20CD-3849-4EEB-B098-D933952F7DC1}" destId="{F80B68B9-6FA4-4EE8-AF3C-5ED61EDE4828}" srcOrd="2" destOrd="0" presId="urn:microsoft.com/office/officeart/2018/5/layout/IconLeafLabelList"/>
    <dgm:cxn modelId="{30E61CBF-A5AA-4D67-BF5C-C16F163F119A}" type="presParOf" srcId="{749A20CD-3849-4EEB-B098-D933952F7DC1}" destId="{753D920A-50FC-49A1-8372-49612DAD5132}" srcOrd="3" destOrd="0" presId="urn:microsoft.com/office/officeart/2018/5/layout/IconLeafLabelList"/>
    <dgm:cxn modelId="{5F5AA1E1-BA02-4246-9D84-2C1C49641B33}" type="presParOf" srcId="{84932432-C365-4F62-B454-9CCD236D5448}" destId="{8EDD2566-412D-4845-A8EE-13CEAD4DAD49}" srcOrd="5" destOrd="0" presId="urn:microsoft.com/office/officeart/2018/5/layout/IconLeafLabelList"/>
    <dgm:cxn modelId="{D6F78D7B-5FF3-408E-9526-4C2FAC2A14B2}" type="presParOf" srcId="{84932432-C365-4F62-B454-9CCD236D5448}" destId="{2FE4BC97-2C33-4F07-9268-F9B4C6B68BDA}" srcOrd="6" destOrd="0" presId="urn:microsoft.com/office/officeart/2018/5/layout/IconLeafLabelList"/>
    <dgm:cxn modelId="{9CAF2123-B447-4E78-B870-3C4722FC7BF9}" type="presParOf" srcId="{2FE4BC97-2C33-4F07-9268-F9B4C6B68BDA}" destId="{21537BBD-97F5-408A-8B7A-DBFFD75106FE}" srcOrd="0" destOrd="0" presId="urn:microsoft.com/office/officeart/2018/5/layout/IconLeafLabelList"/>
    <dgm:cxn modelId="{2481E18E-0762-48D7-ADF7-0A2E30AA407F}" type="presParOf" srcId="{2FE4BC97-2C33-4F07-9268-F9B4C6B68BDA}" destId="{B3BBDC10-75A6-45B0-BF6D-33BB42ECA84D}" srcOrd="1" destOrd="0" presId="urn:microsoft.com/office/officeart/2018/5/layout/IconLeafLabelList"/>
    <dgm:cxn modelId="{12E9EE6E-13E7-47F2-A06A-4BF092A5FB3C}" type="presParOf" srcId="{2FE4BC97-2C33-4F07-9268-F9B4C6B68BDA}" destId="{F1BEBDC8-DA82-478A-98D2-5E03064FCDF0}" srcOrd="2" destOrd="0" presId="urn:microsoft.com/office/officeart/2018/5/layout/IconLeafLabelList"/>
    <dgm:cxn modelId="{2D0296A5-BAB0-47E5-855B-57E7BC762C4F}" type="presParOf" srcId="{2FE4BC97-2C33-4F07-9268-F9B4C6B68BDA}" destId="{F46AD143-85B2-4BD9-829A-4A63BBCDF25A}" srcOrd="3" destOrd="0" presId="urn:microsoft.com/office/officeart/2018/5/layout/IconLeafLabel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190AA-4565-4154-A0EF-6822571652B5}">
      <dsp:nvSpPr>
        <dsp:cNvPr id="0" name=""/>
        <dsp:cNvSpPr/>
      </dsp:nvSpPr>
      <dsp:spPr>
        <a:xfrm>
          <a:off x="3154430" y="519"/>
          <a:ext cx="1093338" cy="607410"/>
        </a:xfrm>
        <a:prstGeom prst="roundRect">
          <a:avLst>
            <a:gd name="adj" fmla="val 10000"/>
          </a:avLst>
        </a:prstGeom>
        <a:solidFill>
          <a:schemeClr val="accent1">
            <a:lumMod val="40000"/>
            <a:lumOff val="6000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err="1">
              <a:solidFill>
                <a:schemeClr val="bg1"/>
              </a:solidFill>
              <a:latin typeface="Palatino Linotype" panose="02040502050505030304" pitchFamily="18" charset="0"/>
            </a:rPr>
            <a:t>Water</a:t>
          </a:r>
          <a:endParaRPr lang="es-ES" sz="2400" kern="1200" dirty="0">
            <a:solidFill>
              <a:schemeClr val="bg1"/>
            </a:solidFill>
            <a:latin typeface="Palatino Linotype" panose="02040502050505030304" pitchFamily="18" charset="0"/>
          </a:endParaRPr>
        </a:p>
      </dsp:txBody>
      <dsp:txXfrm>
        <a:off x="3172220" y="18309"/>
        <a:ext cx="1057758" cy="571830"/>
      </dsp:txXfrm>
    </dsp:sp>
    <dsp:sp modelId="{89400055-AD26-40E9-9CFC-402080D7A4FB}">
      <dsp:nvSpPr>
        <dsp:cNvPr id="0" name=""/>
        <dsp:cNvSpPr/>
      </dsp:nvSpPr>
      <dsp:spPr>
        <a:xfrm rot="5400000">
          <a:off x="3587210" y="623114"/>
          <a:ext cx="227778" cy="273334"/>
        </a:xfrm>
        <a:prstGeom prst="rightArrow">
          <a:avLst>
            <a:gd name="adj1" fmla="val 60000"/>
            <a:gd name="adj2" fmla="val 50000"/>
          </a:avLst>
        </a:prstGeom>
        <a:solidFill>
          <a:schemeClr val="accent6">
            <a:lumMod val="20000"/>
            <a:lumOff val="80000"/>
          </a:schemeClr>
        </a:solidFill>
        <a:ln>
          <a:solidFill>
            <a:schemeClr val="accent6">
              <a:lumMod val="75000"/>
            </a:schemeClr>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 sz="1000" kern="1200">
            <a:latin typeface="Palatino Linotype" panose="02040502050505030304" pitchFamily="18" charset="0"/>
          </a:endParaRPr>
        </a:p>
      </dsp:txBody>
      <dsp:txXfrm rot="-5400000">
        <a:off x="3619100" y="645892"/>
        <a:ext cx="164000" cy="159445"/>
      </dsp:txXfrm>
    </dsp:sp>
    <dsp:sp modelId="{8489C272-1505-4089-B4CE-4DF5EA9CEED9}">
      <dsp:nvSpPr>
        <dsp:cNvPr id="0" name=""/>
        <dsp:cNvSpPr/>
      </dsp:nvSpPr>
      <dsp:spPr>
        <a:xfrm>
          <a:off x="3154430" y="911634"/>
          <a:ext cx="1093338" cy="607410"/>
        </a:xfrm>
        <a:prstGeom prst="roundRect">
          <a:avLst>
            <a:gd name="adj" fmla="val 10000"/>
          </a:avLst>
        </a:prstGeom>
        <a:solidFill>
          <a:schemeClr val="accent1">
            <a:lumMod val="40000"/>
            <a:lumOff val="6000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bg1"/>
              </a:solidFill>
              <a:latin typeface="Palatino Linotype" panose="02040502050505030304" pitchFamily="18" charset="0"/>
            </a:rPr>
            <a:t>GI</a:t>
          </a:r>
        </a:p>
      </dsp:txBody>
      <dsp:txXfrm>
        <a:off x="3172220" y="929424"/>
        <a:ext cx="1057758" cy="571830"/>
      </dsp:txXfrm>
    </dsp:sp>
    <dsp:sp modelId="{F38BFEF5-2E2A-4AEC-A77B-042C5DAF3D25}">
      <dsp:nvSpPr>
        <dsp:cNvPr id="0" name=""/>
        <dsp:cNvSpPr/>
      </dsp:nvSpPr>
      <dsp:spPr>
        <a:xfrm rot="5400000">
          <a:off x="3587210" y="1534230"/>
          <a:ext cx="227778" cy="273334"/>
        </a:xfrm>
        <a:prstGeom prst="rightArrow">
          <a:avLst>
            <a:gd name="adj1" fmla="val 60000"/>
            <a:gd name="adj2" fmla="val 50000"/>
          </a:avLst>
        </a:prstGeom>
        <a:solidFill>
          <a:schemeClr val="accent6">
            <a:lumMod val="20000"/>
            <a:lumOff val="80000"/>
          </a:schemeClr>
        </a:solidFill>
        <a:ln>
          <a:solidFill>
            <a:schemeClr val="accent6">
              <a:lumMod val="75000"/>
            </a:schemeClr>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 sz="1000" kern="1200">
            <a:latin typeface="Palatino Linotype" panose="02040502050505030304" pitchFamily="18" charset="0"/>
          </a:endParaRPr>
        </a:p>
      </dsp:txBody>
      <dsp:txXfrm rot="-5400000">
        <a:off x="3619100" y="1557008"/>
        <a:ext cx="164000" cy="159445"/>
      </dsp:txXfrm>
    </dsp:sp>
    <dsp:sp modelId="{3471DBD9-2AA0-4F77-980E-F115DE4EE010}">
      <dsp:nvSpPr>
        <dsp:cNvPr id="0" name=""/>
        <dsp:cNvSpPr/>
      </dsp:nvSpPr>
      <dsp:spPr>
        <a:xfrm>
          <a:off x="3154430" y="1822750"/>
          <a:ext cx="1093338" cy="607410"/>
        </a:xfrm>
        <a:prstGeom prst="roundRect">
          <a:avLst>
            <a:gd name="adj" fmla="val 10000"/>
          </a:avLst>
        </a:prstGeom>
        <a:solidFill>
          <a:schemeClr val="accent1">
            <a:lumMod val="40000"/>
            <a:lumOff val="6000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bg1"/>
              </a:solidFill>
              <a:latin typeface="Palatino Linotype" panose="02040502050505030304" pitchFamily="18" charset="0"/>
            </a:rPr>
            <a:t>AF</a:t>
          </a:r>
        </a:p>
      </dsp:txBody>
      <dsp:txXfrm>
        <a:off x="3172220" y="1840540"/>
        <a:ext cx="1057758" cy="571830"/>
      </dsp:txXfrm>
    </dsp:sp>
    <dsp:sp modelId="{3D8E8F80-080E-44E1-AA92-C609C5A6065A}">
      <dsp:nvSpPr>
        <dsp:cNvPr id="0" name=""/>
        <dsp:cNvSpPr/>
      </dsp:nvSpPr>
      <dsp:spPr>
        <a:xfrm rot="5400000">
          <a:off x="3588391" y="2446064"/>
          <a:ext cx="225416" cy="273334"/>
        </a:xfrm>
        <a:prstGeom prst="rightArrow">
          <a:avLst>
            <a:gd name="adj1" fmla="val 60000"/>
            <a:gd name="adj2" fmla="val 50000"/>
          </a:avLst>
        </a:prstGeom>
        <a:solidFill>
          <a:schemeClr val="accent6">
            <a:lumMod val="20000"/>
            <a:lumOff val="80000"/>
          </a:schemeClr>
        </a:solidFill>
        <a:ln>
          <a:solidFill>
            <a:schemeClr val="accent6">
              <a:lumMod val="75000"/>
            </a:schemeClr>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 sz="1000" kern="1200">
            <a:latin typeface="Palatino Linotype" panose="02040502050505030304" pitchFamily="18" charset="0"/>
          </a:endParaRPr>
        </a:p>
      </dsp:txBody>
      <dsp:txXfrm rot="-5400000">
        <a:off x="3619100" y="2470023"/>
        <a:ext cx="164000" cy="157791"/>
      </dsp:txXfrm>
    </dsp:sp>
    <dsp:sp modelId="{0B6320F7-CD80-42A5-94E2-E2DC1A910313}">
      <dsp:nvSpPr>
        <dsp:cNvPr id="0" name=""/>
        <dsp:cNvSpPr/>
      </dsp:nvSpPr>
      <dsp:spPr>
        <a:xfrm>
          <a:off x="3154430" y="2730716"/>
          <a:ext cx="1093338" cy="607410"/>
        </a:xfrm>
        <a:prstGeom prst="roundRect">
          <a:avLst>
            <a:gd name="adj" fmla="val 10000"/>
          </a:avLst>
        </a:prstGeom>
        <a:solidFill>
          <a:schemeClr val="accent1">
            <a:lumMod val="40000"/>
            <a:lumOff val="6000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bg1"/>
              </a:solidFill>
              <a:latin typeface="Palatino Linotype" panose="02040502050505030304" pitchFamily="18" charset="0"/>
            </a:rPr>
            <a:t>GG</a:t>
          </a:r>
        </a:p>
      </dsp:txBody>
      <dsp:txXfrm>
        <a:off x="3172220" y="2748506"/>
        <a:ext cx="1057758" cy="571830"/>
      </dsp:txXfrm>
    </dsp:sp>
    <dsp:sp modelId="{426FB42E-4F00-44CF-9C2F-AA86C0086198}">
      <dsp:nvSpPr>
        <dsp:cNvPr id="0" name=""/>
        <dsp:cNvSpPr/>
      </dsp:nvSpPr>
      <dsp:spPr>
        <a:xfrm rot="5400000">
          <a:off x="3586029" y="3354886"/>
          <a:ext cx="230140" cy="273334"/>
        </a:xfrm>
        <a:prstGeom prst="rightArrow">
          <a:avLst>
            <a:gd name="adj1" fmla="val 60000"/>
            <a:gd name="adj2" fmla="val 50000"/>
          </a:avLst>
        </a:prstGeom>
        <a:solidFill>
          <a:schemeClr val="accent6">
            <a:lumMod val="20000"/>
            <a:lumOff val="80000"/>
          </a:schemeClr>
        </a:solidFill>
        <a:ln>
          <a:solidFill>
            <a:schemeClr val="accent6">
              <a:lumMod val="75000"/>
            </a:schemeClr>
          </a:solid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ES" sz="1000" kern="1200">
            <a:latin typeface="Palatino Linotype" panose="02040502050505030304" pitchFamily="18" charset="0"/>
          </a:endParaRPr>
        </a:p>
      </dsp:txBody>
      <dsp:txXfrm rot="-5400000">
        <a:off x="3619099" y="3376483"/>
        <a:ext cx="164000" cy="161098"/>
      </dsp:txXfrm>
    </dsp:sp>
    <dsp:sp modelId="{000E5DDC-DF2F-4F92-959E-063A63F50178}">
      <dsp:nvSpPr>
        <dsp:cNvPr id="0" name=""/>
        <dsp:cNvSpPr/>
      </dsp:nvSpPr>
      <dsp:spPr>
        <a:xfrm>
          <a:off x="3154430" y="3644981"/>
          <a:ext cx="1093338" cy="607410"/>
        </a:xfrm>
        <a:prstGeom prst="roundRect">
          <a:avLst>
            <a:gd name="adj" fmla="val 10000"/>
          </a:avLst>
        </a:prstGeom>
        <a:solidFill>
          <a:schemeClr val="accent1">
            <a:lumMod val="40000"/>
            <a:lumOff val="6000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err="1">
              <a:solidFill>
                <a:schemeClr val="bg1"/>
              </a:solidFill>
              <a:latin typeface="Palatino Linotype" panose="02040502050505030304" pitchFamily="18" charset="0"/>
            </a:rPr>
            <a:t>Oil</a:t>
          </a:r>
          <a:endParaRPr lang="es-ES" sz="2400" kern="1200" dirty="0">
            <a:solidFill>
              <a:schemeClr val="bg1"/>
            </a:solidFill>
            <a:latin typeface="Palatino Linotype" panose="02040502050505030304" pitchFamily="18" charset="0"/>
          </a:endParaRPr>
        </a:p>
      </dsp:txBody>
      <dsp:txXfrm>
        <a:off x="3172220" y="3662771"/>
        <a:ext cx="1057758" cy="571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7ECA-DF3E-4162-B767-99699592C000}">
      <dsp:nvSpPr>
        <dsp:cNvPr id="0" name=""/>
        <dsp:cNvSpPr/>
      </dsp:nvSpPr>
      <dsp:spPr>
        <a:xfrm>
          <a:off x="304819" y="580197"/>
          <a:ext cx="946810" cy="946810"/>
        </a:xfrm>
        <a:prstGeom prst="round2DiagRect">
          <a:avLst>
            <a:gd name="adj1" fmla="val 29727"/>
            <a:gd name="adj2" fmla="val 0"/>
          </a:avLst>
        </a:prstGeom>
        <a:solidFill>
          <a:srgbClr val="3960A7"/>
        </a:solidFill>
        <a:ln>
          <a:noFill/>
        </a:ln>
        <a:effectLst/>
      </dsp:spPr>
      <dsp:style>
        <a:lnRef idx="0">
          <a:scrgbClr r="0" g="0" b="0"/>
        </a:lnRef>
        <a:fillRef idx="1">
          <a:scrgbClr r="0" g="0" b="0"/>
        </a:fillRef>
        <a:effectRef idx="0">
          <a:scrgbClr r="0" g="0" b="0"/>
        </a:effectRef>
        <a:fontRef idx="minor"/>
      </dsp:style>
    </dsp:sp>
    <dsp:sp modelId="{97557EF3-EF31-4376-B239-5414A140D97F}">
      <dsp:nvSpPr>
        <dsp:cNvPr id="0" name=""/>
        <dsp:cNvSpPr/>
      </dsp:nvSpPr>
      <dsp:spPr>
        <a:xfrm>
          <a:off x="506598" y="781976"/>
          <a:ext cx="543251" cy="54325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50AD1-545B-4629-BBEE-ECEA95E117D0}">
      <dsp:nvSpPr>
        <dsp:cNvPr id="0" name=""/>
        <dsp:cNvSpPr/>
      </dsp:nvSpPr>
      <dsp:spPr>
        <a:xfrm>
          <a:off x="2150" y="1821916"/>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s-ES" sz="1200" b="0" i="0" kern="1200" dirty="0">
              <a:latin typeface="Palatino Linotype" panose="02040502050505030304" pitchFamily="18" charset="0"/>
            </a:rPr>
            <a:t>Color </a:t>
          </a:r>
          <a:r>
            <a:rPr lang="es-ES" sz="1200" b="0" i="0" kern="1200" dirty="0" err="1">
              <a:latin typeface="Palatino Linotype" panose="02040502050505030304" pitchFamily="18" charset="0"/>
            </a:rPr>
            <a:t>space</a:t>
          </a:r>
          <a:r>
            <a:rPr lang="es-ES" sz="1200" b="0" i="0" kern="1200" dirty="0">
              <a:latin typeface="Palatino Linotype" panose="02040502050505030304" pitchFamily="18" charset="0"/>
            </a:rPr>
            <a:t> CIEL*</a:t>
          </a:r>
          <a:r>
            <a:rPr lang="es-ES" sz="1200" b="0" i="0" kern="1200" cap="none" baseline="0" dirty="0">
              <a:latin typeface="Palatino Linotype" panose="02040502050505030304" pitchFamily="18" charset="0"/>
            </a:rPr>
            <a:t>a*b*</a:t>
          </a:r>
          <a:r>
            <a:rPr lang="es-ES" sz="1200" b="0" i="0" kern="1200" dirty="0">
              <a:latin typeface="Palatino Linotype" panose="02040502050505030304" pitchFamily="18" charset="0"/>
            </a:rPr>
            <a:t> </a:t>
          </a:r>
          <a:r>
            <a:rPr lang="es-ES" sz="1200" b="0" i="0" kern="1200" dirty="0" err="1">
              <a:latin typeface="Palatino Linotype" panose="02040502050505030304" pitchFamily="18" charset="0"/>
            </a:rPr>
            <a:t>on</a:t>
          </a:r>
          <a:r>
            <a:rPr lang="es-ES" sz="1200" b="0" i="0" kern="1200" dirty="0">
              <a:latin typeface="Palatino Linotype" panose="02040502050505030304" pitchFamily="18" charset="0"/>
            </a:rPr>
            <a:t> time 0 and 15.</a:t>
          </a:r>
          <a:endParaRPr lang="en-US" sz="1200" kern="1200" dirty="0">
            <a:latin typeface="Palatino Linotype" panose="02040502050505030304" pitchFamily="18" charset="0"/>
          </a:endParaRPr>
        </a:p>
      </dsp:txBody>
      <dsp:txXfrm>
        <a:off x="2150" y="1821916"/>
        <a:ext cx="1552148" cy="620859"/>
      </dsp:txXfrm>
    </dsp:sp>
    <dsp:sp modelId="{FA59C0E2-1F23-4B37-9AA5-17CEEEC37DD5}">
      <dsp:nvSpPr>
        <dsp:cNvPr id="0" name=""/>
        <dsp:cNvSpPr/>
      </dsp:nvSpPr>
      <dsp:spPr>
        <a:xfrm>
          <a:off x="2128594" y="580197"/>
          <a:ext cx="946810" cy="946810"/>
        </a:xfrm>
        <a:prstGeom prst="round2DiagRect">
          <a:avLst>
            <a:gd name="adj1" fmla="val 29727"/>
            <a:gd name="adj2" fmla="val 0"/>
          </a:avLst>
        </a:prstGeom>
        <a:solidFill>
          <a:srgbClr val="FFC000"/>
        </a:solidFill>
        <a:ln>
          <a:noFill/>
        </a:ln>
        <a:effectLst/>
      </dsp:spPr>
      <dsp:style>
        <a:lnRef idx="0">
          <a:scrgbClr r="0" g="0" b="0"/>
        </a:lnRef>
        <a:fillRef idx="1">
          <a:scrgbClr r="0" g="0" b="0"/>
        </a:fillRef>
        <a:effectRef idx="0">
          <a:scrgbClr r="0" g="0" b="0"/>
        </a:effectRef>
        <a:fontRef idx="minor"/>
      </dsp:style>
    </dsp:sp>
    <dsp:sp modelId="{127BAADF-8BE4-458D-B946-91E47D2AF1C7}">
      <dsp:nvSpPr>
        <dsp:cNvPr id="0" name=""/>
        <dsp:cNvSpPr/>
      </dsp:nvSpPr>
      <dsp:spPr>
        <a:xfrm>
          <a:off x="2330373" y="781976"/>
          <a:ext cx="543251" cy="5432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E57F6-6B0F-4001-BF77-15777CF31471}">
      <dsp:nvSpPr>
        <dsp:cNvPr id="0" name=""/>
        <dsp:cNvSpPr/>
      </dsp:nvSpPr>
      <dsp:spPr>
        <a:xfrm>
          <a:off x="1825925" y="1821916"/>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i="0" kern="1200" dirty="0">
              <a:latin typeface="Palatino Linotype" panose="02040502050505030304" pitchFamily="18" charset="0"/>
            </a:rPr>
            <a:t>Texture (</a:t>
          </a:r>
          <a:r>
            <a:rPr lang="en-US" sz="1200" b="0" i="0" kern="1200" dirty="0" err="1">
              <a:latin typeface="Palatino Linotype" panose="02040502050505030304" pitchFamily="18" charset="0"/>
            </a:rPr>
            <a:t>spreadability</a:t>
          </a:r>
          <a:r>
            <a:rPr lang="en-US" sz="1200" b="0" i="0" kern="1200" dirty="0">
              <a:latin typeface="Palatino Linotype" panose="02040502050505030304" pitchFamily="18" charset="0"/>
            </a:rPr>
            <a:t>) </a:t>
          </a:r>
          <a:endParaRPr lang="en-US" sz="1200" kern="1200" dirty="0">
            <a:latin typeface="Palatino Linotype" panose="02040502050505030304" pitchFamily="18" charset="0"/>
          </a:endParaRPr>
        </a:p>
      </dsp:txBody>
      <dsp:txXfrm>
        <a:off x="1825925" y="1821916"/>
        <a:ext cx="1552148" cy="620859"/>
      </dsp:txXfrm>
    </dsp:sp>
    <dsp:sp modelId="{73DEC3CA-DDFB-460E-8B42-D495EFDF9434}">
      <dsp:nvSpPr>
        <dsp:cNvPr id="0" name=""/>
        <dsp:cNvSpPr/>
      </dsp:nvSpPr>
      <dsp:spPr>
        <a:xfrm>
          <a:off x="3952368" y="580197"/>
          <a:ext cx="946810" cy="946810"/>
        </a:xfrm>
        <a:prstGeom prst="round2DiagRect">
          <a:avLst>
            <a:gd name="adj1" fmla="val 29727"/>
            <a:gd name="adj2" fmla="val 0"/>
          </a:avLst>
        </a:prstGeom>
        <a:solidFill>
          <a:srgbClr val="518415"/>
        </a:solidFill>
        <a:ln>
          <a:noFill/>
        </a:ln>
        <a:effectLst/>
      </dsp:spPr>
      <dsp:style>
        <a:lnRef idx="0">
          <a:scrgbClr r="0" g="0" b="0"/>
        </a:lnRef>
        <a:fillRef idx="1">
          <a:scrgbClr r="0" g="0" b="0"/>
        </a:fillRef>
        <a:effectRef idx="0">
          <a:scrgbClr r="0" g="0" b="0"/>
        </a:effectRef>
        <a:fontRef idx="minor"/>
      </dsp:style>
    </dsp:sp>
    <dsp:sp modelId="{3161601B-B7A0-48DB-9470-AF4EE371A9B5}">
      <dsp:nvSpPr>
        <dsp:cNvPr id="0" name=""/>
        <dsp:cNvSpPr/>
      </dsp:nvSpPr>
      <dsp:spPr>
        <a:xfrm>
          <a:off x="4154147" y="781976"/>
          <a:ext cx="543251" cy="5432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D920A-50FC-49A1-8372-49612DAD5132}">
      <dsp:nvSpPr>
        <dsp:cNvPr id="0" name=""/>
        <dsp:cNvSpPr/>
      </dsp:nvSpPr>
      <dsp:spPr>
        <a:xfrm>
          <a:off x="3649699" y="1821916"/>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i="0" kern="1200" dirty="0">
              <a:latin typeface="Palatino Linotype" panose="02040502050505030304" pitchFamily="18" charset="0"/>
            </a:rPr>
            <a:t>Emulsion stability on time 0 and 15.</a:t>
          </a:r>
          <a:endParaRPr lang="en-US" sz="1200" kern="1200" dirty="0">
            <a:latin typeface="Palatino Linotype" panose="02040502050505030304" pitchFamily="18" charset="0"/>
          </a:endParaRPr>
        </a:p>
      </dsp:txBody>
      <dsp:txXfrm>
        <a:off x="3649699" y="1821916"/>
        <a:ext cx="1552148" cy="620859"/>
      </dsp:txXfrm>
    </dsp:sp>
    <dsp:sp modelId="{21537BBD-97F5-408A-8B7A-DBFFD75106FE}">
      <dsp:nvSpPr>
        <dsp:cNvPr id="0" name=""/>
        <dsp:cNvSpPr/>
      </dsp:nvSpPr>
      <dsp:spPr>
        <a:xfrm>
          <a:off x="5776142" y="580197"/>
          <a:ext cx="946810" cy="946810"/>
        </a:xfrm>
        <a:prstGeom prst="round2DiagRect">
          <a:avLst>
            <a:gd name="adj1" fmla="val 29727"/>
            <a:gd name="adj2" fmla="val 0"/>
          </a:avLst>
        </a:prstGeom>
        <a:solidFill>
          <a:srgbClr val="B3393C"/>
        </a:solidFill>
        <a:ln>
          <a:noFill/>
        </a:ln>
        <a:effectLst/>
      </dsp:spPr>
      <dsp:style>
        <a:lnRef idx="0">
          <a:scrgbClr r="0" g="0" b="0"/>
        </a:lnRef>
        <a:fillRef idx="1">
          <a:scrgbClr r="0" g="0" b="0"/>
        </a:fillRef>
        <a:effectRef idx="0">
          <a:scrgbClr r="0" g="0" b="0"/>
        </a:effectRef>
        <a:fontRef idx="minor"/>
      </dsp:style>
    </dsp:sp>
    <dsp:sp modelId="{B3BBDC10-75A6-45B0-BF6D-33BB42ECA84D}">
      <dsp:nvSpPr>
        <dsp:cNvPr id="0" name=""/>
        <dsp:cNvSpPr/>
      </dsp:nvSpPr>
      <dsp:spPr>
        <a:xfrm>
          <a:off x="5977922" y="781976"/>
          <a:ext cx="543251" cy="543251"/>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AD143-85B2-4BD9-829A-4A63BBCDF25A}">
      <dsp:nvSpPr>
        <dsp:cNvPr id="0" name=""/>
        <dsp:cNvSpPr/>
      </dsp:nvSpPr>
      <dsp:spPr>
        <a:xfrm>
          <a:off x="5473473" y="1821916"/>
          <a:ext cx="1552148" cy="6208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i="0" kern="1200" dirty="0">
              <a:latin typeface="Palatino Linotype" panose="02040502050505030304" pitchFamily="18" charset="0"/>
            </a:rPr>
            <a:t>Oxidation by TBARs on time o and 15.</a:t>
          </a:r>
          <a:endParaRPr lang="en-US" sz="1200" kern="1200" dirty="0">
            <a:latin typeface="Palatino Linotype" panose="02040502050505030304" pitchFamily="18" charset="0"/>
          </a:endParaRPr>
        </a:p>
      </dsp:txBody>
      <dsp:txXfrm>
        <a:off x="5473473" y="1821916"/>
        <a:ext cx="1552148" cy="6208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A96DE9-D958-4717-B0BD-9E7B1830CCC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0E6D93-D600-4EEF-ACA9-6DA68167B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3C00331-4632-4CD4-B2A6-588CD2E7DE7F}"/>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5" name="Marcador de pie de página 4">
            <a:extLst>
              <a:ext uri="{FF2B5EF4-FFF2-40B4-BE49-F238E27FC236}">
                <a16:creationId xmlns:a16="http://schemas.microsoft.com/office/drawing/2014/main" id="{67F57C3B-DBE6-4C3E-94C6-D5ADE9C944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6B563F-6248-48E9-A123-1A5ABBF70DD0}"/>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2231237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9B8A02-DE2F-49F0-9132-28C8ABD500A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721E316-5E52-4282-9655-4500E4865B1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DCA8D5-0EAE-404A-9A97-8753259806A0}"/>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5" name="Marcador de pie de página 4">
            <a:extLst>
              <a:ext uri="{FF2B5EF4-FFF2-40B4-BE49-F238E27FC236}">
                <a16:creationId xmlns:a16="http://schemas.microsoft.com/office/drawing/2014/main" id="{B2A02653-BB5F-4AD7-BD5F-38FAFD9524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81B91B-BBB5-4EB3-A91C-1377338A8342}"/>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306726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BE3C801-7FEE-4E32-BC68-405AFF0817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7BED67F-423D-4EF6-92B7-FE5D474162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0A896D-5B6B-4609-896D-4D180135C087}"/>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5" name="Marcador de pie de página 4">
            <a:extLst>
              <a:ext uri="{FF2B5EF4-FFF2-40B4-BE49-F238E27FC236}">
                <a16:creationId xmlns:a16="http://schemas.microsoft.com/office/drawing/2014/main" id="{E78AF453-0DD1-4BF3-8F16-A52B2A336C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811BCD0-9A1D-4406-9F12-C9B1CA0CBD5D}"/>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3019943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287D58-363E-43D8-95D6-6712109B043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19E74D6-DC03-44A6-8C51-A777B734956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77C3A0-BB22-431D-9867-1FCB4B3D340A}"/>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5" name="Marcador de pie de página 4">
            <a:extLst>
              <a:ext uri="{FF2B5EF4-FFF2-40B4-BE49-F238E27FC236}">
                <a16:creationId xmlns:a16="http://schemas.microsoft.com/office/drawing/2014/main" id="{06049451-0B54-406E-83AB-1B9DF33D19F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C44277-5FD3-4913-A1E1-4E3E8744C36F}"/>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88411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70D351-43B7-43AC-907A-CF6F124F195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AEC938C-A596-4A65-BB37-1BD9A6D289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591A015-4ECA-45B9-870D-5542AB0BF3F1}"/>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5" name="Marcador de pie de página 4">
            <a:extLst>
              <a:ext uri="{FF2B5EF4-FFF2-40B4-BE49-F238E27FC236}">
                <a16:creationId xmlns:a16="http://schemas.microsoft.com/office/drawing/2014/main" id="{77521A01-747B-4CA1-9B84-750210D87C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C9EF6D-1719-4877-9975-2F450C37D9DC}"/>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111226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F14E49-2A5B-44BA-A71A-3D6F3F35CE7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221E3B-3D06-45B4-BFF0-008D1605946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E7EF62-D26F-44BF-B586-674A5CE72D6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D1A890B-82F1-4D8B-8AC4-F4E17D4B00B3}"/>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6" name="Marcador de pie de página 5">
            <a:extLst>
              <a:ext uri="{FF2B5EF4-FFF2-40B4-BE49-F238E27FC236}">
                <a16:creationId xmlns:a16="http://schemas.microsoft.com/office/drawing/2014/main" id="{1431F759-4C67-4303-9249-80FCB9863F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8F3ED10-2D94-4A62-A0DE-9657ED713DBA}"/>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184264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1977D0-0B34-4A38-B81D-70AD89E2C7A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8903C16-0B1E-4D94-88D0-D13D4BA34A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13CB81-1325-464A-9B7F-A05E6D25A34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0411011-ED38-49FF-8CB3-FE7C3CEE1C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0535B5-3213-40F2-9150-762D3656820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35B3798-EE34-4F3F-9362-96C1AF0831E7}"/>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8" name="Marcador de pie de página 7">
            <a:extLst>
              <a:ext uri="{FF2B5EF4-FFF2-40B4-BE49-F238E27FC236}">
                <a16:creationId xmlns:a16="http://schemas.microsoft.com/office/drawing/2014/main" id="{A016FE06-2EFE-46A0-B818-B6E10CA773A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E707215-CF7D-4E11-9FDD-27A184CE3331}"/>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110542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DFC5EB-DEFA-4DA7-ABC3-C6FC23D92E8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C796E7F-E7C6-48E4-9550-F34E9AE00BC3}"/>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4" name="Marcador de pie de página 3">
            <a:extLst>
              <a:ext uri="{FF2B5EF4-FFF2-40B4-BE49-F238E27FC236}">
                <a16:creationId xmlns:a16="http://schemas.microsoft.com/office/drawing/2014/main" id="{BFB08243-AD45-4E34-83AE-9364B6CF542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306CFFC-F43B-4617-AE07-6D146264FEBE}"/>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256526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A4118C-2AF6-4980-865C-C61BCB66843C}"/>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3" name="Marcador de pie de página 2">
            <a:extLst>
              <a:ext uri="{FF2B5EF4-FFF2-40B4-BE49-F238E27FC236}">
                <a16:creationId xmlns:a16="http://schemas.microsoft.com/office/drawing/2014/main" id="{3CF4DBA2-FE2D-43F6-A17F-036807117B5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3DBF41C-7098-439E-8738-42AC9D413816}"/>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352217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8594CC-4742-4F9C-B1B4-67A6BB68E1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05F827-3B1A-4F16-A2CF-5E08B0A4FE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601B9A4-00D3-4D06-82A1-747D6E844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271ADE-E07F-4C86-9590-AF4F170ACB89}"/>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6" name="Marcador de pie de página 5">
            <a:extLst>
              <a:ext uri="{FF2B5EF4-FFF2-40B4-BE49-F238E27FC236}">
                <a16:creationId xmlns:a16="http://schemas.microsoft.com/office/drawing/2014/main" id="{4764574C-C483-4A3B-8D55-D723787CBF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A18CE88-50AA-4D29-B1BC-A362E98343F5}"/>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4215831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76EC67-5797-4965-B33A-C104CD7CB3A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0ADA39A-DB57-4215-ACB1-A9887E1E05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F1105CD-20B0-49CB-842F-F15B66E11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FDE5BA9-7B6B-4036-BE1C-2EF602BE33D6}"/>
              </a:ext>
            </a:extLst>
          </p:cNvPr>
          <p:cNvSpPr>
            <a:spLocks noGrp="1"/>
          </p:cNvSpPr>
          <p:nvPr>
            <p:ph type="dt" sz="half" idx="10"/>
          </p:nvPr>
        </p:nvSpPr>
        <p:spPr/>
        <p:txBody>
          <a:bodyPr/>
          <a:lstStyle/>
          <a:p>
            <a:fld id="{3D68C276-6280-4122-B7E6-202896910ED1}" type="datetimeFigureOut">
              <a:rPr lang="es-ES" smtClean="0"/>
              <a:t>24/10/2020</a:t>
            </a:fld>
            <a:endParaRPr lang="es-ES"/>
          </a:p>
        </p:txBody>
      </p:sp>
      <p:sp>
        <p:nvSpPr>
          <p:cNvPr id="6" name="Marcador de pie de página 5">
            <a:extLst>
              <a:ext uri="{FF2B5EF4-FFF2-40B4-BE49-F238E27FC236}">
                <a16:creationId xmlns:a16="http://schemas.microsoft.com/office/drawing/2014/main" id="{A493AEAA-5AE4-4177-A408-BB6E632ACE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8644B8-534C-44BA-BCB0-C51312DD12AF}"/>
              </a:ext>
            </a:extLst>
          </p:cNvPr>
          <p:cNvSpPr>
            <a:spLocks noGrp="1"/>
          </p:cNvSpPr>
          <p:nvPr>
            <p:ph type="sldNum" sz="quarter" idx="12"/>
          </p:nvPr>
        </p:nvSpPr>
        <p:spPr/>
        <p:txBody>
          <a:bodyPr/>
          <a:lstStyle/>
          <a:p>
            <a:fld id="{7BCC92BE-EB68-4173-84E3-16C28600D94C}" type="slidenum">
              <a:rPr lang="es-ES" smtClean="0"/>
              <a:t>‹Nº›</a:t>
            </a:fld>
            <a:endParaRPr lang="es-ES"/>
          </a:p>
        </p:txBody>
      </p:sp>
    </p:spTree>
    <p:extLst>
      <p:ext uri="{BB962C8B-B14F-4D97-AF65-F5344CB8AC3E}">
        <p14:creationId xmlns:p14="http://schemas.microsoft.com/office/powerpoint/2010/main" val="4058177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CC83BF-552E-4BFB-975A-9BD34E67C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28F60F1-34C5-4D49-B5E0-EB3C6C8A7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53D9F44-A6B4-444F-B101-2F3D51E365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8C276-6280-4122-B7E6-202896910ED1}" type="datetimeFigureOut">
              <a:rPr lang="es-ES" smtClean="0"/>
              <a:t>24/10/2020</a:t>
            </a:fld>
            <a:endParaRPr lang="es-ES"/>
          </a:p>
        </p:txBody>
      </p:sp>
      <p:sp>
        <p:nvSpPr>
          <p:cNvPr id="5" name="Marcador de pie de página 4">
            <a:extLst>
              <a:ext uri="{FF2B5EF4-FFF2-40B4-BE49-F238E27FC236}">
                <a16:creationId xmlns:a16="http://schemas.microsoft.com/office/drawing/2014/main" id="{B4B61699-BECC-4DE1-AA21-DEA1807360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D4AF0D-D015-4A55-8368-A2673B85A8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CC92BE-EB68-4173-84E3-16C28600D94C}" type="slidenum">
              <a:rPr lang="es-ES" smtClean="0"/>
              <a:t>‹Nº›</a:t>
            </a:fld>
            <a:endParaRPr lang="es-ES"/>
          </a:p>
        </p:txBody>
      </p:sp>
    </p:spTree>
    <p:extLst>
      <p:ext uri="{BB962C8B-B14F-4D97-AF65-F5344CB8AC3E}">
        <p14:creationId xmlns:p14="http://schemas.microsoft.com/office/powerpoint/2010/main" val="2665608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1.xml"/><Relationship Id="rId14"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7DBEC00-A5DD-4F3E-99DE-C9ABFD35A7ED}"/>
              </a:ext>
            </a:extLst>
          </p:cNvPr>
          <p:cNvPicPr/>
          <p:nvPr/>
        </p:nvPicPr>
        <p:blipFill>
          <a:blip r:embed="rId2"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bwMode="auto">
          <a:xfrm>
            <a:off x="9987454" y="4629329"/>
            <a:ext cx="1959498" cy="1878599"/>
          </a:xfrm>
          <a:prstGeom prst="rect">
            <a:avLst/>
          </a:prstGeom>
          <a:noFill/>
        </p:spPr>
      </p:pic>
      <p:sp>
        <p:nvSpPr>
          <p:cNvPr id="5" name="Rectángulo 4">
            <a:extLst>
              <a:ext uri="{FF2B5EF4-FFF2-40B4-BE49-F238E27FC236}">
                <a16:creationId xmlns:a16="http://schemas.microsoft.com/office/drawing/2014/main" id="{A3529819-13EB-4828-B3D9-FB1DD89AE1B7}"/>
              </a:ext>
            </a:extLst>
          </p:cNvPr>
          <p:cNvSpPr/>
          <p:nvPr/>
        </p:nvSpPr>
        <p:spPr>
          <a:xfrm>
            <a:off x="1224797" y="3429000"/>
            <a:ext cx="9021452" cy="1200329"/>
          </a:xfrm>
          <a:prstGeom prst="rect">
            <a:avLst/>
          </a:prstGeom>
          <a:ln w="28575">
            <a:solidFill>
              <a:schemeClr val="accent1">
                <a:lumMod val="75000"/>
              </a:schemeClr>
            </a:solidFill>
          </a:ln>
        </p:spPr>
        <p:txBody>
          <a:bodyPr wrap="square">
            <a:spAutoFit/>
          </a:bodyPr>
          <a:lstStyle/>
          <a:p>
            <a:pPr algn="ctr"/>
            <a:r>
              <a:rPr lang="en-US" sz="3600" b="1" dirty="0">
                <a:solidFill>
                  <a:srgbClr val="000000"/>
                </a:solidFill>
                <a:latin typeface="Palatino Linotype" panose="02040502050505030304" pitchFamily="18" charset="0"/>
                <a:ea typeface="Times New Roman" panose="02020603050405020304" pitchFamily="18" charset="0"/>
              </a:rPr>
              <a:t>Gelled Emulsions based on Amaranth Flour with Hemp and Sesame Oils</a:t>
            </a:r>
            <a:endParaRPr lang="es-ES" sz="3600" b="1" dirty="0">
              <a:latin typeface="Palatino Linotype" panose="02040502050505030304" pitchFamily="18" charset="0"/>
            </a:endParaRPr>
          </a:p>
        </p:txBody>
      </p:sp>
      <p:grpSp>
        <p:nvGrpSpPr>
          <p:cNvPr id="23" name="Grupo 22">
            <a:extLst>
              <a:ext uri="{FF2B5EF4-FFF2-40B4-BE49-F238E27FC236}">
                <a16:creationId xmlns:a16="http://schemas.microsoft.com/office/drawing/2014/main" id="{54593007-B245-446A-9390-0AA1628C90A1}"/>
              </a:ext>
            </a:extLst>
          </p:cNvPr>
          <p:cNvGrpSpPr/>
          <p:nvPr/>
        </p:nvGrpSpPr>
        <p:grpSpPr>
          <a:xfrm>
            <a:off x="1" y="0"/>
            <a:ext cx="12192000" cy="2280108"/>
            <a:chOff x="608649" y="3048119"/>
            <a:chExt cx="8821101" cy="1972190"/>
          </a:xfrm>
        </p:grpSpPr>
        <p:pic>
          <p:nvPicPr>
            <p:cNvPr id="24" name="Imagen 23">
              <a:extLst>
                <a:ext uri="{FF2B5EF4-FFF2-40B4-BE49-F238E27FC236}">
                  <a16:creationId xmlns:a16="http://schemas.microsoft.com/office/drawing/2014/main" id="{DC6864C6-20BB-4345-B139-4D1B2480CAB2}"/>
                </a:ext>
              </a:extLst>
            </p:cNvPr>
            <p:cNvPicPr>
              <a:picLocks noChangeAspect="1"/>
            </p:cNvPicPr>
            <p:nvPr/>
          </p:nvPicPr>
          <p:blipFill rotWithShape="1">
            <a:blip r:embed="rId3"/>
            <a:srcRect l="3083" t="24742" r="5416" b="50670"/>
            <a:stretch/>
          </p:blipFill>
          <p:spPr>
            <a:xfrm>
              <a:off x="608649" y="3048119"/>
              <a:ext cx="8821101" cy="1333381"/>
            </a:xfrm>
            <a:prstGeom prst="rect">
              <a:avLst/>
            </a:prstGeom>
          </p:spPr>
        </p:pic>
        <p:pic>
          <p:nvPicPr>
            <p:cNvPr id="25" name="Imagen 24">
              <a:extLst>
                <a:ext uri="{FF2B5EF4-FFF2-40B4-BE49-F238E27FC236}">
                  <a16:creationId xmlns:a16="http://schemas.microsoft.com/office/drawing/2014/main" id="{2155EC15-20B6-4310-9A73-05FBC621B054}"/>
                </a:ext>
              </a:extLst>
            </p:cNvPr>
            <p:cNvPicPr>
              <a:picLocks noChangeAspect="1"/>
            </p:cNvPicPr>
            <p:nvPr/>
          </p:nvPicPr>
          <p:blipFill rotWithShape="1">
            <a:blip r:embed="rId3"/>
            <a:srcRect l="3083" t="77257" r="5416" b="10963"/>
            <a:stretch/>
          </p:blipFill>
          <p:spPr>
            <a:xfrm>
              <a:off x="608649" y="4381500"/>
              <a:ext cx="8821101" cy="638809"/>
            </a:xfrm>
            <a:prstGeom prst="rect">
              <a:avLst/>
            </a:prstGeom>
          </p:spPr>
        </p:pic>
      </p:grpSp>
      <p:sp>
        <p:nvSpPr>
          <p:cNvPr id="9" name="CuadroTexto 8">
            <a:extLst>
              <a:ext uri="{FF2B5EF4-FFF2-40B4-BE49-F238E27FC236}">
                <a16:creationId xmlns:a16="http://schemas.microsoft.com/office/drawing/2014/main" id="{825A9755-8D48-4572-9EE8-CCA341F9E32A}"/>
              </a:ext>
            </a:extLst>
          </p:cNvPr>
          <p:cNvSpPr txBox="1"/>
          <p:nvPr/>
        </p:nvSpPr>
        <p:spPr>
          <a:xfrm>
            <a:off x="1224797" y="5452529"/>
            <a:ext cx="8243053" cy="923330"/>
          </a:xfrm>
          <a:prstGeom prst="rect">
            <a:avLst/>
          </a:prstGeom>
          <a:noFill/>
        </p:spPr>
        <p:txBody>
          <a:bodyPr wrap="square" rtlCol="0">
            <a:spAutoFit/>
          </a:bodyPr>
          <a:lstStyle/>
          <a:p>
            <a:pPr algn="ctr"/>
            <a:r>
              <a:rPr lang="es-ES"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Carmen María Botella-Martínez, Juana Fernández-López, José Ángel Pérez-Álvarez</a:t>
            </a:r>
            <a:r>
              <a:rPr lang="es-ES" sz="18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r>
              <a:rPr lang="es-ES" sz="18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and Manuel Viuda-Martos. </a:t>
            </a:r>
          </a:p>
          <a:p>
            <a:pPr algn="ctr"/>
            <a:endParaRPr lang="es-ES" dirty="0"/>
          </a:p>
        </p:txBody>
      </p:sp>
    </p:spTree>
    <p:extLst>
      <p:ext uri="{BB962C8B-B14F-4D97-AF65-F5344CB8AC3E}">
        <p14:creationId xmlns:p14="http://schemas.microsoft.com/office/powerpoint/2010/main" val="10911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a:extLst>
              <a:ext uri="{FF2B5EF4-FFF2-40B4-BE49-F238E27FC236}">
                <a16:creationId xmlns:a16="http://schemas.microsoft.com/office/drawing/2014/main" id="{069A3996-7545-4567-91AE-C49E9E930A1E}"/>
              </a:ext>
            </a:extLst>
          </p:cNvPr>
          <p:cNvSpPr/>
          <p:nvPr/>
        </p:nvSpPr>
        <p:spPr>
          <a:xfrm>
            <a:off x="1179226" y="826680"/>
            <a:ext cx="98335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rgbClr val="FFFFFF"/>
                </a:solidFill>
                <a:latin typeface="+mj-lt"/>
                <a:ea typeface="+mj-ea"/>
                <a:cs typeface="+mj-cs"/>
              </a:rPr>
              <a:t>Conclusions</a:t>
            </a:r>
          </a:p>
        </p:txBody>
      </p:sp>
      <p:sp>
        <p:nvSpPr>
          <p:cNvPr id="5" name="Rectángulo 4">
            <a:extLst>
              <a:ext uri="{FF2B5EF4-FFF2-40B4-BE49-F238E27FC236}">
                <a16:creationId xmlns:a16="http://schemas.microsoft.com/office/drawing/2014/main" id="{4B1A8FF4-0C5B-45B5-9E2F-45CBFEA30562}"/>
              </a:ext>
            </a:extLst>
          </p:cNvPr>
          <p:cNvSpPr/>
          <p:nvPr/>
        </p:nvSpPr>
        <p:spPr>
          <a:xfrm>
            <a:off x="1179226" y="3092970"/>
            <a:ext cx="9833548" cy="2693976"/>
          </a:xfrm>
          <a:prstGeom prst="rect">
            <a:avLst/>
          </a:prstGeom>
        </p:spPr>
        <p:txBody>
          <a:bodyPr vert="horz" lIns="91440" tIns="45720" rIns="91440" bIns="45720" rtlCol="0">
            <a:normAutofit/>
          </a:bodyPr>
          <a:lstStyle/>
          <a:p>
            <a:pPr algn="just">
              <a:lnSpc>
                <a:spcPct val="90000"/>
              </a:lnSpc>
              <a:spcAft>
                <a:spcPts val="600"/>
              </a:spcAft>
            </a:pPr>
            <a:r>
              <a:rPr lang="en-US" sz="3000" dirty="0">
                <a:solidFill>
                  <a:srgbClr val="000000"/>
                </a:solidFill>
                <a:latin typeface="Palatino Linotype" panose="02040502050505030304" pitchFamily="18" charset="0"/>
              </a:rPr>
              <a:t>Despite this, gelled emulsions could be a potential alternative for their application in the development of functional foods. So, in future studies could investigate the use of oil in water gelled emulsion prepared with healthier combinations of pseudo-cereal flour with seed oils as possible future fat replacer.</a:t>
            </a:r>
          </a:p>
        </p:txBody>
      </p:sp>
      <p:pic>
        <p:nvPicPr>
          <p:cNvPr id="2" name="Imagen 1">
            <a:extLst>
              <a:ext uri="{FF2B5EF4-FFF2-40B4-BE49-F238E27FC236}">
                <a16:creationId xmlns:a16="http://schemas.microsoft.com/office/drawing/2014/main" id="{F53AFC3C-B22E-4F8B-8A7E-5E5C0EFDD665}"/>
              </a:ext>
            </a:extLst>
          </p:cNvPr>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bwMode="auto">
          <a:xfrm>
            <a:off x="0" y="0"/>
            <a:ext cx="1121790" cy="1256631"/>
          </a:xfrm>
          <a:prstGeom prst="rect">
            <a:avLst/>
          </a:prstGeom>
          <a:noFill/>
        </p:spPr>
      </p:pic>
      <p:pic>
        <p:nvPicPr>
          <p:cNvPr id="6" name="Imagen 5">
            <a:extLst>
              <a:ext uri="{FF2B5EF4-FFF2-40B4-BE49-F238E27FC236}">
                <a16:creationId xmlns:a16="http://schemas.microsoft.com/office/drawing/2014/main" id="{655D1188-F318-4DA6-9138-6D0CA2FEC62B}"/>
              </a:ext>
            </a:extLst>
          </p:cNvPr>
          <p:cNvPicPr>
            <a:picLocks noChangeAspect="1"/>
          </p:cNvPicPr>
          <p:nvPr/>
        </p:nvPicPr>
        <p:blipFill rotWithShape="1">
          <a:blip r:embed="rId4"/>
          <a:srcRect l="4726" t="27942" r="83335" b="52014"/>
          <a:stretch/>
        </p:blipFill>
        <p:spPr>
          <a:xfrm>
            <a:off x="10272383" y="137529"/>
            <a:ext cx="1139240" cy="900000"/>
          </a:xfrm>
          <a:prstGeom prst="rect">
            <a:avLst/>
          </a:prstGeom>
        </p:spPr>
      </p:pic>
    </p:spTree>
    <p:extLst>
      <p:ext uri="{BB962C8B-B14F-4D97-AF65-F5344CB8AC3E}">
        <p14:creationId xmlns:p14="http://schemas.microsoft.com/office/powerpoint/2010/main" val="3030308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E152701-AACA-4B72-9A8E-0F41C7FCE390}"/>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1649077" y="1864214"/>
            <a:ext cx="3217333" cy="321733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80BA0766-15D0-4F93-846A-465B1489138D}"/>
              </a:ext>
            </a:extLst>
          </p:cNvPr>
          <p:cNvSpPr>
            <a:spLocks noGrp="1"/>
          </p:cNvSpPr>
          <p:nvPr>
            <p:ph idx="1"/>
          </p:nvPr>
        </p:nvSpPr>
        <p:spPr>
          <a:xfrm>
            <a:off x="6234868" y="1820369"/>
            <a:ext cx="5217173" cy="4351338"/>
          </a:xfrm>
        </p:spPr>
        <p:txBody>
          <a:bodyPr>
            <a:noAutofit/>
          </a:bodyPr>
          <a:lstStyle/>
          <a:p>
            <a:pPr marL="0" indent="0" algn="ctr">
              <a:buNone/>
            </a:pPr>
            <a:r>
              <a:rPr lang="en-US" altLang="es-ES" sz="8000" u="sng" dirty="0">
                <a:latin typeface="Palatino Linotype" panose="02040502050505030304" pitchFamily="18" charset="0"/>
                <a:ea typeface="+mj-ea"/>
                <a:cs typeface="+mj-cs"/>
              </a:rPr>
              <a:t>Thank you for your attention</a:t>
            </a:r>
            <a:r>
              <a:rPr lang="en-US" altLang="es-ES" sz="8000" u="sng" dirty="0">
                <a:latin typeface="+mj-lt"/>
                <a:ea typeface="+mj-ea"/>
                <a:cs typeface="+mj-cs"/>
              </a:rPr>
              <a:t>
</a:t>
            </a:r>
            <a:endParaRPr lang="es-ES" sz="8000" dirty="0"/>
          </a:p>
        </p:txBody>
      </p:sp>
    </p:spTree>
    <p:extLst>
      <p:ext uri="{BB962C8B-B14F-4D97-AF65-F5344CB8AC3E}">
        <p14:creationId xmlns:p14="http://schemas.microsoft.com/office/powerpoint/2010/main" val="1875226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C4B63167-A7CC-48E1-A6E1-E9A83CF9AFC0}"/>
              </a:ext>
            </a:extLst>
          </p:cNvPr>
          <p:cNvPicPr>
            <a:picLocks noChangeAspect="1"/>
          </p:cNvPicPr>
          <p:nvPr/>
        </p:nvPicPr>
        <p:blipFill rotWithShape="1">
          <a:blip r:embed="rId2">
            <a:alphaModFix/>
          </a:blip>
          <a:srcRect l="36317" r="11182" b="-2"/>
          <a:stretch/>
        </p:blipFill>
        <p:spPr>
          <a:xfrm>
            <a:off x="3125968" y="2527222"/>
            <a:ext cx="3316388" cy="331638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28" name="Picture 4" descr="NutroActive Indian Gluten-free Amaranth Flour (Rajgira Atta), Packaging  Size: 100kg, Gluten Free, Rs 150 /kg | ID: 21743351188">
            <a:extLst>
              <a:ext uri="{FF2B5EF4-FFF2-40B4-BE49-F238E27FC236}">
                <a16:creationId xmlns:a16="http://schemas.microsoft.com/office/drawing/2014/main" id="{D8ED5043-D784-437A-B4F8-E6DC8429AD6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5011" r="-4" b="-4"/>
          <a:stretch/>
        </p:blipFill>
        <p:spPr bwMode="auto">
          <a:xfrm>
            <a:off x="1" y="1"/>
            <a:ext cx="4443799" cy="3776782"/>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A943E770-5F6B-44B2-A7E7-093891C39C0B}"/>
              </a:ext>
            </a:extLst>
          </p:cNvPr>
          <p:cNvPicPr>
            <a:picLocks noChangeAspect="1"/>
          </p:cNvPicPr>
          <p:nvPr/>
        </p:nvPicPr>
        <p:blipFill rotWithShape="1">
          <a:blip r:embed="rId4">
            <a:alphaModFix/>
          </a:blip>
          <a:srcRect l="12243" r="-4" b="-4"/>
          <a:stretch/>
        </p:blipFill>
        <p:spPr>
          <a:xfrm>
            <a:off x="20" y="3917273"/>
            <a:ext cx="344056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030" name="Picture 72">
            <a:extLst>
              <a:ext uri="{FF2B5EF4-FFF2-40B4-BE49-F238E27FC236}">
                <a16:creationId xmlns:a16="http://schemas.microsoft.com/office/drawing/2014/main" id="{DD257392-088E-4D55-B128-FFD59A895D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Rectángulo 3">
            <a:extLst>
              <a:ext uri="{FF2B5EF4-FFF2-40B4-BE49-F238E27FC236}">
                <a16:creationId xmlns:a16="http://schemas.microsoft.com/office/drawing/2014/main" id="{FE938FEC-B9DC-4C86-8E48-0F2485B1F522}"/>
              </a:ext>
            </a:extLst>
          </p:cNvPr>
          <p:cNvSpPr/>
          <p:nvPr/>
        </p:nvSpPr>
        <p:spPr>
          <a:xfrm>
            <a:off x="6738267" y="802955"/>
            <a:ext cx="4333814" cy="145405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kern="1200" dirty="0">
                <a:solidFill>
                  <a:srgbClr val="000000"/>
                </a:solidFill>
                <a:latin typeface="Palatino Linotype" panose="02040502050505030304" pitchFamily="18" charset="0"/>
                <a:ea typeface="+mj-ea"/>
                <a:cs typeface="+mj-cs"/>
              </a:rPr>
              <a:t>Objectives</a:t>
            </a:r>
          </a:p>
        </p:txBody>
      </p:sp>
      <p:sp>
        <p:nvSpPr>
          <p:cNvPr id="6" name="Rectángulo 5">
            <a:extLst>
              <a:ext uri="{FF2B5EF4-FFF2-40B4-BE49-F238E27FC236}">
                <a16:creationId xmlns:a16="http://schemas.microsoft.com/office/drawing/2014/main" id="{684FE456-8F5A-4D8E-8CD3-4BCD4570B34C}"/>
              </a:ext>
            </a:extLst>
          </p:cNvPr>
          <p:cNvSpPr/>
          <p:nvPr/>
        </p:nvSpPr>
        <p:spPr>
          <a:xfrm>
            <a:off x="6937884" y="1609355"/>
            <a:ext cx="4333468" cy="3639289"/>
          </a:xfrm>
          <a:prstGeom prst="rect">
            <a:avLst/>
          </a:prstGeom>
        </p:spPr>
        <p:txBody>
          <a:bodyPr vert="horz" lIns="91440" tIns="45720" rIns="91440" bIns="45720" rtlCol="0" anchor="ctr">
            <a:normAutofit/>
          </a:bodyPr>
          <a:lstStyle/>
          <a:p>
            <a:pPr algn="just">
              <a:lnSpc>
                <a:spcPct val="90000"/>
              </a:lnSpc>
              <a:spcAft>
                <a:spcPts val="600"/>
              </a:spcAft>
            </a:pPr>
            <a:r>
              <a:rPr lang="en-US" sz="3000" dirty="0">
                <a:solidFill>
                  <a:srgbClr val="000000"/>
                </a:solidFill>
                <a:latin typeface="Palatino Linotype" panose="02040502050505030304" pitchFamily="18" charset="0"/>
              </a:rPr>
              <a:t>The aim of this study was to develop oil-in-water (O/W) gelled emulsions formulated with hemp oil, sesame oil, amaranth flour and different gelling agents. </a:t>
            </a:r>
          </a:p>
        </p:txBody>
      </p:sp>
    </p:spTree>
    <p:extLst>
      <p:ext uri="{BB962C8B-B14F-4D97-AF65-F5344CB8AC3E}">
        <p14:creationId xmlns:p14="http://schemas.microsoft.com/office/powerpoint/2010/main" val="96842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Imagen 6" descr="Imagen que contiene tabla, alimentos, taza, comida&#10;&#10;Descripción generada automáticamente">
            <a:extLst>
              <a:ext uri="{FF2B5EF4-FFF2-40B4-BE49-F238E27FC236}">
                <a16:creationId xmlns:a16="http://schemas.microsoft.com/office/drawing/2014/main" id="{D5AA2266-0324-4E0B-9480-A7182C1DA9E6}"/>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20" y="10"/>
            <a:ext cx="6095980" cy="6857990"/>
          </a:xfrm>
          <a:prstGeom prst="rect">
            <a:avLst/>
          </a:prstGeom>
        </p:spPr>
      </p:pic>
      <p:pic>
        <p:nvPicPr>
          <p:cNvPr id="3" name="Imagen 2" descr="Imagen que contiene alimentos, taza, tabla, comida&#10;&#10;Descripción generada automáticamente">
            <a:extLst>
              <a:ext uri="{FF2B5EF4-FFF2-40B4-BE49-F238E27FC236}">
                <a16:creationId xmlns:a16="http://schemas.microsoft.com/office/drawing/2014/main" id="{CED35D70-3E6C-4B1B-9055-98321C419DBE}"/>
              </a:ext>
            </a:extLst>
          </p:cNvPr>
          <p:cNvPicPr>
            <a:picLocks noChangeAspect="1"/>
          </p:cNvPicPr>
          <p:nvPr/>
        </p:nvPicPr>
        <p:blipFill rotWithShape="1">
          <a:blip r:embed="rId3">
            <a:extLst>
              <a:ext uri="{28A0092B-C50C-407E-A947-70E740481C1C}">
                <a14:useLocalDpi xmlns:a14="http://schemas.microsoft.com/office/drawing/2010/main" val="0"/>
              </a:ext>
            </a:extLst>
          </a:blip>
          <a:srcRect l="40757" r="9243"/>
          <a:stretch/>
        </p:blipFill>
        <p:spPr>
          <a:xfrm>
            <a:off x="6096000" y="10"/>
            <a:ext cx="6096000" cy="6857990"/>
          </a:xfrm>
          <a:prstGeom prst="rect">
            <a:avLst/>
          </a:prstGeom>
        </p:spPr>
      </p:pic>
      <p:sp>
        <p:nvSpPr>
          <p:cNvPr id="20" name="Rectangle 19">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069A3996-7545-4567-91AE-C49E9E930A1E}"/>
              </a:ext>
            </a:extLst>
          </p:cNvPr>
          <p:cNvSpPr/>
          <p:nvPr/>
        </p:nvSpPr>
        <p:spPr>
          <a:xfrm>
            <a:off x="4286858" y="2761554"/>
            <a:ext cx="3618284"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b="1" kern="1200" dirty="0">
                <a:solidFill>
                  <a:schemeClr val="accent1">
                    <a:lumMod val="75000"/>
                  </a:schemeClr>
                </a:solidFill>
                <a:latin typeface="+mj-lt"/>
                <a:ea typeface="+mj-ea"/>
                <a:cs typeface="+mj-cs"/>
              </a:rPr>
              <a:t>Materials and Methods</a:t>
            </a:r>
          </a:p>
        </p:txBody>
      </p:sp>
      <p:sp>
        <p:nvSpPr>
          <p:cNvPr id="22" name="Frame 21">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5878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a:extLst>
              <a:ext uri="{FF2B5EF4-FFF2-40B4-BE49-F238E27FC236}">
                <a16:creationId xmlns:a16="http://schemas.microsoft.com/office/drawing/2014/main" id="{069A3996-7545-4567-91AE-C49E9E930A1E}"/>
              </a:ext>
            </a:extLst>
          </p:cNvPr>
          <p:cNvSpPr/>
          <p:nvPr/>
        </p:nvSpPr>
        <p:spPr>
          <a:xfrm>
            <a:off x="1179576" y="822960"/>
            <a:ext cx="9829800" cy="132588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rgbClr val="FFFFFF"/>
                </a:solidFill>
                <a:latin typeface="+mj-lt"/>
                <a:ea typeface="+mj-ea"/>
                <a:cs typeface="+mj-cs"/>
              </a:rPr>
              <a:t>Materials and Methods</a:t>
            </a:r>
            <a:endParaRPr lang="en-US" sz="4000" b="1" kern="1200" dirty="0">
              <a:solidFill>
                <a:srgbClr val="FFFFFF"/>
              </a:solidFill>
              <a:latin typeface="+mj-lt"/>
              <a:ea typeface="+mj-ea"/>
              <a:cs typeface="+mj-cs"/>
            </a:endParaRPr>
          </a:p>
        </p:txBody>
      </p:sp>
      <p:sp>
        <p:nvSpPr>
          <p:cNvPr id="5" name="Rectangle 1">
            <a:extLst>
              <a:ext uri="{FF2B5EF4-FFF2-40B4-BE49-F238E27FC236}">
                <a16:creationId xmlns:a16="http://schemas.microsoft.com/office/drawing/2014/main" id="{A42E2C55-FCF5-4120-9D59-52942775A6AC}"/>
              </a:ext>
            </a:extLst>
          </p:cNvPr>
          <p:cNvSpPr>
            <a:spLocks noChangeArrowheads="1"/>
          </p:cNvSpPr>
          <p:nvPr/>
        </p:nvSpPr>
        <p:spPr bwMode="auto">
          <a:xfrm>
            <a:off x="721759" y="5230875"/>
            <a:ext cx="10029653" cy="5591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R="0" lvl="0" algn="ctr" fontAlgn="base">
              <a:lnSpc>
                <a:spcPct val="90000"/>
              </a:lnSpc>
              <a:spcBef>
                <a:spcPct val="0"/>
              </a:spcBef>
              <a:spcAft>
                <a:spcPts val="600"/>
              </a:spcAft>
              <a:buClrTx/>
              <a:buSzTx/>
              <a:tabLst/>
            </a:pPr>
            <a:r>
              <a:rPr kumimoji="0" lang="en-US" altLang="es-ES" sz="1200" b="0" i="0" u="none" strike="noStrike" cap="none" normalizeH="0" baseline="30000" dirty="0">
                <a:ln>
                  <a:noFill/>
                </a:ln>
                <a:solidFill>
                  <a:srgbClr val="000000"/>
                </a:solidFill>
                <a:effectLst/>
              </a:rPr>
              <a:t>1</a:t>
            </a:r>
            <a:r>
              <a:rPr kumimoji="0" lang="en-US" altLang="es-ES" sz="1200" b="0" i="0" u="none" strike="noStrike" cap="none" normalizeH="0" dirty="0">
                <a:ln>
                  <a:noFill/>
                </a:ln>
                <a:solidFill>
                  <a:srgbClr val="000000"/>
                </a:solidFill>
                <a:effectLst/>
              </a:rPr>
              <a:t>GAH: Gelled emulsion of amaranth flour and hemp oil. GAS: gelled emulsion of amaranth flour and sesame oil. The results are expressed in g/100g. </a:t>
            </a:r>
          </a:p>
        </p:txBody>
      </p:sp>
      <p:pic>
        <p:nvPicPr>
          <p:cNvPr id="2" name="Imagen 1">
            <a:extLst>
              <a:ext uri="{FF2B5EF4-FFF2-40B4-BE49-F238E27FC236}">
                <a16:creationId xmlns:a16="http://schemas.microsoft.com/office/drawing/2014/main" id="{F53AFC3C-B22E-4F8B-8A7E-5E5C0EFDD665}"/>
              </a:ext>
            </a:extLst>
          </p:cNvPr>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bwMode="auto">
          <a:xfrm>
            <a:off x="0" y="0"/>
            <a:ext cx="1121790" cy="1256631"/>
          </a:xfrm>
          <a:prstGeom prst="rect">
            <a:avLst/>
          </a:prstGeom>
          <a:noFill/>
        </p:spPr>
      </p:pic>
      <p:pic>
        <p:nvPicPr>
          <p:cNvPr id="6" name="Imagen 5">
            <a:extLst>
              <a:ext uri="{FF2B5EF4-FFF2-40B4-BE49-F238E27FC236}">
                <a16:creationId xmlns:a16="http://schemas.microsoft.com/office/drawing/2014/main" id="{655D1188-F318-4DA6-9138-6D0CA2FEC62B}"/>
              </a:ext>
            </a:extLst>
          </p:cNvPr>
          <p:cNvPicPr>
            <a:picLocks noChangeAspect="1"/>
          </p:cNvPicPr>
          <p:nvPr/>
        </p:nvPicPr>
        <p:blipFill rotWithShape="1">
          <a:blip r:embed="rId4"/>
          <a:srcRect l="4726" t="27942" r="83335" b="52014"/>
          <a:stretch/>
        </p:blipFill>
        <p:spPr>
          <a:xfrm>
            <a:off x="10272383" y="137529"/>
            <a:ext cx="1139240" cy="900000"/>
          </a:xfrm>
          <a:prstGeom prst="rect">
            <a:avLst/>
          </a:prstGeom>
        </p:spPr>
      </p:pic>
      <p:sp>
        <p:nvSpPr>
          <p:cNvPr id="8" name="CuadroTexto 7">
            <a:extLst>
              <a:ext uri="{FF2B5EF4-FFF2-40B4-BE49-F238E27FC236}">
                <a16:creationId xmlns:a16="http://schemas.microsoft.com/office/drawing/2014/main" id="{5DB2978E-BF9C-4323-8194-297AA88A5BA7}"/>
              </a:ext>
            </a:extLst>
          </p:cNvPr>
          <p:cNvSpPr txBox="1"/>
          <p:nvPr/>
        </p:nvSpPr>
        <p:spPr>
          <a:xfrm>
            <a:off x="1069537" y="3113292"/>
            <a:ext cx="9202846" cy="424732"/>
          </a:xfrm>
          <a:prstGeom prst="rect">
            <a:avLst/>
          </a:prstGeom>
          <a:noFill/>
        </p:spPr>
        <p:txBody>
          <a:bodyPr wrap="square">
            <a:spAutoFit/>
          </a:bodyPr>
          <a:lstStyle/>
          <a:p>
            <a:pPr marR="0" lvl="0" algn="ctr" fontAlgn="base">
              <a:lnSpc>
                <a:spcPct val="90000"/>
              </a:lnSpc>
              <a:spcBef>
                <a:spcPct val="0"/>
              </a:spcBef>
              <a:spcAft>
                <a:spcPts val="600"/>
              </a:spcAft>
              <a:buClrTx/>
              <a:buSzTx/>
              <a:tabLst/>
            </a:pPr>
            <a:r>
              <a:rPr kumimoji="0" lang="en-US" altLang="es-ES" sz="2400" b="1" i="0" u="none" strike="noStrike" cap="none" normalizeH="0" baseline="0" dirty="0">
                <a:ln>
                  <a:noFill/>
                </a:ln>
                <a:solidFill>
                  <a:srgbClr val="000000"/>
                </a:solidFill>
                <a:effectLst/>
                <a:latin typeface="Calibri cuerpo"/>
              </a:rPr>
              <a:t>Formulation of hemp and sesame oils-in-water emulsion gels.</a:t>
            </a:r>
          </a:p>
        </p:txBody>
      </p:sp>
      <p:graphicFrame>
        <p:nvGraphicFramePr>
          <p:cNvPr id="9" name="Tabla 8">
            <a:extLst>
              <a:ext uri="{FF2B5EF4-FFF2-40B4-BE49-F238E27FC236}">
                <a16:creationId xmlns:a16="http://schemas.microsoft.com/office/drawing/2014/main" id="{5503750C-2054-4700-8027-80F53FB318DF}"/>
              </a:ext>
            </a:extLst>
          </p:cNvPr>
          <p:cNvGraphicFramePr>
            <a:graphicFrameLocks noGrp="1"/>
          </p:cNvGraphicFramePr>
          <p:nvPr>
            <p:extLst>
              <p:ext uri="{D42A27DB-BD31-4B8C-83A1-F6EECF244321}">
                <p14:modId xmlns:p14="http://schemas.microsoft.com/office/powerpoint/2010/main" val="1953314691"/>
              </p:ext>
            </p:extLst>
          </p:nvPr>
        </p:nvGraphicFramePr>
        <p:xfrm>
          <a:off x="770000" y="3708208"/>
          <a:ext cx="10439401" cy="1556366"/>
        </p:xfrm>
        <a:graphic>
          <a:graphicData uri="http://schemas.openxmlformats.org/drawingml/2006/table">
            <a:tbl>
              <a:tblPr firstRow="1" firstCol="1" bandRow="1"/>
              <a:tblGrid>
                <a:gridCol w="1491343">
                  <a:extLst>
                    <a:ext uri="{9D8B030D-6E8A-4147-A177-3AD203B41FA5}">
                      <a16:colId xmlns:a16="http://schemas.microsoft.com/office/drawing/2014/main" val="2126319085"/>
                    </a:ext>
                  </a:extLst>
                </a:gridCol>
                <a:gridCol w="1491343">
                  <a:extLst>
                    <a:ext uri="{9D8B030D-6E8A-4147-A177-3AD203B41FA5}">
                      <a16:colId xmlns:a16="http://schemas.microsoft.com/office/drawing/2014/main" val="4074950139"/>
                    </a:ext>
                  </a:extLst>
                </a:gridCol>
                <a:gridCol w="1491343">
                  <a:extLst>
                    <a:ext uri="{9D8B030D-6E8A-4147-A177-3AD203B41FA5}">
                      <a16:colId xmlns:a16="http://schemas.microsoft.com/office/drawing/2014/main" val="495894728"/>
                    </a:ext>
                  </a:extLst>
                </a:gridCol>
                <a:gridCol w="1491343">
                  <a:extLst>
                    <a:ext uri="{9D8B030D-6E8A-4147-A177-3AD203B41FA5}">
                      <a16:colId xmlns:a16="http://schemas.microsoft.com/office/drawing/2014/main" val="1394509627"/>
                    </a:ext>
                  </a:extLst>
                </a:gridCol>
                <a:gridCol w="1491343">
                  <a:extLst>
                    <a:ext uri="{9D8B030D-6E8A-4147-A177-3AD203B41FA5}">
                      <a16:colId xmlns:a16="http://schemas.microsoft.com/office/drawing/2014/main" val="3076321404"/>
                    </a:ext>
                  </a:extLst>
                </a:gridCol>
                <a:gridCol w="1491343">
                  <a:extLst>
                    <a:ext uri="{9D8B030D-6E8A-4147-A177-3AD203B41FA5}">
                      <a16:colId xmlns:a16="http://schemas.microsoft.com/office/drawing/2014/main" val="2700017661"/>
                    </a:ext>
                  </a:extLst>
                </a:gridCol>
                <a:gridCol w="1491343">
                  <a:extLst>
                    <a:ext uri="{9D8B030D-6E8A-4147-A177-3AD203B41FA5}">
                      <a16:colId xmlns:a16="http://schemas.microsoft.com/office/drawing/2014/main" val="4259744409"/>
                    </a:ext>
                  </a:extLst>
                </a:gridCol>
              </a:tblGrid>
              <a:tr h="750450">
                <a:tc>
                  <a:txBody>
                    <a:bodyPr/>
                    <a:lstStyle/>
                    <a:p>
                      <a:pPr indent="269875" algn="ctr">
                        <a:lnSpc>
                          <a:spcPts val="1300"/>
                        </a:lnSpc>
                      </a:pP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Samples</a:t>
                      </a:r>
                      <a:r>
                        <a:rPr lang="en-US" sz="2000" b="1"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endParaRPr lang="es-E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Water</a:t>
                      </a:r>
                      <a:endParaRPr lang="es-E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Flour</a:t>
                      </a:r>
                      <a:endParaRPr lang="es-E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Gel        instant</a:t>
                      </a:r>
                      <a:endParaRPr lang="es-E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b="1"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Gellan</a:t>
                      </a: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gum</a:t>
                      </a:r>
                      <a:endParaRPr lang="es-E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Hemp oil</a:t>
                      </a:r>
                      <a:endParaRPr lang="es-E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Sesame oil</a:t>
                      </a:r>
                      <a:endParaRPr lang="es-E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3138136"/>
                  </a:ext>
                </a:extLst>
              </a:tr>
              <a:tr h="402958">
                <a:tc>
                  <a:txBody>
                    <a:bodyPr/>
                    <a:lstStyle/>
                    <a:p>
                      <a:pPr indent="269875" algn="ctr">
                        <a:lnSpc>
                          <a:spcPts val="1300"/>
                        </a:lnSpc>
                      </a:pP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GAH</a:t>
                      </a:r>
                      <a:endParaRPr lang="es-E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269875" algn="ctr">
                        <a:lnSpc>
                          <a:spcPts val="1300"/>
                        </a:lnSpc>
                      </a:pPr>
                      <a:r>
                        <a:rPr lang="en-U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47</a:t>
                      </a:r>
                      <a:endParaRPr lang="es-E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269875" algn="ctr">
                        <a:lnSpc>
                          <a:spcPts val="1300"/>
                        </a:lnSpc>
                      </a:pPr>
                      <a:r>
                        <a:rPr lang="en-U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a:t>
                      </a:r>
                      <a:endParaRPr lang="es-E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269875" algn="ctr">
                        <a:lnSpc>
                          <a:spcPts val="1300"/>
                        </a:lnSpc>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1.5</a:t>
                      </a:r>
                      <a:endParaRPr lang="es-E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269875" algn="ctr">
                        <a:lnSpc>
                          <a:spcPts val="1300"/>
                        </a:lnSpc>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1.5</a:t>
                      </a:r>
                      <a:endParaRPr lang="es-E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269875" algn="ctr">
                        <a:lnSpc>
                          <a:spcPts val="1300"/>
                        </a:lnSpc>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40</a:t>
                      </a:r>
                      <a:endParaRPr lang="es-E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269875" algn="ctr">
                        <a:lnSpc>
                          <a:spcPts val="1300"/>
                        </a:lnSpc>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s-E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6211092"/>
                  </a:ext>
                </a:extLst>
              </a:tr>
              <a:tr h="402958">
                <a:tc>
                  <a:txBody>
                    <a:bodyPr/>
                    <a:lstStyle/>
                    <a:p>
                      <a:pPr indent="269875" algn="ctr">
                        <a:lnSpc>
                          <a:spcPts val="1300"/>
                        </a:lnSpc>
                      </a:pPr>
                      <a:r>
                        <a:rPr lang="en-U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GAS</a:t>
                      </a:r>
                      <a:endParaRPr lang="es-ES" sz="20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47</a:t>
                      </a:r>
                      <a:endParaRPr lang="es-E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a:t>
                      </a:r>
                      <a:endParaRPr lang="es-E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1.5</a:t>
                      </a:r>
                      <a:endParaRPr lang="es-E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1.5</a:t>
                      </a:r>
                      <a:endParaRPr lang="es-E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s-ES" sz="2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269875" algn="ctr">
                        <a:lnSpc>
                          <a:spcPts val="1300"/>
                        </a:lnSpc>
                      </a:pPr>
                      <a:r>
                        <a:rPr lang="en-U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40</a:t>
                      </a:r>
                      <a:endParaRPr lang="es-ES" sz="2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85559"/>
                  </a:ext>
                </a:extLst>
              </a:tr>
            </a:tbl>
          </a:graphicData>
        </a:graphic>
      </p:graphicFrame>
    </p:spTree>
    <p:extLst>
      <p:ext uri="{BB962C8B-B14F-4D97-AF65-F5344CB8AC3E}">
        <p14:creationId xmlns:p14="http://schemas.microsoft.com/office/powerpoint/2010/main" val="1049201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a:extLst>
              <a:ext uri="{FF2B5EF4-FFF2-40B4-BE49-F238E27FC236}">
                <a16:creationId xmlns:a16="http://schemas.microsoft.com/office/drawing/2014/main" id="{069A3996-7545-4567-91AE-C49E9E930A1E}"/>
              </a:ext>
            </a:extLst>
          </p:cNvPr>
          <p:cNvSpPr/>
          <p:nvPr/>
        </p:nvSpPr>
        <p:spPr>
          <a:xfrm>
            <a:off x="1179576" y="822960"/>
            <a:ext cx="9829800" cy="132588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solidFill>
                  <a:srgbClr val="FFFFFF"/>
                </a:solidFill>
                <a:latin typeface="+mj-lt"/>
                <a:ea typeface="+mj-ea"/>
                <a:cs typeface="+mj-cs"/>
              </a:rPr>
              <a:t>Materials and Methods</a:t>
            </a:r>
            <a:endParaRPr lang="en-US" sz="4000" b="1" kern="1200" dirty="0">
              <a:solidFill>
                <a:srgbClr val="FFFFFF"/>
              </a:solidFill>
              <a:latin typeface="+mj-lt"/>
              <a:ea typeface="+mj-ea"/>
              <a:cs typeface="+mj-cs"/>
            </a:endParaRPr>
          </a:p>
        </p:txBody>
      </p:sp>
      <p:pic>
        <p:nvPicPr>
          <p:cNvPr id="2" name="Imagen 1">
            <a:extLst>
              <a:ext uri="{FF2B5EF4-FFF2-40B4-BE49-F238E27FC236}">
                <a16:creationId xmlns:a16="http://schemas.microsoft.com/office/drawing/2014/main" id="{F53AFC3C-B22E-4F8B-8A7E-5E5C0EFDD665}"/>
              </a:ext>
            </a:extLst>
          </p:cNvPr>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bwMode="auto">
          <a:xfrm>
            <a:off x="0" y="0"/>
            <a:ext cx="1121790" cy="1256631"/>
          </a:xfrm>
          <a:prstGeom prst="rect">
            <a:avLst/>
          </a:prstGeom>
          <a:noFill/>
        </p:spPr>
      </p:pic>
      <p:pic>
        <p:nvPicPr>
          <p:cNvPr id="6" name="Imagen 5">
            <a:extLst>
              <a:ext uri="{FF2B5EF4-FFF2-40B4-BE49-F238E27FC236}">
                <a16:creationId xmlns:a16="http://schemas.microsoft.com/office/drawing/2014/main" id="{655D1188-F318-4DA6-9138-6D0CA2FEC62B}"/>
              </a:ext>
            </a:extLst>
          </p:cNvPr>
          <p:cNvPicPr>
            <a:picLocks noChangeAspect="1"/>
          </p:cNvPicPr>
          <p:nvPr/>
        </p:nvPicPr>
        <p:blipFill rotWithShape="1">
          <a:blip r:embed="rId4"/>
          <a:srcRect l="4726" t="27942" r="83335" b="52014"/>
          <a:stretch/>
        </p:blipFill>
        <p:spPr>
          <a:xfrm>
            <a:off x="10272383" y="137529"/>
            <a:ext cx="1139240" cy="900000"/>
          </a:xfrm>
          <a:prstGeom prst="rect">
            <a:avLst/>
          </a:prstGeom>
        </p:spPr>
      </p:pic>
      <p:graphicFrame>
        <p:nvGraphicFramePr>
          <p:cNvPr id="14" name="Marcador de contenido 3">
            <a:extLst>
              <a:ext uri="{FF2B5EF4-FFF2-40B4-BE49-F238E27FC236}">
                <a16:creationId xmlns:a16="http://schemas.microsoft.com/office/drawing/2014/main" id="{F365EA32-22F3-483E-A627-6AF0964F8BEE}"/>
              </a:ext>
            </a:extLst>
          </p:cNvPr>
          <p:cNvGraphicFramePr>
            <a:graphicFrameLocks/>
          </p:cNvGraphicFramePr>
          <p:nvPr>
            <p:extLst>
              <p:ext uri="{D42A27DB-BD31-4B8C-83A1-F6EECF244321}">
                <p14:modId xmlns:p14="http://schemas.microsoft.com/office/powerpoint/2010/main" val="2047798347"/>
              </p:ext>
            </p:extLst>
          </p:nvPr>
        </p:nvGraphicFramePr>
        <p:xfrm>
          <a:off x="-2419350" y="2426242"/>
          <a:ext cx="7402199" cy="42529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CuadroTexto 14">
            <a:extLst>
              <a:ext uri="{FF2B5EF4-FFF2-40B4-BE49-F238E27FC236}">
                <a16:creationId xmlns:a16="http://schemas.microsoft.com/office/drawing/2014/main" id="{2B1F4C8A-2DC3-4D1C-89C3-8A4926433F47}"/>
              </a:ext>
            </a:extLst>
          </p:cNvPr>
          <p:cNvSpPr txBox="1"/>
          <p:nvPr/>
        </p:nvSpPr>
        <p:spPr>
          <a:xfrm>
            <a:off x="1938335" y="6203631"/>
            <a:ext cx="1852615" cy="353943"/>
          </a:xfrm>
          <a:prstGeom prst="rect">
            <a:avLst/>
          </a:prstGeom>
          <a:noFill/>
        </p:spPr>
        <p:txBody>
          <a:bodyPr wrap="square" rtlCol="0">
            <a:spAutoFit/>
          </a:bodyPr>
          <a:lstStyle/>
          <a:p>
            <a:r>
              <a:rPr lang="es-ES" sz="1700" dirty="0" err="1">
                <a:latin typeface="Palatino Linotype" panose="02040502050505030304" pitchFamily="18" charset="0"/>
              </a:rPr>
              <a:t>Hemp</a:t>
            </a:r>
            <a:r>
              <a:rPr lang="es-ES" sz="1700" dirty="0">
                <a:latin typeface="Palatino Linotype" panose="02040502050505030304" pitchFamily="18" charset="0"/>
              </a:rPr>
              <a:t> </a:t>
            </a:r>
            <a:r>
              <a:rPr lang="es-ES" sz="1700" dirty="0" err="1">
                <a:latin typeface="Palatino Linotype" panose="02040502050505030304" pitchFamily="18" charset="0"/>
              </a:rPr>
              <a:t>or</a:t>
            </a:r>
            <a:r>
              <a:rPr lang="es-ES" sz="1700" dirty="0">
                <a:latin typeface="Palatino Linotype" panose="02040502050505030304" pitchFamily="18" charset="0"/>
              </a:rPr>
              <a:t> </a:t>
            </a:r>
            <a:r>
              <a:rPr lang="es-ES" sz="1700" dirty="0" err="1">
                <a:latin typeface="Palatino Linotype" panose="02040502050505030304" pitchFamily="18" charset="0"/>
              </a:rPr>
              <a:t>sesame</a:t>
            </a:r>
            <a:r>
              <a:rPr lang="es-ES" sz="1700" dirty="0">
                <a:latin typeface="Palatino Linotype" panose="02040502050505030304" pitchFamily="18" charset="0"/>
              </a:rPr>
              <a:t> </a:t>
            </a:r>
          </a:p>
        </p:txBody>
      </p:sp>
      <p:sp>
        <p:nvSpPr>
          <p:cNvPr id="18" name="CuadroTexto 17">
            <a:extLst>
              <a:ext uri="{FF2B5EF4-FFF2-40B4-BE49-F238E27FC236}">
                <a16:creationId xmlns:a16="http://schemas.microsoft.com/office/drawing/2014/main" id="{9AC22D80-A9BD-48A9-86D3-10E10E939916}"/>
              </a:ext>
            </a:extLst>
          </p:cNvPr>
          <p:cNvSpPr txBox="1"/>
          <p:nvPr/>
        </p:nvSpPr>
        <p:spPr>
          <a:xfrm>
            <a:off x="1938337" y="3504632"/>
            <a:ext cx="1482815" cy="353943"/>
          </a:xfrm>
          <a:prstGeom prst="rect">
            <a:avLst/>
          </a:prstGeom>
          <a:noFill/>
        </p:spPr>
        <p:txBody>
          <a:bodyPr wrap="square" rtlCol="0">
            <a:spAutoFit/>
          </a:bodyPr>
          <a:lstStyle/>
          <a:p>
            <a:r>
              <a:rPr lang="es-ES" sz="1700" dirty="0">
                <a:latin typeface="Palatino Linotype" panose="02040502050505030304" pitchFamily="18" charset="0"/>
              </a:rPr>
              <a:t>Gel </a:t>
            </a:r>
            <a:r>
              <a:rPr lang="es-ES" sz="1700" dirty="0" err="1">
                <a:latin typeface="Palatino Linotype" panose="02040502050505030304" pitchFamily="18" charset="0"/>
              </a:rPr>
              <a:t>instant</a:t>
            </a:r>
            <a:endParaRPr lang="es-ES" sz="1700" dirty="0">
              <a:latin typeface="Palatino Linotype" panose="02040502050505030304" pitchFamily="18" charset="0"/>
            </a:endParaRPr>
          </a:p>
        </p:txBody>
      </p:sp>
      <p:sp>
        <p:nvSpPr>
          <p:cNvPr id="19" name="CuadroTexto 18">
            <a:extLst>
              <a:ext uri="{FF2B5EF4-FFF2-40B4-BE49-F238E27FC236}">
                <a16:creationId xmlns:a16="http://schemas.microsoft.com/office/drawing/2014/main" id="{7F9DD801-1541-4029-B39A-8C9707242A6D}"/>
              </a:ext>
            </a:extLst>
          </p:cNvPr>
          <p:cNvSpPr txBox="1"/>
          <p:nvPr/>
        </p:nvSpPr>
        <p:spPr>
          <a:xfrm>
            <a:off x="1938335" y="4375727"/>
            <a:ext cx="1747839" cy="353943"/>
          </a:xfrm>
          <a:prstGeom prst="rect">
            <a:avLst/>
          </a:prstGeom>
          <a:noFill/>
        </p:spPr>
        <p:txBody>
          <a:bodyPr wrap="square" rtlCol="0">
            <a:spAutoFit/>
          </a:bodyPr>
          <a:lstStyle/>
          <a:p>
            <a:r>
              <a:rPr lang="es-ES" sz="1700" dirty="0" err="1">
                <a:latin typeface="Palatino Linotype" panose="02040502050505030304" pitchFamily="18" charset="0"/>
              </a:rPr>
              <a:t>Amaranth</a:t>
            </a:r>
            <a:r>
              <a:rPr lang="es-ES" sz="1700" dirty="0">
                <a:latin typeface="Palatino Linotype" panose="02040502050505030304" pitchFamily="18" charset="0"/>
              </a:rPr>
              <a:t> </a:t>
            </a:r>
            <a:r>
              <a:rPr lang="es-ES" sz="1700" dirty="0" err="1">
                <a:latin typeface="Palatino Linotype" panose="02040502050505030304" pitchFamily="18" charset="0"/>
              </a:rPr>
              <a:t>flour</a:t>
            </a:r>
            <a:endParaRPr lang="es-ES" sz="1700" dirty="0">
              <a:latin typeface="Palatino Linotype" panose="02040502050505030304" pitchFamily="18" charset="0"/>
            </a:endParaRPr>
          </a:p>
        </p:txBody>
      </p:sp>
      <p:sp>
        <p:nvSpPr>
          <p:cNvPr id="20" name="CuadroTexto 19">
            <a:extLst>
              <a:ext uri="{FF2B5EF4-FFF2-40B4-BE49-F238E27FC236}">
                <a16:creationId xmlns:a16="http://schemas.microsoft.com/office/drawing/2014/main" id="{797CD81B-DEE3-49D4-AD19-6491224A21D3}"/>
              </a:ext>
            </a:extLst>
          </p:cNvPr>
          <p:cNvSpPr txBox="1"/>
          <p:nvPr/>
        </p:nvSpPr>
        <p:spPr>
          <a:xfrm>
            <a:off x="1938336" y="5353792"/>
            <a:ext cx="1482815" cy="353943"/>
          </a:xfrm>
          <a:prstGeom prst="rect">
            <a:avLst/>
          </a:prstGeom>
          <a:noFill/>
        </p:spPr>
        <p:txBody>
          <a:bodyPr wrap="square" rtlCol="0">
            <a:spAutoFit/>
          </a:bodyPr>
          <a:lstStyle/>
          <a:p>
            <a:r>
              <a:rPr lang="es-ES" sz="1700" dirty="0" err="1">
                <a:latin typeface="Palatino Linotype" panose="02040502050505030304" pitchFamily="18" charset="0"/>
              </a:rPr>
              <a:t>Gellan</a:t>
            </a:r>
            <a:r>
              <a:rPr lang="es-ES" sz="1700" dirty="0">
                <a:latin typeface="Palatino Linotype" panose="02040502050505030304" pitchFamily="18" charset="0"/>
              </a:rPr>
              <a:t> </a:t>
            </a:r>
            <a:r>
              <a:rPr lang="es-ES" sz="1700" dirty="0" err="1">
                <a:latin typeface="Palatino Linotype" panose="02040502050505030304" pitchFamily="18" charset="0"/>
              </a:rPr>
              <a:t>gum</a:t>
            </a:r>
            <a:endParaRPr lang="es-ES" sz="1700" dirty="0">
              <a:latin typeface="Palatino Linotype" panose="02040502050505030304" pitchFamily="18" charset="0"/>
            </a:endParaRPr>
          </a:p>
        </p:txBody>
      </p:sp>
      <p:graphicFrame>
        <p:nvGraphicFramePr>
          <p:cNvPr id="22" name="Marcador de contenido 2">
            <a:extLst>
              <a:ext uri="{FF2B5EF4-FFF2-40B4-BE49-F238E27FC236}">
                <a16:creationId xmlns:a16="http://schemas.microsoft.com/office/drawing/2014/main" id="{41E22452-8C7F-4BAA-B11A-EB66F27784A9}"/>
              </a:ext>
            </a:extLst>
          </p:cNvPr>
          <p:cNvGraphicFramePr>
            <a:graphicFrameLocks/>
          </p:cNvGraphicFramePr>
          <p:nvPr>
            <p:extLst>
              <p:ext uri="{D42A27DB-BD31-4B8C-83A1-F6EECF244321}">
                <p14:modId xmlns:p14="http://schemas.microsoft.com/office/powerpoint/2010/main" val="460957650"/>
              </p:ext>
            </p:extLst>
          </p:nvPr>
        </p:nvGraphicFramePr>
        <p:xfrm>
          <a:off x="4533900" y="3632626"/>
          <a:ext cx="7027773" cy="302297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CuadroTexto 2">
            <a:extLst>
              <a:ext uri="{FF2B5EF4-FFF2-40B4-BE49-F238E27FC236}">
                <a16:creationId xmlns:a16="http://schemas.microsoft.com/office/drawing/2014/main" id="{8CC76469-05FF-4D89-BD03-39827FB995A3}"/>
              </a:ext>
            </a:extLst>
          </p:cNvPr>
          <p:cNvSpPr txBox="1"/>
          <p:nvPr/>
        </p:nvSpPr>
        <p:spPr>
          <a:xfrm>
            <a:off x="4886325" y="3033902"/>
            <a:ext cx="5810250" cy="461665"/>
          </a:xfrm>
          <a:prstGeom prst="rect">
            <a:avLst/>
          </a:prstGeom>
          <a:noFill/>
        </p:spPr>
        <p:txBody>
          <a:bodyPr wrap="square" rtlCol="0">
            <a:spAutoFit/>
          </a:bodyPr>
          <a:lstStyle/>
          <a:p>
            <a:pPr algn="ctr"/>
            <a:r>
              <a:rPr lang="es-ES" sz="2400" b="1" dirty="0">
                <a:latin typeface="Palatino Linotype" panose="02040502050505030304" pitchFamily="18" charset="0"/>
              </a:rPr>
              <a:t>DETERMINATIONS:</a:t>
            </a:r>
          </a:p>
        </p:txBody>
      </p:sp>
    </p:spTree>
    <p:extLst>
      <p:ext uri="{BB962C8B-B14F-4D97-AF65-F5344CB8AC3E}">
        <p14:creationId xmlns:p14="http://schemas.microsoft.com/office/powerpoint/2010/main" val="165913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a:extLst>
              <a:ext uri="{FF2B5EF4-FFF2-40B4-BE49-F238E27FC236}">
                <a16:creationId xmlns:a16="http://schemas.microsoft.com/office/drawing/2014/main" id="{069A3996-7545-4567-91AE-C49E9E930A1E}"/>
              </a:ext>
            </a:extLst>
          </p:cNvPr>
          <p:cNvSpPr/>
          <p:nvPr/>
        </p:nvSpPr>
        <p:spPr>
          <a:xfrm>
            <a:off x="1179576" y="822960"/>
            <a:ext cx="9829800" cy="132588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rgbClr val="FFFFFF"/>
                </a:solidFill>
                <a:latin typeface="+mj-lt"/>
                <a:ea typeface="+mj-ea"/>
                <a:cs typeface="+mj-cs"/>
              </a:rPr>
              <a:t>Results</a:t>
            </a:r>
          </a:p>
        </p:txBody>
      </p:sp>
      <p:sp>
        <p:nvSpPr>
          <p:cNvPr id="5" name="Rectangle 1">
            <a:extLst>
              <a:ext uri="{FF2B5EF4-FFF2-40B4-BE49-F238E27FC236}">
                <a16:creationId xmlns:a16="http://schemas.microsoft.com/office/drawing/2014/main" id="{A481F79F-D8C0-4788-AD77-2B5ACD46147F}"/>
              </a:ext>
            </a:extLst>
          </p:cNvPr>
          <p:cNvSpPr>
            <a:spLocks noChangeArrowheads="1"/>
          </p:cNvSpPr>
          <p:nvPr/>
        </p:nvSpPr>
        <p:spPr bwMode="auto">
          <a:xfrm>
            <a:off x="137197" y="5101771"/>
            <a:ext cx="6767581" cy="6217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R="0" lvl="0" algn="just" fontAlgn="base">
              <a:lnSpc>
                <a:spcPct val="90000"/>
              </a:lnSpc>
              <a:spcBef>
                <a:spcPct val="0"/>
              </a:spcBef>
              <a:spcAft>
                <a:spcPts val="600"/>
              </a:spcAft>
              <a:buClrTx/>
              <a:buSzTx/>
              <a:tabLst/>
            </a:pPr>
            <a:r>
              <a:rPr kumimoji="0" lang="en-US" altLang="es-ES" sz="1200" b="0" i="1" u="none" strike="noStrike" cap="none" normalizeH="0" baseline="30000" dirty="0">
                <a:ln>
                  <a:noFill/>
                </a:ln>
                <a:solidFill>
                  <a:srgbClr val="000000"/>
                </a:solidFill>
                <a:effectLst/>
              </a:rPr>
              <a:t>1</a:t>
            </a:r>
            <a:r>
              <a:rPr kumimoji="0" lang="en-US" altLang="es-ES" sz="1200" b="0" i="0" u="none" strike="noStrike" cap="none" normalizeH="0" baseline="0" dirty="0">
                <a:ln>
                  <a:noFill/>
                </a:ln>
                <a:solidFill>
                  <a:srgbClr val="000000"/>
                </a:solidFill>
                <a:effectLst/>
              </a:rPr>
              <a:t> GAH: gelled emulsion amaranth flour and hemp oil. GAS: gelled emulsion amaranth flour and sesame oil. L*: luminosity; a *: red / green coordinate; b *: yellow / blue coordinate. Values ​​followed by the same lowercase letter within the same column indicate that there are no statistically significant differences (p&gt; 0.05) according to the Tukey multiple range test.</a:t>
            </a:r>
          </a:p>
        </p:txBody>
      </p:sp>
      <p:pic>
        <p:nvPicPr>
          <p:cNvPr id="2" name="Imagen 1">
            <a:extLst>
              <a:ext uri="{FF2B5EF4-FFF2-40B4-BE49-F238E27FC236}">
                <a16:creationId xmlns:a16="http://schemas.microsoft.com/office/drawing/2014/main" id="{F53AFC3C-B22E-4F8B-8A7E-5E5C0EFDD665}"/>
              </a:ext>
            </a:extLst>
          </p:cNvPr>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bwMode="auto">
          <a:xfrm>
            <a:off x="0" y="0"/>
            <a:ext cx="1121790" cy="1256631"/>
          </a:xfrm>
          <a:prstGeom prst="rect">
            <a:avLst/>
          </a:prstGeom>
          <a:noFill/>
        </p:spPr>
      </p:pic>
      <p:pic>
        <p:nvPicPr>
          <p:cNvPr id="6" name="Imagen 5">
            <a:extLst>
              <a:ext uri="{FF2B5EF4-FFF2-40B4-BE49-F238E27FC236}">
                <a16:creationId xmlns:a16="http://schemas.microsoft.com/office/drawing/2014/main" id="{655D1188-F318-4DA6-9138-6D0CA2FEC62B}"/>
              </a:ext>
            </a:extLst>
          </p:cNvPr>
          <p:cNvPicPr>
            <a:picLocks noChangeAspect="1"/>
          </p:cNvPicPr>
          <p:nvPr/>
        </p:nvPicPr>
        <p:blipFill rotWithShape="1">
          <a:blip r:embed="rId4"/>
          <a:srcRect l="4726" t="27942" r="83335" b="52014"/>
          <a:stretch/>
        </p:blipFill>
        <p:spPr>
          <a:xfrm>
            <a:off x="10272383" y="137529"/>
            <a:ext cx="1139240" cy="900000"/>
          </a:xfrm>
          <a:prstGeom prst="rect">
            <a:avLst/>
          </a:prstGeom>
        </p:spPr>
      </p:pic>
      <p:graphicFrame>
        <p:nvGraphicFramePr>
          <p:cNvPr id="3" name="Tabla 2">
            <a:extLst>
              <a:ext uri="{FF2B5EF4-FFF2-40B4-BE49-F238E27FC236}">
                <a16:creationId xmlns:a16="http://schemas.microsoft.com/office/drawing/2014/main" id="{23B2D60F-0EF1-49FD-B7F1-F5160F3D35BE}"/>
              </a:ext>
            </a:extLst>
          </p:cNvPr>
          <p:cNvGraphicFramePr>
            <a:graphicFrameLocks noGrp="1"/>
          </p:cNvGraphicFramePr>
          <p:nvPr>
            <p:extLst>
              <p:ext uri="{D42A27DB-BD31-4B8C-83A1-F6EECF244321}">
                <p14:modId xmlns:p14="http://schemas.microsoft.com/office/powerpoint/2010/main" val="351831733"/>
              </p:ext>
            </p:extLst>
          </p:nvPr>
        </p:nvGraphicFramePr>
        <p:xfrm>
          <a:off x="250699" y="3213525"/>
          <a:ext cx="6723210" cy="1781079"/>
        </p:xfrm>
        <a:graphic>
          <a:graphicData uri="http://schemas.openxmlformats.org/drawingml/2006/table">
            <a:tbl>
              <a:tblPr firstRow="1" firstCol="1" bandRow="1"/>
              <a:tblGrid>
                <a:gridCol w="1349593">
                  <a:extLst>
                    <a:ext uri="{9D8B030D-6E8A-4147-A177-3AD203B41FA5}">
                      <a16:colId xmlns:a16="http://schemas.microsoft.com/office/drawing/2014/main" val="4032140567"/>
                    </a:ext>
                  </a:extLst>
                </a:gridCol>
                <a:gridCol w="829673">
                  <a:extLst>
                    <a:ext uri="{9D8B030D-6E8A-4147-A177-3AD203B41FA5}">
                      <a16:colId xmlns:a16="http://schemas.microsoft.com/office/drawing/2014/main" val="3254200165"/>
                    </a:ext>
                  </a:extLst>
                </a:gridCol>
                <a:gridCol w="1572417">
                  <a:extLst>
                    <a:ext uri="{9D8B030D-6E8A-4147-A177-3AD203B41FA5}">
                      <a16:colId xmlns:a16="http://schemas.microsoft.com/office/drawing/2014/main" val="3744951576"/>
                    </a:ext>
                  </a:extLst>
                </a:gridCol>
                <a:gridCol w="1473384">
                  <a:extLst>
                    <a:ext uri="{9D8B030D-6E8A-4147-A177-3AD203B41FA5}">
                      <a16:colId xmlns:a16="http://schemas.microsoft.com/office/drawing/2014/main" val="3935791576"/>
                    </a:ext>
                  </a:extLst>
                </a:gridCol>
                <a:gridCol w="1498143">
                  <a:extLst>
                    <a:ext uri="{9D8B030D-6E8A-4147-A177-3AD203B41FA5}">
                      <a16:colId xmlns:a16="http://schemas.microsoft.com/office/drawing/2014/main" val="76064574"/>
                    </a:ext>
                  </a:extLst>
                </a:gridCol>
              </a:tblGrid>
              <a:tr h="329899">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Samples</a:t>
                      </a:r>
                      <a:r>
                        <a:rPr lang="en-US" sz="2000" b="1"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endParaRPr lang="en-US" sz="2000" b="0" i="0" u="none" strike="noStrike">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Day</a:t>
                      </a:r>
                      <a:endParaRPr lang="en-US" sz="2000" b="0" i="0" u="none" strike="noStrike">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L*</a:t>
                      </a:r>
                      <a:endParaRPr lang="en-US" sz="2000" b="0" i="0" u="none" strike="noStrike">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endParaRPr lang="en-US" sz="2000" b="0" i="0" u="none" strike="noStrike">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t>
                      </a:r>
                      <a:endParaRPr lang="en-US" sz="2000" b="0" i="0" u="none" strike="noStrike">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8732271"/>
                  </a:ext>
                </a:extLst>
              </a:tr>
              <a:tr h="461483">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GAH</a:t>
                      </a:r>
                      <a:endParaRPr lang="en-US" sz="2000" b="0" i="0" u="none" strike="noStrike">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a:t>
                      </a:r>
                      <a:endParaRPr lang="en-US" sz="2000" b="0" i="0" u="none" strike="noStrike">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69.45±1.91</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ab</a:t>
                      </a:r>
                      <a:endParaRPr lang="en-US" sz="2000" b="0" i="0" u="none" strike="noStrike" dirty="0">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-1.03±0.21</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d</a:t>
                      </a:r>
                      <a:endParaRPr lang="en-US" sz="2000" b="0" i="0" u="none" strike="noStrike" dirty="0">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23.52±0.54</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endParaRPr lang="en-US" sz="2000" b="0" i="0" u="none" strike="noStrike">
                        <a:effectLst/>
                        <a:latin typeface="Arial" panose="020B0604020202020204" pitchFamily="34" charset="0"/>
                      </a:endParaRPr>
                    </a:p>
                  </a:txBody>
                  <a:tcPr marL="87579" marR="87579" marT="12164"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09059279"/>
                  </a:ext>
                </a:extLst>
              </a:tr>
              <a:tr h="329899">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US" sz="2000" b="0" i="0" u="none" strike="noStrike">
                        <a:effectLst/>
                        <a:latin typeface="Arial" panose="020B0604020202020204" pitchFamily="34" charset="0"/>
                      </a:endParaRPr>
                    </a:p>
                  </a:txBody>
                  <a:tcPr marL="87579" marR="87579" marT="12164" marB="0" anchor="ctr">
                    <a:lnL>
                      <a:noFill/>
                    </a:lnL>
                    <a:lnR>
                      <a:noFill/>
                    </a:lnR>
                    <a:lnT>
                      <a:noFill/>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15</a:t>
                      </a:r>
                      <a:endParaRPr lang="en-US" sz="2000" b="0" i="0" u="none" strike="noStrike">
                        <a:effectLst/>
                        <a:latin typeface="Arial" panose="020B0604020202020204" pitchFamily="34" charset="0"/>
                      </a:endParaRPr>
                    </a:p>
                  </a:txBody>
                  <a:tcPr marL="87579" marR="87579" marT="12164" marB="0" anchor="ctr">
                    <a:lnL>
                      <a:noFill/>
                    </a:lnL>
                    <a:lnR>
                      <a:noFill/>
                    </a:lnR>
                    <a:lnT>
                      <a:noFill/>
                    </a:lnT>
                    <a:lnB>
                      <a:noFill/>
                    </a:lnB>
                  </a:tcPr>
                </a:tc>
                <a:tc>
                  <a:txBody>
                    <a:bodyPr/>
                    <a:lstStyle/>
                    <a:p>
                      <a:pPr algn="ctr" eaLnBrk="0" fontAlgn="ctr" hangingPunct="0">
                        <a:lnSpc>
                          <a:spcPts val="1300"/>
                        </a:lnSpc>
                        <a:spcBef>
                          <a:spcPts val="1200"/>
                        </a:spcBef>
                        <a:spcAft>
                          <a:spcPts val="600"/>
                        </a:spcAft>
                      </a:pPr>
                      <a:r>
                        <a:rPr lang="en-US" sz="2000" b="0" i="0" u="none" strike="noStrike"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61.83±2.30</a:t>
                      </a:r>
                      <a:r>
                        <a:rPr lang="en-US" sz="2000" b="0" i="0" u="none" strike="noStrike"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t>
                      </a:r>
                      <a:endParaRPr lang="en-US" sz="2000" b="0" i="0" u="none" strike="noStrike" dirty="0">
                        <a:effectLst/>
                        <a:latin typeface="Arial" panose="020B0604020202020204" pitchFamily="34" charset="0"/>
                      </a:endParaRPr>
                    </a:p>
                  </a:txBody>
                  <a:tcPr marL="87579" marR="87579" marT="12164" marB="0" anchor="ctr">
                    <a:lnL>
                      <a:noFill/>
                    </a:lnL>
                    <a:lnR>
                      <a:noFill/>
                    </a:lnR>
                    <a:lnT>
                      <a:noFill/>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-0.52±0.28</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a:t>
                      </a:r>
                      <a:endParaRPr lang="en-US" sz="2000" b="0" i="0" u="none" strike="noStrike">
                        <a:effectLst/>
                        <a:latin typeface="Arial" panose="020B0604020202020204" pitchFamily="34" charset="0"/>
                      </a:endParaRPr>
                    </a:p>
                  </a:txBody>
                  <a:tcPr marL="87579" marR="87579" marT="12164" marB="0" anchor="ctr">
                    <a:lnL>
                      <a:noFill/>
                    </a:lnL>
                    <a:lnR>
                      <a:noFill/>
                    </a:lnR>
                    <a:lnT>
                      <a:noFill/>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23.22±1.62</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endParaRPr lang="en-US" sz="2000" b="0" i="0" u="none" strike="noStrike">
                        <a:effectLst/>
                        <a:latin typeface="Arial" panose="020B0604020202020204" pitchFamily="34" charset="0"/>
                      </a:endParaRPr>
                    </a:p>
                  </a:txBody>
                  <a:tcPr marL="87579" marR="87579" marT="12164" marB="0" anchor="ctr">
                    <a:lnL>
                      <a:noFill/>
                    </a:lnL>
                    <a:lnR>
                      <a:noFill/>
                    </a:lnR>
                    <a:lnT>
                      <a:noFill/>
                    </a:lnT>
                    <a:lnB>
                      <a:noFill/>
                    </a:lnB>
                  </a:tcPr>
                </a:tc>
                <a:extLst>
                  <a:ext uri="{0D108BD9-81ED-4DB2-BD59-A6C34878D82A}">
                    <a16:rowId xmlns:a16="http://schemas.microsoft.com/office/drawing/2014/main" val="1126468227"/>
                  </a:ext>
                </a:extLst>
              </a:tr>
              <a:tr h="329899">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GAS</a:t>
                      </a:r>
                      <a:endParaRPr lang="en-US" sz="2000" b="0" i="0" u="none" strike="noStrike">
                        <a:effectLst/>
                        <a:latin typeface="Arial" panose="020B0604020202020204" pitchFamily="34" charset="0"/>
                      </a:endParaRPr>
                    </a:p>
                  </a:txBody>
                  <a:tcPr marL="87579" marR="87579" marT="12164" marB="0" anchor="ctr">
                    <a:lnL>
                      <a:noFill/>
                    </a:lnL>
                    <a:lnR>
                      <a:noFill/>
                    </a:lnR>
                    <a:lnT>
                      <a:noFill/>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a:t>
                      </a:r>
                      <a:endParaRPr lang="en-US" sz="2000" b="0" i="0" u="none" strike="noStrike">
                        <a:effectLst/>
                        <a:latin typeface="Arial" panose="020B0604020202020204" pitchFamily="34" charset="0"/>
                      </a:endParaRPr>
                    </a:p>
                  </a:txBody>
                  <a:tcPr marL="87579" marR="87579" marT="12164" marB="0" anchor="ctr">
                    <a:lnL>
                      <a:noFill/>
                    </a:lnL>
                    <a:lnR>
                      <a:noFill/>
                    </a:lnR>
                    <a:lnT>
                      <a:noFill/>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71.47±0.95</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endParaRPr lang="en-US" sz="2000" b="0" i="0" u="none" strike="noStrike">
                        <a:effectLst/>
                        <a:latin typeface="Arial" panose="020B0604020202020204" pitchFamily="34" charset="0"/>
                      </a:endParaRPr>
                    </a:p>
                  </a:txBody>
                  <a:tcPr marL="87579" marR="87579" marT="12164" marB="0" anchor="ctr">
                    <a:lnL>
                      <a:noFill/>
                    </a:lnL>
                    <a:lnR>
                      <a:noFill/>
                    </a:lnR>
                    <a:lnT>
                      <a:noFill/>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0.71±0.08</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t>
                      </a:r>
                      <a:endParaRPr lang="en-US" sz="2000" b="0" i="0" u="none" strike="noStrike">
                        <a:effectLst/>
                        <a:latin typeface="Arial" panose="020B0604020202020204" pitchFamily="34" charset="0"/>
                      </a:endParaRPr>
                    </a:p>
                  </a:txBody>
                  <a:tcPr marL="87579" marR="87579" marT="12164" marB="0" anchor="ctr">
                    <a:lnL>
                      <a:noFill/>
                    </a:lnL>
                    <a:lnR>
                      <a:noFill/>
                    </a:lnR>
                    <a:lnT>
                      <a:noFill/>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12.72±0.22</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t>
                      </a:r>
                      <a:endParaRPr lang="en-US" sz="2000" b="0" i="0" u="none" strike="noStrike" dirty="0">
                        <a:effectLst/>
                        <a:latin typeface="Arial" panose="020B0604020202020204" pitchFamily="34" charset="0"/>
                      </a:endParaRPr>
                    </a:p>
                  </a:txBody>
                  <a:tcPr marL="87579" marR="87579" marT="12164" marB="0" anchor="ctr">
                    <a:lnL>
                      <a:noFill/>
                    </a:lnL>
                    <a:lnR>
                      <a:noFill/>
                    </a:lnR>
                    <a:lnT>
                      <a:noFill/>
                    </a:lnT>
                    <a:lnB>
                      <a:noFill/>
                    </a:lnB>
                  </a:tcPr>
                </a:tc>
                <a:extLst>
                  <a:ext uri="{0D108BD9-81ED-4DB2-BD59-A6C34878D82A}">
                    <a16:rowId xmlns:a16="http://schemas.microsoft.com/office/drawing/2014/main" val="3931676952"/>
                  </a:ext>
                </a:extLst>
              </a:tr>
              <a:tr h="329899">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a:t>
                      </a:r>
                      <a:endParaRPr lang="en-US" sz="2000" b="0" i="0" u="none" strike="noStrike" dirty="0">
                        <a:effectLst/>
                        <a:latin typeface="Arial" panose="020B0604020202020204" pitchFamily="34" charset="0"/>
                      </a:endParaRPr>
                    </a:p>
                  </a:txBody>
                  <a:tcPr marL="87579" marR="87579" marT="12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15</a:t>
                      </a:r>
                      <a:endParaRPr lang="en-US" sz="2000" b="0" i="0" u="none" strike="noStrike">
                        <a:effectLst/>
                        <a:latin typeface="Arial" panose="020B0604020202020204" pitchFamily="34" charset="0"/>
                      </a:endParaRPr>
                    </a:p>
                  </a:txBody>
                  <a:tcPr marL="87579" marR="87579" marT="12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67.37±0.65</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t>
                      </a:r>
                      <a:endParaRPr lang="en-US" sz="2000" b="0" i="0" u="none" strike="noStrike">
                        <a:effectLst/>
                        <a:latin typeface="Arial" panose="020B0604020202020204" pitchFamily="34" charset="0"/>
                      </a:endParaRPr>
                    </a:p>
                  </a:txBody>
                  <a:tcPr marL="87579" marR="87579" marT="12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0.75±0.09</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a</a:t>
                      </a:r>
                      <a:endParaRPr lang="en-US" sz="2000" b="0" i="0" u="none" strike="noStrike">
                        <a:effectLst/>
                        <a:latin typeface="Arial" panose="020B0604020202020204" pitchFamily="34" charset="0"/>
                      </a:endParaRPr>
                    </a:p>
                  </a:txBody>
                  <a:tcPr marL="87579" marR="87579" marT="12164"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0" i="0" u="none" strike="noStrike"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13.04±0.44</a:t>
                      </a:r>
                      <a:r>
                        <a:rPr lang="en-US" sz="2000" b="0" i="0" u="none" strike="noStrike"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a:t>
                      </a:r>
                      <a:endParaRPr lang="en-US" sz="2000" b="0" i="0" u="none" strike="noStrike" dirty="0">
                        <a:effectLst/>
                        <a:latin typeface="Arial" panose="020B0604020202020204" pitchFamily="34" charset="0"/>
                      </a:endParaRPr>
                    </a:p>
                  </a:txBody>
                  <a:tcPr marL="87579" marR="87579" marT="12164"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0072962"/>
                  </a:ext>
                </a:extLst>
              </a:tr>
            </a:tbl>
          </a:graphicData>
        </a:graphic>
      </p:graphicFrame>
      <p:sp>
        <p:nvSpPr>
          <p:cNvPr id="7" name="CuadroTexto 6">
            <a:extLst>
              <a:ext uri="{FF2B5EF4-FFF2-40B4-BE49-F238E27FC236}">
                <a16:creationId xmlns:a16="http://schemas.microsoft.com/office/drawing/2014/main" id="{F1807487-C8FE-4565-9C98-B50C829B1B4D}"/>
              </a:ext>
            </a:extLst>
          </p:cNvPr>
          <p:cNvSpPr txBox="1"/>
          <p:nvPr/>
        </p:nvSpPr>
        <p:spPr>
          <a:xfrm>
            <a:off x="137197" y="2665039"/>
            <a:ext cx="7010196" cy="830997"/>
          </a:xfrm>
          <a:prstGeom prst="rect">
            <a:avLst/>
          </a:prstGeom>
          <a:noFill/>
        </p:spPr>
        <p:txBody>
          <a:bodyPr wrap="square" rtlCol="0">
            <a:spAutoFit/>
          </a:bodyPr>
          <a:lstStyle/>
          <a:p>
            <a:r>
              <a:rPr kumimoji="0" lang="en-US" altLang="es-ES" sz="2400" b="1" i="0" u="none" strike="noStrike" cap="none" normalizeH="0" baseline="0">
                <a:ln>
                  <a:noFill/>
                </a:ln>
                <a:solidFill>
                  <a:srgbClr val="000000"/>
                </a:solidFill>
                <a:effectLst/>
              </a:rPr>
              <a:t>Color parameters at t</a:t>
            </a:r>
            <a:r>
              <a:rPr kumimoji="0" lang="en-US" altLang="es-ES" sz="2400" b="1" i="0" u="none" strike="noStrike" cap="none" normalizeH="0" baseline="-30000">
                <a:ln>
                  <a:noFill/>
                </a:ln>
                <a:solidFill>
                  <a:srgbClr val="000000"/>
                </a:solidFill>
                <a:effectLst/>
              </a:rPr>
              <a:t>0</a:t>
            </a:r>
            <a:r>
              <a:rPr kumimoji="0" lang="en-US" altLang="es-ES" sz="2400" b="1" i="0" u="none" strike="noStrike" cap="none" normalizeH="0" baseline="0">
                <a:ln>
                  <a:noFill/>
                </a:ln>
                <a:solidFill>
                  <a:srgbClr val="000000"/>
                </a:solidFill>
                <a:effectLst/>
              </a:rPr>
              <a:t> and t</a:t>
            </a:r>
            <a:r>
              <a:rPr kumimoji="0" lang="en-US" altLang="es-ES" sz="2400" b="1" i="0" u="none" strike="noStrike" cap="none" normalizeH="0" baseline="-30000">
                <a:ln>
                  <a:noFill/>
                </a:ln>
                <a:solidFill>
                  <a:srgbClr val="000000"/>
                </a:solidFill>
                <a:effectLst/>
              </a:rPr>
              <a:t>15</a:t>
            </a:r>
            <a:r>
              <a:rPr kumimoji="0" lang="en-US" altLang="es-ES" sz="2400" b="1" i="0" u="none" strike="noStrike" cap="none" normalizeH="0" baseline="0">
                <a:ln>
                  <a:noFill/>
                </a:ln>
                <a:solidFill>
                  <a:srgbClr val="000000"/>
                </a:solidFill>
                <a:effectLst/>
              </a:rPr>
              <a:t> of the gelled emulsions.</a:t>
            </a:r>
          </a:p>
          <a:p>
            <a:endParaRPr lang="es-ES" sz="2400" dirty="0"/>
          </a:p>
        </p:txBody>
      </p:sp>
      <p:pic>
        <p:nvPicPr>
          <p:cNvPr id="18" name="Imagen 17" descr="Interfaz de usuario gráfica, Aplicación&#10;&#10;Descripción generada automáticamente">
            <a:extLst>
              <a:ext uri="{FF2B5EF4-FFF2-40B4-BE49-F238E27FC236}">
                <a16:creationId xmlns:a16="http://schemas.microsoft.com/office/drawing/2014/main" id="{79B5E356-5958-4606-8DAD-99C1AFAEA41E}"/>
              </a:ext>
            </a:extLst>
          </p:cNvPr>
          <p:cNvPicPr>
            <a:picLocks noChangeAspect="1"/>
          </p:cNvPicPr>
          <p:nvPr/>
        </p:nvPicPr>
        <p:blipFill rotWithShape="1">
          <a:blip r:embed="rId5">
            <a:extLst>
              <a:ext uri="{28A0092B-C50C-407E-A947-70E740481C1C}">
                <a14:useLocalDpi xmlns:a14="http://schemas.microsoft.com/office/drawing/2010/main" val="0"/>
              </a:ext>
            </a:extLst>
          </a:blip>
          <a:srcRect l="31629" t="4832" r="32668" b="38806"/>
          <a:stretch/>
        </p:blipFill>
        <p:spPr>
          <a:xfrm>
            <a:off x="9634377" y="3384064"/>
            <a:ext cx="1621596" cy="1440000"/>
          </a:xfrm>
          <a:prstGeom prst="rect">
            <a:avLst/>
          </a:prstGeom>
        </p:spPr>
      </p:pic>
      <p:pic>
        <p:nvPicPr>
          <p:cNvPr id="20" name="Imagen 19" descr="Interfaz de usuario gráfica&#10;&#10;Descripción generada automáticamente">
            <a:extLst>
              <a:ext uri="{FF2B5EF4-FFF2-40B4-BE49-F238E27FC236}">
                <a16:creationId xmlns:a16="http://schemas.microsoft.com/office/drawing/2014/main" id="{17575C41-0D00-4622-B6E9-0556351193E2}"/>
              </a:ext>
            </a:extLst>
          </p:cNvPr>
          <p:cNvPicPr>
            <a:picLocks noChangeAspect="1"/>
          </p:cNvPicPr>
          <p:nvPr/>
        </p:nvPicPr>
        <p:blipFill rotWithShape="1">
          <a:blip r:embed="rId6">
            <a:extLst>
              <a:ext uri="{28A0092B-C50C-407E-A947-70E740481C1C}">
                <a14:useLocalDpi xmlns:a14="http://schemas.microsoft.com/office/drawing/2010/main" val="0"/>
              </a:ext>
            </a:extLst>
          </a:blip>
          <a:srcRect l="32012" t="1677" r="31352" b="40474"/>
          <a:stretch/>
        </p:blipFill>
        <p:spPr>
          <a:xfrm>
            <a:off x="7666997" y="3384064"/>
            <a:ext cx="1621260" cy="1440000"/>
          </a:xfrm>
          <a:prstGeom prst="rect">
            <a:avLst/>
          </a:prstGeom>
        </p:spPr>
      </p:pic>
      <p:sp>
        <p:nvSpPr>
          <p:cNvPr id="21" name="CuadroTexto 20">
            <a:extLst>
              <a:ext uri="{FF2B5EF4-FFF2-40B4-BE49-F238E27FC236}">
                <a16:creationId xmlns:a16="http://schemas.microsoft.com/office/drawing/2014/main" id="{D5AA4758-E3FE-4229-A768-ED1CE0356091}"/>
              </a:ext>
            </a:extLst>
          </p:cNvPr>
          <p:cNvSpPr txBox="1"/>
          <p:nvPr/>
        </p:nvSpPr>
        <p:spPr>
          <a:xfrm>
            <a:off x="8096249" y="4824064"/>
            <a:ext cx="3315373" cy="400110"/>
          </a:xfrm>
          <a:prstGeom prst="rect">
            <a:avLst/>
          </a:prstGeom>
          <a:noFill/>
        </p:spPr>
        <p:txBody>
          <a:bodyPr wrap="square" rtlCol="0">
            <a:spAutoFit/>
          </a:bodyPr>
          <a:lstStyle/>
          <a:p>
            <a:r>
              <a:rPr lang="es-ES" sz="2000" dirty="0">
                <a:latin typeface="Palatino Linotype" panose="02040502050505030304" pitchFamily="18" charset="0"/>
              </a:rPr>
              <a:t> GAH                    GAS</a:t>
            </a:r>
          </a:p>
        </p:txBody>
      </p:sp>
    </p:spTree>
    <p:extLst>
      <p:ext uri="{BB962C8B-B14F-4D97-AF65-F5344CB8AC3E}">
        <p14:creationId xmlns:p14="http://schemas.microsoft.com/office/powerpoint/2010/main" val="2072321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a:extLst>
              <a:ext uri="{FF2B5EF4-FFF2-40B4-BE49-F238E27FC236}">
                <a16:creationId xmlns:a16="http://schemas.microsoft.com/office/drawing/2014/main" id="{069A3996-7545-4567-91AE-C49E9E930A1E}"/>
              </a:ext>
            </a:extLst>
          </p:cNvPr>
          <p:cNvSpPr/>
          <p:nvPr/>
        </p:nvSpPr>
        <p:spPr>
          <a:xfrm>
            <a:off x="1179576" y="822960"/>
            <a:ext cx="9829800" cy="132588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rgbClr val="FFFFFF"/>
                </a:solidFill>
                <a:latin typeface="+mj-lt"/>
                <a:ea typeface="+mj-ea"/>
                <a:cs typeface="+mj-cs"/>
              </a:rPr>
              <a:t>Results</a:t>
            </a:r>
          </a:p>
        </p:txBody>
      </p:sp>
      <p:sp>
        <p:nvSpPr>
          <p:cNvPr id="5" name="Rectangle 1">
            <a:extLst>
              <a:ext uri="{FF2B5EF4-FFF2-40B4-BE49-F238E27FC236}">
                <a16:creationId xmlns:a16="http://schemas.microsoft.com/office/drawing/2014/main" id="{A42E2C55-FCF5-4120-9D59-52942775A6AC}"/>
              </a:ext>
            </a:extLst>
          </p:cNvPr>
          <p:cNvSpPr>
            <a:spLocks noChangeArrowheads="1"/>
          </p:cNvSpPr>
          <p:nvPr/>
        </p:nvSpPr>
        <p:spPr bwMode="auto">
          <a:xfrm>
            <a:off x="724072" y="5036972"/>
            <a:ext cx="7253944" cy="5591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R="0" lvl="0" algn="just" fontAlgn="base">
              <a:lnSpc>
                <a:spcPct val="90000"/>
              </a:lnSpc>
              <a:spcBef>
                <a:spcPct val="0"/>
              </a:spcBef>
              <a:spcAft>
                <a:spcPts val="600"/>
              </a:spcAft>
              <a:buClrTx/>
              <a:buSzTx/>
              <a:tabLst/>
            </a:pPr>
            <a:r>
              <a:rPr kumimoji="0" lang="en-US" altLang="es-ES" sz="1200" b="0" i="0" u="none" strike="noStrike" cap="none" normalizeH="0" baseline="30000" dirty="0">
                <a:ln>
                  <a:noFill/>
                </a:ln>
                <a:solidFill>
                  <a:srgbClr val="000000"/>
                </a:solidFill>
                <a:effectLst/>
              </a:rPr>
              <a:t>1</a:t>
            </a:r>
            <a:r>
              <a:rPr kumimoji="0" lang="en-US" altLang="es-ES" sz="1200" b="0" i="0" u="none" strike="noStrike" cap="none" normalizeH="0" baseline="0" dirty="0">
                <a:ln>
                  <a:noFill/>
                </a:ln>
                <a:solidFill>
                  <a:srgbClr val="000000"/>
                </a:solidFill>
                <a:effectLst/>
              </a:rPr>
              <a:t>GAH: gelled emulsion amaranth flour and hemp oil. GAS: gelled emulsion amaranth flour and sesame oil. Values ​​followed by the same lowercase letter within the same column indicate that there are no statistically significant differences (p&gt; 0.05) according to the Tukey multiple range test.</a:t>
            </a:r>
          </a:p>
        </p:txBody>
      </p:sp>
      <p:pic>
        <p:nvPicPr>
          <p:cNvPr id="2" name="Imagen 1">
            <a:extLst>
              <a:ext uri="{FF2B5EF4-FFF2-40B4-BE49-F238E27FC236}">
                <a16:creationId xmlns:a16="http://schemas.microsoft.com/office/drawing/2014/main" id="{F53AFC3C-B22E-4F8B-8A7E-5E5C0EFDD665}"/>
              </a:ext>
            </a:extLst>
          </p:cNvPr>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bwMode="auto">
          <a:xfrm>
            <a:off x="0" y="0"/>
            <a:ext cx="1121790" cy="1256631"/>
          </a:xfrm>
          <a:prstGeom prst="rect">
            <a:avLst/>
          </a:prstGeom>
          <a:noFill/>
        </p:spPr>
      </p:pic>
      <p:pic>
        <p:nvPicPr>
          <p:cNvPr id="6" name="Imagen 5">
            <a:extLst>
              <a:ext uri="{FF2B5EF4-FFF2-40B4-BE49-F238E27FC236}">
                <a16:creationId xmlns:a16="http://schemas.microsoft.com/office/drawing/2014/main" id="{655D1188-F318-4DA6-9138-6D0CA2FEC62B}"/>
              </a:ext>
            </a:extLst>
          </p:cNvPr>
          <p:cNvPicPr>
            <a:picLocks noChangeAspect="1"/>
          </p:cNvPicPr>
          <p:nvPr/>
        </p:nvPicPr>
        <p:blipFill rotWithShape="1">
          <a:blip r:embed="rId4"/>
          <a:srcRect l="4726" t="27942" r="83335" b="52014"/>
          <a:stretch/>
        </p:blipFill>
        <p:spPr>
          <a:xfrm>
            <a:off x="10272383" y="137529"/>
            <a:ext cx="1139240" cy="900000"/>
          </a:xfrm>
          <a:prstGeom prst="rect">
            <a:avLst/>
          </a:prstGeom>
        </p:spPr>
      </p:pic>
      <p:graphicFrame>
        <p:nvGraphicFramePr>
          <p:cNvPr id="7" name="Tabla 6">
            <a:extLst>
              <a:ext uri="{FF2B5EF4-FFF2-40B4-BE49-F238E27FC236}">
                <a16:creationId xmlns:a16="http://schemas.microsoft.com/office/drawing/2014/main" id="{E5CBD48F-F0E7-46B7-90D7-2706409CC41D}"/>
              </a:ext>
            </a:extLst>
          </p:cNvPr>
          <p:cNvGraphicFramePr>
            <a:graphicFrameLocks noGrp="1"/>
          </p:cNvGraphicFramePr>
          <p:nvPr>
            <p:extLst>
              <p:ext uri="{D42A27DB-BD31-4B8C-83A1-F6EECF244321}">
                <p14:modId xmlns:p14="http://schemas.microsoft.com/office/powerpoint/2010/main" val="4015803714"/>
              </p:ext>
            </p:extLst>
          </p:nvPr>
        </p:nvGraphicFramePr>
        <p:xfrm>
          <a:off x="724072" y="3439367"/>
          <a:ext cx="7253944" cy="1432814"/>
        </p:xfrm>
        <a:graphic>
          <a:graphicData uri="http://schemas.openxmlformats.org/drawingml/2006/table">
            <a:tbl>
              <a:tblPr firstRow="1" firstCol="1" bandRow="1"/>
              <a:tblGrid>
                <a:gridCol w="2045514">
                  <a:extLst>
                    <a:ext uri="{9D8B030D-6E8A-4147-A177-3AD203B41FA5}">
                      <a16:colId xmlns:a16="http://schemas.microsoft.com/office/drawing/2014/main" val="756568790"/>
                    </a:ext>
                  </a:extLst>
                </a:gridCol>
                <a:gridCol w="2604215">
                  <a:extLst>
                    <a:ext uri="{9D8B030D-6E8A-4147-A177-3AD203B41FA5}">
                      <a16:colId xmlns:a16="http://schemas.microsoft.com/office/drawing/2014/main" val="1580473015"/>
                    </a:ext>
                  </a:extLst>
                </a:gridCol>
                <a:gridCol w="2604215">
                  <a:extLst>
                    <a:ext uri="{9D8B030D-6E8A-4147-A177-3AD203B41FA5}">
                      <a16:colId xmlns:a16="http://schemas.microsoft.com/office/drawing/2014/main" val="3568488858"/>
                    </a:ext>
                  </a:extLst>
                </a:gridCol>
              </a:tblGrid>
              <a:tr h="675056">
                <a:tc>
                  <a:txBody>
                    <a:bodyPr/>
                    <a:lstStyle/>
                    <a:p>
                      <a:pPr algn="ctr" eaLnBrk="0" fontAlgn="ctr" hangingPunct="0">
                        <a:lnSpc>
                          <a:spcPts val="1300"/>
                        </a:lnSpc>
                        <a:spcBef>
                          <a:spcPts val="1200"/>
                        </a:spcBef>
                        <a:spcAft>
                          <a:spcPts val="600"/>
                        </a:spcAft>
                      </a:pPr>
                      <a:r>
                        <a:rPr lang="en-US" sz="2000" b="1" i="0" u="none" strike="noStrike"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Samples</a:t>
                      </a:r>
                      <a:r>
                        <a:rPr lang="en-US" sz="2000" b="1" i="0" u="none" strike="noStrike" baseline="300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1</a:t>
                      </a:r>
                      <a:endParaRPr lang="en-US" sz="2000" b="0" i="0" u="none" strike="noStrike" dirty="0">
                        <a:effectLst/>
                        <a:latin typeface="Arial" panose="020B0604020202020204" pitchFamily="34" charset="0"/>
                      </a:endParaRPr>
                    </a:p>
                  </a:txBody>
                  <a:tcPr marL="123027" marR="123027" marT="1708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1" i="0" u="none" strike="noStrike"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Firmess</a:t>
                      </a:r>
                      <a:r>
                        <a:rPr lang="en-US" sz="2000" b="1" i="0" u="none" strike="noStrike"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(g)</a:t>
                      </a:r>
                      <a:endParaRPr lang="en-US" sz="2000" b="0" i="0" u="none" strike="noStrike" dirty="0">
                        <a:effectLst/>
                        <a:latin typeface="Arial" panose="020B0604020202020204" pitchFamily="34" charset="0"/>
                      </a:endParaRPr>
                    </a:p>
                  </a:txBody>
                  <a:tcPr marL="123027" marR="123027" marT="1708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Work of shear (g.s)</a:t>
                      </a:r>
                      <a:endParaRPr lang="en-US" sz="2000" b="0" i="0" u="none" strike="noStrike">
                        <a:effectLst/>
                        <a:latin typeface="Arial" panose="020B0604020202020204" pitchFamily="34" charset="0"/>
                      </a:endParaRPr>
                    </a:p>
                  </a:txBody>
                  <a:tcPr marL="123027" marR="123027" marT="1708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73217"/>
                  </a:ext>
                </a:extLst>
              </a:tr>
              <a:tr h="378879">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GAH</a:t>
                      </a:r>
                      <a:endParaRPr lang="en-US" sz="2000" b="0" i="0" u="none" strike="noStrike">
                        <a:effectLst/>
                        <a:latin typeface="Arial" panose="020B0604020202020204" pitchFamily="34" charset="0"/>
                      </a:endParaRPr>
                    </a:p>
                  </a:txBody>
                  <a:tcPr marL="123027" marR="123027" marT="1708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eaLnBrk="0" fontAlgn="ctr" hangingPunct="0">
                        <a:lnSpc>
                          <a:spcPts val="1300"/>
                        </a:lnSpc>
                        <a:spcBef>
                          <a:spcPts val="1200"/>
                        </a:spcBef>
                        <a:spcAft>
                          <a:spcPts val="600"/>
                        </a:spcAft>
                      </a:pPr>
                      <a:r>
                        <a:rPr lang="en-US" sz="2000" b="0" i="0" u="none" strike="noStrike">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536.67±21.28</a:t>
                      </a:r>
                      <a:r>
                        <a:rPr lang="en-US" sz="2000" b="0" i="0" u="none" strike="noStrike" baseline="3000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a</a:t>
                      </a:r>
                      <a:endParaRPr lang="en-US" sz="2000" b="0" i="0" u="none" strike="noStrike">
                        <a:effectLst/>
                        <a:latin typeface="Arial" panose="020B0604020202020204" pitchFamily="34" charset="0"/>
                      </a:endParaRPr>
                    </a:p>
                  </a:txBody>
                  <a:tcPr marL="123027" marR="123027" marT="1708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eaLnBrk="0" fontAlgn="ctr" hangingPunct="0">
                        <a:lnSpc>
                          <a:spcPts val="1300"/>
                        </a:lnSpc>
                        <a:spcBef>
                          <a:spcPts val="1200"/>
                        </a:spcBef>
                        <a:spcAft>
                          <a:spcPts val="600"/>
                        </a:spcAft>
                      </a:pPr>
                      <a:r>
                        <a:rPr lang="en-US" sz="2000" b="0" i="0" u="none" strike="noStrike"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460.00±8.17</a:t>
                      </a:r>
                      <a:r>
                        <a:rPr lang="en-US" sz="2000" b="0" i="0" u="none" strike="noStrike" baseline="300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a</a:t>
                      </a:r>
                      <a:endParaRPr lang="en-US" sz="2000" b="0" i="0" u="none" strike="noStrike" dirty="0">
                        <a:effectLst/>
                        <a:latin typeface="Arial" panose="020B0604020202020204" pitchFamily="34" charset="0"/>
                      </a:endParaRPr>
                    </a:p>
                  </a:txBody>
                  <a:tcPr marL="123027" marR="123027" marT="17087"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60516737"/>
                  </a:ext>
                </a:extLst>
              </a:tr>
              <a:tr h="378879">
                <a:tc>
                  <a:txBody>
                    <a:bodyPr/>
                    <a:lstStyle/>
                    <a:p>
                      <a:pPr algn="ctr" eaLnBrk="0" fontAlgn="ctr" hangingPunct="0">
                        <a:lnSpc>
                          <a:spcPts val="1300"/>
                        </a:lnSpc>
                        <a:spcBef>
                          <a:spcPts val="1200"/>
                        </a:spcBef>
                        <a:spcAft>
                          <a:spcPts val="600"/>
                        </a:spcAft>
                      </a:pPr>
                      <a:r>
                        <a:rPr lang="en-US" sz="2000" b="1" i="0" u="none" strike="noStrike">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GAS</a:t>
                      </a:r>
                      <a:endParaRPr lang="en-US" sz="2000" b="0" i="0" u="none" strike="noStrike">
                        <a:effectLst/>
                        <a:latin typeface="Arial" panose="020B0604020202020204" pitchFamily="34" charset="0"/>
                      </a:endParaRPr>
                    </a:p>
                  </a:txBody>
                  <a:tcPr marL="123027" marR="123027" marT="1708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0" i="0" u="none" strike="noStrike"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466.67±11.45</a:t>
                      </a:r>
                      <a:r>
                        <a:rPr lang="en-US" sz="2000" b="0" i="0" u="none" strike="noStrike" baseline="300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b</a:t>
                      </a:r>
                      <a:endParaRPr lang="en-US" sz="2000" b="0" i="0" u="none" strike="noStrike" dirty="0">
                        <a:effectLst/>
                        <a:latin typeface="Arial" panose="020B0604020202020204" pitchFamily="34" charset="0"/>
                      </a:endParaRPr>
                    </a:p>
                  </a:txBody>
                  <a:tcPr marL="123027" marR="123027" marT="1708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eaLnBrk="0" fontAlgn="ctr" hangingPunct="0">
                        <a:lnSpc>
                          <a:spcPts val="1300"/>
                        </a:lnSpc>
                        <a:spcBef>
                          <a:spcPts val="1200"/>
                        </a:spcBef>
                        <a:spcAft>
                          <a:spcPts val="600"/>
                        </a:spcAft>
                      </a:pPr>
                      <a:r>
                        <a:rPr lang="en-US" sz="2000" b="0" i="0" u="none" strike="noStrike"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366.67±13.42</a:t>
                      </a:r>
                      <a:r>
                        <a:rPr lang="en-US" sz="2000" b="0" i="0" u="none" strike="noStrike" baseline="30000" dirty="0">
                          <a:solidFill>
                            <a:srgbClr val="000000"/>
                          </a:solidFill>
                          <a:effectLst/>
                          <a:latin typeface="Palatino Linotype" panose="02040502050505030304" pitchFamily="18" charset="0"/>
                          <a:ea typeface="Times New Roman" panose="02020603050405020304" pitchFamily="18" charset="0"/>
                          <a:cs typeface="Calibri" panose="020F0502020204030204" pitchFamily="34" charset="0"/>
                        </a:rPr>
                        <a:t>b</a:t>
                      </a:r>
                      <a:endParaRPr lang="en-US" sz="2000" b="0" i="0" u="none" strike="noStrike" dirty="0">
                        <a:effectLst/>
                        <a:latin typeface="Arial" panose="020B0604020202020204" pitchFamily="34" charset="0"/>
                      </a:endParaRPr>
                    </a:p>
                  </a:txBody>
                  <a:tcPr marL="123027" marR="123027" marT="17087"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8263678"/>
                  </a:ext>
                </a:extLst>
              </a:tr>
            </a:tbl>
          </a:graphicData>
        </a:graphic>
      </p:graphicFrame>
      <p:sp>
        <p:nvSpPr>
          <p:cNvPr id="8" name="CuadroTexto 7">
            <a:extLst>
              <a:ext uri="{FF2B5EF4-FFF2-40B4-BE49-F238E27FC236}">
                <a16:creationId xmlns:a16="http://schemas.microsoft.com/office/drawing/2014/main" id="{5DB2978E-BF9C-4323-8194-297AA88A5BA7}"/>
              </a:ext>
            </a:extLst>
          </p:cNvPr>
          <p:cNvSpPr txBox="1"/>
          <p:nvPr/>
        </p:nvSpPr>
        <p:spPr>
          <a:xfrm>
            <a:off x="255479" y="2903717"/>
            <a:ext cx="8678971" cy="424732"/>
          </a:xfrm>
          <a:prstGeom prst="rect">
            <a:avLst/>
          </a:prstGeom>
          <a:noFill/>
        </p:spPr>
        <p:txBody>
          <a:bodyPr wrap="square">
            <a:spAutoFit/>
          </a:bodyPr>
          <a:lstStyle/>
          <a:p>
            <a:pPr marR="0" lvl="0" algn="just" fontAlgn="base">
              <a:lnSpc>
                <a:spcPct val="90000"/>
              </a:lnSpc>
              <a:spcBef>
                <a:spcPct val="0"/>
              </a:spcBef>
              <a:spcAft>
                <a:spcPts val="600"/>
              </a:spcAft>
              <a:buClrTx/>
              <a:buSzTx/>
              <a:tabLst/>
            </a:pPr>
            <a:r>
              <a:rPr kumimoji="0" lang="en-US" altLang="es-ES" sz="2400" b="1" i="0" u="none" strike="noStrike" cap="none" normalizeH="0" baseline="0" dirty="0">
                <a:ln>
                  <a:noFill/>
                </a:ln>
                <a:solidFill>
                  <a:srgbClr val="000000"/>
                </a:solidFill>
                <a:effectLst/>
                <a:latin typeface="Calibri cuerpo"/>
              </a:rPr>
              <a:t>Texture parameters at t</a:t>
            </a:r>
            <a:r>
              <a:rPr kumimoji="0" lang="en-US" altLang="es-ES" sz="2400" b="1" i="0" u="none" strike="noStrike" cap="none" normalizeH="0" baseline="-30000" dirty="0">
                <a:ln>
                  <a:noFill/>
                </a:ln>
                <a:solidFill>
                  <a:srgbClr val="000000"/>
                </a:solidFill>
                <a:effectLst/>
                <a:latin typeface="Calibri cuerpo"/>
              </a:rPr>
              <a:t>0</a:t>
            </a:r>
            <a:r>
              <a:rPr kumimoji="0" lang="en-US" altLang="es-ES" sz="2400" b="1" i="0" u="none" strike="noStrike" cap="none" normalizeH="0" baseline="0" dirty="0">
                <a:ln>
                  <a:noFill/>
                </a:ln>
                <a:solidFill>
                  <a:srgbClr val="000000"/>
                </a:solidFill>
                <a:effectLst/>
                <a:latin typeface="Calibri cuerpo"/>
              </a:rPr>
              <a:t> to </a:t>
            </a:r>
            <a:r>
              <a:rPr kumimoji="0" lang="en-US" altLang="es-ES" sz="2400" b="1" i="0" u="none" strike="noStrike" cap="none" normalizeH="0" baseline="0" dirty="0" err="1">
                <a:ln>
                  <a:noFill/>
                </a:ln>
                <a:solidFill>
                  <a:srgbClr val="000000"/>
                </a:solidFill>
                <a:effectLst/>
                <a:latin typeface="Calibri cuerpo"/>
              </a:rPr>
              <a:t>mesure</a:t>
            </a:r>
            <a:r>
              <a:rPr kumimoji="0" lang="en-US" altLang="es-ES" sz="2400" b="1" i="0" u="none" strike="noStrike" cap="none" normalizeH="0" baseline="0" dirty="0">
                <a:ln>
                  <a:noFill/>
                </a:ln>
                <a:solidFill>
                  <a:srgbClr val="000000"/>
                </a:solidFill>
                <a:effectLst/>
                <a:latin typeface="Calibri cuerpo"/>
              </a:rPr>
              <a:t> the </a:t>
            </a:r>
            <a:r>
              <a:rPr kumimoji="0" lang="en-US" altLang="es-ES" sz="2400" b="1" i="0" u="none" strike="noStrike" cap="none" normalizeH="0" baseline="0" dirty="0" err="1">
                <a:ln>
                  <a:noFill/>
                </a:ln>
                <a:solidFill>
                  <a:srgbClr val="000000"/>
                </a:solidFill>
                <a:effectLst/>
                <a:latin typeface="Calibri cuerpo"/>
              </a:rPr>
              <a:t>spreadability</a:t>
            </a:r>
            <a:r>
              <a:rPr kumimoji="0" lang="en-US" altLang="es-ES" sz="2400" b="1" i="0" u="none" strike="noStrike" cap="none" normalizeH="0" baseline="0" dirty="0">
                <a:ln>
                  <a:noFill/>
                </a:ln>
                <a:solidFill>
                  <a:srgbClr val="000000"/>
                </a:solidFill>
                <a:effectLst/>
                <a:latin typeface="Calibri cuerpo"/>
              </a:rPr>
              <a:t> of samples.</a:t>
            </a:r>
          </a:p>
        </p:txBody>
      </p:sp>
      <p:pic>
        <p:nvPicPr>
          <p:cNvPr id="10" name="Imagen 9">
            <a:extLst>
              <a:ext uri="{FF2B5EF4-FFF2-40B4-BE49-F238E27FC236}">
                <a16:creationId xmlns:a16="http://schemas.microsoft.com/office/drawing/2014/main" id="{902ECA7F-B899-49AD-87C9-605FBEBD8726}"/>
              </a:ext>
            </a:extLst>
          </p:cNvPr>
          <p:cNvPicPr>
            <a:picLocks noChangeAspect="1"/>
          </p:cNvPicPr>
          <p:nvPr/>
        </p:nvPicPr>
        <p:blipFill rotWithShape="1">
          <a:blip r:embed="rId5"/>
          <a:srcRect l="18500" r="30750"/>
          <a:stretch/>
        </p:blipFill>
        <p:spPr>
          <a:xfrm>
            <a:off x="8702088" y="2767452"/>
            <a:ext cx="2552061" cy="2828639"/>
          </a:xfrm>
          <a:prstGeom prst="rect">
            <a:avLst/>
          </a:prstGeom>
          <a:ln>
            <a:solidFill>
              <a:schemeClr val="accent1">
                <a:lumMod val="75000"/>
              </a:schemeClr>
            </a:solidFill>
          </a:ln>
        </p:spPr>
      </p:pic>
    </p:spTree>
    <p:extLst>
      <p:ext uri="{BB962C8B-B14F-4D97-AF65-F5344CB8AC3E}">
        <p14:creationId xmlns:p14="http://schemas.microsoft.com/office/powerpoint/2010/main" val="252916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a:extLst>
              <a:ext uri="{FF2B5EF4-FFF2-40B4-BE49-F238E27FC236}">
                <a16:creationId xmlns:a16="http://schemas.microsoft.com/office/drawing/2014/main" id="{069A3996-7545-4567-91AE-C49E9E930A1E}"/>
              </a:ext>
            </a:extLst>
          </p:cNvPr>
          <p:cNvSpPr/>
          <p:nvPr/>
        </p:nvSpPr>
        <p:spPr>
          <a:xfrm>
            <a:off x="1179576" y="822960"/>
            <a:ext cx="9829800" cy="132588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rgbClr val="FFFFFF"/>
                </a:solidFill>
                <a:latin typeface="+mj-lt"/>
                <a:ea typeface="+mj-ea"/>
                <a:cs typeface="+mj-cs"/>
              </a:rPr>
              <a:t>Results</a:t>
            </a:r>
          </a:p>
        </p:txBody>
      </p:sp>
      <p:pic>
        <p:nvPicPr>
          <p:cNvPr id="2" name="Imagen 1">
            <a:extLst>
              <a:ext uri="{FF2B5EF4-FFF2-40B4-BE49-F238E27FC236}">
                <a16:creationId xmlns:a16="http://schemas.microsoft.com/office/drawing/2014/main" id="{F53AFC3C-B22E-4F8B-8A7E-5E5C0EFDD665}"/>
              </a:ext>
            </a:extLst>
          </p:cNvPr>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bwMode="auto">
          <a:xfrm>
            <a:off x="0" y="0"/>
            <a:ext cx="1121790" cy="1256631"/>
          </a:xfrm>
          <a:prstGeom prst="rect">
            <a:avLst/>
          </a:prstGeom>
          <a:noFill/>
        </p:spPr>
      </p:pic>
      <p:pic>
        <p:nvPicPr>
          <p:cNvPr id="6" name="Imagen 5">
            <a:extLst>
              <a:ext uri="{FF2B5EF4-FFF2-40B4-BE49-F238E27FC236}">
                <a16:creationId xmlns:a16="http://schemas.microsoft.com/office/drawing/2014/main" id="{655D1188-F318-4DA6-9138-6D0CA2FEC62B}"/>
              </a:ext>
            </a:extLst>
          </p:cNvPr>
          <p:cNvPicPr>
            <a:picLocks noChangeAspect="1"/>
          </p:cNvPicPr>
          <p:nvPr/>
        </p:nvPicPr>
        <p:blipFill rotWithShape="1">
          <a:blip r:embed="rId4"/>
          <a:srcRect l="4726" t="27942" r="83335" b="52014"/>
          <a:stretch/>
        </p:blipFill>
        <p:spPr>
          <a:xfrm>
            <a:off x="10272383" y="137529"/>
            <a:ext cx="1139240" cy="900000"/>
          </a:xfrm>
          <a:prstGeom prst="rect">
            <a:avLst/>
          </a:prstGeom>
        </p:spPr>
      </p:pic>
      <p:graphicFrame>
        <p:nvGraphicFramePr>
          <p:cNvPr id="3" name="Gráfico 2">
            <a:extLst>
              <a:ext uri="{FF2B5EF4-FFF2-40B4-BE49-F238E27FC236}">
                <a16:creationId xmlns:a16="http://schemas.microsoft.com/office/drawing/2014/main" id="{1963C98B-D50C-45CC-A775-D28CBBCC3C4E}"/>
              </a:ext>
            </a:extLst>
          </p:cNvPr>
          <p:cNvGraphicFramePr/>
          <p:nvPr>
            <p:extLst>
              <p:ext uri="{D42A27DB-BD31-4B8C-83A1-F6EECF244321}">
                <p14:modId xmlns:p14="http://schemas.microsoft.com/office/powerpoint/2010/main" val="3418809424"/>
              </p:ext>
            </p:extLst>
          </p:nvPr>
        </p:nvGraphicFramePr>
        <p:xfrm>
          <a:off x="243840" y="2753936"/>
          <a:ext cx="5039360" cy="288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1">
            <a:extLst>
              <a:ext uri="{FF2B5EF4-FFF2-40B4-BE49-F238E27FC236}">
                <a16:creationId xmlns:a16="http://schemas.microsoft.com/office/drawing/2014/main" id="{636089BB-9E8A-4BD9-A925-F2DC5174A799}"/>
              </a:ext>
            </a:extLst>
          </p:cNvPr>
          <p:cNvGraphicFramePr/>
          <p:nvPr>
            <p:extLst>
              <p:ext uri="{D42A27DB-BD31-4B8C-83A1-F6EECF244321}">
                <p14:modId xmlns:p14="http://schemas.microsoft.com/office/powerpoint/2010/main" val="3210817211"/>
              </p:ext>
            </p:extLst>
          </p:nvPr>
        </p:nvGraphicFramePr>
        <p:xfrm>
          <a:off x="6039647" y="2764348"/>
          <a:ext cx="5040000" cy="2880000"/>
        </p:xfrm>
        <a:graphic>
          <a:graphicData uri="http://schemas.openxmlformats.org/drawingml/2006/chart">
            <c:chart xmlns:c="http://schemas.openxmlformats.org/drawingml/2006/chart" xmlns:r="http://schemas.openxmlformats.org/officeDocument/2006/relationships" r:id="rId6"/>
          </a:graphicData>
        </a:graphic>
      </p:graphicFrame>
      <p:sp>
        <p:nvSpPr>
          <p:cNvPr id="14" name="CuadroTexto 13">
            <a:extLst>
              <a:ext uri="{FF2B5EF4-FFF2-40B4-BE49-F238E27FC236}">
                <a16:creationId xmlns:a16="http://schemas.microsoft.com/office/drawing/2014/main" id="{A5D310FD-DBEB-488C-883D-0D3EAC7F4A35}"/>
              </a:ext>
            </a:extLst>
          </p:cNvPr>
          <p:cNvSpPr txBox="1"/>
          <p:nvPr/>
        </p:nvSpPr>
        <p:spPr>
          <a:xfrm>
            <a:off x="6219825" y="5789426"/>
            <a:ext cx="5580000" cy="900000"/>
          </a:xfrm>
          <a:prstGeom prst="rect">
            <a:avLst/>
          </a:prstGeom>
          <a:noFill/>
        </p:spPr>
        <p:txBody>
          <a:bodyPr wrap="square">
            <a:spAutoFit/>
          </a:bodyPr>
          <a:lstStyle/>
          <a:p>
            <a:pPr algn="just" eaLnBrk="0" hangingPunct="0">
              <a:lnSpc>
                <a:spcPts val="1300"/>
              </a:lnSpc>
              <a:spcBef>
                <a:spcPts val="1200"/>
              </a:spcBef>
              <a:spcAft>
                <a:spcPts val="600"/>
              </a:spcAft>
            </a:pPr>
            <a:r>
              <a:rPr lang="en-US" sz="2000" b="1" i="0" dirty="0">
                <a:solidFill>
                  <a:srgbClr val="000000"/>
                </a:solidFill>
                <a:effectLst/>
                <a:latin typeface="Calibri cuerpo"/>
                <a:ea typeface="Times New Roman" panose="02020603050405020304" pitchFamily="18" charset="0"/>
                <a:cs typeface="Times New Roman" panose="02020603050405020304" pitchFamily="18" charset="0"/>
              </a:rPr>
              <a:t>Lipid oxidation by measuring change in TBARs.</a:t>
            </a:r>
          </a:p>
          <a:p>
            <a:pPr algn="just" eaLnBrk="0" hangingPunct="0">
              <a:lnSpc>
                <a:spcPts val="1300"/>
              </a:lnSpc>
              <a:spcBef>
                <a:spcPts val="1200"/>
              </a:spcBef>
              <a:spcAft>
                <a:spcPts val="600"/>
              </a:spcAft>
            </a:pPr>
            <a:r>
              <a:rPr lang="en-US" sz="1200" i="0" dirty="0">
                <a:solidFill>
                  <a:srgbClr val="000000"/>
                </a:solidFill>
                <a:effectLst/>
                <a:latin typeface="Calibri cuerpo"/>
                <a:ea typeface="Times New Roman" panose="02020603050405020304" pitchFamily="18" charset="0"/>
                <a:cs typeface="Times New Roman" panose="02020603050405020304" pitchFamily="18" charset="0"/>
              </a:rPr>
              <a:t>Values ​​followed by the same lowercase letter there are no statistically significant differences (p&gt; 0.05) according to the Tukey multiple range test.</a:t>
            </a:r>
            <a:endParaRPr lang="es-ES" sz="1200" i="1" dirty="0">
              <a:solidFill>
                <a:srgbClr val="000000"/>
              </a:solidFill>
              <a:effectLst/>
              <a:latin typeface="Calibri cuerpo"/>
              <a:ea typeface="Times New Roman" panose="02020603050405020304" pitchFamily="18" charset="0"/>
              <a:cs typeface="Times New Roman" panose="02020603050405020304" pitchFamily="18" charset="0"/>
            </a:endParaRPr>
          </a:p>
        </p:txBody>
      </p:sp>
      <p:sp>
        <p:nvSpPr>
          <p:cNvPr id="16" name="CuadroTexto 15">
            <a:extLst>
              <a:ext uri="{FF2B5EF4-FFF2-40B4-BE49-F238E27FC236}">
                <a16:creationId xmlns:a16="http://schemas.microsoft.com/office/drawing/2014/main" id="{CDC50153-4683-4B2A-BB5A-F98FBCD829A1}"/>
              </a:ext>
            </a:extLst>
          </p:cNvPr>
          <p:cNvSpPr txBox="1"/>
          <p:nvPr/>
        </p:nvSpPr>
        <p:spPr>
          <a:xfrm>
            <a:off x="104775" y="5789032"/>
            <a:ext cx="5580000" cy="900000"/>
          </a:xfrm>
          <a:prstGeom prst="rect">
            <a:avLst/>
          </a:prstGeom>
          <a:noFill/>
        </p:spPr>
        <p:txBody>
          <a:bodyPr wrap="square">
            <a:spAutoFit/>
          </a:bodyPr>
          <a:lstStyle/>
          <a:p>
            <a:pPr marL="269875" marR="269875" algn="just" eaLnBrk="0" hangingPunct="0">
              <a:lnSpc>
                <a:spcPts val="1300"/>
              </a:lnSpc>
              <a:spcBef>
                <a:spcPts val="600"/>
              </a:spcBef>
              <a:spcAft>
                <a:spcPts val="600"/>
              </a:spcAft>
            </a:pPr>
            <a:r>
              <a:rPr lang="en-US" sz="2000" b="1" i="0" dirty="0">
                <a:solidFill>
                  <a:srgbClr val="000000"/>
                </a:solidFill>
                <a:effectLst/>
                <a:latin typeface="Calibri cuerpo"/>
                <a:ea typeface="Times New Roman" panose="02020603050405020304" pitchFamily="18" charset="0"/>
                <a:cs typeface="Times New Roman" panose="02020603050405020304" pitchFamily="18" charset="0"/>
              </a:rPr>
              <a:t>Emulsion stability. </a:t>
            </a:r>
          </a:p>
          <a:p>
            <a:pPr marL="269875" marR="269875" algn="just" eaLnBrk="0" hangingPunct="0">
              <a:lnSpc>
                <a:spcPts val="1300"/>
              </a:lnSpc>
              <a:spcBef>
                <a:spcPts val="600"/>
              </a:spcBef>
              <a:spcAft>
                <a:spcPts val="600"/>
              </a:spcAft>
            </a:pPr>
            <a:r>
              <a:rPr lang="en-US" sz="1200" i="0" dirty="0">
                <a:solidFill>
                  <a:srgbClr val="000000"/>
                </a:solidFill>
                <a:effectLst/>
                <a:latin typeface="Calibri cuerpo"/>
                <a:ea typeface="Times New Roman" panose="02020603050405020304" pitchFamily="18" charset="0"/>
                <a:cs typeface="Times New Roman" panose="02020603050405020304" pitchFamily="18" charset="0"/>
              </a:rPr>
              <a:t>Measured as g of total liquid expelled/ 100g sample. Values ​​followed by the same lowercase letter there are no statistically significant differences (p&gt; 0.05) according to the Tukey multiple range test.</a:t>
            </a:r>
            <a:endParaRPr lang="es-ES" sz="1200" i="1" dirty="0">
              <a:solidFill>
                <a:srgbClr val="000000"/>
              </a:solidFill>
              <a:effectLst/>
              <a:latin typeface="Calibri cuerpo"/>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905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3">
            <a:extLst>
              <a:ext uri="{FF2B5EF4-FFF2-40B4-BE49-F238E27FC236}">
                <a16:creationId xmlns:a16="http://schemas.microsoft.com/office/drawing/2014/main" id="{069A3996-7545-4567-91AE-C49E9E930A1E}"/>
              </a:ext>
            </a:extLst>
          </p:cNvPr>
          <p:cNvSpPr/>
          <p:nvPr/>
        </p:nvSpPr>
        <p:spPr>
          <a:xfrm>
            <a:off x="1179226" y="826680"/>
            <a:ext cx="98335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a:solidFill>
                  <a:srgbClr val="FFFFFF"/>
                </a:solidFill>
                <a:latin typeface="+mj-lt"/>
                <a:ea typeface="+mj-ea"/>
                <a:cs typeface="+mj-cs"/>
              </a:rPr>
              <a:t>Conclusions</a:t>
            </a:r>
          </a:p>
        </p:txBody>
      </p:sp>
      <p:sp>
        <p:nvSpPr>
          <p:cNvPr id="5" name="Rectángulo 4">
            <a:extLst>
              <a:ext uri="{FF2B5EF4-FFF2-40B4-BE49-F238E27FC236}">
                <a16:creationId xmlns:a16="http://schemas.microsoft.com/office/drawing/2014/main" id="{4B1A8FF4-0C5B-45B5-9E2F-45CBFEA30562}"/>
              </a:ext>
            </a:extLst>
          </p:cNvPr>
          <p:cNvSpPr/>
          <p:nvPr/>
        </p:nvSpPr>
        <p:spPr>
          <a:xfrm>
            <a:off x="1179074" y="2911726"/>
            <a:ext cx="9833548" cy="2693976"/>
          </a:xfrm>
          <a:prstGeom prst="rect">
            <a:avLst/>
          </a:prstGeom>
        </p:spPr>
        <p:txBody>
          <a:bodyPr vert="horz" lIns="91440" tIns="45720" rIns="91440" bIns="45720" rtlCol="0">
            <a:noAutofit/>
          </a:bodyPr>
          <a:lstStyle/>
          <a:p>
            <a:pPr algn="just">
              <a:lnSpc>
                <a:spcPct val="90000"/>
              </a:lnSpc>
              <a:spcAft>
                <a:spcPts val="600"/>
              </a:spcAft>
            </a:pPr>
            <a:r>
              <a:rPr lang="en-US" sz="2800" dirty="0">
                <a:solidFill>
                  <a:srgbClr val="000000"/>
                </a:solidFill>
                <a:latin typeface="Palatino Linotype" panose="02040502050505030304" pitchFamily="18" charset="0"/>
              </a:rPr>
              <a:t>In view of the results obtained, the GAH emulsion showed the highest stability, the best firmness values, although GAS has a higher initial lipid oxidation than GAS and a more greenish color. The color could be a small inconvenience when the gelled emulsion is introduced in meat products to replace the fat. The both emulsions are not viable after freezing because their stability is lost and their lipid oxidation values are triggered. </a:t>
            </a:r>
          </a:p>
        </p:txBody>
      </p:sp>
      <p:pic>
        <p:nvPicPr>
          <p:cNvPr id="2" name="Imagen 1">
            <a:extLst>
              <a:ext uri="{FF2B5EF4-FFF2-40B4-BE49-F238E27FC236}">
                <a16:creationId xmlns:a16="http://schemas.microsoft.com/office/drawing/2014/main" id="{F53AFC3C-B22E-4F8B-8A7E-5E5C0EFDD665}"/>
              </a:ext>
            </a:extLst>
          </p:cNvPr>
          <p:cNvPicPr/>
          <p:nvPr/>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bwMode="auto">
          <a:xfrm>
            <a:off x="0" y="0"/>
            <a:ext cx="1121790" cy="1256631"/>
          </a:xfrm>
          <a:prstGeom prst="rect">
            <a:avLst/>
          </a:prstGeom>
          <a:noFill/>
        </p:spPr>
      </p:pic>
      <p:pic>
        <p:nvPicPr>
          <p:cNvPr id="6" name="Imagen 5">
            <a:extLst>
              <a:ext uri="{FF2B5EF4-FFF2-40B4-BE49-F238E27FC236}">
                <a16:creationId xmlns:a16="http://schemas.microsoft.com/office/drawing/2014/main" id="{655D1188-F318-4DA6-9138-6D0CA2FEC62B}"/>
              </a:ext>
            </a:extLst>
          </p:cNvPr>
          <p:cNvPicPr>
            <a:picLocks noChangeAspect="1"/>
          </p:cNvPicPr>
          <p:nvPr/>
        </p:nvPicPr>
        <p:blipFill rotWithShape="1">
          <a:blip r:embed="rId4"/>
          <a:srcRect l="4726" t="27942" r="83335" b="52014"/>
          <a:stretch/>
        </p:blipFill>
        <p:spPr>
          <a:xfrm>
            <a:off x="10272383" y="137529"/>
            <a:ext cx="1139240" cy="900000"/>
          </a:xfrm>
          <a:prstGeom prst="rect">
            <a:avLst/>
          </a:prstGeom>
        </p:spPr>
      </p:pic>
    </p:spTree>
    <p:extLst>
      <p:ext uri="{BB962C8B-B14F-4D97-AF65-F5344CB8AC3E}">
        <p14:creationId xmlns:p14="http://schemas.microsoft.com/office/powerpoint/2010/main" val="221192422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612</Words>
  <Application>Microsoft Office PowerPoint</Application>
  <PresentationFormat>Panorámica</PresentationFormat>
  <Paragraphs>105</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Arial</vt:lpstr>
      <vt:lpstr>Calibri</vt:lpstr>
      <vt:lpstr>Calibri cuerpo</vt:lpstr>
      <vt:lpstr>Calibri Light</vt:lpstr>
      <vt:lpstr>Palatino Linotype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Carmen María</dc:creator>
  <cp:lastModifiedBy>Carmen María</cp:lastModifiedBy>
  <cp:revision>14</cp:revision>
  <dcterms:created xsi:type="dcterms:W3CDTF">2020-10-24T10:01:19Z</dcterms:created>
  <dcterms:modified xsi:type="dcterms:W3CDTF">2020-10-24T10:51:49Z</dcterms:modified>
</cp:coreProperties>
</file>