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4"/>
  </p:sldMasterIdLst>
  <p:notesMasterIdLst>
    <p:notesMasterId r:id="rId20"/>
  </p:notesMasterIdLst>
  <p:sldIdLst>
    <p:sldId id="256" r:id="rId5"/>
    <p:sldId id="265" r:id="rId6"/>
    <p:sldId id="295" r:id="rId7"/>
    <p:sldId id="296" r:id="rId8"/>
    <p:sldId id="297" r:id="rId9"/>
    <p:sldId id="299" r:id="rId10"/>
    <p:sldId id="298" r:id="rId11"/>
    <p:sldId id="300" r:id="rId12"/>
    <p:sldId id="302" r:id="rId13"/>
    <p:sldId id="303" r:id="rId14"/>
    <p:sldId id="301" r:id="rId15"/>
    <p:sldId id="305" r:id="rId16"/>
    <p:sldId id="304" r:id="rId17"/>
    <p:sldId id="307" r:id="rId18"/>
    <p:sldId id="308"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GUEL ANGEL" initials="MA" lastIdx="1" clrIdx="0">
    <p:extLst>
      <p:ext uri="{19B8F6BF-5375-455C-9EA6-DF929625EA0E}">
        <p15:presenceInfo xmlns:p15="http://schemas.microsoft.com/office/powerpoint/2012/main" userId="MIGUEL ANGEL" providerId="None"/>
      </p:ext>
    </p:extLst>
  </p:cmAuthor>
  <p:cmAuthor id="2" name="María Jesús Pagán Moreno" initials="MJPM" lastIdx="1" clrIdx="1">
    <p:extLst>
      <p:ext uri="{19B8F6BF-5375-455C-9EA6-DF929625EA0E}">
        <p15:presenceInfo xmlns:p15="http://schemas.microsoft.com/office/powerpoint/2012/main" userId="S-1-5-21-102064544-280963791-1022575233-689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84B1A"/>
    <a:srgbClr val="FFD579"/>
    <a:srgbClr val="F9C833"/>
    <a:srgbClr val="F1F4A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15F0B16-0C30-4430-8571-4F0CA5181C86}" v="1079" dt="2020-10-25T11:38:33.895"/>
    <p1510:client id="{5D49C656-AADE-4907-8F80-191E5A2A7378}" v="671" dt="2020-10-25T08:49:22.876"/>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0A1B5D5-9B99-4C35-A422-299274C87663}" styleName="Estilo medio 1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12C8C85-51F0-491E-9774-3900AFEF0FD7}" styleName="Estilo claro 2 - Acento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4C1A8A3-306A-4EB7-A6B1-4F7E0EB9C5D6}" styleName="Estilo medio 3 - Énfasis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FABFCF23-3B69-468F-B69F-88F6DE6A72F2}" styleName="Estilo medio 1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E9639D4-E3E2-4D34-9284-5A2195B3D0D7}" styleName="Estilo claro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22838BEF-8BB2-4498-84A7-C5851F593DF1}" styleName="Estilo medio 4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735"/>
    <p:restoredTop sz="94663"/>
  </p:normalViewPr>
  <p:slideViewPr>
    <p:cSldViewPr snapToGrid="0" snapToObjects="1" showGuides="1">
      <p:cViewPr varScale="1">
        <p:scale>
          <a:sx n="109" d="100"/>
          <a:sy n="109" d="100"/>
        </p:scale>
        <p:origin x="39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GUEL ANGEL" userId="5a937ab2-33ad-4950-9f2d-3ab84ac7a7cc" providerId="ADAL" clId="{5D49C656-AADE-4907-8F80-191E5A2A7378}"/>
    <pc:docChg chg="undo redo custSel mod addSld delSld modSld">
      <pc:chgData name="MIGUEL ANGEL" userId="5a937ab2-33ad-4950-9f2d-3ab84ac7a7cc" providerId="ADAL" clId="{5D49C656-AADE-4907-8F80-191E5A2A7378}" dt="2020-10-25T08:50:46.824" v="1591" actId="47"/>
      <pc:docMkLst>
        <pc:docMk/>
      </pc:docMkLst>
      <pc:sldChg chg="addSp delSp modSp mod setBg">
        <pc:chgData name="MIGUEL ANGEL" userId="5a937ab2-33ad-4950-9f2d-3ab84ac7a7cc" providerId="ADAL" clId="{5D49C656-AADE-4907-8F80-191E5A2A7378}" dt="2020-10-25T06:56:29.775" v="696"/>
        <pc:sldMkLst>
          <pc:docMk/>
          <pc:sldMk cId="998555500" sldId="256"/>
        </pc:sldMkLst>
        <pc:spChg chg="mod">
          <ac:chgData name="MIGUEL ANGEL" userId="5a937ab2-33ad-4950-9f2d-3ab84ac7a7cc" providerId="ADAL" clId="{5D49C656-AADE-4907-8F80-191E5A2A7378}" dt="2020-10-25T06:54:58.846" v="685" actId="1076"/>
          <ac:spMkLst>
            <pc:docMk/>
            <pc:sldMk cId="998555500" sldId="256"/>
            <ac:spMk id="8" creationId="{1D18B9C7-EC1C-2B47-82BC-BEB2E403F66E}"/>
          </ac:spMkLst>
        </pc:spChg>
        <pc:spChg chg="add del">
          <ac:chgData name="MIGUEL ANGEL" userId="5a937ab2-33ad-4950-9f2d-3ab84ac7a7cc" providerId="ADAL" clId="{5D49C656-AADE-4907-8F80-191E5A2A7378}" dt="2020-10-25T05:47:10.591" v="38" actId="22"/>
          <ac:spMkLst>
            <pc:docMk/>
            <pc:sldMk cId="998555500" sldId="256"/>
            <ac:spMk id="9" creationId="{5D03FADC-1379-408D-9DC2-432A648A0919}"/>
          </ac:spMkLst>
        </pc:spChg>
        <pc:spChg chg="mod">
          <ac:chgData name="MIGUEL ANGEL" userId="5a937ab2-33ad-4950-9f2d-3ab84ac7a7cc" providerId="ADAL" clId="{5D49C656-AADE-4907-8F80-191E5A2A7378}" dt="2020-10-25T06:55:57.643" v="693" actId="1076"/>
          <ac:spMkLst>
            <pc:docMk/>
            <pc:sldMk cId="998555500" sldId="256"/>
            <ac:spMk id="10" creationId="{DA63F483-0AF1-6C40-B06F-0AB0F318A893}"/>
          </ac:spMkLst>
        </pc:spChg>
        <pc:spChg chg="add del mod">
          <ac:chgData name="MIGUEL ANGEL" userId="5a937ab2-33ad-4950-9f2d-3ab84ac7a7cc" providerId="ADAL" clId="{5D49C656-AADE-4907-8F80-191E5A2A7378}" dt="2020-10-25T06:55:41.896" v="690" actId="14100"/>
          <ac:spMkLst>
            <pc:docMk/>
            <pc:sldMk cId="998555500" sldId="256"/>
            <ac:spMk id="17" creationId="{94B1A3DB-7D1B-8C4F-860A-B3BE55176FA3}"/>
          </ac:spMkLst>
        </pc:spChg>
        <pc:picChg chg="add del">
          <ac:chgData name="MIGUEL ANGEL" userId="5a937ab2-33ad-4950-9f2d-3ab84ac7a7cc" providerId="ADAL" clId="{5D49C656-AADE-4907-8F80-191E5A2A7378}" dt="2020-10-25T06:54:47.020" v="683" actId="478"/>
          <ac:picMkLst>
            <pc:docMk/>
            <pc:sldMk cId="998555500" sldId="256"/>
            <ac:picMk id="5" creationId="{CCC30118-CB55-BC40-835E-8B0358D74E32}"/>
          </ac:picMkLst>
        </pc:picChg>
        <pc:picChg chg="del">
          <ac:chgData name="MIGUEL ANGEL" userId="5a937ab2-33ad-4950-9f2d-3ab84ac7a7cc" providerId="ADAL" clId="{5D49C656-AADE-4907-8F80-191E5A2A7378}" dt="2020-10-25T06:55:35.735" v="689" actId="478"/>
          <ac:picMkLst>
            <pc:docMk/>
            <pc:sldMk cId="998555500" sldId="256"/>
            <ac:picMk id="7" creationId="{3AD60950-AB20-C14C-8FAD-D5FED2B293DB}"/>
          </ac:picMkLst>
        </pc:picChg>
      </pc:sldChg>
      <pc:sldChg chg="addSp delSp modSp mod">
        <pc:chgData name="MIGUEL ANGEL" userId="5a937ab2-33ad-4950-9f2d-3ab84ac7a7cc" providerId="ADAL" clId="{5D49C656-AADE-4907-8F80-191E5A2A7378}" dt="2020-10-25T07:39:44.961" v="793" actId="478"/>
        <pc:sldMkLst>
          <pc:docMk/>
          <pc:sldMk cId="1131576034" sldId="258"/>
        </pc:sldMkLst>
        <pc:spChg chg="del">
          <ac:chgData name="MIGUEL ANGEL" userId="5a937ab2-33ad-4950-9f2d-3ab84ac7a7cc" providerId="ADAL" clId="{5D49C656-AADE-4907-8F80-191E5A2A7378}" dt="2020-10-25T06:22:20.739" v="496" actId="478"/>
          <ac:spMkLst>
            <pc:docMk/>
            <pc:sldMk cId="1131576034" sldId="258"/>
            <ac:spMk id="2" creationId="{E20BDCB1-EB63-6248-A1FB-A489FF9483A5}"/>
          </ac:spMkLst>
        </pc:spChg>
        <pc:spChg chg="del">
          <ac:chgData name="MIGUEL ANGEL" userId="5a937ab2-33ad-4950-9f2d-3ab84ac7a7cc" providerId="ADAL" clId="{5D49C656-AADE-4907-8F80-191E5A2A7378}" dt="2020-10-25T06:21:55.020" v="490" actId="478"/>
          <ac:spMkLst>
            <pc:docMk/>
            <pc:sldMk cId="1131576034" sldId="258"/>
            <ac:spMk id="3" creationId="{471F94AE-A57D-3040-A176-C62285EB6F51}"/>
          </ac:spMkLst>
        </pc:spChg>
        <pc:spChg chg="mod">
          <ac:chgData name="MIGUEL ANGEL" userId="5a937ab2-33ad-4950-9f2d-3ab84ac7a7cc" providerId="ADAL" clId="{5D49C656-AADE-4907-8F80-191E5A2A7378}" dt="2020-10-25T07:39:42.892" v="792" actId="1076"/>
          <ac:spMkLst>
            <pc:docMk/>
            <pc:sldMk cId="1131576034" sldId="258"/>
            <ac:spMk id="5" creationId="{CCB506F6-0408-A548-8741-1FA403673D9A}"/>
          </ac:spMkLst>
        </pc:spChg>
        <pc:spChg chg="del">
          <ac:chgData name="MIGUEL ANGEL" userId="5a937ab2-33ad-4950-9f2d-3ab84ac7a7cc" providerId="ADAL" clId="{5D49C656-AADE-4907-8F80-191E5A2A7378}" dt="2020-10-25T06:22:08.888" v="494" actId="478"/>
          <ac:spMkLst>
            <pc:docMk/>
            <pc:sldMk cId="1131576034" sldId="258"/>
            <ac:spMk id="6" creationId="{0F54A1BB-C006-E742-BE1B-A0E72DE0CC32}"/>
          </ac:spMkLst>
        </pc:spChg>
        <pc:spChg chg="del mod">
          <ac:chgData name="MIGUEL ANGEL" userId="5a937ab2-33ad-4950-9f2d-3ab84ac7a7cc" providerId="ADAL" clId="{5D49C656-AADE-4907-8F80-191E5A2A7378}" dt="2020-10-25T06:22:02.718" v="492" actId="478"/>
          <ac:spMkLst>
            <pc:docMk/>
            <pc:sldMk cId="1131576034" sldId="258"/>
            <ac:spMk id="7" creationId="{F674C42A-53AB-2142-A0B1-228017E1F9D3}"/>
          </ac:spMkLst>
        </pc:spChg>
        <pc:spChg chg="del">
          <ac:chgData name="MIGUEL ANGEL" userId="5a937ab2-33ad-4950-9f2d-3ab84ac7a7cc" providerId="ADAL" clId="{5D49C656-AADE-4907-8F80-191E5A2A7378}" dt="2020-10-25T06:22:05.673" v="493" actId="478"/>
          <ac:spMkLst>
            <pc:docMk/>
            <pc:sldMk cId="1131576034" sldId="258"/>
            <ac:spMk id="8" creationId="{364CCABE-9F5A-6D44-8172-3EB80A0C26F0}"/>
          </ac:spMkLst>
        </pc:spChg>
        <pc:spChg chg="del">
          <ac:chgData name="MIGUEL ANGEL" userId="5a937ab2-33ad-4950-9f2d-3ab84ac7a7cc" providerId="ADAL" clId="{5D49C656-AADE-4907-8F80-191E5A2A7378}" dt="2020-10-25T06:22:15.285" v="495" actId="478"/>
          <ac:spMkLst>
            <pc:docMk/>
            <pc:sldMk cId="1131576034" sldId="258"/>
            <ac:spMk id="9" creationId="{D1CA3248-7F20-6945-8EC8-327F8F7AD811}"/>
          </ac:spMkLst>
        </pc:spChg>
        <pc:spChg chg="add mod">
          <ac:chgData name="MIGUEL ANGEL" userId="5a937ab2-33ad-4950-9f2d-3ab84ac7a7cc" providerId="ADAL" clId="{5D49C656-AADE-4907-8F80-191E5A2A7378}" dt="2020-10-25T06:32:21.863" v="590" actId="6549"/>
          <ac:spMkLst>
            <pc:docMk/>
            <pc:sldMk cId="1131576034" sldId="258"/>
            <ac:spMk id="10" creationId="{F94D4DDA-0F74-49F1-BDBA-7D70AD23A35F}"/>
          </ac:spMkLst>
        </pc:spChg>
        <pc:spChg chg="add del">
          <ac:chgData name="MIGUEL ANGEL" userId="5a937ab2-33ad-4950-9f2d-3ab84ac7a7cc" providerId="ADAL" clId="{5D49C656-AADE-4907-8F80-191E5A2A7378}" dt="2020-10-25T06:25:31.506" v="502" actId="22"/>
          <ac:spMkLst>
            <pc:docMk/>
            <pc:sldMk cId="1131576034" sldId="258"/>
            <ac:spMk id="15" creationId="{2410C15B-99AE-4594-95CE-961ABBD22D54}"/>
          </ac:spMkLst>
        </pc:spChg>
        <pc:graphicFrameChg chg="add mod modGraphic">
          <ac:chgData name="MIGUEL ANGEL" userId="5a937ab2-33ad-4950-9f2d-3ab84ac7a7cc" providerId="ADAL" clId="{5D49C656-AADE-4907-8F80-191E5A2A7378}" dt="2020-10-25T06:59:16.286" v="713" actId="1582"/>
          <ac:graphicFrameMkLst>
            <pc:docMk/>
            <pc:sldMk cId="1131576034" sldId="258"/>
            <ac:graphicFrameMk id="16" creationId="{8C356E2C-E04C-4F7D-83FC-A72E2111CFF6}"/>
          </ac:graphicFrameMkLst>
        </pc:graphicFrameChg>
        <pc:picChg chg="del">
          <ac:chgData name="MIGUEL ANGEL" userId="5a937ab2-33ad-4950-9f2d-3ab84ac7a7cc" providerId="ADAL" clId="{5D49C656-AADE-4907-8F80-191E5A2A7378}" dt="2020-10-25T07:39:44.961" v="793" actId="478"/>
          <ac:picMkLst>
            <pc:docMk/>
            <pc:sldMk cId="1131576034" sldId="258"/>
            <ac:picMk id="4" creationId="{FD9220A8-7DED-264E-AC06-07BEB57D4A10}"/>
          </ac:picMkLst>
        </pc:picChg>
        <pc:picChg chg="del">
          <ac:chgData name="MIGUEL ANGEL" userId="5a937ab2-33ad-4950-9f2d-3ab84ac7a7cc" providerId="ADAL" clId="{5D49C656-AADE-4907-8F80-191E5A2A7378}" dt="2020-10-25T06:21:49.989" v="488" actId="478"/>
          <ac:picMkLst>
            <pc:docMk/>
            <pc:sldMk cId="1131576034" sldId="258"/>
            <ac:picMk id="11" creationId="{728AFC69-1342-4244-9945-EBE690452A5D}"/>
          </ac:picMkLst>
        </pc:picChg>
        <pc:picChg chg="del">
          <ac:chgData name="MIGUEL ANGEL" userId="5a937ab2-33ad-4950-9f2d-3ab84ac7a7cc" providerId="ADAL" clId="{5D49C656-AADE-4907-8F80-191E5A2A7378}" dt="2020-10-25T06:21:51.907" v="489" actId="478"/>
          <ac:picMkLst>
            <pc:docMk/>
            <pc:sldMk cId="1131576034" sldId="258"/>
            <ac:picMk id="12" creationId="{6EB03ED4-DBB0-3A45-A909-5B8961057854}"/>
          </ac:picMkLst>
        </pc:picChg>
        <pc:picChg chg="add mod">
          <ac:chgData name="MIGUEL ANGEL" userId="5a937ab2-33ad-4950-9f2d-3ab84ac7a7cc" providerId="ADAL" clId="{5D49C656-AADE-4907-8F80-191E5A2A7378}" dt="2020-10-25T06:30:29.217" v="549" actId="1076"/>
          <ac:picMkLst>
            <pc:docMk/>
            <pc:sldMk cId="1131576034" sldId="258"/>
            <ac:picMk id="3074" creationId="{4076C2EC-0909-4368-B78D-85C179E140DF}"/>
          </ac:picMkLst>
        </pc:picChg>
        <pc:picChg chg="add mod">
          <ac:chgData name="MIGUEL ANGEL" userId="5a937ab2-33ad-4950-9f2d-3ab84ac7a7cc" providerId="ADAL" clId="{5D49C656-AADE-4907-8F80-191E5A2A7378}" dt="2020-10-25T06:31:27.371" v="556" actId="732"/>
          <ac:picMkLst>
            <pc:docMk/>
            <pc:sldMk cId="1131576034" sldId="258"/>
            <ac:picMk id="3076" creationId="{990937B2-9961-4613-BC65-C4F975D09ABE}"/>
          </ac:picMkLst>
        </pc:picChg>
        <pc:picChg chg="add del mod">
          <ac:chgData name="MIGUEL ANGEL" userId="5a937ab2-33ad-4950-9f2d-3ab84ac7a7cc" providerId="ADAL" clId="{5D49C656-AADE-4907-8F80-191E5A2A7378}" dt="2020-10-25T06:59:19.054" v="714" actId="478"/>
          <ac:picMkLst>
            <pc:docMk/>
            <pc:sldMk cId="1131576034" sldId="258"/>
            <ac:picMk id="3078" creationId="{16811859-C548-4AA3-BAA7-446A86F6060A}"/>
          </ac:picMkLst>
        </pc:picChg>
      </pc:sldChg>
      <pc:sldChg chg="del">
        <pc:chgData name="MIGUEL ANGEL" userId="5a937ab2-33ad-4950-9f2d-3ab84ac7a7cc" providerId="ADAL" clId="{5D49C656-AADE-4907-8F80-191E5A2A7378}" dt="2020-10-25T08:25:23.056" v="1170" actId="47"/>
        <pc:sldMkLst>
          <pc:docMk/>
          <pc:sldMk cId="1542001638" sldId="259"/>
        </pc:sldMkLst>
      </pc:sldChg>
      <pc:sldChg chg="addSp delSp modSp mod">
        <pc:chgData name="MIGUEL ANGEL" userId="5a937ab2-33ad-4950-9f2d-3ab84ac7a7cc" providerId="ADAL" clId="{5D49C656-AADE-4907-8F80-191E5A2A7378}" dt="2020-10-25T08:47:22.518" v="1535" actId="113"/>
        <pc:sldMkLst>
          <pc:docMk/>
          <pc:sldMk cId="1146587410" sldId="261"/>
        </pc:sldMkLst>
        <pc:spChg chg="del">
          <ac:chgData name="MIGUEL ANGEL" userId="5a937ab2-33ad-4950-9f2d-3ab84ac7a7cc" providerId="ADAL" clId="{5D49C656-AADE-4907-8F80-191E5A2A7378}" dt="2020-10-25T08:25:45.249" v="1178" actId="478"/>
          <ac:spMkLst>
            <pc:docMk/>
            <pc:sldMk cId="1146587410" sldId="261"/>
            <ac:spMk id="3" creationId="{B9F66B26-747F-F84D-8776-F505D9812C20}"/>
          </ac:spMkLst>
        </pc:spChg>
        <pc:spChg chg="mod">
          <ac:chgData name="MIGUEL ANGEL" userId="5a937ab2-33ad-4950-9f2d-3ab84ac7a7cc" providerId="ADAL" clId="{5D49C656-AADE-4907-8F80-191E5A2A7378}" dt="2020-10-25T08:47:22.518" v="1535" actId="113"/>
          <ac:spMkLst>
            <pc:docMk/>
            <pc:sldMk cId="1146587410" sldId="261"/>
            <ac:spMk id="5" creationId="{CCB506F6-0408-A548-8741-1FA403673D9A}"/>
          </ac:spMkLst>
        </pc:spChg>
        <pc:spChg chg="add del mod">
          <ac:chgData name="MIGUEL ANGEL" userId="5a937ab2-33ad-4950-9f2d-3ab84ac7a7cc" providerId="ADAL" clId="{5D49C656-AADE-4907-8F80-191E5A2A7378}" dt="2020-10-25T08:27:52.529" v="1250" actId="20577"/>
          <ac:spMkLst>
            <pc:docMk/>
            <pc:sldMk cId="1146587410" sldId="261"/>
            <ac:spMk id="6" creationId="{C1030273-8F24-8B4B-965C-960135C93D18}"/>
          </ac:spMkLst>
        </pc:spChg>
        <pc:spChg chg="add del mod topLvl">
          <ac:chgData name="MIGUEL ANGEL" userId="5a937ab2-33ad-4950-9f2d-3ab84ac7a7cc" providerId="ADAL" clId="{5D49C656-AADE-4907-8F80-191E5A2A7378}" dt="2020-10-25T08:31:13.378" v="1292" actId="478"/>
          <ac:spMkLst>
            <pc:docMk/>
            <pc:sldMk cId="1146587410" sldId="261"/>
            <ac:spMk id="11" creationId="{6E79F03D-744B-4329-9795-6D2E52E8D137}"/>
          </ac:spMkLst>
        </pc:spChg>
        <pc:spChg chg="add del mod topLvl">
          <ac:chgData name="MIGUEL ANGEL" userId="5a937ab2-33ad-4950-9f2d-3ab84ac7a7cc" providerId="ADAL" clId="{5D49C656-AADE-4907-8F80-191E5A2A7378}" dt="2020-10-25T08:30:09.415" v="1280" actId="478"/>
          <ac:spMkLst>
            <pc:docMk/>
            <pc:sldMk cId="1146587410" sldId="261"/>
            <ac:spMk id="13" creationId="{560E3487-A9B6-4AC0-A193-8AA4A2AA9BA2}"/>
          </ac:spMkLst>
        </pc:spChg>
        <pc:spChg chg="add del mod topLvl">
          <ac:chgData name="MIGUEL ANGEL" userId="5a937ab2-33ad-4950-9f2d-3ab84ac7a7cc" providerId="ADAL" clId="{5D49C656-AADE-4907-8F80-191E5A2A7378}" dt="2020-10-25T08:30:26.384" v="1284" actId="478"/>
          <ac:spMkLst>
            <pc:docMk/>
            <pc:sldMk cId="1146587410" sldId="261"/>
            <ac:spMk id="15" creationId="{BD50DAA4-6CAB-4A05-8295-BCAA46B085B0}"/>
          </ac:spMkLst>
        </pc:spChg>
        <pc:grpChg chg="add del mod">
          <ac:chgData name="MIGUEL ANGEL" userId="5a937ab2-33ad-4950-9f2d-3ab84ac7a7cc" providerId="ADAL" clId="{5D49C656-AADE-4907-8F80-191E5A2A7378}" dt="2020-10-25T08:30:15.870" v="1281" actId="165"/>
          <ac:grpSpMkLst>
            <pc:docMk/>
            <pc:sldMk cId="1146587410" sldId="261"/>
            <ac:grpSpMk id="7" creationId="{686E0978-282B-457F-B066-D1F004A9C480}"/>
          </ac:grpSpMkLst>
        </pc:grpChg>
        <pc:grpChg chg="add del mod">
          <ac:chgData name="MIGUEL ANGEL" userId="5a937ab2-33ad-4950-9f2d-3ab84ac7a7cc" providerId="ADAL" clId="{5D49C656-AADE-4907-8F80-191E5A2A7378}" dt="2020-10-25T08:30:03.821" v="1279" actId="165"/>
          <ac:grpSpMkLst>
            <pc:docMk/>
            <pc:sldMk cId="1146587410" sldId="261"/>
            <ac:grpSpMk id="8" creationId="{F53E8AC8-F2E0-48AD-BF30-52751607E202}"/>
          </ac:grpSpMkLst>
        </pc:grpChg>
        <pc:grpChg chg="add del mod">
          <ac:chgData name="MIGUEL ANGEL" userId="5a937ab2-33ad-4950-9f2d-3ab84ac7a7cc" providerId="ADAL" clId="{5D49C656-AADE-4907-8F80-191E5A2A7378}" dt="2020-10-25T08:31:09.438" v="1291" actId="165"/>
          <ac:grpSpMkLst>
            <pc:docMk/>
            <pc:sldMk cId="1146587410" sldId="261"/>
            <ac:grpSpMk id="9" creationId="{DF5209FF-60E0-43D4-BF5E-CD9CD4B933C3}"/>
          </ac:grpSpMkLst>
        </pc:grpChg>
        <pc:graphicFrameChg chg="del">
          <ac:chgData name="MIGUEL ANGEL" userId="5a937ab2-33ad-4950-9f2d-3ab84ac7a7cc" providerId="ADAL" clId="{5D49C656-AADE-4907-8F80-191E5A2A7378}" dt="2020-10-25T08:25:50.087" v="1179" actId="478"/>
          <ac:graphicFrameMkLst>
            <pc:docMk/>
            <pc:sldMk cId="1146587410" sldId="261"/>
            <ac:graphicFrameMk id="2" creationId="{F022853D-AAA3-D841-B9AE-B5463DAF3A13}"/>
          </ac:graphicFrameMkLst>
        </pc:graphicFrameChg>
        <pc:graphicFrameChg chg="add mod topLvl">
          <ac:chgData name="MIGUEL ANGEL" userId="5a937ab2-33ad-4950-9f2d-3ab84ac7a7cc" providerId="ADAL" clId="{5D49C656-AADE-4907-8F80-191E5A2A7378}" dt="2020-10-25T08:31:17.804" v="1293" actId="14100"/>
          <ac:graphicFrameMkLst>
            <pc:docMk/>
            <pc:sldMk cId="1146587410" sldId="261"/>
            <ac:graphicFrameMk id="10" creationId="{A95BB125-DC1C-49E4-8F69-6AB4F6D640FD}"/>
          </ac:graphicFrameMkLst>
        </pc:graphicFrameChg>
        <pc:graphicFrameChg chg="add mod topLvl">
          <ac:chgData name="MIGUEL ANGEL" userId="5a937ab2-33ad-4950-9f2d-3ab84ac7a7cc" providerId="ADAL" clId="{5D49C656-AADE-4907-8F80-191E5A2A7378}" dt="2020-10-25T08:30:33.107" v="1285" actId="14100"/>
          <ac:graphicFrameMkLst>
            <pc:docMk/>
            <pc:sldMk cId="1146587410" sldId="261"/>
            <ac:graphicFrameMk id="12" creationId="{0FCFA0FB-1BF9-4CF8-824A-0483D70C465A}"/>
          </ac:graphicFrameMkLst>
        </pc:graphicFrameChg>
        <pc:graphicFrameChg chg="add del mod topLvl">
          <ac:chgData name="MIGUEL ANGEL" userId="5a937ab2-33ad-4950-9f2d-3ab84ac7a7cc" providerId="ADAL" clId="{5D49C656-AADE-4907-8F80-191E5A2A7378}" dt="2020-10-25T08:30:53.181" v="1289"/>
          <ac:graphicFrameMkLst>
            <pc:docMk/>
            <pc:sldMk cId="1146587410" sldId="261"/>
            <ac:graphicFrameMk id="14" creationId="{BC2AC196-4311-4FE1-B31D-E320B006EB9C}"/>
          </ac:graphicFrameMkLst>
        </pc:graphicFrameChg>
        <pc:picChg chg="del">
          <ac:chgData name="MIGUEL ANGEL" userId="5a937ab2-33ad-4950-9f2d-3ab84ac7a7cc" providerId="ADAL" clId="{5D49C656-AADE-4907-8F80-191E5A2A7378}" dt="2020-10-25T08:25:28.545" v="1171" actId="478"/>
          <ac:picMkLst>
            <pc:docMk/>
            <pc:sldMk cId="1146587410" sldId="261"/>
            <ac:picMk id="4" creationId="{FD9220A8-7DED-264E-AC06-07BEB57D4A10}"/>
          </ac:picMkLst>
        </pc:picChg>
      </pc:sldChg>
      <pc:sldChg chg="del">
        <pc:chgData name="MIGUEL ANGEL" userId="5a937ab2-33ad-4950-9f2d-3ab84ac7a7cc" providerId="ADAL" clId="{5D49C656-AADE-4907-8F80-191E5A2A7378}" dt="2020-10-25T08:50:41.757" v="1586" actId="47"/>
        <pc:sldMkLst>
          <pc:docMk/>
          <pc:sldMk cId="4256854282" sldId="262"/>
        </pc:sldMkLst>
      </pc:sldChg>
      <pc:sldChg chg="del">
        <pc:chgData name="MIGUEL ANGEL" userId="5a937ab2-33ad-4950-9f2d-3ab84ac7a7cc" providerId="ADAL" clId="{5D49C656-AADE-4907-8F80-191E5A2A7378}" dt="2020-10-25T08:50:42.217" v="1587" actId="47"/>
        <pc:sldMkLst>
          <pc:docMk/>
          <pc:sldMk cId="3448160964" sldId="263"/>
        </pc:sldMkLst>
      </pc:sldChg>
      <pc:sldChg chg="del">
        <pc:chgData name="MIGUEL ANGEL" userId="5a937ab2-33ad-4950-9f2d-3ab84ac7a7cc" providerId="ADAL" clId="{5D49C656-AADE-4907-8F80-191E5A2A7378}" dt="2020-10-25T08:50:43.668" v="1589" actId="47"/>
        <pc:sldMkLst>
          <pc:docMk/>
          <pc:sldMk cId="1299556628" sldId="264"/>
        </pc:sldMkLst>
      </pc:sldChg>
      <pc:sldChg chg="addSp delSp modSp mod setBg delDesignElem">
        <pc:chgData name="MIGUEL ANGEL" userId="5a937ab2-33ad-4950-9f2d-3ab84ac7a7cc" providerId="ADAL" clId="{5D49C656-AADE-4907-8F80-191E5A2A7378}" dt="2020-10-25T06:55:21.120" v="687"/>
        <pc:sldMkLst>
          <pc:docMk/>
          <pc:sldMk cId="1192911270" sldId="265"/>
        </pc:sldMkLst>
        <pc:spChg chg="mod">
          <ac:chgData name="MIGUEL ANGEL" userId="5a937ab2-33ad-4950-9f2d-3ab84ac7a7cc" providerId="ADAL" clId="{5D49C656-AADE-4907-8F80-191E5A2A7378}" dt="2020-10-25T06:54:38.871" v="680" actId="1076"/>
          <ac:spMkLst>
            <pc:docMk/>
            <pc:sldMk cId="1192911270" sldId="265"/>
            <ac:spMk id="5" creationId="{CCB506F6-0408-A548-8741-1FA403673D9A}"/>
          </ac:spMkLst>
        </pc:spChg>
        <pc:spChg chg="add del">
          <ac:chgData name="MIGUEL ANGEL" userId="5a937ab2-33ad-4950-9f2d-3ab84ac7a7cc" providerId="ADAL" clId="{5D49C656-AADE-4907-8F80-191E5A2A7378}" dt="2020-10-25T06:55:21.120" v="687"/>
          <ac:spMkLst>
            <pc:docMk/>
            <pc:sldMk cId="1192911270" sldId="265"/>
            <ac:spMk id="7" creationId="{3CD9DF72-87A3-404E-A828-84CBF11A8303}"/>
          </ac:spMkLst>
        </pc:spChg>
        <pc:spChg chg="del">
          <ac:chgData name="MIGUEL ANGEL" userId="5a937ab2-33ad-4950-9f2d-3ab84ac7a7cc" providerId="ADAL" clId="{5D49C656-AADE-4907-8F80-191E5A2A7378}" dt="2020-10-25T05:49:44.567" v="69" actId="478"/>
          <ac:spMkLst>
            <pc:docMk/>
            <pc:sldMk cId="1192911270" sldId="265"/>
            <ac:spMk id="9" creationId="{2764884A-AD4E-474F-87AF-EBC88A90D7D2}"/>
          </ac:spMkLst>
        </pc:spChg>
        <pc:spChg chg="del">
          <ac:chgData name="MIGUEL ANGEL" userId="5a937ab2-33ad-4950-9f2d-3ab84ac7a7cc" providerId="ADAL" clId="{5D49C656-AADE-4907-8F80-191E5A2A7378}" dt="2020-10-25T05:49:21.167" v="59" actId="478"/>
          <ac:spMkLst>
            <pc:docMk/>
            <pc:sldMk cId="1192911270" sldId="265"/>
            <ac:spMk id="10" creationId="{A5432CC0-396A-814A-9F19-AA48FB54ECC8}"/>
          </ac:spMkLst>
        </pc:spChg>
        <pc:spChg chg="del mod">
          <ac:chgData name="MIGUEL ANGEL" userId="5a937ab2-33ad-4950-9f2d-3ab84ac7a7cc" providerId="ADAL" clId="{5D49C656-AADE-4907-8F80-191E5A2A7378}" dt="2020-10-25T05:49:34.385" v="65" actId="478"/>
          <ac:spMkLst>
            <pc:docMk/>
            <pc:sldMk cId="1192911270" sldId="265"/>
            <ac:spMk id="11" creationId="{09E316C3-6348-BE49-AEA4-C2809F7DFEC5}"/>
          </ac:spMkLst>
        </pc:spChg>
        <pc:spChg chg="del mod">
          <ac:chgData name="MIGUEL ANGEL" userId="5a937ab2-33ad-4950-9f2d-3ab84ac7a7cc" providerId="ADAL" clId="{5D49C656-AADE-4907-8F80-191E5A2A7378}" dt="2020-10-25T05:49:41.512" v="68" actId="478"/>
          <ac:spMkLst>
            <pc:docMk/>
            <pc:sldMk cId="1192911270" sldId="265"/>
            <ac:spMk id="12" creationId="{45FA3F6E-2439-2E40-B471-8522FA371DF2}"/>
          </ac:spMkLst>
        </pc:spChg>
        <pc:spChg chg="del">
          <ac:chgData name="MIGUEL ANGEL" userId="5a937ab2-33ad-4950-9f2d-3ab84ac7a7cc" providerId="ADAL" clId="{5D49C656-AADE-4907-8F80-191E5A2A7378}" dt="2020-10-25T05:49:37.298" v="66" actId="478"/>
          <ac:spMkLst>
            <pc:docMk/>
            <pc:sldMk cId="1192911270" sldId="265"/>
            <ac:spMk id="14" creationId="{82575896-0692-0246-99B7-7A41DBF73CAC}"/>
          </ac:spMkLst>
        </pc:spChg>
        <pc:spChg chg="del">
          <ac:chgData name="MIGUEL ANGEL" userId="5a937ab2-33ad-4950-9f2d-3ab84ac7a7cc" providerId="ADAL" clId="{5D49C656-AADE-4907-8F80-191E5A2A7378}" dt="2020-10-25T05:49:31.338" v="63" actId="478"/>
          <ac:spMkLst>
            <pc:docMk/>
            <pc:sldMk cId="1192911270" sldId="265"/>
            <ac:spMk id="15" creationId="{6C9301C5-B7D7-C74D-A0C5-BE6430D9EFA7}"/>
          </ac:spMkLst>
        </pc:spChg>
        <pc:spChg chg="add del mod">
          <ac:chgData name="MIGUEL ANGEL" userId="5a937ab2-33ad-4950-9f2d-3ab84ac7a7cc" providerId="ADAL" clId="{5D49C656-AADE-4907-8F80-191E5A2A7378}" dt="2020-10-25T06:01:39.242" v="231" actId="478"/>
          <ac:spMkLst>
            <pc:docMk/>
            <pc:sldMk cId="1192911270" sldId="265"/>
            <ac:spMk id="21" creationId="{26E722DD-78CF-4295-AB2F-0EE8FD7D7B8B}"/>
          </ac:spMkLst>
        </pc:spChg>
        <pc:spChg chg="del">
          <ac:chgData name="MIGUEL ANGEL" userId="5a937ab2-33ad-4950-9f2d-3ab84ac7a7cc" providerId="ADAL" clId="{5D49C656-AADE-4907-8F80-191E5A2A7378}" dt="2020-10-25T05:49:28.426" v="61" actId="478"/>
          <ac:spMkLst>
            <pc:docMk/>
            <pc:sldMk cId="1192911270" sldId="265"/>
            <ac:spMk id="23" creationId="{A50D1025-F740-AC44-A135-E13B86686B6B}"/>
          </ac:spMkLst>
        </pc:spChg>
        <pc:spChg chg="add del mod">
          <ac:chgData name="MIGUEL ANGEL" userId="5a937ab2-33ad-4950-9f2d-3ab84ac7a7cc" providerId="ADAL" clId="{5D49C656-AADE-4907-8F80-191E5A2A7378}" dt="2020-10-25T06:01:45.422" v="233" actId="478"/>
          <ac:spMkLst>
            <pc:docMk/>
            <pc:sldMk cId="1192911270" sldId="265"/>
            <ac:spMk id="24" creationId="{07EDB898-A272-4522-9D5B-BB52719FDBE0}"/>
          </ac:spMkLst>
        </pc:spChg>
        <pc:graphicFrameChg chg="add mod modGraphic">
          <ac:chgData name="MIGUEL ANGEL" userId="5a937ab2-33ad-4950-9f2d-3ab84ac7a7cc" providerId="ADAL" clId="{5D49C656-AADE-4907-8F80-191E5A2A7378}" dt="2020-10-25T05:55:48.005" v="173" actId="20577"/>
          <ac:graphicFrameMkLst>
            <pc:docMk/>
            <pc:sldMk cId="1192911270" sldId="265"/>
            <ac:graphicFrameMk id="2" creationId="{F234F723-EA0D-4540-BFF8-6BC438FA9555}"/>
          </ac:graphicFrameMkLst>
        </pc:graphicFrameChg>
        <pc:picChg chg="add del mod ord">
          <ac:chgData name="MIGUEL ANGEL" userId="5a937ab2-33ad-4950-9f2d-3ab84ac7a7cc" providerId="ADAL" clId="{5D49C656-AADE-4907-8F80-191E5A2A7378}" dt="2020-10-25T06:01:42.445" v="232" actId="478"/>
          <ac:picMkLst>
            <pc:docMk/>
            <pc:sldMk cId="1192911270" sldId="265"/>
            <ac:picMk id="3" creationId="{2CEF9B45-99DE-456C-AD74-DCDD189E0DEA}"/>
          </ac:picMkLst>
        </pc:picChg>
        <pc:picChg chg="del ord">
          <ac:chgData name="MIGUEL ANGEL" userId="5a937ab2-33ad-4950-9f2d-3ab84ac7a7cc" providerId="ADAL" clId="{5D49C656-AADE-4907-8F80-191E5A2A7378}" dt="2020-10-25T06:54:22.293" v="674" actId="478"/>
          <ac:picMkLst>
            <pc:docMk/>
            <pc:sldMk cId="1192911270" sldId="265"/>
            <ac:picMk id="4" creationId="{FD9220A8-7DED-264E-AC06-07BEB57D4A10}"/>
          </ac:picMkLst>
        </pc:picChg>
        <pc:picChg chg="add del mod">
          <ac:chgData name="MIGUEL ANGEL" userId="5a937ab2-33ad-4950-9f2d-3ab84ac7a7cc" providerId="ADAL" clId="{5D49C656-AADE-4907-8F80-191E5A2A7378}" dt="2020-10-25T06:01:47.413" v="234" actId="478"/>
          <ac:picMkLst>
            <pc:docMk/>
            <pc:sldMk cId="1192911270" sldId="265"/>
            <ac:picMk id="16" creationId="{45DAB16E-312A-45EF-B3DF-20960929A6B5}"/>
          </ac:picMkLst>
        </pc:picChg>
        <pc:picChg chg="add mod">
          <ac:chgData name="MIGUEL ANGEL" userId="5a937ab2-33ad-4950-9f2d-3ab84ac7a7cc" providerId="ADAL" clId="{5D49C656-AADE-4907-8F80-191E5A2A7378}" dt="2020-10-25T06:04:18.653" v="240" actId="732"/>
          <ac:picMkLst>
            <pc:docMk/>
            <pc:sldMk cId="1192911270" sldId="265"/>
            <ac:picMk id="17" creationId="{9A8439D4-BE7F-44E3-8E07-879F9D20CFD6}"/>
          </ac:picMkLst>
        </pc:picChg>
        <pc:picChg chg="add mod">
          <ac:chgData name="MIGUEL ANGEL" userId="5a937ab2-33ad-4950-9f2d-3ab84ac7a7cc" providerId="ADAL" clId="{5D49C656-AADE-4907-8F80-191E5A2A7378}" dt="2020-10-25T06:04:25.859" v="241" actId="1076"/>
          <ac:picMkLst>
            <pc:docMk/>
            <pc:sldMk cId="1192911270" sldId="265"/>
            <ac:picMk id="18" creationId="{E7AD540A-C600-4BC5-85D8-7E166DC9001B}"/>
          </ac:picMkLst>
        </pc:picChg>
        <pc:picChg chg="del">
          <ac:chgData name="MIGUEL ANGEL" userId="5a937ab2-33ad-4950-9f2d-3ab84ac7a7cc" providerId="ADAL" clId="{5D49C656-AADE-4907-8F80-191E5A2A7378}" dt="2020-10-25T05:49:16.516" v="58" actId="478"/>
          <ac:picMkLst>
            <pc:docMk/>
            <pc:sldMk cId="1192911270" sldId="265"/>
            <ac:picMk id="1026" creationId="{B8EB34E3-DDA9-7D48-B1D3-3BAA6060C8A6}"/>
          </ac:picMkLst>
        </pc:picChg>
        <pc:picChg chg="del">
          <ac:chgData name="MIGUEL ANGEL" userId="5a937ab2-33ad-4950-9f2d-3ab84ac7a7cc" providerId="ADAL" clId="{5D49C656-AADE-4907-8F80-191E5A2A7378}" dt="2020-10-25T05:49:29.980" v="62" actId="478"/>
          <ac:picMkLst>
            <pc:docMk/>
            <pc:sldMk cId="1192911270" sldId="265"/>
            <ac:picMk id="1028" creationId="{152DA717-7919-674E-BE44-C52BD0E77F28}"/>
          </ac:picMkLst>
        </pc:picChg>
        <pc:picChg chg="del">
          <ac:chgData name="MIGUEL ANGEL" userId="5a937ab2-33ad-4950-9f2d-3ab84ac7a7cc" providerId="ADAL" clId="{5D49C656-AADE-4907-8F80-191E5A2A7378}" dt="2020-10-25T05:49:26.725" v="60" actId="478"/>
          <ac:picMkLst>
            <pc:docMk/>
            <pc:sldMk cId="1192911270" sldId="265"/>
            <ac:picMk id="1030" creationId="{51EC04B4-C941-034F-A740-3487AC18261B}"/>
          </ac:picMkLst>
        </pc:picChg>
        <pc:picChg chg="del">
          <ac:chgData name="MIGUEL ANGEL" userId="5a937ab2-33ad-4950-9f2d-3ab84ac7a7cc" providerId="ADAL" clId="{5D49C656-AADE-4907-8F80-191E5A2A7378}" dt="2020-10-25T05:49:11.639" v="56" actId="478"/>
          <ac:picMkLst>
            <pc:docMk/>
            <pc:sldMk cId="1192911270" sldId="265"/>
            <ac:picMk id="1032" creationId="{0F565155-9058-2A4F-818A-65314A4002AF}"/>
          </ac:picMkLst>
        </pc:picChg>
        <pc:picChg chg="add mod">
          <ac:chgData name="MIGUEL ANGEL" userId="5a937ab2-33ad-4950-9f2d-3ab84ac7a7cc" providerId="ADAL" clId="{5D49C656-AADE-4907-8F80-191E5A2A7378}" dt="2020-10-25T06:08:19.641" v="245" actId="1076"/>
          <ac:picMkLst>
            <pc:docMk/>
            <pc:sldMk cId="1192911270" sldId="265"/>
            <ac:picMk id="1034" creationId="{051F4537-36E1-4814-A1E4-678C25EC2A3B}"/>
          </ac:picMkLst>
        </pc:picChg>
        <pc:picChg chg="add mod">
          <ac:chgData name="MIGUEL ANGEL" userId="5a937ab2-33ad-4950-9f2d-3ab84ac7a7cc" providerId="ADAL" clId="{5D49C656-AADE-4907-8F80-191E5A2A7378}" dt="2020-10-25T06:09:02.437" v="249" actId="1076"/>
          <ac:picMkLst>
            <pc:docMk/>
            <pc:sldMk cId="1192911270" sldId="265"/>
            <ac:picMk id="1036" creationId="{B8FCBB3C-5306-4D9A-AE71-BED91D931CA0}"/>
          </ac:picMkLst>
        </pc:picChg>
        <pc:picChg chg="del">
          <ac:chgData name="MIGUEL ANGEL" userId="5a937ab2-33ad-4950-9f2d-3ab84ac7a7cc" providerId="ADAL" clId="{5D49C656-AADE-4907-8F80-191E5A2A7378}" dt="2020-10-25T05:49:14.239" v="57" actId="478"/>
          <ac:picMkLst>
            <pc:docMk/>
            <pc:sldMk cId="1192911270" sldId="265"/>
            <ac:picMk id="1044" creationId="{8FAC7381-30F0-2A48-9588-BC7FA33A6D1C}"/>
          </ac:picMkLst>
        </pc:picChg>
        <pc:cxnChg chg="add del">
          <ac:chgData name="MIGUEL ANGEL" userId="5a937ab2-33ad-4950-9f2d-3ab84ac7a7cc" providerId="ADAL" clId="{5D49C656-AADE-4907-8F80-191E5A2A7378}" dt="2020-10-25T06:55:21.120" v="687"/>
          <ac:cxnSpMkLst>
            <pc:docMk/>
            <pc:sldMk cId="1192911270" sldId="265"/>
            <ac:cxnSpMk id="8" creationId="{20E3A342-4D61-4E3F-AF90-1AB42AEB96CC}"/>
          </ac:cxnSpMkLst>
        </pc:cxnChg>
      </pc:sldChg>
      <pc:sldChg chg="del">
        <pc:chgData name="MIGUEL ANGEL" userId="5a937ab2-33ad-4950-9f2d-3ab84ac7a7cc" providerId="ADAL" clId="{5D49C656-AADE-4907-8F80-191E5A2A7378}" dt="2020-10-25T08:50:43.618" v="1588" actId="47"/>
        <pc:sldMkLst>
          <pc:docMk/>
          <pc:sldMk cId="1552432244" sldId="266"/>
        </pc:sldMkLst>
      </pc:sldChg>
      <pc:sldChg chg="del">
        <pc:chgData name="MIGUEL ANGEL" userId="5a937ab2-33ad-4950-9f2d-3ab84ac7a7cc" providerId="ADAL" clId="{5D49C656-AADE-4907-8F80-191E5A2A7378}" dt="2020-10-25T08:50:40.594" v="1585" actId="47"/>
        <pc:sldMkLst>
          <pc:docMk/>
          <pc:sldMk cId="2808426075" sldId="267"/>
        </pc:sldMkLst>
      </pc:sldChg>
      <pc:sldChg chg="del">
        <pc:chgData name="MIGUEL ANGEL" userId="5a937ab2-33ad-4950-9f2d-3ab84ac7a7cc" providerId="ADAL" clId="{5D49C656-AADE-4907-8F80-191E5A2A7378}" dt="2020-10-25T06:36:51.215" v="633" actId="47"/>
        <pc:sldMkLst>
          <pc:docMk/>
          <pc:sldMk cId="461139406" sldId="268"/>
        </pc:sldMkLst>
      </pc:sldChg>
      <pc:sldChg chg="del">
        <pc:chgData name="MIGUEL ANGEL" userId="5a937ab2-33ad-4950-9f2d-3ab84ac7a7cc" providerId="ADAL" clId="{5D49C656-AADE-4907-8F80-191E5A2A7378}" dt="2020-10-25T08:24:58.648" v="1166" actId="47"/>
        <pc:sldMkLst>
          <pc:docMk/>
          <pc:sldMk cId="3128701495" sldId="269"/>
        </pc:sldMkLst>
      </pc:sldChg>
      <pc:sldChg chg="del">
        <pc:chgData name="MIGUEL ANGEL" userId="5a937ab2-33ad-4950-9f2d-3ab84ac7a7cc" providerId="ADAL" clId="{5D49C656-AADE-4907-8F80-191E5A2A7378}" dt="2020-10-25T08:25:01.400" v="1167" actId="47"/>
        <pc:sldMkLst>
          <pc:docMk/>
          <pc:sldMk cId="3957705771" sldId="270"/>
        </pc:sldMkLst>
      </pc:sldChg>
      <pc:sldChg chg="del">
        <pc:chgData name="MIGUEL ANGEL" userId="5a937ab2-33ad-4950-9f2d-3ab84ac7a7cc" providerId="ADAL" clId="{5D49C656-AADE-4907-8F80-191E5A2A7378}" dt="2020-10-25T08:25:06.972" v="1168" actId="47"/>
        <pc:sldMkLst>
          <pc:docMk/>
          <pc:sldMk cId="4104726310" sldId="271"/>
        </pc:sldMkLst>
      </pc:sldChg>
      <pc:sldChg chg="del">
        <pc:chgData name="MIGUEL ANGEL" userId="5a937ab2-33ad-4950-9f2d-3ab84ac7a7cc" providerId="ADAL" clId="{5D49C656-AADE-4907-8F80-191E5A2A7378}" dt="2020-10-25T08:25:10.608" v="1169" actId="47"/>
        <pc:sldMkLst>
          <pc:docMk/>
          <pc:sldMk cId="1413829509" sldId="272"/>
        </pc:sldMkLst>
      </pc:sldChg>
      <pc:sldChg chg="addSp delSp modSp mod">
        <pc:chgData name="MIGUEL ANGEL" userId="5a937ab2-33ad-4950-9f2d-3ab84ac7a7cc" providerId="ADAL" clId="{5D49C656-AADE-4907-8F80-191E5A2A7378}" dt="2020-10-25T06:57:09.191" v="701" actId="478"/>
        <pc:sldMkLst>
          <pc:docMk/>
          <pc:sldMk cId="772255941" sldId="273"/>
        </pc:sldMkLst>
        <pc:spChg chg="add del mod">
          <ac:chgData name="MIGUEL ANGEL" userId="5a937ab2-33ad-4950-9f2d-3ab84ac7a7cc" providerId="ADAL" clId="{5D49C656-AADE-4907-8F80-191E5A2A7378}" dt="2020-10-25T06:57:01.325" v="699" actId="14100"/>
          <ac:spMkLst>
            <pc:docMk/>
            <pc:sldMk cId="772255941" sldId="273"/>
            <ac:spMk id="2" creationId="{F3FBEA91-63BC-5E44-B3DA-625428D2A91E}"/>
          </ac:spMkLst>
        </pc:spChg>
        <pc:spChg chg="mod">
          <ac:chgData name="MIGUEL ANGEL" userId="5a937ab2-33ad-4950-9f2d-3ab84ac7a7cc" providerId="ADAL" clId="{5D49C656-AADE-4907-8F80-191E5A2A7378}" dt="2020-10-25T06:57:06.125" v="700" actId="1076"/>
          <ac:spMkLst>
            <pc:docMk/>
            <pc:sldMk cId="772255941" sldId="273"/>
            <ac:spMk id="5" creationId="{CCB506F6-0408-A548-8741-1FA403673D9A}"/>
          </ac:spMkLst>
        </pc:spChg>
        <pc:spChg chg="add del">
          <ac:chgData name="MIGUEL ANGEL" userId="5a937ab2-33ad-4950-9f2d-3ab84ac7a7cc" providerId="ADAL" clId="{5D49C656-AADE-4907-8F80-191E5A2A7378}" dt="2020-10-25T06:20:50.772" v="480" actId="22"/>
          <ac:spMkLst>
            <pc:docMk/>
            <pc:sldMk cId="772255941" sldId="273"/>
            <ac:spMk id="6" creationId="{1127C357-FD90-4FA0-88B0-8C6E43DFB319}"/>
          </ac:spMkLst>
        </pc:spChg>
        <pc:picChg chg="del">
          <ac:chgData name="MIGUEL ANGEL" userId="5a937ab2-33ad-4950-9f2d-3ab84ac7a7cc" providerId="ADAL" clId="{5D49C656-AADE-4907-8F80-191E5A2A7378}" dt="2020-10-25T06:57:09.191" v="701" actId="478"/>
          <ac:picMkLst>
            <pc:docMk/>
            <pc:sldMk cId="772255941" sldId="273"/>
            <ac:picMk id="4" creationId="{FD9220A8-7DED-264E-AC06-07BEB57D4A10}"/>
          </ac:picMkLst>
        </pc:picChg>
      </pc:sldChg>
      <pc:sldChg chg="delSp modSp del mod">
        <pc:chgData name="MIGUEL ANGEL" userId="5a937ab2-33ad-4950-9f2d-3ab84ac7a7cc" providerId="ADAL" clId="{5D49C656-AADE-4907-8F80-191E5A2A7378}" dt="2020-10-25T08:24:56.332" v="1165" actId="47"/>
        <pc:sldMkLst>
          <pc:docMk/>
          <pc:sldMk cId="3389913912" sldId="274"/>
        </pc:sldMkLst>
        <pc:spChg chg="del">
          <ac:chgData name="MIGUEL ANGEL" userId="5a937ab2-33ad-4950-9f2d-3ab84ac7a7cc" providerId="ADAL" clId="{5D49C656-AADE-4907-8F80-191E5A2A7378}" dt="2020-10-25T06:40:51.097" v="640" actId="478"/>
          <ac:spMkLst>
            <pc:docMk/>
            <pc:sldMk cId="3389913912" sldId="274"/>
            <ac:spMk id="2" creationId="{43901F92-5C0D-A645-B384-1405CFB9622A}"/>
          </ac:spMkLst>
        </pc:spChg>
        <pc:picChg chg="del mod">
          <ac:chgData name="MIGUEL ANGEL" userId="5a937ab2-33ad-4950-9f2d-3ab84ac7a7cc" providerId="ADAL" clId="{5D49C656-AADE-4907-8F80-191E5A2A7378}" dt="2020-10-25T06:40:17.831" v="639" actId="478"/>
          <ac:picMkLst>
            <pc:docMk/>
            <pc:sldMk cId="3389913912" sldId="274"/>
            <ac:picMk id="63" creationId="{6518AE24-2C5F-AE40-A17F-F0AD107A3DA6}"/>
          </ac:picMkLst>
        </pc:picChg>
      </pc:sldChg>
      <pc:sldChg chg="del">
        <pc:chgData name="MIGUEL ANGEL" userId="5a937ab2-33ad-4950-9f2d-3ab84ac7a7cc" providerId="ADAL" clId="{5D49C656-AADE-4907-8F80-191E5A2A7378}" dt="2020-10-25T08:50:44.506" v="1590" actId="47"/>
        <pc:sldMkLst>
          <pc:docMk/>
          <pc:sldMk cId="148563650" sldId="275"/>
        </pc:sldMkLst>
      </pc:sldChg>
      <pc:sldChg chg="del">
        <pc:chgData name="MIGUEL ANGEL" userId="5a937ab2-33ad-4950-9f2d-3ab84ac7a7cc" providerId="ADAL" clId="{5D49C656-AADE-4907-8F80-191E5A2A7378}" dt="2020-10-25T08:50:46.824" v="1591" actId="47"/>
        <pc:sldMkLst>
          <pc:docMk/>
          <pc:sldMk cId="3122299317" sldId="276"/>
        </pc:sldMkLst>
      </pc:sldChg>
      <pc:sldChg chg="add del">
        <pc:chgData name="MIGUEL ANGEL" userId="5a937ab2-33ad-4950-9f2d-3ab84ac7a7cc" providerId="ADAL" clId="{5D49C656-AADE-4907-8F80-191E5A2A7378}" dt="2020-10-25T06:01:34.208" v="230" actId="47"/>
        <pc:sldMkLst>
          <pc:docMk/>
          <pc:sldMk cId="73703705" sldId="277"/>
        </pc:sldMkLst>
      </pc:sldChg>
      <pc:sldChg chg="delSp modSp add mod setBg delDesignElem">
        <pc:chgData name="MIGUEL ANGEL" userId="5a937ab2-33ad-4950-9f2d-3ab84ac7a7cc" providerId="ADAL" clId="{5D49C656-AADE-4907-8F80-191E5A2A7378}" dt="2020-10-25T06:56:44.239" v="697" actId="478"/>
        <pc:sldMkLst>
          <pc:docMk/>
          <pc:sldMk cId="2047523961" sldId="278"/>
        </pc:sldMkLst>
        <pc:spChg chg="del">
          <ac:chgData name="MIGUEL ANGEL" userId="5a937ab2-33ad-4950-9f2d-3ab84ac7a7cc" providerId="ADAL" clId="{5D49C656-AADE-4907-8F80-191E5A2A7378}" dt="2020-10-25T06:01:31.853" v="229"/>
          <ac:spMkLst>
            <pc:docMk/>
            <pc:sldMk cId="2047523961" sldId="278"/>
            <ac:spMk id="7" creationId="{3CD9DF72-87A3-404E-A828-84CBF11A8303}"/>
          </ac:spMkLst>
        </pc:spChg>
        <pc:graphicFrameChg chg="mod">
          <ac:chgData name="MIGUEL ANGEL" userId="5a937ab2-33ad-4950-9f2d-3ab84ac7a7cc" providerId="ADAL" clId="{5D49C656-AADE-4907-8F80-191E5A2A7378}" dt="2020-10-25T06:20:24.932" v="477" actId="20577"/>
          <ac:graphicFrameMkLst>
            <pc:docMk/>
            <pc:sldMk cId="2047523961" sldId="278"/>
            <ac:graphicFrameMk id="2" creationId="{F234F723-EA0D-4540-BFF8-6BC438FA9555}"/>
          </ac:graphicFrameMkLst>
        </pc:graphicFrameChg>
        <pc:picChg chg="del">
          <ac:chgData name="MIGUEL ANGEL" userId="5a937ab2-33ad-4950-9f2d-3ab84ac7a7cc" providerId="ADAL" clId="{5D49C656-AADE-4907-8F80-191E5A2A7378}" dt="2020-10-25T06:56:44.239" v="697" actId="478"/>
          <ac:picMkLst>
            <pc:docMk/>
            <pc:sldMk cId="2047523961" sldId="278"/>
            <ac:picMk id="4" creationId="{FD9220A8-7DED-264E-AC06-07BEB57D4A10}"/>
          </ac:picMkLst>
        </pc:picChg>
        <pc:cxnChg chg="del">
          <ac:chgData name="MIGUEL ANGEL" userId="5a937ab2-33ad-4950-9f2d-3ab84ac7a7cc" providerId="ADAL" clId="{5D49C656-AADE-4907-8F80-191E5A2A7378}" dt="2020-10-25T06:01:31.853" v="229"/>
          <ac:cxnSpMkLst>
            <pc:docMk/>
            <pc:sldMk cId="2047523961" sldId="278"/>
            <ac:cxnSpMk id="8" creationId="{20E3A342-4D61-4E3F-AF90-1AB42AEB96CC}"/>
          </ac:cxnSpMkLst>
        </pc:cxnChg>
      </pc:sldChg>
      <pc:sldChg chg="addSp delSp modSp add mod">
        <pc:chgData name="MIGUEL ANGEL" userId="5a937ab2-33ad-4950-9f2d-3ab84ac7a7cc" providerId="ADAL" clId="{5D49C656-AADE-4907-8F80-191E5A2A7378}" dt="2020-10-25T07:39:15.505" v="788" actId="255"/>
        <pc:sldMkLst>
          <pc:docMk/>
          <pc:sldMk cId="2724290337" sldId="279"/>
        </pc:sldMkLst>
        <pc:spChg chg="mod">
          <ac:chgData name="MIGUEL ANGEL" userId="5a937ab2-33ad-4950-9f2d-3ab84ac7a7cc" providerId="ADAL" clId="{5D49C656-AADE-4907-8F80-191E5A2A7378}" dt="2020-10-25T06:54:11.673" v="673" actId="1076"/>
          <ac:spMkLst>
            <pc:docMk/>
            <pc:sldMk cId="2724290337" sldId="279"/>
            <ac:spMk id="5" creationId="{CCB506F6-0408-A548-8741-1FA403673D9A}"/>
          </ac:spMkLst>
        </pc:spChg>
        <pc:spChg chg="add">
          <ac:chgData name="MIGUEL ANGEL" userId="5a937ab2-33ad-4950-9f2d-3ab84ac7a7cc" providerId="ADAL" clId="{5D49C656-AADE-4907-8F80-191E5A2A7378}" dt="2020-10-25T06:47:23.727" v="663"/>
          <ac:spMkLst>
            <pc:docMk/>
            <pc:sldMk cId="2724290337" sldId="279"/>
            <ac:spMk id="8" creationId="{1C84EFE7-F64E-4E6C-81F5-9556D7739BD1}"/>
          </ac:spMkLst>
        </pc:spChg>
        <pc:spChg chg="add del mod">
          <ac:chgData name="MIGUEL ANGEL" userId="5a937ab2-33ad-4950-9f2d-3ab84ac7a7cc" providerId="ADAL" clId="{5D49C656-AADE-4907-8F80-191E5A2A7378}" dt="2020-10-25T06:47:29.245" v="665"/>
          <ac:spMkLst>
            <pc:docMk/>
            <pc:sldMk cId="2724290337" sldId="279"/>
            <ac:spMk id="9" creationId="{F936F6EC-7495-4267-ABB6-08185B73D53A}"/>
          </ac:spMkLst>
        </pc:spChg>
        <pc:spChg chg="del">
          <ac:chgData name="MIGUEL ANGEL" userId="5a937ab2-33ad-4950-9f2d-3ab84ac7a7cc" providerId="ADAL" clId="{5D49C656-AADE-4907-8F80-191E5A2A7378}" dt="2020-10-25T06:41:07.021" v="642" actId="478"/>
          <ac:spMkLst>
            <pc:docMk/>
            <pc:sldMk cId="2724290337" sldId="279"/>
            <ac:spMk id="10" creationId="{F94D4DDA-0F74-49F1-BDBA-7D70AD23A35F}"/>
          </ac:spMkLst>
        </pc:spChg>
        <pc:spChg chg="add del mod">
          <ac:chgData name="MIGUEL ANGEL" userId="5a937ab2-33ad-4950-9f2d-3ab84ac7a7cc" providerId="ADAL" clId="{5D49C656-AADE-4907-8F80-191E5A2A7378}" dt="2020-10-25T07:33:51.338" v="730"/>
          <ac:spMkLst>
            <pc:docMk/>
            <pc:sldMk cId="2724290337" sldId="279"/>
            <ac:spMk id="18" creationId="{BBCE19D3-5D5F-4F1C-8776-1AEF9C08B907}"/>
          </ac:spMkLst>
        </pc:spChg>
        <pc:graphicFrameChg chg="mod">
          <ac:chgData name="MIGUEL ANGEL" userId="5a937ab2-33ad-4950-9f2d-3ab84ac7a7cc" providerId="ADAL" clId="{5D49C656-AADE-4907-8F80-191E5A2A7378}" dt="2020-10-25T07:39:15.505" v="788" actId="255"/>
          <ac:graphicFrameMkLst>
            <pc:docMk/>
            <pc:sldMk cId="2724290337" sldId="279"/>
            <ac:graphicFrameMk id="16" creationId="{8C356E2C-E04C-4F7D-83FC-A72E2111CFF6}"/>
          </ac:graphicFrameMkLst>
        </pc:graphicFrameChg>
        <pc:picChg chg="del">
          <ac:chgData name="MIGUEL ANGEL" userId="5a937ab2-33ad-4950-9f2d-3ab84ac7a7cc" providerId="ADAL" clId="{5D49C656-AADE-4907-8F80-191E5A2A7378}" dt="2020-10-25T06:53:48.416" v="666" actId="478"/>
          <ac:picMkLst>
            <pc:docMk/>
            <pc:sldMk cId="2724290337" sldId="279"/>
            <ac:picMk id="4" creationId="{FD9220A8-7DED-264E-AC06-07BEB57D4A10}"/>
          </ac:picMkLst>
        </pc:picChg>
        <pc:picChg chg="add mod modCrop">
          <ac:chgData name="MIGUEL ANGEL" userId="5a937ab2-33ad-4950-9f2d-3ab84ac7a7cc" providerId="ADAL" clId="{5D49C656-AADE-4907-8F80-191E5A2A7378}" dt="2020-10-25T07:37:04" v="760" actId="1076"/>
          <ac:picMkLst>
            <pc:docMk/>
            <pc:sldMk cId="2724290337" sldId="279"/>
            <ac:picMk id="21" creationId="{E275666C-7E57-494C-953F-61E1159EBC41}"/>
          </ac:picMkLst>
        </pc:picChg>
        <pc:picChg chg="add mod modCrop">
          <ac:chgData name="MIGUEL ANGEL" userId="5a937ab2-33ad-4950-9f2d-3ab84ac7a7cc" providerId="ADAL" clId="{5D49C656-AADE-4907-8F80-191E5A2A7378}" dt="2020-10-25T07:36:49.780" v="756" actId="1076"/>
          <ac:picMkLst>
            <pc:docMk/>
            <pc:sldMk cId="2724290337" sldId="279"/>
            <ac:picMk id="23" creationId="{2A245FC7-6AD9-4244-A0BE-0A1BD95202B8}"/>
          </ac:picMkLst>
        </pc:picChg>
        <pc:picChg chg="add mod modCrop">
          <ac:chgData name="MIGUEL ANGEL" userId="5a937ab2-33ad-4950-9f2d-3ab84ac7a7cc" providerId="ADAL" clId="{5D49C656-AADE-4907-8F80-191E5A2A7378}" dt="2020-10-25T07:38:58.335" v="787" actId="1076"/>
          <ac:picMkLst>
            <pc:docMk/>
            <pc:sldMk cId="2724290337" sldId="279"/>
            <ac:picMk id="26" creationId="{7DEA9AF3-4DCD-4F9A-B459-D0CDF7E9C740}"/>
          </ac:picMkLst>
        </pc:picChg>
        <pc:picChg chg="add del mod">
          <ac:chgData name="MIGUEL ANGEL" userId="5a937ab2-33ad-4950-9f2d-3ab84ac7a7cc" providerId="ADAL" clId="{5D49C656-AADE-4907-8F80-191E5A2A7378}" dt="2020-10-25T07:38:20.871" v="779" actId="478"/>
          <ac:picMkLst>
            <pc:docMk/>
            <pc:sldMk cId="2724290337" sldId="279"/>
            <ac:picMk id="31" creationId="{5D4B9499-A69B-428C-9C2B-BDF7EA2F7211}"/>
          </ac:picMkLst>
        </pc:picChg>
        <pc:picChg chg="add del mod">
          <ac:chgData name="MIGUEL ANGEL" userId="5a937ab2-33ad-4950-9f2d-3ab84ac7a7cc" providerId="ADAL" clId="{5D49C656-AADE-4907-8F80-191E5A2A7378}" dt="2020-10-25T07:38:17.633" v="778" actId="478"/>
          <ac:picMkLst>
            <pc:docMk/>
            <pc:sldMk cId="2724290337" sldId="279"/>
            <ac:picMk id="3073" creationId="{11AEAA8E-28D4-4571-A620-E657B6A02AD5}"/>
          </ac:picMkLst>
        </pc:picChg>
        <pc:picChg chg="del">
          <ac:chgData name="MIGUEL ANGEL" userId="5a937ab2-33ad-4950-9f2d-3ab84ac7a7cc" providerId="ADAL" clId="{5D49C656-AADE-4907-8F80-191E5A2A7378}" dt="2020-10-25T06:41:10.557" v="644" actId="478"/>
          <ac:picMkLst>
            <pc:docMk/>
            <pc:sldMk cId="2724290337" sldId="279"/>
            <ac:picMk id="3074" creationId="{4076C2EC-0909-4368-B78D-85C179E140DF}"/>
          </ac:picMkLst>
        </pc:picChg>
        <pc:picChg chg="del">
          <ac:chgData name="MIGUEL ANGEL" userId="5a937ab2-33ad-4950-9f2d-3ab84ac7a7cc" providerId="ADAL" clId="{5D49C656-AADE-4907-8F80-191E5A2A7378}" dt="2020-10-25T06:41:09.065" v="643" actId="478"/>
          <ac:picMkLst>
            <pc:docMk/>
            <pc:sldMk cId="2724290337" sldId="279"/>
            <ac:picMk id="3076" creationId="{990937B2-9961-4613-BC65-C4F975D09ABE}"/>
          </ac:picMkLst>
        </pc:picChg>
        <pc:picChg chg="add mod modCrop">
          <ac:chgData name="MIGUEL ANGEL" userId="5a937ab2-33ad-4950-9f2d-3ab84ac7a7cc" providerId="ADAL" clId="{5D49C656-AADE-4907-8F80-191E5A2A7378}" dt="2020-10-25T07:38:55.612" v="786" actId="1076"/>
          <ac:picMkLst>
            <pc:docMk/>
            <pc:sldMk cId="2724290337" sldId="279"/>
            <ac:picMk id="3077" creationId="{FAF8F68D-F6AB-4E74-81FA-FC19EF13A15B}"/>
          </ac:picMkLst>
        </pc:picChg>
        <pc:picChg chg="mod">
          <ac:chgData name="MIGUEL ANGEL" userId="5a937ab2-33ad-4950-9f2d-3ab84ac7a7cc" providerId="ADAL" clId="{5D49C656-AADE-4907-8F80-191E5A2A7378}" dt="2020-10-25T06:59:58.537" v="725" actId="1076"/>
          <ac:picMkLst>
            <pc:docMk/>
            <pc:sldMk cId="2724290337" sldId="279"/>
            <ac:picMk id="3078" creationId="{16811859-C548-4AA3-BAA7-446A86F6060A}"/>
          </ac:picMkLst>
        </pc:picChg>
        <pc:cxnChg chg="add mod">
          <ac:chgData name="MIGUEL ANGEL" userId="5a937ab2-33ad-4950-9f2d-3ab84ac7a7cc" providerId="ADAL" clId="{5D49C656-AADE-4907-8F80-191E5A2A7378}" dt="2020-10-25T06:59:51.375" v="723" actId="1076"/>
          <ac:cxnSpMkLst>
            <pc:docMk/>
            <pc:sldMk cId="2724290337" sldId="279"/>
            <ac:cxnSpMk id="3" creationId="{19C43D43-743E-4F9A-87C4-3782DC658C9E}"/>
          </ac:cxnSpMkLst>
        </pc:cxnChg>
        <pc:cxnChg chg="add mod">
          <ac:chgData name="MIGUEL ANGEL" userId="5a937ab2-33ad-4950-9f2d-3ab84ac7a7cc" providerId="ADAL" clId="{5D49C656-AADE-4907-8F80-191E5A2A7378}" dt="2020-10-25T06:59:55.954" v="724" actId="14100"/>
          <ac:cxnSpMkLst>
            <pc:docMk/>
            <pc:sldMk cId="2724290337" sldId="279"/>
            <ac:cxnSpMk id="11" creationId="{69961472-54F5-42A8-9314-5D9E828E6736}"/>
          </ac:cxnSpMkLst>
        </pc:cxnChg>
        <pc:cxnChg chg="add mod">
          <ac:chgData name="MIGUEL ANGEL" userId="5a937ab2-33ad-4950-9f2d-3ab84ac7a7cc" providerId="ADAL" clId="{5D49C656-AADE-4907-8F80-191E5A2A7378}" dt="2020-10-25T07:00:11.457" v="728" actId="14100"/>
          <ac:cxnSpMkLst>
            <pc:docMk/>
            <pc:sldMk cId="2724290337" sldId="279"/>
            <ac:cxnSpMk id="19" creationId="{7E0FE488-CD9D-48CC-93B0-5558140C72B3}"/>
          </ac:cxnSpMkLst>
        </pc:cxnChg>
        <pc:cxnChg chg="add mod">
          <ac:chgData name="MIGUEL ANGEL" userId="5a937ab2-33ad-4950-9f2d-3ab84ac7a7cc" providerId="ADAL" clId="{5D49C656-AADE-4907-8F80-191E5A2A7378}" dt="2020-10-25T07:37:02.117" v="759" actId="1076"/>
          <ac:cxnSpMkLst>
            <pc:docMk/>
            <pc:sldMk cId="2724290337" sldId="279"/>
            <ac:cxnSpMk id="27" creationId="{FBFF9E8E-E6B8-4D7F-925C-11169E544C08}"/>
          </ac:cxnSpMkLst>
        </pc:cxnChg>
        <pc:cxnChg chg="add mod">
          <ac:chgData name="MIGUEL ANGEL" userId="5a937ab2-33ad-4950-9f2d-3ab84ac7a7cc" providerId="ADAL" clId="{5D49C656-AADE-4907-8F80-191E5A2A7378}" dt="2020-10-25T07:37:13.651" v="763" actId="1076"/>
          <ac:cxnSpMkLst>
            <pc:docMk/>
            <pc:sldMk cId="2724290337" sldId="279"/>
            <ac:cxnSpMk id="29" creationId="{031DE36B-9A38-43D7-B38F-C693BCDA9D5A}"/>
          </ac:cxnSpMkLst>
        </pc:cxnChg>
        <pc:cxnChg chg="add mod">
          <ac:chgData name="MIGUEL ANGEL" userId="5a937ab2-33ad-4950-9f2d-3ab84ac7a7cc" providerId="ADAL" clId="{5D49C656-AADE-4907-8F80-191E5A2A7378}" dt="2020-10-25T07:37:17.085" v="764" actId="1076"/>
          <ac:cxnSpMkLst>
            <pc:docMk/>
            <pc:sldMk cId="2724290337" sldId="279"/>
            <ac:cxnSpMk id="30" creationId="{2FDD83A8-48C9-454F-A179-4E70712CC21B}"/>
          </ac:cxnSpMkLst>
        </pc:cxnChg>
      </pc:sldChg>
      <pc:sldChg chg="addSp delSp modSp add mod setBg">
        <pc:chgData name="MIGUEL ANGEL" userId="5a937ab2-33ad-4950-9f2d-3ab84ac7a7cc" providerId="ADAL" clId="{5D49C656-AADE-4907-8F80-191E5A2A7378}" dt="2020-10-25T08:47:15.073" v="1534" actId="113"/>
        <pc:sldMkLst>
          <pc:docMk/>
          <pc:sldMk cId="3601644168" sldId="280"/>
        </pc:sldMkLst>
        <pc:spChg chg="mod">
          <ac:chgData name="MIGUEL ANGEL" userId="5a937ab2-33ad-4950-9f2d-3ab84ac7a7cc" providerId="ADAL" clId="{5D49C656-AADE-4907-8F80-191E5A2A7378}" dt="2020-10-25T08:47:15.073" v="1534" actId="113"/>
          <ac:spMkLst>
            <pc:docMk/>
            <pc:sldMk cId="3601644168" sldId="280"/>
            <ac:spMk id="5" creationId="{CCB506F6-0408-A548-8741-1FA403673D9A}"/>
          </ac:spMkLst>
        </pc:spChg>
        <pc:spChg chg="del">
          <ac:chgData name="MIGUEL ANGEL" userId="5a937ab2-33ad-4950-9f2d-3ab84ac7a7cc" providerId="ADAL" clId="{5D49C656-AADE-4907-8F80-191E5A2A7378}" dt="2020-10-25T07:43:21.539" v="802" actId="478"/>
          <ac:spMkLst>
            <pc:docMk/>
            <pc:sldMk cId="3601644168" sldId="280"/>
            <ac:spMk id="10" creationId="{F94D4DDA-0F74-49F1-BDBA-7D70AD23A35F}"/>
          </ac:spMkLst>
        </pc:spChg>
        <pc:spChg chg="add mod">
          <ac:chgData name="MIGUEL ANGEL" userId="5a937ab2-33ad-4950-9f2d-3ab84ac7a7cc" providerId="ADAL" clId="{5D49C656-AADE-4907-8F80-191E5A2A7378}" dt="2020-10-25T08:19:44.515" v="1122" actId="1076"/>
          <ac:spMkLst>
            <pc:docMk/>
            <pc:sldMk cId="3601644168" sldId="280"/>
            <ac:spMk id="18" creationId="{F88A53D4-D7DB-4B65-A8BB-E754961A235A}"/>
          </ac:spMkLst>
        </pc:spChg>
        <pc:spChg chg="add del">
          <ac:chgData name="MIGUEL ANGEL" userId="5a937ab2-33ad-4950-9f2d-3ab84ac7a7cc" providerId="ADAL" clId="{5D49C656-AADE-4907-8F80-191E5A2A7378}" dt="2020-10-25T07:45:25.285" v="818" actId="26606"/>
          <ac:spMkLst>
            <pc:docMk/>
            <pc:sldMk cId="3601644168" sldId="280"/>
            <ac:spMk id="21" creationId="{F56F5174-31D9-4DBB-AAB7-A1FD7BDB1352}"/>
          </ac:spMkLst>
        </pc:spChg>
        <pc:spChg chg="add del">
          <ac:chgData name="MIGUEL ANGEL" userId="5a937ab2-33ad-4950-9f2d-3ab84ac7a7cc" providerId="ADAL" clId="{5D49C656-AADE-4907-8F80-191E5A2A7378}" dt="2020-10-25T07:45:25.285" v="818" actId="26606"/>
          <ac:spMkLst>
            <pc:docMk/>
            <pc:sldMk cId="3601644168" sldId="280"/>
            <ac:spMk id="25" creationId="{F9A95BEE-6BB1-4A28-A8E6-A34B2E42EF87}"/>
          </ac:spMkLst>
        </pc:spChg>
        <pc:spChg chg="add del">
          <ac:chgData name="MIGUEL ANGEL" userId="5a937ab2-33ad-4950-9f2d-3ab84ac7a7cc" providerId="ADAL" clId="{5D49C656-AADE-4907-8F80-191E5A2A7378}" dt="2020-10-25T07:45:24.207" v="817" actId="26606"/>
          <ac:spMkLst>
            <pc:docMk/>
            <pc:sldMk cId="3601644168" sldId="280"/>
            <ac:spMk id="30" creationId="{3A93628A-4A26-42A6-859F-D1C95150AD7C}"/>
          </ac:spMkLst>
        </pc:spChg>
        <pc:spChg chg="add del">
          <ac:chgData name="MIGUEL ANGEL" userId="5a937ab2-33ad-4950-9f2d-3ab84ac7a7cc" providerId="ADAL" clId="{5D49C656-AADE-4907-8F80-191E5A2A7378}" dt="2020-10-25T07:45:24.207" v="817" actId="26606"/>
          <ac:spMkLst>
            <pc:docMk/>
            <pc:sldMk cId="3601644168" sldId="280"/>
            <ac:spMk id="32" creationId="{DC61D707-5E7F-4B7C-910D-94A83595D599}"/>
          </ac:spMkLst>
        </pc:spChg>
        <pc:spChg chg="add del">
          <ac:chgData name="MIGUEL ANGEL" userId="5a937ab2-33ad-4950-9f2d-3ab84ac7a7cc" providerId="ADAL" clId="{5D49C656-AADE-4907-8F80-191E5A2A7378}" dt="2020-10-25T07:45:23.280" v="815" actId="26606"/>
          <ac:spMkLst>
            <pc:docMk/>
            <pc:sldMk cId="3601644168" sldId="280"/>
            <ac:spMk id="37" creationId="{18FD74D4-C0F3-4E5B-9628-885593F0B528}"/>
          </ac:spMkLst>
        </pc:spChg>
        <pc:spChg chg="add del">
          <ac:chgData name="MIGUEL ANGEL" userId="5a937ab2-33ad-4950-9f2d-3ab84ac7a7cc" providerId="ADAL" clId="{5D49C656-AADE-4907-8F80-191E5A2A7378}" dt="2020-10-25T07:45:23.280" v="815" actId="26606"/>
          <ac:spMkLst>
            <pc:docMk/>
            <pc:sldMk cId="3601644168" sldId="280"/>
            <ac:spMk id="39" creationId="{E64FA8EC-281F-4A47-AF2E-9F85F2AABC2E}"/>
          </ac:spMkLst>
        </pc:spChg>
        <pc:graphicFrameChg chg="mod ord modGraphic">
          <ac:chgData name="MIGUEL ANGEL" userId="5a937ab2-33ad-4950-9f2d-3ab84ac7a7cc" providerId="ADAL" clId="{5D49C656-AADE-4907-8F80-191E5A2A7378}" dt="2020-10-25T07:45:43.455" v="819"/>
          <ac:graphicFrameMkLst>
            <pc:docMk/>
            <pc:sldMk cId="3601644168" sldId="280"/>
            <ac:graphicFrameMk id="16" creationId="{8C356E2C-E04C-4F7D-83FC-A72E2111CFF6}"/>
          </ac:graphicFrameMkLst>
        </pc:graphicFrameChg>
        <pc:picChg chg="add mod">
          <ac:chgData name="MIGUEL ANGEL" userId="5a937ab2-33ad-4950-9f2d-3ab84ac7a7cc" providerId="ADAL" clId="{5D49C656-AADE-4907-8F80-191E5A2A7378}" dt="2020-10-25T08:21:47.801" v="1129" actId="1076"/>
          <ac:picMkLst>
            <pc:docMk/>
            <pc:sldMk cId="3601644168" sldId="280"/>
            <ac:picMk id="2" creationId="{CC1D19C3-0470-4B94-87D1-6D205D909AA2}"/>
          </ac:picMkLst>
        </pc:picChg>
        <pc:picChg chg="del">
          <ac:chgData name="MIGUEL ANGEL" userId="5a937ab2-33ad-4950-9f2d-3ab84ac7a7cc" providerId="ADAL" clId="{5D49C656-AADE-4907-8F80-191E5A2A7378}" dt="2020-10-25T07:39:49.341" v="794" actId="478"/>
          <ac:picMkLst>
            <pc:docMk/>
            <pc:sldMk cId="3601644168" sldId="280"/>
            <ac:picMk id="4" creationId="{FD9220A8-7DED-264E-AC06-07BEB57D4A10}"/>
          </ac:picMkLst>
        </pc:picChg>
        <pc:picChg chg="add mod">
          <ac:chgData name="MIGUEL ANGEL" userId="5a937ab2-33ad-4950-9f2d-3ab84ac7a7cc" providerId="ADAL" clId="{5D49C656-AADE-4907-8F80-191E5A2A7378}" dt="2020-10-25T08:19:19.170" v="1119" actId="1076"/>
          <ac:picMkLst>
            <pc:docMk/>
            <pc:sldMk cId="3601644168" sldId="280"/>
            <ac:picMk id="7" creationId="{8FEB3577-C5D7-4BC9-9A15-846420BF259D}"/>
          </ac:picMkLst>
        </pc:picChg>
        <pc:picChg chg="add mod">
          <ac:chgData name="MIGUEL ANGEL" userId="5a937ab2-33ad-4950-9f2d-3ab84ac7a7cc" providerId="ADAL" clId="{5D49C656-AADE-4907-8F80-191E5A2A7378}" dt="2020-10-25T08:20:19.385" v="1128" actId="1076"/>
          <ac:picMkLst>
            <pc:docMk/>
            <pc:sldMk cId="3601644168" sldId="280"/>
            <ac:picMk id="11" creationId="{8495762A-A625-4A72-BEF6-E3D2F8F999C8}"/>
          </ac:picMkLst>
        </pc:picChg>
        <pc:picChg chg="add mod">
          <ac:chgData name="MIGUEL ANGEL" userId="5a937ab2-33ad-4950-9f2d-3ab84ac7a7cc" providerId="ADAL" clId="{5D49C656-AADE-4907-8F80-191E5A2A7378}" dt="2020-10-25T08:23:36.334" v="1154" actId="1038"/>
          <ac:picMkLst>
            <pc:docMk/>
            <pc:sldMk cId="3601644168" sldId="280"/>
            <ac:picMk id="13" creationId="{C64CEBF2-15C1-42AE-B896-2A6590F71595}"/>
          </ac:picMkLst>
        </pc:picChg>
        <pc:picChg chg="add mod">
          <ac:chgData name="MIGUEL ANGEL" userId="5a937ab2-33ad-4950-9f2d-3ab84ac7a7cc" providerId="ADAL" clId="{5D49C656-AADE-4907-8F80-191E5A2A7378}" dt="2020-10-25T08:23:36.334" v="1154" actId="1038"/>
          <ac:picMkLst>
            <pc:docMk/>
            <pc:sldMk cId="3601644168" sldId="280"/>
            <ac:picMk id="15" creationId="{84AC4FF1-4C8B-4919-9292-7244CB4A875B}"/>
          </ac:picMkLst>
        </pc:picChg>
        <pc:picChg chg="add del">
          <ac:chgData name="MIGUEL ANGEL" userId="5a937ab2-33ad-4950-9f2d-3ab84ac7a7cc" providerId="ADAL" clId="{5D49C656-AADE-4907-8F80-191E5A2A7378}" dt="2020-10-25T07:45:25.285" v="818" actId="26606"/>
          <ac:picMkLst>
            <pc:docMk/>
            <pc:sldMk cId="3601644168" sldId="280"/>
            <ac:picMk id="23" creationId="{AE113210-7872-481A-ADE6-3A05CCAF5EB2}"/>
          </ac:picMkLst>
        </pc:picChg>
        <pc:picChg chg="del">
          <ac:chgData name="MIGUEL ANGEL" userId="5a937ab2-33ad-4950-9f2d-3ab84ac7a7cc" providerId="ADAL" clId="{5D49C656-AADE-4907-8F80-191E5A2A7378}" dt="2020-10-25T07:43:25.129" v="803" actId="478"/>
          <ac:picMkLst>
            <pc:docMk/>
            <pc:sldMk cId="3601644168" sldId="280"/>
            <ac:picMk id="3074" creationId="{4076C2EC-0909-4368-B78D-85C179E140DF}"/>
          </ac:picMkLst>
        </pc:picChg>
        <pc:picChg chg="del">
          <ac:chgData name="MIGUEL ANGEL" userId="5a937ab2-33ad-4950-9f2d-3ab84ac7a7cc" providerId="ADAL" clId="{5D49C656-AADE-4907-8F80-191E5A2A7378}" dt="2020-10-25T07:43:25.129" v="803" actId="478"/>
          <ac:picMkLst>
            <pc:docMk/>
            <pc:sldMk cId="3601644168" sldId="280"/>
            <ac:picMk id="3076" creationId="{990937B2-9961-4613-BC65-C4F975D09ABE}"/>
          </ac:picMkLst>
        </pc:picChg>
        <pc:cxnChg chg="add mod">
          <ac:chgData name="MIGUEL ANGEL" userId="5a937ab2-33ad-4950-9f2d-3ab84ac7a7cc" providerId="ADAL" clId="{5D49C656-AADE-4907-8F80-191E5A2A7378}" dt="2020-10-25T08:19:48.761" v="1123" actId="14100"/>
          <ac:cxnSpMkLst>
            <pc:docMk/>
            <pc:sldMk cId="3601644168" sldId="280"/>
            <ac:cxnSpMk id="19" creationId="{B15F9C2A-A331-46DF-8E27-1348539EA2DB}"/>
          </ac:cxnSpMkLst>
        </pc:cxnChg>
        <pc:cxnChg chg="add mod">
          <ac:chgData name="MIGUEL ANGEL" userId="5a937ab2-33ad-4950-9f2d-3ab84ac7a7cc" providerId="ADAL" clId="{5D49C656-AADE-4907-8F80-191E5A2A7378}" dt="2020-10-25T08:23:53.584" v="1156" actId="1076"/>
          <ac:cxnSpMkLst>
            <pc:docMk/>
            <pc:sldMk cId="3601644168" sldId="280"/>
            <ac:cxnSpMk id="31" creationId="{DA686FF7-17B7-4798-B1ED-58B2D64FC2A8}"/>
          </ac:cxnSpMkLst>
        </pc:cxnChg>
        <pc:cxnChg chg="add mod">
          <ac:chgData name="MIGUEL ANGEL" userId="5a937ab2-33ad-4950-9f2d-3ab84ac7a7cc" providerId="ADAL" clId="{5D49C656-AADE-4907-8F80-191E5A2A7378}" dt="2020-10-25T08:24:00.181" v="1158" actId="1076"/>
          <ac:cxnSpMkLst>
            <pc:docMk/>
            <pc:sldMk cId="3601644168" sldId="280"/>
            <ac:cxnSpMk id="33" creationId="{5FBC5F17-7769-4FFA-B0D0-9DFDF549D84B}"/>
          </ac:cxnSpMkLst>
        </pc:cxnChg>
      </pc:sldChg>
      <pc:sldChg chg="addSp delSp modSp add mod">
        <pc:chgData name="MIGUEL ANGEL" userId="5a937ab2-33ad-4950-9f2d-3ab84ac7a7cc" providerId="ADAL" clId="{5D49C656-AADE-4907-8F80-191E5A2A7378}" dt="2020-10-25T08:18:46.286" v="1115" actId="403"/>
        <pc:sldMkLst>
          <pc:docMk/>
          <pc:sldMk cId="3958564869" sldId="281"/>
        </pc:sldMkLst>
        <pc:spChg chg="add del mod">
          <ac:chgData name="MIGUEL ANGEL" userId="5a937ab2-33ad-4950-9f2d-3ab84ac7a7cc" providerId="ADAL" clId="{5D49C656-AADE-4907-8F80-191E5A2A7378}" dt="2020-10-25T07:56:10.745" v="943"/>
          <ac:spMkLst>
            <pc:docMk/>
            <pc:sldMk cId="3958564869" sldId="281"/>
            <ac:spMk id="2" creationId="{A9CB460A-41D8-467A-A719-93281C237BAD}"/>
          </ac:spMkLst>
        </pc:spChg>
        <pc:spChg chg="add del mod">
          <ac:chgData name="MIGUEL ANGEL" userId="5a937ab2-33ad-4950-9f2d-3ab84ac7a7cc" providerId="ADAL" clId="{5D49C656-AADE-4907-8F80-191E5A2A7378}" dt="2020-10-25T07:56:19.370" v="949"/>
          <ac:spMkLst>
            <pc:docMk/>
            <pc:sldMk cId="3958564869" sldId="281"/>
            <ac:spMk id="4" creationId="{9A440703-DF38-4F1A-8DA3-4B0654733280}"/>
          </ac:spMkLst>
        </pc:spChg>
        <pc:spChg chg="add del mod">
          <ac:chgData name="MIGUEL ANGEL" userId="5a937ab2-33ad-4950-9f2d-3ab84ac7a7cc" providerId="ADAL" clId="{5D49C656-AADE-4907-8F80-191E5A2A7378}" dt="2020-10-25T07:56:18.362" v="947"/>
          <ac:spMkLst>
            <pc:docMk/>
            <pc:sldMk cId="3958564869" sldId="281"/>
            <ac:spMk id="6" creationId="{F65FF225-FF92-49F1-B8C4-AADF0CE7757A}"/>
          </ac:spMkLst>
        </pc:spChg>
        <pc:spChg chg="add del mod">
          <ac:chgData name="MIGUEL ANGEL" userId="5a937ab2-33ad-4950-9f2d-3ab84ac7a7cc" providerId="ADAL" clId="{5D49C656-AADE-4907-8F80-191E5A2A7378}" dt="2020-10-25T07:56:29.728" v="954"/>
          <ac:spMkLst>
            <pc:docMk/>
            <pc:sldMk cId="3958564869" sldId="281"/>
            <ac:spMk id="7" creationId="{7CAC5012-1FCF-4E21-BABF-0DAFF9802A9A}"/>
          </ac:spMkLst>
        </pc:spChg>
        <pc:spChg chg="add del mod">
          <ac:chgData name="MIGUEL ANGEL" userId="5a937ab2-33ad-4950-9f2d-3ab84ac7a7cc" providerId="ADAL" clId="{5D49C656-AADE-4907-8F80-191E5A2A7378}" dt="2020-10-25T07:56:29.350" v="953"/>
          <ac:spMkLst>
            <pc:docMk/>
            <pc:sldMk cId="3958564869" sldId="281"/>
            <ac:spMk id="9" creationId="{33EB2262-128A-43C8-9416-073B2D2DD210}"/>
          </ac:spMkLst>
        </pc:spChg>
        <pc:spChg chg="add mod">
          <ac:chgData name="MIGUEL ANGEL" userId="5a937ab2-33ad-4950-9f2d-3ab84ac7a7cc" providerId="ADAL" clId="{5D49C656-AADE-4907-8F80-191E5A2A7378}" dt="2020-10-25T07:49:24.745" v="933"/>
          <ac:spMkLst>
            <pc:docMk/>
            <pc:sldMk cId="3958564869" sldId="281"/>
            <ac:spMk id="18" creationId="{9C95E856-65AA-4006-BA1D-B435016217DC}"/>
          </ac:spMkLst>
        </pc:spChg>
        <pc:spChg chg="add mod">
          <ac:chgData name="MIGUEL ANGEL" userId="5a937ab2-33ad-4950-9f2d-3ab84ac7a7cc" providerId="ADAL" clId="{5D49C656-AADE-4907-8F80-191E5A2A7378}" dt="2020-10-25T07:49:24.745" v="933"/>
          <ac:spMkLst>
            <pc:docMk/>
            <pc:sldMk cId="3958564869" sldId="281"/>
            <ac:spMk id="20" creationId="{2D1C50B7-974F-49C6-B51A-92B6AB6F1D92}"/>
          </ac:spMkLst>
        </pc:spChg>
        <pc:spChg chg="add mod">
          <ac:chgData name="MIGUEL ANGEL" userId="5a937ab2-33ad-4950-9f2d-3ab84ac7a7cc" providerId="ADAL" clId="{5D49C656-AADE-4907-8F80-191E5A2A7378}" dt="2020-10-25T08:18:46.286" v="1115" actId="403"/>
          <ac:spMkLst>
            <pc:docMk/>
            <pc:sldMk cId="3958564869" sldId="281"/>
            <ac:spMk id="47" creationId="{E73E9760-C25F-4147-9AF5-6541F260DEEE}"/>
          </ac:spMkLst>
        </pc:spChg>
        <pc:grpChg chg="add mod">
          <ac:chgData name="MIGUEL ANGEL" userId="5a937ab2-33ad-4950-9f2d-3ab84ac7a7cc" providerId="ADAL" clId="{5D49C656-AADE-4907-8F80-191E5A2A7378}" dt="2020-10-25T08:18:30.536" v="1111" actId="1076"/>
          <ac:grpSpMkLst>
            <pc:docMk/>
            <pc:sldMk cId="3958564869" sldId="281"/>
            <ac:grpSpMk id="17" creationId="{E8EF70DF-6A16-4E69-83A3-C80C055D558D}"/>
          </ac:grpSpMkLst>
        </pc:grpChg>
        <pc:graphicFrameChg chg="del mod">
          <ac:chgData name="MIGUEL ANGEL" userId="5a937ab2-33ad-4950-9f2d-3ab84ac7a7cc" providerId="ADAL" clId="{5D49C656-AADE-4907-8F80-191E5A2A7378}" dt="2020-10-25T07:49:30.254" v="935" actId="478"/>
          <ac:graphicFrameMkLst>
            <pc:docMk/>
            <pc:sldMk cId="3958564869" sldId="281"/>
            <ac:graphicFrameMk id="16" creationId="{8C356E2C-E04C-4F7D-83FC-A72E2111CFF6}"/>
          </ac:graphicFrameMkLst>
        </pc:graphicFrameChg>
        <pc:picChg chg="add del mod modCrop">
          <ac:chgData name="MIGUEL ANGEL" userId="5a937ab2-33ad-4950-9f2d-3ab84ac7a7cc" providerId="ADAL" clId="{5D49C656-AADE-4907-8F80-191E5A2A7378}" dt="2020-10-25T08:08:35.435" v="996" actId="478"/>
          <ac:picMkLst>
            <pc:docMk/>
            <pc:sldMk cId="3958564869" sldId="281"/>
            <ac:picMk id="12" creationId="{826BAC3E-304E-438B-9A0B-FA80404B441F}"/>
          </ac:picMkLst>
        </pc:picChg>
        <pc:picChg chg="add del mod modCrop">
          <ac:chgData name="MIGUEL ANGEL" userId="5a937ab2-33ad-4950-9f2d-3ab84ac7a7cc" providerId="ADAL" clId="{5D49C656-AADE-4907-8F80-191E5A2A7378}" dt="2020-10-25T08:10:02.911" v="1006" actId="478"/>
          <ac:picMkLst>
            <pc:docMk/>
            <pc:sldMk cId="3958564869" sldId="281"/>
            <ac:picMk id="14" creationId="{3948D911-F94C-4884-AF3C-52A359FB6315}"/>
          </ac:picMkLst>
        </pc:picChg>
        <pc:picChg chg="del">
          <ac:chgData name="MIGUEL ANGEL" userId="5a937ab2-33ad-4950-9f2d-3ab84ac7a7cc" providerId="ADAL" clId="{5D49C656-AADE-4907-8F80-191E5A2A7378}" dt="2020-10-25T07:55:50.587" v="939" actId="478"/>
          <ac:picMkLst>
            <pc:docMk/>
            <pc:sldMk cId="3958564869" sldId="281"/>
            <ac:picMk id="21" creationId="{E275666C-7E57-494C-953F-61E1159EBC41}"/>
          </ac:picMkLst>
        </pc:picChg>
        <pc:picChg chg="add del mod">
          <ac:chgData name="MIGUEL ANGEL" userId="5a937ab2-33ad-4950-9f2d-3ab84ac7a7cc" providerId="ADAL" clId="{5D49C656-AADE-4907-8F80-191E5A2A7378}" dt="2020-10-25T08:07:35.146" v="988" actId="478"/>
          <ac:picMkLst>
            <pc:docMk/>
            <pc:sldMk cId="3958564869" sldId="281"/>
            <ac:picMk id="22" creationId="{887C6DAD-A0B0-4878-B078-1C7D11DE3430}"/>
          </ac:picMkLst>
        </pc:picChg>
        <pc:picChg chg="del">
          <ac:chgData name="MIGUEL ANGEL" userId="5a937ab2-33ad-4950-9f2d-3ab84ac7a7cc" providerId="ADAL" clId="{5D49C656-AADE-4907-8F80-191E5A2A7378}" dt="2020-10-25T07:55:52.166" v="940" actId="478"/>
          <ac:picMkLst>
            <pc:docMk/>
            <pc:sldMk cId="3958564869" sldId="281"/>
            <ac:picMk id="23" creationId="{2A245FC7-6AD9-4244-A0BE-0A1BD95202B8}"/>
          </ac:picMkLst>
        </pc:picChg>
        <pc:picChg chg="add del mod">
          <ac:chgData name="MIGUEL ANGEL" userId="5a937ab2-33ad-4950-9f2d-3ab84ac7a7cc" providerId="ADAL" clId="{5D49C656-AADE-4907-8F80-191E5A2A7378}" dt="2020-10-25T08:07:33.200" v="987" actId="478"/>
          <ac:picMkLst>
            <pc:docMk/>
            <pc:sldMk cId="3958564869" sldId="281"/>
            <ac:picMk id="25" creationId="{999C5FC7-1D5A-4CB6-9CA3-F981E87E6258}"/>
          </ac:picMkLst>
        </pc:picChg>
        <pc:picChg chg="del">
          <ac:chgData name="MIGUEL ANGEL" userId="5a937ab2-33ad-4950-9f2d-3ab84ac7a7cc" providerId="ADAL" clId="{5D49C656-AADE-4907-8F80-191E5A2A7378}" dt="2020-10-25T07:55:46.630" v="937" actId="478"/>
          <ac:picMkLst>
            <pc:docMk/>
            <pc:sldMk cId="3958564869" sldId="281"/>
            <ac:picMk id="26" creationId="{7DEA9AF3-4DCD-4F9A-B459-D0CDF7E9C740}"/>
          </ac:picMkLst>
        </pc:picChg>
        <pc:picChg chg="add del mod">
          <ac:chgData name="MIGUEL ANGEL" userId="5a937ab2-33ad-4950-9f2d-3ab84ac7a7cc" providerId="ADAL" clId="{5D49C656-AADE-4907-8F80-191E5A2A7378}" dt="2020-10-25T08:07:30.739" v="986" actId="478"/>
          <ac:picMkLst>
            <pc:docMk/>
            <pc:sldMk cId="3958564869" sldId="281"/>
            <ac:picMk id="31" creationId="{01E48B9C-C0D4-4EF5-8741-E52990CCD379}"/>
          </ac:picMkLst>
        </pc:picChg>
        <pc:picChg chg="add del mod">
          <ac:chgData name="MIGUEL ANGEL" userId="5a937ab2-33ad-4950-9f2d-3ab84ac7a7cc" providerId="ADAL" clId="{5D49C656-AADE-4907-8F80-191E5A2A7378}" dt="2020-10-25T08:07:26.248" v="984" actId="478"/>
          <ac:picMkLst>
            <pc:docMk/>
            <pc:sldMk cId="3958564869" sldId="281"/>
            <ac:picMk id="3073" creationId="{108BAE7C-5561-456F-8294-7BE3FFA9CEAC}"/>
          </ac:picMkLst>
        </pc:picChg>
        <pc:picChg chg="add del mod modCrop">
          <ac:chgData name="MIGUEL ANGEL" userId="5a937ab2-33ad-4950-9f2d-3ab84ac7a7cc" providerId="ADAL" clId="{5D49C656-AADE-4907-8F80-191E5A2A7378}" dt="2020-10-25T08:10:01.056" v="1005" actId="478"/>
          <ac:picMkLst>
            <pc:docMk/>
            <pc:sldMk cId="3958564869" sldId="281"/>
            <ac:picMk id="3075" creationId="{C4906A18-7450-4E74-9A55-BA977D3A48A9}"/>
          </ac:picMkLst>
        </pc:picChg>
        <pc:picChg chg="del">
          <ac:chgData name="MIGUEL ANGEL" userId="5a937ab2-33ad-4950-9f2d-3ab84ac7a7cc" providerId="ADAL" clId="{5D49C656-AADE-4907-8F80-191E5A2A7378}" dt="2020-10-25T07:55:48.656" v="938" actId="478"/>
          <ac:picMkLst>
            <pc:docMk/>
            <pc:sldMk cId="3958564869" sldId="281"/>
            <ac:picMk id="3077" creationId="{FAF8F68D-F6AB-4E74-81FA-FC19EF13A15B}"/>
          </ac:picMkLst>
        </pc:picChg>
        <pc:picChg chg="del">
          <ac:chgData name="MIGUEL ANGEL" userId="5a937ab2-33ad-4950-9f2d-3ab84ac7a7cc" providerId="ADAL" clId="{5D49C656-AADE-4907-8F80-191E5A2A7378}" dt="2020-10-25T07:55:53.761" v="941" actId="478"/>
          <ac:picMkLst>
            <pc:docMk/>
            <pc:sldMk cId="3958564869" sldId="281"/>
            <ac:picMk id="3078" creationId="{16811859-C548-4AA3-BAA7-446A86F6060A}"/>
          </ac:picMkLst>
        </pc:picChg>
        <pc:picChg chg="add mod">
          <ac:chgData name="MIGUEL ANGEL" userId="5a937ab2-33ad-4950-9f2d-3ab84ac7a7cc" providerId="ADAL" clId="{5D49C656-AADE-4907-8F80-191E5A2A7378}" dt="2020-10-25T08:18:28.316" v="1110" actId="1076"/>
          <ac:picMkLst>
            <pc:docMk/>
            <pc:sldMk cId="3958564869" sldId="281"/>
            <ac:picMk id="3079" creationId="{280BBFAF-1B28-4380-BC74-14C4DA69D998}"/>
          </ac:picMkLst>
        </pc:picChg>
        <pc:picChg chg="add del mod">
          <ac:chgData name="MIGUEL ANGEL" userId="5a937ab2-33ad-4950-9f2d-3ab84ac7a7cc" providerId="ADAL" clId="{5D49C656-AADE-4907-8F80-191E5A2A7378}" dt="2020-10-25T08:16:05.718" v="1022" actId="478"/>
          <ac:picMkLst>
            <pc:docMk/>
            <pc:sldMk cId="3958564869" sldId="281"/>
            <ac:picMk id="3081" creationId="{6A4F7A3A-78C6-4878-B8C4-682F3677A2C3}"/>
          </ac:picMkLst>
        </pc:picChg>
        <pc:picChg chg="add mod modCrop">
          <ac:chgData name="MIGUEL ANGEL" userId="5a937ab2-33ad-4950-9f2d-3ab84ac7a7cc" providerId="ADAL" clId="{5D49C656-AADE-4907-8F80-191E5A2A7378}" dt="2020-10-25T08:17:07.178" v="1100" actId="1038"/>
          <ac:picMkLst>
            <pc:docMk/>
            <pc:sldMk cId="3958564869" sldId="281"/>
            <ac:picMk id="3083" creationId="{82481895-C840-466E-B298-13EB352ACF04}"/>
          </ac:picMkLst>
        </pc:picChg>
        <pc:picChg chg="add mod">
          <ac:chgData name="MIGUEL ANGEL" userId="5a937ab2-33ad-4950-9f2d-3ab84ac7a7cc" providerId="ADAL" clId="{5D49C656-AADE-4907-8F80-191E5A2A7378}" dt="2020-10-25T08:17:07.178" v="1100" actId="1038"/>
          <ac:picMkLst>
            <pc:docMk/>
            <pc:sldMk cId="3958564869" sldId="281"/>
            <ac:picMk id="3085" creationId="{25BBAD0F-69E2-4C6C-84D6-FE1CE3BF8B74}"/>
          </ac:picMkLst>
        </pc:picChg>
        <pc:cxnChg chg="del">
          <ac:chgData name="MIGUEL ANGEL" userId="5a937ab2-33ad-4950-9f2d-3ab84ac7a7cc" providerId="ADAL" clId="{5D49C656-AADE-4907-8F80-191E5A2A7378}" dt="2020-10-25T08:15:55.955" v="1020" actId="478"/>
          <ac:cxnSpMkLst>
            <pc:docMk/>
            <pc:sldMk cId="3958564869" sldId="281"/>
            <ac:cxnSpMk id="11" creationId="{69961472-54F5-42A8-9314-5D9E828E6736}"/>
          </ac:cxnSpMkLst>
        </pc:cxnChg>
        <pc:cxnChg chg="mod">
          <ac:chgData name="MIGUEL ANGEL" userId="5a937ab2-33ad-4950-9f2d-3ab84ac7a7cc" providerId="ADAL" clId="{5D49C656-AADE-4907-8F80-191E5A2A7378}" dt="2020-10-25T08:17:48.388" v="1105" actId="1076"/>
          <ac:cxnSpMkLst>
            <pc:docMk/>
            <pc:sldMk cId="3958564869" sldId="281"/>
            <ac:cxnSpMk id="27" creationId="{FBFF9E8E-E6B8-4D7F-925C-11169E544C08}"/>
          </ac:cxnSpMkLst>
        </pc:cxnChg>
        <pc:cxnChg chg="mod">
          <ac:chgData name="MIGUEL ANGEL" userId="5a937ab2-33ad-4950-9f2d-3ab84ac7a7cc" providerId="ADAL" clId="{5D49C656-AADE-4907-8F80-191E5A2A7378}" dt="2020-10-25T08:18:13.471" v="1108" actId="1076"/>
          <ac:cxnSpMkLst>
            <pc:docMk/>
            <pc:sldMk cId="3958564869" sldId="281"/>
            <ac:cxnSpMk id="29" creationId="{031DE36B-9A38-43D7-B38F-C693BCDA9D5A}"/>
          </ac:cxnSpMkLst>
        </pc:cxnChg>
        <pc:cxnChg chg="mod">
          <ac:chgData name="MIGUEL ANGEL" userId="5a937ab2-33ad-4950-9f2d-3ab84ac7a7cc" providerId="ADAL" clId="{5D49C656-AADE-4907-8F80-191E5A2A7378}" dt="2020-10-25T08:18:09.022" v="1107" actId="1076"/>
          <ac:cxnSpMkLst>
            <pc:docMk/>
            <pc:sldMk cId="3958564869" sldId="281"/>
            <ac:cxnSpMk id="30" creationId="{2FDD83A8-48C9-454F-A179-4E70712CC21B}"/>
          </ac:cxnSpMkLst>
        </pc:cxnChg>
      </pc:sldChg>
      <pc:sldChg chg="addSp delSp modSp add mod">
        <pc:chgData name="MIGUEL ANGEL" userId="5a937ab2-33ad-4950-9f2d-3ab84ac7a7cc" providerId="ADAL" clId="{5D49C656-AADE-4907-8F80-191E5A2A7378}" dt="2020-10-25T08:47:44.319" v="1538" actId="1076"/>
        <pc:sldMkLst>
          <pc:docMk/>
          <pc:sldMk cId="1897960058" sldId="282"/>
        </pc:sldMkLst>
        <pc:spChg chg="add mod">
          <ac:chgData name="MIGUEL ANGEL" userId="5a937ab2-33ad-4950-9f2d-3ab84ac7a7cc" providerId="ADAL" clId="{5D49C656-AADE-4907-8F80-191E5A2A7378}" dt="2020-10-25T08:32:51.451" v="1324" actId="1076"/>
          <ac:spMkLst>
            <pc:docMk/>
            <pc:sldMk cId="1897960058" sldId="282"/>
            <ac:spMk id="2" creationId="{6CDB36AA-4A96-4DE0-9FFA-732EBACFD5FE}"/>
          </ac:spMkLst>
        </pc:spChg>
        <pc:spChg chg="add mod">
          <ac:chgData name="MIGUEL ANGEL" userId="5a937ab2-33ad-4950-9f2d-3ab84ac7a7cc" providerId="ADAL" clId="{5D49C656-AADE-4907-8F80-191E5A2A7378}" dt="2020-10-25T08:32:51.451" v="1324" actId="1076"/>
          <ac:spMkLst>
            <pc:docMk/>
            <pc:sldMk cId="1897960058" sldId="282"/>
            <ac:spMk id="3" creationId="{E976A3D4-18DD-43C3-99D3-20901A6321BA}"/>
          </ac:spMkLst>
        </pc:spChg>
        <pc:spChg chg="add mod">
          <ac:chgData name="MIGUEL ANGEL" userId="5a937ab2-33ad-4950-9f2d-3ab84ac7a7cc" providerId="ADAL" clId="{5D49C656-AADE-4907-8F80-191E5A2A7378}" dt="2020-10-25T08:32:51.451" v="1324" actId="1076"/>
          <ac:spMkLst>
            <pc:docMk/>
            <pc:sldMk cId="1897960058" sldId="282"/>
            <ac:spMk id="4" creationId="{B9E49DA6-B786-492B-95E1-0F3CBCE44687}"/>
          </ac:spMkLst>
        </pc:spChg>
        <pc:spChg chg="mod">
          <ac:chgData name="MIGUEL ANGEL" userId="5a937ab2-33ad-4950-9f2d-3ab84ac7a7cc" providerId="ADAL" clId="{5D49C656-AADE-4907-8F80-191E5A2A7378}" dt="2020-10-25T08:47:35.833" v="1537" actId="113"/>
          <ac:spMkLst>
            <pc:docMk/>
            <pc:sldMk cId="1897960058" sldId="282"/>
            <ac:spMk id="5" creationId="{CCB506F6-0408-A548-8741-1FA403673D9A}"/>
          </ac:spMkLst>
        </pc:spChg>
        <pc:spChg chg="mod">
          <ac:chgData name="MIGUEL ANGEL" userId="5a937ab2-33ad-4950-9f2d-3ab84ac7a7cc" providerId="ADAL" clId="{5D49C656-AADE-4907-8F80-191E5A2A7378}" dt="2020-10-25T08:36:44.901" v="1382" actId="115"/>
          <ac:spMkLst>
            <pc:docMk/>
            <pc:sldMk cId="1897960058" sldId="282"/>
            <ac:spMk id="6" creationId="{C1030273-8F24-8B4B-965C-960135C93D18}"/>
          </ac:spMkLst>
        </pc:spChg>
        <pc:spChg chg="del mod topLvl">
          <ac:chgData name="MIGUEL ANGEL" userId="5a937ab2-33ad-4950-9f2d-3ab84ac7a7cc" providerId="ADAL" clId="{5D49C656-AADE-4907-8F80-191E5A2A7378}" dt="2020-10-25T08:38:17.754" v="1402" actId="478"/>
          <ac:spMkLst>
            <pc:docMk/>
            <pc:sldMk cId="1897960058" sldId="282"/>
            <ac:spMk id="11" creationId="{19AC8E34-6333-4AB1-B041-E2117F818132}"/>
          </ac:spMkLst>
        </pc:spChg>
        <pc:spChg chg="del mod topLvl">
          <ac:chgData name="MIGUEL ANGEL" userId="5a937ab2-33ad-4950-9f2d-3ab84ac7a7cc" providerId="ADAL" clId="{5D49C656-AADE-4907-8F80-191E5A2A7378}" dt="2020-10-25T08:38:38.925" v="1405" actId="478"/>
          <ac:spMkLst>
            <pc:docMk/>
            <pc:sldMk cId="1897960058" sldId="282"/>
            <ac:spMk id="16" creationId="{40344462-1ACE-4509-8F98-9E023FAA73A8}"/>
          </ac:spMkLst>
        </pc:spChg>
        <pc:spChg chg="add del">
          <ac:chgData name="MIGUEL ANGEL" userId="5a937ab2-33ad-4950-9f2d-3ab84ac7a7cc" providerId="ADAL" clId="{5D49C656-AADE-4907-8F80-191E5A2A7378}" dt="2020-10-25T08:41:00.526" v="1416"/>
          <ac:spMkLst>
            <pc:docMk/>
            <pc:sldMk cId="1897960058" sldId="282"/>
            <ac:spMk id="24" creationId="{828FEF7E-FD7B-4726-AEA6-A7A9452C8580}"/>
          </ac:spMkLst>
        </pc:spChg>
        <pc:spChg chg="add del">
          <ac:chgData name="MIGUEL ANGEL" userId="5a937ab2-33ad-4950-9f2d-3ab84ac7a7cc" providerId="ADAL" clId="{5D49C656-AADE-4907-8F80-191E5A2A7378}" dt="2020-10-25T08:41:00.526" v="1416"/>
          <ac:spMkLst>
            <pc:docMk/>
            <pc:sldMk cId="1897960058" sldId="282"/>
            <ac:spMk id="25" creationId="{435EAC10-3E21-47D9-81EE-9A4F36729F02}"/>
          </ac:spMkLst>
        </pc:spChg>
        <pc:spChg chg="add del">
          <ac:chgData name="MIGUEL ANGEL" userId="5a937ab2-33ad-4950-9f2d-3ab84ac7a7cc" providerId="ADAL" clId="{5D49C656-AADE-4907-8F80-191E5A2A7378}" dt="2020-10-25T08:41:00.526" v="1416"/>
          <ac:spMkLst>
            <pc:docMk/>
            <pc:sldMk cId="1897960058" sldId="282"/>
            <ac:spMk id="26" creationId="{05CB1741-75D5-4ED0-9BAD-CF074CAC7F71}"/>
          </ac:spMkLst>
        </pc:spChg>
        <pc:spChg chg="add mod">
          <ac:chgData name="MIGUEL ANGEL" userId="5a937ab2-33ad-4950-9f2d-3ab84ac7a7cc" providerId="ADAL" clId="{5D49C656-AADE-4907-8F80-191E5A2A7378}" dt="2020-10-25T08:47:44.319" v="1538" actId="1076"/>
          <ac:spMkLst>
            <pc:docMk/>
            <pc:sldMk cId="1897960058" sldId="282"/>
            <ac:spMk id="28" creationId="{A36151A2-5BBC-4602-A61A-0573763E5374}"/>
          </ac:spMkLst>
        </pc:spChg>
        <pc:grpChg chg="add del mod">
          <ac:chgData name="MIGUEL ANGEL" userId="5a937ab2-33ad-4950-9f2d-3ab84ac7a7cc" providerId="ADAL" clId="{5D49C656-AADE-4907-8F80-191E5A2A7378}" dt="2020-10-25T08:38:14.168" v="1401" actId="165"/>
          <ac:grpSpMkLst>
            <pc:docMk/>
            <pc:sldMk cId="1897960058" sldId="282"/>
            <ac:grpSpMk id="8" creationId="{E5C6C832-7CA8-4492-9025-EEE7856744FD}"/>
          </ac:grpSpMkLst>
        </pc:grpChg>
        <pc:grpChg chg="add del mod">
          <ac:chgData name="MIGUEL ANGEL" userId="5a937ab2-33ad-4950-9f2d-3ab84ac7a7cc" providerId="ADAL" clId="{5D49C656-AADE-4907-8F80-191E5A2A7378}" dt="2020-10-25T08:38:38.925" v="1405" actId="478"/>
          <ac:grpSpMkLst>
            <pc:docMk/>
            <pc:sldMk cId="1897960058" sldId="282"/>
            <ac:grpSpMk id="13" creationId="{6BBCB3FE-AC25-4865-8E6D-BD97B7E8810F}"/>
          </ac:grpSpMkLst>
        </pc:grpChg>
        <pc:grpChg chg="add del">
          <ac:chgData name="MIGUEL ANGEL" userId="5a937ab2-33ad-4950-9f2d-3ab84ac7a7cc" providerId="ADAL" clId="{5D49C656-AADE-4907-8F80-191E5A2A7378}" dt="2020-10-25T08:41:00.526" v="1416"/>
          <ac:grpSpMkLst>
            <pc:docMk/>
            <pc:sldMk cId="1897960058" sldId="282"/>
            <ac:grpSpMk id="18" creationId="{74880273-A40E-4C15-8A2B-23D24C6FC29D}"/>
          </ac:grpSpMkLst>
        </pc:grpChg>
        <pc:grpChg chg="add del">
          <ac:chgData name="MIGUEL ANGEL" userId="5a937ab2-33ad-4950-9f2d-3ab84ac7a7cc" providerId="ADAL" clId="{5D49C656-AADE-4907-8F80-191E5A2A7378}" dt="2020-10-25T08:41:00.526" v="1416"/>
          <ac:grpSpMkLst>
            <pc:docMk/>
            <pc:sldMk cId="1897960058" sldId="282"/>
            <ac:grpSpMk id="21" creationId="{0447C3A1-694D-49B7-B14F-A771A933C4B8}"/>
          </ac:grpSpMkLst>
        </pc:grpChg>
        <pc:graphicFrameChg chg="add mod">
          <ac:chgData name="MIGUEL ANGEL" userId="5a937ab2-33ad-4950-9f2d-3ab84ac7a7cc" providerId="ADAL" clId="{5D49C656-AADE-4907-8F80-191E5A2A7378}" dt="2020-10-25T08:39:20.516" v="1411"/>
          <ac:graphicFrameMkLst>
            <pc:docMk/>
            <pc:sldMk cId="1897960058" sldId="282"/>
            <ac:graphicFrameMk id="7" creationId="{A921738C-0D04-46DE-B7B2-FCE86FD3F34B}"/>
          </ac:graphicFrameMkLst>
        </pc:graphicFrameChg>
        <pc:graphicFrameChg chg="add del mod topLvl">
          <ac:chgData name="MIGUEL ANGEL" userId="5a937ab2-33ad-4950-9f2d-3ab84ac7a7cc" providerId="ADAL" clId="{5D49C656-AADE-4907-8F80-191E5A2A7378}" dt="2020-10-25T08:38:14.168" v="1401" actId="165"/>
          <ac:graphicFrameMkLst>
            <pc:docMk/>
            <pc:sldMk cId="1897960058" sldId="282"/>
            <ac:graphicFrameMk id="9" creationId="{D524B7F7-C72D-4D3A-B426-B2E5C4152D4B}"/>
          </ac:graphicFrameMkLst>
        </pc:graphicFrameChg>
        <pc:graphicFrameChg chg="del">
          <ac:chgData name="MIGUEL ANGEL" userId="5a937ab2-33ad-4950-9f2d-3ab84ac7a7cc" providerId="ADAL" clId="{5D49C656-AADE-4907-8F80-191E5A2A7378}" dt="2020-10-25T08:32:20.987" v="1319" actId="478"/>
          <ac:graphicFrameMkLst>
            <pc:docMk/>
            <pc:sldMk cId="1897960058" sldId="282"/>
            <ac:graphicFrameMk id="10" creationId="{A95BB125-DC1C-49E4-8F69-6AB4F6D640FD}"/>
          </ac:graphicFrameMkLst>
        </pc:graphicFrameChg>
        <pc:graphicFrameChg chg="del">
          <ac:chgData name="MIGUEL ANGEL" userId="5a937ab2-33ad-4950-9f2d-3ab84ac7a7cc" providerId="ADAL" clId="{5D49C656-AADE-4907-8F80-191E5A2A7378}" dt="2020-10-25T08:32:17.235" v="1317" actId="478"/>
          <ac:graphicFrameMkLst>
            <pc:docMk/>
            <pc:sldMk cId="1897960058" sldId="282"/>
            <ac:graphicFrameMk id="12" creationId="{0FCFA0FB-1BF9-4CF8-824A-0483D70C465A}"/>
          </ac:graphicFrameMkLst>
        </pc:graphicFrameChg>
        <pc:graphicFrameChg chg="del">
          <ac:chgData name="MIGUEL ANGEL" userId="5a937ab2-33ad-4950-9f2d-3ab84ac7a7cc" providerId="ADAL" clId="{5D49C656-AADE-4907-8F80-191E5A2A7378}" dt="2020-10-25T08:32:19.081" v="1318" actId="478"/>
          <ac:graphicFrameMkLst>
            <pc:docMk/>
            <pc:sldMk cId="1897960058" sldId="282"/>
            <ac:graphicFrameMk id="14" creationId="{BC2AC196-4311-4FE1-B31D-E320B006EB9C}"/>
          </ac:graphicFrameMkLst>
        </pc:graphicFrameChg>
        <pc:graphicFrameChg chg="mod topLvl">
          <ac:chgData name="MIGUEL ANGEL" userId="5a937ab2-33ad-4950-9f2d-3ab84ac7a7cc" providerId="ADAL" clId="{5D49C656-AADE-4907-8F80-191E5A2A7378}" dt="2020-10-25T08:38:56.855" v="1407"/>
          <ac:graphicFrameMkLst>
            <pc:docMk/>
            <pc:sldMk cId="1897960058" sldId="282"/>
            <ac:graphicFrameMk id="15" creationId="{65EF3328-3AF1-42E7-A2D5-D155E8C8AAB0}"/>
          </ac:graphicFrameMkLst>
        </pc:graphicFrameChg>
        <pc:graphicFrameChg chg="add del">
          <ac:chgData name="MIGUEL ANGEL" userId="5a937ab2-33ad-4950-9f2d-3ab84ac7a7cc" providerId="ADAL" clId="{5D49C656-AADE-4907-8F80-191E5A2A7378}" dt="2020-10-25T08:41:00.526" v="1416"/>
          <ac:graphicFrameMkLst>
            <pc:docMk/>
            <pc:sldMk cId="1897960058" sldId="282"/>
            <ac:graphicFrameMk id="17" creationId="{A921738C-0D04-46DE-B7B2-FCE86FD3F34B}"/>
          </ac:graphicFrameMkLst>
        </pc:graphicFrameChg>
      </pc:sldChg>
      <pc:sldChg chg="delSp modSp add del mod">
        <pc:chgData name="MIGUEL ANGEL" userId="5a937ab2-33ad-4950-9f2d-3ab84ac7a7cc" providerId="ADAL" clId="{5D49C656-AADE-4907-8F80-191E5A2A7378}" dt="2020-10-25T08:24:19.767" v="1162" actId="47"/>
        <pc:sldMkLst>
          <pc:docMk/>
          <pc:sldMk cId="2143985353" sldId="282"/>
        </pc:sldMkLst>
        <pc:grpChg chg="mod">
          <ac:chgData name="MIGUEL ANGEL" userId="5a937ab2-33ad-4950-9f2d-3ab84ac7a7cc" providerId="ADAL" clId="{5D49C656-AADE-4907-8F80-191E5A2A7378}" dt="2020-10-25T08:09:04.419" v="1004" actId="1076"/>
          <ac:grpSpMkLst>
            <pc:docMk/>
            <pc:sldMk cId="2143985353" sldId="282"/>
            <ac:grpSpMk id="17" creationId="{E8EF70DF-6A16-4E69-83A3-C80C055D558D}"/>
          </ac:grpSpMkLst>
        </pc:grpChg>
        <pc:picChg chg="del">
          <ac:chgData name="MIGUEL ANGEL" userId="5a937ab2-33ad-4950-9f2d-3ab84ac7a7cc" providerId="ADAL" clId="{5D49C656-AADE-4907-8F80-191E5A2A7378}" dt="2020-10-25T08:08:54.671" v="1001" actId="478"/>
          <ac:picMkLst>
            <pc:docMk/>
            <pc:sldMk cId="2143985353" sldId="282"/>
            <ac:picMk id="3079" creationId="{280BBFAF-1B28-4380-BC74-14C4DA69D998}"/>
          </ac:picMkLst>
        </pc:picChg>
        <pc:picChg chg="del">
          <ac:chgData name="MIGUEL ANGEL" userId="5a937ab2-33ad-4950-9f2d-3ab84ac7a7cc" providerId="ADAL" clId="{5D49C656-AADE-4907-8F80-191E5A2A7378}" dt="2020-10-25T08:08:52.492" v="1000" actId="478"/>
          <ac:picMkLst>
            <pc:docMk/>
            <pc:sldMk cId="2143985353" sldId="282"/>
            <ac:picMk id="3081" creationId="{6A4F7A3A-78C6-4878-B8C4-682F3677A2C3}"/>
          </ac:picMkLst>
        </pc:picChg>
        <pc:cxnChg chg="del">
          <ac:chgData name="MIGUEL ANGEL" userId="5a937ab2-33ad-4950-9f2d-3ab84ac7a7cc" providerId="ADAL" clId="{5D49C656-AADE-4907-8F80-191E5A2A7378}" dt="2020-10-25T08:09:00.754" v="1003" actId="478"/>
          <ac:cxnSpMkLst>
            <pc:docMk/>
            <pc:sldMk cId="2143985353" sldId="282"/>
            <ac:cxnSpMk id="3" creationId="{19C43D43-743E-4F9A-87C4-3782DC658C9E}"/>
          </ac:cxnSpMkLst>
        </pc:cxnChg>
        <pc:cxnChg chg="del">
          <ac:chgData name="MIGUEL ANGEL" userId="5a937ab2-33ad-4950-9f2d-3ab84ac7a7cc" providerId="ADAL" clId="{5D49C656-AADE-4907-8F80-191E5A2A7378}" dt="2020-10-25T08:08:58.848" v="1002" actId="478"/>
          <ac:cxnSpMkLst>
            <pc:docMk/>
            <pc:sldMk cId="2143985353" sldId="282"/>
            <ac:cxnSpMk id="11" creationId="{69961472-54F5-42A8-9314-5D9E828E6736}"/>
          </ac:cxnSpMkLst>
        </pc:cxnChg>
      </pc:sldChg>
      <pc:sldChg chg="addSp delSp modSp add mod">
        <pc:chgData name="MIGUEL ANGEL" userId="5a937ab2-33ad-4950-9f2d-3ab84ac7a7cc" providerId="ADAL" clId="{5D49C656-AADE-4907-8F80-191E5A2A7378}" dt="2020-10-25T08:48:16.005" v="1539" actId="113"/>
        <pc:sldMkLst>
          <pc:docMk/>
          <pc:sldMk cId="3960107031" sldId="283"/>
        </pc:sldMkLst>
        <pc:spChg chg="mod">
          <ac:chgData name="MIGUEL ANGEL" userId="5a937ab2-33ad-4950-9f2d-3ab84ac7a7cc" providerId="ADAL" clId="{5D49C656-AADE-4907-8F80-191E5A2A7378}" dt="2020-10-25T08:48:16.005" v="1539" actId="113"/>
          <ac:spMkLst>
            <pc:docMk/>
            <pc:sldMk cId="3960107031" sldId="283"/>
            <ac:spMk id="5" creationId="{CCB506F6-0408-A548-8741-1FA403673D9A}"/>
          </ac:spMkLst>
        </pc:spChg>
        <pc:spChg chg="mod">
          <ac:chgData name="MIGUEL ANGEL" userId="5a937ab2-33ad-4950-9f2d-3ab84ac7a7cc" providerId="ADAL" clId="{5D49C656-AADE-4907-8F80-191E5A2A7378}" dt="2020-10-25T08:41:30.780" v="1458" actId="20577"/>
          <ac:spMkLst>
            <pc:docMk/>
            <pc:sldMk cId="3960107031" sldId="283"/>
            <ac:spMk id="6" creationId="{C1030273-8F24-8B4B-965C-960135C93D18}"/>
          </ac:spMkLst>
        </pc:spChg>
        <pc:spChg chg="add del">
          <ac:chgData name="MIGUEL ANGEL" userId="5a937ab2-33ad-4950-9f2d-3ab84ac7a7cc" providerId="ADAL" clId="{5D49C656-AADE-4907-8F80-191E5A2A7378}" dt="2020-10-25T08:42:09.762" v="1467"/>
          <ac:spMkLst>
            <pc:docMk/>
            <pc:sldMk cId="3960107031" sldId="283"/>
            <ac:spMk id="8" creationId="{B95CBCF0-83A4-4523-A9BE-5421814AB986}"/>
          </ac:spMkLst>
        </pc:spChg>
        <pc:spChg chg="add del">
          <ac:chgData name="MIGUEL ANGEL" userId="5a937ab2-33ad-4950-9f2d-3ab84ac7a7cc" providerId="ADAL" clId="{5D49C656-AADE-4907-8F80-191E5A2A7378}" dt="2020-10-25T08:42:09.762" v="1467"/>
          <ac:spMkLst>
            <pc:docMk/>
            <pc:sldMk cId="3960107031" sldId="283"/>
            <ac:spMk id="22" creationId="{F5316B9B-0C92-473B-AAA0-BDE1D8BDE82E}"/>
          </ac:spMkLst>
        </pc:spChg>
        <pc:spChg chg="add del">
          <ac:chgData name="MIGUEL ANGEL" userId="5a937ab2-33ad-4950-9f2d-3ab84ac7a7cc" providerId="ADAL" clId="{5D49C656-AADE-4907-8F80-191E5A2A7378}" dt="2020-10-25T08:42:09.762" v="1467"/>
          <ac:spMkLst>
            <pc:docMk/>
            <pc:sldMk cId="3960107031" sldId="283"/>
            <ac:spMk id="23" creationId="{596A48A7-1B59-4923-9601-6DD42A2EAD56}"/>
          </ac:spMkLst>
        </pc:spChg>
        <pc:spChg chg="add del">
          <ac:chgData name="MIGUEL ANGEL" userId="5a937ab2-33ad-4950-9f2d-3ab84ac7a7cc" providerId="ADAL" clId="{5D49C656-AADE-4907-8F80-191E5A2A7378}" dt="2020-10-25T08:42:09.762" v="1467"/>
          <ac:spMkLst>
            <pc:docMk/>
            <pc:sldMk cId="3960107031" sldId="283"/>
            <ac:spMk id="24" creationId="{45F00DD6-F22B-4283-8B3C-EB70B5E0E238}"/>
          </ac:spMkLst>
        </pc:spChg>
        <pc:spChg chg="add del">
          <ac:chgData name="MIGUEL ANGEL" userId="5a937ab2-33ad-4950-9f2d-3ab84ac7a7cc" providerId="ADAL" clId="{5D49C656-AADE-4907-8F80-191E5A2A7378}" dt="2020-10-25T08:42:09.762" v="1467"/>
          <ac:spMkLst>
            <pc:docMk/>
            <pc:sldMk cId="3960107031" sldId="283"/>
            <ac:spMk id="25" creationId="{52D7BFF2-9BD3-42F5-B5FA-89B34A2BA25F}"/>
          </ac:spMkLst>
        </pc:spChg>
        <pc:spChg chg="add mod">
          <ac:chgData name="MIGUEL ANGEL" userId="5a937ab2-33ad-4950-9f2d-3ab84ac7a7cc" providerId="ADAL" clId="{5D49C656-AADE-4907-8F80-191E5A2A7378}" dt="2020-10-25T08:43:52.132" v="1484" actId="1076"/>
          <ac:spMkLst>
            <pc:docMk/>
            <pc:sldMk cId="3960107031" sldId="283"/>
            <ac:spMk id="29" creationId="{444C9903-D6CC-427A-B167-BCFBCD147BD1}"/>
          </ac:spMkLst>
        </pc:spChg>
        <pc:spChg chg="add mod">
          <ac:chgData name="MIGUEL ANGEL" userId="5a937ab2-33ad-4950-9f2d-3ab84ac7a7cc" providerId="ADAL" clId="{5D49C656-AADE-4907-8F80-191E5A2A7378}" dt="2020-10-25T08:45:13.118" v="1507" actId="1076"/>
          <ac:spMkLst>
            <pc:docMk/>
            <pc:sldMk cId="3960107031" sldId="283"/>
            <ac:spMk id="31" creationId="{7A2F5767-FA51-47F2-AAFC-BCBE5D8C99A6}"/>
          </ac:spMkLst>
        </pc:spChg>
        <pc:grpChg chg="add del">
          <ac:chgData name="MIGUEL ANGEL" userId="5a937ab2-33ad-4950-9f2d-3ab84ac7a7cc" providerId="ADAL" clId="{5D49C656-AADE-4907-8F80-191E5A2A7378}" dt="2020-10-25T08:42:09.762" v="1467"/>
          <ac:grpSpMkLst>
            <pc:docMk/>
            <pc:sldMk cId="3960107031" sldId="283"/>
            <ac:grpSpMk id="11" creationId="{F90CEFFA-D56F-4788-BA4E-1AD7DC4D4C57}"/>
          </ac:grpSpMkLst>
        </pc:grpChg>
        <pc:grpChg chg="add del">
          <ac:chgData name="MIGUEL ANGEL" userId="5a937ab2-33ad-4950-9f2d-3ab84ac7a7cc" providerId="ADAL" clId="{5D49C656-AADE-4907-8F80-191E5A2A7378}" dt="2020-10-25T08:42:09.762" v="1467"/>
          <ac:grpSpMkLst>
            <pc:docMk/>
            <pc:sldMk cId="3960107031" sldId="283"/>
            <ac:grpSpMk id="14" creationId="{1FCC28C7-FBD7-4308-9D8C-E8CE911EB810}"/>
          </ac:grpSpMkLst>
        </pc:grpChg>
        <pc:grpChg chg="add del">
          <ac:chgData name="MIGUEL ANGEL" userId="5a937ab2-33ad-4950-9f2d-3ab84ac7a7cc" providerId="ADAL" clId="{5D49C656-AADE-4907-8F80-191E5A2A7378}" dt="2020-10-25T08:42:09.762" v="1467"/>
          <ac:grpSpMkLst>
            <pc:docMk/>
            <pc:sldMk cId="3960107031" sldId="283"/>
            <ac:grpSpMk id="18" creationId="{C9FFAAD7-EEAE-40DA-A641-D42F0DCB6FA7}"/>
          </ac:grpSpMkLst>
        </pc:grpChg>
        <pc:grpChg chg="add mod">
          <ac:chgData name="MIGUEL ANGEL" userId="5a937ab2-33ad-4950-9f2d-3ab84ac7a7cc" providerId="ADAL" clId="{5D49C656-AADE-4907-8F80-191E5A2A7378}" dt="2020-10-25T08:43:09.378" v="1474" actId="14100"/>
          <ac:grpSpMkLst>
            <pc:docMk/>
            <pc:sldMk cId="3960107031" sldId="283"/>
            <ac:grpSpMk id="26" creationId="{F61A3AB1-930B-4AD9-9684-4BA82F6F342A}"/>
          </ac:grpSpMkLst>
        </pc:grpChg>
        <pc:graphicFrameChg chg="del">
          <ac:chgData name="MIGUEL ANGEL" userId="5a937ab2-33ad-4950-9f2d-3ab84ac7a7cc" providerId="ADAL" clId="{5D49C656-AADE-4907-8F80-191E5A2A7378}" dt="2020-10-25T08:41:54.643" v="1460" actId="478"/>
          <ac:graphicFrameMkLst>
            <pc:docMk/>
            <pc:sldMk cId="3960107031" sldId="283"/>
            <ac:graphicFrameMk id="7" creationId="{A921738C-0D04-46DE-B7B2-FCE86FD3F34B}"/>
          </ac:graphicFrameMkLst>
        </pc:graphicFrameChg>
        <pc:graphicFrameChg chg="del">
          <ac:chgData name="MIGUEL ANGEL" userId="5a937ab2-33ad-4950-9f2d-3ab84ac7a7cc" providerId="ADAL" clId="{5D49C656-AADE-4907-8F80-191E5A2A7378}" dt="2020-10-25T08:41:54.643" v="1460" actId="478"/>
          <ac:graphicFrameMkLst>
            <pc:docMk/>
            <pc:sldMk cId="3960107031" sldId="283"/>
            <ac:graphicFrameMk id="9" creationId="{D524B7F7-C72D-4D3A-B426-B2E5C4152D4B}"/>
          </ac:graphicFrameMkLst>
        </pc:graphicFrameChg>
        <pc:graphicFrameChg chg="add del">
          <ac:chgData name="MIGUEL ANGEL" userId="5a937ab2-33ad-4950-9f2d-3ab84ac7a7cc" providerId="ADAL" clId="{5D49C656-AADE-4907-8F80-191E5A2A7378}" dt="2020-10-25T08:42:09.762" v="1467"/>
          <ac:graphicFrameMkLst>
            <pc:docMk/>
            <pc:sldMk cId="3960107031" sldId="283"/>
            <ac:graphicFrameMk id="10" creationId="{A921738C-0D04-46DE-B7B2-FCE86FD3F34B}"/>
          </ac:graphicFrameMkLst>
        </pc:graphicFrameChg>
        <pc:graphicFrameChg chg="del">
          <ac:chgData name="MIGUEL ANGEL" userId="5a937ab2-33ad-4950-9f2d-3ab84ac7a7cc" providerId="ADAL" clId="{5D49C656-AADE-4907-8F80-191E5A2A7378}" dt="2020-10-25T08:41:50.076" v="1459" actId="478"/>
          <ac:graphicFrameMkLst>
            <pc:docMk/>
            <pc:sldMk cId="3960107031" sldId="283"/>
            <ac:graphicFrameMk id="15" creationId="{65EF3328-3AF1-42E7-A2D5-D155E8C8AAB0}"/>
          </ac:graphicFrameMkLst>
        </pc:graphicFrameChg>
        <pc:graphicFrameChg chg="add del">
          <ac:chgData name="MIGUEL ANGEL" userId="5a937ab2-33ad-4950-9f2d-3ab84ac7a7cc" providerId="ADAL" clId="{5D49C656-AADE-4907-8F80-191E5A2A7378}" dt="2020-10-25T08:42:09.762" v="1467"/>
          <ac:graphicFrameMkLst>
            <pc:docMk/>
            <pc:sldMk cId="3960107031" sldId="283"/>
            <ac:graphicFrameMk id="21" creationId="{60C8591D-5EB9-434B-8298-C963895221BC}"/>
          </ac:graphicFrameMkLst>
        </pc:graphicFrameChg>
        <pc:graphicFrameChg chg="add mod">
          <ac:chgData name="MIGUEL ANGEL" userId="5a937ab2-33ad-4950-9f2d-3ab84ac7a7cc" providerId="ADAL" clId="{5D49C656-AADE-4907-8F80-191E5A2A7378}" dt="2020-10-25T08:44:38.442" v="1502" actId="403"/>
          <ac:graphicFrameMkLst>
            <pc:docMk/>
            <pc:sldMk cId="3960107031" sldId="283"/>
            <ac:graphicFrameMk id="27" creationId="{60C8591D-5EB9-434B-8298-C963895221BC}"/>
          </ac:graphicFrameMkLst>
        </pc:graphicFrameChg>
        <pc:graphicFrameChg chg="add mod">
          <ac:chgData name="MIGUEL ANGEL" userId="5a937ab2-33ad-4950-9f2d-3ab84ac7a7cc" providerId="ADAL" clId="{5D49C656-AADE-4907-8F80-191E5A2A7378}" dt="2020-10-25T08:44:33.720" v="1500" actId="403"/>
          <ac:graphicFrameMkLst>
            <pc:docMk/>
            <pc:sldMk cId="3960107031" sldId="283"/>
            <ac:graphicFrameMk id="28" creationId="{DE55BEE6-48CF-4884-9BDC-FEEFD3127FA1}"/>
          </ac:graphicFrameMkLst>
        </pc:graphicFrameChg>
      </pc:sldChg>
      <pc:sldChg chg="addSp delSp modSp new mod">
        <pc:chgData name="MIGUEL ANGEL" userId="5a937ab2-33ad-4950-9f2d-3ab84ac7a7cc" providerId="ADAL" clId="{5D49C656-AADE-4907-8F80-191E5A2A7378}" dt="2020-10-25T08:50:30.899" v="1584" actId="123"/>
        <pc:sldMkLst>
          <pc:docMk/>
          <pc:sldMk cId="2775714288" sldId="284"/>
        </pc:sldMkLst>
        <pc:spChg chg="del mod">
          <ac:chgData name="MIGUEL ANGEL" userId="5a937ab2-33ad-4950-9f2d-3ab84ac7a7cc" providerId="ADAL" clId="{5D49C656-AADE-4907-8F80-191E5A2A7378}" dt="2020-10-25T08:48:27.241" v="1540" actId="478"/>
          <ac:spMkLst>
            <pc:docMk/>
            <pc:sldMk cId="2775714288" sldId="284"/>
            <ac:spMk id="2" creationId="{C0565E5E-CCC4-4B13-8D8F-5CBCC24E1E32}"/>
          </ac:spMkLst>
        </pc:spChg>
        <pc:spChg chg="mod">
          <ac:chgData name="MIGUEL ANGEL" userId="5a937ab2-33ad-4950-9f2d-3ab84ac7a7cc" providerId="ADAL" clId="{5D49C656-AADE-4907-8F80-191E5A2A7378}" dt="2020-10-25T08:50:30.899" v="1584" actId="123"/>
          <ac:spMkLst>
            <pc:docMk/>
            <pc:sldMk cId="2775714288" sldId="284"/>
            <ac:spMk id="3" creationId="{9E9AB2EB-D8E7-4B9A-BEB2-0A6933D21841}"/>
          </ac:spMkLst>
        </pc:spChg>
        <pc:spChg chg="add del mod">
          <ac:chgData name="MIGUEL ANGEL" userId="5a937ab2-33ad-4950-9f2d-3ab84ac7a7cc" providerId="ADAL" clId="{5D49C656-AADE-4907-8F80-191E5A2A7378}" dt="2020-10-25T08:48:33.637" v="1543" actId="478"/>
          <ac:spMkLst>
            <pc:docMk/>
            <pc:sldMk cId="2775714288" sldId="284"/>
            <ac:spMk id="5" creationId="{184BFDA2-EC1E-42E2-AD08-8B2CFE3B6736}"/>
          </ac:spMkLst>
        </pc:spChg>
        <pc:spChg chg="add mod">
          <ac:chgData name="MIGUEL ANGEL" userId="5a937ab2-33ad-4950-9f2d-3ab84ac7a7cc" providerId="ADAL" clId="{5D49C656-AADE-4907-8F80-191E5A2A7378}" dt="2020-10-25T08:49:22.875" v="1579"/>
          <ac:spMkLst>
            <pc:docMk/>
            <pc:sldMk cId="2775714288" sldId="284"/>
            <ac:spMk id="7" creationId="{D1A3D793-5DD3-442D-93F7-283D42F02DE9}"/>
          </ac:spMkLst>
        </pc:spChg>
      </pc:sldChg>
    </pc:docChg>
  </pc:docChgLst>
  <pc:docChgLst>
    <pc:chgData name="MIGUEL ANGEL" userId="5a937ab2-33ad-4950-9f2d-3ab84ac7a7cc" providerId="ADAL" clId="{415F0B16-0C30-4430-8571-4F0CA5181C86}"/>
    <pc:docChg chg="undo redo custSel addSld delSld modSld">
      <pc:chgData name="MIGUEL ANGEL" userId="5a937ab2-33ad-4950-9f2d-3ab84ac7a7cc" providerId="ADAL" clId="{415F0B16-0C30-4430-8571-4F0CA5181C86}" dt="2020-10-25T11:45:40.445" v="1808" actId="20577"/>
      <pc:docMkLst>
        <pc:docMk/>
      </pc:docMkLst>
      <pc:sldChg chg="modSp mod">
        <pc:chgData name="MIGUEL ANGEL" userId="5a937ab2-33ad-4950-9f2d-3ab84ac7a7cc" providerId="ADAL" clId="{415F0B16-0C30-4430-8571-4F0CA5181C86}" dt="2020-10-25T09:13:24.377" v="17" actId="1076"/>
        <pc:sldMkLst>
          <pc:docMk/>
          <pc:sldMk cId="998555500" sldId="256"/>
        </pc:sldMkLst>
        <pc:spChg chg="mod">
          <ac:chgData name="MIGUEL ANGEL" userId="5a937ab2-33ad-4950-9f2d-3ab84ac7a7cc" providerId="ADAL" clId="{415F0B16-0C30-4430-8571-4F0CA5181C86}" dt="2020-10-25T09:13:24.377" v="17" actId="1076"/>
          <ac:spMkLst>
            <pc:docMk/>
            <pc:sldMk cId="998555500" sldId="256"/>
            <ac:spMk id="8" creationId="{1D18B9C7-EC1C-2B47-82BC-BEB2E403F66E}"/>
          </ac:spMkLst>
        </pc:spChg>
      </pc:sldChg>
      <pc:sldChg chg="addSp delSp modSp mod">
        <pc:chgData name="MIGUEL ANGEL" userId="5a937ab2-33ad-4950-9f2d-3ab84ac7a7cc" providerId="ADAL" clId="{415F0B16-0C30-4430-8571-4F0CA5181C86}" dt="2020-10-25T11:08:22.639" v="1561" actId="478"/>
        <pc:sldMkLst>
          <pc:docMk/>
          <pc:sldMk cId="1131576034" sldId="258"/>
        </pc:sldMkLst>
        <pc:spChg chg="add del">
          <ac:chgData name="MIGUEL ANGEL" userId="5a937ab2-33ad-4950-9f2d-3ab84ac7a7cc" providerId="ADAL" clId="{415F0B16-0C30-4430-8571-4F0CA5181C86}" dt="2020-10-25T10:58:21.681" v="1414" actId="478"/>
          <ac:spMkLst>
            <pc:docMk/>
            <pc:sldMk cId="1131576034" sldId="258"/>
            <ac:spMk id="4" creationId="{0587C2C0-92CC-4C87-AAB4-8A3425ADD23C}"/>
          </ac:spMkLst>
        </pc:spChg>
        <pc:spChg chg="mod">
          <ac:chgData name="MIGUEL ANGEL" userId="5a937ab2-33ad-4950-9f2d-3ab84ac7a7cc" providerId="ADAL" clId="{415F0B16-0C30-4430-8571-4F0CA5181C86}" dt="2020-10-25T10:56:08.900" v="1389" actId="1076"/>
          <ac:spMkLst>
            <pc:docMk/>
            <pc:sldMk cId="1131576034" sldId="258"/>
            <ac:spMk id="5" creationId="{CCB506F6-0408-A548-8741-1FA403673D9A}"/>
          </ac:spMkLst>
        </pc:spChg>
        <pc:spChg chg="add del mod">
          <ac:chgData name="MIGUEL ANGEL" userId="5a937ab2-33ad-4950-9f2d-3ab84ac7a7cc" providerId="ADAL" clId="{415F0B16-0C30-4430-8571-4F0CA5181C86}" dt="2020-10-25T11:08:22.639" v="1561" actId="478"/>
          <ac:spMkLst>
            <pc:docMk/>
            <pc:sldMk cId="1131576034" sldId="258"/>
            <ac:spMk id="8" creationId="{14E95038-E0BA-4CDA-97B3-286D5316328C}"/>
          </ac:spMkLst>
        </pc:spChg>
        <pc:spChg chg="mod">
          <ac:chgData name="MIGUEL ANGEL" userId="5a937ab2-33ad-4950-9f2d-3ab84ac7a7cc" providerId="ADAL" clId="{415F0B16-0C30-4430-8571-4F0CA5181C86}" dt="2020-10-25T11:08:18.554" v="1560" actId="20577"/>
          <ac:spMkLst>
            <pc:docMk/>
            <pc:sldMk cId="1131576034" sldId="258"/>
            <ac:spMk id="10" creationId="{F94D4DDA-0F74-49F1-BDBA-7D70AD23A35F}"/>
          </ac:spMkLst>
        </pc:spChg>
        <pc:graphicFrameChg chg="add del mod modGraphic">
          <ac:chgData name="MIGUEL ANGEL" userId="5a937ab2-33ad-4950-9f2d-3ab84ac7a7cc" providerId="ADAL" clId="{415F0B16-0C30-4430-8571-4F0CA5181C86}" dt="2020-10-25T10:55:02.003" v="1385" actId="478"/>
          <ac:graphicFrameMkLst>
            <pc:docMk/>
            <pc:sldMk cId="1131576034" sldId="258"/>
            <ac:graphicFrameMk id="3" creationId="{76AD921A-64C0-48CD-A053-D17CDBB748CF}"/>
          </ac:graphicFrameMkLst>
        </pc:graphicFrameChg>
        <pc:graphicFrameChg chg="add del mod modGraphic">
          <ac:chgData name="MIGUEL ANGEL" userId="5a937ab2-33ad-4950-9f2d-3ab84ac7a7cc" providerId="ADAL" clId="{415F0B16-0C30-4430-8571-4F0CA5181C86}" dt="2020-10-25T10:55:57.520" v="1388" actId="21"/>
          <ac:graphicFrameMkLst>
            <pc:docMk/>
            <pc:sldMk cId="1131576034" sldId="258"/>
            <ac:graphicFrameMk id="6" creationId="{D43AB04F-FB4F-462B-B56F-0111ABADA254}"/>
          </ac:graphicFrameMkLst>
        </pc:graphicFrameChg>
        <pc:graphicFrameChg chg="del">
          <ac:chgData name="MIGUEL ANGEL" userId="5a937ab2-33ad-4950-9f2d-3ab84ac7a7cc" providerId="ADAL" clId="{415F0B16-0C30-4430-8571-4F0CA5181C86}" dt="2020-10-25T10:33:07.617" v="703" actId="478"/>
          <ac:graphicFrameMkLst>
            <pc:docMk/>
            <pc:sldMk cId="1131576034" sldId="258"/>
            <ac:graphicFrameMk id="16" creationId="{8C356E2C-E04C-4F7D-83FC-A72E2111CFF6}"/>
          </ac:graphicFrameMkLst>
        </pc:graphicFrameChg>
        <pc:picChg chg="del">
          <ac:chgData name="MIGUEL ANGEL" userId="5a937ab2-33ad-4950-9f2d-3ab84ac7a7cc" providerId="ADAL" clId="{415F0B16-0C30-4430-8571-4F0CA5181C86}" dt="2020-10-25T10:33:05.525" v="702" actId="478"/>
          <ac:picMkLst>
            <pc:docMk/>
            <pc:sldMk cId="1131576034" sldId="258"/>
            <ac:picMk id="3074" creationId="{4076C2EC-0909-4368-B78D-85C179E140DF}"/>
          </ac:picMkLst>
        </pc:picChg>
        <pc:picChg chg="del">
          <ac:chgData name="MIGUEL ANGEL" userId="5a937ab2-33ad-4950-9f2d-3ab84ac7a7cc" providerId="ADAL" clId="{415F0B16-0C30-4430-8571-4F0CA5181C86}" dt="2020-10-25T10:33:03.726" v="701" actId="478"/>
          <ac:picMkLst>
            <pc:docMk/>
            <pc:sldMk cId="1131576034" sldId="258"/>
            <ac:picMk id="3076" creationId="{990937B2-9961-4613-BC65-C4F975D09ABE}"/>
          </ac:picMkLst>
        </pc:picChg>
      </pc:sldChg>
      <pc:sldChg chg="addSp delSp modSp mod">
        <pc:chgData name="MIGUEL ANGEL" userId="5a937ab2-33ad-4950-9f2d-3ab84ac7a7cc" providerId="ADAL" clId="{415F0B16-0C30-4430-8571-4F0CA5181C86}" dt="2020-10-25T11:16:27.780" v="1622" actId="207"/>
        <pc:sldMkLst>
          <pc:docMk/>
          <pc:sldMk cId="1146587410" sldId="261"/>
        </pc:sldMkLst>
        <pc:spChg chg="del">
          <ac:chgData name="MIGUEL ANGEL" userId="5a937ab2-33ad-4950-9f2d-3ab84ac7a7cc" providerId="ADAL" clId="{415F0B16-0C30-4430-8571-4F0CA5181C86}" dt="2020-10-25T11:13:26.606" v="1596" actId="478"/>
          <ac:spMkLst>
            <pc:docMk/>
            <pc:sldMk cId="1146587410" sldId="261"/>
            <ac:spMk id="6" creationId="{C1030273-8F24-8B4B-965C-960135C93D18}"/>
          </ac:spMkLst>
        </pc:spChg>
        <pc:graphicFrameChg chg="add mod modGraphic">
          <ac:chgData name="MIGUEL ANGEL" userId="5a937ab2-33ad-4950-9f2d-3ab84ac7a7cc" providerId="ADAL" clId="{415F0B16-0C30-4430-8571-4F0CA5181C86}" dt="2020-10-25T11:16:27.780" v="1622" actId="207"/>
          <ac:graphicFrameMkLst>
            <pc:docMk/>
            <pc:sldMk cId="1146587410" sldId="261"/>
            <ac:graphicFrameMk id="2" creationId="{FC7038D8-019E-423A-9AB4-878D1D8FD5FC}"/>
          </ac:graphicFrameMkLst>
        </pc:graphicFrameChg>
        <pc:graphicFrameChg chg="del">
          <ac:chgData name="MIGUEL ANGEL" userId="5a937ab2-33ad-4950-9f2d-3ab84ac7a7cc" providerId="ADAL" clId="{415F0B16-0C30-4430-8571-4F0CA5181C86}" dt="2020-10-25T11:13:32.946" v="1599" actId="478"/>
          <ac:graphicFrameMkLst>
            <pc:docMk/>
            <pc:sldMk cId="1146587410" sldId="261"/>
            <ac:graphicFrameMk id="10" creationId="{A95BB125-DC1C-49E4-8F69-6AB4F6D640FD}"/>
          </ac:graphicFrameMkLst>
        </pc:graphicFrameChg>
        <pc:graphicFrameChg chg="del">
          <ac:chgData name="MIGUEL ANGEL" userId="5a937ab2-33ad-4950-9f2d-3ab84ac7a7cc" providerId="ADAL" clId="{415F0B16-0C30-4430-8571-4F0CA5181C86}" dt="2020-10-25T11:13:28.611" v="1597" actId="478"/>
          <ac:graphicFrameMkLst>
            <pc:docMk/>
            <pc:sldMk cId="1146587410" sldId="261"/>
            <ac:graphicFrameMk id="12" creationId="{0FCFA0FB-1BF9-4CF8-824A-0483D70C465A}"/>
          </ac:graphicFrameMkLst>
        </pc:graphicFrameChg>
        <pc:graphicFrameChg chg="del">
          <ac:chgData name="MIGUEL ANGEL" userId="5a937ab2-33ad-4950-9f2d-3ab84ac7a7cc" providerId="ADAL" clId="{415F0B16-0C30-4430-8571-4F0CA5181C86}" dt="2020-10-25T11:13:30.240" v="1598" actId="478"/>
          <ac:graphicFrameMkLst>
            <pc:docMk/>
            <pc:sldMk cId="1146587410" sldId="261"/>
            <ac:graphicFrameMk id="14" creationId="{BC2AC196-4311-4FE1-B31D-E320B006EB9C}"/>
          </ac:graphicFrameMkLst>
        </pc:graphicFrameChg>
      </pc:sldChg>
      <pc:sldChg chg="addSp delSp modSp mod addCm">
        <pc:chgData name="MIGUEL ANGEL" userId="5a937ab2-33ad-4950-9f2d-3ab84ac7a7cc" providerId="ADAL" clId="{415F0B16-0C30-4430-8571-4F0CA5181C86}" dt="2020-10-25T10:31:46.322" v="697" actId="1076"/>
        <pc:sldMkLst>
          <pc:docMk/>
          <pc:sldMk cId="1192911270" sldId="265"/>
        </pc:sldMkLst>
        <pc:spChg chg="add del">
          <ac:chgData name="MIGUEL ANGEL" userId="5a937ab2-33ad-4950-9f2d-3ab84ac7a7cc" providerId="ADAL" clId="{415F0B16-0C30-4430-8571-4F0CA5181C86}" dt="2020-10-25T10:21:38.299" v="587" actId="22"/>
          <ac:spMkLst>
            <pc:docMk/>
            <pc:sldMk cId="1192911270" sldId="265"/>
            <ac:spMk id="9" creationId="{C2F51146-7C29-42C2-9DC0-6EB683E1A84F}"/>
          </ac:spMkLst>
        </pc:spChg>
        <pc:graphicFrameChg chg="mod">
          <ac:chgData name="MIGUEL ANGEL" userId="5a937ab2-33ad-4950-9f2d-3ab84ac7a7cc" providerId="ADAL" clId="{415F0B16-0C30-4430-8571-4F0CA5181C86}" dt="2020-10-25T10:30:50.291" v="690" actId="255"/>
          <ac:graphicFrameMkLst>
            <pc:docMk/>
            <pc:sldMk cId="1192911270" sldId="265"/>
            <ac:graphicFrameMk id="2" creationId="{F234F723-EA0D-4540-BFF8-6BC438FA9555}"/>
          </ac:graphicFrameMkLst>
        </pc:graphicFrameChg>
        <pc:picChg chg="add mod">
          <ac:chgData name="MIGUEL ANGEL" userId="5a937ab2-33ad-4950-9f2d-3ab84ac7a7cc" providerId="ADAL" clId="{415F0B16-0C30-4430-8571-4F0CA5181C86}" dt="2020-10-25T10:31:46.322" v="697" actId="1076"/>
          <ac:picMkLst>
            <pc:docMk/>
            <pc:sldMk cId="1192911270" sldId="265"/>
            <ac:picMk id="4" creationId="{15B1A338-C264-4A3C-956F-8345C7E92CD3}"/>
          </ac:picMkLst>
        </pc:picChg>
        <pc:picChg chg="del">
          <ac:chgData name="MIGUEL ANGEL" userId="5a937ab2-33ad-4950-9f2d-3ab84ac7a7cc" providerId="ADAL" clId="{415F0B16-0C30-4430-8571-4F0CA5181C86}" dt="2020-10-25T10:03:01.772" v="19" actId="478"/>
          <ac:picMkLst>
            <pc:docMk/>
            <pc:sldMk cId="1192911270" sldId="265"/>
            <ac:picMk id="17" creationId="{9A8439D4-BE7F-44E3-8E07-879F9D20CFD6}"/>
          </ac:picMkLst>
        </pc:picChg>
        <pc:picChg chg="del">
          <ac:chgData name="MIGUEL ANGEL" userId="5a937ab2-33ad-4950-9f2d-3ab84ac7a7cc" providerId="ADAL" clId="{415F0B16-0C30-4430-8571-4F0CA5181C86}" dt="2020-10-25T10:03:00.287" v="18" actId="478"/>
          <ac:picMkLst>
            <pc:docMk/>
            <pc:sldMk cId="1192911270" sldId="265"/>
            <ac:picMk id="18" creationId="{E7AD540A-C600-4BC5-85D8-7E166DC9001B}"/>
          </ac:picMkLst>
        </pc:picChg>
        <pc:picChg chg="add mod">
          <ac:chgData name="MIGUEL ANGEL" userId="5a937ab2-33ad-4950-9f2d-3ab84ac7a7cc" providerId="ADAL" clId="{415F0B16-0C30-4430-8571-4F0CA5181C86}" dt="2020-10-25T10:23:00.323" v="591" actId="1076"/>
          <ac:picMkLst>
            <pc:docMk/>
            <pc:sldMk cId="1192911270" sldId="265"/>
            <ac:picMk id="1026" creationId="{7A28F424-5FAF-4DD5-B50F-EB60EAB993A4}"/>
          </ac:picMkLst>
        </pc:picChg>
        <pc:picChg chg="add mod">
          <ac:chgData name="MIGUEL ANGEL" userId="5a937ab2-33ad-4950-9f2d-3ab84ac7a7cc" providerId="ADAL" clId="{415F0B16-0C30-4430-8571-4F0CA5181C86}" dt="2020-10-25T10:31:28.591" v="692" actId="1076"/>
          <ac:picMkLst>
            <pc:docMk/>
            <pc:sldMk cId="1192911270" sldId="265"/>
            <ac:picMk id="1028" creationId="{FC48C8FA-51AE-4B9F-AA23-AFED9ED67D9A}"/>
          </ac:picMkLst>
        </pc:picChg>
        <pc:picChg chg="add mod">
          <ac:chgData name="MIGUEL ANGEL" userId="5a937ab2-33ad-4950-9f2d-3ab84ac7a7cc" providerId="ADAL" clId="{415F0B16-0C30-4430-8571-4F0CA5181C86}" dt="2020-10-25T10:24:53.897" v="601" actId="1076"/>
          <ac:picMkLst>
            <pc:docMk/>
            <pc:sldMk cId="1192911270" sldId="265"/>
            <ac:picMk id="1030" creationId="{0D3F2AAE-A639-41F0-BB41-441888C4EB98}"/>
          </ac:picMkLst>
        </pc:picChg>
        <pc:picChg chg="add mod">
          <ac:chgData name="MIGUEL ANGEL" userId="5a937ab2-33ad-4950-9f2d-3ab84ac7a7cc" providerId="ADAL" clId="{415F0B16-0C30-4430-8571-4F0CA5181C86}" dt="2020-10-25T10:25:48.699" v="606" actId="14100"/>
          <ac:picMkLst>
            <pc:docMk/>
            <pc:sldMk cId="1192911270" sldId="265"/>
            <ac:picMk id="1032" creationId="{0A00B039-7566-4576-8015-DDA12F8B25C7}"/>
          </ac:picMkLst>
        </pc:picChg>
        <pc:picChg chg="del">
          <ac:chgData name="MIGUEL ANGEL" userId="5a937ab2-33ad-4950-9f2d-3ab84ac7a7cc" providerId="ADAL" clId="{415F0B16-0C30-4430-8571-4F0CA5181C86}" dt="2020-10-25T10:03:06.585" v="21" actId="478"/>
          <ac:picMkLst>
            <pc:docMk/>
            <pc:sldMk cId="1192911270" sldId="265"/>
            <ac:picMk id="1034" creationId="{051F4537-36E1-4814-A1E4-678C25EC2A3B}"/>
          </ac:picMkLst>
        </pc:picChg>
        <pc:picChg chg="del">
          <ac:chgData name="MIGUEL ANGEL" userId="5a937ab2-33ad-4950-9f2d-3ab84ac7a7cc" providerId="ADAL" clId="{415F0B16-0C30-4430-8571-4F0CA5181C86}" dt="2020-10-25T10:03:03.345" v="20" actId="478"/>
          <ac:picMkLst>
            <pc:docMk/>
            <pc:sldMk cId="1192911270" sldId="265"/>
            <ac:picMk id="1036" creationId="{B8FCBB3C-5306-4D9A-AE71-BED91D931CA0}"/>
          </ac:picMkLst>
        </pc:picChg>
      </pc:sldChg>
      <pc:sldChg chg="modSp mod">
        <pc:chgData name="MIGUEL ANGEL" userId="5a937ab2-33ad-4950-9f2d-3ab84ac7a7cc" providerId="ADAL" clId="{415F0B16-0C30-4430-8571-4F0CA5181C86}" dt="2020-10-25T10:32:49.800" v="700" actId="20577"/>
        <pc:sldMkLst>
          <pc:docMk/>
          <pc:sldMk cId="772255941" sldId="273"/>
        </pc:sldMkLst>
        <pc:spChg chg="mod">
          <ac:chgData name="MIGUEL ANGEL" userId="5a937ab2-33ad-4950-9f2d-3ab84ac7a7cc" providerId="ADAL" clId="{415F0B16-0C30-4430-8571-4F0CA5181C86}" dt="2020-10-25T10:32:49.800" v="700" actId="20577"/>
          <ac:spMkLst>
            <pc:docMk/>
            <pc:sldMk cId="772255941" sldId="273"/>
            <ac:spMk id="2" creationId="{F3FBEA91-63BC-5E44-B3DA-625428D2A91E}"/>
          </ac:spMkLst>
        </pc:spChg>
      </pc:sldChg>
      <pc:sldChg chg="del">
        <pc:chgData name="MIGUEL ANGEL" userId="5a937ab2-33ad-4950-9f2d-3ab84ac7a7cc" providerId="ADAL" clId="{415F0B16-0C30-4430-8571-4F0CA5181C86}" dt="2020-10-25T10:31:55.621" v="698" actId="47"/>
        <pc:sldMkLst>
          <pc:docMk/>
          <pc:sldMk cId="2047523961" sldId="278"/>
        </pc:sldMkLst>
      </pc:sldChg>
      <pc:sldChg chg="addSp delSp modSp mod">
        <pc:chgData name="MIGUEL ANGEL" userId="5a937ab2-33ad-4950-9f2d-3ab84ac7a7cc" providerId="ADAL" clId="{415F0B16-0C30-4430-8571-4F0CA5181C86}" dt="2020-10-25T11:04:46.042" v="1558" actId="1076"/>
        <pc:sldMkLst>
          <pc:docMk/>
          <pc:sldMk cId="2724290337" sldId="279"/>
        </pc:sldMkLst>
        <pc:graphicFrameChg chg="add mod">
          <ac:chgData name="MIGUEL ANGEL" userId="5a937ab2-33ad-4950-9f2d-3ab84ac7a7cc" providerId="ADAL" clId="{415F0B16-0C30-4430-8571-4F0CA5181C86}" dt="2020-10-25T11:04:40.188" v="1557" actId="1076"/>
          <ac:graphicFrameMkLst>
            <pc:docMk/>
            <pc:sldMk cId="2724290337" sldId="279"/>
            <ac:graphicFrameMk id="2" creationId="{16431B1F-4C21-4EB6-804D-0CC322346752}"/>
          </ac:graphicFrameMkLst>
        </pc:graphicFrameChg>
        <pc:graphicFrameChg chg="add mod modGraphic">
          <ac:chgData name="MIGUEL ANGEL" userId="5a937ab2-33ad-4950-9f2d-3ab84ac7a7cc" providerId="ADAL" clId="{415F0B16-0C30-4430-8571-4F0CA5181C86}" dt="2020-10-25T11:04:46.042" v="1558" actId="1076"/>
          <ac:graphicFrameMkLst>
            <pc:docMk/>
            <pc:sldMk cId="2724290337" sldId="279"/>
            <ac:graphicFrameMk id="4" creationId="{2A9DE6D4-E71A-4B8D-80FA-EBA34E971174}"/>
          </ac:graphicFrameMkLst>
        </pc:graphicFrameChg>
        <pc:graphicFrameChg chg="del mod">
          <ac:chgData name="MIGUEL ANGEL" userId="5a937ab2-33ad-4950-9f2d-3ab84ac7a7cc" providerId="ADAL" clId="{415F0B16-0C30-4430-8571-4F0CA5181C86}" dt="2020-10-25T10:56:17.674" v="1391" actId="478"/>
          <ac:graphicFrameMkLst>
            <pc:docMk/>
            <pc:sldMk cId="2724290337" sldId="279"/>
            <ac:graphicFrameMk id="16" creationId="{8C356E2C-E04C-4F7D-83FC-A72E2111CFF6}"/>
          </ac:graphicFrameMkLst>
        </pc:graphicFrameChg>
        <pc:picChg chg="del">
          <ac:chgData name="MIGUEL ANGEL" userId="5a937ab2-33ad-4950-9f2d-3ab84ac7a7cc" providerId="ADAL" clId="{415F0B16-0C30-4430-8571-4F0CA5181C86}" dt="2020-10-25T10:56:29.274" v="1398" actId="478"/>
          <ac:picMkLst>
            <pc:docMk/>
            <pc:sldMk cId="2724290337" sldId="279"/>
            <ac:picMk id="21" creationId="{E275666C-7E57-494C-953F-61E1159EBC41}"/>
          </ac:picMkLst>
        </pc:picChg>
        <pc:picChg chg="del">
          <ac:chgData name="MIGUEL ANGEL" userId="5a937ab2-33ad-4950-9f2d-3ab84ac7a7cc" providerId="ADAL" clId="{415F0B16-0C30-4430-8571-4F0CA5181C86}" dt="2020-10-25T10:56:26.470" v="1396" actId="478"/>
          <ac:picMkLst>
            <pc:docMk/>
            <pc:sldMk cId="2724290337" sldId="279"/>
            <ac:picMk id="23" creationId="{2A245FC7-6AD9-4244-A0BE-0A1BD95202B8}"/>
          </ac:picMkLst>
        </pc:picChg>
        <pc:picChg chg="del">
          <ac:chgData name="MIGUEL ANGEL" userId="5a937ab2-33ad-4950-9f2d-3ab84ac7a7cc" providerId="ADAL" clId="{415F0B16-0C30-4430-8571-4F0CA5181C86}" dt="2020-10-25T10:56:34.837" v="1401" actId="478"/>
          <ac:picMkLst>
            <pc:docMk/>
            <pc:sldMk cId="2724290337" sldId="279"/>
            <ac:picMk id="26" creationId="{7DEA9AF3-4DCD-4F9A-B459-D0CDF7E9C740}"/>
          </ac:picMkLst>
        </pc:picChg>
        <pc:picChg chg="del">
          <ac:chgData name="MIGUEL ANGEL" userId="5a937ab2-33ad-4950-9f2d-3ab84ac7a7cc" providerId="ADAL" clId="{415F0B16-0C30-4430-8571-4F0CA5181C86}" dt="2020-10-25T10:56:36.299" v="1402" actId="478"/>
          <ac:picMkLst>
            <pc:docMk/>
            <pc:sldMk cId="2724290337" sldId="279"/>
            <ac:picMk id="3077" creationId="{FAF8F68D-F6AB-4E74-81FA-FC19EF13A15B}"/>
          </ac:picMkLst>
        </pc:picChg>
        <pc:picChg chg="del">
          <ac:chgData name="MIGUEL ANGEL" userId="5a937ab2-33ad-4950-9f2d-3ab84ac7a7cc" providerId="ADAL" clId="{415F0B16-0C30-4430-8571-4F0CA5181C86}" dt="2020-10-25T10:56:23.215" v="1394" actId="478"/>
          <ac:picMkLst>
            <pc:docMk/>
            <pc:sldMk cId="2724290337" sldId="279"/>
            <ac:picMk id="3078" creationId="{16811859-C548-4AA3-BAA7-446A86F6060A}"/>
          </ac:picMkLst>
        </pc:picChg>
        <pc:cxnChg chg="del">
          <ac:chgData name="MIGUEL ANGEL" userId="5a937ab2-33ad-4950-9f2d-3ab84ac7a7cc" providerId="ADAL" clId="{415F0B16-0C30-4430-8571-4F0CA5181C86}" dt="2020-10-25T10:56:21.707" v="1393" actId="478"/>
          <ac:cxnSpMkLst>
            <pc:docMk/>
            <pc:sldMk cId="2724290337" sldId="279"/>
            <ac:cxnSpMk id="3" creationId="{19C43D43-743E-4F9A-87C4-3782DC658C9E}"/>
          </ac:cxnSpMkLst>
        </pc:cxnChg>
        <pc:cxnChg chg="del">
          <ac:chgData name="MIGUEL ANGEL" userId="5a937ab2-33ad-4950-9f2d-3ab84ac7a7cc" providerId="ADAL" clId="{415F0B16-0C30-4430-8571-4F0CA5181C86}" dt="2020-10-25T10:56:19.576" v="1392" actId="478"/>
          <ac:cxnSpMkLst>
            <pc:docMk/>
            <pc:sldMk cId="2724290337" sldId="279"/>
            <ac:cxnSpMk id="11" creationId="{69961472-54F5-42A8-9314-5D9E828E6736}"/>
          </ac:cxnSpMkLst>
        </pc:cxnChg>
        <pc:cxnChg chg="del">
          <ac:chgData name="MIGUEL ANGEL" userId="5a937ab2-33ad-4950-9f2d-3ab84ac7a7cc" providerId="ADAL" clId="{415F0B16-0C30-4430-8571-4F0CA5181C86}" dt="2020-10-25T10:56:25.105" v="1395" actId="478"/>
          <ac:cxnSpMkLst>
            <pc:docMk/>
            <pc:sldMk cId="2724290337" sldId="279"/>
            <ac:cxnSpMk id="19" creationId="{7E0FE488-CD9D-48CC-93B0-5558140C72B3}"/>
          </ac:cxnSpMkLst>
        </pc:cxnChg>
        <pc:cxnChg chg="del">
          <ac:chgData name="MIGUEL ANGEL" userId="5a937ab2-33ad-4950-9f2d-3ab84ac7a7cc" providerId="ADAL" clId="{415F0B16-0C30-4430-8571-4F0CA5181C86}" dt="2020-10-25T10:56:28.079" v="1397" actId="478"/>
          <ac:cxnSpMkLst>
            <pc:docMk/>
            <pc:sldMk cId="2724290337" sldId="279"/>
            <ac:cxnSpMk id="27" creationId="{FBFF9E8E-E6B8-4D7F-925C-11169E544C08}"/>
          </ac:cxnSpMkLst>
        </pc:cxnChg>
        <pc:cxnChg chg="del">
          <ac:chgData name="MIGUEL ANGEL" userId="5a937ab2-33ad-4950-9f2d-3ab84ac7a7cc" providerId="ADAL" clId="{415F0B16-0C30-4430-8571-4F0CA5181C86}" dt="2020-10-25T10:56:31.079" v="1399" actId="478"/>
          <ac:cxnSpMkLst>
            <pc:docMk/>
            <pc:sldMk cId="2724290337" sldId="279"/>
            <ac:cxnSpMk id="29" creationId="{031DE36B-9A38-43D7-B38F-C693BCDA9D5A}"/>
          </ac:cxnSpMkLst>
        </pc:cxnChg>
        <pc:cxnChg chg="del">
          <ac:chgData name="MIGUEL ANGEL" userId="5a937ab2-33ad-4950-9f2d-3ab84ac7a7cc" providerId="ADAL" clId="{415F0B16-0C30-4430-8571-4F0CA5181C86}" dt="2020-10-25T10:56:33.322" v="1400" actId="478"/>
          <ac:cxnSpMkLst>
            <pc:docMk/>
            <pc:sldMk cId="2724290337" sldId="279"/>
            <ac:cxnSpMk id="30" creationId="{2FDD83A8-48C9-454F-A179-4E70712CC21B}"/>
          </ac:cxnSpMkLst>
        </pc:cxnChg>
      </pc:sldChg>
      <pc:sldChg chg="del">
        <pc:chgData name="MIGUEL ANGEL" userId="5a937ab2-33ad-4950-9f2d-3ab84ac7a7cc" providerId="ADAL" clId="{415F0B16-0C30-4430-8571-4F0CA5181C86}" dt="2020-10-25T11:05:00.401" v="1559" actId="47"/>
        <pc:sldMkLst>
          <pc:docMk/>
          <pc:sldMk cId="3601644168" sldId="280"/>
        </pc:sldMkLst>
      </pc:sldChg>
      <pc:sldChg chg="del">
        <pc:chgData name="MIGUEL ANGEL" userId="5a937ab2-33ad-4950-9f2d-3ab84ac7a7cc" providerId="ADAL" clId="{415F0B16-0C30-4430-8571-4F0CA5181C86}" dt="2020-10-25T10:58:50.731" v="1415" actId="47"/>
        <pc:sldMkLst>
          <pc:docMk/>
          <pc:sldMk cId="3958564869" sldId="281"/>
        </pc:sldMkLst>
      </pc:sldChg>
      <pc:sldChg chg="addSp delSp modSp mod">
        <pc:chgData name="MIGUEL ANGEL" userId="5a937ab2-33ad-4950-9f2d-3ab84ac7a7cc" providerId="ADAL" clId="{415F0B16-0C30-4430-8571-4F0CA5181C86}" dt="2020-10-25T11:45:40.445" v="1808" actId="20577"/>
        <pc:sldMkLst>
          <pc:docMk/>
          <pc:sldMk cId="1897960058" sldId="282"/>
        </pc:sldMkLst>
        <pc:spChg chg="del">
          <ac:chgData name="MIGUEL ANGEL" userId="5a937ab2-33ad-4950-9f2d-3ab84ac7a7cc" providerId="ADAL" clId="{415F0B16-0C30-4430-8571-4F0CA5181C86}" dt="2020-10-25T11:17:00.975" v="1623" actId="478"/>
          <ac:spMkLst>
            <pc:docMk/>
            <pc:sldMk cId="1897960058" sldId="282"/>
            <ac:spMk id="6" creationId="{C1030273-8F24-8B4B-965C-960135C93D18}"/>
          </ac:spMkLst>
        </pc:spChg>
        <pc:graphicFrameChg chg="del">
          <ac:chgData name="MIGUEL ANGEL" userId="5a937ab2-33ad-4950-9f2d-3ab84ac7a7cc" providerId="ADAL" clId="{415F0B16-0C30-4430-8571-4F0CA5181C86}" dt="2020-10-25T11:17:10.928" v="1624" actId="478"/>
          <ac:graphicFrameMkLst>
            <pc:docMk/>
            <pc:sldMk cId="1897960058" sldId="282"/>
            <ac:graphicFrameMk id="7" creationId="{A921738C-0D04-46DE-B7B2-FCE86FD3F34B}"/>
          </ac:graphicFrameMkLst>
        </pc:graphicFrameChg>
        <pc:graphicFrameChg chg="add del mod">
          <ac:chgData name="MIGUEL ANGEL" userId="5a937ab2-33ad-4950-9f2d-3ab84ac7a7cc" providerId="ADAL" clId="{415F0B16-0C30-4430-8571-4F0CA5181C86}" dt="2020-10-25T11:17:30.523" v="1628"/>
          <ac:graphicFrameMkLst>
            <pc:docMk/>
            <pc:sldMk cId="1897960058" sldId="282"/>
            <ac:graphicFrameMk id="8" creationId="{788513E7-2E17-4FB2-A659-F732752F7076}"/>
          </ac:graphicFrameMkLst>
        </pc:graphicFrameChg>
        <pc:graphicFrameChg chg="del">
          <ac:chgData name="MIGUEL ANGEL" userId="5a937ab2-33ad-4950-9f2d-3ab84ac7a7cc" providerId="ADAL" clId="{415F0B16-0C30-4430-8571-4F0CA5181C86}" dt="2020-10-25T11:17:12.859" v="1625" actId="478"/>
          <ac:graphicFrameMkLst>
            <pc:docMk/>
            <pc:sldMk cId="1897960058" sldId="282"/>
            <ac:graphicFrameMk id="9" creationId="{D524B7F7-C72D-4D3A-B426-B2E5C4152D4B}"/>
          </ac:graphicFrameMkLst>
        </pc:graphicFrameChg>
        <pc:graphicFrameChg chg="add mod modGraphic">
          <ac:chgData name="MIGUEL ANGEL" userId="5a937ab2-33ad-4950-9f2d-3ab84ac7a7cc" providerId="ADAL" clId="{415F0B16-0C30-4430-8571-4F0CA5181C86}" dt="2020-10-25T11:45:40.445" v="1808" actId="20577"/>
          <ac:graphicFrameMkLst>
            <pc:docMk/>
            <pc:sldMk cId="1897960058" sldId="282"/>
            <ac:graphicFrameMk id="10" creationId="{ADA2AD7D-19CA-4FE5-8354-0821BF9A8749}"/>
          </ac:graphicFrameMkLst>
        </pc:graphicFrameChg>
        <pc:graphicFrameChg chg="add mod">
          <ac:chgData name="MIGUEL ANGEL" userId="5a937ab2-33ad-4950-9f2d-3ab84ac7a7cc" providerId="ADAL" clId="{415F0B16-0C30-4430-8571-4F0CA5181C86}" dt="2020-10-25T11:22:27.831" v="1679"/>
          <ac:graphicFrameMkLst>
            <pc:docMk/>
            <pc:sldMk cId="1897960058" sldId="282"/>
            <ac:graphicFrameMk id="11" creationId="{1AE49277-FBE6-4A8C-8085-D57B8755A1F0}"/>
          </ac:graphicFrameMkLst>
        </pc:graphicFrameChg>
        <pc:graphicFrameChg chg="add mod">
          <ac:chgData name="MIGUEL ANGEL" userId="5a937ab2-33ad-4950-9f2d-3ab84ac7a7cc" providerId="ADAL" clId="{415F0B16-0C30-4430-8571-4F0CA5181C86}" dt="2020-10-25T11:24:09.069" v="1694" actId="21"/>
          <ac:graphicFrameMkLst>
            <pc:docMk/>
            <pc:sldMk cId="1897960058" sldId="282"/>
            <ac:graphicFrameMk id="12" creationId="{3E95D8AD-F8FE-4AFD-8DA4-A7017272C481}"/>
          </ac:graphicFrameMkLst>
        </pc:graphicFrameChg>
        <pc:graphicFrameChg chg="add del mod">
          <ac:chgData name="MIGUEL ANGEL" userId="5a937ab2-33ad-4950-9f2d-3ab84ac7a7cc" providerId="ADAL" clId="{415F0B16-0C30-4430-8571-4F0CA5181C86}" dt="2020-10-25T11:23:52.976" v="1693"/>
          <ac:graphicFrameMkLst>
            <pc:docMk/>
            <pc:sldMk cId="1897960058" sldId="282"/>
            <ac:graphicFrameMk id="13" creationId="{A5370210-9B0A-453B-A94A-5F60E9204B46}"/>
          </ac:graphicFrameMkLst>
        </pc:graphicFrameChg>
        <pc:graphicFrameChg chg="add del mod">
          <ac:chgData name="MIGUEL ANGEL" userId="5a937ab2-33ad-4950-9f2d-3ab84ac7a7cc" providerId="ADAL" clId="{415F0B16-0C30-4430-8571-4F0CA5181C86}" dt="2020-10-25T11:24:38.800" v="1698"/>
          <ac:graphicFrameMkLst>
            <pc:docMk/>
            <pc:sldMk cId="1897960058" sldId="282"/>
            <ac:graphicFrameMk id="14" creationId="{37AE0CD5-D3F4-4B9C-9006-2376AFF6AD29}"/>
          </ac:graphicFrameMkLst>
        </pc:graphicFrameChg>
        <pc:graphicFrameChg chg="del">
          <ac:chgData name="MIGUEL ANGEL" userId="5a937ab2-33ad-4950-9f2d-3ab84ac7a7cc" providerId="ADAL" clId="{415F0B16-0C30-4430-8571-4F0CA5181C86}" dt="2020-10-25T11:17:14.549" v="1626" actId="478"/>
          <ac:graphicFrameMkLst>
            <pc:docMk/>
            <pc:sldMk cId="1897960058" sldId="282"/>
            <ac:graphicFrameMk id="15" creationId="{65EF3328-3AF1-42E7-A2D5-D155E8C8AAB0}"/>
          </ac:graphicFrameMkLst>
        </pc:graphicFrameChg>
        <pc:graphicFrameChg chg="add del mod">
          <ac:chgData name="MIGUEL ANGEL" userId="5a937ab2-33ad-4950-9f2d-3ab84ac7a7cc" providerId="ADAL" clId="{415F0B16-0C30-4430-8571-4F0CA5181C86}" dt="2020-10-25T11:24:52.758" v="1703"/>
          <ac:graphicFrameMkLst>
            <pc:docMk/>
            <pc:sldMk cId="1897960058" sldId="282"/>
            <ac:graphicFrameMk id="16" creationId="{14A83A8C-5D8C-4AFD-8FE4-8C07D45BB24A}"/>
          </ac:graphicFrameMkLst>
        </pc:graphicFrameChg>
        <pc:graphicFrameChg chg="add del mod">
          <ac:chgData name="MIGUEL ANGEL" userId="5a937ab2-33ad-4950-9f2d-3ab84ac7a7cc" providerId="ADAL" clId="{415F0B16-0C30-4430-8571-4F0CA5181C86}" dt="2020-10-25T11:25:00.386" v="1706"/>
          <ac:graphicFrameMkLst>
            <pc:docMk/>
            <pc:sldMk cId="1897960058" sldId="282"/>
            <ac:graphicFrameMk id="17" creationId="{D4CE616C-AA7B-4D9F-8AF1-042B451C117F}"/>
          </ac:graphicFrameMkLst>
        </pc:graphicFrameChg>
      </pc:sldChg>
      <pc:sldChg chg="addSp delSp modSp mod">
        <pc:chgData name="MIGUEL ANGEL" userId="5a937ab2-33ad-4950-9f2d-3ab84ac7a7cc" providerId="ADAL" clId="{415F0B16-0C30-4430-8571-4F0CA5181C86}" dt="2020-10-25T11:37:54.401" v="1800" actId="120"/>
        <pc:sldMkLst>
          <pc:docMk/>
          <pc:sldMk cId="3960107031" sldId="283"/>
        </pc:sldMkLst>
        <pc:spChg chg="del">
          <ac:chgData name="MIGUEL ANGEL" userId="5a937ab2-33ad-4950-9f2d-3ab84ac7a7cc" providerId="ADAL" clId="{415F0B16-0C30-4430-8571-4F0CA5181C86}" dt="2020-10-25T11:25:58.709" v="1713" actId="478"/>
          <ac:spMkLst>
            <pc:docMk/>
            <pc:sldMk cId="3960107031" sldId="283"/>
            <ac:spMk id="6" creationId="{C1030273-8F24-8B4B-965C-960135C93D18}"/>
          </ac:spMkLst>
        </pc:spChg>
        <pc:spChg chg="add del mod">
          <ac:chgData name="MIGUEL ANGEL" userId="5a937ab2-33ad-4950-9f2d-3ab84ac7a7cc" providerId="ADAL" clId="{415F0B16-0C30-4430-8571-4F0CA5181C86}" dt="2020-10-25T11:27:09.346" v="1721" actId="478"/>
          <ac:spMkLst>
            <pc:docMk/>
            <pc:sldMk cId="3960107031" sldId="283"/>
            <ac:spMk id="8" creationId="{30C9AB2F-0276-4BBC-A505-A082A60414D2}"/>
          </ac:spMkLst>
        </pc:spChg>
        <pc:grpChg chg="del">
          <ac:chgData name="MIGUEL ANGEL" userId="5a937ab2-33ad-4950-9f2d-3ab84ac7a7cc" providerId="ADAL" clId="{415F0B16-0C30-4430-8571-4F0CA5181C86}" dt="2020-10-25T11:25:55.726" v="1712" actId="478"/>
          <ac:grpSpMkLst>
            <pc:docMk/>
            <pc:sldMk cId="3960107031" sldId="283"/>
            <ac:grpSpMk id="26" creationId="{F61A3AB1-930B-4AD9-9684-4BA82F6F342A}"/>
          </ac:grpSpMkLst>
        </pc:grpChg>
        <pc:graphicFrameChg chg="add mod modGraphic">
          <ac:chgData name="MIGUEL ANGEL" userId="5a937ab2-33ad-4950-9f2d-3ab84ac7a7cc" providerId="ADAL" clId="{415F0B16-0C30-4430-8571-4F0CA5181C86}" dt="2020-10-25T11:37:54.401" v="1800" actId="120"/>
          <ac:graphicFrameMkLst>
            <pc:docMk/>
            <pc:sldMk cId="3960107031" sldId="283"/>
            <ac:graphicFrameMk id="7" creationId="{38395B45-C1B3-4335-8A29-8FEBBF2A0153}"/>
          </ac:graphicFrameMkLst>
        </pc:graphicFrameChg>
        <pc:graphicFrameChg chg="del">
          <ac:chgData name="MIGUEL ANGEL" userId="5a937ab2-33ad-4950-9f2d-3ab84ac7a7cc" providerId="ADAL" clId="{415F0B16-0C30-4430-8571-4F0CA5181C86}" dt="2020-10-25T11:25:53.354" v="1711" actId="478"/>
          <ac:graphicFrameMkLst>
            <pc:docMk/>
            <pc:sldMk cId="3960107031" sldId="283"/>
            <ac:graphicFrameMk id="27" creationId="{60C8591D-5EB9-434B-8298-C963895221BC}"/>
          </ac:graphicFrameMkLst>
        </pc:graphicFrameChg>
      </pc:sldChg>
      <pc:sldChg chg="modSp mod">
        <pc:chgData name="MIGUEL ANGEL" userId="5a937ab2-33ad-4950-9f2d-3ab84ac7a7cc" providerId="ADAL" clId="{415F0B16-0C30-4430-8571-4F0CA5181C86}" dt="2020-10-25T11:36:47.825" v="1798" actId="5793"/>
        <pc:sldMkLst>
          <pc:docMk/>
          <pc:sldMk cId="2775714288" sldId="284"/>
        </pc:sldMkLst>
        <pc:spChg chg="mod">
          <ac:chgData name="MIGUEL ANGEL" userId="5a937ab2-33ad-4950-9f2d-3ab84ac7a7cc" providerId="ADAL" clId="{415F0B16-0C30-4430-8571-4F0CA5181C86}" dt="2020-10-25T11:36:47.825" v="1798" actId="5793"/>
          <ac:spMkLst>
            <pc:docMk/>
            <pc:sldMk cId="2775714288" sldId="284"/>
            <ac:spMk id="3" creationId="{9E9AB2EB-D8E7-4B9A-BEB2-0A6933D21841}"/>
          </ac:spMkLst>
        </pc:spChg>
      </pc:sldChg>
      <pc:sldChg chg="delSp modSp add mod">
        <pc:chgData name="MIGUEL ANGEL" userId="5a937ab2-33ad-4950-9f2d-3ab84ac7a7cc" providerId="ADAL" clId="{415F0B16-0C30-4430-8571-4F0CA5181C86}" dt="2020-10-25T11:13:03.197" v="1595" actId="1076"/>
        <pc:sldMkLst>
          <pc:docMk/>
          <pc:sldMk cId="1767571709" sldId="285"/>
        </pc:sldMkLst>
        <pc:spChg chg="mod">
          <ac:chgData name="MIGUEL ANGEL" userId="5a937ab2-33ad-4950-9f2d-3ab84ac7a7cc" providerId="ADAL" clId="{415F0B16-0C30-4430-8571-4F0CA5181C86}" dt="2020-10-25T11:13:03.197" v="1595" actId="1076"/>
          <ac:spMkLst>
            <pc:docMk/>
            <pc:sldMk cId="1767571709" sldId="285"/>
            <ac:spMk id="5" creationId="{CCB506F6-0408-A548-8741-1FA403673D9A}"/>
          </ac:spMkLst>
        </pc:spChg>
        <pc:graphicFrameChg chg="mod">
          <ac:chgData name="MIGUEL ANGEL" userId="5a937ab2-33ad-4950-9f2d-3ab84ac7a7cc" providerId="ADAL" clId="{415F0B16-0C30-4430-8571-4F0CA5181C86}" dt="2020-10-25T11:13:00.507" v="1594" actId="1076"/>
          <ac:graphicFrameMkLst>
            <pc:docMk/>
            <pc:sldMk cId="1767571709" sldId="285"/>
            <ac:graphicFrameMk id="2" creationId="{16431B1F-4C21-4EB6-804D-0CC322346752}"/>
          </ac:graphicFrameMkLst>
        </pc:graphicFrameChg>
        <pc:graphicFrameChg chg="del">
          <ac:chgData name="MIGUEL ANGEL" userId="5a937ab2-33ad-4950-9f2d-3ab84ac7a7cc" providerId="ADAL" clId="{415F0B16-0C30-4430-8571-4F0CA5181C86}" dt="2020-10-25T11:10:03.164" v="1564" actId="478"/>
          <ac:graphicFrameMkLst>
            <pc:docMk/>
            <pc:sldMk cId="1767571709" sldId="285"/>
            <ac:graphicFrameMk id="4" creationId="{2A9DE6D4-E71A-4B8D-80FA-EBA34E971174}"/>
          </ac:graphicFrameMkLst>
        </pc:graphicFrameChg>
      </pc:sldChg>
      <pc:sldChg chg="addSp delSp modSp add mod">
        <pc:chgData name="MIGUEL ANGEL" userId="5a937ab2-33ad-4950-9f2d-3ab84ac7a7cc" providerId="ADAL" clId="{415F0B16-0C30-4430-8571-4F0CA5181C86}" dt="2020-10-25T11:38:33.894" v="1803" actId="14100"/>
        <pc:sldMkLst>
          <pc:docMk/>
          <pc:sldMk cId="3578812241" sldId="286"/>
        </pc:sldMkLst>
        <pc:spChg chg="del">
          <ac:chgData name="MIGUEL ANGEL" userId="5a937ab2-33ad-4950-9f2d-3ab84ac7a7cc" providerId="ADAL" clId="{415F0B16-0C30-4430-8571-4F0CA5181C86}" dt="2020-10-25T11:34:48.479" v="1775" actId="478"/>
          <ac:spMkLst>
            <pc:docMk/>
            <pc:sldMk cId="3578812241" sldId="286"/>
            <ac:spMk id="31" creationId="{7A2F5767-FA51-47F2-AAFC-BCBE5D8C99A6}"/>
          </ac:spMkLst>
        </pc:spChg>
        <pc:graphicFrameChg chg="del modGraphic">
          <ac:chgData name="MIGUEL ANGEL" userId="5a937ab2-33ad-4950-9f2d-3ab84ac7a7cc" providerId="ADAL" clId="{415F0B16-0C30-4430-8571-4F0CA5181C86}" dt="2020-10-25T11:34:44.286" v="1774" actId="21"/>
          <ac:graphicFrameMkLst>
            <pc:docMk/>
            <pc:sldMk cId="3578812241" sldId="286"/>
            <ac:graphicFrameMk id="7" creationId="{38395B45-C1B3-4335-8A29-8FEBBF2A0153}"/>
          </ac:graphicFrameMkLst>
        </pc:graphicFrameChg>
        <pc:graphicFrameChg chg="add mod">
          <ac:chgData name="MIGUEL ANGEL" userId="5a937ab2-33ad-4950-9f2d-3ab84ac7a7cc" providerId="ADAL" clId="{415F0B16-0C30-4430-8571-4F0CA5181C86}" dt="2020-10-25T11:38:33.894" v="1803" actId="14100"/>
          <ac:graphicFrameMkLst>
            <pc:docMk/>
            <pc:sldMk cId="3578812241" sldId="286"/>
            <ac:graphicFrameMk id="8" creationId="{00000000-0008-0000-0000-000002000000}"/>
          </ac:graphicFrameMkLst>
        </pc:graphicFrame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DB8969E-D4A2-44D7-B221-443441831D10}" type="doc">
      <dgm:prSet loTypeId="urn:microsoft.com/office/officeart/2008/layout/AlternatingHexagons" loCatId="list" qsTypeId="urn:microsoft.com/office/officeart/2005/8/quickstyle/simple2" qsCatId="simple" csTypeId="urn:microsoft.com/office/officeart/2005/8/colors/accent3_2" csCatId="accent3" phldr="1"/>
      <dgm:spPr/>
      <dgm:t>
        <a:bodyPr/>
        <a:lstStyle/>
        <a:p>
          <a:endParaRPr lang="en-US"/>
        </a:p>
      </dgm:t>
    </dgm:pt>
    <dgm:pt modelId="{7A52DCD6-3E4D-4C21-8A89-D458755BA06B}">
      <dgm:prSet phldrT="[Texto]"/>
      <dgm:spPr>
        <a:solidFill>
          <a:schemeClr val="accent5">
            <a:lumMod val="60000"/>
            <a:lumOff val="40000"/>
          </a:schemeClr>
        </a:solidFill>
      </dgm:spPr>
      <dgm:t>
        <a:bodyPr/>
        <a:lstStyle/>
        <a:p>
          <a:r>
            <a:rPr lang="en-US" noProof="0" dirty="0"/>
            <a:t>Consumer’s preferences trends </a:t>
          </a:r>
        </a:p>
      </dgm:t>
    </dgm:pt>
    <dgm:pt modelId="{99C561ED-D01E-40C7-AE75-3DE9F8B58F9B}" type="sibTrans" cxnId="{FD34F1BD-C2B9-4DDB-9A92-CC77DA9FC2F8}">
      <dgm:prSet/>
      <dgm:spPr>
        <a:solidFill>
          <a:schemeClr val="accent5">
            <a:lumMod val="60000"/>
            <a:lumOff val="40000"/>
          </a:schemeClr>
        </a:solidFill>
      </dgm:spPr>
      <dgm:t>
        <a:bodyPr/>
        <a:lstStyle/>
        <a:p>
          <a:endParaRPr lang="en-US" dirty="0"/>
        </a:p>
      </dgm:t>
    </dgm:pt>
    <dgm:pt modelId="{3D7A08B6-5AFB-4C77-B83F-374571D8D08B}" type="parTrans" cxnId="{FD34F1BD-C2B9-4DDB-9A92-CC77DA9FC2F8}">
      <dgm:prSet/>
      <dgm:spPr/>
      <dgm:t>
        <a:bodyPr/>
        <a:lstStyle/>
        <a:p>
          <a:endParaRPr lang="en-US"/>
        </a:p>
      </dgm:t>
    </dgm:pt>
    <dgm:pt modelId="{E463A0F0-3E59-4030-974C-9CBD41F5DF9D}">
      <dgm:prSet phldrT="[Texto]"/>
      <dgm:spPr>
        <a:solidFill>
          <a:schemeClr val="accent5">
            <a:lumMod val="60000"/>
            <a:lumOff val="40000"/>
          </a:schemeClr>
        </a:solidFill>
      </dgm:spPr>
      <dgm:t>
        <a:bodyPr/>
        <a:lstStyle/>
        <a:p>
          <a:r>
            <a:rPr lang="en-US" noProof="0" dirty="0"/>
            <a:t>Healthy lifestyles </a:t>
          </a:r>
        </a:p>
      </dgm:t>
    </dgm:pt>
    <dgm:pt modelId="{50CB6C5D-C173-4C73-9EBB-46C8D2F38715}" type="sibTrans" cxnId="{25719669-CC9F-4A49-BE1C-B25F25CD9785}">
      <dgm:prSet/>
      <dgm:spPr>
        <a:solidFill>
          <a:schemeClr val="accent5">
            <a:lumMod val="60000"/>
            <a:lumOff val="40000"/>
          </a:schemeClr>
        </a:solidFill>
      </dgm:spPr>
      <dgm:t>
        <a:bodyPr/>
        <a:lstStyle/>
        <a:p>
          <a:endParaRPr lang="en-US"/>
        </a:p>
      </dgm:t>
    </dgm:pt>
    <dgm:pt modelId="{0CF2BC8F-BE3C-4EC0-BEC1-D74A89B76E03}" type="parTrans" cxnId="{25719669-CC9F-4A49-BE1C-B25F25CD9785}">
      <dgm:prSet/>
      <dgm:spPr/>
      <dgm:t>
        <a:bodyPr/>
        <a:lstStyle/>
        <a:p>
          <a:endParaRPr lang="en-US"/>
        </a:p>
      </dgm:t>
    </dgm:pt>
    <dgm:pt modelId="{4B31C4CB-1307-4AA4-AA45-01D3028C3A09}">
      <dgm:prSet phldrT="[Texto]"/>
      <dgm:spPr>
        <a:solidFill>
          <a:schemeClr val="accent5">
            <a:lumMod val="60000"/>
            <a:lumOff val="40000"/>
          </a:schemeClr>
        </a:solidFill>
      </dgm:spPr>
      <dgm:t>
        <a:bodyPr/>
        <a:lstStyle/>
        <a:p>
          <a:r>
            <a:rPr lang="en-US" noProof="0" dirty="0"/>
            <a:t>Convenience food, small portions, indulgent food </a:t>
          </a:r>
        </a:p>
      </dgm:t>
    </dgm:pt>
    <dgm:pt modelId="{A21E755C-C45C-499C-8B78-934B1AD87446}" type="sibTrans" cxnId="{C8A4A672-4640-4A18-A12E-14208F70805E}">
      <dgm:prSet/>
      <dgm:spPr>
        <a:solidFill>
          <a:schemeClr val="accent5">
            <a:lumMod val="60000"/>
            <a:lumOff val="40000"/>
          </a:schemeClr>
        </a:solidFill>
      </dgm:spPr>
      <dgm:t>
        <a:bodyPr/>
        <a:lstStyle/>
        <a:p>
          <a:endParaRPr lang="en-US"/>
        </a:p>
      </dgm:t>
    </dgm:pt>
    <dgm:pt modelId="{C9CC0B36-BB5F-42B9-9E1C-2E6AC1C49454}" type="parTrans" cxnId="{C8A4A672-4640-4A18-A12E-14208F70805E}">
      <dgm:prSet/>
      <dgm:spPr/>
      <dgm:t>
        <a:bodyPr/>
        <a:lstStyle/>
        <a:p>
          <a:endParaRPr lang="en-US"/>
        </a:p>
      </dgm:t>
    </dgm:pt>
    <dgm:pt modelId="{E845087E-6D4B-4F3E-879D-F903C0223F5C}">
      <dgm:prSet phldrT="[Texto]"/>
      <dgm:spPr>
        <a:solidFill>
          <a:schemeClr val="accent5">
            <a:lumMod val="60000"/>
            <a:lumOff val="40000"/>
          </a:schemeClr>
        </a:solidFill>
      </dgm:spPr>
      <dgm:t>
        <a:bodyPr/>
        <a:lstStyle/>
        <a:p>
          <a:r>
            <a:rPr lang="es-CO" noProof="0" dirty="0"/>
            <a:t>Wide </a:t>
          </a:r>
          <a:r>
            <a:rPr lang="es-CO" noProof="0" dirty="0" err="1"/>
            <a:t>offer</a:t>
          </a:r>
          <a:r>
            <a:rPr lang="es-CO" noProof="0" dirty="0"/>
            <a:t> </a:t>
          </a:r>
          <a:r>
            <a:rPr lang="es-CO" noProof="0" dirty="0" err="1"/>
            <a:t>of</a:t>
          </a:r>
          <a:r>
            <a:rPr lang="es-CO" noProof="0" dirty="0"/>
            <a:t> </a:t>
          </a:r>
          <a:r>
            <a:rPr lang="es-CO" noProof="0" dirty="0" err="1"/>
            <a:t>food</a:t>
          </a:r>
          <a:r>
            <a:rPr lang="es-CO" noProof="0" dirty="0"/>
            <a:t> </a:t>
          </a:r>
          <a:r>
            <a:rPr lang="es-CO" noProof="0" dirty="0" err="1"/>
            <a:t>products</a:t>
          </a:r>
          <a:endParaRPr lang="en-US" noProof="0" dirty="0"/>
        </a:p>
      </dgm:t>
    </dgm:pt>
    <dgm:pt modelId="{264D5F1B-E41C-4B6F-B076-5F01EF656F10}" type="parTrans" cxnId="{29848B1A-114A-4477-B15C-BD062EB5D07D}">
      <dgm:prSet/>
      <dgm:spPr/>
      <dgm:t>
        <a:bodyPr/>
        <a:lstStyle/>
        <a:p>
          <a:endParaRPr lang="en-US"/>
        </a:p>
      </dgm:t>
    </dgm:pt>
    <dgm:pt modelId="{FC8C4524-96EF-4EBB-9432-3569ABEAFC3F}" type="sibTrans" cxnId="{29848B1A-114A-4477-B15C-BD062EB5D07D}">
      <dgm:prSet/>
      <dgm:spPr/>
      <dgm:t>
        <a:bodyPr/>
        <a:lstStyle/>
        <a:p>
          <a:endParaRPr lang="en-US"/>
        </a:p>
      </dgm:t>
    </dgm:pt>
    <dgm:pt modelId="{50259FCF-0D06-4D2C-BFF1-C9F08E0173DD}">
      <dgm:prSet phldrT="[Texto]"/>
      <dgm:spPr>
        <a:solidFill>
          <a:schemeClr val="accent5">
            <a:lumMod val="60000"/>
            <a:lumOff val="40000"/>
          </a:schemeClr>
        </a:solidFill>
      </dgm:spPr>
      <dgm:t>
        <a:bodyPr/>
        <a:lstStyle/>
        <a:p>
          <a:r>
            <a:rPr lang="en-US" noProof="0" dirty="0"/>
            <a:t>Growth continued of snack Industry</a:t>
          </a:r>
        </a:p>
      </dgm:t>
    </dgm:pt>
    <dgm:pt modelId="{3AD6B664-C558-47A3-98B1-4D4A4148352A}" type="parTrans" cxnId="{B2C9832C-2ED5-489C-86AC-C99C1A4E0654}">
      <dgm:prSet/>
      <dgm:spPr/>
      <dgm:t>
        <a:bodyPr/>
        <a:lstStyle/>
        <a:p>
          <a:endParaRPr lang="en-US"/>
        </a:p>
      </dgm:t>
    </dgm:pt>
    <dgm:pt modelId="{BCCDECBD-A848-4C13-B47E-4DFDA7AAEBD4}" type="sibTrans" cxnId="{B2C9832C-2ED5-489C-86AC-C99C1A4E0654}">
      <dgm:prSet custT="1"/>
      <dgm:spPr>
        <a:solidFill>
          <a:schemeClr val="accent5">
            <a:lumMod val="60000"/>
            <a:lumOff val="40000"/>
          </a:schemeClr>
        </a:solidFill>
      </dgm:spPr>
      <dgm:t>
        <a:bodyPr/>
        <a:lstStyle/>
        <a:p>
          <a:r>
            <a:rPr lang="es-CO" sz="1000" dirty="0" err="1"/>
            <a:t>Market</a:t>
          </a:r>
          <a:r>
            <a:rPr lang="es-CO" sz="1000" dirty="0"/>
            <a:t> </a:t>
          </a:r>
          <a:r>
            <a:rPr lang="es-CO" sz="1000" dirty="0" err="1"/>
            <a:t>survey</a:t>
          </a:r>
          <a:r>
            <a:rPr lang="es-CO" sz="1000" dirty="0"/>
            <a:t> </a:t>
          </a:r>
          <a:endParaRPr lang="en-US" sz="1000" dirty="0"/>
        </a:p>
      </dgm:t>
    </dgm:pt>
    <dgm:pt modelId="{8ABA2A9C-7086-488B-AA7B-1819982E7E19}" type="pres">
      <dgm:prSet presAssocID="{9DB8969E-D4A2-44D7-B221-443441831D10}" presName="Name0" presStyleCnt="0">
        <dgm:presLayoutVars>
          <dgm:chMax/>
          <dgm:chPref/>
          <dgm:dir/>
          <dgm:animLvl val="lvl"/>
        </dgm:presLayoutVars>
      </dgm:prSet>
      <dgm:spPr/>
      <dgm:t>
        <a:bodyPr/>
        <a:lstStyle/>
        <a:p>
          <a:endParaRPr lang="es-ES"/>
        </a:p>
      </dgm:t>
    </dgm:pt>
    <dgm:pt modelId="{6A1A2677-F33B-4D36-8560-D124E7B58AC4}" type="pres">
      <dgm:prSet presAssocID="{7A52DCD6-3E4D-4C21-8A89-D458755BA06B}" presName="composite" presStyleCnt="0"/>
      <dgm:spPr/>
    </dgm:pt>
    <dgm:pt modelId="{CD971E0E-53AE-48BC-A17B-A20B43969CDF}" type="pres">
      <dgm:prSet presAssocID="{7A52DCD6-3E4D-4C21-8A89-D458755BA06B}" presName="Parent1" presStyleLbl="node1" presStyleIdx="0" presStyleCnt="10">
        <dgm:presLayoutVars>
          <dgm:chMax val="1"/>
          <dgm:chPref val="1"/>
          <dgm:bulletEnabled val="1"/>
        </dgm:presLayoutVars>
      </dgm:prSet>
      <dgm:spPr/>
      <dgm:t>
        <a:bodyPr/>
        <a:lstStyle/>
        <a:p>
          <a:endParaRPr lang="es-ES"/>
        </a:p>
      </dgm:t>
    </dgm:pt>
    <dgm:pt modelId="{E2CDB380-44FE-4A3C-9977-CB401FC6690F}" type="pres">
      <dgm:prSet presAssocID="{7A52DCD6-3E4D-4C21-8A89-D458755BA06B}" presName="Childtext1" presStyleLbl="revTx" presStyleIdx="0" presStyleCnt="5">
        <dgm:presLayoutVars>
          <dgm:chMax val="0"/>
          <dgm:chPref val="0"/>
          <dgm:bulletEnabled val="1"/>
        </dgm:presLayoutVars>
      </dgm:prSet>
      <dgm:spPr/>
    </dgm:pt>
    <dgm:pt modelId="{7A9E9490-076A-492E-8E73-AF440C5EC665}" type="pres">
      <dgm:prSet presAssocID="{7A52DCD6-3E4D-4C21-8A89-D458755BA06B}" presName="BalanceSpacing" presStyleCnt="0"/>
      <dgm:spPr/>
    </dgm:pt>
    <dgm:pt modelId="{9698F7A9-9A5E-4D85-B267-F9DB0D19658C}" type="pres">
      <dgm:prSet presAssocID="{7A52DCD6-3E4D-4C21-8A89-D458755BA06B}" presName="BalanceSpacing1" presStyleCnt="0"/>
      <dgm:spPr/>
    </dgm:pt>
    <dgm:pt modelId="{B6BA7FDC-BE03-4FC1-A460-A74505B49E23}" type="pres">
      <dgm:prSet presAssocID="{99C561ED-D01E-40C7-AE75-3DE9F8B58F9B}" presName="Accent1Text" presStyleLbl="node1" presStyleIdx="1" presStyleCnt="10"/>
      <dgm:spPr/>
      <dgm:t>
        <a:bodyPr/>
        <a:lstStyle/>
        <a:p>
          <a:endParaRPr lang="es-ES"/>
        </a:p>
      </dgm:t>
    </dgm:pt>
    <dgm:pt modelId="{01ABB314-6EFD-4D34-8132-6AE04DBA46E9}" type="pres">
      <dgm:prSet presAssocID="{99C561ED-D01E-40C7-AE75-3DE9F8B58F9B}" presName="spaceBetweenRectangles" presStyleCnt="0"/>
      <dgm:spPr/>
    </dgm:pt>
    <dgm:pt modelId="{9C5356A3-BCC6-4FC9-9241-2A1E4BAF6E97}" type="pres">
      <dgm:prSet presAssocID="{E463A0F0-3E59-4030-974C-9CBD41F5DF9D}" presName="composite" presStyleCnt="0"/>
      <dgm:spPr/>
    </dgm:pt>
    <dgm:pt modelId="{D4C59E62-FA36-44F7-992A-6463FE0CAD33}" type="pres">
      <dgm:prSet presAssocID="{E463A0F0-3E59-4030-974C-9CBD41F5DF9D}" presName="Parent1" presStyleLbl="node1" presStyleIdx="2" presStyleCnt="10">
        <dgm:presLayoutVars>
          <dgm:chMax val="1"/>
          <dgm:chPref val="1"/>
          <dgm:bulletEnabled val="1"/>
        </dgm:presLayoutVars>
      </dgm:prSet>
      <dgm:spPr/>
      <dgm:t>
        <a:bodyPr/>
        <a:lstStyle/>
        <a:p>
          <a:endParaRPr lang="es-ES"/>
        </a:p>
      </dgm:t>
    </dgm:pt>
    <dgm:pt modelId="{FA0881C6-28B2-43C1-9C8B-2380A572857A}" type="pres">
      <dgm:prSet presAssocID="{E463A0F0-3E59-4030-974C-9CBD41F5DF9D}" presName="Childtext1" presStyleLbl="revTx" presStyleIdx="1" presStyleCnt="5">
        <dgm:presLayoutVars>
          <dgm:chMax val="0"/>
          <dgm:chPref val="0"/>
          <dgm:bulletEnabled val="1"/>
        </dgm:presLayoutVars>
      </dgm:prSet>
      <dgm:spPr/>
    </dgm:pt>
    <dgm:pt modelId="{750C7C42-CE71-490A-B3AD-C1E662104C44}" type="pres">
      <dgm:prSet presAssocID="{E463A0F0-3E59-4030-974C-9CBD41F5DF9D}" presName="BalanceSpacing" presStyleCnt="0"/>
      <dgm:spPr/>
    </dgm:pt>
    <dgm:pt modelId="{D9BF03B4-2703-49BD-BCD6-81F3BB222C38}" type="pres">
      <dgm:prSet presAssocID="{E463A0F0-3E59-4030-974C-9CBD41F5DF9D}" presName="BalanceSpacing1" presStyleCnt="0"/>
      <dgm:spPr/>
    </dgm:pt>
    <dgm:pt modelId="{60A95A75-7FC6-496D-88AE-3500EF158125}" type="pres">
      <dgm:prSet presAssocID="{50CB6C5D-C173-4C73-9EBB-46C8D2F38715}" presName="Accent1Text" presStyleLbl="node1" presStyleIdx="3" presStyleCnt="10"/>
      <dgm:spPr/>
      <dgm:t>
        <a:bodyPr/>
        <a:lstStyle/>
        <a:p>
          <a:endParaRPr lang="es-ES"/>
        </a:p>
      </dgm:t>
    </dgm:pt>
    <dgm:pt modelId="{6B715CF1-B6FC-4BC8-A9DF-F5FB9B5983CD}" type="pres">
      <dgm:prSet presAssocID="{50CB6C5D-C173-4C73-9EBB-46C8D2F38715}" presName="spaceBetweenRectangles" presStyleCnt="0"/>
      <dgm:spPr/>
    </dgm:pt>
    <dgm:pt modelId="{CA85C2D6-0A02-4789-984F-A1DD400FF7BB}" type="pres">
      <dgm:prSet presAssocID="{4B31C4CB-1307-4AA4-AA45-01D3028C3A09}" presName="composite" presStyleCnt="0"/>
      <dgm:spPr/>
    </dgm:pt>
    <dgm:pt modelId="{F0776CC3-A5EA-4542-9890-A9F2DB3BBD89}" type="pres">
      <dgm:prSet presAssocID="{4B31C4CB-1307-4AA4-AA45-01D3028C3A09}" presName="Parent1" presStyleLbl="node1" presStyleIdx="4" presStyleCnt="10">
        <dgm:presLayoutVars>
          <dgm:chMax val="1"/>
          <dgm:chPref val="1"/>
          <dgm:bulletEnabled val="1"/>
        </dgm:presLayoutVars>
      </dgm:prSet>
      <dgm:spPr/>
      <dgm:t>
        <a:bodyPr/>
        <a:lstStyle/>
        <a:p>
          <a:endParaRPr lang="es-ES"/>
        </a:p>
      </dgm:t>
    </dgm:pt>
    <dgm:pt modelId="{181C20FE-A346-4AFB-9BBC-4E4120CA04DE}" type="pres">
      <dgm:prSet presAssocID="{4B31C4CB-1307-4AA4-AA45-01D3028C3A09}" presName="Childtext1" presStyleLbl="revTx" presStyleIdx="2" presStyleCnt="5">
        <dgm:presLayoutVars>
          <dgm:chMax val="0"/>
          <dgm:chPref val="0"/>
          <dgm:bulletEnabled val="1"/>
        </dgm:presLayoutVars>
      </dgm:prSet>
      <dgm:spPr/>
    </dgm:pt>
    <dgm:pt modelId="{89047F1D-C609-442D-9CB5-0C5075B17DED}" type="pres">
      <dgm:prSet presAssocID="{4B31C4CB-1307-4AA4-AA45-01D3028C3A09}" presName="BalanceSpacing" presStyleCnt="0"/>
      <dgm:spPr/>
    </dgm:pt>
    <dgm:pt modelId="{55B255E9-5C1E-4C8E-B01D-69049C6C19D1}" type="pres">
      <dgm:prSet presAssocID="{4B31C4CB-1307-4AA4-AA45-01D3028C3A09}" presName="BalanceSpacing1" presStyleCnt="0"/>
      <dgm:spPr/>
    </dgm:pt>
    <dgm:pt modelId="{561BC16C-070C-4D11-9AE7-42F4D3177126}" type="pres">
      <dgm:prSet presAssocID="{A21E755C-C45C-499C-8B78-934B1AD87446}" presName="Accent1Text" presStyleLbl="node1" presStyleIdx="5" presStyleCnt="10"/>
      <dgm:spPr/>
      <dgm:t>
        <a:bodyPr/>
        <a:lstStyle/>
        <a:p>
          <a:endParaRPr lang="es-ES"/>
        </a:p>
      </dgm:t>
    </dgm:pt>
    <dgm:pt modelId="{5592CE3B-C972-43F7-AD91-5FD3A5F2EA03}" type="pres">
      <dgm:prSet presAssocID="{A21E755C-C45C-499C-8B78-934B1AD87446}" presName="spaceBetweenRectangles" presStyleCnt="0"/>
      <dgm:spPr/>
    </dgm:pt>
    <dgm:pt modelId="{763F7407-BDA4-4EC9-9316-588A65F2F676}" type="pres">
      <dgm:prSet presAssocID="{E845087E-6D4B-4F3E-879D-F903C0223F5C}" presName="composite" presStyleCnt="0"/>
      <dgm:spPr/>
    </dgm:pt>
    <dgm:pt modelId="{2E0FE5BB-3A28-4305-9BAA-F1C9A412CE36}" type="pres">
      <dgm:prSet presAssocID="{E845087E-6D4B-4F3E-879D-F903C0223F5C}" presName="Parent1" presStyleLbl="node1" presStyleIdx="6" presStyleCnt="10">
        <dgm:presLayoutVars>
          <dgm:chMax val="1"/>
          <dgm:chPref val="1"/>
          <dgm:bulletEnabled val="1"/>
        </dgm:presLayoutVars>
      </dgm:prSet>
      <dgm:spPr/>
      <dgm:t>
        <a:bodyPr/>
        <a:lstStyle/>
        <a:p>
          <a:endParaRPr lang="es-ES"/>
        </a:p>
      </dgm:t>
    </dgm:pt>
    <dgm:pt modelId="{55EFD7F7-A209-404F-A22C-BF62821C3653}" type="pres">
      <dgm:prSet presAssocID="{E845087E-6D4B-4F3E-879D-F903C0223F5C}" presName="Childtext1" presStyleLbl="revTx" presStyleIdx="3" presStyleCnt="5">
        <dgm:presLayoutVars>
          <dgm:chMax val="0"/>
          <dgm:chPref val="0"/>
          <dgm:bulletEnabled val="1"/>
        </dgm:presLayoutVars>
      </dgm:prSet>
      <dgm:spPr/>
    </dgm:pt>
    <dgm:pt modelId="{748C0255-18FD-4238-9E79-522FC21005C4}" type="pres">
      <dgm:prSet presAssocID="{E845087E-6D4B-4F3E-879D-F903C0223F5C}" presName="BalanceSpacing" presStyleCnt="0"/>
      <dgm:spPr/>
    </dgm:pt>
    <dgm:pt modelId="{F405E96B-71BF-4C32-AAAE-FF0C8616AF87}" type="pres">
      <dgm:prSet presAssocID="{E845087E-6D4B-4F3E-879D-F903C0223F5C}" presName="BalanceSpacing1" presStyleCnt="0"/>
      <dgm:spPr/>
    </dgm:pt>
    <dgm:pt modelId="{D4997921-906F-4EDA-809E-D3C8CB121CE3}" type="pres">
      <dgm:prSet presAssocID="{FC8C4524-96EF-4EBB-9432-3569ABEAFC3F}" presName="Accent1Text" presStyleLbl="node1" presStyleIdx="7" presStyleCnt="10"/>
      <dgm:spPr/>
      <dgm:t>
        <a:bodyPr/>
        <a:lstStyle/>
        <a:p>
          <a:endParaRPr lang="es-ES"/>
        </a:p>
      </dgm:t>
    </dgm:pt>
    <dgm:pt modelId="{CFB360DB-11B8-4991-BD59-86E7E5E5DA31}" type="pres">
      <dgm:prSet presAssocID="{FC8C4524-96EF-4EBB-9432-3569ABEAFC3F}" presName="spaceBetweenRectangles" presStyleCnt="0"/>
      <dgm:spPr/>
    </dgm:pt>
    <dgm:pt modelId="{4DC28E92-9456-4B95-AE29-ED6382984928}" type="pres">
      <dgm:prSet presAssocID="{50259FCF-0D06-4D2C-BFF1-C9F08E0173DD}" presName="composite" presStyleCnt="0"/>
      <dgm:spPr/>
    </dgm:pt>
    <dgm:pt modelId="{096F8DC5-AF3E-4886-ABA9-362FF28B1CE9}" type="pres">
      <dgm:prSet presAssocID="{50259FCF-0D06-4D2C-BFF1-C9F08E0173DD}" presName="Parent1" presStyleLbl="node1" presStyleIdx="8" presStyleCnt="10" custLinFactNeighborX="55689" custLinFactNeighborY="-85235">
        <dgm:presLayoutVars>
          <dgm:chMax val="1"/>
          <dgm:chPref val="1"/>
          <dgm:bulletEnabled val="1"/>
        </dgm:presLayoutVars>
      </dgm:prSet>
      <dgm:spPr/>
      <dgm:t>
        <a:bodyPr/>
        <a:lstStyle/>
        <a:p>
          <a:endParaRPr lang="es-ES"/>
        </a:p>
      </dgm:t>
    </dgm:pt>
    <dgm:pt modelId="{0C260A9F-8E5A-4538-8672-B604D90063C2}" type="pres">
      <dgm:prSet presAssocID="{50259FCF-0D06-4D2C-BFF1-C9F08E0173DD}" presName="Childtext1" presStyleLbl="revTx" presStyleIdx="4" presStyleCnt="5">
        <dgm:presLayoutVars>
          <dgm:chMax val="0"/>
          <dgm:chPref val="0"/>
          <dgm:bulletEnabled val="1"/>
        </dgm:presLayoutVars>
      </dgm:prSet>
      <dgm:spPr/>
    </dgm:pt>
    <dgm:pt modelId="{97C067F4-A8D0-4F43-BCDE-4D1279070FB9}" type="pres">
      <dgm:prSet presAssocID="{50259FCF-0D06-4D2C-BFF1-C9F08E0173DD}" presName="BalanceSpacing" presStyleCnt="0"/>
      <dgm:spPr/>
    </dgm:pt>
    <dgm:pt modelId="{B7E3E0E8-8501-479C-BC1A-FF697E0449CC}" type="pres">
      <dgm:prSet presAssocID="{50259FCF-0D06-4D2C-BFF1-C9F08E0173DD}" presName="BalanceSpacing1" presStyleCnt="0"/>
      <dgm:spPr/>
    </dgm:pt>
    <dgm:pt modelId="{6057C95E-85B0-4202-9C2B-4763FD36743D}" type="pres">
      <dgm:prSet presAssocID="{BCCDECBD-A848-4C13-B47E-4DFDA7AAEBD4}" presName="Accent1Text" presStyleLbl="node1" presStyleIdx="9" presStyleCnt="10" custLinFactX="100000" custLinFactY="-70470" custLinFactNeighborX="112443" custLinFactNeighborY="-100000"/>
      <dgm:spPr/>
      <dgm:t>
        <a:bodyPr/>
        <a:lstStyle/>
        <a:p>
          <a:endParaRPr lang="es-ES"/>
        </a:p>
      </dgm:t>
    </dgm:pt>
  </dgm:ptLst>
  <dgm:cxnLst>
    <dgm:cxn modelId="{CD9B1C05-4E96-430B-BF47-8E581BEF2FC6}" type="presOf" srcId="{50259FCF-0D06-4D2C-BFF1-C9F08E0173DD}" destId="{096F8DC5-AF3E-4886-ABA9-362FF28B1CE9}" srcOrd="0" destOrd="0" presId="urn:microsoft.com/office/officeart/2008/layout/AlternatingHexagons"/>
    <dgm:cxn modelId="{FFA5690D-41D5-4714-B7A0-93F9878B41F8}" type="presOf" srcId="{50CB6C5D-C173-4C73-9EBB-46C8D2F38715}" destId="{60A95A75-7FC6-496D-88AE-3500EF158125}" srcOrd="0" destOrd="0" presId="urn:microsoft.com/office/officeart/2008/layout/AlternatingHexagons"/>
    <dgm:cxn modelId="{25719669-CC9F-4A49-BE1C-B25F25CD9785}" srcId="{9DB8969E-D4A2-44D7-B221-443441831D10}" destId="{E463A0F0-3E59-4030-974C-9CBD41F5DF9D}" srcOrd="1" destOrd="0" parTransId="{0CF2BC8F-BE3C-4EC0-BEC1-D74A89B76E03}" sibTransId="{50CB6C5D-C173-4C73-9EBB-46C8D2F38715}"/>
    <dgm:cxn modelId="{C8A4A672-4640-4A18-A12E-14208F70805E}" srcId="{9DB8969E-D4A2-44D7-B221-443441831D10}" destId="{4B31C4CB-1307-4AA4-AA45-01D3028C3A09}" srcOrd="2" destOrd="0" parTransId="{C9CC0B36-BB5F-42B9-9E1C-2E6AC1C49454}" sibTransId="{A21E755C-C45C-499C-8B78-934B1AD87446}"/>
    <dgm:cxn modelId="{E844A00C-3C1B-41A4-82C2-5546C31D1B64}" type="presOf" srcId="{BCCDECBD-A848-4C13-B47E-4DFDA7AAEBD4}" destId="{6057C95E-85B0-4202-9C2B-4763FD36743D}" srcOrd="0" destOrd="0" presId="urn:microsoft.com/office/officeart/2008/layout/AlternatingHexagons"/>
    <dgm:cxn modelId="{803E92CB-FEED-4F44-9CD3-638966E9CBFD}" type="presOf" srcId="{4B31C4CB-1307-4AA4-AA45-01D3028C3A09}" destId="{F0776CC3-A5EA-4542-9890-A9F2DB3BBD89}" srcOrd="0" destOrd="0" presId="urn:microsoft.com/office/officeart/2008/layout/AlternatingHexagons"/>
    <dgm:cxn modelId="{840A6A48-5060-42A2-A67B-4C24BD451310}" type="presOf" srcId="{A21E755C-C45C-499C-8B78-934B1AD87446}" destId="{561BC16C-070C-4D11-9AE7-42F4D3177126}" srcOrd="0" destOrd="0" presId="urn:microsoft.com/office/officeart/2008/layout/AlternatingHexagons"/>
    <dgm:cxn modelId="{FD34F1BD-C2B9-4DDB-9A92-CC77DA9FC2F8}" srcId="{9DB8969E-D4A2-44D7-B221-443441831D10}" destId="{7A52DCD6-3E4D-4C21-8A89-D458755BA06B}" srcOrd="0" destOrd="0" parTransId="{3D7A08B6-5AFB-4C77-B83F-374571D8D08B}" sibTransId="{99C561ED-D01E-40C7-AE75-3DE9F8B58F9B}"/>
    <dgm:cxn modelId="{107EF7B4-F72C-448B-8B17-188571C7F42D}" type="presOf" srcId="{E463A0F0-3E59-4030-974C-9CBD41F5DF9D}" destId="{D4C59E62-FA36-44F7-992A-6463FE0CAD33}" srcOrd="0" destOrd="0" presId="urn:microsoft.com/office/officeart/2008/layout/AlternatingHexagons"/>
    <dgm:cxn modelId="{6BFEB6E4-5E52-4F70-8880-8117035452FB}" type="presOf" srcId="{99C561ED-D01E-40C7-AE75-3DE9F8B58F9B}" destId="{B6BA7FDC-BE03-4FC1-A460-A74505B49E23}" srcOrd="0" destOrd="0" presId="urn:microsoft.com/office/officeart/2008/layout/AlternatingHexagons"/>
    <dgm:cxn modelId="{98BED756-9386-4E6D-B7C3-A89C6EBDE90A}" type="presOf" srcId="{E845087E-6D4B-4F3E-879D-F903C0223F5C}" destId="{2E0FE5BB-3A28-4305-9BAA-F1C9A412CE36}" srcOrd="0" destOrd="0" presId="urn:microsoft.com/office/officeart/2008/layout/AlternatingHexagons"/>
    <dgm:cxn modelId="{29848B1A-114A-4477-B15C-BD062EB5D07D}" srcId="{9DB8969E-D4A2-44D7-B221-443441831D10}" destId="{E845087E-6D4B-4F3E-879D-F903C0223F5C}" srcOrd="3" destOrd="0" parTransId="{264D5F1B-E41C-4B6F-B076-5F01EF656F10}" sibTransId="{FC8C4524-96EF-4EBB-9432-3569ABEAFC3F}"/>
    <dgm:cxn modelId="{5D11CB53-320E-4669-97B2-393C3F6F0D13}" type="presOf" srcId="{9DB8969E-D4A2-44D7-B221-443441831D10}" destId="{8ABA2A9C-7086-488B-AA7B-1819982E7E19}" srcOrd="0" destOrd="0" presId="urn:microsoft.com/office/officeart/2008/layout/AlternatingHexagons"/>
    <dgm:cxn modelId="{B2C9832C-2ED5-489C-86AC-C99C1A4E0654}" srcId="{9DB8969E-D4A2-44D7-B221-443441831D10}" destId="{50259FCF-0D06-4D2C-BFF1-C9F08E0173DD}" srcOrd="4" destOrd="0" parTransId="{3AD6B664-C558-47A3-98B1-4D4A4148352A}" sibTransId="{BCCDECBD-A848-4C13-B47E-4DFDA7AAEBD4}"/>
    <dgm:cxn modelId="{1B2702D4-32F4-469C-9AF4-3ECF0D749C1A}" type="presOf" srcId="{7A52DCD6-3E4D-4C21-8A89-D458755BA06B}" destId="{CD971E0E-53AE-48BC-A17B-A20B43969CDF}" srcOrd="0" destOrd="0" presId="urn:microsoft.com/office/officeart/2008/layout/AlternatingHexagons"/>
    <dgm:cxn modelId="{247481F7-5E14-4A61-856F-E0B8E2B6E7A7}" type="presOf" srcId="{FC8C4524-96EF-4EBB-9432-3569ABEAFC3F}" destId="{D4997921-906F-4EDA-809E-D3C8CB121CE3}" srcOrd="0" destOrd="0" presId="urn:microsoft.com/office/officeart/2008/layout/AlternatingHexagons"/>
    <dgm:cxn modelId="{E39B198E-D8F7-4937-824E-F8F38116A3B5}" type="presParOf" srcId="{8ABA2A9C-7086-488B-AA7B-1819982E7E19}" destId="{6A1A2677-F33B-4D36-8560-D124E7B58AC4}" srcOrd="0" destOrd="0" presId="urn:microsoft.com/office/officeart/2008/layout/AlternatingHexagons"/>
    <dgm:cxn modelId="{4829B68B-EBF4-441B-A4A4-A956335762BE}" type="presParOf" srcId="{6A1A2677-F33B-4D36-8560-D124E7B58AC4}" destId="{CD971E0E-53AE-48BC-A17B-A20B43969CDF}" srcOrd="0" destOrd="0" presId="urn:microsoft.com/office/officeart/2008/layout/AlternatingHexagons"/>
    <dgm:cxn modelId="{971765B0-CC05-4D65-8127-8BF8FCABB4E3}" type="presParOf" srcId="{6A1A2677-F33B-4D36-8560-D124E7B58AC4}" destId="{E2CDB380-44FE-4A3C-9977-CB401FC6690F}" srcOrd="1" destOrd="0" presId="urn:microsoft.com/office/officeart/2008/layout/AlternatingHexagons"/>
    <dgm:cxn modelId="{6587717C-D472-4971-BE77-DF5789425851}" type="presParOf" srcId="{6A1A2677-F33B-4D36-8560-D124E7B58AC4}" destId="{7A9E9490-076A-492E-8E73-AF440C5EC665}" srcOrd="2" destOrd="0" presId="urn:microsoft.com/office/officeart/2008/layout/AlternatingHexagons"/>
    <dgm:cxn modelId="{73679F80-0A13-49F1-920C-DB71986483B3}" type="presParOf" srcId="{6A1A2677-F33B-4D36-8560-D124E7B58AC4}" destId="{9698F7A9-9A5E-4D85-B267-F9DB0D19658C}" srcOrd="3" destOrd="0" presId="urn:microsoft.com/office/officeart/2008/layout/AlternatingHexagons"/>
    <dgm:cxn modelId="{3F5ED61B-AB81-40C6-8549-982DAFABCB7A}" type="presParOf" srcId="{6A1A2677-F33B-4D36-8560-D124E7B58AC4}" destId="{B6BA7FDC-BE03-4FC1-A460-A74505B49E23}" srcOrd="4" destOrd="0" presId="urn:microsoft.com/office/officeart/2008/layout/AlternatingHexagons"/>
    <dgm:cxn modelId="{8B772AC4-8B5E-4CF1-893C-6830B1E4C3F2}" type="presParOf" srcId="{8ABA2A9C-7086-488B-AA7B-1819982E7E19}" destId="{01ABB314-6EFD-4D34-8132-6AE04DBA46E9}" srcOrd="1" destOrd="0" presId="urn:microsoft.com/office/officeart/2008/layout/AlternatingHexagons"/>
    <dgm:cxn modelId="{8B25EB23-9648-4991-9927-E02329A88A50}" type="presParOf" srcId="{8ABA2A9C-7086-488B-AA7B-1819982E7E19}" destId="{9C5356A3-BCC6-4FC9-9241-2A1E4BAF6E97}" srcOrd="2" destOrd="0" presId="urn:microsoft.com/office/officeart/2008/layout/AlternatingHexagons"/>
    <dgm:cxn modelId="{3D7EB96A-239B-45A0-B740-E6CCB932A2A8}" type="presParOf" srcId="{9C5356A3-BCC6-4FC9-9241-2A1E4BAF6E97}" destId="{D4C59E62-FA36-44F7-992A-6463FE0CAD33}" srcOrd="0" destOrd="0" presId="urn:microsoft.com/office/officeart/2008/layout/AlternatingHexagons"/>
    <dgm:cxn modelId="{A23C64DA-A0BA-4B7D-A768-2487E4B33781}" type="presParOf" srcId="{9C5356A3-BCC6-4FC9-9241-2A1E4BAF6E97}" destId="{FA0881C6-28B2-43C1-9C8B-2380A572857A}" srcOrd="1" destOrd="0" presId="urn:microsoft.com/office/officeart/2008/layout/AlternatingHexagons"/>
    <dgm:cxn modelId="{5E26532A-8C0C-4AF3-B3D5-40AE83C48709}" type="presParOf" srcId="{9C5356A3-BCC6-4FC9-9241-2A1E4BAF6E97}" destId="{750C7C42-CE71-490A-B3AD-C1E662104C44}" srcOrd="2" destOrd="0" presId="urn:microsoft.com/office/officeart/2008/layout/AlternatingHexagons"/>
    <dgm:cxn modelId="{E2084DD5-BE38-498F-87B8-9FDBBB2A504D}" type="presParOf" srcId="{9C5356A3-BCC6-4FC9-9241-2A1E4BAF6E97}" destId="{D9BF03B4-2703-49BD-BCD6-81F3BB222C38}" srcOrd="3" destOrd="0" presId="urn:microsoft.com/office/officeart/2008/layout/AlternatingHexagons"/>
    <dgm:cxn modelId="{0E931A4A-421D-4E53-820B-8BEEC37B14A2}" type="presParOf" srcId="{9C5356A3-BCC6-4FC9-9241-2A1E4BAF6E97}" destId="{60A95A75-7FC6-496D-88AE-3500EF158125}" srcOrd="4" destOrd="0" presId="urn:microsoft.com/office/officeart/2008/layout/AlternatingHexagons"/>
    <dgm:cxn modelId="{C7CFBAC5-5ECA-4D11-8DDF-E60A32F58949}" type="presParOf" srcId="{8ABA2A9C-7086-488B-AA7B-1819982E7E19}" destId="{6B715CF1-B6FC-4BC8-A9DF-F5FB9B5983CD}" srcOrd="3" destOrd="0" presId="urn:microsoft.com/office/officeart/2008/layout/AlternatingHexagons"/>
    <dgm:cxn modelId="{C85DFDF6-039B-4394-9069-C3E25677D27B}" type="presParOf" srcId="{8ABA2A9C-7086-488B-AA7B-1819982E7E19}" destId="{CA85C2D6-0A02-4789-984F-A1DD400FF7BB}" srcOrd="4" destOrd="0" presId="urn:microsoft.com/office/officeart/2008/layout/AlternatingHexagons"/>
    <dgm:cxn modelId="{A91B1B36-EB73-4E9F-AF9E-47A555EE5535}" type="presParOf" srcId="{CA85C2D6-0A02-4789-984F-A1DD400FF7BB}" destId="{F0776CC3-A5EA-4542-9890-A9F2DB3BBD89}" srcOrd="0" destOrd="0" presId="urn:microsoft.com/office/officeart/2008/layout/AlternatingHexagons"/>
    <dgm:cxn modelId="{6233957E-DBD4-4C0B-A0C6-AFC2152F9CCB}" type="presParOf" srcId="{CA85C2D6-0A02-4789-984F-A1DD400FF7BB}" destId="{181C20FE-A346-4AFB-9BBC-4E4120CA04DE}" srcOrd="1" destOrd="0" presId="urn:microsoft.com/office/officeart/2008/layout/AlternatingHexagons"/>
    <dgm:cxn modelId="{4EA87A16-527C-4E0E-BF0D-D46D3210EC68}" type="presParOf" srcId="{CA85C2D6-0A02-4789-984F-A1DD400FF7BB}" destId="{89047F1D-C609-442D-9CB5-0C5075B17DED}" srcOrd="2" destOrd="0" presId="urn:microsoft.com/office/officeart/2008/layout/AlternatingHexagons"/>
    <dgm:cxn modelId="{B45C0208-E244-4741-B163-CAFC7A03EE29}" type="presParOf" srcId="{CA85C2D6-0A02-4789-984F-A1DD400FF7BB}" destId="{55B255E9-5C1E-4C8E-B01D-69049C6C19D1}" srcOrd="3" destOrd="0" presId="urn:microsoft.com/office/officeart/2008/layout/AlternatingHexagons"/>
    <dgm:cxn modelId="{123535EC-915D-4C2C-9E6C-5F59B30C47AC}" type="presParOf" srcId="{CA85C2D6-0A02-4789-984F-A1DD400FF7BB}" destId="{561BC16C-070C-4D11-9AE7-42F4D3177126}" srcOrd="4" destOrd="0" presId="urn:microsoft.com/office/officeart/2008/layout/AlternatingHexagons"/>
    <dgm:cxn modelId="{7A26C786-898C-4600-8999-51538E7444F8}" type="presParOf" srcId="{8ABA2A9C-7086-488B-AA7B-1819982E7E19}" destId="{5592CE3B-C972-43F7-AD91-5FD3A5F2EA03}" srcOrd="5" destOrd="0" presId="urn:microsoft.com/office/officeart/2008/layout/AlternatingHexagons"/>
    <dgm:cxn modelId="{BB622BF0-EE70-4767-AE2B-04D006367F99}" type="presParOf" srcId="{8ABA2A9C-7086-488B-AA7B-1819982E7E19}" destId="{763F7407-BDA4-4EC9-9316-588A65F2F676}" srcOrd="6" destOrd="0" presId="urn:microsoft.com/office/officeart/2008/layout/AlternatingHexagons"/>
    <dgm:cxn modelId="{6595E40A-0651-42C6-9AE3-1400610FE13F}" type="presParOf" srcId="{763F7407-BDA4-4EC9-9316-588A65F2F676}" destId="{2E0FE5BB-3A28-4305-9BAA-F1C9A412CE36}" srcOrd="0" destOrd="0" presId="urn:microsoft.com/office/officeart/2008/layout/AlternatingHexagons"/>
    <dgm:cxn modelId="{71F037DC-732D-4983-9A59-DFB8D57534E0}" type="presParOf" srcId="{763F7407-BDA4-4EC9-9316-588A65F2F676}" destId="{55EFD7F7-A209-404F-A22C-BF62821C3653}" srcOrd="1" destOrd="0" presId="urn:microsoft.com/office/officeart/2008/layout/AlternatingHexagons"/>
    <dgm:cxn modelId="{AD669C71-1242-416F-A7E6-2AB54CD7CA16}" type="presParOf" srcId="{763F7407-BDA4-4EC9-9316-588A65F2F676}" destId="{748C0255-18FD-4238-9E79-522FC21005C4}" srcOrd="2" destOrd="0" presId="urn:microsoft.com/office/officeart/2008/layout/AlternatingHexagons"/>
    <dgm:cxn modelId="{BEE77A24-063C-4B37-8A08-9A63B2A800A5}" type="presParOf" srcId="{763F7407-BDA4-4EC9-9316-588A65F2F676}" destId="{F405E96B-71BF-4C32-AAAE-FF0C8616AF87}" srcOrd="3" destOrd="0" presId="urn:microsoft.com/office/officeart/2008/layout/AlternatingHexagons"/>
    <dgm:cxn modelId="{0A71455C-D71D-4B91-AB8B-CE00ACE1306B}" type="presParOf" srcId="{763F7407-BDA4-4EC9-9316-588A65F2F676}" destId="{D4997921-906F-4EDA-809E-D3C8CB121CE3}" srcOrd="4" destOrd="0" presId="urn:microsoft.com/office/officeart/2008/layout/AlternatingHexagons"/>
    <dgm:cxn modelId="{CF3394FF-9339-4ABA-94A7-300B5DF9E5DD}" type="presParOf" srcId="{8ABA2A9C-7086-488B-AA7B-1819982E7E19}" destId="{CFB360DB-11B8-4991-BD59-86E7E5E5DA31}" srcOrd="7" destOrd="0" presId="urn:microsoft.com/office/officeart/2008/layout/AlternatingHexagons"/>
    <dgm:cxn modelId="{BA1BBC5D-393D-44FC-8686-E03541B66A33}" type="presParOf" srcId="{8ABA2A9C-7086-488B-AA7B-1819982E7E19}" destId="{4DC28E92-9456-4B95-AE29-ED6382984928}" srcOrd="8" destOrd="0" presId="urn:microsoft.com/office/officeart/2008/layout/AlternatingHexagons"/>
    <dgm:cxn modelId="{B4D36BE8-0164-49E6-A0A8-4BF9B3C68EAA}" type="presParOf" srcId="{4DC28E92-9456-4B95-AE29-ED6382984928}" destId="{096F8DC5-AF3E-4886-ABA9-362FF28B1CE9}" srcOrd="0" destOrd="0" presId="urn:microsoft.com/office/officeart/2008/layout/AlternatingHexagons"/>
    <dgm:cxn modelId="{3287ED5D-E6F0-4376-A3FC-426F8EA27E79}" type="presParOf" srcId="{4DC28E92-9456-4B95-AE29-ED6382984928}" destId="{0C260A9F-8E5A-4538-8672-B604D90063C2}" srcOrd="1" destOrd="0" presId="urn:microsoft.com/office/officeart/2008/layout/AlternatingHexagons"/>
    <dgm:cxn modelId="{5828E09D-1DE5-436C-BB78-18A77ED1812C}" type="presParOf" srcId="{4DC28E92-9456-4B95-AE29-ED6382984928}" destId="{97C067F4-A8D0-4F43-BCDE-4D1279070FB9}" srcOrd="2" destOrd="0" presId="urn:microsoft.com/office/officeart/2008/layout/AlternatingHexagons"/>
    <dgm:cxn modelId="{459F1831-7F3A-4EE2-8A84-FA03B9161FC0}" type="presParOf" srcId="{4DC28E92-9456-4B95-AE29-ED6382984928}" destId="{B7E3E0E8-8501-479C-BC1A-FF697E0449CC}" srcOrd="3" destOrd="0" presId="urn:microsoft.com/office/officeart/2008/layout/AlternatingHexagons"/>
    <dgm:cxn modelId="{AD53CE0F-2EAE-4658-99F8-0B2F499659A7}" type="presParOf" srcId="{4DC28E92-9456-4B95-AE29-ED6382984928}" destId="{6057C95E-85B0-4202-9C2B-4763FD36743D}"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00408B3-ED79-4C9A-B07B-F2C1262666DA}" type="doc">
      <dgm:prSet loTypeId="urn:microsoft.com/office/officeart/2005/8/layout/list1" loCatId="list" qsTypeId="urn:microsoft.com/office/officeart/2005/8/quickstyle/simple1" qsCatId="simple" csTypeId="urn:microsoft.com/office/officeart/2005/8/colors/accent1_1" csCatId="accent1" phldr="1"/>
      <dgm:spPr/>
    </dgm:pt>
    <dgm:pt modelId="{4745F11B-8FC0-4E11-BFCA-89F2EE021357}">
      <dgm:prSet phldrT="[Texto]"/>
      <dgm:spPr/>
      <dgm:t>
        <a:bodyPr/>
        <a:lstStyle/>
        <a:p>
          <a:r>
            <a:rPr lang="es-CO" dirty="0"/>
            <a:t>LIKERT SCALE</a:t>
          </a:r>
          <a:endParaRPr lang="en-US" dirty="0"/>
        </a:p>
      </dgm:t>
    </dgm:pt>
    <dgm:pt modelId="{0D1773C4-CD06-404D-ADE6-0D6FBFA05E3D}" type="parTrans" cxnId="{CB875E71-26A9-4A1B-9C41-9404D68FBD16}">
      <dgm:prSet/>
      <dgm:spPr/>
      <dgm:t>
        <a:bodyPr/>
        <a:lstStyle/>
        <a:p>
          <a:endParaRPr lang="en-US"/>
        </a:p>
      </dgm:t>
    </dgm:pt>
    <dgm:pt modelId="{6C9580AE-D4BC-45F0-980B-7F744F943896}" type="sibTrans" cxnId="{CB875E71-26A9-4A1B-9C41-9404D68FBD16}">
      <dgm:prSet/>
      <dgm:spPr/>
      <dgm:t>
        <a:bodyPr/>
        <a:lstStyle/>
        <a:p>
          <a:endParaRPr lang="en-US"/>
        </a:p>
      </dgm:t>
    </dgm:pt>
    <dgm:pt modelId="{D52CADF2-C478-4B7E-BE47-06300CF407A4}">
      <dgm:prSet phldrT="[Texto]"/>
      <dgm:spPr/>
      <dgm:t>
        <a:bodyPr/>
        <a:lstStyle/>
        <a:p>
          <a:r>
            <a:rPr lang="es-CO" dirty="0"/>
            <a:t>1. </a:t>
          </a:r>
          <a:r>
            <a:rPr lang="es-CO" dirty="0" err="1"/>
            <a:t>Not</a:t>
          </a:r>
          <a:r>
            <a:rPr lang="es-CO" dirty="0"/>
            <a:t> </a:t>
          </a:r>
          <a:r>
            <a:rPr lang="es-CO" dirty="0" err="1"/>
            <a:t>important</a:t>
          </a:r>
          <a:endParaRPr lang="en-US" dirty="0"/>
        </a:p>
      </dgm:t>
    </dgm:pt>
    <dgm:pt modelId="{EB638CC4-49A4-4D7B-8F68-F4E4862FE4F3}" type="parTrans" cxnId="{ECF46816-D33C-4F5A-B5D3-F918A55F3960}">
      <dgm:prSet/>
      <dgm:spPr/>
      <dgm:t>
        <a:bodyPr/>
        <a:lstStyle/>
        <a:p>
          <a:endParaRPr lang="en-US"/>
        </a:p>
      </dgm:t>
    </dgm:pt>
    <dgm:pt modelId="{7C62B487-C8F3-462B-A45C-4BC34D110E25}" type="sibTrans" cxnId="{ECF46816-D33C-4F5A-B5D3-F918A55F3960}">
      <dgm:prSet/>
      <dgm:spPr/>
      <dgm:t>
        <a:bodyPr/>
        <a:lstStyle/>
        <a:p>
          <a:endParaRPr lang="en-US"/>
        </a:p>
      </dgm:t>
    </dgm:pt>
    <dgm:pt modelId="{4A97EA52-0E17-4CA8-AA43-D8786767E201}">
      <dgm:prSet phldrT="[Texto]"/>
      <dgm:spPr/>
      <dgm:t>
        <a:bodyPr/>
        <a:lstStyle/>
        <a:p>
          <a:r>
            <a:rPr lang="es-CO" dirty="0"/>
            <a:t>7. </a:t>
          </a:r>
          <a:r>
            <a:rPr lang="es-CO" dirty="0" err="1"/>
            <a:t>Very</a:t>
          </a:r>
          <a:r>
            <a:rPr lang="es-CO" dirty="0"/>
            <a:t> </a:t>
          </a:r>
          <a:r>
            <a:rPr lang="es-CO" dirty="0" err="1"/>
            <a:t>important</a:t>
          </a:r>
          <a:endParaRPr lang="en-US" dirty="0"/>
        </a:p>
      </dgm:t>
    </dgm:pt>
    <dgm:pt modelId="{4FCE78B3-67AC-489D-A496-DCEC7DDF9319}" type="parTrans" cxnId="{8654B83F-C1DC-40DA-8B60-27DDE9AE2B07}">
      <dgm:prSet/>
      <dgm:spPr/>
      <dgm:t>
        <a:bodyPr/>
        <a:lstStyle/>
        <a:p>
          <a:endParaRPr lang="en-US"/>
        </a:p>
      </dgm:t>
    </dgm:pt>
    <dgm:pt modelId="{49B11E78-6A62-4A51-995C-D6B944FD0A8E}" type="sibTrans" cxnId="{8654B83F-C1DC-40DA-8B60-27DDE9AE2B07}">
      <dgm:prSet/>
      <dgm:spPr/>
      <dgm:t>
        <a:bodyPr/>
        <a:lstStyle/>
        <a:p>
          <a:endParaRPr lang="en-US"/>
        </a:p>
      </dgm:t>
    </dgm:pt>
    <dgm:pt modelId="{201ED7CC-5172-4EDA-8399-8F0530F15032}">
      <dgm:prSet phldrT="[Texto]"/>
      <dgm:spPr/>
      <dgm:t>
        <a:bodyPr/>
        <a:lstStyle/>
        <a:p>
          <a:r>
            <a:rPr lang="es-CO" dirty="0"/>
            <a:t>6….</a:t>
          </a:r>
          <a:endParaRPr lang="en-US" dirty="0"/>
        </a:p>
      </dgm:t>
    </dgm:pt>
    <dgm:pt modelId="{0230FC53-CC87-42A1-A79F-A25BD81DAB61}" type="parTrans" cxnId="{AE6DAA4A-7A51-4B16-98A9-2FE1D99D9150}">
      <dgm:prSet/>
      <dgm:spPr/>
      <dgm:t>
        <a:bodyPr/>
        <a:lstStyle/>
        <a:p>
          <a:endParaRPr lang="en-US"/>
        </a:p>
      </dgm:t>
    </dgm:pt>
    <dgm:pt modelId="{A0AD845C-D864-42DD-9C96-81747A8701E7}" type="sibTrans" cxnId="{AE6DAA4A-7A51-4B16-98A9-2FE1D99D9150}">
      <dgm:prSet/>
      <dgm:spPr/>
      <dgm:t>
        <a:bodyPr/>
        <a:lstStyle/>
        <a:p>
          <a:endParaRPr lang="en-US"/>
        </a:p>
      </dgm:t>
    </dgm:pt>
    <dgm:pt modelId="{D29B26FE-567A-4EEF-A3A0-D7B7B14AB876}">
      <dgm:prSet phldrT="[Texto]"/>
      <dgm:spPr/>
      <dgm:t>
        <a:bodyPr/>
        <a:lstStyle/>
        <a:p>
          <a:r>
            <a:rPr lang="es-CO" dirty="0"/>
            <a:t>5….</a:t>
          </a:r>
          <a:endParaRPr lang="en-US" dirty="0"/>
        </a:p>
      </dgm:t>
    </dgm:pt>
    <dgm:pt modelId="{C6EF3099-F120-4D08-8EC9-42EADEEE47C1}" type="parTrans" cxnId="{F020C761-AA6E-4EA7-8CD6-85CAE06FB5AA}">
      <dgm:prSet/>
      <dgm:spPr/>
      <dgm:t>
        <a:bodyPr/>
        <a:lstStyle/>
        <a:p>
          <a:endParaRPr lang="en-US"/>
        </a:p>
      </dgm:t>
    </dgm:pt>
    <dgm:pt modelId="{8089A3E1-4BE1-46D3-8F42-5E3F032882B9}" type="sibTrans" cxnId="{F020C761-AA6E-4EA7-8CD6-85CAE06FB5AA}">
      <dgm:prSet/>
      <dgm:spPr/>
      <dgm:t>
        <a:bodyPr/>
        <a:lstStyle/>
        <a:p>
          <a:endParaRPr lang="en-US"/>
        </a:p>
      </dgm:t>
    </dgm:pt>
    <dgm:pt modelId="{79B4D180-810B-4787-BC7F-694E989599FB}">
      <dgm:prSet phldrT="[Texto]"/>
      <dgm:spPr/>
      <dgm:t>
        <a:bodyPr/>
        <a:lstStyle/>
        <a:p>
          <a:r>
            <a:rPr lang="es-CO" dirty="0"/>
            <a:t>4….</a:t>
          </a:r>
          <a:endParaRPr lang="en-US" dirty="0"/>
        </a:p>
      </dgm:t>
    </dgm:pt>
    <dgm:pt modelId="{767B6E2B-6844-4476-814F-79C79AF7230F}" type="parTrans" cxnId="{F4096ED7-9029-4396-BF3F-C591F4C5041D}">
      <dgm:prSet/>
      <dgm:spPr/>
      <dgm:t>
        <a:bodyPr/>
        <a:lstStyle/>
        <a:p>
          <a:endParaRPr lang="en-US"/>
        </a:p>
      </dgm:t>
    </dgm:pt>
    <dgm:pt modelId="{4B79CFCA-2C40-44FA-B5D6-1333425F8A10}" type="sibTrans" cxnId="{F4096ED7-9029-4396-BF3F-C591F4C5041D}">
      <dgm:prSet/>
      <dgm:spPr/>
      <dgm:t>
        <a:bodyPr/>
        <a:lstStyle/>
        <a:p>
          <a:endParaRPr lang="en-US"/>
        </a:p>
      </dgm:t>
    </dgm:pt>
    <dgm:pt modelId="{61442421-E0A4-484C-A61C-90C9E589B590}">
      <dgm:prSet phldrT="[Texto]"/>
      <dgm:spPr/>
      <dgm:t>
        <a:bodyPr/>
        <a:lstStyle/>
        <a:p>
          <a:r>
            <a:rPr lang="es-CO" dirty="0"/>
            <a:t>3….</a:t>
          </a:r>
          <a:endParaRPr lang="en-US" dirty="0"/>
        </a:p>
      </dgm:t>
    </dgm:pt>
    <dgm:pt modelId="{99E50659-8E29-4830-A400-1746D89F7EE2}" type="parTrans" cxnId="{C0137CCE-990C-4048-9733-7525EBB9EF13}">
      <dgm:prSet/>
      <dgm:spPr/>
      <dgm:t>
        <a:bodyPr/>
        <a:lstStyle/>
        <a:p>
          <a:endParaRPr lang="en-US"/>
        </a:p>
      </dgm:t>
    </dgm:pt>
    <dgm:pt modelId="{422193A1-0191-45B3-A2D8-6A81CB118297}" type="sibTrans" cxnId="{C0137CCE-990C-4048-9733-7525EBB9EF13}">
      <dgm:prSet/>
      <dgm:spPr/>
      <dgm:t>
        <a:bodyPr/>
        <a:lstStyle/>
        <a:p>
          <a:endParaRPr lang="en-US"/>
        </a:p>
      </dgm:t>
    </dgm:pt>
    <dgm:pt modelId="{A1C6C937-2722-4851-B623-29E72BD25CF3}">
      <dgm:prSet phldrT="[Texto]"/>
      <dgm:spPr/>
      <dgm:t>
        <a:bodyPr/>
        <a:lstStyle/>
        <a:p>
          <a:r>
            <a:rPr lang="es-CO" dirty="0"/>
            <a:t>2….</a:t>
          </a:r>
          <a:endParaRPr lang="en-US" dirty="0"/>
        </a:p>
      </dgm:t>
    </dgm:pt>
    <dgm:pt modelId="{B1228073-FF19-4354-A5C8-EC8A87239CC9}" type="parTrans" cxnId="{F0285BE7-A3DB-41CD-9906-800598BF6FAF}">
      <dgm:prSet/>
      <dgm:spPr/>
      <dgm:t>
        <a:bodyPr/>
        <a:lstStyle/>
        <a:p>
          <a:endParaRPr lang="en-US"/>
        </a:p>
      </dgm:t>
    </dgm:pt>
    <dgm:pt modelId="{C9F90B60-8F04-4FE4-8C62-494D13032682}" type="sibTrans" cxnId="{F0285BE7-A3DB-41CD-9906-800598BF6FAF}">
      <dgm:prSet/>
      <dgm:spPr/>
      <dgm:t>
        <a:bodyPr/>
        <a:lstStyle/>
        <a:p>
          <a:endParaRPr lang="en-US"/>
        </a:p>
      </dgm:t>
    </dgm:pt>
    <dgm:pt modelId="{BF1C32A2-3C7B-4A91-A927-13D2916AB5C9}" type="pres">
      <dgm:prSet presAssocID="{700408B3-ED79-4C9A-B07B-F2C1262666DA}" presName="linear" presStyleCnt="0">
        <dgm:presLayoutVars>
          <dgm:dir/>
          <dgm:animLvl val="lvl"/>
          <dgm:resizeHandles val="exact"/>
        </dgm:presLayoutVars>
      </dgm:prSet>
      <dgm:spPr/>
    </dgm:pt>
    <dgm:pt modelId="{B7ED33DF-301F-4A05-B64E-71E815DAAAF8}" type="pres">
      <dgm:prSet presAssocID="{4745F11B-8FC0-4E11-BFCA-89F2EE021357}" presName="parentLin" presStyleCnt="0"/>
      <dgm:spPr/>
    </dgm:pt>
    <dgm:pt modelId="{B29ACAF8-2F0A-4B85-8DAA-446541679D3A}" type="pres">
      <dgm:prSet presAssocID="{4745F11B-8FC0-4E11-BFCA-89F2EE021357}" presName="parentLeftMargin" presStyleLbl="node1" presStyleIdx="0" presStyleCnt="8"/>
      <dgm:spPr/>
      <dgm:t>
        <a:bodyPr/>
        <a:lstStyle/>
        <a:p>
          <a:endParaRPr lang="es-ES"/>
        </a:p>
      </dgm:t>
    </dgm:pt>
    <dgm:pt modelId="{FD031536-6B88-4B33-B8AF-5F046188F027}" type="pres">
      <dgm:prSet presAssocID="{4745F11B-8FC0-4E11-BFCA-89F2EE021357}" presName="parentText" presStyleLbl="node1" presStyleIdx="0" presStyleCnt="8">
        <dgm:presLayoutVars>
          <dgm:chMax val="0"/>
          <dgm:bulletEnabled val="1"/>
        </dgm:presLayoutVars>
      </dgm:prSet>
      <dgm:spPr/>
      <dgm:t>
        <a:bodyPr/>
        <a:lstStyle/>
        <a:p>
          <a:endParaRPr lang="es-ES"/>
        </a:p>
      </dgm:t>
    </dgm:pt>
    <dgm:pt modelId="{A31933D1-FF6A-4349-9D93-A1A047BE9AE6}" type="pres">
      <dgm:prSet presAssocID="{4745F11B-8FC0-4E11-BFCA-89F2EE021357}" presName="negativeSpace" presStyleCnt="0"/>
      <dgm:spPr/>
    </dgm:pt>
    <dgm:pt modelId="{E992EF66-B094-46FF-A7F5-1D6C913E74B9}" type="pres">
      <dgm:prSet presAssocID="{4745F11B-8FC0-4E11-BFCA-89F2EE021357}" presName="childText" presStyleLbl="conFgAcc1" presStyleIdx="0" presStyleCnt="8">
        <dgm:presLayoutVars>
          <dgm:bulletEnabled val="1"/>
        </dgm:presLayoutVars>
      </dgm:prSet>
      <dgm:spPr/>
    </dgm:pt>
    <dgm:pt modelId="{1216AA80-1E5B-41E9-87DE-29E1BB15EC9C}" type="pres">
      <dgm:prSet presAssocID="{6C9580AE-D4BC-45F0-980B-7F744F943896}" presName="spaceBetweenRectangles" presStyleCnt="0"/>
      <dgm:spPr/>
    </dgm:pt>
    <dgm:pt modelId="{528B6672-A89D-4B74-A606-454E30392765}" type="pres">
      <dgm:prSet presAssocID="{4A97EA52-0E17-4CA8-AA43-D8786767E201}" presName="parentLin" presStyleCnt="0"/>
      <dgm:spPr/>
    </dgm:pt>
    <dgm:pt modelId="{92CF661F-EAD0-4EE4-BBBA-CE6B2A71F182}" type="pres">
      <dgm:prSet presAssocID="{4A97EA52-0E17-4CA8-AA43-D8786767E201}" presName="parentLeftMargin" presStyleLbl="node1" presStyleIdx="0" presStyleCnt="8"/>
      <dgm:spPr/>
      <dgm:t>
        <a:bodyPr/>
        <a:lstStyle/>
        <a:p>
          <a:endParaRPr lang="es-ES"/>
        </a:p>
      </dgm:t>
    </dgm:pt>
    <dgm:pt modelId="{08F99EB0-DDD0-4858-B4C6-AECE3C77987D}" type="pres">
      <dgm:prSet presAssocID="{4A97EA52-0E17-4CA8-AA43-D8786767E201}" presName="parentText" presStyleLbl="node1" presStyleIdx="1" presStyleCnt="8">
        <dgm:presLayoutVars>
          <dgm:chMax val="0"/>
          <dgm:bulletEnabled val="1"/>
        </dgm:presLayoutVars>
      </dgm:prSet>
      <dgm:spPr/>
      <dgm:t>
        <a:bodyPr/>
        <a:lstStyle/>
        <a:p>
          <a:endParaRPr lang="es-ES"/>
        </a:p>
      </dgm:t>
    </dgm:pt>
    <dgm:pt modelId="{285A2D3A-8DCB-4883-A312-B47BAEF4EB5F}" type="pres">
      <dgm:prSet presAssocID="{4A97EA52-0E17-4CA8-AA43-D8786767E201}" presName="negativeSpace" presStyleCnt="0"/>
      <dgm:spPr/>
    </dgm:pt>
    <dgm:pt modelId="{BCCF14AA-0226-4AC3-A877-B237A1857AAF}" type="pres">
      <dgm:prSet presAssocID="{4A97EA52-0E17-4CA8-AA43-D8786767E201}" presName="childText" presStyleLbl="conFgAcc1" presStyleIdx="1" presStyleCnt="8">
        <dgm:presLayoutVars>
          <dgm:bulletEnabled val="1"/>
        </dgm:presLayoutVars>
      </dgm:prSet>
      <dgm:spPr/>
    </dgm:pt>
    <dgm:pt modelId="{28743441-8630-4719-BB69-B08B520F19B7}" type="pres">
      <dgm:prSet presAssocID="{49B11E78-6A62-4A51-995C-D6B944FD0A8E}" presName="spaceBetweenRectangles" presStyleCnt="0"/>
      <dgm:spPr/>
    </dgm:pt>
    <dgm:pt modelId="{CE5B9678-13BC-4DBA-8836-B8BF88520D94}" type="pres">
      <dgm:prSet presAssocID="{201ED7CC-5172-4EDA-8399-8F0530F15032}" presName="parentLin" presStyleCnt="0"/>
      <dgm:spPr/>
    </dgm:pt>
    <dgm:pt modelId="{F17CBC67-0FEF-4068-8719-06040AC976F8}" type="pres">
      <dgm:prSet presAssocID="{201ED7CC-5172-4EDA-8399-8F0530F15032}" presName="parentLeftMargin" presStyleLbl="node1" presStyleIdx="1" presStyleCnt="8"/>
      <dgm:spPr/>
      <dgm:t>
        <a:bodyPr/>
        <a:lstStyle/>
        <a:p>
          <a:endParaRPr lang="es-ES"/>
        </a:p>
      </dgm:t>
    </dgm:pt>
    <dgm:pt modelId="{511E4E13-9D65-47A2-8926-876C97D2E23D}" type="pres">
      <dgm:prSet presAssocID="{201ED7CC-5172-4EDA-8399-8F0530F15032}" presName="parentText" presStyleLbl="node1" presStyleIdx="2" presStyleCnt="8">
        <dgm:presLayoutVars>
          <dgm:chMax val="0"/>
          <dgm:bulletEnabled val="1"/>
        </dgm:presLayoutVars>
      </dgm:prSet>
      <dgm:spPr/>
      <dgm:t>
        <a:bodyPr/>
        <a:lstStyle/>
        <a:p>
          <a:endParaRPr lang="es-ES"/>
        </a:p>
      </dgm:t>
    </dgm:pt>
    <dgm:pt modelId="{63500A1F-C9DB-454F-A026-164E59FE8352}" type="pres">
      <dgm:prSet presAssocID="{201ED7CC-5172-4EDA-8399-8F0530F15032}" presName="negativeSpace" presStyleCnt="0"/>
      <dgm:spPr/>
    </dgm:pt>
    <dgm:pt modelId="{4FD28930-5E5B-4128-85A1-10786F5F3BCC}" type="pres">
      <dgm:prSet presAssocID="{201ED7CC-5172-4EDA-8399-8F0530F15032}" presName="childText" presStyleLbl="conFgAcc1" presStyleIdx="2" presStyleCnt="8">
        <dgm:presLayoutVars>
          <dgm:bulletEnabled val="1"/>
        </dgm:presLayoutVars>
      </dgm:prSet>
      <dgm:spPr/>
    </dgm:pt>
    <dgm:pt modelId="{BEEB73DC-074C-4A42-B95E-07F1F3B6E1B8}" type="pres">
      <dgm:prSet presAssocID="{A0AD845C-D864-42DD-9C96-81747A8701E7}" presName="spaceBetweenRectangles" presStyleCnt="0"/>
      <dgm:spPr/>
    </dgm:pt>
    <dgm:pt modelId="{4B83FDFF-FF02-498F-B47D-F15561750C3A}" type="pres">
      <dgm:prSet presAssocID="{D29B26FE-567A-4EEF-A3A0-D7B7B14AB876}" presName="parentLin" presStyleCnt="0"/>
      <dgm:spPr/>
    </dgm:pt>
    <dgm:pt modelId="{04972850-439F-4A46-B8BD-FE508130DA05}" type="pres">
      <dgm:prSet presAssocID="{D29B26FE-567A-4EEF-A3A0-D7B7B14AB876}" presName="parentLeftMargin" presStyleLbl="node1" presStyleIdx="2" presStyleCnt="8"/>
      <dgm:spPr/>
      <dgm:t>
        <a:bodyPr/>
        <a:lstStyle/>
        <a:p>
          <a:endParaRPr lang="es-ES"/>
        </a:p>
      </dgm:t>
    </dgm:pt>
    <dgm:pt modelId="{EA8FE671-53AB-4E35-A8A4-1817E7E80285}" type="pres">
      <dgm:prSet presAssocID="{D29B26FE-567A-4EEF-A3A0-D7B7B14AB876}" presName="parentText" presStyleLbl="node1" presStyleIdx="3" presStyleCnt="8">
        <dgm:presLayoutVars>
          <dgm:chMax val="0"/>
          <dgm:bulletEnabled val="1"/>
        </dgm:presLayoutVars>
      </dgm:prSet>
      <dgm:spPr/>
      <dgm:t>
        <a:bodyPr/>
        <a:lstStyle/>
        <a:p>
          <a:endParaRPr lang="es-ES"/>
        </a:p>
      </dgm:t>
    </dgm:pt>
    <dgm:pt modelId="{017A53B1-254A-4E6D-BB00-4071A65F800F}" type="pres">
      <dgm:prSet presAssocID="{D29B26FE-567A-4EEF-A3A0-D7B7B14AB876}" presName="negativeSpace" presStyleCnt="0"/>
      <dgm:spPr/>
    </dgm:pt>
    <dgm:pt modelId="{3A130430-C49B-44A0-AF7E-521A342A5AE6}" type="pres">
      <dgm:prSet presAssocID="{D29B26FE-567A-4EEF-A3A0-D7B7B14AB876}" presName="childText" presStyleLbl="conFgAcc1" presStyleIdx="3" presStyleCnt="8">
        <dgm:presLayoutVars>
          <dgm:bulletEnabled val="1"/>
        </dgm:presLayoutVars>
      </dgm:prSet>
      <dgm:spPr/>
    </dgm:pt>
    <dgm:pt modelId="{F9F242A4-8A9F-4E27-9F6C-524229C64609}" type="pres">
      <dgm:prSet presAssocID="{8089A3E1-4BE1-46D3-8F42-5E3F032882B9}" presName="spaceBetweenRectangles" presStyleCnt="0"/>
      <dgm:spPr/>
    </dgm:pt>
    <dgm:pt modelId="{6667E929-80CF-4E70-B666-83E0B13EA9FF}" type="pres">
      <dgm:prSet presAssocID="{79B4D180-810B-4787-BC7F-694E989599FB}" presName="parentLin" presStyleCnt="0"/>
      <dgm:spPr/>
    </dgm:pt>
    <dgm:pt modelId="{6C00BBF0-AC86-4B8D-A397-1E146C013DE7}" type="pres">
      <dgm:prSet presAssocID="{79B4D180-810B-4787-BC7F-694E989599FB}" presName="parentLeftMargin" presStyleLbl="node1" presStyleIdx="3" presStyleCnt="8"/>
      <dgm:spPr/>
      <dgm:t>
        <a:bodyPr/>
        <a:lstStyle/>
        <a:p>
          <a:endParaRPr lang="es-ES"/>
        </a:p>
      </dgm:t>
    </dgm:pt>
    <dgm:pt modelId="{E3539194-A4A7-47D4-B659-5FCC2D37DB75}" type="pres">
      <dgm:prSet presAssocID="{79B4D180-810B-4787-BC7F-694E989599FB}" presName="parentText" presStyleLbl="node1" presStyleIdx="4" presStyleCnt="8">
        <dgm:presLayoutVars>
          <dgm:chMax val="0"/>
          <dgm:bulletEnabled val="1"/>
        </dgm:presLayoutVars>
      </dgm:prSet>
      <dgm:spPr/>
      <dgm:t>
        <a:bodyPr/>
        <a:lstStyle/>
        <a:p>
          <a:endParaRPr lang="es-ES"/>
        </a:p>
      </dgm:t>
    </dgm:pt>
    <dgm:pt modelId="{6A578098-4AFA-48B7-8021-1D8322FEB49B}" type="pres">
      <dgm:prSet presAssocID="{79B4D180-810B-4787-BC7F-694E989599FB}" presName="negativeSpace" presStyleCnt="0"/>
      <dgm:spPr/>
    </dgm:pt>
    <dgm:pt modelId="{7CA8CB91-54F8-4BF7-A6C3-DFF1296FF434}" type="pres">
      <dgm:prSet presAssocID="{79B4D180-810B-4787-BC7F-694E989599FB}" presName="childText" presStyleLbl="conFgAcc1" presStyleIdx="4" presStyleCnt="8">
        <dgm:presLayoutVars>
          <dgm:bulletEnabled val="1"/>
        </dgm:presLayoutVars>
      </dgm:prSet>
      <dgm:spPr/>
    </dgm:pt>
    <dgm:pt modelId="{E61AD578-1B56-4519-94EC-7344B7749C84}" type="pres">
      <dgm:prSet presAssocID="{4B79CFCA-2C40-44FA-B5D6-1333425F8A10}" presName="spaceBetweenRectangles" presStyleCnt="0"/>
      <dgm:spPr/>
    </dgm:pt>
    <dgm:pt modelId="{132A0B12-4A10-48EE-BDD2-3828B54ACFF7}" type="pres">
      <dgm:prSet presAssocID="{61442421-E0A4-484C-A61C-90C9E589B590}" presName="parentLin" presStyleCnt="0"/>
      <dgm:spPr/>
    </dgm:pt>
    <dgm:pt modelId="{0A150837-D36D-4C1D-92B8-1780BB447A17}" type="pres">
      <dgm:prSet presAssocID="{61442421-E0A4-484C-A61C-90C9E589B590}" presName="parentLeftMargin" presStyleLbl="node1" presStyleIdx="4" presStyleCnt="8"/>
      <dgm:spPr/>
      <dgm:t>
        <a:bodyPr/>
        <a:lstStyle/>
        <a:p>
          <a:endParaRPr lang="es-ES"/>
        </a:p>
      </dgm:t>
    </dgm:pt>
    <dgm:pt modelId="{8FE379D4-7721-4A54-9E1C-113A93099439}" type="pres">
      <dgm:prSet presAssocID="{61442421-E0A4-484C-A61C-90C9E589B590}" presName="parentText" presStyleLbl="node1" presStyleIdx="5" presStyleCnt="8">
        <dgm:presLayoutVars>
          <dgm:chMax val="0"/>
          <dgm:bulletEnabled val="1"/>
        </dgm:presLayoutVars>
      </dgm:prSet>
      <dgm:spPr/>
      <dgm:t>
        <a:bodyPr/>
        <a:lstStyle/>
        <a:p>
          <a:endParaRPr lang="es-ES"/>
        </a:p>
      </dgm:t>
    </dgm:pt>
    <dgm:pt modelId="{ABD57747-8FFF-49CE-A82C-CA8CD974213F}" type="pres">
      <dgm:prSet presAssocID="{61442421-E0A4-484C-A61C-90C9E589B590}" presName="negativeSpace" presStyleCnt="0"/>
      <dgm:spPr/>
    </dgm:pt>
    <dgm:pt modelId="{9BC99237-1A43-47AC-AB52-A6E978DBAC60}" type="pres">
      <dgm:prSet presAssocID="{61442421-E0A4-484C-A61C-90C9E589B590}" presName="childText" presStyleLbl="conFgAcc1" presStyleIdx="5" presStyleCnt="8">
        <dgm:presLayoutVars>
          <dgm:bulletEnabled val="1"/>
        </dgm:presLayoutVars>
      </dgm:prSet>
      <dgm:spPr/>
    </dgm:pt>
    <dgm:pt modelId="{AD1658CD-CC0D-4406-8FEE-D0CBDDC1AC45}" type="pres">
      <dgm:prSet presAssocID="{422193A1-0191-45B3-A2D8-6A81CB118297}" presName="spaceBetweenRectangles" presStyleCnt="0"/>
      <dgm:spPr/>
    </dgm:pt>
    <dgm:pt modelId="{E80F8A0B-7086-4CF9-9C59-EF8327154A30}" type="pres">
      <dgm:prSet presAssocID="{A1C6C937-2722-4851-B623-29E72BD25CF3}" presName="parentLin" presStyleCnt="0"/>
      <dgm:spPr/>
    </dgm:pt>
    <dgm:pt modelId="{746890F1-C144-46E3-9D19-94A6D2761B57}" type="pres">
      <dgm:prSet presAssocID="{A1C6C937-2722-4851-B623-29E72BD25CF3}" presName="parentLeftMargin" presStyleLbl="node1" presStyleIdx="5" presStyleCnt="8"/>
      <dgm:spPr/>
      <dgm:t>
        <a:bodyPr/>
        <a:lstStyle/>
        <a:p>
          <a:endParaRPr lang="es-ES"/>
        </a:p>
      </dgm:t>
    </dgm:pt>
    <dgm:pt modelId="{1335691E-49BD-4F93-9F80-5DDFA996FFDB}" type="pres">
      <dgm:prSet presAssocID="{A1C6C937-2722-4851-B623-29E72BD25CF3}" presName="parentText" presStyleLbl="node1" presStyleIdx="6" presStyleCnt="8">
        <dgm:presLayoutVars>
          <dgm:chMax val="0"/>
          <dgm:bulletEnabled val="1"/>
        </dgm:presLayoutVars>
      </dgm:prSet>
      <dgm:spPr/>
      <dgm:t>
        <a:bodyPr/>
        <a:lstStyle/>
        <a:p>
          <a:endParaRPr lang="es-ES"/>
        </a:p>
      </dgm:t>
    </dgm:pt>
    <dgm:pt modelId="{F778EA59-1DA9-4D1C-AB2A-83BAEB199627}" type="pres">
      <dgm:prSet presAssocID="{A1C6C937-2722-4851-B623-29E72BD25CF3}" presName="negativeSpace" presStyleCnt="0"/>
      <dgm:spPr/>
    </dgm:pt>
    <dgm:pt modelId="{57469CA5-CC29-41CC-AD7F-9BD744C1FA7E}" type="pres">
      <dgm:prSet presAssocID="{A1C6C937-2722-4851-B623-29E72BD25CF3}" presName="childText" presStyleLbl="conFgAcc1" presStyleIdx="6" presStyleCnt="8">
        <dgm:presLayoutVars>
          <dgm:bulletEnabled val="1"/>
        </dgm:presLayoutVars>
      </dgm:prSet>
      <dgm:spPr/>
    </dgm:pt>
    <dgm:pt modelId="{E5C13C26-67C3-4B19-BD10-35E8B27D443D}" type="pres">
      <dgm:prSet presAssocID="{C9F90B60-8F04-4FE4-8C62-494D13032682}" presName="spaceBetweenRectangles" presStyleCnt="0"/>
      <dgm:spPr/>
    </dgm:pt>
    <dgm:pt modelId="{CAA378C3-A45E-43E9-8E1E-74DC431B723C}" type="pres">
      <dgm:prSet presAssocID="{D52CADF2-C478-4B7E-BE47-06300CF407A4}" presName="parentLin" presStyleCnt="0"/>
      <dgm:spPr/>
    </dgm:pt>
    <dgm:pt modelId="{BA7F3A0B-B84C-4657-AE56-C10EE1CF80A1}" type="pres">
      <dgm:prSet presAssocID="{D52CADF2-C478-4B7E-BE47-06300CF407A4}" presName="parentLeftMargin" presStyleLbl="node1" presStyleIdx="6" presStyleCnt="8"/>
      <dgm:spPr/>
      <dgm:t>
        <a:bodyPr/>
        <a:lstStyle/>
        <a:p>
          <a:endParaRPr lang="es-ES"/>
        </a:p>
      </dgm:t>
    </dgm:pt>
    <dgm:pt modelId="{D83E9A35-9091-435A-A114-C06E607958DC}" type="pres">
      <dgm:prSet presAssocID="{D52CADF2-C478-4B7E-BE47-06300CF407A4}" presName="parentText" presStyleLbl="node1" presStyleIdx="7" presStyleCnt="8">
        <dgm:presLayoutVars>
          <dgm:chMax val="0"/>
          <dgm:bulletEnabled val="1"/>
        </dgm:presLayoutVars>
      </dgm:prSet>
      <dgm:spPr/>
      <dgm:t>
        <a:bodyPr/>
        <a:lstStyle/>
        <a:p>
          <a:endParaRPr lang="es-ES"/>
        </a:p>
      </dgm:t>
    </dgm:pt>
    <dgm:pt modelId="{FE4123A3-F58C-441A-BBBC-39550FC998EE}" type="pres">
      <dgm:prSet presAssocID="{D52CADF2-C478-4B7E-BE47-06300CF407A4}" presName="negativeSpace" presStyleCnt="0"/>
      <dgm:spPr/>
    </dgm:pt>
    <dgm:pt modelId="{02C63A3A-78F8-4666-8CB1-E5EB68C0FE2A}" type="pres">
      <dgm:prSet presAssocID="{D52CADF2-C478-4B7E-BE47-06300CF407A4}" presName="childText" presStyleLbl="conFgAcc1" presStyleIdx="7" presStyleCnt="8">
        <dgm:presLayoutVars>
          <dgm:bulletEnabled val="1"/>
        </dgm:presLayoutVars>
      </dgm:prSet>
      <dgm:spPr/>
    </dgm:pt>
  </dgm:ptLst>
  <dgm:cxnLst>
    <dgm:cxn modelId="{F0285BE7-A3DB-41CD-9906-800598BF6FAF}" srcId="{700408B3-ED79-4C9A-B07B-F2C1262666DA}" destId="{A1C6C937-2722-4851-B623-29E72BD25CF3}" srcOrd="6" destOrd="0" parTransId="{B1228073-FF19-4354-A5C8-EC8A87239CC9}" sibTransId="{C9F90B60-8F04-4FE4-8C62-494D13032682}"/>
    <dgm:cxn modelId="{CB875E71-26A9-4A1B-9C41-9404D68FBD16}" srcId="{700408B3-ED79-4C9A-B07B-F2C1262666DA}" destId="{4745F11B-8FC0-4E11-BFCA-89F2EE021357}" srcOrd="0" destOrd="0" parTransId="{0D1773C4-CD06-404D-ADE6-0D6FBFA05E3D}" sibTransId="{6C9580AE-D4BC-45F0-980B-7F744F943896}"/>
    <dgm:cxn modelId="{64B25285-2D8F-4D64-A3F4-4B314AD376B4}" type="presOf" srcId="{201ED7CC-5172-4EDA-8399-8F0530F15032}" destId="{F17CBC67-0FEF-4068-8719-06040AC976F8}" srcOrd="0" destOrd="0" presId="urn:microsoft.com/office/officeart/2005/8/layout/list1"/>
    <dgm:cxn modelId="{553A6522-FF93-4671-B4DF-24B60CA52AC9}" type="presOf" srcId="{D29B26FE-567A-4EEF-A3A0-D7B7B14AB876}" destId="{04972850-439F-4A46-B8BD-FE508130DA05}" srcOrd="0" destOrd="0" presId="urn:microsoft.com/office/officeart/2005/8/layout/list1"/>
    <dgm:cxn modelId="{4EE20734-0A9D-4336-8B6D-B2AA544856B5}" type="presOf" srcId="{79B4D180-810B-4787-BC7F-694E989599FB}" destId="{6C00BBF0-AC86-4B8D-A397-1E146C013DE7}" srcOrd="0" destOrd="0" presId="urn:microsoft.com/office/officeart/2005/8/layout/list1"/>
    <dgm:cxn modelId="{F020C761-AA6E-4EA7-8CD6-85CAE06FB5AA}" srcId="{700408B3-ED79-4C9A-B07B-F2C1262666DA}" destId="{D29B26FE-567A-4EEF-A3A0-D7B7B14AB876}" srcOrd="3" destOrd="0" parTransId="{C6EF3099-F120-4D08-8EC9-42EADEEE47C1}" sibTransId="{8089A3E1-4BE1-46D3-8F42-5E3F032882B9}"/>
    <dgm:cxn modelId="{97D0D4CA-5B19-4AD3-BD4B-F880DEAA1999}" type="presOf" srcId="{D29B26FE-567A-4EEF-A3A0-D7B7B14AB876}" destId="{EA8FE671-53AB-4E35-A8A4-1817E7E80285}" srcOrd="1" destOrd="0" presId="urn:microsoft.com/office/officeart/2005/8/layout/list1"/>
    <dgm:cxn modelId="{5FA4ADAC-6B2F-4423-B749-3B8ABF141CE3}" type="presOf" srcId="{D52CADF2-C478-4B7E-BE47-06300CF407A4}" destId="{D83E9A35-9091-435A-A114-C06E607958DC}" srcOrd="1" destOrd="0" presId="urn:microsoft.com/office/officeart/2005/8/layout/list1"/>
    <dgm:cxn modelId="{44ECC87C-BEF2-407F-9178-97A5E925B352}" type="presOf" srcId="{A1C6C937-2722-4851-B623-29E72BD25CF3}" destId="{746890F1-C144-46E3-9D19-94A6D2761B57}" srcOrd="0" destOrd="0" presId="urn:microsoft.com/office/officeart/2005/8/layout/list1"/>
    <dgm:cxn modelId="{A88DA0D2-19B5-45C9-B81A-6AAFB194B23F}" type="presOf" srcId="{4A97EA52-0E17-4CA8-AA43-D8786767E201}" destId="{08F99EB0-DDD0-4858-B4C6-AECE3C77987D}" srcOrd="1" destOrd="0" presId="urn:microsoft.com/office/officeart/2005/8/layout/list1"/>
    <dgm:cxn modelId="{E9C6CF09-99BB-42A4-9F9E-73110A8C39F5}" type="presOf" srcId="{D52CADF2-C478-4B7E-BE47-06300CF407A4}" destId="{BA7F3A0B-B84C-4657-AE56-C10EE1CF80A1}" srcOrd="0" destOrd="0" presId="urn:microsoft.com/office/officeart/2005/8/layout/list1"/>
    <dgm:cxn modelId="{4A36929E-2DD3-4A61-A355-41DA4E0297E7}" type="presOf" srcId="{79B4D180-810B-4787-BC7F-694E989599FB}" destId="{E3539194-A4A7-47D4-B659-5FCC2D37DB75}" srcOrd="1" destOrd="0" presId="urn:microsoft.com/office/officeart/2005/8/layout/list1"/>
    <dgm:cxn modelId="{E11ECC8B-5959-470A-8D09-08C0281F9CD3}" type="presOf" srcId="{201ED7CC-5172-4EDA-8399-8F0530F15032}" destId="{511E4E13-9D65-47A2-8926-876C97D2E23D}" srcOrd="1" destOrd="0" presId="urn:microsoft.com/office/officeart/2005/8/layout/list1"/>
    <dgm:cxn modelId="{67124026-9994-4D30-BE8A-4E446CC8B117}" type="presOf" srcId="{700408B3-ED79-4C9A-B07B-F2C1262666DA}" destId="{BF1C32A2-3C7B-4A91-A927-13D2916AB5C9}" srcOrd="0" destOrd="0" presId="urn:microsoft.com/office/officeart/2005/8/layout/list1"/>
    <dgm:cxn modelId="{401DF8C5-6BB3-41A9-BBB0-09A88E5BADAE}" type="presOf" srcId="{4745F11B-8FC0-4E11-BFCA-89F2EE021357}" destId="{B29ACAF8-2F0A-4B85-8DAA-446541679D3A}" srcOrd="0" destOrd="0" presId="urn:microsoft.com/office/officeart/2005/8/layout/list1"/>
    <dgm:cxn modelId="{E7C401D2-C29D-4BB7-9414-CBC88FDB74CA}" type="presOf" srcId="{4A97EA52-0E17-4CA8-AA43-D8786767E201}" destId="{92CF661F-EAD0-4EE4-BBBA-CE6B2A71F182}" srcOrd="0" destOrd="0" presId="urn:microsoft.com/office/officeart/2005/8/layout/list1"/>
    <dgm:cxn modelId="{ECF46816-D33C-4F5A-B5D3-F918A55F3960}" srcId="{700408B3-ED79-4C9A-B07B-F2C1262666DA}" destId="{D52CADF2-C478-4B7E-BE47-06300CF407A4}" srcOrd="7" destOrd="0" parTransId="{EB638CC4-49A4-4D7B-8F68-F4E4862FE4F3}" sibTransId="{7C62B487-C8F3-462B-A45C-4BC34D110E25}"/>
    <dgm:cxn modelId="{A7E7F5AB-D7CB-46A4-A5B0-3E11FE8E3806}" type="presOf" srcId="{61442421-E0A4-484C-A61C-90C9E589B590}" destId="{8FE379D4-7721-4A54-9E1C-113A93099439}" srcOrd="1" destOrd="0" presId="urn:microsoft.com/office/officeart/2005/8/layout/list1"/>
    <dgm:cxn modelId="{8654B83F-C1DC-40DA-8B60-27DDE9AE2B07}" srcId="{700408B3-ED79-4C9A-B07B-F2C1262666DA}" destId="{4A97EA52-0E17-4CA8-AA43-D8786767E201}" srcOrd="1" destOrd="0" parTransId="{4FCE78B3-67AC-489D-A496-DCEC7DDF9319}" sibTransId="{49B11E78-6A62-4A51-995C-D6B944FD0A8E}"/>
    <dgm:cxn modelId="{79B56818-EAC3-4B0A-B352-D94D3059D497}" type="presOf" srcId="{4745F11B-8FC0-4E11-BFCA-89F2EE021357}" destId="{FD031536-6B88-4B33-B8AF-5F046188F027}" srcOrd="1" destOrd="0" presId="urn:microsoft.com/office/officeart/2005/8/layout/list1"/>
    <dgm:cxn modelId="{C0137CCE-990C-4048-9733-7525EBB9EF13}" srcId="{700408B3-ED79-4C9A-B07B-F2C1262666DA}" destId="{61442421-E0A4-484C-A61C-90C9E589B590}" srcOrd="5" destOrd="0" parTransId="{99E50659-8E29-4830-A400-1746D89F7EE2}" sibTransId="{422193A1-0191-45B3-A2D8-6A81CB118297}"/>
    <dgm:cxn modelId="{A37D2965-0C2E-4269-9276-87487F20CC50}" type="presOf" srcId="{A1C6C937-2722-4851-B623-29E72BD25CF3}" destId="{1335691E-49BD-4F93-9F80-5DDFA996FFDB}" srcOrd="1" destOrd="0" presId="urn:microsoft.com/office/officeart/2005/8/layout/list1"/>
    <dgm:cxn modelId="{CBE8C08B-4F58-4BA1-8E80-41578A2AEE63}" type="presOf" srcId="{61442421-E0A4-484C-A61C-90C9E589B590}" destId="{0A150837-D36D-4C1D-92B8-1780BB447A17}" srcOrd="0" destOrd="0" presId="urn:microsoft.com/office/officeart/2005/8/layout/list1"/>
    <dgm:cxn modelId="{F4096ED7-9029-4396-BF3F-C591F4C5041D}" srcId="{700408B3-ED79-4C9A-B07B-F2C1262666DA}" destId="{79B4D180-810B-4787-BC7F-694E989599FB}" srcOrd="4" destOrd="0" parTransId="{767B6E2B-6844-4476-814F-79C79AF7230F}" sibTransId="{4B79CFCA-2C40-44FA-B5D6-1333425F8A10}"/>
    <dgm:cxn modelId="{AE6DAA4A-7A51-4B16-98A9-2FE1D99D9150}" srcId="{700408B3-ED79-4C9A-B07B-F2C1262666DA}" destId="{201ED7CC-5172-4EDA-8399-8F0530F15032}" srcOrd="2" destOrd="0" parTransId="{0230FC53-CC87-42A1-A79F-A25BD81DAB61}" sibTransId="{A0AD845C-D864-42DD-9C96-81747A8701E7}"/>
    <dgm:cxn modelId="{07B77387-D639-44FA-9EE0-65C6F4EF2A52}" type="presParOf" srcId="{BF1C32A2-3C7B-4A91-A927-13D2916AB5C9}" destId="{B7ED33DF-301F-4A05-B64E-71E815DAAAF8}" srcOrd="0" destOrd="0" presId="urn:microsoft.com/office/officeart/2005/8/layout/list1"/>
    <dgm:cxn modelId="{A5BF426E-4B1F-40CB-B963-7E2812012015}" type="presParOf" srcId="{B7ED33DF-301F-4A05-B64E-71E815DAAAF8}" destId="{B29ACAF8-2F0A-4B85-8DAA-446541679D3A}" srcOrd="0" destOrd="0" presId="urn:microsoft.com/office/officeart/2005/8/layout/list1"/>
    <dgm:cxn modelId="{27384741-2174-43CF-8568-02C8DF1E9278}" type="presParOf" srcId="{B7ED33DF-301F-4A05-B64E-71E815DAAAF8}" destId="{FD031536-6B88-4B33-B8AF-5F046188F027}" srcOrd="1" destOrd="0" presId="urn:microsoft.com/office/officeart/2005/8/layout/list1"/>
    <dgm:cxn modelId="{23D08248-AF32-4E65-A03F-D09078B8F152}" type="presParOf" srcId="{BF1C32A2-3C7B-4A91-A927-13D2916AB5C9}" destId="{A31933D1-FF6A-4349-9D93-A1A047BE9AE6}" srcOrd="1" destOrd="0" presId="urn:microsoft.com/office/officeart/2005/8/layout/list1"/>
    <dgm:cxn modelId="{DA1DB99F-969B-495A-97AB-496645F34C01}" type="presParOf" srcId="{BF1C32A2-3C7B-4A91-A927-13D2916AB5C9}" destId="{E992EF66-B094-46FF-A7F5-1D6C913E74B9}" srcOrd="2" destOrd="0" presId="urn:microsoft.com/office/officeart/2005/8/layout/list1"/>
    <dgm:cxn modelId="{98B8798C-D4B1-4AF0-9405-0402937D80CB}" type="presParOf" srcId="{BF1C32A2-3C7B-4A91-A927-13D2916AB5C9}" destId="{1216AA80-1E5B-41E9-87DE-29E1BB15EC9C}" srcOrd="3" destOrd="0" presId="urn:microsoft.com/office/officeart/2005/8/layout/list1"/>
    <dgm:cxn modelId="{4CE3CA3D-825C-4053-A82D-26DD6CDDD027}" type="presParOf" srcId="{BF1C32A2-3C7B-4A91-A927-13D2916AB5C9}" destId="{528B6672-A89D-4B74-A606-454E30392765}" srcOrd="4" destOrd="0" presId="urn:microsoft.com/office/officeart/2005/8/layout/list1"/>
    <dgm:cxn modelId="{E29D787F-0D56-47AD-BC02-FA10B55A60B0}" type="presParOf" srcId="{528B6672-A89D-4B74-A606-454E30392765}" destId="{92CF661F-EAD0-4EE4-BBBA-CE6B2A71F182}" srcOrd="0" destOrd="0" presId="urn:microsoft.com/office/officeart/2005/8/layout/list1"/>
    <dgm:cxn modelId="{229F4972-0158-4E9D-8B6A-B78BB1145BEA}" type="presParOf" srcId="{528B6672-A89D-4B74-A606-454E30392765}" destId="{08F99EB0-DDD0-4858-B4C6-AECE3C77987D}" srcOrd="1" destOrd="0" presId="urn:microsoft.com/office/officeart/2005/8/layout/list1"/>
    <dgm:cxn modelId="{D08E7938-040B-4117-8DAE-982B1D98729E}" type="presParOf" srcId="{BF1C32A2-3C7B-4A91-A927-13D2916AB5C9}" destId="{285A2D3A-8DCB-4883-A312-B47BAEF4EB5F}" srcOrd="5" destOrd="0" presId="urn:microsoft.com/office/officeart/2005/8/layout/list1"/>
    <dgm:cxn modelId="{D51E126C-A9A1-4F9F-8BC0-F52EC1D029D2}" type="presParOf" srcId="{BF1C32A2-3C7B-4A91-A927-13D2916AB5C9}" destId="{BCCF14AA-0226-4AC3-A877-B237A1857AAF}" srcOrd="6" destOrd="0" presId="urn:microsoft.com/office/officeart/2005/8/layout/list1"/>
    <dgm:cxn modelId="{2826AA65-6D09-487F-8D36-7E442947CE0A}" type="presParOf" srcId="{BF1C32A2-3C7B-4A91-A927-13D2916AB5C9}" destId="{28743441-8630-4719-BB69-B08B520F19B7}" srcOrd="7" destOrd="0" presId="urn:microsoft.com/office/officeart/2005/8/layout/list1"/>
    <dgm:cxn modelId="{0D4EEC37-39E8-4E68-BAFF-EC37E274B08B}" type="presParOf" srcId="{BF1C32A2-3C7B-4A91-A927-13D2916AB5C9}" destId="{CE5B9678-13BC-4DBA-8836-B8BF88520D94}" srcOrd="8" destOrd="0" presId="urn:microsoft.com/office/officeart/2005/8/layout/list1"/>
    <dgm:cxn modelId="{793EAC9B-AFCD-4ACE-8178-7C2480DD21B8}" type="presParOf" srcId="{CE5B9678-13BC-4DBA-8836-B8BF88520D94}" destId="{F17CBC67-0FEF-4068-8719-06040AC976F8}" srcOrd="0" destOrd="0" presId="urn:microsoft.com/office/officeart/2005/8/layout/list1"/>
    <dgm:cxn modelId="{C7743D10-F55D-48AF-AD78-839A5E9B14D5}" type="presParOf" srcId="{CE5B9678-13BC-4DBA-8836-B8BF88520D94}" destId="{511E4E13-9D65-47A2-8926-876C97D2E23D}" srcOrd="1" destOrd="0" presId="urn:microsoft.com/office/officeart/2005/8/layout/list1"/>
    <dgm:cxn modelId="{21D7BA1F-4FFD-4A65-99E4-31281B416C04}" type="presParOf" srcId="{BF1C32A2-3C7B-4A91-A927-13D2916AB5C9}" destId="{63500A1F-C9DB-454F-A026-164E59FE8352}" srcOrd="9" destOrd="0" presId="urn:microsoft.com/office/officeart/2005/8/layout/list1"/>
    <dgm:cxn modelId="{2FC7BFEC-5D59-49B1-B3FA-0EB34CC560D8}" type="presParOf" srcId="{BF1C32A2-3C7B-4A91-A927-13D2916AB5C9}" destId="{4FD28930-5E5B-4128-85A1-10786F5F3BCC}" srcOrd="10" destOrd="0" presId="urn:microsoft.com/office/officeart/2005/8/layout/list1"/>
    <dgm:cxn modelId="{809D8F24-B4A2-485E-87CF-E0E0B4D7137D}" type="presParOf" srcId="{BF1C32A2-3C7B-4A91-A927-13D2916AB5C9}" destId="{BEEB73DC-074C-4A42-B95E-07F1F3B6E1B8}" srcOrd="11" destOrd="0" presId="urn:microsoft.com/office/officeart/2005/8/layout/list1"/>
    <dgm:cxn modelId="{1057E982-AC33-4870-AA9A-5CD5831EB54B}" type="presParOf" srcId="{BF1C32A2-3C7B-4A91-A927-13D2916AB5C9}" destId="{4B83FDFF-FF02-498F-B47D-F15561750C3A}" srcOrd="12" destOrd="0" presId="urn:microsoft.com/office/officeart/2005/8/layout/list1"/>
    <dgm:cxn modelId="{C9AF6589-61AB-4A6B-A8A3-1E3D06CD6638}" type="presParOf" srcId="{4B83FDFF-FF02-498F-B47D-F15561750C3A}" destId="{04972850-439F-4A46-B8BD-FE508130DA05}" srcOrd="0" destOrd="0" presId="urn:microsoft.com/office/officeart/2005/8/layout/list1"/>
    <dgm:cxn modelId="{6141F493-35B7-4E1F-B5EC-417E1A892BFB}" type="presParOf" srcId="{4B83FDFF-FF02-498F-B47D-F15561750C3A}" destId="{EA8FE671-53AB-4E35-A8A4-1817E7E80285}" srcOrd="1" destOrd="0" presId="urn:microsoft.com/office/officeart/2005/8/layout/list1"/>
    <dgm:cxn modelId="{36406C2A-C9F0-4EDA-80D0-81BFC051D595}" type="presParOf" srcId="{BF1C32A2-3C7B-4A91-A927-13D2916AB5C9}" destId="{017A53B1-254A-4E6D-BB00-4071A65F800F}" srcOrd="13" destOrd="0" presId="urn:microsoft.com/office/officeart/2005/8/layout/list1"/>
    <dgm:cxn modelId="{01B8F2D9-2CC9-45CE-85EB-24B089DBF600}" type="presParOf" srcId="{BF1C32A2-3C7B-4A91-A927-13D2916AB5C9}" destId="{3A130430-C49B-44A0-AF7E-521A342A5AE6}" srcOrd="14" destOrd="0" presId="urn:microsoft.com/office/officeart/2005/8/layout/list1"/>
    <dgm:cxn modelId="{FCC001E8-39E6-4E90-9273-2F3045816A70}" type="presParOf" srcId="{BF1C32A2-3C7B-4A91-A927-13D2916AB5C9}" destId="{F9F242A4-8A9F-4E27-9F6C-524229C64609}" srcOrd="15" destOrd="0" presId="urn:microsoft.com/office/officeart/2005/8/layout/list1"/>
    <dgm:cxn modelId="{F42A21DD-1AF0-41F0-8B89-A6D10E0B1A4B}" type="presParOf" srcId="{BF1C32A2-3C7B-4A91-A927-13D2916AB5C9}" destId="{6667E929-80CF-4E70-B666-83E0B13EA9FF}" srcOrd="16" destOrd="0" presId="urn:microsoft.com/office/officeart/2005/8/layout/list1"/>
    <dgm:cxn modelId="{5CA240DC-42FB-4777-A6A7-4C84A58ADF41}" type="presParOf" srcId="{6667E929-80CF-4E70-B666-83E0B13EA9FF}" destId="{6C00BBF0-AC86-4B8D-A397-1E146C013DE7}" srcOrd="0" destOrd="0" presId="urn:microsoft.com/office/officeart/2005/8/layout/list1"/>
    <dgm:cxn modelId="{75C27049-DE3A-4102-882A-457E2A0873E6}" type="presParOf" srcId="{6667E929-80CF-4E70-B666-83E0B13EA9FF}" destId="{E3539194-A4A7-47D4-B659-5FCC2D37DB75}" srcOrd="1" destOrd="0" presId="urn:microsoft.com/office/officeart/2005/8/layout/list1"/>
    <dgm:cxn modelId="{3EE9BF71-0A7C-49FE-8994-02345CD7D3CC}" type="presParOf" srcId="{BF1C32A2-3C7B-4A91-A927-13D2916AB5C9}" destId="{6A578098-4AFA-48B7-8021-1D8322FEB49B}" srcOrd="17" destOrd="0" presId="urn:microsoft.com/office/officeart/2005/8/layout/list1"/>
    <dgm:cxn modelId="{3CB8801B-6782-4DF9-A574-9DBFACB090EE}" type="presParOf" srcId="{BF1C32A2-3C7B-4A91-A927-13D2916AB5C9}" destId="{7CA8CB91-54F8-4BF7-A6C3-DFF1296FF434}" srcOrd="18" destOrd="0" presId="urn:microsoft.com/office/officeart/2005/8/layout/list1"/>
    <dgm:cxn modelId="{44D02ADC-4097-4F62-B3A5-93A82220BFE8}" type="presParOf" srcId="{BF1C32A2-3C7B-4A91-A927-13D2916AB5C9}" destId="{E61AD578-1B56-4519-94EC-7344B7749C84}" srcOrd="19" destOrd="0" presId="urn:microsoft.com/office/officeart/2005/8/layout/list1"/>
    <dgm:cxn modelId="{C522EBB2-F6E0-4C48-A6F6-852C821D4066}" type="presParOf" srcId="{BF1C32A2-3C7B-4A91-A927-13D2916AB5C9}" destId="{132A0B12-4A10-48EE-BDD2-3828B54ACFF7}" srcOrd="20" destOrd="0" presId="urn:microsoft.com/office/officeart/2005/8/layout/list1"/>
    <dgm:cxn modelId="{CF3FD4ED-F2C8-4FD8-9AA5-7137176A85D3}" type="presParOf" srcId="{132A0B12-4A10-48EE-BDD2-3828B54ACFF7}" destId="{0A150837-D36D-4C1D-92B8-1780BB447A17}" srcOrd="0" destOrd="0" presId="urn:microsoft.com/office/officeart/2005/8/layout/list1"/>
    <dgm:cxn modelId="{7B44A1DD-54C2-4A1C-B378-90B30365AE51}" type="presParOf" srcId="{132A0B12-4A10-48EE-BDD2-3828B54ACFF7}" destId="{8FE379D4-7721-4A54-9E1C-113A93099439}" srcOrd="1" destOrd="0" presId="urn:microsoft.com/office/officeart/2005/8/layout/list1"/>
    <dgm:cxn modelId="{7B808549-4704-4A5F-9789-88F477D4F508}" type="presParOf" srcId="{BF1C32A2-3C7B-4A91-A927-13D2916AB5C9}" destId="{ABD57747-8FFF-49CE-A82C-CA8CD974213F}" srcOrd="21" destOrd="0" presId="urn:microsoft.com/office/officeart/2005/8/layout/list1"/>
    <dgm:cxn modelId="{C2C3654C-C021-491D-B8FF-1E51625844B0}" type="presParOf" srcId="{BF1C32A2-3C7B-4A91-A927-13D2916AB5C9}" destId="{9BC99237-1A43-47AC-AB52-A6E978DBAC60}" srcOrd="22" destOrd="0" presId="urn:microsoft.com/office/officeart/2005/8/layout/list1"/>
    <dgm:cxn modelId="{FCC0C31D-DAD5-4C18-B93E-4C97A12E69F7}" type="presParOf" srcId="{BF1C32A2-3C7B-4A91-A927-13D2916AB5C9}" destId="{AD1658CD-CC0D-4406-8FEE-D0CBDDC1AC45}" srcOrd="23" destOrd="0" presId="urn:microsoft.com/office/officeart/2005/8/layout/list1"/>
    <dgm:cxn modelId="{AED7C508-566A-4FBA-B949-9429D31ACA65}" type="presParOf" srcId="{BF1C32A2-3C7B-4A91-A927-13D2916AB5C9}" destId="{E80F8A0B-7086-4CF9-9C59-EF8327154A30}" srcOrd="24" destOrd="0" presId="urn:microsoft.com/office/officeart/2005/8/layout/list1"/>
    <dgm:cxn modelId="{D268ECB4-881F-4CF3-8479-035DEA3740A5}" type="presParOf" srcId="{E80F8A0B-7086-4CF9-9C59-EF8327154A30}" destId="{746890F1-C144-46E3-9D19-94A6D2761B57}" srcOrd="0" destOrd="0" presId="urn:microsoft.com/office/officeart/2005/8/layout/list1"/>
    <dgm:cxn modelId="{3538EEA0-E60B-4A9E-8BFE-659E4B3A7CAF}" type="presParOf" srcId="{E80F8A0B-7086-4CF9-9C59-EF8327154A30}" destId="{1335691E-49BD-4F93-9F80-5DDFA996FFDB}" srcOrd="1" destOrd="0" presId="urn:microsoft.com/office/officeart/2005/8/layout/list1"/>
    <dgm:cxn modelId="{0EC422A5-C863-4DE0-863A-03C41E4377A9}" type="presParOf" srcId="{BF1C32A2-3C7B-4A91-A927-13D2916AB5C9}" destId="{F778EA59-1DA9-4D1C-AB2A-83BAEB199627}" srcOrd="25" destOrd="0" presId="urn:microsoft.com/office/officeart/2005/8/layout/list1"/>
    <dgm:cxn modelId="{D03CB8F9-8B5A-4152-A285-6245038D1BD5}" type="presParOf" srcId="{BF1C32A2-3C7B-4A91-A927-13D2916AB5C9}" destId="{57469CA5-CC29-41CC-AD7F-9BD744C1FA7E}" srcOrd="26" destOrd="0" presId="urn:microsoft.com/office/officeart/2005/8/layout/list1"/>
    <dgm:cxn modelId="{CF1A4E1F-A1EA-46D8-9EC1-F70435267A5A}" type="presParOf" srcId="{BF1C32A2-3C7B-4A91-A927-13D2916AB5C9}" destId="{E5C13C26-67C3-4B19-BD10-35E8B27D443D}" srcOrd="27" destOrd="0" presId="urn:microsoft.com/office/officeart/2005/8/layout/list1"/>
    <dgm:cxn modelId="{88FE4D3E-1B3E-44E2-8093-F67B884685A6}" type="presParOf" srcId="{BF1C32A2-3C7B-4A91-A927-13D2916AB5C9}" destId="{CAA378C3-A45E-43E9-8E1E-74DC431B723C}" srcOrd="28" destOrd="0" presId="urn:microsoft.com/office/officeart/2005/8/layout/list1"/>
    <dgm:cxn modelId="{65E92921-2817-4003-9B10-8C8201B2F033}" type="presParOf" srcId="{CAA378C3-A45E-43E9-8E1E-74DC431B723C}" destId="{BA7F3A0B-B84C-4657-AE56-C10EE1CF80A1}" srcOrd="0" destOrd="0" presId="urn:microsoft.com/office/officeart/2005/8/layout/list1"/>
    <dgm:cxn modelId="{9B2FD213-67FB-4C8A-981A-503DEA4AB5AD}" type="presParOf" srcId="{CAA378C3-A45E-43E9-8E1E-74DC431B723C}" destId="{D83E9A35-9091-435A-A114-C06E607958DC}" srcOrd="1" destOrd="0" presId="urn:microsoft.com/office/officeart/2005/8/layout/list1"/>
    <dgm:cxn modelId="{AC24ADBF-50E9-4254-9F29-CD22E4A17705}" type="presParOf" srcId="{BF1C32A2-3C7B-4A91-A927-13D2916AB5C9}" destId="{FE4123A3-F58C-441A-BBBC-39550FC998EE}" srcOrd="29" destOrd="0" presId="urn:microsoft.com/office/officeart/2005/8/layout/list1"/>
    <dgm:cxn modelId="{D6D0C193-C787-4680-959A-9C37A0A9B1D2}" type="presParOf" srcId="{BF1C32A2-3C7B-4A91-A927-13D2916AB5C9}" destId="{02C63A3A-78F8-4666-8CB1-E5EB68C0FE2A}" srcOrd="3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971E0E-53AE-48BC-A17B-A20B43969CDF}">
      <dsp:nvSpPr>
        <dsp:cNvPr id="0" name=""/>
        <dsp:cNvSpPr/>
      </dsp:nvSpPr>
      <dsp:spPr>
        <a:xfrm rot="5400000">
          <a:off x="3082922" y="89867"/>
          <a:ext cx="1354827" cy="1178700"/>
        </a:xfrm>
        <a:prstGeom prst="hexagon">
          <a:avLst>
            <a:gd name="adj" fmla="val 25000"/>
            <a:gd name="vf" fmla="val 115470"/>
          </a:avLst>
        </a:prstGeom>
        <a:solidFill>
          <a:schemeClr val="accent5">
            <a:lumMod val="60000"/>
            <a:lumOff val="4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noProof="0" dirty="0"/>
            <a:t>Consumer’s preferences trends </a:t>
          </a:r>
        </a:p>
      </dsp:txBody>
      <dsp:txXfrm rot="-5400000">
        <a:off x="3354666" y="212931"/>
        <a:ext cx="811338" cy="932573"/>
      </dsp:txXfrm>
    </dsp:sp>
    <dsp:sp modelId="{E2CDB380-44FE-4A3C-9977-CB401FC6690F}">
      <dsp:nvSpPr>
        <dsp:cNvPr id="0" name=""/>
        <dsp:cNvSpPr/>
      </dsp:nvSpPr>
      <dsp:spPr>
        <a:xfrm>
          <a:off x="4385453" y="272769"/>
          <a:ext cx="1511987" cy="812896"/>
        </a:xfrm>
        <a:prstGeom prst="rect">
          <a:avLst/>
        </a:prstGeom>
        <a:noFill/>
        <a:ln>
          <a:noFill/>
        </a:ln>
        <a:effectLst/>
      </dsp:spPr>
      <dsp:style>
        <a:lnRef idx="0">
          <a:scrgbClr r="0" g="0" b="0"/>
        </a:lnRef>
        <a:fillRef idx="0">
          <a:scrgbClr r="0" g="0" b="0"/>
        </a:fillRef>
        <a:effectRef idx="0">
          <a:scrgbClr r="0" g="0" b="0"/>
        </a:effectRef>
        <a:fontRef idx="minor"/>
      </dsp:style>
    </dsp:sp>
    <dsp:sp modelId="{B6BA7FDC-BE03-4FC1-A460-A74505B49E23}">
      <dsp:nvSpPr>
        <dsp:cNvPr id="0" name=""/>
        <dsp:cNvSpPr/>
      </dsp:nvSpPr>
      <dsp:spPr>
        <a:xfrm rot="5400000">
          <a:off x="1809926" y="89867"/>
          <a:ext cx="1354827" cy="1178700"/>
        </a:xfrm>
        <a:prstGeom prst="hexagon">
          <a:avLst>
            <a:gd name="adj" fmla="val 25000"/>
            <a:gd name="vf" fmla="val 115470"/>
          </a:avLst>
        </a:prstGeom>
        <a:solidFill>
          <a:schemeClr val="accent5">
            <a:lumMod val="60000"/>
            <a:lumOff val="4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n-US" sz="3600" kern="1200" dirty="0"/>
        </a:p>
      </dsp:txBody>
      <dsp:txXfrm rot="-5400000">
        <a:off x="2081670" y="212931"/>
        <a:ext cx="811338" cy="932573"/>
      </dsp:txXfrm>
    </dsp:sp>
    <dsp:sp modelId="{D4C59E62-FA36-44F7-992A-6463FE0CAD33}">
      <dsp:nvSpPr>
        <dsp:cNvPr id="0" name=""/>
        <dsp:cNvSpPr/>
      </dsp:nvSpPr>
      <dsp:spPr>
        <a:xfrm rot="5400000">
          <a:off x="2443985" y="1239845"/>
          <a:ext cx="1354827" cy="1178700"/>
        </a:xfrm>
        <a:prstGeom prst="hexagon">
          <a:avLst>
            <a:gd name="adj" fmla="val 25000"/>
            <a:gd name="vf" fmla="val 115470"/>
          </a:avLst>
        </a:prstGeom>
        <a:solidFill>
          <a:schemeClr val="accent5">
            <a:lumMod val="60000"/>
            <a:lumOff val="4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noProof="0" dirty="0"/>
            <a:t>Healthy lifestyles </a:t>
          </a:r>
        </a:p>
      </dsp:txBody>
      <dsp:txXfrm rot="-5400000">
        <a:off x="2715729" y="1362909"/>
        <a:ext cx="811338" cy="932573"/>
      </dsp:txXfrm>
    </dsp:sp>
    <dsp:sp modelId="{FA0881C6-28B2-43C1-9C8B-2380A572857A}">
      <dsp:nvSpPr>
        <dsp:cNvPr id="0" name=""/>
        <dsp:cNvSpPr/>
      </dsp:nvSpPr>
      <dsp:spPr>
        <a:xfrm>
          <a:off x="1020061" y="1422747"/>
          <a:ext cx="1463214" cy="812896"/>
        </a:xfrm>
        <a:prstGeom prst="rect">
          <a:avLst/>
        </a:prstGeom>
        <a:noFill/>
        <a:ln>
          <a:noFill/>
        </a:ln>
        <a:effectLst/>
      </dsp:spPr>
      <dsp:style>
        <a:lnRef idx="0">
          <a:scrgbClr r="0" g="0" b="0"/>
        </a:lnRef>
        <a:fillRef idx="0">
          <a:scrgbClr r="0" g="0" b="0"/>
        </a:fillRef>
        <a:effectRef idx="0">
          <a:scrgbClr r="0" g="0" b="0"/>
        </a:effectRef>
        <a:fontRef idx="minor"/>
      </dsp:style>
    </dsp:sp>
    <dsp:sp modelId="{60A95A75-7FC6-496D-88AE-3500EF158125}">
      <dsp:nvSpPr>
        <dsp:cNvPr id="0" name=""/>
        <dsp:cNvSpPr/>
      </dsp:nvSpPr>
      <dsp:spPr>
        <a:xfrm rot="5400000">
          <a:off x="3716981" y="1239845"/>
          <a:ext cx="1354827" cy="1178700"/>
        </a:xfrm>
        <a:prstGeom prst="hexagon">
          <a:avLst>
            <a:gd name="adj" fmla="val 25000"/>
            <a:gd name="vf" fmla="val 115470"/>
          </a:avLst>
        </a:prstGeom>
        <a:solidFill>
          <a:schemeClr val="accent5">
            <a:lumMod val="60000"/>
            <a:lumOff val="4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n-US" sz="3600" kern="1200"/>
        </a:p>
      </dsp:txBody>
      <dsp:txXfrm rot="-5400000">
        <a:off x="3988725" y="1362909"/>
        <a:ext cx="811338" cy="932573"/>
      </dsp:txXfrm>
    </dsp:sp>
    <dsp:sp modelId="{F0776CC3-A5EA-4542-9890-A9F2DB3BBD89}">
      <dsp:nvSpPr>
        <dsp:cNvPr id="0" name=""/>
        <dsp:cNvSpPr/>
      </dsp:nvSpPr>
      <dsp:spPr>
        <a:xfrm rot="5400000">
          <a:off x="3082922" y="2389823"/>
          <a:ext cx="1354827" cy="1178700"/>
        </a:xfrm>
        <a:prstGeom prst="hexagon">
          <a:avLst>
            <a:gd name="adj" fmla="val 25000"/>
            <a:gd name="vf" fmla="val 115470"/>
          </a:avLst>
        </a:prstGeom>
        <a:solidFill>
          <a:schemeClr val="accent5">
            <a:lumMod val="60000"/>
            <a:lumOff val="4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noProof="0" dirty="0"/>
            <a:t>Convenience food, small portions, indulgent food </a:t>
          </a:r>
        </a:p>
      </dsp:txBody>
      <dsp:txXfrm rot="-5400000">
        <a:off x="3354666" y="2512887"/>
        <a:ext cx="811338" cy="932573"/>
      </dsp:txXfrm>
    </dsp:sp>
    <dsp:sp modelId="{181C20FE-A346-4AFB-9BBC-4E4120CA04DE}">
      <dsp:nvSpPr>
        <dsp:cNvPr id="0" name=""/>
        <dsp:cNvSpPr/>
      </dsp:nvSpPr>
      <dsp:spPr>
        <a:xfrm>
          <a:off x="4385453" y="2572725"/>
          <a:ext cx="1511987" cy="812896"/>
        </a:xfrm>
        <a:prstGeom prst="rect">
          <a:avLst/>
        </a:prstGeom>
        <a:noFill/>
        <a:ln>
          <a:noFill/>
        </a:ln>
        <a:effectLst/>
      </dsp:spPr>
      <dsp:style>
        <a:lnRef idx="0">
          <a:scrgbClr r="0" g="0" b="0"/>
        </a:lnRef>
        <a:fillRef idx="0">
          <a:scrgbClr r="0" g="0" b="0"/>
        </a:fillRef>
        <a:effectRef idx="0">
          <a:scrgbClr r="0" g="0" b="0"/>
        </a:effectRef>
        <a:fontRef idx="minor"/>
      </dsp:style>
    </dsp:sp>
    <dsp:sp modelId="{561BC16C-070C-4D11-9AE7-42F4D3177126}">
      <dsp:nvSpPr>
        <dsp:cNvPr id="0" name=""/>
        <dsp:cNvSpPr/>
      </dsp:nvSpPr>
      <dsp:spPr>
        <a:xfrm rot="5400000">
          <a:off x="1809926" y="2389823"/>
          <a:ext cx="1354827" cy="1178700"/>
        </a:xfrm>
        <a:prstGeom prst="hexagon">
          <a:avLst>
            <a:gd name="adj" fmla="val 25000"/>
            <a:gd name="vf" fmla="val 115470"/>
          </a:avLst>
        </a:prstGeom>
        <a:solidFill>
          <a:schemeClr val="accent5">
            <a:lumMod val="60000"/>
            <a:lumOff val="4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n-US" sz="3600" kern="1200"/>
        </a:p>
      </dsp:txBody>
      <dsp:txXfrm rot="-5400000">
        <a:off x="2081670" y="2512887"/>
        <a:ext cx="811338" cy="932573"/>
      </dsp:txXfrm>
    </dsp:sp>
    <dsp:sp modelId="{2E0FE5BB-3A28-4305-9BAA-F1C9A412CE36}">
      <dsp:nvSpPr>
        <dsp:cNvPr id="0" name=""/>
        <dsp:cNvSpPr/>
      </dsp:nvSpPr>
      <dsp:spPr>
        <a:xfrm rot="5400000">
          <a:off x="2443985" y="3539801"/>
          <a:ext cx="1354827" cy="1178700"/>
        </a:xfrm>
        <a:prstGeom prst="hexagon">
          <a:avLst>
            <a:gd name="adj" fmla="val 25000"/>
            <a:gd name="vf" fmla="val 115470"/>
          </a:avLst>
        </a:prstGeom>
        <a:solidFill>
          <a:schemeClr val="accent5">
            <a:lumMod val="60000"/>
            <a:lumOff val="4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s-CO" sz="1000" kern="1200" noProof="0" dirty="0"/>
            <a:t>Wide </a:t>
          </a:r>
          <a:r>
            <a:rPr lang="es-CO" sz="1000" kern="1200" noProof="0" dirty="0" err="1"/>
            <a:t>offer</a:t>
          </a:r>
          <a:r>
            <a:rPr lang="es-CO" sz="1000" kern="1200" noProof="0" dirty="0"/>
            <a:t> </a:t>
          </a:r>
          <a:r>
            <a:rPr lang="es-CO" sz="1000" kern="1200" noProof="0" dirty="0" err="1"/>
            <a:t>of</a:t>
          </a:r>
          <a:r>
            <a:rPr lang="es-CO" sz="1000" kern="1200" noProof="0" dirty="0"/>
            <a:t> </a:t>
          </a:r>
          <a:r>
            <a:rPr lang="es-CO" sz="1000" kern="1200" noProof="0" dirty="0" err="1"/>
            <a:t>food</a:t>
          </a:r>
          <a:r>
            <a:rPr lang="es-CO" sz="1000" kern="1200" noProof="0" dirty="0"/>
            <a:t> </a:t>
          </a:r>
          <a:r>
            <a:rPr lang="es-CO" sz="1000" kern="1200" noProof="0" dirty="0" err="1"/>
            <a:t>products</a:t>
          </a:r>
          <a:endParaRPr lang="en-US" sz="1000" kern="1200" noProof="0" dirty="0"/>
        </a:p>
      </dsp:txBody>
      <dsp:txXfrm rot="-5400000">
        <a:off x="2715729" y="3662865"/>
        <a:ext cx="811338" cy="932573"/>
      </dsp:txXfrm>
    </dsp:sp>
    <dsp:sp modelId="{55EFD7F7-A209-404F-A22C-BF62821C3653}">
      <dsp:nvSpPr>
        <dsp:cNvPr id="0" name=""/>
        <dsp:cNvSpPr/>
      </dsp:nvSpPr>
      <dsp:spPr>
        <a:xfrm>
          <a:off x="1020061" y="3722702"/>
          <a:ext cx="1463214" cy="812896"/>
        </a:xfrm>
        <a:prstGeom prst="rect">
          <a:avLst/>
        </a:prstGeom>
        <a:noFill/>
        <a:ln>
          <a:noFill/>
        </a:ln>
        <a:effectLst/>
      </dsp:spPr>
      <dsp:style>
        <a:lnRef idx="0">
          <a:scrgbClr r="0" g="0" b="0"/>
        </a:lnRef>
        <a:fillRef idx="0">
          <a:scrgbClr r="0" g="0" b="0"/>
        </a:fillRef>
        <a:effectRef idx="0">
          <a:scrgbClr r="0" g="0" b="0"/>
        </a:effectRef>
        <a:fontRef idx="minor"/>
      </dsp:style>
    </dsp:sp>
    <dsp:sp modelId="{D4997921-906F-4EDA-809E-D3C8CB121CE3}">
      <dsp:nvSpPr>
        <dsp:cNvPr id="0" name=""/>
        <dsp:cNvSpPr/>
      </dsp:nvSpPr>
      <dsp:spPr>
        <a:xfrm rot="5400000">
          <a:off x="3716981" y="3539801"/>
          <a:ext cx="1354827" cy="1178700"/>
        </a:xfrm>
        <a:prstGeom prst="hexagon">
          <a:avLst>
            <a:gd name="adj" fmla="val 25000"/>
            <a:gd name="vf" fmla="val 11547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n-US" sz="3600" kern="1200"/>
        </a:p>
      </dsp:txBody>
      <dsp:txXfrm rot="-5400000">
        <a:off x="3988725" y="3662865"/>
        <a:ext cx="811338" cy="932573"/>
      </dsp:txXfrm>
    </dsp:sp>
    <dsp:sp modelId="{096F8DC5-AF3E-4886-ABA9-362FF28B1CE9}">
      <dsp:nvSpPr>
        <dsp:cNvPr id="0" name=""/>
        <dsp:cNvSpPr/>
      </dsp:nvSpPr>
      <dsp:spPr>
        <a:xfrm rot="5400000">
          <a:off x="3739328" y="3534991"/>
          <a:ext cx="1354827" cy="1178700"/>
        </a:xfrm>
        <a:prstGeom prst="hexagon">
          <a:avLst>
            <a:gd name="adj" fmla="val 25000"/>
            <a:gd name="vf" fmla="val 115470"/>
          </a:avLst>
        </a:prstGeom>
        <a:solidFill>
          <a:schemeClr val="accent5">
            <a:lumMod val="60000"/>
            <a:lumOff val="4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noProof="0" dirty="0"/>
            <a:t>Growth continued of snack Industry</a:t>
          </a:r>
        </a:p>
      </dsp:txBody>
      <dsp:txXfrm rot="-5400000">
        <a:off x="4011072" y="3658055"/>
        <a:ext cx="811338" cy="932573"/>
      </dsp:txXfrm>
    </dsp:sp>
    <dsp:sp modelId="{0C260A9F-8E5A-4538-8672-B604D90063C2}">
      <dsp:nvSpPr>
        <dsp:cNvPr id="0" name=""/>
        <dsp:cNvSpPr/>
      </dsp:nvSpPr>
      <dsp:spPr>
        <a:xfrm>
          <a:off x="4385453" y="4872680"/>
          <a:ext cx="1511987" cy="812896"/>
        </a:xfrm>
        <a:prstGeom prst="rect">
          <a:avLst/>
        </a:prstGeom>
        <a:noFill/>
        <a:ln>
          <a:noFill/>
        </a:ln>
        <a:effectLst/>
      </dsp:spPr>
      <dsp:style>
        <a:lnRef idx="0">
          <a:scrgbClr r="0" g="0" b="0"/>
        </a:lnRef>
        <a:fillRef idx="0">
          <a:scrgbClr r="0" g="0" b="0"/>
        </a:fillRef>
        <a:effectRef idx="0">
          <a:scrgbClr r="0" g="0" b="0"/>
        </a:effectRef>
        <a:fontRef idx="minor"/>
      </dsp:style>
    </dsp:sp>
    <dsp:sp modelId="{6057C95E-85B0-4202-9C2B-4763FD36743D}">
      <dsp:nvSpPr>
        <dsp:cNvPr id="0" name=""/>
        <dsp:cNvSpPr/>
      </dsp:nvSpPr>
      <dsp:spPr>
        <a:xfrm rot="5400000">
          <a:off x="4313992" y="2380204"/>
          <a:ext cx="1354827" cy="1178700"/>
        </a:xfrm>
        <a:prstGeom prst="hexagon">
          <a:avLst>
            <a:gd name="adj" fmla="val 25000"/>
            <a:gd name="vf" fmla="val 115470"/>
          </a:avLst>
        </a:prstGeom>
        <a:solidFill>
          <a:schemeClr val="accent5">
            <a:lumMod val="60000"/>
            <a:lumOff val="4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r>
            <a:rPr lang="es-CO" sz="1000" kern="1200" dirty="0" err="1"/>
            <a:t>Market</a:t>
          </a:r>
          <a:r>
            <a:rPr lang="es-CO" sz="1000" kern="1200" dirty="0"/>
            <a:t> </a:t>
          </a:r>
          <a:r>
            <a:rPr lang="es-CO" sz="1000" kern="1200" dirty="0" err="1"/>
            <a:t>survey</a:t>
          </a:r>
          <a:r>
            <a:rPr lang="es-CO" sz="1000" kern="1200" dirty="0"/>
            <a:t> </a:t>
          </a:r>
          <a:endParaRPr lang="en-US" sz="1000" kern="1200" dirty="0"/>
        </a:p>
      </dsp:txBody>
      <dsp:txXfrm rot="-5400000">
        <a:off x="4585736" y="2503268"/>
        <a:ext cx="811338" cy="93257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92EF66-B094-46FF-A7F5-1D6C913E74B9}">
      <dsp:nvSpPr>
        <dsp:cNvPr id="0" name=""/>
        <dsp:cNvSpPr/>
      </dsp:nvSpPr>
      <dsp:spPr>
        <a:xfrm>
          <a:off x="0" y="688649"/>
          <a:ext cx="1353574" cy="226800"/>
        </a:xfrm>
        <a:prstGeom prst="rect">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D031536-6B88-4B33-B8AF-5F046188F027}">
      <dsp:nvSpPr>
        <dsp:cNvPr id="0" name=""/>
        <dsp:cNvSpPr/>
      </dsp:nvSpPr>
      <dsp:spPr>
        <a:xfrm>
          <a:off x="67678" y="555809"/>
          <a:ext cx="947502" cy="265680"/>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813" tIns="0" rIns="35813" bIns="0" numCol="1" spcCol="1270" anchor="ctr" anchorCtr="0">
          <a:noAutofit/>
        </a:bodyPr>
        <a:lstStyle/>
        <a:p>
          <a:pPr lvl="0" algn="l" defTabSz="400050">
            <a:lnSpc>
              <a:spcPct val="90000"/>
            </a:lnSpc>
            <a:spcBef>
              <a:spcPct val="0"/>
            </a:spcBef>
            <a:spcAft>
              <a:spcPct val="35000"/>
            </a:spcAft>
          </a:pPr>
          <a:r>
            <a:rPr lang="es-CO" sz="900" kern="1200" dirty="0"/>
            <a:t>LIKERT SCALE</a:t>
          </a:r>
          <a:endParaRPr lang="en-US" sz="900" kern="1200" dirty="0"/>
        </a:p>
      </dsp:txBody>
      <dsp:txXfrm>
        <a:off x="80647" y="568778"/>
        <a:ext cx="921564" cy="239742"/>
      </dsp:txXfrm>
    </dsp:sp>
    <dsp:sp modelId="{BCCF14AA-0226-4AC3-A877-B237A1857AAF}">
      <dsp:nvSpPr>
        <dsp:cNvPr id="0" name=""/>
        <dsp:cNvSpPr/>
      </dsp:nvSpPr>
      <dsp:spPr>
        <a:xfrm>
          <a:off x="0" y="1096889"/>
          <a:ext cx="1353574" cy="226800"/>
        </a:xfrm>
        <a:prstGeom prst="rect">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8F99EB0-DDD0-4858-B4C6-AECE3C77987D}">
      <dsp:nvSpPr>
        <dsp:cNvPr id="0" name=""/>
        <dsp:cNvSpPr/>
      </dsp:nvSpPr>
      <dsp:spPr>
        <a:xfrm>
          <a:off x="67678" y="964049"/>
          <a:ext cx="947502" cy="265680"/>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813" tIns="0" rIns="35813" bIns="0" numCol="1" spcCol="1270" anchor="ctr" anchorCtr="0">
          <a:noAutofit/>
        </a:bodyPr>
        <a:lstStyle/>
        <a:p>
          <a:pPr lvl="0" algn="l" defTabSz="400050">
            <a:lnSpc>
              <a:spcPct val="90000"/>
            </a:lnSpc>
            <a:spcBef>
              <a:spcPct val="0"/>
            </a:spcBef>
            <a:spcAft>
              <a:spcPct val="35000"/>
            </a:spcAft>
          </a:pPr>
          <a:r>
            <a:rPr lang="es-CO" sz="900" kern="1200" dirty="0"/>
            <a:t>7. </a:t>
          </a:r>
          <a:r>
            <a:rPr lang="es-CO" sz="900" kern="1200" dirty="0" err="1"/>
            <a:t>Very</a:t>
          </a:r>
          <a:r>
            <a:rPr lang="es-CO" sz="900" kern="1200" dirty="0"/>
            <a:t> </a:t>
          </a:r>
          <a:r>
            <a:rPr lang="es-CO" sz="900" kern="1200" dirty="0" err="1"/>
            <a:t>important</a:t>
          </a:r>
          <a:endParaRPr lang="en-US" sz="900" kern="1200" dirty="0"/>
        </a:p>
      </dsp:txBody>
      <dsp:txXfrm>
        <a:off x="80647" y="977018"/>
        <a:ext cx="921564" cy="239742"/>
      </dsp:txXfrm>
    </dsp:sp>
    <dsp:sp modelId="{4FD28930-5E5B-4128-85A1-10786F5F3BCC}">
      <dsp:nvSpPr>
        <dsp:cNvPr id="0" name=""/>
        <dsp:cNvSpPr/>
      </dsp:nvSpPr>
      <dsp:spPr>
        <a:xfrm>
          <a:off x="0" y="1505129"/>
          <a:ext cx="1353574" cy="226800"/>
        </a:xfrm>
        <a:prstGeom prst="rect">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11E4E13-9D65-47A2-8926-876C97D2E23D}">
      <dsp:nvSpPr>
        <dsp:cNvPr id="0" name=""/>
        <dsp:cNvSpPr/>
      </dsp:nvSpPr>
      <dsp:spPr>
        <a:xfrm>
          <a:off x="67678" y="1372289"/>
          <a:ext cx="947502" cy="265680"/>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813" tIns="0" rIns="35813" bIns="0" numCol="1" spcCol="1270" anchor="ctr" anchorCtr="0">
          <a:noAutofit/>
        </a:bodyPr>
        <a:lstStyle/>
        <a:p>
          <a:pPr lvl="0" algn="l" defTabSz="400050">
            <a:lnSpc>
              <a:spcPct val="90000"/>
            </a:lnSpc>
            <a:spcBef>
              <a:spcPct val="0"/>
            </a:spcBef>
            <a:spcAft>
              <a:spcPct val="35000"/>
            </a:spcAft>
          </a:pPr>
          <a:r>
            <a:rPr lang="es-CO" sz="900" kern="1200" dirty="0"/>
            <a:t>6….</a:t>
          </a:r>
          <a:endParaRPr lang="en-US" sz="900" kern="1200" dirty="0"/>
        </a:p>
      </dsp:txBody>
      <dsp:txXfrm>
        <a:off x="80647" y="1385258"/>
        <a:ext cx="921564" cy="239742"/>
      </dsp:txXfrm>
    </dsp:sp>
    <dsp:sp modelId="{3A130430-C49B-44A0-AF7E-521A342A5AE6}">
      <dsp:nvSpPr>
        <dsp:cNvPr id="0" name=""/>
        <dsp:cNvSpPr/>
      </dsp:nvSpPr>
      <dsp:spPr>
        <a:xfrm>
          <a:off x="0" y="1913369"/>
          <a:ext cx="1353574" cy="226800"/>
        </a:xfrm>
        <a:prstGeom prst="rect">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A8FE671-53AB-4E35-A8A4-1817E7E80285}">
      <dsp:nvSpPr>
        <dsp:cNvPr id="0" name=""/>
        <dsp:cNvSpPr/>
      </dsp:nvSpPr>
      <dsp:spPr>
        <a:xfrm>
          <a:off x="67678" y="1780529"/>
          <a:ext cx="947502" cy="265680"/>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813" tIns="0" rIns="35813" bIns="0" numCol="1" spcCol="1270" anchor="ctr" anchorCtr="0">
          <a:noAutofit/>
        </a:bodyPr>
        <a:lstStyle/>
        <a:p>
          <a:pPr lvl="0" algn="l" defTabSz="400050">
            <a:lnSpc>
              <a:spcPct val="90000"/>
            </a:lnSpc>
            <a:spcBef>
              <a:spcPct val="0"/>
            </a:spcBef>
            <a:spcAft>
              <a:spcPct val="35000"/>
            </a:spcAft>
          </a:pPr>
          <a:r>
            <a:rPr lang="es-CO" sz="900" kern="1200" dirty="0"/>
            <a:t>5….</a:t>
          </a:r>
          <a:endParaRPr lang="en-US" sz="900" kern="1200" dirty="0"/>
        </a:p>
      </dsp:txBody>
      <dsp:txXfrm>
        <a:off x="80647" y="1793498"/>
        <a:ext cx="921564" cy="239742"/>
      </dsp:txXfrm>
    </dsp:sp>
    <dsp:sp modelId="{7CA8CB91-54F8-4BF7-A6C3-DFF1296FF434}">
      <dsp:nvSpPr>
        <dsp:cNvPr id="0" name=""/>
        <dsp:cNvSpPr/>
      </dsp:nvSpPr>
      <dsp:spPr>
        <a:xfrm>
          <a:off x="0" y="2321609"/>
          <a:ext cx="1353574" cy="226800"/>
        </a:xfrm>
        <a:prstGeom prst="rect">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3539194-A4A7-47D4-B659-5FCC2D37DB75}">
      <dsp:nvSpPr>
        <dsp:cNvPr id="0" name=""/>
        <dsp:cNvSpPr/>
      </dsp:nvSpPr>
      <dsp:spPr>
        <a:xfrm>
          <a:off x="67678" y="2188769"/>
          <a:ext cx="947502" cy="265680"/>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813" tIns="0" rIns="35813" bIns="0" numCol="1" spcCol="1270" anchor="ctr" anchorCtr="0">
          <a:noAutofit/>
        </a:bodyPr>
        <a:lstStyle/>
        <a:p>
          <a:pPr lvl="0" algn="l" defTabSz="400050">
            <a:lnSpc>
              <a:spcPct val="90000"/>
            </a:lnSpc>
            <a:spcBef>
              <a:spcPct val="0"/>
            </a:spcBef>
            <a:spcAft>
              <a:spcPct val="35000"/>
            </a:spcAft>
          </a:pPr>
          <a:r>
            <a:rPr lang="es-CO" sz="900" kern="1200" dirty="0"/>
            <a:t>4….</a:t>
          </a:r>
          <a:endParaRPr lang="en-US" sz="900" kern="1200" dirty="0"/>
        </a:p>
      </dsp:txBody>
      <dsp:txXfrm>
        <a:off x="80647" y="2201738"/>
        <a:ext cx="921564" cy="239742"/>
      </dsp:txXfrm>
    </dsp:sp>
    <dsp:sp modelId="{9BC99237-1A43-47AC-AB52-A6E978DBAC60}">
      <dsp:nvSpPr>
        <dsp:cNvPr id="0" name=""/>
        <dsp:cNvSpPr/>
      </dsp:nvSpPr>
      <dsp:spPr>
        <a:xfrm>
          <a:off x="0" y="2729849"/>
          <a:ext cx="1353574" cy="226800"/>
        </a:xfrm>
        <a:prstGeom prst="rect">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FE379D4-7721-4A54-9E1C-113A93099439}">
      <dsp:nvSpPr>
        <dsp:cNvPr id="0" name=""/>
        <dsp:cNvSpPr/>
      </dsp:nvSpPr>
      <dsp:spPr>
        <a:xfrm>
          <a:off x="67678" y="2597009"/>
          <a:ext cx="947502" cy="265680"/>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813" tIns="0" rIns="35813" bIns="0" numCol="1" spcCol="1270" anchor="ctr" anchorCtr="0">
          <a:noAutofit/>
        </a:bodyPr>
        <a:lstStyle/>
        <a:p>
          <a:pPr lvl="0" algn="l" defTabSz="400050">
            <a:lnSpc>
              <a:spcPct val="90000"/>
            </a:lnSpc>
            <a:spcBef>
              <a:spcPct val="0"/>
            </a:spcBef>
            <a:spcAft>
              <a:spcPct val="35000"/>
            </a:spcAft>
          </a:pPr>
          <a:r>
            <a:rPr lang="es-CO" sz="900" kern="1200" dirty="0"/>
            <a:t>3….</a:t>
          </a:r>
          <a:endParaRPr lang="en-US" sz="900" kern="1200" dirty="0"/>
        </a:p>
      </dsp:txBody>
      <dsp:txXfrm>
        <a:off x="80647" y="2609978"/>
        <a:ext cx="921564" cy="239742"/>
      </dsp:txXfrm>
    </dsp:sp>
    <dsp:sp modelId="{57469CA5-CC29-41CC-AD7F-9BD744C1FA7E}">
      <dsp:nvSpPr>
        <dsp:cNvPr id="0" name=""/>
        <dsp:cNvSpPr/>
      </dsp:nvSpPr>
      <dsp:spPr>
        <a:xfrm>
          <a:off x="0" y="3138089"/>
          <a:ext cx="1353574" cy="226800"/>
        </a:xfrm>
        <a:prstGeom prst="rect">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335691E-49BD-4F93-9F80-5DDFA996FFDB}">
      <dsp:nvSpPr>
        <dsp:cNvPr id="0" name=""/>
        <dsp:cNvSpPr/>
      </dsp:nvSpPr>
      <dsp:spPr>
        <a:xfrm>
          <a:off x="67678" y="3005249"/>
          <a:ext cx="947502" cy="265680"/>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813" tIns="0" rIns="35813" bIns="0" numCol="1" spcCol="1270" anchor="ctr" anchorCtr="0">
          <a:noAutofit/>
        </a:bodyPr>
        <a:lstStyle/>
        <a:p>
          <a:pPr lvl="0" algn="l" defTabSz="400050">
            <a:lnSpc>
              <a:spcPct val="90000"/>
            </a:lnSpc>
            <a:spcBef>
              <a:spcPct val="0"/>
            </a:spcBef>
            <a:spcAft>
              <a:spcPct val="35000"/>
            </a:spcAft>
          </a:pPr>
          <a:r>
            <a:rPr lang="es-CO" sz="900" kern="1200" dirty="0"/>
            <a:t>2….</a:t>
          </a:r>
          <a:endParaRPr lang="en-US" sz="900" kern="1200" dirty="0"/>
        </a:p>
      </dsp:txBody>
      <dsp:txXfrm>
        <a:off x="80647" y="3018218"/>
        <a:ext cx="921564" cy="239742"/>
      </dsp:txXfrm>
    </dsp:sp>
    <dsp:sp modelId="{02C63A3A-78F8-4666-8CB1-E5EB68C0FE2A}">
      <dsp:nvSpPr>
        <dsp:cNvPr id="0" name=""/>
        <dsp:cNvSpPr/>
      </dsp:nvSpPr>
      <dsp:spPr>
        <a:xfrm>
          <a:off x="0" y="3546329"/>
          <a:ext cx="1353574" cy="226800"/>
        </a:xfrm>
        <a:prstGeom prst="rect">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83E9A35-9091-435A-A114-C06E607958DC}">
      <dsp:nvSpPr>
        <dsp:cNvPr id="0" name=""/>
        <dsp:cNvSpPr/>
      </dsp:nvSpPr>
      <dsp:spPr>
        <a:xfrm>
          <a:off x="67678" y="3413489"/>
          <a:ext cx="947502" cy="265680"/>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813" tIns="0" rIns="35813" bIns="0" numCol="1" spcCol="1270" anchor="ctr" anchorCtr="0">
          <a:noAutofit/>
        </a:bodyPr>
        <a:lstStyle/>
        <a:p>
          <a:pPr lvl="0" algn="l" defTabSz="400050">
            <a:lnSpc>
              <a:spcPct val="90000"/>
            </a:lnSpc>
            <a:spcBef>
              <a:spcPct val="0"/>
            </a:spcBef>
            <a:spcAft>
              <a:spcPct val="35000"/>
            </a:spcAft>
          </a:pPr>
          <a:r>
            <a:rPr lang="es-CO" sz="900" kern="1200" dirty="0"/>
            <a:t>1. </a:t>
          </a:r>
          <a:r>
            <a:rPr lang="es-CO" sz="900" kern="1200" dirty="0" err="1"/>
            <a:t>Not</a:t>
          </a:r>
          <a:r>
            <a:rPr lang="es-CO" sz="900" kern="1200" dirty="0"/>
            <a:t> </a:t>
          </a:r>
          <a:r>
            <a:rPr lang="es-CO" sz="900" kern="1200" dirty="0" err="1"/>
            <a:t>important</a:t>
          </a:r>
          <a:endParaRPr lang="en-US" sz="900" kern="1200" dirty="0"/>
        </a:p>
      </dsp:txBody>
      <dsp:txXfrm>
        <a:off x="80647" y="3426458"/>
        <a:ext cx="921564" cy="239742"/>
      </dsp:txXfrm>
    </dsp:sp>
  </dsp:spTree>
</dsp:drawing>
</file>

<file path=ppt/diagrams/layout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46AC29-08E3-4E4E-B770-5519C783D2E7}" type="datetimeFigureOut">
              <a:rPr lang="es-ES" smtClean="0"/>
              <a:t>10/11/2020</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3AA6E4-1B0D-4C66-8119-738EF3795BB9}" type="slidenum">
              <a:rPr lang="es-ES" smtClean="0"/>
              <a:t>‹Nº›</a:t>
            </a:fld>
            <a:endParaRPr lang="es-ES"/>
          </a:p>
        </p:txBody>
      </p:sp>
    </p:spTree>
    <p:extLst>
      <p:ext uri="{BB962C8B-B14F-4D97-AF65-F5344CB8AC3E}">
        <p14:creationId xmlns:p14="http://schemas.microsoft.com/office/powerpoint/2010/main" val="31809844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0D3AA6E4-1B0D-4C66-8119-738EF3795BB9}" type="slidenum">
              <a:rPr lang="es-ES" smtClean="0"/>
              <a:t>6</a:t>
            </a:fld>
            <a:endParaRPr lang="es-ES"/>
          </a:p>
        </p:txBody>
      </p:sp>
    </p:spTree>
    <p:extLst>
      <p:ext uri="{BB962C8B-B14F-4D97-AF65-F5344CB8AC3E}">
        <p14:creationId xmlns:p14="http://schemas.microsoft.com/office/powerpoint/2010/main" val="36724765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0D3AA6E4-1B0D-4C66-8119-738EF3795BB9}" type="slidenum">
              <a:rPr lang="es-ES" smtClean="0"/>
              <a:t>11</a:t>
            </a:fld>
            <a:endParaRPr lang="es-ES"/>
          </a:p>
        </p:txBody>
      </p:sp>
    </p:spTree>
    <p:extLst>
      <p:ext uri="{BB962C8B-B14F-4D97-AF65-F5344CB8AC3E}">
        <p14:creationId xmlns:p14="http://schemas.microsoft.com/office/powerpoint/2010/main" val="16390620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976678F4-9D7B-6848-B0CB-1CD3A9DB0FA6}" type="datetimeFigureOut">
              <a:rPr lang="es-ES" smtClean="0"/>
              <a:t>10/11/2020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24D36C0F-A422-3A49-9AA7-0967116AD61E}" type="slidenum">
              <a:rPr lang="es-ES" smtClean="0"/>
              <a:t>‹Nº›</a:t>
            </a:fld>
            <a:endParaRPr lang="es-ES"/>
          </a:p>
        </p:txBody>
      </p:sp>
    </p:spTree>
    <p:extLst>
      <p:ext uri="{BB962C8B-B14F-4D97-AF65-F5344CB8AC3E}">
        <p14:creationId xmlns:p14="http://schemas.microsoft.com/office/powerpoint/2010/main" val="29225429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76678F4-9D7B-6848-B0CB-1CD3A9DB0FA6}" type="datetimeFigureOut">
              <a:rPr lang="es-ES" smtClean="0"/>
              <a:t>10/11/2020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24D36C0F-A422-3A49-9AA7-0967116AD61E}" type="slidenum">
              <a:rPr lang="es-ES" smtClean="0"/>
              <a:t>‹Nº›</a:t>
            </a:fld>
            <a:endParaRPr lang="es-ES"/>
          </a:p>
        </p:txBody>
      </p:sp>
    </p:spTree>
    <p:extLst>
      <p:ext uri="{BB962C8B-B14F-4D97-AF65-F5344CB8AC3E}">
        <p14:creationId xmlns:p14="http://schemas.microsoft.com/office/powerpoint/2010/main" val="36651704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76678F4-9D7B-6848-B0CB-1CD3A9DB0FA6}" type="datetimeFigureOut">
              <a:rPr lang="es-ES" smtClean="0"/>
              <a:t>10/11/2020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24D36C0F-A422-3A49-9AA7-0967116AD61E}" type="slidenum">
              <a:rPr lang="es-ES" smtClean="0"/>
              <a:t>‹Nº›</a:t>
            </a:fld>
            <a:endParaRPr lang="es-ES"/>
          </a:p>
        </p:txBody>
      </p:sp>
    </p:spTree>
    <p:extLst>
      <p:ext uri="{BB962C8B-B14F-4D97-AF65-F5344CB8AC3E}">
        <p14:creationId xmlns:p14="http://schemas.microsoft.com/office/powerpoint/2010/main" val="20021233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76678F4-9D7B-6848-B0CB-1CD3A9DB0FA6}" type="datetimeFigureOut">
              <a:rPr lang="es-ES" smtClean="0"/>
              <a:t>10/11/2020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24D36C0F-A422-3A49-9AA7-0967116AD61E}" type="slidenum">
              <a:rPr lang="es-ES" smtClean="0"/>
              <a:t>‹Nº›</a:t>
            </a:fld>
            <a:endParaRPr lang="es-ES"/>
          </a:p>
        </p:txBody>
      </p:sp>
    </p:spTree>
    <p:extLst>
      <p:ext uri="{BB962C8B-B14F-4D97-AF65-F5344CB8AC3E}">
        <p14:creationId xmlns:p14="http://schemas.microsoft.com/office/powerpoint/2010/main" val="23818712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976678F4-9D7B-6848-B0CB-1CD3A9DB0FA6}" type="datetimeFigureOut">
              <a:rPr lang="es-ES" smtClean="0"/>
              <a:t>10/11/2020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24D36C0F-A422-3A49-9AA7-0967116AD61E}" type="slidenum">
              <a:rPr lang="es-ES" smtClean="0"/>
              <a:t>‹Nº›</a:t>
            </a:fld>
            <a:endParaRPr lang="es-ES"/>
          </a:p>
        </p:txBody>
      </p:sp>
    </p:spTree>
    <p:extLst>
      <p:ext uri="{BB962C8B-B14F-4D97-AF65-F5344CB8AC3E}">
        <p14:creationId xmlns:p14="http://schemas.microsoft.com/office/powerpoint/2010/main" val="8463963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976678F4-9D7B-6848-B0CB-1CD3A9DB0FA6}" type="datetimeFigureOut">
              <a:rPr lang="es-ES" smtClean="0"/>
              <a:t>10/11/2020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24D36C0F-A422-3A49-9AA7-0967116AD61E}" type="slidenum">
              <a:rPr lang="es-ES" smtClean="0"/>
              <a:t>‹Nº›</a:t>
            </a:fld>
            <a:endParaRPr lang="es-ES"/>
          </a:p>
        </p:txBody>
      </p:sp>
    </p:spTree>
    <p:extLst>
      <p:ext uri="{BB962C8B-B14F-4D97-AF65-F5344CB8AC3E}">
        <p14:creationId xmlns:p14="http://schemas.microsoft.com/office/powerpoint/2010/main" val="2637182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976678F4-9D7B-6848-B0CB-1CD3A9DB0FA6}" type="datetimeFigureOut">
              <a:rPr lang="es-ES" smtClean="0"/>
              <a:t>10/11/2020</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24D36C0F-A422-3A49-9AA7-0967116AD61E}" type="slidenum">
              <a:rPr lang="es-ES" smtClean="0"/>
              <a:t>‹Nº›</a:t>
            </a:fld>
            <a:endParaRPr lang="es-ES"/>
          </a:p>
        </p:txBody>
      </p:sp>
    </p:spTree>
    <p:extLst>
      <p:ext uri="{BB962C8B-B14F-4D97-AF65-F5344CB8AC3E}">
        <p14:creationId xmlns:p14="http://schemas.microsoft.com/office/powerpoint/2010/main" val="16021762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976678F4-9D7B-6848-B0CB-1CD3A9DB0FA6}" type="datetimeFigureOut">
              <a:rPr lang="es-ES" smtClean="0"/>
              <a:t>10/11/2020</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24D36C0F-A422-3A49-9AA7-0967116AD61E}" type="slidenum">
              <a:rPr lang="es-ES" smtClean="0"/>
              <a:t>‹Nº›</a:t>
            </a:fld>
            <a:endParaRPr lang="es-ES"/>
          </a:p>
        </p:txBody>
      </p:sp>
    </p:spTree>
    <p:extLst>
      <p:ext uri="{BB962C8B-B14F-4D97-AF65-F5344CB8AC3E}">
        <p14:creationId xmlns:p14="http://schemas.microsoft.com/office/powerpoint/2010/main" val="34183491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6678F4-9D7B-6848-B0CB-1CD3A9DB0FA6}" type="datetimeFigureOut">
              <a:rPr lang="es-ES" smtClean="0"/>
              <a:t>10/11/2020</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24D36C0F-A422-3A49-9AA7-0967116AD61E}" type="slidenum">
              <a:rPr lang="es-ES" smtClean="0"/>
              <a:t>‹Nº›</a:t>
            </a:fld>
            <a:endParaRPr lang="es-ES"/>
          </a:p>
        </p:txBody>
      </p:sp>
    </p:spTree>
    <p:extLst>
      <p:ext uri="{BB962C8B-B14F-4D97-AF65-F5344CB8AC3E}">
        <p14:creationId xmlns:p14="http://schemas.microsoft.com/office/powerpoint/2010/main" val="39376787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976678F4-9D7B-6848-B0CB-1CD3A9DB0FA6}" type="datetimeFigureOut">
              <a:rPr lang="es-ES" smtClean="0"/>
              <a:t>10/11/2020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24D36C0F-A422-3A49-9AA7-0967116AD61E}" type="slidenum">
              <a:rPr lang="es-ES" smtClean="0"/>
              <a:t>‹Nº›</a:t>
            </a:fld>
            <a:endParaRPr lang="es-ES"/>
          </a:p>
        </p:txBody>
      </p:sp>
    </p:spTree>
    <p:extLst>
      <p:ext uri="{BB962C8B-B14F-4D97-AF65-F5344CB8AC3E}">
        <p14:creationId xmlns:p14="http://schemas.microsoft.com/office/powerpoint/2010/main" val="23050811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976678F4-9D7B-6848-B0CB-1CD3A9DB0FA6}" type="datetimeFigureOut">
              <a:rPr lang="es-ES" smtClean="0"/>
              <a:t>10/11/2020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24D36C0F-A422-3A49-9AA7-0967116AD61E}" type="slidenum">
              <a:rPr lang="es-ES" smtClean="0"/>
              <a:t>‹Nº›</a:t>
            </a:fld>
            <a:endParaRPr lang="es-ES"/>
          </a:p>
        </p:txBody>
      </p:sp>
    </p:spTree>
    <p:extLst>
      <p:ext uri="{BB962C8B-B14F-4D97-AF65-F5344CB8AC3E}">
        <p14:creationId xmlns:p14="http://schemas.microsoft.com/office/powerpoint/2010/main" val="7458188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6678F4-9D7B-6848-B0CB-1CD3A9DB0FA6}" type="datetimeFigureOut">
              <a:rPr lang="es-ES" smtClean="0"/>
              <a:t>10/11/2020</a:t>
            </a:fld>
            <a:endParaRPr lang="es-E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D36C0F-A422-3A49-9AA7-0967116AD61E}" type="slidenum">
              <a:rPr lang="es-ES" smtClean="0"/>
              <a:t>‹Nº›</a:t>
            </a:fld>
            <a:endParaRPr lang="es-ES"/>
          </a:p>
        </p:txBody>
      </p:sp>
    </p:spTree>
    <p:extLst>
      <p:ext uri="{BB962C8B-B14F-4D97-AF65-F5344CB8AC3E}">
        <p14:creationId xmlns:p14="http://schemas.microsoft.com/office/powerpoint/2010/main" val="318412352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Layout" Target="../diagrams/layout1.xml"/><Relationship Id="rId7" Type="http://schemas.openxmlformats.org/officeDocument/2006/relationships/image" Target="../media/image1.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openxmlformats.org/officeDocument/2006/relationships/image" Target="../media/image5.jpeg"/><Relationship Id="rId5" Type="http://schemas.openxmlformats.org/officeDocument/2006/relationships/diagramColors" Target="../diagrams/colors1.xml"/><Relationship Id="rId10" Type="http://schemas.openxmlformats.org/officeDocument/2006/relationships/image" Target="../media/image4.jpeg"/><Relationship Id="rId4" Type="http://schemas.openxmlformats.org/officeDocument/2006/relationships/diagramQuickStyle" Target="../diagrams/quickStyle1.xml"/><Relationship Id="rId9" Type="http://schemas.openxmlformats.org/officeDocument/2006/relationships/image" Target="../media/image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ángulo 1"/>
          <p:cNvSpPr/>
          <p:nvPr/>
        </p:nvSpPr>
        <p:spPr>
          <a:xfrm>
            <a:off x="0" y="1202499"/>
            <a:ext cx="12192000" cy="1876437"/>
          </a:xfrm>
          <a:prstGeom prst="rect">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chemeClr val="bg1"/>
              </a:solidFill>
            </a:endParaRPr>
          </a:p>
        </p:txBody>
      </p:sp>
      <p:sp>
        <p:nvSpPr>
          <p:cNvPr id="8" name="CuadroTexto 7">
            <a:extLst>
              <a:ext uri="{FF2B5EF4-FFF2-40B4-BE49-F238E27FC236}">
                <a16:creationId xmlns:a16="http://schemas.microsoft.com/office/drawing/2014/main" id="{1D18B9C7-EC1C-2B47-82BC-BEB2E403F66E}"/>
              </a:ext>
            </a:extLst>
          </p:cNvPr>
          <p:cNvSpPr txBox="1"/>
          <p:nvPr/>
        </p:nvSpPr>
        <p:spPr>
          <a:xfrm>
            <a:off x="1266134" y="1324610"/>
            <a:ext cx="9613886" cy="1754326"/>
          </a:xfrm>
          <a:prstGeom prst="rect">
            <a:avLst/>
          </a:prstGeom>
          <a:noFill/>
        </p:spPr>
        <p:txBody>
          <a:bodyPr wrap="square" rtlCol="0">
            <a:spAutoFit/>
          </a:bodyPr>
          <a:lstStyle/>
          <a:p>
            <a:pPr algn="ctr"/>
            <a:r>
              <a:rPr lang="en-US" sz="3600" b="1" dirty="0">
                <a:solidFill>
                  <a:schemeClr val="bg1"/>
                </a:solidFill>
                <a:ea typeface="Verdana" panose="020B0604030504040204" pitchFamily="34" charset="0"/>
                <a:cs typeface="Verdana" panose="020B0604030504040204" pitchFamily="34" charset="0"/>
              </a:rPr>
              <a:t>MEAT SNACKS CONSUMPTION: ASPECT THAT THE CONSUMER LOOKS FOR TO CONSIDER THEM A HEALTHY FOOD</a:t>
            </a:r>
            <a:endParaRPr lang="es-ES" sz="3600" b="1" dirty="0">
              <a:solidFill>
                <a:schemeClr val="bg1"/>
              </a:solidFill>
              <a:ea typeface="Verdana" panose="020B0604030504040204" pitchFamily="34" charset="0"/>
              <a:cs typeface="Verdana" panose="020B0604030504040204" pitchFamily="34" charset="0"/>
            </a:endParaRPr>
          </a:p>
        </p:txBody>
      </p:sp>
      <p:sp>
        <p:nvSpPr>
          <p:cNvPr id="10" name="Rectángulo 9">
            <a:extLst>
              <a:ext uri="{FF2B5EF4-FFF2-40B4-BE49-F238E27FC236}">
                <a16:creationId xmlns:a16="http://schemas.microsoft.com/office/drawing/2014/main" id="{DA63F483-0AF1-6C40-B06F-0AB0F318A893}"/>
              </a:ext>
            </a:extLst>
          </p:cNvPr>
          <p:cNvSpPr/>
          <p:nvPr/>
        </p:nvSpPr>
        <p:spPr>
          <a:xfrm>
            <a:off x="912106" y="3432757"/>
            <a:ext cx="9967914" cy="830997"/>
          </a:xfrm>
          <a:prstGeom prst="rect">
            <a:avLst/>
          </a:prstGeom>
        </p:spPr>
        <p:txBody>
          <a:bodyPr wrap="square">
            <a:spAutoFit/>
          </a:bodyPr>
          <a:lstStyle/>
          <a:p>
            <a:pPr algn="ctr">
              <a:spcAft>
                <a:spcPts val="600"/>
              </a:spcAft>
            </a:pPr>
            <a:r>
              <a:rPr lang="es-ES" sz="2400" b="1" dirty="0">
                <a:solidFill>
                  <a:schemeClr val="accent5">
                    <a:lumMod val="75000"/>
                  </a:schemeClr>
                </a:solidFill>
                <a:effectLst/>
                <a:ea typeface="Verdana" panose="020B0604030504040204" pitchFamily="34" charset="0"/>
                <a:cs typeface="Verdana" panose="020B0604030504040204" pitchFamily="34" charset="0"/>
              </a:rPr>
              <a:t>Miguel Angel Alarcón-García</a:t>
            </a:r>
            <a:r>
              <a:rPr lang="es-ES" sz="2400" b="1" baseline="30000" dirty="0">
                <a:solidFill>
                  <a:schemeClr val="accent5">
                    <a:lumMod val="75000"/>
                  </a:schemeClr>
                </a:solidFill>
                <a:effectLst/>
                <a:ea typeface="Verdana" panose="020B0604030504040204" pitchFamily="34" charset="0"/>
                <a:cs typeface="Verdana" panose="020B0604030504040204" pitchFamily="34" charset="0"/>
              </a:rPr>
              <a:t>3*, </a:t>
            </a:r>
            <a:r>
              <a:rPr lang="es-ES" sz="2400" b="1" dirty="0">
                <a:solidFill>
                  <a:schemeClr val="accent5">
                    <a:lumMod val="75000"/>
                  </a:schemeClr>
                </a:solidFill>
                <a:effectLst/>
                <a:ea typeface="Verdana" panose="020B0604030504040204" pitchFamily="34" charset="0"/>
                <a:cs typeface="Verdana" panose="020B0604030504040204" pitchFamily="34" charset="0"/>
              </a:rPr>
              <a:t>Jose Angel Perez-Alvarez</a:t>
            </a:r>
            <a:r>
              <a:rPr lang="es-ES" sz="2400" b="1" baseline="30000" dirty="0">
                <a:solidFill>
                  <a:schemeClr val="accent5">
                    <a:lumMod val="75000"/>
                  </a:schemeClr>
                </a:solidFill>
                <a:effectLst/>
                <a:ea typeface="Verdana" panose="020B0604030504040204" pitchFamily="34" charset="0"/>
                <a:cs typeface="Verdana" panose="020B0604030504040204" pitchFamily="34" charset="0"/>
              </a:rPr>
              <a:t>1*, </a:t>
            </a:r>
            <a:r>
              <a:rPr lang="es-ES" sz="2400" b="1" dirty="0">
                <a:solidFill>
                  <a:schemeClr val="accent5">
                    <a:lumMod val="75000"/>
                  </a:schemeClr>
                </a:solidFill>
                <a:effectLst/>
                <a:ea typeface="Verdana" panose="020B0604030504040204" pitchFamily="34" charset="0"/>
                <a:cs typeface="Verdana" panose="020B0604030504040204" pitchFamily="34" charset="0"/>
              </a:rPr>
              <a:t>Jairo Humberto López-Vargas</a:t>
            </a:r>
            <a:r>
              <a:rPr lang="es-ES" sz="2400" b="1" baseline="30000" dirty="0">
                <a:solidFill>
                  <a:schemeClr val="accent5">
                    <a:lumMod val="75000"/>
                  </a:schemeClr>
                </a:solidFill>
                <a:effectLst/>
                <a:ea typeface="Verdana" panose="020B0604030504040204" pitchFamily="34" charset="0"/>
                <a:cs typeface="Verdana" panose="020B0604030504040204" pitchFamily="34" charset="0"/>
              </a:rPr>
              <a:t>2</a:t>
            </a:r>
            <a:r>
              <a:rPr lang="es-ES" sz="2400" b="1" dirty="0">
                <a:solidFill>
                  <a:schemeClr val="accent5">
                    <a:lumMod val="75000"/>
                  </a:schemeClr>
                </a:solidFill>
                <a:effectLst/>
                <a:ea typeface="Verdana" panose="020B0604030504040204" pitchFamily="34" charset="0"/>
                <a:cs typeface="Verdana" panose="020B0604030504040204" pitchFamily="34" charset="0"/>
              </a:rPr>
              <a:t>, Maria Jesús Pagán-Moreno</a:t>
            </a:r>
            <a:r>
              <a:rPr lang="es-ES" sz="2400" b="1" baseline="30000" dirty="0">
                <a:solidFill>
                  <a:schemeClr val="accent5">
                    <a:lumMod val="75000"/>
                  </a:schemeClr>
                </a:solidFill>
                <a:effectLst/>
                <a:ea typeface="Verdana" panose="020B0604030504040204" pitchFamily="34" charset="0"/>
                <a:cs typeface="Verdana" panose="020B0604030504040204" pitchFamily="34" charset="0"/>
              </a:rPr>
              <a:t>3</a:t>
            </a:r>
          </a:p>
        </p:txBody>
      </p:sp>
      <p:sp>
        <p:nvSpPr>
          <p:cNvPr id="17" name="Rectángulo 16">
            <a:extLst>
              <a:ext uri="{FF2B5EF4-FFF2-40B4-BE49-F238E27FC236}">
                <a16:creationId xmlns:a16="http://schemas.microsoft.com/office/drawing/2014/main" id="{94B1A3DB-7D1B-8C4F-860A-B3BE55176FA3}"/>
              </a:ext>
            </a:extLst>
          </p:cNvPr>
          <p:cNvSpPr/>
          <p:nvPr/>
        </p:nvSpPr>
        <p:spPr>
          <a:xfrm>
            <a:off x="0" y="5025885"/>
            <a:ext cx="12192000" cy="1384995"/>
          </a:xfrm>
          <a:prstGeom prst="rect">
            <a:avLst/>
          </a:prstGeom>
        </p:spPr>
        <p:txBody>
          <a:bodyPr wrap="square">
            <a:spAutoFit/>
          </a:bodyPr>
          <a:lstStyle/>
          <a:p>
            <a:r>
              <a:rPr lang="en-GB" sz="1400" baseline="30000" dirty="0">
                <a:solidFill>
                  <a:schemeClr val="accent5">
                    <a:lumMod val="75000"/>
                  </a:schemeClr>
                </a:solidFill>
              </a:rPr>
              <a:t>1 </a:t>
            </a:r>
            <a:r>
              <a:rPr lang="en-GB" sz="1400" dirty="0">
                <a:solidFill>
                  <a:schemeClr val="accent5">
                    <a:lumMod val="75000"/>
                  </a:schemeClr>
                </a:solidFill>
              </a:rPr>
              <a:t>IPOA Research Group. Agri-Food Technology Department. Universidad Miguel Hernández (UMH), CYTED 119RT0568 </a:t>
            </a:r>
            <a:r>
              <a:rPr lang="en-GB" sz="1400" dirty="0" err="1">
                <a:solidFill>
                  <a:schemeClr val="accent5">
                    <a:lumMod val="75000"/>
                  </a:schemeClr>
                </a:solidFill>
              </a:rPr>
              <a:t>Healthymeat</a:t>
            </a:r>
            <a:r>
              <a:rPr lang="en-GB" sz="1400" dirty="0">
                <a:solidFill>
                  <a:schemeClr val="accent5">
                    <a:lumMod val="75000"/>
                  </a:schemeClr>
                </a:solidFill>
              </a:rPr>
              <a:t> Network</a:t>
            </a:r>
            <a:r>
              <a:rPr lang="en-GB" sz="1400" dirty="0" smtClean="0">
                <a:solidFill>
                  <a:schemeClr val="accent5">
                    <a:lumMod val="75000"/>
                  </a:schemeClr>
                </a:solidFill>
              </a:rPr>
              <a:t>, </a:t>
            </a:r>
            <a:r>
              <a:rPr lang="en-GB" sz="1400" dirty="0" err="1" smtClean="0">
                <a:solidFill>
                  <a:schemeClr val="accent5">
                    <a:lumMod val="75000"/>
                  </a:schemeClr>
                </a:solidFill>
              </a:rPr>
              <a:t>Orihuela</a:t>
            </a:r>
            <a:r>
              <a:rPr lang="en-GB" sz="1400" dirty="0">
                <a:solidFill>
                  <a:schemeClr val="accent5">
                    <a:lumMod val="75000"/>
                  </a:schemeClr>
                </a:solidFill>
              </a:rPr>
              <a:t>, Spain; ja.perez@goumh.umh.es </a:t>
            </a:r>
          </a:p>
          <a:p>
            <a:r>
              <a:rPr lang="en-GB" sz="1400" baseline="30000" dirty="0">
                <a:solidFill>
                  <a:schemeClr val="accent5">
                    <a:lumMod val="75000"/>
                  </a:schemeClr>
                </a:solidFill>
              </a:rPr>
              <a:t>2 </a:t>
            </a:r>
            <a:r>
              <a:rPr lang="en-GB" sz="1400" dirty="0">
                <a:solidFill>
                  <a:schemeClr val="accent5">
                    <a:lumMod val="75000"/>
                  </a:schemeClr>
                </a:solidFill>
              </a:rPr>
              <a:t>Instituto de Ciencia y </a:t>
            </a:r>
            <a:r>
              <a:rPr lang="en-GB" sz="1400" dirty="0" err="1">
                <a:solidFill>
                  <a:schemeClr val="accent5">
                    <a:lumMod val="75000"/>
                  </a:schemeClr>
                </a:solidFill>
              </a:rPr>
              <a:t>Tecnología</a:t>
            </a:r>
            <a:r>
              <a:rPr lang="en-GB" sz="1400" dirty="0">
                <a:solidFill>
                  <a:schemeClr val="accent5">
                    <a:lumMod val="75000"/>
                  </a:schemeClr>
                </a:solidFill>
              </a:rPr>
              <a:t> de Alimentos (ICTA) Universidad Nacional de Colombia, </a:t>
            </a:r>
            <a:r>
              <a:rPr lang="en-GB" sz="1400" dirty="0" err="1">
                <a:solidFill>
                  <a:schemeClr val="accent5">
                    <a:lumMod val="75000"/>
                  </a:schemeClr>
                </a:solidFill>
              </a:rPr>
              <a:t>sede</a:t>
            </a:r>
            <a:r>
              <a:rPr lang="en-GB" sz="1400" dirty="0">
                <a:solidFill>
                  <a:schemeClr val="accent5">
                    <a:lumMod val="75000"/>
                  </a:schemeClr>
                </a:solidFill>
              </a:rPr>
              <a:t> Bogotá, Santa Fe de Bogotá, Colombia; jhlopezv@unal.edu.co </a:t>
            </a:r>
          </a:p>
          <a:p>
            <a:r>
              <a:rPr lang="en-GB" sz="1400" baseline="30000" dirty="0">
                <a:solidFill>
                  <a:schemeClr val="accent5">
                    <a:lumMod val="75000"/>
                  </a:schemeClr>
                </a:solidFill>
              </a:rPr>
              <a:t>3 </a:t>
            </a:r>
            <a:r>
              <a:rPr lang="en-GB" sz="1400" dirty="0">
                <a:solidFill>
                  <a:schemeClr val="accent5">
                    <a:lumMod val="75000"/>
                  </a:schemeClr>
                </a:solidFill>
              </a:rPr>
              <a:t>CUINA Food Research and Innovation Group. Food Technology Department. </a:t>
            </a:r>
            <a:r>
              <a:rPr lang="en-GB" sz="1400" dirty="0" err="1">
                <a:solidFill>
                  <a:schemeClr val="accent5">
                    <a:lumMod val="75000"/>
                  </a:schemeClr>
                </a:solidFill>
              </a:rPr>
              <a:t>Universitat</a:t>
            </a:r>
            <a:r>
              <a:rPr lang="en-GB" sz="1400" dirty="0">
                <a:solidFill>
                  <a:schemeClr val="accent5">
                    <a:lumMod val="75000"/>
                  </a:schemeClr>
                </a:solidFill>
              </a:rPr>
              <a:t> </a:t>
            </a:r>
            <a:r>
              <a:rPr lang="en-GB" sz="1400" dirty="0" err="1">
                <a:solidFill>
                  <a:schemeClr val="accent5">
                    <a:lumMod val="75000"/>
                  </a:schemeClr>
                </a:solidFill>
              </a:rPr>
              <a:t>Politecnica</a:t>
            </a:r>
            <a:r>
              <a:rPr lang="en-GB" sz="1400" dirty="0">
                <a:solidFill>
                  <a:schemeClr val="accent5">
                    <a:lumMod val="75000"/>
                  </a:schemeClr>
                </a:solidFill>
              </a:rPr>
              <a:t> de Valencia, Valencia, Spain; mialgar7@upv.edu.es; jpagan@tal.upv.es </a:t>
            </a:r>
          </a:p>
          <a:p>
            <a:endParaRPr lang="en-GB" sz="1400" dirty="0">
              <a:solidFill>
                <a:schemeClr val="accent5">
                  <a:lumMod val="75000"/>
                </a:schemeClr>
              </a:solidFill>
            </a:endParaRPr>
          </a:p>
        </p:txBody>
      </p:sp>
    </p:spTree>
    <p:extLst>
      <p:ext uri="{BB962C8B-B14F-4D97-AF65-F5344CB8AC3E}">
        <p14:creationId xmlns:p14="http://schemas.microsoft.com/office/powerpoint/2010/main" val="9985555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5654842" y="2009937"/>
            <a:ext cx="4297558" cy="2577392"/>
          </a:xfrm>
          <a:prstGeom prst="rect">
            <a:avLst/>
          </a:prstGeom>
        </p:spPr>
      </p:pic>
      <p:pic>
        <p:nvPicPr>
          <p:cNvPr id="2" name="Imagen 1"/>
          <p:cNvPicPr>
            <a:picLocks noChangeAspect="1"/>
          </p:cNvPicPr>
          <p:nvPr/>
        </p:nvPicPr>
        <p:blipFill>
          <a:blip r:embed="rId3"/>
          <a:stretch>
            <a:fillRect/>
          </a:stretch>
        </p:blipFill>
        <p:spPr>
          <a:xfrm>
            <a:off x="946116" y="1960602"/>
            <a:ext cx="4287622" cy="2571433"/>
          </a:xfrm>
          <a:prstGeom prst="rect">
            <a:avLst/>
          </a:prstGeom>
        </p:spPr>
      </p:pic>
      <p:sp>
        <p:nvSpPr>
          <p:cNvPr id="9" name="Rectángulo 8"/>
          <p:cNvSpPr/>
          <p:nvPr/>
        </p:nvSpPr>
        <p:spPr>
          <a:xfrm>
            <a:off x="0" y="-20875"/>
            <a:ext cx="12192000" cy="1038166"/>
          </a:xfrm>
          <a:prstGeom prst="rect">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chemeClr val="bg1"/>
              </a:solidFill>
            </a:endParaRPr>
          </a:p>
        </p:txBody>
      </p:sp>
      <p:sp>
        <p:nvSpPr>
          <p:cNvPr id="11" name="CuadroTexto 10">
            <a:extLst>
              <a:ext uri="{FF2B5EF4-FFF2-40B4-BE49-F238E27FC236}">
                <a16:creationId xmlns:a16="http://schemas.microsoft.com/office/drawing/2014/main" id="{CCB506F6-0408-A548-8741-1FA403673D9A}"/>
              </a:ext>
            </a:extLst>
          </p:cNvPr>
          <p:cNvSpPr txBox="1"/>
          <p:nvPr/>
        </p:nvSpPr>
        <p:spPr>
          <a:xfrm>
            <a:off x="3494582" y="175042"/>
            <a:ext cx="5012462" cy="646331"/>
          </a:xfrm>
          <a:prstGeom prst="rect">
            <a:avLst/>
          </a:prstGeom>
          <a:noFill/>
        </p:spPr>
        <p:txBody>
          <a:bodyPr wrap="none" rtlCol="0">
            <a:spAutoFit/>
          </a:bodyPr>
          <a:lstStyle/>
          <a:p>
            <a:r>
              <a:rPr lang="es-ES" sz="3600" b="1" dirty="0" smtClean="0">
                <a:solidFill>
                  <a:schemeClr val="bg1"/>
                </a:solidFill>
              </a:rPr>
              <a:t>RESULTS AND DISCUSION</a:t>
            </a:r>
            <a:endParaRPr lang="es-ES" sz="3600" b="1" dirty="0">
              <a:solidFill>
                <a:schemeClr val="bg1"/>
              </a:solidFill>
            </a:endParaRPr>
          </a:p>
        </p:txBody>
      </p:sp>
      <p:sp>
        <p:nvSpPr>
          <p:cNvPr id="6" name="Rectángulo 5">
            <a:extLst>
              <a:ext uri="{FF2B5EF4-FFF2-40B4-BE49-F238E27FC236}">
                <a16:creationId xmlns:a16="http://schemas.microsoft.com/office/drawing/2014/main" id="{F94D4DDA-0F74-49F1-BDBA-7D70AD23A35F}"/>
              </a:ext>
            </a:extLst>
          </p:cNvPr>
          <p:cNvSpPr/>
          <p:nvPr/>
        </p:nvSpPr>
        <p:spPr>
          <a:xfrm>
            <a:off x="337322" y="1498749"/>
            <a:ext cx="10900173" cy="523220"/>
          </a:xfrm>
          <a:prstGeom prst="rect">
            <a:avLst/>
          </a:prstGeom>
          <a:ln w="28575">
            <a:noFill/>
          </a:ln>
        </p:spPr>
        <p:style>
          <a:lnRef idx="2">
            <a:schemeClr val="accent6"/>
          </a:lnRef>
          <a:fillRef idx="1">
            <a:schemeClr val="lt1"/>
          </a:fillRef>
          <a:effectRef idx="0">
            <a:schemeClr val="accent6"/>
          </a:effectRef>
          <a:fontRef idx="minor">
            <a:schemeClr val="dk1"/>
          </a:fontRef>
        </p:style>
        <p:txBody>
          <a:bodyPr wrap="square">
            <a:spAutoFit/>
          </a:bodyPr>
          <a:lstStyle/>
          <a:p>
            <a:pPr marL="457200" indent="-457200" algn="just">
              <a:buFont typeface="Arial" panose="020B0604020202020204" pitchFamily="34" charset="0"/>
              <a:buChar char="•"/>
            </a:pPr>
            <a:r>
              <a:rPr lang="en-US" sz="2800" dirty="0" smtClean="0">
                <a:solidFill>
                  <a:schemeClr val="accent5">
                    <a:lumMod val="75000"/>
                  </a:schemeClr>
                </a:solidFill>
              </a:rPr>
              <a:t>Frequency of consumption?	</a:t>
            </a:r>
            <a:endParaRPr lang="en-US" sz="2800" dirty="0">
              <a:solidFill>
                <a:schemeClr val="accent5">
                  <a:lumMod val="75000"/>
                </a:schemeClr>
              </a:solidFill>
            </a:endParaRPr>
          </a:p>
        </p:txBody>
      </p:sp>
      <p:sp>
        <p:nvSpPr>
          <p:cNvPr id="14" name="CuadroTexto 13"/>
          <p:cNvSpPr txBox="1"/>
          <p:nvPr/>
        </p:nvSpPr>
        <p:spPr>
          <a:xfrm>
            <a:off x="4314622" y="2161935"/>
            <a:ext cx="819123" cy="369332"/>
          </a:xfrm>
          <a:prstGeom prst="rect">
            <a:avLst/>
          </a:prstGeom>
          <a:noFill/>
          <a:ln>
            <a:solidFill>
              <a:schemeClr val="accent5">
                <a:lumMod val="75000"/>
              </a:schemeClr>
            </a:solidFill>
          </a:ln>
        </p:spPr>
        <p:txBody>
          <a:bodyPr wrap="square" rtlCol="0">
            <a:spAutoFit/>
          </a:bodyPr>
          <a:lstStyle/>
          <a:p>
            <a:pPr algn="ctr"/>
            <a:r>
              <a:rPr lang="es-ES" dirty="0" smtClean="0">
                <a:solidFill>
                  <a:schemeClr val="accent5">
                    <a:lumMod val="75000"/>
                  </a:schemeClr>
                </a:solidFill>
              </a:rPr>
              <a:t>snack</a:t>
            </a:r>
            <a:endParaRPr lang="es-ES" dirty="0">
              <a:solidFill>
                <a:schemeClr val="accent5">
                  <a:lumMod val="75000"/>
                </a:schemeClr>
              </a:solidFill>
            </a:endParaRPr>
          </a:p>
        </p:txBody>
      </p:sp>
      <p:sp>
        <p:nvSpPr>
          <p:cNvPr id="15" name="CuadroTexto 14"/>
          <p:cNvSpPr txBox="1"/>
          <p:nvPr/>
        </p:nvSpPr>
        <p:spPr>
          <a:xfrm>
            <a:off x="8257181" y="2149460"/>
            <a:ext cx="1559122" cy="369332"/>
          </a:xfrm>
          <a:prstGeom prst="rect">
            <a:avLst/>
          </a:prstGeom>
          <a:noFill/>
          <a:ln>
            <a:solidFill>
              <a:schemeClr val="accent5">
                <a:lumMod val="75000"/>
              </a:schemeClr>
            </a:solidFill>
          </a:ln>
        </p:spPr>
        <p:txBody>
          <a:bodyPr wrap="square" rtlCol="0">
            <a:spAutoFit/>
          </a:bodyPr>
          <a:lstStyle/>
          <a:p>
            <a:pPr algn="ctr"/>
            <a:r>
              <a:rPr lang="es-ES" dirty="0" err="1">
                <a:solidFill>
                  <a:schemeClr val="accent5">
                    <a:lumMod val="75000"/>
                  </a:schemeClr>
                </a:solidFill>
              </a:rPr>
              <a:t>m</a:t>
            </a:r>
            <a:r>
              <a:rPr lang="es-ES" dirty="0" err="1" smtClean="0">
                <a:solidFill>
                  <a:schemeClr val="accent5">
                    <a:lumMod val="75000"/>
                  </a:schemeClr>
                </a:solidFill>
              </a:rPr>
              <a:t>eat</a:t>
            </a:r>
            <a:r>
              <a:rPr lang="es-ES" dirty="0" smtClean="0">
                <a:solidFill>
                  <a:schemeClr val="accent5">
                    <a:lumMod val="75000"/>
                  </a:schemeClr>
                </a:solidFill>
              </a:rPr>
              <a:t> snack</a:t>
            </a:r>
            <a:endParaRPr lang="es-ES" dirty="0">
              <a:solidFill>
                <a:schemeClr val="accent5">
                  <a:lumMod val="75000"/>
                </a:schemeClr>
              </a:solidFill>
            </a:endParaRPr>
          </a:p>
        </p:txBody>
      </p:sp>
    </p:spTree>
    <p:extLst>
      <p:ext uri="{BB962C8B-B14F-4D97-AF65-F5344CB8AC3E}">
        <p14:creationId xmlns:p14="http://schemas.microsoft.com/office/powerpoint/2010/main" val="32476832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ángulo 8"/>
          <p:cNvSpPr/>
          <p:nvPr/>
        </p:nvSpPr>
        <p:spPr>
          <a:xfrm>
            <a:off x="0" y="-20875"/>
            <a:ext cx="12192000" cy="1038166"/>
          </a:xfrm>
          <a:prstGeom prst="rect">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chemeClr val="bg1"/>
              </a:solidFill>
            </a:endParaRPr>
          </a:p>
        </p:txBody>
      </p:sp>
      <p:sp>
        <p:nvSpPr>
          <p:cNvPr id="11" name="CuadroTexto 10">
            <a:extLst>
              <a:ext uri="{FF2B5EF4-FFF2-40B4-BE49-F238E27FC236}">
                <a16:creationId xmlns:a16="http://schemas.microsoft.com/office/drawing/2014/main" id="{CCB506F6-0408-A548-8741-1FA403673D9A}"/>
              </a:ext>
            </a:extLst>
          </p:cNvPr>
          <p:cNvSpPr txBox="1"/>
          <p:nvPr/>
        </p:nvSpPr>
        <p:spPr>
          <a:xfrm>
            <a:off x="3494582" y="175042"/>
            <a:ext cx="5012462" cy="646331"/>
          </a:xfrm>
          <a:prstGeom prst="rect">
            <a:avLst/>
          </a:prstGeom>
          <a:noFill/>
        </p:spPr>
        <p:txBody>
          <a:bodyPr wrap="none" rtlCol="0">
            <a:spAutoFit/>
          </a:bodyPr>
          <a:lstStyle/>
          <a:p>
            <a:r>
              <a:rPr lang="es-ES" sz="3600" b="1" dirty="0" smtClean="0">
                <a:solidFill>
                  <a:schemeClr val="bg1"/>
                </a:solidFill>
              </a:rPr>
              <a:t>RESULTS AND DISCUSION</a:t>
            </a:r>
            <a:endParaRPr lang="es-ES" sz="3600" b="1" dirty="0">
              <a:solidFill>
                <a:schemeClr val="bg1"/>
              </a:solidFill>
            </a:endParaRPr>
          </a:p>
        </p:txBody>
      </p:sp>
      <p:sp>
        <p:nvSpPr>
          <p:cNvPr id="6" name="Rectángulo 5">
            <a:extLst>
              <a:ext uri="{FF2B5EF4-FFF2-40B4-BE49-F238E27FC236}">
                <a16:creationId xmlns:a16="http://schemas.microsoft.com/office/drawing/2014/main" id="{F94D4DDA-0F74-49F1-BDBA-7D70AD23A35F}"/>
              </a:ext>
            </a:extLst>
          </p:cNvPr>
          <p:cNvSpPr/>
          <p:nvPr/>
        </p:nvSpPr>
        <p:spPr>
          <a:xfrm>
            <a:off x="337322" y="1498749"/>
            <a:ext cx="10900173" cy="523220"/>
          </a:xfrm>
          <a:prstGeom prst="rect">
            <a:avLst/>
          </a:prstGeom>
          <a:ln w="28575">
            <a:noFill/>
          </a:ln>
        </p:spPr>
        <p:style>
          <a:lnRef idx="2">
            <a:schemeClr val="accent6"/>
          </a:lnRef>
          <a:fillRef idx="1">
            <a:schemeClr val="lt1"/>
          </a:fillRef>
          <a:effectRef idx="0">
            <a:schemeClr val="accent6"/>
          </a:effectRef>
          <a:fontRef idx="minor">
            <a:schemeClr val="dk1"/>
          </a:fontRef>
        </p:style>
        <p:txBody>
          <a:bodyPr wrap="square">
            <a:spAutoFit/>
          </a:bodyPr>
          <a:lstStyle/>
          <a:p>
            <a:pPr algn="just"/>
            <a:r>
              <a:rPr lang="en-US" sz="2800" dirty="0" smtClean="0">
                <a:solidFill>
                  <a:schemeClr val="accent5">
                    <a:lumMod val="75000"/>
                  </a:schemeClr>
                </a:solidFill>
              </a:rPr>
              <a:t>Motivations	</a:t>
            </a:r>
            <a:endParaRPr lang="en-US" sz="2800" dirty="0">
              <a:solidFill>
                <a:schemeClr val="accent5">
                  <a:lumMod val="75000"/>
                </a:schemeClr>
              </a:solidFill>
            </a:endParaRPr>
          </a:p>
        </p:txBody>
      </p:sp>
      <p:sp>
        <p:nvSpPr>
          <p:cNvPr id="13" name="CuadroTexto 12"/>
          <p:cNvSpPr txBox="1"/>
          <p:nvPr/>
        </p:nvSpPr>
        <p:spPr>
          <a:xfrm>
            <a:off x="789369" y="2021969"/>
            <a:ext cx="819123" cy="369332"/>
          </a:xfrm>
          <a:prstGeom prst="rect">
            <a:avLst/>
          </a:prstGeom>
          <a:noFill/>
          <a:ln>
            <a:solidFill>
              <a:schemeClr val="accent5">
                <a:lumMod val="75000"/>
              </a:schemeClr>
            </a:solidFill>
          </a:ln>
        </p:spPr>
        <p:txBody>
          <a:bodyPr wrap="square" rtlCol="0">
            <a:spAutoFit/>
          </a:bodyPr>
          <a:lstStyle/>
          <a:p>
            <a:pPr algn="ctr"/>
            <a:r>
              <a:rPr lang="es-ES" dirty="0" smtClean="0">
                <a:solidFill>
                  <a:schemeClr val="accent5">
                    <a:lumMod val="75000"/>
                  </a:schemeClr>
                </a:solidFill>
              </a:rPr>
              <a:t>snack</a:t>
            </a:r>
            <a:endParaRPr lang="es-ES" dirty="0">
              <a:solidFill>
                <a:schemeClr val="accent5">
                  <a:lumMod val="75000"/>
                </a:schemeClr>
              </a:solidFill>
            </a:endParaRPr>
          </a:p>
        </p:txBody>
      </p:sp>
      <p:pic>
        <p:nvPicPr>
          <p:cNvPr id="2" name="Imagen 1"/>
          <p:cNvPicPr>
            <a:picLocks noChangeAspect="1"/>
          </p:cNvPicPr>
          <p:nvPr/>
        </p:nvPicPr>
        <p:blipFill rotWithShape="1">
          <a:blip r:embed="rId3"/>
          <a:srcRect l="26567" t="34622" r="25633" b="14356"/>
          <a:stretch/>
        </p:blipFill>
        <p:spPr>
          <a:xfrm>
            <a:off x="3200400" y="1498749"/>
            <a:ext cx="7863840" cy="4721594"/>
          </a:xfrm>
          <a:prstGeom prst="rect">
            <a:avLst/>
          </a:prstGeom>
          <a:ln>
            <a:solidFill>
              <a:schemeClr val="accent5">
                <a:lumMod val="50000"/>
              </a:schemeClr>
            </a:solidFill>
          </a:ln>
        </p:spPr>
      </p:pic>
    </p:spTree>
    <p:extLst>
      <p:ext uri="{BB962C8B-B14F-4D97-AF65-F5344CB8AC3E}">
        <p14:creationId xmlns:p14="http://schemas.microsoft.com/office/powerpoint/2010/main" val="30167410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ángulo 8"/>
          <p:cNvSpPr/>
          <p:nvPr/>
        </p:nvSpPr>
        <p:spPr>
          <a:xfrm>
            <a:off x="0" y="-20875"/>
            <a:ext cx="12192000" cy="1038166"/>
          </a:xfrm>
          <a:prstGeom prst="rect">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chemeClr val="bg1"/>
              </a:solidFill>
            </a:endParaRPr>
          </a:p>
        </p:txBody>
      </p:sp>
      <p:sp>
        <p:nvSpPr>
          <p:cNvPr id="11" name="CuadroTexto 10">
            <a:extLst>
              <a:ext uri="{FF2B5EF4-FFF2-40B4-BE49-F238E27FC236}">
                <a16:creationId xmlns:a16="http://schemas.microsoft.com/office/drawing/2014/main" id="{CCB506F6-0408-A548-8741-1FA403673D9A}"/>
              </a:ext>
            </a:extLst>
          </p:cNvPr>
          <p:cNvSpPr txBox="1"/>
          <p:nvPr/>
        </p:nvSpPr>
        <p:spPr>
          <a:xfrm>
            <a:off x="3494582" y="175042"/>
            <a:ext cx="5012462" cy="646331"/>
          </a:xfrm>
          <a:prstGeom prst="rect">
            <a:avLst/>
          </a:prstGeom>
          <a:noFill/>
        </p:spPr>
        <p:txBody>
          <a:bodyPr wrap="none" rtlCol="0">
            <a:spAutoFit/>
          </a:bodyPr>
          <a:lstStyle/>
          <a:p>
            <a:r>
              <a:rPr lang="es-ES" sz="3600" b="1" dirty="0" smtClean="0">
                <a:solidFill>
                  <a:schemeClr val="bg1"/>
                </a:solidFill>
              </a:rPr>
              <a:t>RESULTS AND DISCUSION</a:t>
            </a:r>
            <a:endParaRPr lang="es-ES" sz="3600" b="1" dirty="0">
              <a:solidFill>
                <a:schemeClr val="bg1"/>
              </a:solidFill>
            </a:endParaRPr>
          </a:p>
        </p:txBody>
      </p:sp>
      <p:sp>
        <p:nvSpPr>
          <p:cNvPr id="6" name="Rectángulo 5">
            <a:extLst>
              <a:ext uri="{FF2B5EF4-FFF2-40B4-BE49-F238E27FC236}">
                <a16:creationId xmlns:a16="http://schemas.microsoft.com/office/drawing/2014/main" id="{F94D4DDA-0F74-49F1-BDBA-7D70AD23A35F}"/>
              </a:ext>
            </a:extLst>
          </p:cNvPr>
          <p:cNvSpPr/>
          <p:nvPr/>
        </p:nvSpPr>
        <p:spPr>
          <a:xfrm>
            <a:off x="337322" y="1498749"/>
            <a:ext cx="10900173" cy="523220"/>
          </a:xfrm>
          <a:prstGeom prst="rect">
            <a:avLst/>
          </a:prstGeom>
          <a:ln w="28575">
            <a:noFill/>
          </a:ln>
        </p:spPr>
        <p:style>
          <a:lnRef idx="2">
            <a:schemeClr val="accent6"/>
          </a:lnRef>
          <a:fillRef idx="1">
            <a:schemeClr val="lt1"/>
          </a:fillRef>
          <a:effectRef idx="0">
            <a:schemeClr val="accent6"/>
          </a:effectRef>
          <a:fontRef idx="minor">
            <a:schemeClr val="dk1"/>
          </a:fontRef>
        </p:style>
        <p:txBody>
          <a:bodyPr wrap="square">
            <a:spAutoFit/>
          </a:bodyPr>
          <a:lstStyle/>
          <a:p>
            <a:pPr algn="just"/>
            <a:r>
              <a:rPr lang="en-US" sz="2800" dirty="0" smtClean="0">
                <a:solidFill>
                  <a:schemeClr val="accent5">
                    <a:lumMod val="75000"/>
                  </a:schemeClr>
                </a:solidFill>
              </a:rPr>
              <a:t>Characteristics that consumers mentioned to consider as a healthy snack	</a:t>
            </a:r>
            <a:endParaRPr lang="en-US" sz="2800" dirty="0">
              <a:solidFill>
                <a:schemeClr val="accent5">
                  <a:lumMod val="75000"/>
                </a:schemeClr>
              </a:solidFill>
            </a:endParaRPr>
          </a:p>
        </p:txBody>
      </p:sp>
      <p:sp>
        <p:nvSpPr>
          <p:cNvPr id="13" name="CuadroTexto 12"/>
          <p:cNvSpPr txBox="1"/>
          <p:nvPr/>
        </p:nvSpPr>
        <p:spPr>
          <a:xfrm>
            <a:off x="789369" y="2021969"/>
            <a:ext cx="819123" cy="369332"/>
          </a:xfrm>
          <a:prstGeom prst="rect">
            <a:avLst/>
          </a:prstGeom>
          <a:noFill/>
          <a:ln>
            <a:solidFill>
              <a:schemeClr val="accent5">
                <a:lumMod val="75000"/>
              </a:schemeClr>
            </a:solidFill>
          </a:ln>
        </p:spPr>
        <p:txBody>
          <a:bodyPr wrap="square" rtlCol="0">
            <a:spAutoFit/>
          </a:bodyPr>
          <a:lstStyle/>
          <a:p>
            <a:pPr algn="ctr"/>
            <a:r>
              <a:rPr lang="es-ES" dirty="0" smtClean="0">
                <a:solidFill>
                  <a:schemeClr val="accent5">
                    <a:lumMod val="75000"/>
                  </a:schemeClr>
                </a:solidFill>
              </a:rPr>
              <a:t>snack</a:t>
            </a:r>
            <a:endParaRPr lang="es-ES" dirty="0">
              <a:solidFill>
                <a:schemeClr val="accent5">
                  <a:lumMod val="75000"/>
                </a:schemeClr>
              </a:solidFill>
            </a:endParaRPr>
          </a:p>
        </p:txBody>
      </p:sp>
      <p:graphicFrame>
        <p:nvGraphicFramePr>
          <p:cNvPr id="10" name="Tabla 9"/>
          <p:cNvGraphicFramePr>
            <a:graphicFrameLocks noGrp="1"/>
          </p:cNvGraphicFramePr>
          <p:nvPr>
            <p:extLst>
              <p:ext uri="{D42A27DB-BD31-4B8C-83A1-F6EECF244321}">
                <p14:modId xmlns:p14="http://schemas.microsoft.com/office/powerpoint/2010/main" val="3252969459"/>
              </p:ext>
            </p:extLst>
          </p:nvPr>
        </p:nvGraphicFramePr>
        <p:xfrm>
          <a:off x="1876926" y="2077174"/>
          <a:ext cx="5559316" cy="4079240"/>
        </p:xfrm>
        <a:graphic>
          <a:graphicData uri="http://schemas.openxmlformats.org/drawingml/2006/table">
            <a:tbl>
              <a:tblPr firstRow="1" bandRow="1">
                <a:tableStyleId>{22838BEF-8BB2-4498-84A7-C5851F593DF1}</a:tableStyleId>
              </a:tblPr>
              <a:tblGrid>
                <a:gridCol w="4648518">
                  <a:extLst>
                    <a:ext uri="{9D8B030D-6E8A-4147-A177-3AD203B41FA5}">
                      <a16:colId xmlns:a16="http://schemas.microsoft.com/office/drawing/2014/main" val="2759984183"/>
                    </a:ext>
                  </a:extLst>
                </a:gridCol>
                <a:gridCol w="910798">
                  <a:extLst>
                    <a:ext uri="{9D8B030D-6E8A-4147-A177-3AD203B41FA5}">
                      <a16:colId xmlns:a16="http://schemas.microsoft.com/office/drawing/2014/main" val="132607429"/>
                    </a:ext>
                  </a:extLst>
                </a:gridCol>
              </a:tblGrid>
              <a:tr h="370840">
                <a:tc>
                  <a:txBody>
                    <a:bodyPr/>
                    <a:lstStyle/>
                    <a:p>
                      <a:r>
                        <a:rPr lang="en-US" b="0" dirty="0" smtClean="0">
                          <a:solidFill>
                            <a:srgbClr val="000000"/>
                          </a:solidFill>
                          <a:latin typeface="Times New Roman" panose="02020603050405020304" pitchFamily="18" charset="0"/>
                          <a:ea typeface="Times New Roman" panose="02020603050405020304" pitchFamily="18" charset="0"/>
                        </a:rPr>
                        <a:t>that improve health (functional)</a:t>
                      </a:r>
                      <a:endParaRPr lang="en-US" b="0" dirty="0"/>
                    </a:p>
                  </a:txBody>
                  <a:tcPr/>
                </a:tc>
                <a:tc>
                  <a:txBody>
                    <a:bodyPr/>
                    <a:lstStyle/>
                    <a:p>
                      <a:r>
                        <a:rPr lang="en-US" b="0" dirty="0" smtClean="0">
                          <a:solidFill>
                            <a:srgbClr val="000000"/>
                          </a:solidFill>
                          <a:latin typeface="Times New Roman" panose="02020603050405020304" pitchFamily="18" charset="0"/>
                          <a:ea typeface="Times New Roman" panose="02020603050405020304" pitchFamily="18" charset="0"/>
                        </a:rPr>
                        <a:t> 30.3% </a:t>
                      </a:r>
                      <a:endParaRPr lang="en-US" b="0" dirty="0"/>
                    </a:p>
                  </a:txBody>
                  <a:tcPr/>
                </a:tc>
                <a:extLst>
                  <a:ext uri="{0D108BD9-81ED-4DB2-BD59-A6C34878D82A}">
                    <a16:rowId xmlns:a16="http://schemas.microsoft.com/office/drawing/2014/main" val="3958472627"/>
                  </a:ext>
                </a:extLst>
              </a:tr>
              <a:tr h="370840">
                <a:tc>
                  <a:txBody>
                    <a:bodyPr/>
                    <a:lstStyle/>
                    <a:p>
                      <a:r>
                        <a:rPr lang="en-US" dirty="0" smtClean="0">
                          <a:solidFill>
                            <a:srgbClr val="000000"/>
                          </a:solidFill>
                          <a:latin typeface="Times New Roman" panose="02020603050405020304" pitchFamily="18" charset="0"/>
                          <a:ea typeface="Times New Roman" panose="02020603050405020304" pitchFamily="18" charset="0"/>
                        </a:rPr>
                        <a:t>low in sugar </a:t>
                      </a:r>
                      <a:endParaRPr lang="en-US" dirty="0"/>
                    </a:p>
                  </a:txBody>
                  <a:tcPr/>
                </a:tc>
                <a:tc>
                  <a:txBody>
                    <a:bodyPr/>
                    <a:lstStyle/>
                    <a:p>
                      <a:r>
                        <a:rPr lang="en-US" dirty="0" smtClean="0">
                          <a:solidFill>
                            <a:srgbClr val="000000"/>
                          </a:solidFill>
                          <a:latin typeface="Times New Roman" panose="02020603050405020304" pitchFamily="18" charset="0"/>
                          <a:ea typeface="Times New Roman" panose="02020603050405020304" pitchFamily="18" charset="0"/>
                        </a:rPr>
                        <a:t>27.7%</a:t>
                      </a:r>
                      <a:endParaRPr lang="en-US" dirty="0"/>
                    </a:p>
                  </a:txBody>
                  <a:tcPr/>
                </a:tc>
                <a:extLst>
                  <a:ext uri="{0D108BD9-81ED-4DB2-BD59-A6C34878D82A}">
                    <a16:rowId xmlns:a16="http://schemas.microsoft.com/office/drawing/2014/main" val="427908006"/>
                  </a:ext>
                </a:extLst>
              </a:tr>
              <a:tr h="370840">
                <a:tc>
                  <a:txBody>
                    <a:bodyPr/>
                    <a:lstStyle/>
                    <a:p>
                      <a:r>
                        <a:rPr lang="en-US" dirty="0" smtClean="0">
                          <a:solidFill>
                            <a:srgbClr val="000000"/>
                          </a:solidFill>
                          <a:latin typeface="Times New Roman" panose="02020603050405020304" pitchFamily="18" charset="0"/>
                          <a:ea typeface="Times New Roman" panose="02020603050405020304" pitchFamily="18" charset="0"/>
                        </a:rPr>
                        <a:t>low in fat </a:t>
                      </a:r>
                      <a:endParaRPr lang="en-US" dirty="0"/>
                    </a:p>
                  </a:txBody>
                  <a:tcPr/>
                </a:tc>
                <a:tc>
                  <a:txBody>
                    <a:bodyPr/>
                    <a:lstStyle/>
                    <a:p>
                      <a:r>
                        <a:rPr lang="en-US" dirty="0" smtClean="0">
                          <a:solidFill>
                            <a:srgbClr val="000000"/>
                          </a:solidFill>
                          <a:latin typeface="Times New Roman" panose="02020603050405020304" pitchFamily="18" charset="0"/>
                          <a:ea typeface="Times New Roman" panose="02020603050405020304" pitchFamily="18" charset="0"/>
                        </a:rPr>
                        <a:t>13% </a:t>
                      </a:r>
                      <a:endParaRPr lang="en-US" dirty="0"/>
                    </a:p>
                  </a:txBody>
                  <a:tcPr/>
                </a:tc>
                <a:extLst>
                  <a:ext uri="{0D108BD9-81ED-4DB2-BD59-A6C34878D82A}">
                    <a16:rowId xmlns:a16="http://schemas.microsoft.com/office/drawing/2014/main" val="4272644236"/>
                  </a:ext>
                </a:extLst>
              </a:tr>
              <a:tr h="370840">
                <a:tc>
                  <a:txBody>
                    <a:bodyPr/>
                    <a:lstStyle/>
                    <a:p>
                      <a:r>
                        <a:rPr lang="en-US" dirty="0" smtClean="0">
                          <a:solidFill>
                            <a:srgbClr val="000000"/>
                          </a:solidFill>
                          <a:latin typeface="Times New Roman" panose="02020603050405020304" pitchFamily="18" charset="0"/>
                          <a:ea typeface="Times New Roman" panose="02020603050405020304" pitchFamily="18" charset="0"/>
                        </a:rPr>
                        <a:t>high in vitamins and minerals </a:t>
                      </a:r>
                      <a:endParaRPr lang="en-US" dirty="0"/>
                    </a:p>
                  </a:txBody>
                  <a:tcPr/>
                </a:tc>
                <a:tc>
                  <a:txBody>
                    <a:bodyPr/>
                    <a:lstStyle/>
                    <a:p>
                      <a:r>
                        <a:rPr lang="en-US" dirty="0" smtClean="0">
                          <a:solidFill>
                            <a:srgbClr val="000000"/>
                          </a:solidFill>
                          <a:latin typeface="Times New Roman" panose="02020603050405020304" pitchFamily="18" charset="0"/>
                          <a:ea typeface="Times New Roman" panose="02020603050405020304" pitchFamily="18" charset="0"/>
                        </a:rPr>
                        <a:t>7.8% </a:t>
                      </a:r>
                      <a:endParaRPr lang="en-US" dirty="0"/>
                    </a:p>
                  </a:txBody>
                  <a:tcPr/>
                </a:tc>
                <a:extLst>
                  <a:ext uri="{0D108BD9-81ED-4DB2-BD59-A6C34878D82A}">
                    <a16:rowId xmlns:a16="http://schemas.microsoft.com/office/drawing/2014/main" val="3836221933"/>
                  </a:ext>
                </a:extLst>
              </a:tr>
              <a:tr h="370840">
                <a:tc>
                  <a:txBody>
                    <a:bodyPr/>
                    <a:lstStyle/>
                    <a:p>
                      <a:r>
                        <a:rPr lang="en-US" dirty="0" smtClean="0">
                          <a:solidFill>
                            <a:srgbClr val="000000"/>
                          </a:solidFill>
                          <a:latin typeface="Times New Roman" panose="02020603050405020304" pitchFamily="18" charset="0"/>
                          <a:ea typeface="Times New Roman" panose="02020603050405020304" pitchFamily="18" charset="0"/>
                        </a:rPr>
                        <a:t>high in protein </a:t>
                      </a:r>
                      <a:endParaRPr lang="en-US" dirty="0"/>
                    </a:p>
                  </a:txBody>
                  <a:tcPr/>
                </a:tc>
                <a:tc>
                  <a:txBody>
                    <a:bodyPr/>
                    <a:lstStyle/>
                    <a:p>
                      <a:r>
                        <a:rPr lang="en-US" dirty="0" smtClean="0">
                          <a:solidFill>
                            <a:srgbClr val="000000"/>
                          </a:solidFill>
                          <a:latin typeface="Times New Roman" panose="02020603050405020304" pitchFamily="18" charset="0"/>
                          <a:ea typeface="Times New Roman" panose="02020603050405020304" pitchFamily="18" charset="0"/>
                        </a:rPr>
                        <a:t>7.4% </a:t>
                      </a:r>
                      <a:endParaRPr lang="en-US" dirty="0"/>
                    </a:p>
                  </a:txBody>
                  <a:tcPr/>
                </a:tc>
                <a:extLst>
                  <a:ext uri="{0D108BD9-81ED-4DB2-BD59-A6C34878D82A}">
                    <a16:rowId xmlns:a16="http://schemas.microsoft.com/office/drawing/2014/main" val="351081127"/>
                  </a:ext>
                </a:extLst>
              </a:tr>
              <a:tr h="370840">
                <a:tc>
                  <a:txBody>
                    <a:bodyPr/>
                    <a:lstStyle/>
                    <a:p>
                      <a:r>
                        <a:rPr lang="en-US" dirty="0" smtClean="0">
                          <a:solidFill>
                            <a:srgbClr val="000000"/>
                          </a:solidFill>
                          <a:latin typeface="Times New Roman" panose="02020603050405020304" pitchFamily="18" charset="0"/>
                          <a:ea typeface="Times New Roman" panose="02020603050405020304" pitchFamily="18" charset="0"/>
                        </a:rPr>
                        <a:t>high in fiber </a:t>
                      </a:r>
                      <a:endParaRPr lang="en-US" dirty="0"/>
                    </a:p>
                  </a:txBody>
                  <a:tcPr/>
                </a:tc>
                <a:tc>
                  <a:txBody>
                    <a:bodyPr/>
                    <a:lstStyle/>
                    <a:p>
                      <a:r>
                        <a:rPr lang="en-US" dirty="0" smtClean="0">
                          <a:solidFill>
                            <a:srgbClr val="000000"/>
                          </a:solidFill>
                          <a:latin typeface="Times New Roman" panose="02020603050405020304" pitchFamily="18" charset="0"/>
                          <a:ea typeface="Times New Roman" panose="02020603050405020304" pitchFamily="18" charset="0"/>
                        </a:rPr>
                        <a:t>6.5% </a:t>
                      </a:r>
                      <a:endParaRPr lang="en-US" dirty="0"/>
                    </a:p>
                  </a:txBody>
                  <a:tcPr/>
                </a:tc>
                <a:extLst>
                  <a:ext uri="{0D108BD9-81ED-4DB2-BD59-A6C34878D82A}">
                    <a16:rowId xmlns:a16="http://schemas.microsoft.com/office/drawing/2014/main" val="3781449528"/>
                  </a:ext>
                </a:extLst>
              </a:tr>
              <a:tr h="370840">
                <a:tc>
                  <a:txBody>
                    <a:bodyPr/>
                    <a:lstStyle/>
                    <a:p>
                      <a:r>
                        <a:rPr lang="en-US" dirty="0" smtClean="0">
                          <a:solidFill>
                            <a:srgbClr val="000000"/>
                          </a:solidFill>
                          <a:latin typeface="Times New Roman" panose="02020603050405020304" pitchFamily="18" charset="0"/>
                          <a:ea typeface="Times New Roman" panose="02020603050405020304" pitchFamily="18" charset="0"/>
                        </a:rPr>
                        <a:t>low in salt </a:t>
                      </a:r>
                      <a:endParaRPr lang="en-US" dirty="0"/>
                    </a:p>
                  </a:txBody>
                  <a:tcPr/>
                </a:tc>
                <a:tc>
                  <a:txBody>
                    <a:bodyPr/>
                    <a:lstStyle/>
                    <a:p>
                      <a:r>
                        <a:rPr lang="en-US" dirty="0" smtClean="0">
                          <a:solidFill>
                            <a:srgbClr val="000000"/>
                          </a:solidFill>
                          <a:latin typeface="Times New Roman" panose="02020603050405020304" pitchFamily="18" charset="0"/>
                          <a:ea typeface="Times New Roman" panose="02020603050405020304" pitchFamily="18" charset="0"/>
                        </a:rPr>
                        <a:t>3.5%</a:t>
                      </a:r>
                    </a:p>
                  </a:txBody>
                  <a:tcPr/>
                </a:tc>
                <a:extLst>
                  <a:ext uri="{0D108BD9-81ED-4DB2-BD59-A6C34878D82A}">
                    <a16:rowId xmlns:a16="http://schemas.microsoft.com/office/drawing/2014/main" val="3503846008"/>
                  </a:ext>
                </a:extLst>
              </a:tr>
              <a:tr h="370840">
                <a:tc>
                  <a:txBody>
                    <a:bodyPr/>
                    <a:lstStyle/>
                    <a:p>
                      <a:r>
                        <a:rPr lang="en-US" dirty="0" smtClean="0">
                          <a:solidFill>
                            <a:srgbClr val="000000"/>
                          </a:solidFill>
                          <a:latin typeface="Times New Roman" panose="02020603050405020304" pitchFamily="18" charset="0"/>
                          <a:ea typeface="Times New Roman" panose="02020603050405020304" pitchFamily="18" charset="0"/>
                        </a:rPr>
                        <a:t>high in omega-3 fatty acids </a:t>
                      </a:r>
                      <a:endParaRPr lang="en-US" dirty="0"/>
                    </a:p>
                  </a:txBody>
                  <a:tcPr/>
                </a:tc>
                <a:tc>
                  <a:txBody>
                    <a:bodyPr/>
                    <a:lstStyle/>
                    <a:p>
                      <a:r>
                        <a:rPr lang="en-US" dirty="0" smtClean="0">
                          <a:solidFill>
                            <a:srgbClr val="000000"/>
                          </a:solidFill>
                          <a:latin typeface="Times New Roman" panose="02020603050405020304" pitchFamily="18" charset="0"/>
                          <a:ea typeface="Times New Roman" panose="02020603050405020304" pitchFamily="18" charset="0"/>
                        </a:rPr>
                        <a:t>2.6% </a:t>
                      </a:r>
                      <a:endParaRPr lang="en-US" dirty="0"/>
                    </a:p>
                  </a:txBody>
                  <a:tcPr/>
                </a:tc>
                <a:extLst>
                  <a:ext uri="{0D108BD9-81ED-4DB2-BD59-A6C34878D82A}">
                    <a16:rowId xmlns:a16="http://schemas.microsoft.com/office/drawing/2014/main" val="3858884495"/>
                  </a:ext>
                </a:extLst>
              </a:tr>
              <a:tr h="370840">
                <a:tc>
                  <a:txBody>
                    <a:bodyPr/>
                    <a:lstStyle/>
                    <a:p>
                      <a:r>
                        <a:rPr lang="en-US" dirty="0" smtClean="0">
                          <a:solidFill>
                            <a:srgbClr val="000000"/>
                          </a:solidFill>
                          <a:latin typeface="Times New Roman" panose="02020603050405020304" pitchFamily="18" charset="0"/>
                          <a:ea typeface="Times New Roman" panose="02020603050405020304" pitchFamily="18" charset="0"/>
                        </a:rPr>
                        <a:t>high content in proteins of plant origin </a:t>
                      </a:r>
                      <a:endParaRPr lang="en-US" dirty="0"/>
                    </a:p>
                  </a:txBody>
                  <a:tcPr/>
                </a:tc>
                <a:tc>
                  <a:txBody>
                    <a:bodyPr/>
                    <a:lstStyle/>
                    <a:p>
                      <a:r>
                        <a:rPr lang="en-US" dirty="0" smtClean="0">
                          <a:solidFill>
                            <a:srgbClr val="000000"/>
                          </a:solidFill>
                          <a:latin typeface="Times New Roman" panose="02020603050405020304" pitchFamily="18" charset="0"/>
                          <a:ea typeface="Times New Roman" panose="02020603050405020304" pitchFamily="18" charset="0"/>
                        </a:rPr>
                        <a:t>0.4% </a:t>
                      </a:r>
                      <a:endParaRPr lang="en-US" dirty="0"/>
                    </a:p>
                  </a:txBody>
                  <a:tcPr/>
                </a:tc>
                <a:extLst>
                  <a:ext uri="{0D108BD9-81ED-4DB2-BD59-A6C34878D82A}">
                    <a16:rowId xmlns:a16="http://schemas.microsoft.com/office/drawing/2014/main" val="4136389796"/>
                  </a:ext>
                </a:extLst>
              </a:tr>
              <a:tr h="370840">
                <a:tc>
                  <a:txBody>
                    <a:bodyPr/>
                    <a:lstStyle/>
                    <a:p>
                      <a:r>
                        <a:rPr lang="en-US" dirty="0" smtClean="0">
                          <a:solidFill>
                            <a:srgbClr val="000000"/>
                          </a:solidFill>
                          <a:latin typeface="Times New Roman" panose="02020603050405020304" pitchFamily="18" charset="0"/>
                          <a:ea typeface="Times New Roman" panose="02020603050405020304" pitchFamily="18" charset="0"/>
                        </a:rPr>
                        <a:t>low content of nutrients with high risk to health </a:t>
                      </a:r>
                      <a:endParaRPr lang="en-US" dirty="0"/>
                    </a:p>
                  </a:txBody>
                  <a:tcPr/>
                </a:tc>
                <a:tc>
                  <a:txBody>
                    <a:bodyPr/>
                    <a:lstStyle/>
                    <a:p>
                      <a:r>
                        <a:rPr lang="en-US" dirty="0" smtClean="0">
                          <a:solidFill>
                            <a:srgbClr val="000000"/>
                          </a:solidFill>
                          <a:latin typeface="Times New Roman" panose="02020603050405020304" pitchFamily="18" charset="0"/>
                          <a:ea typeface="Times New Roman" panose="02020603050405020304" pitchFamily="18" charset="0"/>
                        </a:rPr>
                        <a:t>0.4%</a:t>
                      </a:r>
                      <a:endParaRPr lang="en-US" dirty="0"/>
                    </a:p>
                  </a:txBody>
                  <a:tcPr/>
                </a:tc>
                <a:extLst>
                  <a:ext uri="{0D108BD9-81ED-4DB2-BD59-A6C34878D82A}">
                    <a16:rowId xmlns:a16="http://schemas.microsoft.com/office/drawing/2014/main" val="467222867"/>
                  </a:ext>
                </a:extLst>
              </a:tr>
              <a:tr h="370840">
                <a:tc>
                  <a:txBody>
                    <a:bodyPr/>
                    <a:lstStyle/>
                    <a:p>
                      <a:r>
                        <a:rPr lang="en-US" dirty="0" smtClean="0">
                          <a:solidFill>
                            <a:srgbClr val="000000"/>
                          </a:solidFill>
                          <a:latin typeface="Times New Roman" panose="02020603050405020304" pitchFamily="18" charset="0"/>
                          <a:ea typeface="Times New Roman" panose="02020603050405020304" pitchFamily="18" charset="0"/>
                        </a:rPr>
                        <a:t>high content of nutrients in general </a:t>
                      </a:r>
                      <a:endParaRPr lang="en-US" dirty="0"/>
                    </a:p>
                  </a:txBody>
                  <a:tcPr/>
                </a:tc>
                <a:tc>
                  <a:txBody>
                    <a:bodyPr/>
                    <a:lstStyle/>
                    <a:p>
                      <a:r>
                        <a:rPr lang="en-US" dirty="0" smtClean="0">
                          <a:solidFill>
                            <a:srgbClr val="000000"/>
                          </a:solidFill>
                          <a:latin typeface="Times New Roman" panose="02020603050405020304" pitchFamily="18" charset="0"/>
                          <a:ea typeface="Times New Roman" panose="02020603050405020304" pitchFamily="18" charset="0"/>
                        </a:rPr>
                        <a:t>0.4%</a:t>
                      </a:r>
                      <a:endParaRPr lang="en-US" dirty="0"/>
                    </a:p>
                  </a:txBody>
                  <a:tcPr/>
                </a:tc>
                <a:extLst>
                  <a:ext uri="{0D108BD9-81ED-4DB2-BD59-A6C34878D82A}">
                    <a16:rowId xmlns:a16="http://schemas.microsoft.com/office/drawing/2014/main" val="3571598679"/>
                  </a:ext>
                </a:extLst>
              </a:tr>
            </a:tbl>
          </a:graphicData>
        </a:graphic>
      </p:graphicFrame>
    </p:spTree>
    <p:extLst>
      <p:ext uri="{BB962C8B-B14F-4D97-AF65-F5344CB8AC3E}">
        <p14:creationId xmlns:p14="http://schemas.microsoft.com/office/powerpoint/2010/main" val="26650800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ángulo 8"/>
          <p:cNvSpPr/>
          <p:nvPr/>
        </p:nvSpPr>
        <p:spPr>
          <a:xfrm>
            <a:off x="0" y="-20875"/>
            <a:ext cx="12192000" cy="1038166"/>
          </a:xfrm>
          <a:prstGeom prst="rect">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chemeClr val="bg1"/>
              </a:solidFill>
            </a:endParaRPr>
          </a:p>
        </p:txBody>
      </p:sp>
      <p:sp>
        <p:nvSpPr>
          <p:cNvPr id="11" name="CuadroTexto 10">
            <a:extLst>
              <a:ext uri="{FF2B5EF4-FFF2-40B4-BE49-F238E27FC236}">
                <a16:creationId xmlns:a16="http://schemas.microsoft.com/office/drawing/2014/main" id="{CCB506F6-0408-A548-8741-1FA403673D9A}"/>
              </a:ext>
            </a:extLst>
          </p:cNvPr>
          <p:cNvSpPr txBox="1"/>
          <p:nvPr/>
        </p:nvSpPr>
        <p:spPr>
          <a:xfrm>
            <a:off x="3494582" y="175042"/>
            <a:ext cx="5012462" cy="646331"/>
          </a:xfrm>
          <a:prstGeom prst="rect">
            <a:avLst/>
          </a:prstGeom>
          <a:noFill/>
        </p:spPr>
        <p:txBody>
          <a:bodyPr wrap="none" rtlCol="0">
            <a:spAutoFit/>
          </a:bodyPr>
          <a:lstStyle/>
          <a:p>
            <a:r>
              <a:rPr lang="es-ES" sz="3600" b="1" dirty="0" smtClean="0">
                <a:solidFill>
                  <a:schemeClr val="bg1"/>
                </a:solidFill>
              </a:rPr>
              <a:t>RESULTS AND DISCUSION</a:t>
            </a:r>
            <a:endParaRPr lang="es-ES" sz="3600" b="1" dirty="0">
              <a:solidFill>
                <a:schemeClr val="bg1"/>
              </a:solidFill>
            </a:endParaRPr>
          </a:p>
        </p:txBody>
      </p:sp>
      <p:sp>
        <p:nvSpPr>
          <p:cNvPr id="6" name="Rectángulo 5">
            <a:extLst>
              <a:ext uri="{FF2B5EF4-FFF2-40B4-BE49-F238E27FC236}">
                <a16:creationId xmlns:a16="http://schemas.microsoft.com/office/drawing/2014/main" id="{F94D4DDA-0F74-49F1-BDBA-7D70AD23A35F}"/>
              </a:ext>
            </a:extLst>
          </p:cNvPr>
          <p:cNvSpPr/>
          <p:nvPr/>
        </p:nvSpPr>
        <p:spPr>
          <a:xfrm>
            <a:off x="337322" y="1498749"/>
            <a:ext cx="10900173" cy="523220"/>
          </a:xfrm>
          <a:prstGeom prst="rect">
            <a:avLst/>
          </a:prstGeom>
          <a:ln w="28575">
            <a:noFill/>
          </a:ln>
        </p:spPr>
        <p:style>
          <a:lnRef idx="2">
            <a:schemeClr val="accent6"/>
          </a:lnRef>
          <a:fillRef idx="1">
            <a:schemeClr val="lt1"/>
          </a:fillRef>
          <a:effectRef idx="0">
            <a:schemeClr val="accent6"/>
          </a:effectRef>
          <a:fontRef idx="minor">
            <a:schemeClr val="dk1"/>
          </a:fontRef>
        </p:style>
        <p:txBody>
          <a:bodyPr wrap="square">
            <a:spAutoFit/>
          </a:bodyPr>
          <a:lstStyle/>
          <a:p>
            <a:pPr algn="just"/>
            <a:r>
              <a:rPr lang="en-US" sz="2800" dirty="0" smtClean="0">
                <a:solidFill>
                  <a:schemeClr val="accent5">
                    <a:lumMod val="75000"/>
                  </a:schemeClr>
                </a:solidFill>
              </a:rPr>
              <a:t>Motivations	</a:t>
            </a:r>
            <a:endParaRPr lang="en-US" sz="2800" dirty="0">
              <a:solidFill>
                <a:schemeClr val="accent5">
                  <a:lumMod val="75000"/>
                </a:schemeClr>
              </a:solidFill>
            </a:endParaRPr>
          </a:p>
        </p:txBody>
      </p:sp>
      <p:sp>
        <p:nvSpPr>
          <p:cNvPr id="13" name="CuadroTexto 12"/>
          <p:cNvSpPr txBox="1"/>
          <p:nvPr/>
        </p:nvSpPr>
        <p:spPr>
          <a:xfrm>
            <a:off x="440454" y="2021969"/>
            <a:ext cx="1508663" cy="369332"/>
          </a:xfrm>
          <a:prstGeom prst="rect">
            <a:avLst/>
          </a:prstGeom>
          <a:noFill/>
          <a:ln>
            <a:solidFill>
              <a:schemeClr val="accent5">
                <a:lumMod val="75000"/>
              </a:schemeClr>
            </a:solidFill>
          </a:ln>
        </p:spPr>
        <p:txBody>
          <a:bodyPr wrap="square" rtlCol="0">
            <a:spAutoFit/>
          </a:bodyPr>
          <a:lstStyle/>
          <a:p>
            <a:pPr algn="ctr"/>
            <a:r>
              <a:rPr lang="es-ES" dirty="0" err="1" smtClean="0">
                <a:solidFill>
                  <a:schemeClr val="accent5">
                    <a:lumMod val="75000"/>
                  </a:schemeClr>
                </a:solidFill>
              </a:rPr>
              <a:t>Meat</a:t>
            </a:r>
            <a:r>
              <a:rPr lang="es-ES" dirty="0" smtClean="0">
                <a:solidFill>
                  <a:schemeClr val="accent5">
                    <a:lumMod val="75000"/>
                  </a:schemeClr>
                </a:solidFill>
              </a:rPr>
              <a:t> snack</a:t>
            </a:r>
            <a:endParaRPr lang="es-ES" dirty="0">
              <a:solidFill>
                <a:schemeClr val="accent5">
                  <a:lumMod val="75000"/>
                </a:schemeClr>
              </a:solidFill>
            </a:endParaRPr>
          </a:p>
        </p:txBody>
      </p:sp>
      <p:pic>
        <p:nvPicPr>
          <p:cNvPr id="2" name="Imagen 1"/>
          <p:cNvPicPr>
            <a:picLocks noChangeAspect="1"/>
          </p:cNvPicPr>
          <p:nvPr/>
        </p:nvPicPr>
        <p:blipFill rotWithShape="1">
          <a:blip r:embed="rId2"/>
          <a:srcRect l="24667" t="18089" r="24233" b="8134"/>
          <a:stretch/>
        </p:blipFill>
        <p:spPr>
          <a:xfrm>
            <a:off x="3708994" y="1219408"/>
            <a:ext cx="6367694" cy="5171415"/>
          </a:xfrm>
          <a:prstGeom prst="rect">
            <a:avLst/>
          </a:prstGeom>
          <a:ln>
            <a:solidFill>
              <a:schemeClr val="accent5">
                <a:lumMod val="50000"/>
              </a:schemeClr>
            </a:solidFill>
          </a:ln>
        </p:spPr>
      </p:pic>
    </p:spTree>
    <p:extLst>
      <p:ext uri="{BB962C8B-B14F-4D97-AF65-F5344CB8AC3E}">
        <p14:creationId xmlns:p14="http://schemas.microsoft.com/office/powerpoint/2010/main" val="25575783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p:cNvSpPr/>
          <p:nvPr/>
        </p:nvSpPr>
        <p:spPr>
          <a:xfrm>
            <a:off x="0" y="-20875"/>
            <a:ext cx="12192000" cy="1038166"/>
          </a:xfrm>
          <a:prstGeom prst="rect">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chemeClr val="bg1"/>
              </a:solidFill>
            </a:endParaRPr>
          </a:p>
        </p:txBody>
      </p:sp>
      <p:sp>
        <p:nvSpPr>
          <p:cNvPr id="11" name="CuadroTexto 10">
            <a:extLst>
              <a:ext uri="{FF2B5EF4-FFF2-40B4-BE49-F238E27FC236}">
                <a16:creationId xmlns:a16="http://schemas.microsoft.com/office/drawing/2014/main" id="{CCB506F6-0408-A548-8741-1FA403673D9A}"/>
              </a:ext>
            </a:extLst>
          </p:cNvPr>
          <p:cNvSpPr txBox="1"/>
          <p:nvPr/>
        </p:nvSpPr>
        <p:spPr>
          <a:xfrm>
            <a:off x="3494582" y="175042"/>
            <a:ext cx="5012462" cy="646331"/>
          </a:xfrm>
          <a:prstGeom prst="rect">
            <a:avLst/>
          </a:prstGeom>
          <a:noFill/>
        </p:spPr>
        <p:txBody>
          <a:bodyPr wrap="none" rtlCol="0">
            <a:spAutoFit/>
          </a:bodyPr>
          <a:lstStyle/>
          <a:p>
            <a:r>
              <a:rPr lang="es-ES" sz="3600" b="1" dirty="0" smtClean="0">
                <a:solidFill>
                  <a:schemeClr val="bg1"/>
                </a:solidFill>
              </a:rPr>
              <a:t>RESULTS AND DISCUSION</a:t>
            </a:r>
            <a:endParaRPr lang="es-ES" sz="3600" b="1" dirty="0">
              <a:solidFill>
                <a:schemeClr val="bg1"/>
              </a:solidFill>
            </a:endParaRPr>
          </a:p>
        </p:txBody>
      </p:sp>
      <p:sp>
        <p:nvSpPr>
          <p:cNvPr id="6" name="Rectángulo 5">
            <a:extLst>
              <a:ext uri="{FF2B5EF4-FFF2-40B4-BE49-F238E27FC236}">
                <a16:creationId xmlns:a16="http://schemas.microsoft.com/office/drawing/2014/main" id="{F94D4DDA-0F74-49F1-BDBA-7D70AD23A35F}"/>
              </a:ext>
            </a:extLst>
          </p:cNvPr>
          <p:cNvSpPr/>
          <p:nvPr/>
        </p:nvSpPr>
        <p:spPr>
          <a:xfrm>
            <a:off x="337322" y="1498749"/>
            <a:ext cx="10900173" cy="523220"/>
          </a:xfrm>
          <a:prstGeom prst="rect">
            <a:avLst/>
          </a:prstGeom>
          <a:ln w="28575">
            <a:noFill/>
          </a:ln>
        </p:spPr>
        <p:style>
          <a:lnRef idx="2">
            <a:schemeClr val="accent6"/>
          </a:lnRef>
          <a:fillRef idx="1">
            <a:schemeClr val="lt1"/>
          </a:fillRef>
          <a:effectRef idx="0">
            <a:schemeClr val="accent6"/>
          </a:effectRef>
          <a:fontRef idx="minor">
            <a:schemeClr val="dk1"/>
          </a:fontRef>
        </p:style>
        <p:txBody>
          <a:bodyPr wrap="square">
            <a:spAutoFit/>
          </a:bodyPr>
          <a:lstStyle/>
          <a:p>
            <a:pPr algn="just"/>
            <a:r>
              <a:rPr lang="en-US" sz="2800" dirty="0" smtClean="0">
                <a:solidFill>
                  <a:schemeClr val="accent5">
                    <a:lumMod val="75000"/>
                  </a:schemeClr>
                </a:solidFill>
              </a:rPr>
              <a:t>Characteristics that consumers mentioned to consider as a healthy snack	</a:t>
            </a:r>
            <a:endParaRPr lang="en-US" sz="2800" dirty="0">
              <a:solidFill>
                <a:schemeClr val="accent5">
                  <a:lumMod val="75000"/>
                </a:schemeClr>
              </a:solidFill>
            </a:endParaRPr>
          </a:p>
        </p:txBody>
      </p:sp>
      <p:sp>
        <p:nvSpPr>
          <p:cNvPr id="7" name="CuadroTexto 6"/>
          <p:cNvSpPr txBox="1"/>
          <p:nvPr/>
        </p:nvSpPr>
        <p:spPr>
          <a:xfrm>
            <a:off x="440454" y="2021969"/>
            <a:ext cx="1508663" cy="369332"/>
          </a:xfrm>
          <a:prstGeom prst="rect">
            <a:avLst/>
          </a:prstGeom>
          <a:noFill/>
          <a:ln>
            <a:solidFill>
              <a:schemeClr val="accent5">
                <a:lumMod val="75000"/>
              </a:schemeClr>
            </a:solidFill>
          </a:ln>
        </p:spPr>
        <p:txBody>
          <a:bodyPr wrap="square" rtlCol="0">
            <a:spAutoFit/>
          </a:bodyPr>
          <a:lstStyle/>
          <a:p>
            <a:pPr algn="ctr"/>
            <a:r>
              <a:rPr lang="es-ES" dirty="0" err="1" smtClean="0">
                <a:solidFill>
                  <a:schemeClr val="accent5">
                    <a:lumMod val="75000"/>
                  </a:schemeClr>
                </a:solidFill>
              </a:rPr>
              <a:t>Meat</a:t>
            </a:r>
            <a:r>
              <a:rPr lang="es-ES" dirty="0" smtClean="0">
                <a:solidFill>
                  <a:schemeClr val="accent5">
                    <a:lumMod val="75000"/>
                  </a:schemeClr>
                </a:solidFill>
              </a:rPr>
              <a:t> snack</a:t>
            </a:r>
            <a:endParaRPr lang="es-ES" dirty="0">
              <a:solidFill>
                <a:schemeClr val="accent5">
                  <a:lumMod val="75000"/>
                </a:schemeClr>
              </a:solidFill>
            </a:endParaRPr>
          </a:p>
        </p:txBody>
      </p:sp>
      <p:pic>
        <p:nvPicPr>
          <p:cNvPr id="3" name="Imagen 2"/>
          <p:cNvPicPr>
            <a:picLocks noChangeAspect="1"/>
          </p:cNvPicPr>
          <p:nvPr/>
        </p:nvPicPr>
        <p:blipFill>
          <a:blip r:embed="rId2"/>
          <a:stretch>
            <a:fillRect/>
          </a:stretch>
        </p:blipFill>
        <p:spPr>
          <a:xfrm>
            <a:off x="640080" y="2761496"/>
            <a:ext cx="10984389" cy="3343456"/>
          </a:xfrm>
          <a:prstGeom prst="rect">
            <a:avLst/>
          </a:prstGeom>
        </p:spPr>
      </p:pic>
    </p:spTree>
    <p:extLst>
      <p:ext uri="{BB962C8B-B14F-4D97-AF65-F5344CB8AC3E}">
        <p14:creationId xmlns:p14="http://schemas.microsoft.com/office/powerpoint/2010/main" val="14695041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ángulo 8"/>
          <p:cNvSpPr/>
          <p:nvPr/>
        </p:nvSpPr>
        <p:spPr>
          <a:xfrm>
            <a:off x="0" y="-20875"/>
            <a:ext cx="12192000" cy="1038166"/>
          </a:xfrm>
          <a:prstGeom prst="rect">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chemeClr val="bg1"/>
              </a:solidFill>
            </a:endParaRPr>
          </a:p>
        </p:txBody>
      </p:sp>
      <p:sp>
        <p:nvSpPr>
          <p:cNvPr id="11" name="CuadroTexto 10">
            <a:extLst>
              <a:ext uri="{FF2B5EF4-FFF2-40B4-BE49-F238E27FC236}">
                <a16:creationId xmlns:a16="http://schemas.microsoft.com/office/drawing/2014/main" id="{CCB506F6-0408-A548-8741-1FA403673D9A}"/>
              </a:ext>
            </a:extLst>
          </p:cNvPr>
          <p:cNvSpPr txBox="1"/>
          <p:nvPr/>
        </p:nvSpPr>
        <p:spPr>
          <a:xfrm>
            <a:off x="4622006" y="175042"/>
            <a:ext cx="2947987" cy="646331"/>
          </a:xfrm>
          <a:prstGeom prst="rect">
            <a:avLst/>
          </a:prstGeom>
          <a:noFill/>
        </p:spPr>
        <p:txBody>
          <a:bodyPr wrap="none" rtlCol="0">
            <a:spAutoFit/>
          </a:bodyPr>
          <a:lstStyle/>
          <a:p>
            <a:r>
              <a:rPr lang="es-ES" sz="3600" b="1" dirty="0" smtClean="0">
                <a:solidFill>
                  <a:schemeClr val="bg1"/>
                </a:solidFill>
              </a:rPr>
              <a:t>CONCLUSIONS</a:t>
            </a:r>
            <a:endParaRPr lang="es-ES" sz="3600" b="1" dirty="0">
              <a:solidFill>
                <a:schemeClr val="bg1"/>
              </a:solidFill>
            </a:endParaRPr>
          </a:p>
        </p:txBody>
      </p:sp>
      <p:sp>
        <p:nvSpPr>
          <p:cNvPr id="2" name="Marcador de contenido 1"/>
          <p:cNvSpPr>
            <a:spLocks noGrp="1"/>
          </p:cNvSpPr>
          <p:nvPr>
            <p:ph idx="1"/>
          </p:nvPr>
        </p:nvSpPr>
        <p:spPr/>
        <p:txBody>
          <a:bodyPr>
            <a:normAutofit fontScale="92500"/>
          </a:bodyPr>
          <a:lstStyle/>
          <a:p>
            <a:pPr algn="just"/>
            <a:r>
              <a:rPr lang="en-US" dirty="0">
                <a:solidFill>
                  <a:srgbClr val="B84B1A"/>
                </a:solidFill>
              </a:rPr>
              <a:t>The most important motivations for the acquisition and consumption of snacks were those related to convenience. On the other hand, specifically for meat snacks the participants exposed the acceptability’s motivations as the most crucial (it tastes good, I like, I enjoy and I have an appetite for it), above convenience and sociability dimensions. </a:t>
            </a:r>
            <a:endParaRPr lang="en-US" dirty="0" smtClean="0">
              <a:solidFill>
                <a:srgbClr val="B84B1A"/>
              </a:solidFill>
            </a:endParaRPr>
          </a:p>
          <a:p>
            <a:pPr algn="just"/>
            <a:r>
              <a:rPr lang="en-US" dirty="0" smtClean="0">
                <a:solidFill>
                  <a:srgbClr val="B84B1A"/>
                </a:solidFill>
              </a:rPr>
              <a:t>The </a:t>
            </a:r>
            <a:r>
              <a:rPr lang="en-US" dirty="0">
                <a:solidFill>
                  <a:srgbClr val="B84B1A"/>
                </a:solidFill>
              </a:rPr>
              <a:t>most popular snacks were fruits, dairy, </a:t>
            </a:r>
            <a:r>
              <a:rPr lang="en-US" dirty="0" smtClean="0">
                <a:solidFill>
                  <a:srgbClr val="B84B1A"/>
                </a:solidFill>
              </a:rPr>
              <a:t>nuts/seeds </a:t>
            </a:r>
            <a:r>
              <a:rPr lang="en-US" dirty="0">
                <a:solidFill>
                  <a:srgbClr val="B84B1A"/>
                </a:solidFill>
              </a:rPr>
              <a:t>and meat snacks. More than 50% of those surveyed consumed them from once a day to two or three times a week. As for meat snacks, the most consumed were dehydrated meats (ham, loin, jerky, etc.), but for the majority of respondents only </a:t>
            </a:r>
            <a:r>
              <a:rPr lang="en-US" dirty="0" smtClean="0">
                <a:solidFill>
                  <a:srgbClr val="B84B1A"/>
                </a:solidFill>
              </a:rPr>
              <a:t>occasionally eats. </a:t>
            </a:r>
            <a:r>
              <a:rPr lang="en-US" dirty="0">
                <a:solidFill>
                  <a:srgbClr val="B84B1A"/>
                </a:solidFill>
              </a:rPr>
              <a:t>Moreover</a:t>
            </a:r>
            <a:r>
              <a:rPr lang="en-US" dirty="0" smtClean="0">
                <a:solidFill>
                  <a:srgbClr val="B84B1A"/>
                </a:solidFill>
              </a:rPr>
              <a:t>, in a </a:t>
            </a:r>
            <a:r>
              <a:rPr lang="en-US" dirty="0">
                <a:solidFill>
                  <a:srgbClr val="B84B1A"/>
                </a:solidFill>
              </a:rPr>
              <a:t>healthy meat snack </a:t>
            </a:r>
            <a:r>
              <a:rPr lang="en-US" dirty="0" smtClean="0">
                <a:solidFill>
                  <a:srgbClr val="B84B1A"/>
                </a:solidFill>
              </a:rPr>
              <a:t>consumers were looking </a:t>
            </a:r>
            <a:r>
              <a:rPr lang="en-US" dirty="0">
                <a:solidFill>
                  <a:srgbClr val="B84B1A"/>
                </a:solidFill>
              </a:rPr>
              <a:t>for </a:t>
            </a:r>
            <a:r>
              <a:rPr lang="en-US" dirty="0" smtClean="0">
                <a:solidFill>
                  <a:srgbClr val="B84B1A"/>
                </a:solidFill>
              </a:rPr>
              <a:t>high protein </a:t>
            </a:r>
            <a:r>
              <a:rPr lang="en-US" dirty="0">
                <a:solidFill>
                  <a:srgbClr val="B84B1A"/>
                </a:solidFill>
              </a:rPr>
              <a:t>and low </a:t>
            </a:r>
            <a:r>
              <a:rPr lang="en-US" dirty="0" smtClean="0">
                <a:solidFill>
                  <a:srgbClr val="B84B1A"/>
                </a:solidFill>
              </a:rPr>
              <a:t>salt content.</a:t>
            </a:r>
            <a:endParaRPr lang="es-ES" dirty="0">
              <a:solidFill>
                <a:srgbClr val="B84B1A"/>
              </a:solidFill>
            </a:endParaRPr>
          </a:p>
        </p:txBody>
      </p:sp>
    </p:spTree>
    <p:extLst>
      <p:ext uri="{BB962C8B-B14F-4D97-AF65-F5344CB8AC3E}">
        <p14:creationId xmlns:p14="http://schemas.microsoft.com/office/powerpoint/2010/main" val="13017373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Diagrama 1">
            <a:extLst>
              <a:ext uri="{FF2B5EF4-FFF2-40B4-BE49-F238E27FC236}">
                <a16:creationId xmlns:a16="http://schemas.microsoft.com/office/drawing/2014/main" id="{F234F723-EA0D-4540-BFF8-6BC438FA9555}"/>
              </a:ext>
            </a:extLst>
          </p:cNvPr>
          <p:cNvGraphicFramePr/>
          <p:nvPr>
            <p:extLst>
              <p:ext uri="{D42A27DB-BD31-4B8C-83A1-F6EECF244321}">
                <p14:modId xmlns:p14="http://schemas.microsoft.com/office/powerpoint/2010/main" val="533892415"/>
              </p:ext>
            </p:extLst>
          </p:nvPr>
        </p:nvGraphicFramePr>
        <p:xfrm>
          <a:off x="525515" y="1219201"/>
          <a:ext cx="6917503" cy="59583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descr="8 Healthy Make-Ahead Snack Ideas | Haute &amp; Healthy Living">
            <a:extLst>
              <a:ext uri="{FF2B5EF4-FFF2-40B4-BE49-F238E27FC236}">
                <a16:creationId xmlns:a16="http://schemas.microsoft.com/office/drawing/2014/main" id="{7A28F424-5FAF-4DD5-B50F-EB60EAB993A4}"/>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8967" t="63295" r="11311" b="3908"/>
          <a:stretch/>
        </p:blipFill>
        <p:spPr bwMode="auto">
          <a:xfrm>
            <a:off x="7010400" y="1219201"/>
            <a:ext cx="2448910" cy="224921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Los snacks del futuro combinarán sabor y salud | Sensory Value">
            <a:extLst>
              <a:ext uri="{FF2B5EF4-FFF2-40B4-BE49-F238E27FC236}">
                <a16:creationId xmlns:a16="http://schemas.microsoft.com/office/drawing/2014/main" id="{FC48C8FA-51AE-4B9F-AA23-AFED9ED67D9A}"/>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28017" t="18481" r="21839" b="19450"/>
          <a:stretch/>
        </p:blipFill>
        <p:spPr bwMode="auto">
          <a:xfrm>
            <a:off x="9459310" y="1649448"/>
            <a:ext cx="2448912" cy="202087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Targeting texture in indulgent foods and drinks">
            <a:extLst>
              <a:ext uri="{FF2B5EF4-FFF2-40B4-BE49-F238E27FC236}">
                <a16:creationId xmlns:a16="http://schemas.microsoft.com/office/drawing/2014/main" id="{0D3F2AAE-A639-41F0-BB41-441888C4EB98}"/>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25597" r="28072"/>
          <a:stretch/>
        </p:blipFill>
        <p:spPr bwMode="auto">
          <a:xfrm>
            <a:off x="8082455" y="3468415"/>
            <a:ext cx="1376855" cy="154305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Mission Meats Keto Sugar Free Grass-Fed Beef Snacks Sticks Non-GMO Gluten  Free MSG Free Nitrate Nitrite Free Paleo Healthy Natural Meat Sticks Beef  Jerky (12-Count): Amazon.com: Grocery &amp; Gourmet Food">
            <a:extLst>
              <a:ext uri="{FF2B5EF4-FFF2-40B4-BE49-F238E27FC236}">
                <a16:creationId xmlns:a16="http://schemas.microsoft.com/office/drawing/2014/main" id="{0A00B039-7566-4576-8015-DDA12F8B25C7}"/>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21008" t="4163" r="20574"/>
          <a:stretch/>
        </p:blipFill>
        <p:spPr bwMode="auto">
          <a:xfrm>
            <a:off x="6316764" y="3468415"/>
            <a:ext cx="1765692" cy="224921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0" descr="Ð¡atering Banquet Table With Meat Snacks Close-up. Fotos, Retratos,  Imágenes Y Fotografía De Archivo Libres De Derecho. Image 148311365.">
            <a:extLst>
              <a:ext uri="{FF2B5EF4-FFF2-40B4-BE49-F238E27FC236}">
                <a16:creationId xmlns:a16="http://schemas.microsoft.com/office/drawing/2014/main" id="{15B1A338-C264-4A3C-956F-8345C7E92CD3}"/>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l="19531" t="6960" r="25096" b="12845"/>
          <a:stretch/>
        </p:blipFill>
        <p:spPr bwMode="auto">
          <a:xfrm>
            <a:off x="9459310" y="3670326"/>
            <a:ext cx="1450429" cy="1397876"/>
          </a:xfrm>
          <a:prstGeom prst="rect">
            <a:avLst/>
          </a:prstGeom>
          <a:noFill/>
          <a:extLst>
            <a:ext uri="{909E8E84-426E-40DD-AFC4-6F175D3DCCD1}">
              <a14:hiddenFill xmlns:a14="http://schemas.microsoft.com/office/drawing/2010/main">
                <a:solidFill>
                  <a:srgbClr val="FFFFFF"/>
                </a:solidFill>
              </a14:hiddenFill>
            </a:ext>
          </a:extLst>
        </p:spPr>
      </p:pic>
      <p:sp>
        <p:nvSpPr>
          <p:cNvPr id="9" name="Rectángulo 8"/>
          <p:cNvSpPr/>
          <p:nvPr/>
        </p:nvSpPr>
        <p:spPr>
          <a:xfrm>
            <a:off x="0" y="-20875"/>
            <a:ext cx="12192000" cy="1038166"/>
          </a:xfrm>
          <a:prstGeom prst="rect">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bg1"/>
              </a:solidFill>
            </a:endParaRPr>
          </a:p>
        </p:txBody>
      </p:sp>
      <p:sp>
        <p:nvSpPr>
          <p:cNvPr id="10" name="CuadroTexto 9">
            <a:extLst>
              <a:ext uri="{FF2B5EF4-FFF2-40B4-BE49-F238E27FC236}">
                <a16:creationId xmlns:a16="http://schemas.microsoft.com/office/drawing/2014/main" id="{CCB506F6-0408-A548-8741-1FA403673D9A}"/>
              </a:ext>
            </a:extLst>
          </p:cNvPr>
          <p:cNvSpPr txBox="1"/>
          <p:nvPr/>
        </p:nvSpPr>
        <p:spPr>
          <a:xfrm>
            <a:off x="5105183" y="193762"/>
            <a:ext cx="3218510" cy="646331"/>
          </a:xfrm>
          <a:prstGeom prst="rect">
            <a:avLst/>
          </a:prstGeom>
          <a:noFill/>
        </p:spPr>
        <p:txBody>
          <a:bodyPr wrap="none" rtlCol="0">
            <a:spAutoFit/>
          </a:bodyPr>
          <a:lstStyle/>
          <a:p>
            <a:r>
              <a:rPr lang="es-ES" sz="3600" b="1" dirty="0" smtClean="0">
                <a:solidFill>
                  <a:schemeClr val="bg1"/>
                </a:solidFill>
              </a:rPr>
              <a:t>INTRODUCTION</a:t>
            </a:r>
            <a:endParaRPr lang="es-ES" sz="3600" b="1" dirty="0">
              <a:solidFill>
                <a:schemeClr val="bg1"/>
              </a:solidFill>
            </a:endParaRPr>
          </a:p>
        </p:txBody>
      </p:sp>
    </p:spTree>
    <p:extLst>
      <p:ext uri="{BB962C8B-B14F-4D97-AF65-F5344CB8AC3E}">
        <p14:creationId xmlns:p14="http://schemas.microsoft.com/office/powerpoint/2010/main" val="11929112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ángulo 8"/>
          <p:cNvSpPr/>
          <p:nvPr/>
        </p:nvSpPr>
        <p:spPr>
          <a:xfrm>
            <a:off x="0" y="-20875"/>
            <a:ext cx="12192000" cy="1038166"/>
          </a:xfrm>
          <a:prstGeom prst="rect">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bg1"/>
              </a:solidFill>
            </a:endParaRPr>
          </a:p>
        </p:txBody>
      </p:sp>
      <p:sp>
        <p:nvSpPr>
          <p:cNvPr id="11" name="CuadroTexto 10">
            <a:extLst>
              <a:ext uri="{FF2B5EF4-FFF2-40B4-BE49-F238E27FC236}">
                <a16:creationId xmlns:a16="http://schemas.microsoft.com/office/drawing/2014/main" id="{CCB506F6-0408-A548-8741-1FA403673D9A}"/>
              </a:ext>
            </a:extLst>
          </p:cNvPr>
          <p:cNvSpPr txBox="1"/>
          <p:nvPr/>
        </p:nvSpPr>
        <p:spPr>
          <a:xfrm>
            <a:off x="5217977" y="193762"/>
            <a:ext cx="1981633" cy="646331"/>
          </a:xfrm>
          <a:prstGeom prst="rect">
            <a:avLst/>
          </a:prstGeom>
          <a:noFill/>
        </p:spPr>
        <p:txBody>
          <a:bodyPr wrap="none" rtlCol="0">
            <a:spAutoFit/>
          </a:bodyPr>
          <a:lstStyle/>
          <a:p>
            <a:r>
              <a:rPr lang="es-ES" sz="3600" b="1" dirty="0">
                <a:solidFill>
                  <a:schemeClr val="bg1"/>
                </a:solidFill>
              </a:rPr>
              <a:t>OBJETIVE</a:t>
            </a:r>
          </a:p>
        </p:txBody>
      </p:sp>
      <p:sp>
        <p:nvSpPr>
          <p:cNvPr id="12" name="Rectángulo 11">
            <a:extLst>
              <a:ext uri="{FF2B5EF4-FFF2-40B4-BE49-F238E27FC236}">
                <a16:creationId xmlns:a16="http://schemas.microsoft.com/office/drawing/2014/main" id="{F3FBEA91-63BC-5E44-B3DA-625428D2A91E}"/>
              </a:ext>
            </a:extLst>
          </p:cNvPr>
          <p:cNvSpPr/>
          <p:nvPr/>
        </p:nvSpPr>
        <p:spPr>
          <a:xfrm>
            <a:off x="641132" y="1878811"/>
            <a:ext cx="11235558" cy="1384995"/>
          </a:xfrm>
          <a:prstGeom prst="rect">
            <a:avLst/>
          </a:prstGeom>
          <a:ln w="28575">
            <a:noFill/>
          </a:ln>
        </p:spPr>
        <p:style>
          <a:lnRef idx="2">
            <a:schemeClr val="accent6"/>
          </a:lnRef>
          <a:fillRef idx="1">
            <a:schemeClr val="lt1"/>
          </a:fillRef>
          <a:effectRef idx="0">
            <a:schemeClr val="accent6"/>
          </a:effectRef>
          <a:fontRef idx="minor">
            <a:schemeClr val="dk1"/>
          </a:fontRef>
        </p:style>
        <p:txBody>
          <a:bodyPr wrap="square">
            <a:spAutoFit/>
          </a:bodyPr>
          <a:lstStyle/>
          <a:p>
            <a:pPr algn="just"/>
            <a:r>
              <a:rPr lang="en-US" sz="2800" dirty="0">
                <a:solidFill>
                  <a:schemeClr val="accent5">
                    <a:lumMod val="75000"/>
                  </a:schemeClr>
                </a:solidFill>
              </a:rPr>
              <a:t>The aim of this work was to study snack consumption and </a:t>
            </a:r>
            <a:r>
              <a:rPr lang="en-US" sz="2800" dirty="0" smtClean="0">
                <a:solidFill>
                  <a:schemeClr val="accent5">
                    <a:lumMod val="75000"/>
                  </a:schemeClr>
                </a:solidFill>
              </a:rPr>
              <a:t>to </a:t>
            </a:r>
            <a:r>
              <a:rPr lang="en-US" sz="2800" dirty="0" err="1" smtClean="0">
                <a:solidFill>
                  <a:schemeClr val="accent5">
                    <a:lumMod val="75000"/>
                  </a:schemeClr>
                </a:solidFill>
              </a:rPr>
              <a:t>analyse</a:t>
            </a:r>
            <a:r>
              <a:rPr lang="en-US" sz="2800" dirty="0">
                <a:solidFill>
                  <a:schemeClr val="accent5">
                    <a:lumMod val="75000"/>
                  </a:schemeClr>
                </a:solidFill>
              </a:rPr>
              <a:t> in snacks and meat </a:t>
            </a:r>
            <a:r>
              <a:rPr lang="en-US" sz="2800" dirty="0" smtClean="0">
                <a:solidFill>
                  <a:schemeClr val="accent5">
                    <a:lumMod val="75000"/>
                  </a:schemeClr>
                </a:solidFill>
              </a:rPr>
              <a:t>snacks, which </a:t>
            </a:r>
            <a:r>
              <a:rPr lang="en-US" sz="2800" dirty="0">
                <a:solidFill>
                  <a:schemeClr val="accent5">
                    <a:lumMod val="75000"/>
                  </a:schemeClr>
                </a:solidFill>
              </a:rPr>
              <a:t>consumers' preferences are considered as </a:t>
            </a:r>
            <a:r>
              <a:rPr lang="en-US" sz="2800" dirty="0" smtClean="0">
                <a:solidFill>
                  <a:schemeClr val="accent5">
                    <a:lumMod val="75000"/>
                  </a:schemeClr>
                </a:solidFill>
              </a:rPr>
              <a:t>healthy.</a:t>
            </a:r>
            <a:endParaRPr lang="en-GB" sz="2800" dirty="0">
              <a:solidFill>
                <a:schemeClr val="accent5">
                  <a:lumMod val="75000"/>
                </a:schemeClr>
              </a:solidFill>
            </a:endParaRPr>
          </a:p>
        </p:txBody>
      </p:sp>
    </p:spTree>
    <p:extLst>
      <p:ext uri="{BB962C8B-B14F-4D97-AF65-F5344CB8AC3E}">
        <p14:creationId xmlns:p14="http://schemas.microsoft.com/office/powerpoint/2010/main" val="15850810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ángulo 8"/>
          <p:cNvSpPr/>
          <p:nvPr/>
        </p:nvSpPr>
        <p:spPr>
          <a:xfrm>
            <a:off x="0" y="-20875"/>
            <a:ext cx="12192000" cy="1038166"/>
          </a:xfrm>
          <a:prstGeom prst="rect">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bg1"/>
              </a:solidFill>
            </a:endParaRPr>
          </a:p>
        </p:txBody>
      </p:sp>
      <p:sp>
        <p:nvSpPr>
          <p:cNvPr id="11" name="CuadroTexto 10">
            <a:extLst>
              <a:ext uri="{FF2B5EF4-FFF2-40B4-BE49-F238E27FC236}">
                <a16:creationId xmlns:a16="http://schemas.microsoft.com/office/drawing/2014/main" id="{CCB506F6-0408-A548-8741-1FA403673D9A}"/>
              </a:ext>
            </a:extLst>
          </p:cNvPr>
          <p:cNvSpPr txBox="1"/>
          <p:nvPr/>
        </p:nvSpPr>
        <p:spPr>
          <a:xfrm>
            <a:off x="3494582" y="175042"/>
            <a:ext cx="5202835" cy="646331"/>
          </a:xfrm>
          <a:prstGeom prst="rect">
            <a:avLst/>
          </a:prstGeom>
          <a:noFill/>
        </p:spPr>
        <p:txBody>
          <a:bodyPr wrap="none" rtlCol="0">
            <a:spAutoFit/>
          </a:bodyPr>
          <a:lstStyle/>
          <a:p>
            <a:r>
              <a:rPr lang="es-ES" sz="3600" b="1" dirty="0" smtClean="0">
                <a:solidFill>
                  <a:schemeClr val="bg1"/>
                </a:solidFill>
              </a:rPr>
              <a:t>MATERIAL AND METHODS</a:t>
            </a:r>
            <a:endParaRPr lang="es-ES" sz="3600" b="1" dirty="0">
              <a:solidFill>
                <a:schemeClr val="bg1"/>
              </a:solidFill>
            </a:endParaRPr>
          </a:p>
        </p:txBody>
      </p:sp>
      <p:pic>
        <p:nvPicPr>
          <p:cNvPr id="2" name="Imagen 1"/>
          <p:cNvPicPr>
            <a:picLocks noChangeAspect="1"/>
          </p:cNvPicPr>
          <p:nvPr/>
        </p:nvPicPr>
        <p:blipFill rotWithShape="1">
          <a:blip r:embed="rId2"/>
          <a:srcRect l="12146" t="23482" r="59833" b="34444"/>
          <a:stretch/>
        </p:blipFill>
        <p:spPr>
          <a:xfrm>
            <a:off x="5161936" y="1498749"/>
            <a:ext cx="5597504" cy="4304173"/>
          </a:xfrm>
          <a:prstGeom prst="rect">
            <a:avLst/>
          </a:prstGeom>
          <a:ln>
            <a:solidFill>
              <a:schemeClr val="accent5">
                <a:lumMod val="75000"/>
              </a:schemeClr>
            </a:solidFill>
          </a:ln>
        </p:spPr>
      </p:pic>
      <p:sp>
        <p:nvSpPr>
          <p:cNvPr id="7" name="Rectángulo 6">
            <a:extLst>
              <a:ext uri="{FF2B5EF4-FFF2-40B4-BE49-F238E27FC236}">
                <a16:creationId xmlns:a16="http://schemas.microsoft.com/office/drawing/2014/main" id="{F94D4DDA-0F74-49F1-BDBA-7D70AD23A35F}"/>
              </a:ext>
            </a:extLst>
          </p:cNvPr>
          <p:cNvSpPr/>
          <p:nvPr/>
        </p:nvSpPr>
        <p:spPr>
          <a:xfrm>
            <a:off x="489722" y="1651149"/>
            <a:ext cx="3905297" cy="3108543"/>
          </a:xfrm>
          <a:prstGeom prst="rect">
            <a:avLst/>
          </a:prstGeom>
          <a:ln w="28575">
            <a:noFill/>
          </a:ln>
        </p:spPr>
        <p:style>
          <a:lnRef idx="2">
            <a:schemeClr val="accent6"/>
          </a:lnRef>
          <a:fillRef idx="1">
            <a:schemeClr val="lt1"/>
          </a:fillRef>
          <a:effectRef idx="0">
            <a:schemeClr val="accent6"/>
          </a:effectRef>
          <a:fontRef idx="minor">
            <a:schemeClr val="dk1"/>
          </a:fontRef>
        </p:style>
        <p:txBody>
          <a:bodyPr wrap="square">
            <a:spAutoFit/>
          </a:bodyPr>
          <a:lstStyle/>
          <a:p>
            <a:pPr marL="457200" indent="-457200" algn="just">
              <a:buFont typeface="Arial" panose="020B0604020202020204" pitchFamily="34" charset="0"/>
              <a:buChar char="•"/>
            </a:pPr>
            <a:r>
              <a:rPr lang="es-CO" sz="2800" dirty="0">
                <a:solidFill>
                  <a:schemeClr val="accent5">
                    <a:lumMod val="75000"/>
                  </a:schemeClr>
                </a:solidFill>
              </a:rPr>
              <a:t>Online </a:t>
            </a:r>
            <a:r>
              <a:rPr lang="es-CO" sz="2800" dirty="0" err="1">
                <a:solidFill>
                  <a:schemeClr val="accent5">
                    <a:lumMod val="75000"/>
                  </a:schemeClr>
                </a:solidFill>
              </a:rPr>
              <a:t>survey</a:t>
            </a:r>
            <a:r>
              <a:rPr lang="es-CO" sz="2800" dirty="0">
                <a:solidFill>
                  <a:schemeClr val="accent5">
                    <a:lumMod val="75000"/>
                  </a:schemeClr>
                </a:solidFill>
              </a:rPr>
              <a:t>. </a:t>
            </a:r>
            <a:endParaRPr lang="es-CO" sz="2800" dirty="0" smtClean="0">
              <a:solidFill>
                <a:schemeClr val="accent5">
                  <a:lumMod val="75000"/>
                </a:schemeClr>
              </a:solidFill>
            </a:endParaRPr>
          </a:p>
          <a:p>
            <a:pPr algn="just"/>
            <a:endParaRPr lang="es-CO" sz="2800" dirty="0" smtClean="0">
              <a:solidFill>
                <a:schemeClr val="accent5">
                  <a:lumMod val="75000"/>
                </a:schemeClr>
              </a:solidFill>
            </a:endParaRPr>
          </a:p>
          <a:p>
            <a:pPr marL="457200" indent="-457200" algn="just">
              <a:buFont typeface="Arial" panose="020B0604020202020204" pitchFamily="34" charset="0"/>
              <a:buChar char="•"/>
            </a:pPr>
            <a:r>
              <a:rPr lang="es-CO" sz="2800" b="1" u="sng" dirty="0" err="1" smtClean="0">
                <a:solidFill>
                  <a:schemeClr val="accent5">
                    <a:lumMod val="75000"/>
                  </a:schemeClr>
                </a:solidFill>
              </a:rPr>
              <a:t>Participants</a:t>
            </a:r>
            <a:r>
              <a:rPr lang="es-CO" sz="2800" dirty="0" smtClean="0">
                <a:solidFill>
                  <a:schemeClr val="accent5">
                    <a:lumMod val="75000"/>
                  </a:schemeClr>
                </a:solidFill>
              </a:rPr>
              <a:t>: 234</a:t>
            </a:r>
          </a:p>
          <a:p>
            <a:pPr marL="457200" indent="-457200" algn="just">
              <a:buFont typeface="Arial" panose="020B0604020202020204" pitchFamily="34" charset="0"/>
              <a:buChar char="•"/>
            </a:pPr>
            <a:endParaRPr lang="es-CO" sz="2800" dirty="0">
              <a:solidFill>
                <a:schemeClr val="accent5">
                  <a:lumMod val="75000"/>
                </a:schemeClr>
              </a:solidFill>
            </a:endParaRPr>
          </a:p>
          <a:p>
            <a:pPr marL="457200" indent="-457200" algn="just">
              <a:buFont typeface="Arial" panose="020B0604020202020204" pitchFamily="34" charset="0"/>
              <a:buChar char="•"/>
            </a:pPr>
            <a:r>
              <a:rPr lang="es-CO" sz="2800" dirty="0" smtClean="0">
                <a:solidFill>
                  <a:schemeClr val="accent5">
                    <a:lumMod val="75000"/>
                  </a:schemeClr>
                </a:solidFill>
              </a:rPr>
              <a:t>63,8% </a:t>
            </a:r>
            <a:r>
              <a:rPr lang="es-CO" sz="2800" dirty="0" err="1" smtClean="0">
                <a:solidFill>
                  <a:schemeClr val="accent5">
                    <a:lumMod val="75000"/>
                  </a:schemeClr>
                </a:solidFill>
              </a:rPr>
              <a:t>women</a:t>
            </a:r>
            <a:r>
              <a:rPr lang="es-CO" sz="2800" dirty="0" smtClean="0">
                <a:solidFill>
                  <a:schemeClr val="accent5">
                    <a:lumMod val="75000"/>
                  </a:schemeClr>
                </a:solidFill>
              </a:rPr>
              <a:t> </a:t>
            </a:r>
          </a:p>
          <a:p>
            <a:pPr marL="457200" indent="-457200" algn="just">
              <a:buFont typeface="Arial" panose="020B0604020202020204" pitchFamily="34" charset="0"/>
              <a:buChar char="•"/>
            </a:pPr>
            <a:r>
              <a:rPr lang="es-CO" sz="2800" dirty="0" smtClean="0">
                <a:solidFill>
                  <a:schemeClr val="accent5">
                    <a:lumMod val="75000"/>
                  </a:schemeClr>
                </a:solidFill>
              </a:rPr>
              <a:t>36,2% </a:t>
            </a:r>
            <a:r>
              <a:rPr lang="es-CO" sz="2800" dirty="0" err="1" smtClean="0">
                <a:solidFill>
                  <a:schemeClr val="accent5">
                    <a:lumMod val="75000"/>
                  </a:schemeClr>
                </a:solidFill>
              </a:rPr>
              <a:t>men</a:t>
            </a:r>
            <a:endParaRPr lang="es-CO" sz="2800" dirty="0" smtClean="0">
              <a:solidFill>
                <a:schemeClr val="accent5">
                  <a:lumMod val="75000"/>
                </a:schemeClr>
              </a:solidFill>
            </a:endParaRPr>
          </a:p>
          <a:p>
            <a:pPr marL="457200" indent="-457200" algn="just">
              <a:buFont typeface="Arial" panose="020B0604020202020204" pitchFamily="34" charset="0"/>
              <a:buChar char="•"/>
            </a:pPr>
            <a:r>
              <a:rPr lang="es-CO" sz="2800" dirty="0" smtClean="0">
                <a:solidFill>
                  <a:schemeClr val="accent5">
                    <a:lumMod val="75000"/>
                  </a:schemeClr>
                </a:solidFill>
              </a:rPr>
              <a:t>18 - 74 </a:t>
            </a:r>
            <a:r>
              <a:rPr lang="es-CO" sz="2800" dirty="0" err="1" smtClean="0">
                <a:solidFill>
                  <a:schemeClr val="accent5">
                    <a:lumMod val="75000"/>
                  </a:schemeClr>
                </a:solidFill>
              </a:rPr>
              <a:t>years</a:t>
            </a:r>
            <a:r>
              <a:rPr lang="es-CO" sz="2800" dirty="0" smtClean="0">
                <a:solidFill>
                  <a:schemeClr val="accent5">
                    <a:lumMod val="75000"/>
                  </a:schemeClr>
                </a:solidFill>
              </a:rPr>
              <a:t> </a:t>
            </a:r>
            <a:r>
              <a:rPr lang="es-CO" sz="2800" dirty="0" err="1" smtClean="0">
                <a:solidFill>
                  <a:schemeClr val="accent5">
                    <a:lumMod val="75000"/>
                  </a:schemeClr>
                </a:solidFill>
              </a:rPr>
              <a:t>old</a:t>
            </a:r>
            <a:r>
              <a:rPr lang="es-CO" sz="2800" dirty="0" smtClean="0">
                <a:solidFill>
                  <a:schemeClr val="accent5">
                    <a:lumMod val="75000"/>
                  </a:schemeClr>
                </a:solidFill>
              </a:rPr>
              <a:t>.</a:t>
            </a:r>
          </a:p>
        </p:txBody>
      </p:sp>
    </p:spTree>
    <p:extLst>
      <p:ext uri="{BB962C8B-B14F-4D97-AF65-F5344CB8AC3E}">
        <p14:creationId xmlns:p14="http://schemas.microsoft.com/office/powerpoint/2010/main" val="9191589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ángulo 8"/>
          <p:cNvSpPr/>
          <p:nvPr/>
        </p:nvSpPr>
        <p:spPr>
          <a:xfrm>
            <a:off x="0" y="-20875"/>
            <a:ext cx="12192000" cy="1038166"/>
          </a:xfrm>
          <a:prstGeom prst="rect">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bg1"/>
              </a:solidFill>
            </a:endParaRPr>
          </a:p>
        </p:txBody>
      </p:sp>
      <p:sp>
        <p:nvSpPr>
          <p:cNvPr id="11" name="CuadroTexto 10">
            <a:extLst>
              <a:ext uri="{FF2B5EF4-FFF2-40B4-BE49-F238E27FC236}">
                <a16:creationId xmlns:a16="http://schemas.microsoft.com/office/drawing/2014/main" id="{CCB506F6-0408-A548-8741-1FA403673D9A}"/>
              </a:ext>
            </a:extLst>
          </p:cNvPr>
          <p:cNvSpPr txBox="1"/>
          <p:nvPr/>
        </p:nvSpPr>
        <p:spPr>
          <a:xfrm>
            <a:off x="3494582" y="175042"/>
            <a:ext cx="5202835" cy="646331"/>
          </a:xfrm>
          <a:prstGeom prst="rect">
            <a:avLst/>
          </a:prstGeom>
          <a:noFill/>
        </p:spPr>
        <p:txBody>
          <a:bodyPr wrap="none" rtlCol="0">
            <a:spAutoFit/>
          </a:bodyPr>
          <a:lstStyle/>
          <a:p>
            <a:r>
              <a:rPr lang="es-ES" sz="3600" b="1" dirty="0" smtClean="0">
                <a:solidFill>
                  <a:schemeClr val="bg1"/>
                </a:solidFill>
              </a:rPr>
              <a:t>MATERIAL AND METHODS</a:t>
            </a:r>
            <a:endParaRPr lang="es-ES" sz="3600" b="1" dirty="0">
              <a:solidFill>
                <a:schemeClr val="bg1"/>
              </a:solidFill>
            </a:endParaRPr>
          </a:p>
        </p:txBody>
      </p:sp>
      <p:sp>
        <p:nvSpPr>
          <p:cNvPr id="6" name="Rectángulo 5">
            <a:extLst>
              <a:ext uri="{FF2B5EF4-FFF2-40B4-BE49-F238E27FC236}">
                <a16:creationId xmlns:a16="http://schemas.microsoft.com/office/drawing/2014/main" id="{F94D4DDA-0F74-49F1-BDBA-7D70AD23A35F}"/>
              </a:ext>
            </a:extLst>
          </p:cNvPr>
          <p:cNvSpPr/>
          <p:nvPr/>
        </p:nvSpPr>
        <p:spPr>
          <a:xfrm>
            <a:off x="337322" y="1498749"/>
            <a:ext cx="8659194" cy="954107"/>
          </a:xfrm>
          <a:prstGeom prst="rect">
            <a:avLst/>
          </a:prstGeom>
          <a:ln w="28575">
            <a:noFill/>
          </a:ln>
        </p:spPr>
        <p:style>
          <a:lnRef idx="2">
            <a:schemeClr val="accent6"/>
          </a:lnRef>
          <a:fillRef idx="1">
            <a:schemeClr val="lt1"/>
          </a:fillRef>
          <a:effectRef idx="0">
            <a:schemeClr val="accent6"/>
          </a:effectRef>
          <a:fontRef idx="minor">
            <a:schemeClr val="dk1"/>
          </a:fontRef>
        </p:style>
        <p:txBody>
          <a:bodyPr wrap="square">
            <a:spAutoFit/>
          </a:bodyPr>
          <a:lstStyle/>
          <a:p>
            <a:pPr marL="457200" indent="-457200" algn="just">
              <a:buFont typeface="Arial" panose="020B0604020202020204" pitchFamily="34" charset="0"/>
              <a:buChar char="•"/>
            </a:pPr>
            <a:r>
              <a:rPr lang="es-CO" sz="2800" b="1" u="sng" dirty="0" err="1" smtClean="0">
                <a:solidFill>
                  <a:schemeClr val="accent5">
                    <a:lumMod val="75000"/>
                  </a:schemeClr>
                </a:solidFill>
              </a:rPr>
              <a:t>Survey</a:t>
            </a:r>
            <a:endParaRPr lang="es-CO" sz="2800" b="1" u="sng" dirty="0" smtClean="0">
              <a:solidFill>
                <a:schemeClr val="accent5">
                  <a:lumMod val="75000"/>
                </a:schemeClr>
              </a:solidFill>
            </a:endParaRPr>
          </a:p>
          <a:p>
            <a:pPr marL="914400" lvl="1" indent="-457200" algn="just">
              <a:buFont typeface="Arial" panose="020B0604020202020204" pitchFamily="34" charset="0"/>
              <a:buChar char="•"/>
            </a:pPr>
            <a:r>
              <a:rPr lang="es-CO" sz="2800" dirty="0">
                <a:solidFill>
                  <a:schemeClr val="accent5">
                    <a:lumMod val="75000"/>
                  </a:schemeClr>
                </a:solidFill>
              </a:rPr>
              <a:t>S</a:t>
            </a:r>
            <a:r>
              <a:rPr lang="es-CO" sz="2800" dirty="0" smtClean="0">
                <a:solidFill>
                  <a:schemeClr val="accent5">
                    <a:lumMod val="75000"/>
                  </a:schemeClr>
                </a:solidFill>
              </a:rPr>
              <a:t>nack </a:t>
            </a:r>
            <a:r>
              <a:rPr lang="es-CO" sz="2800" dirty="0" err="1" smtClean="0">
                <a:solidFill>
                  <a:schemeClr val="accent5">
                    <a:lumMod val="75000"/>
                  </a:schemeClr>
                </a:solidFill>
              </a:rPr>
              <a:t>most</a:t>
            </a:r>
            <a:r>
              <a:rPr lang="es-CO" sz="2800" dirty="0" smtClean="0">
                <a:solidFill>
                  <a:schemeClr val="accent5">
                    <a:lumMod val="75000"/>
                  </a:schemeClr>
                </a:solidFill>
              </a:rPr>
              <a:t> </a:t>
            </a:r>
            <a:r>
              <a:rPr lang="es-CO" sz="2800" dirty="0" err="1" smtClean="0">
                <a:solidFill>
                  <a:schemeClr val="accent5">
                    <a:lumMod val="75000"/>
                  </a:schemeClr>
                </a:solidFill>
              </a:rPr>
              <a:t>frequently</a:t>
            </a:r>
            <a:r>
              <a:rPr lang="es-CO" sz="2800" dirty="0" smtClean="0">
                <a:solidFill>
                  <a:schemeClr val="accent5">
                    <a:lumMod val="75000"/>
                  </a:schemeClr>
                </a:solidFill>
              </a:rPr>
              <a:t> </a:t>
            </a:r>
            <a:r>
              <a:rPr lang="es-CO" sz="2800" dirty="0" err="1" smtClean="0">
                <a:solidFill>
                  <a:schemeClr val="accent5">
                    <a:lumMod val="75000"/>
                  </a:schemeClr>
                </a:solidFill>
              </a:rPr>
              <a:t>consumed</a:t>
            </a:r>
            <a:endParaRPr lang="es-CO" sz="2800" dirty="0" smtClean="0">
              <a:solidFill>
                <a:schemeClr val="accent5">
                  <a:lumMod val="75000"/>
                </a:schemeClr>
              </a:solidFill>
            </a:endParaRPr>
          </a:p>
        </p:txBody>
      </p:sp>
      <p:pic>
        <p:nvPicPr>
          <p:cNvPr id="3" name="Imagen 2"/>
          <p:cNvPicPr>
            <a:picLocks noChangeAspect="1"/>
          </p:cNvPicPr>
          <p:nvPr/>
        </p:nvPicPr>
        <p:blipFill rotWithShape="1">
          <a:blip r:embed="rId2"/>
          <a:srcRect l="36344" t="23549" r="38172" b="7634"/>
          <a:stretch/>
        </p:blipFill>
        <p:spPr>
          <a:xfrm>
            <a:off x="4666919" y="2934314"/>
            <a:ext cx="2369083" cy="3598607"/>
          </a:xfrm>
          <a:prstGeom prst="rect">
            <a:avLst/>
          </a:prstGeom>
          <a:ln>
            <a:solidFill>
              <a:schemeClr val="accent5">
                <a:lumMod val="75000"/>
              </a:schemeClr>
            </a:solidFill>
          </a:ln>
        </p:spPr>
      </p:pic>
      <p:pic>
        <p:nvPicPr>
          <p:cNvPr id="4" name="Imagen 3"/>
          <p:cNvPicPr>
            <a:picLocks noChangeAspect="1"/>
          </p:cNvPicPr>
          <p:nvPr/>
        </p:nvPicPr>
        <p:blipFill rotWithShape="1">
          <a:blip r:embed="rId3"/>
          <a:srcRect l="36344" t="22688" r="37688" b="9068"/>
          <a:stretch/>
        </p:blipFill>
        <p:spPr>
          <a:xfrm>
            <a:off x="8697417" y="1498749"/>
            <a:ext cx="2092969" cy="3617204"/>
          </a:xfrm>
          <a:prstGeom prst="rect">
            <a:avLst/>
          </a:prstGeom>
          <a:ln>
            <a:solidFill>
              <a:schemeClr val="accent5">
                <a:lumMod val="75000"/>
              </a:schemeClr>
            </a:solidFill>
          </a:ln>
        </p:spPr>
      </p:pic>
      <p:cxnSp>
        <p:nvCxnSpPr>
          <p:cNvPr id="8" name="Conector recto de flecha 7"/>
          <p:cNvCxnSpPr/>
          <p:nvPr/>
        </p:nvCxnSpPr>
        <p:spPr>
          <a:xfrm>
            <a:off x="2743200" y="2934314"/>
            <a:ext cx="1327355" cy="1490202"/>
          </a:xfrm>
          <a:prstGeom prst="straightConnector1">
            <a:avLst/>
          </a:prstGeom>
          <a:ln>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 name="CuadroTexto 9"/>
          <p:cNvSpPr txBox="1"/>
          <p:nvPr/>
        </p:nvSpPr>
        <p:spPr>
          <a:xfrm rot="2899528">
            <a:off x="3234845" y="3397403"/>
            <a:ext cx="819123" cy="369332"/>
          </a:xfrm>
          <a:prstGeom prst="rect">
            <a:avLst/>
          </a:prstGeom>
          <a:noFill/>
          <a:ln>
            <a:solidFill>
              <a:schemeClr val="accent5">
                <a:lumMod val="75000"/>
              </a:schemeClr>
            </a:solidFill>
          </a:ln>
        </p:spPr>
        <p:txBody>
          <a:bodyPr wrap="square" rtlCol="0">
            <a:spAutoFit/>
          </a:bodyPr>
          <a:lstStyle/>
          <a:p>
            <a:pPr algn="ctr"/>
            <a:r>
              <a:rPr lang="es-ES" dirty="0" smtClean="0">
                <a:solidFill>
                  <a:schemeClr val="accent5">
                    <a:lumMod val="75000"/>
                  </a:schemeClr>
                </a:solidFill>
              </a:rPr>
              <a:t>snack</a:t>
            </a:r>
            <a:endParaRPr lang="es-ES" dirty="0">
              <a:solidFill>
                <a:schemeClr val="accent5">
                  <a:lumMod val="75000"/>
                </a:schemeClr>
              </a:solidFill>
            </a:endParaRPr>
          </a:p>
        </p:txBody>
      </p:sp>
      <p:cxnSp>
        <p:nvCxnSpPr>
          <p:cNvPr id="13" name="Conector recto de flecha 12"/>
          <p:cNvCxnSpPr/>
          <p:nvPr/>
        </p:nvCxnSpPr>
        <p:spPr>
          <a:xfrm>
            <a:off x="6489290" y="2216882"/>
            <a:ext cx="1858297" cy="0"/>
          </a:xfrm>
          <a:prstGeom prst="straightConnector1">
            <a:avLst/>
          </a:prstGeom>
          <a:ln>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4" name="CuadroTexto 13"/>
          <p:cNvSpPr txBox="1"/>
          <p:nvPr/>
        </p:nvSpPr>
        <p:spPr>
          <a:xfrm>
            <a:off x="6612785" y="1780872"/>
            <a:ext cx="1559122" cy="369332"/>
          </a:xfrm>
          <a:prstGeom prst="rect">
            <a:avLst/>
          </a:prstGeom>
          <a:noFill/>
          <a:ln>
            <a:solidFill>
              <a:schemeClr val="accent5">
                <a:lumMod val="75000"/>
              </a:schemeClr>
            </a:solidFill>
          </a:ln>
        </p:spPr>
        <p:txBody>
          <a:bodyPr wrap="square" rtlCol="0">
            <a:spAutoFit/>
          </a:bodyPr>
          <a:lstStyle/>
          <a:p>
            <a:pPr algn="ctr"/>
            <a:r>
              <a:rPr lang="es-ES" dirty="0" err="1">
                <a:solidFill>
                  <a:schemeClr val="accent5">
                    <a:lumMod val="75000"/>
                  </a:schemeClr>
                </a:solidFill>
              </a:rPr>
              <a:t>m</a:t>
            </a:r>
            <a:r>
              <a:rPr lang="es-ES" dirty="0" err="1" smtClean="0">
                <a:solidFill>
                  <a:schemeClr val="accent5">
                    <a:lumMod val="75000"/>
                  </a:schemeClr>
                </a:solidFill>
              </a:rPr>
              <a:t>eat</a:t>
            </a:r>
            <a:r>
              <a:rPr lang="es-ES" dirty="0" smtClean="0">
                <a:solidFill>
                  <a:schemeClr val="accent5">
                    <a:lumMod val="75000"/>
                  </a:schemeClr>
                </a:solidFill>
              </a:rPr>
              <a:t> snack</a:t>
            </a:r>
            <a:endParaRPr lang="es-ES" dirty="0">
              <a:solidFill>
                <a:schemeClr val="accent5">
                  <a:lumMod val="75000"/>
                </a:schemeClr>
              </a:solidFill>
            </a:endParaRPr>
          </a:p>
        </p:txBody>
      </p:sp>
    </p:spTree>
    <p:extLst>
      <p:ext uri="{BB962C8B-B14F-4D97-AF65-F5344CB8AC3E}">
        <p14:creationId xmlns:p14="http://schemas.microsoft.com/office/powerpoint/2010/main" val="25227714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ángulo 8"/>
          <p:cNvSpPr/>
          <p:nvPr/>
        </p:nvSpPr>
        <p:spPr>
          <a:xfrm>
            <a:off x="0" y="-20875"/>
            <a:ext cx="12192000" cy="1038166"/>
          </a:xfrm>
          <a:prstGeom prst="rect">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bg1"/>
              </a:solidFill>
            </a:endParaRPr>
          </a:p>
        </p:txBody>
      </p:sp>
      <p:sp>
        <p:nvSpPr>
          <p:cNvPr id="11" name="CuadroTexto 10">
            <a:extLst>
              <a:ext uri="{FF2B5EF4-FFF2-40B4-BE49-F238E27FC236}">
                <a16:creationId xmlns:a16="http://schemas.microsoft.com/office/drawing/2014/main" id="{CCB506F6-0408-A548-8741-1FA403673D9A}"/>
              </a:ext>
            </a:extLst>
          </p:cNvPr>
          <p:cNvSpPr txBox="1"/>
          <p:nvPr/>
        </p:nvSpPr>
        <p:spPr>
          <a:xfrm>
            <a:off x="3494582" y="175042"/>
            <a:ext cx="5202835" cy="646331"/>
          </a:xfrm>
          <a:prstGeom prst="rect">
            <a:avLst/>
          </a:prstGeom>
          <a:noFill/>
        </p:spPr>
        <p:txBody>
          <a:bodyPr wrap="none" rtlCol="0">
            <a:spAutoFit/>
          </a:bodyPr>
          <a:lstStyle/>
          <a:p>
            <a:r>
              <a:rPr lang="es-ES" sz="3600" b="1" dirty="0" smtClean="0">
                <a:solidFill>
                  <a:schemeClr val="bg1"/>
                </a:solidFill>
              </a:rPr>
              <a:t>MATERIAL AND METHODS</a:t>
            </a:r>
            <a:endParaRPr lang="es-ES" sz="3600" b="1" dirty="0">
              <a:solidFill>
                <a:schemeClr val="bg1"/>
              </a:solidFill>
            </a:endParaRPr>
          </a:p>
        </p:txBody>
      </p:sp>
      <p:sp>
        <p:nvSpPr>
          <p:cNvPr id="6" name="Rectángulo 5">
            <a:extLst>
              <a:ext uri="{FF2B5EF4-FFF2-40B4-BE49-F238E27FC236}">
                <a16:creationId xmlns:a16="http://schemas.microsoft.com/office/drawing/2014/main" id="{F94D4DDA-0F74-49F1-BDBA-7D70AD23A35F}"/>
              </a:ext>
            </a:extLst>
          </p:cNvPr>
          <p:cNvSpPr/>
          <p:nvPr/>
        </p:nvSpPr>
        <p:spPr>
          <a:xfrm>
            <a:off x="337322" y="1498749"/>
            <a:ext cx="8659194" cy="954107"/>
          </a:xfrm>
          <a:prstGeom prst="rect">
            <a:avLst/>
          </a:prstGeom>
          <a:ln w="28575">
            <a:noFill/>
          </a:ln>
        </p:spPr>
        <p:style>
          <a:lnRef idx="2">
            <a:schemeClr val="accent6"/>
          </a:lnRef>
          <a:fillRef idx="1">
            <a:schemeClr val="lt1"/>
          </a:fillRef>
          <a:effectRef idx="0">
            <a:schemeClr val="accent6"/>
          </a:effectRef>
          <a:fontRef idx="minor">
            <a:schemeClr val="dk1"/>
          </a:fontRef>
        </p:style>
        <p:txBody>
          <a:bodyPr wrap="square">
            <a:spAutoFit/>
          </a:bodyPr>
          <a:lstStyle/>
          <a:p>
            <a:pPr marL="457200" indent="-457200" algn="just">
              <a:buFont typeface="Arial" panose="020B0604020202020204" pitchFamily="34" charset="0"/>
              <a:buChar char="•"/>
            </a:pPr>
            <a:r>
              <a:rPr lang="es-CO" sz="2800" b="1" u="sng" dirty="0" err="1" smtClean="0">
                <a:solidFill>
                  <a:schemeClr val="accent5">
                    <a:lumMod val="75000"/>
                  </a:schemeClr>
                </a:solidFill>
              </a:rPr>
              <a:t>Survey</a:t>
            </a:r>
            <a:endParaRPr lang="es-CO" sz="2800" b="1" u="sng" dirty="0" smtClean="0">
              <a:solidFill>
                <a:schemeClr val="accent5">
                  <a:lumMod val="75000"/>
                </a:schemeClr>
              </a:solidFill>
            </a:endParaRPr>
          </a:p>
          <a:p>
            <a:pPr marL="914400" lvl="1" indent="-457200" algn="just">
              <a:buFont typeface="Arial" panose="020B0604020202020204" pitchFamily="34" charset="0"/>
              <a:buChar char="•"/>
            </a:pPr>
            <a:r>
              <a:rPr lang="es-CO" sz="2800" dirty="0" smtClean="0">
                <a:solidFill>
                  <a:schemeClr val="accent5">
                    <a:lumMod val="75000"/>
                  </a:schemeClr>
                </a:solidFill>
              </a:rPr>
              <a:t>Motivación of </a:t>
            </a:r>
            <a:r>
              <a:rPr lang="es-CO" sz="2800" dirty="0" err="1" smtClean="0">
                <a:solidFill>
                  <a:schemeClr val="accent5">
                    <a:lumMod val="75000"/>
                  </a:schemeClr>
                </a:solidFill>
              </a:rPr>
              <a:t>consumption</a:t>
            </a:r>
            <a:endParaRPr lang="es-CO" sz="2800" dirty="0" smtClean="0">
              <a:solidFill>
                <a:schemeClr val="accent5">
                  <a:lumMod val="75000"/>
                </a:schemeClr>
              </a:solidFill>
            </a:endParaRPr>
          </a:p>
        </p:txBody>
      </p:sp>
      <p:cxnSp>
        <p:nvCxnSpPr>
          <p:cNvPr id="8" name="Conector recto de flecha 7"/>
          <p:cNvCxnSpPr/>
          <p:nvPr/>
        </p:nvCxnSpPr>
        <p:spPr>
          <a:xfrm>
            <a:off x="2484095" y="2452856"/>
            <a:ext cx="1327355" cy="1490202"/>
          </a:xfrm>
          <a:prstGeom prst="straightConnector1">
            <a:avLst/>
          </a:prstGeom>
          <a:ln>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 name="CuadroTexto 9"/>
          <p:cNvSpPr txBox="1"/>
          <p:nvPr/>
        </p:nvSpPr>
        <p:spPr>
          <a:xfrm rot="2899528">
            <a:off x="2991638" y="2749648"/>
            <a:ext cx="819123" cy="369332"/>
          </a:xfrm>
          <a:prstGeom prst="rect">
            <a:avLst/>
          </a:prstGeom>
          <a:noFill/>
          <a:ln>
            <a:solidFill>
              <a:schemeClr val="accent5">
                <a:lumMod val="75000"/>
              </a:schemeClr>
            </a:solidFill>
          </a:ln>
        </p:spPr>
        <p:txBody>
          <a:bodyPr wrap="square" rtlCol="0">
            <a:spAutoFit/>
          </a:bodyPr>
          <a:lstStyle/>
          <a:p>
            <a:pPr algn="ctr"/>
            <a:r>
              <a:rPr lang="es-ES" dirty="0" smtClean="0">
                <a:solidFill>
                  <a:schemeClr val="accent5">
                    <a:lumMod val="75000"/>
                  </a:schemeClr>
                </a:solidFill>
              </a:rPr>
              <a:t>snack</a:t>
            </a:r>
            <a:endParaRPr lang="es-ES" dirty="0">
              <a:solidFill>
                <a:schemeClr val="accent5">
                  <a:lumMod val="75000"/>
                </a:schemeClr>
              </a:solidFill>
            </a:endParaRPr>
          </a:p>
        </p:txBody>
      </p:sp>
      <p:cxnSp>
        <p:nvCxnSpPr>
          <p:cNvPr id="13" name="Conector recto de flecha 12"/>
          <p:cNvCxnSpPr/>
          <p:nvPr/>
        </p:nvCxnSpPr>
        <p:spPr>
          <a:xfrm>
            <a:off x="5430511" y="2219953"/>
            <a:ext cx="2741396" cy="0"/>
          </a:xfrm>
          <a:prstGeom prst="straightConnector1">
            <a:avLst/>
          </a:prstGeom>
          <a:ln>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4" name="CuadroTexto 13"/>
          <p:cNvSpPr txBox="1"/>
          <p:nvPr/>
        </p:nvSpPr>
        <p:spPr>
          <a:xfrm>
            <a:off x="5833224" y="1744976"/>
            <a:ext cx="1559122" cy="369332"/>
          </a:xfrm>
          <a:prstGeom prst="rect">
            <a:avLst/>
          </a:prstGeom>
          <a:noFill/>
          <a:ln>
            <a:solidFill>
              <a:schemeClr val="accent5">
                <a:lumMod val="75000"/>
              </a:schemeClr>
            </a:solidFill>
          </a:ln>
        </p:spPr>
        <p:txBody>
          <a:bodyPr wrap="square" rtlCol="0">
            <a:spAutoFit/>
          </a:bodyPr>
          <a:lstStyle/>
          <a:p>
            <a:pPr algn="ctr"/>
            <a:r>
              <a:rPr lang="es-ES" dirty="0" err="1">
                <a:solidFill>
                  <a:schemeClr val="accent5">
                    <a:lumMod val="75000"/>
                  </a:schemeClr>
                </a:solidFill>
              </a:rPr>
              <a:t>m</a:t>
            </a:r>
            <a:r>
              <a:rPr lang="es-ES" dirty="0" err="1" smtClean="0">
                <a:solidFill>
                  <a:schemeClr val="accent5">
                    <a:lumMod val="75000"/>
                  </a:schemeClr>
                </a:solidFill>
              </a:rPr>
              <a:t>eat</a:t>
            </a:r>
            <a:r>
              <a:rPr lang="es-ES" dirty="0" smtClean="0">
                <a:solidFill>
                  <a:schemeClr val="accent5">
                    <a:lumMod val="75000"/>
                  </a:schemeClr>
                </a:solidFill>
              </a:rPr>
              <a:t> snack</a:t>
            </a:r>
            <a:endParaRPr lang="es-ES" dirty="0">
              <a:solidFill>
                <a:schemeClr val="accent5">
                  <a:lumMod val="75000"/>
                </a:schemeClr>
              </a:solidFill>
            </a:endParaRPr>
          </a:p>
        </p:txBody>
      </p:sp>
      <p:graphicFrame>
        <p:nvGraphicFramePr>
          <p:cNvPr id="15" name="Diagrama 14">
            <a:extLst>
              <a:ext uri="{FF2B5EF4-FFF2-40B4-BE49-F238E27FC236}">
                <a16:creationId xmlns:a16="http://schemas.microsoft.com/office/drawing/2014/main" id="{2A9DE6D4-E71A-4B8D-80FA-EBA34E971174}"/>
              </a:ext>
            </a:extLst>
          </p:cNvPr>
          <p:cNvGraphicFramePr/>
          <p:nvPr>
            <p:extLst>
              <p:ext uri="{D42A27DB-BD31-4B8C-83A1-F6EECF244321}">
                <p14:modId xmlns:p14="http://schemas.microsoft.com/office/powerpoint/2010/main" val="2013958806"/>
              </p:ext>
            </p:extLst>
          </p:nvPr>
        </p:nvGraphicFramePr>
        <p:xfrm>
          <a:off x="495169" y="2513643"/>
          <a:ext cx="1353575" cy="43289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Imagen 2"/>
          <p:cNvPicPr>
            <a:picLocks noChangeAspect="1"/>
          </p:cNvPicPr>
          <p:nvPr/>
        </p:nvPicPr>
        <p:blipFill rotWithShape="1">
          <a:blip r:embed="rId8"/>
          <a:srcRect l="13167" t="28987" r="70000" b="36498"/>
          <a:stretch/>
        </p:blipFill>
        <p:spPr>
          <a:xfrm>
            <a:off x="4125105" y="2835512"/>
            <a:ext cx="3078480" cy="3550596"/>
          </a:xfrm>
          <a:prstGeom prst="rect">
            <a:avLst/>
          </a:prstGeom>
          <a:ln>
            <a:solidFill>
              <a:schemeClr val="accent5">
                <a:lumMod val="75000"/>
              </a:schemeClr>
            </a:solidFill>
          </a:ln>
        </p:spPr>
      </p:pic>
      <p:pic>
        <p:nvPicPr>
          <p:cNvPr id="2" name="Imagen 1"/>
          <p:cNvPicPr>
            <a:picLocks noChangeAspect="1"/>
          </p:cNvPicPr>
          <p:nvPr/>
        </p:nvPicPr>
        <p:blipFill rotWithShape="1">
          <a:blip r:embed="rId9"/>
          <a:srcRect t="1719" r="43959" b="7943"/>
          <a:stretch/>
        </p:blipFill>
        <p:spPr>
          <a:xfrm>
            <a:off x="8307463" y="1498749"/>
            <a:ext cx="3455266" cy="4706012"/>
          </a:xfrm>
          <a:prstGeom prst="rect">
            <a:avLst/>
          </a:prstGeom>
          <a:ln>
            <a:solidFill>
              <a:schemeClr val="accent5">
                <a:lumMod val="75000"/>
              </a:schemeClr>
            </a:solidFill>
          </a:ln>
        </p:spPr>
      </p:pic>
    </p:spTree>
    <p:extLst>
      <p:ext uri="{BB962C8B-B14F-4D97-AF65-F5344CB8AC3E}">
        <p14:creationId xmlns:p14="http://schemas.microsoft.com/office/powerpoint/2010/main" val="25208308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ángulo 8"/>
          <p:cNvSpPr/>
          <p:nvPr/>
        </p:nvSpPr>
        <p:spPr>
          <a:xfrm>
            <a:off x="0" y="-20875"/>
            <a:ext cx="12192000" cy="1038166"/>
          </a:xfrm>
          <a:prstGeom prst="rect">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bg1"/>
              </a:solidFill>
            </a:endParaRPr>
          </a:p>
        </p:txBody>
      </p:sp>
      <p:sp>
        <p:nvSpPr>
          <p:cNvPr id="11" name="CuadroTexto 10">
            <a:extLst>
              <a:ext uri="{FF2B5EF4-FFF2-40B4-BE49-F238E27FC236}">
                <a16:creationId xmlns:a16="http://schemas.microsoft.com/office/drawing/2014/main" id="{CCB506F6-0408-A548-8741-1FA403673D9A}"/>
              </a:ext>
            </a:extLst>
          </p:cNvPr>
          <p:cNvSpPr txBox="1"/>
          <p:nvPr/>
        </p:nvSpPr>
        <p:spPr>
          <a:xfrm>
            <a:off x="3494582" y="175042"/>
            <a:ext cx="5202835" cy="646331"/>
          </a:xfrm>
          <a:prstGeom prst="rect">
            <a:avLst/>
          </a:prstGeom>
          <a:noFill/>
        </p:spPr>
        <p:txBody>
          <a:bodyPr wrap="none" rtlCol="0">
            <a:spAutoFit/>
          </a:bodyPr>
          <a:lstStyle/>
          <a:p>
            <a:r>
              <a:rPr lang="es-ES" sz="3600" b="1" dirty="0" smtClean="0">
                <a:solidFill>
                  <a:schemeClr val="bg1"/>
                </a:solidFill>
              </a:rPr>
              <a:t>MATERIAL AND METHODS</a:t>
            </a:r>
            <a:endParaRPr lang="es-ES" sz="3600" b="1" dirty="0">
              <a:solidFill>
                <a:schemeClr val="bg1"/>
              </a:solidFill>
            </a:endParaRPr>
          </a:p>
        </p:txBody>
      </p:sp>
      <p:sp>
        <p:nvSpPr>
          <p:cNvPr id="6" name="Rectángulo 5">
            <a:extLst>
              <a:ext uri="{FF2B5EF4-FFF2-40B4-BE49-F238E27FC236}">
                <a16:creationId xmlns:a16="http://schemas.microsoft.com/office/drawing/2014/main" id="{F94D4DDA-0F74-49F1-BDBA-7D70AD23A35F}"/>
              </a:ext>
            </a:extLst>
          </p:cNvPr>
          <p:cNvSpPr/>
          <p:nvPr/>
        </p:nvSpPr>
        <p:spPr>
          <a:xfrm>
            <a:off x="337322" y="1498749"/>
            <a:ext cx="10900173" cy="2677656"/>
          </a:xfrm>
          <a:prstGeom prst="rect">
            <a:avLst/>
          </a:prstGeom>
          <a:ln w="28575">
            <a:noFill/>
          </a:ln>
        </p:spPr>
        <p:style>
          <a:lnRef idx="2">
            <a:schemeClr val="accent6"/>
          </a:lnRef>
          <a:fillRef idx="1">
            <a:schemeClr val="lt1"/>
          </a:fillRef>
          <a:effectRef idx="0">
            <a:schemeClr val="accent6"/>
          </a:effectRef>
          <a:fontRef idx="minor">
            <a:schemeClr val="dk1"/>
          </a:fontRef>
        </p:style>
        <p:txBody>
          <a:bodyPr wrap="square">
            <a:spAutoFit/>
          </a:bodyPr>
          <a:lstStyle/>
          <a:p>
            <a:pPr marL="457200" indent="-457200" algn="just">
              <a:buFont typeface="Arial" panose="020B0604020202020204" pitchFamily="34" charset="0"/>
              <a:buChar char="•"/>
            </a:pPr>
            <a:r>
              <a:rPr lang="en-US" sz="2800" b="1" u="sng" dirty="0" smtClean="0">
                <a:solidFill>
                  <a:schemeClr val="accent5">
                    <a:lumMod val="75000"/>
                  </a:schemeClr>
                </a:solidFill>
              </a:rPr>
              <a:t>Survey</a:t>
            </a:r>
          </a:p>
          <a:p>
            <a:pPr marL="914400" lvl="1" indent="-457200" algn="just">
              <a:buFont typeface="Arial" panose="020B0604020202020204" pitchFamily="34" charset="0"/>
              <a:buChar char="•"/>
            </a:pPr>
            <a:r>
              <a:rPr lang="en-US" sz="2800" dirty="0" smtClean="0">
                <a:solidFill>
                  <a:schemeClr val="accent5">
                    <a:lumMod val="75000"/>
                  </a:schemeClr>
                </a:solidFill>
              </a:rPr>
              <a:t>How frequency do you consume it? </a:t>
            </a:r>
          </a:p>
          <a:p>
            <a:pPr marL="914400" lvl="1" indent="-457200" algn="just">
              <a:buFont typeface="Arial" panose="020B0604020202020204" pitchFamily="34" charset="0"/>
              <a:buChar char="•"/>
            </a:pPr>
            <a:r>
              <a:rPr lang="en-US" sz="2800" dirty="0" smtClean="0">
                <a:solidFill>
                  <a:schemeClr val="accent5">
                    <a:lumMod val="75000"/>
                  </a:schemeClr>
                </a:solidFill>
              </a:rPr>
              <a:t>Can the snacks be considered as healthy food?</a:t>
            </a:r>
          </a:p>
          <a:p>
            <a:pPr marL="914400" lvl="1" indent="-457200" algn="just">
              <a:buFont typeface="Arial" panose="020B0604020202020204" pitchFamily="34" charset="0"/>
              <a:buChar char="•"/>
            </a:pPr>
            <a:r>
              <a:rPr lang="en-US" sz="2800" dirty="0" smtClean="0">
                <a:solidFill>
                  <a:schemeClr val="accent5">
                    <a:lumMod val="75000"/>
                  </a:schemeClr>
                </a:solidFill>
              </a:rPr>
              <a:t>Is this aspect decisive in the purchase and consumption of it?</a:t>
            </a:r>
          </a:p>
          <a:p>
            <a:pPr marL="914400" lvl="1" indent="-457200" algn="just">
              <a:buFont typeface="Arial" panose="020B0604020202020204" pitchFamily="34" charset="0"/>
              <a:buChar char="•"/>
            </a:pPr>
            <a:r>
              <a:rPr lang="en-US" sz="2800" dirty="0" smtClean="0">
                <a:solidFill>
                  <a:schemeClr val="accent5">
                    <a:lumMod val="75000"/>
                  </a:schemeClr>
                </a:solidFill>
              </a:rPr>
              <a:t>What characteristics you look for in a healthy snack?</a:t>
            </a:r>
          </a:p>
          <a:p>
            <a:pPr algn="just"/>
            <a:r>
              <a:rPr lang="en-US" sz="2800" dirty="0" smtClean="0">
                <a:solidFill>
                  <a:schemeClr val="accent5">
                    <a:lumMod val="75000"/>
                  </a:schemeClr>
                </a:solidFill>
              </a:rPr>
              <a:t>	</a:t>
            </a:r>
            <a:endParaRPr lang="en-US" sz="2800" dirty="0">
              <a:solidFill>
                <a:schemeClr val="accent5">
                  <a:lumMod val="75000"/>
                </a:schemeClr>
              </a:solidFill>
            </a:endParaRPr>
          </a:p>
        </p:txBody>
      </p:sp>
    </p:spTree>
    <p:extLst>
      <p:ext uri="{BB962C8B-B14F-4D97-AF65-F5344CB8AC3E}">
        <p14:creationId xmlns:p14="http://schemas.microsoft.com/office/powerpoint/2010/main" val="16318191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ángulo 8"/>
          <p:cNvSpPr/>
          <p:nvPr/>
        </p:nvSpPr>
        <p:spPr>
          <a:xfrm>
            <a:off x="0" y="-20875"/>
            <a:ext cx="12192000" cy="1038166"/>
          </a:xfrm>
          <a:prstGeom prst="rect">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chemeClr val="bg1"/>
              </a:solidFill>
            </a:endParaRPr>
          </a:p>
        </p:txBody>
      </p:sp>
      <p:sp>
        <p:nvSpPr>
          <p:cNvPr id="11" name="CuadroTexto 10">
            <a:extLst>
              <a:ext uri="{FF2B5EF4-FFF2-40B4-BE49-F238E27FC236}">
                <a16:creationId xmlns:a16="http://schemas.microsoft.com/office/drawing/2014/main" id="{CCB506F6-0408-A548-8741-1FA403673D9A}"/>
              </a:ext>
            </a:extLst>
          </p:cNvPr>
          <p:cNvSpPr txBox="1"/>
          <p:nvPr/>
        </p:nvSpPr>
        <p:spPr>
          <a:xfrm>
            <a:off x="3494582" y="175042"/>
            <a:ext cx="5012462" cy="646331"/>
          </a:xfrm>
          <a:prstGeom prst="rect">
            <a:avLst/>
          </a:prstGeom>
          <a:noFill/>
        </p:spPr>
        <p:txBody>
          <a:bodyPr wrap="none" rtlCol="0">
            <a:spAutoFit/>
          </a:bodyPr>
          <a:lstStyle/>
          <a:p>
            <a:r>
              <a:rPr lang="es-ES" sz="3600" b="1" dirty="0" smtClean="0">
                <a:solidFill>
                  <a:schemeClr val="bg1"/>
                </a:solidFill>
              </a:rPr>
              <a:t>RESULTS AND DISCUSION</a:t>
            </a:r>
            <a:endParaRPr lang="es-ES" sz="3600" b="1" dirty="0">
              <a:solidFill>
                <a:schemeClr val="bg1"/>
              </a:solidFill>
            </a:endParaRPr>
          </a:p>
        </p:txBody>
      </p:sp>
      <p:sp>
        <p:nvSpPr>
          <p:cNvPr id="6" name="Rectángulo 5">
            <a:extLst>
              <a:ext uri="{FF2B5EF4-FFF2-40B4-BE49-F238E27FC236}">
                <a16:creationId xmlns:a16="http://schemas.microsoft.com/office/drawing/2014/main" id="{F94D4DDA-0F74-49F1-BDBA-7D70AD23A35F}"/>
              </a:ext>
            </a:extLst>
          </p:cNvPr>
          <p:cNvSpPr/>
          <p:nvPr/>
        </p:nvSpPr>
        <p:spPr>
          <a:xfrm>
            <a:off x="337322" y="1498749"/>
            <a:ext cx="10900173" cy="954107"/>
          </a:xfrm>
          <a:prstGeom prst="rect">
            <a:avLst/>
          </a:prstGeom>
          <a:ln w="28575">
            <a:noFill/>
          </a:ln>
        </p:spPr>
        <p:style>
          <a:lnRef idx="2">
            <a:schemeClr val="accent6"/>
          </a:lnRef>
          <a:fillRef idx="1">
            <a:schemeClr val="lt1"/>
          </a:fillRef>
          <a:effectRef idx="0">
            <a:schemeClr val="accent6"/>
          </a:effectRef>
          <a:fontRef idx="minor">
            <a:schemeClr val="dk1"/>
          </a:fontRef>
        </p:style>
        <p:txBody>
          <a:bodyPr wrap="square">
            <a:spAutoFit/>
          </a:bodyPr>
          <a:lstStyle/>
          <a:p>
            <a:pPr marL="457200" indent="-457200" algn="just">
              <a:buFont typeface="Arial" panose="020B0604020202020204" pitchFamily="34" charset="0"/>
              <a:buChar char="•"/>
            </a:pPr>
            <a:r>
              <a:rPr lang="en-US" sz="2800" b="1" u="sng" dirty="0">
                <a:solidFill>
                  <a:schemeClr val="accent5">
                    <a:lumMod val="75000"/>
                  </a:schemeClr>
                </a:solidFill>
              </a:rPr>
              <a:t>Most  consumed snacks</a:t>
            </a:r>
            <a:endParaRPr lang="en-US" sz="2800" b="1" u="sng" dirty="0" smtClean="0">
              <a:solidFill>
                <a:schemeClr val="accent5">
                  <a:lumMod val="75000"/>
                </a:schemeClr>
              </a:solidFill>
            </a:endParaRPr>
          </a:p>
          <a:p>
            <a:pPr algn="just"/>
            <a:r>
              <a:rPr lang="en-US" sz="2800" dirty="0" smtClean="0">
                <a:solidFill>
                  <a:schemeClr val="accent5">
                    <a:lumMod val="75000"/>
                  </a:schemeClr>
                </a:solidFill>
              </a:rPr>
              <a:t>	</a:t>
            </a:r>
            <a:endParaRPr lang="en-US" sz="2800" dirty="0">
              <a:solidFill>
                <a:schemeClr val="accent5">
                  <a:lumMod val="75000"/>
                </a:schemeClr>
              </a:solidFill>
            </a:endParaRPr>
          </a:p>
        </p:txBody>
      </p:sp>
      <p:graphicFrame>
        <p:nvGraphicFramePr>
          <p:cNvPr id="2" name="Tabla 1"/>
          <p:cNvGraphicFramePr>
            <a:graphicFrameLocks noGrp="1"/>
          </p:cNvGraphicFramePr>
          <p:nvPr>
            <p:extLst>
              <p:ext uri="{D42A27DB-BD31-4B8C-83A1-F6EECF244321}">
                <p14:modId xmlns:p14="http://schemas.microsoft.com/office/powerpoint/2010/main" val="2770976669"/>
              </p:ext>
            </p:extLst>
          </p:nvPr>
        </p:nvGraphicFramePr>
        <p:xfrm>
          <a:off x="1335505" y="2317638"/>
          <a:ext cx="2707105" cy="2225040"/>
        </p:xfrm>
        <a:graphic>
          <a:graphicData uri="http://schemas.openxmlformats.org/drawingml/2006/table">
            <a:tbl>
              <a:tblPr firstRow="1" bandRow="1">
                <a:tableStyleId>{22838BEF-8BB2-4498-84A7-C5851F593DF1}</a:tableStyleId>
              </a:tblPr>
              <a:tblGrid>
                <a:gridCol w="1527473">
                  <a:extLst>
                    <a:ext uri="{9D8B030D-6E8A-4147-A177-3AD203B41FA5}">
                      <a16:colId xmlns:a16="http://schemas.microsoft.com/office/drawing/2014/main" val="2759984183"/>
                    </a:ext>
                  </a:extLst>
                </a:gridCol>
                <a:gridCol w="1179632">
                  <a:extLst>
                    <a:ext uri="{9D8B030D-6E8A-4147-A177-3AD203B41FA5}">
                      <a16:colId xmlns:a16="http://schemas.microsoft.com/office/drawing/2014/main" val="132607429"/>
                    </a:ext>
                  </a:extLst>
                </a:gridCol>
              </a:tblGrid>
              <a:tr h="370840">
                <a:tc>
                  <a:txBody>
                    <a:bodyPr/>
                    <a:lstStyle/>
                    <a:p>
                      <a:r>
                        <a:rPr lang="en-US" b="1" noProof="0" dirty="0" smtClean="0">
                          <a:solidFill>
                            <a:schemeClr val="accent5">
                              <a:lumMod val="75000"/>
                            </a:schemeClr>
                          </a:solidFill>
                        </a:rPr>
                        <a:t>fruits</a:t>
                      </a:r>
                      <a:endParaRPr lang="en-US" b="1" noProof="0" dirty="0">
                        <a:solidFill>
                          <a:schemeClr val="accent5">
                            <a:lumMod val="75000"/>
                          </a:schemeClr>
                        </a:solidFill>
                      </a:endParaRPr>
                    </a:p>
                  </a:txBody>
                  <a:tcPr/>
                </a:tc>
                <a:tc>
                  <a:txBody>
                    <a:bodyPr/>
                    <a:lstStyle/>
                    <a:p>
                      <a:pPr algn="ctr"/>
                      <a:r>
                        <a:rPr lang="es-ES" b="0" dirty="0" smtClean="0">
                          <a:solidFill>
                            <a:schemeClr val="accent5">
                              <a:lumMod val="75000"/>
                            </a:schemeClr>
                          </a:solidFill>
                        </a:rPr>
                        <a:t>67,9 %</a:t>
                      </a:r>
                      <a:endParaRPr lang="es-ES" b="0" dirty="0">
                        <a:solidFill>
                          <a:schemeClr val="accent5">
                            <a:lumMod val="75000"/>
                          </a:schemeClr>
                        </a:solidFill>
                      </a:endParaRPr>
                    </a:p>
                  </a:txBody>
                  <a:tcPr/>
                </a:tc>
                <a:extLst>
                  <a:ext uri="{0D108BD9-81ED-4DB2-BD59-A6C34878D82A}">
                    <a16:rowId xmlns:a16="http://schemas.microsoft.com/office/drawing/2014/main" val="3958472627"/>
                  </a:ext>
                </a:extLst>
              </a:tr>
              <a:tr h="370840">
                <a:tc>
                  <a:txBody>
                    <a:bodyPr/>
                    <a:lstStyle/>
                    <a:p>
                      <a:r>
                        <a:rPr lang="en-US" b="1" noProof="0" dirty="0" smtClean="0">
                          <a:solidFill>
                            <a:schemeClr val="accent5">
                              <a:lumMod val="75000"/>
                            </a:schemeClr>
                          </a:solidFill>
                        </a:rPr>
                        <a:t>dairy</a:t>
                      </a:r>
                      <a:endParaRPr lang="en-US" b="1" noProof="0" dirty="0">
                        <a:solidFill>
                          <a:schemeClr val="accent5">
                            <a:lumMod val="75000"/>
                          </a:schemeClr>
                        </a:solidFill>
                      </a:endParaRPr>
                    </a:p>
                  </a:txBody>
                  <a:tcPr/>
                </a:tc>
                <a:tc>
                  <a:txBody>
                    <a:bodyPr/>
                    <a:lstStyle/>
                    <a:p>
                      <a:pPr algn="ctr"/>
                      <a:r>
                        <a:rPr lang="es-ES" dirty="0" smtClean="0">
                          <a:solidFill>
                            <a:schemeClr val="accent5">
                              <a:lumMod val="75000"/>
                            </a:schemeClr>
                          </a:solidFill>
                        </a:rPr>
                        <a:t>53,8 %</a:t>
                      </a:r>
                      <a:endParaRPr lang="es-ES" dirty="0">
                        <a:solidFill>
                          <a:schemeClr val="accent5">
                            <a:lumMod val="75000"/>
                          </a:schemeClr>
                        </a:solidFill>
                      </a:endParaRPr>
                    </a:p>
                  </a:txBody>
                  <a:tcPr/>
                </a:tc>
                <a:extLst>
                  <a:ext uri="{0D108BD9-81ED-4DB2-BD59-A6C34878D82A}">
                    <a16:rowId xmlns:a16="http://schemas.microsoft.com/office/drawing/2014/main" val="427908006"/>
                  </a:ext>
                </a:extLst>
              </a:tr>
              <a:tr h="370840">
                <a:tc>
                  <a:txBody>
                    <a:bodyPr/>
                    <a:lstStyle/>
                    <a:p>
                      <a:r>
                        <a:rPr lang="en-US" b="1" noProof="0" dirty="0" smtClean="0">
                          <a:solidFill>
                            <a:schemeClr val="accent5">
                              <a:lumMod val="75000"/>
                            </a:schemeClr>
                          </a:solidFill>
                        </a:rPr>
                        <a:t>Nuts</a:t>
                      </a:r>
                      <a:r>
                        <a:rPr lang="en-US" b="1" baseline="0" noProof="0" dirty="0" smtClean="0">
                          <a:solidFill>
                            <a:schemeClr val="accent5">
                              <a:lumMod val="75000"/>
                            </a:schemeClr>
                          </a:solidFill>
                        </a:rPr>
                        <a:t> or seeds</a:t>
                      </a:r>
                      <a:endParaRPr lang="en-US" b="1" noProof="0" dirty="0">
                        <a:solidFill>
                          <a:schemeClr val="accent5">
                            <a:lumMod val="75000"/>
                          </a:schemeClr>
                        </a:solidFill>
                      </a:endParaRPr>
                    </a:p>
                  </a:txBody>
                  <a:tcPr/>
                </a:tc>
                <a:tc>
                  <a:txBody>
                    <a:bodyPr/>
                    <a:lstStyle/>
                    <a:p>
                      <a:pPr algn="ctr"/>
                      <a:r>
                        <a:rPr lang="es-ES" dirty="0" smtClean="0">
                          <a:solidFill>
                            <a:schemeClr val="accent5">
                              <a:lumMod val="75000"/>
                            </a:schemeClr>
                          </a:solidFill>
                        </a:rPr>
                        <a:t>53 %</a:t>
                      </a:r>
                      <a:endParaRPr lang="es-ES" dirty="0">
                        <a:solidFill>
                          <a:schemeClr val="accent5">
                            <a:lumMod val="75000"/>
                          </a:schemeClr>
                        </a:solidFill>
                      </a:endParaRPr>
                    </a:p>
                  </a:txBody>
                  <a:tcPr/>
                </a:tc>
                <a:extLst>
                  <a:ext uri="{0D108BD9-81ED-4DB2-BD59-A6C34878D82A}">
                    <a16:rowId xmlns:a16="http://schemas.microsoft.com/office/drawing/2014/main" val="4272644236"/>
                  </a:ext>
                </a:extLst>
              </a:tr>
              <a:tr h="370840">
                <a:tc>
                  <a:txBody>
                    <a:bodyPr/>
                    <a:lstStyle/>
                    <a:p>
                      <a:r>
                        <a:rPr lang="en-US" b="1" noProof="0" dirty="0" smtClean="0">
                          <a:solidFill>
                            <a:schemeClr val="accent5">
                              <a:lumMod val="75000"/>
                            </a:schemeClr>
                          </a:solidFill>
                        </a:rPr>
                        <a:t>coffee</a:t>
                      </a:r>
                      <a:endParaRPr lang="en-US" b="1" noProof="0" dirty="0">
                        <a:solidFill>
                          <a:schemeClr val="accent5">
                            <a:lumMod val="75000"/>
                          </a:schemeClr>
                        </a:solidFill>
                      </a:endParaRPr>
                    </a:p>
                  </a:txBody>
                  <a:tcPr/>
                </a:tc>
                <a:tc>
                  <a:txBody>
                    <a:bodyPr/>
                    <a:lstStyle/>
                    <a:p>
                      <a:pPr algn="ctr"/>
                      <a:r>
                        <a:rPr lang="es-ES" dirty="0" smtClean="0">
                          <a:solidFill>
                            <a:schemeClr val="accent5">
                              <a:lumMod val="75000"/>
                            </a:schemeClr>
                          </a:solidFill>
                        </a:rPr>
                        <a:t>50,9 %</a:t>
                      </a:r>
                      <a:endParaRPr lang="es-ES" dirty="0">
                        <a:solidFill>
                          <a:schemeClr val="accent5">
                            <a:lumMod val="75000"/>
                          </a:schemeClr>
                        </a:solidFill>
                      </a:endParaRPr>
                    </a:p>
                  </a:txBody>
                  <a:tcPr/>
                </a:tc>
                <a:extLst>
                  <a:ext uri="{0D108BD9-81ED-4DB2-BD59-A6C34878D82A}">
                    <a16:rowId xmlns:a16="http://schemas.microsoft.com/office/drawing/2014/main" val="3836221933"/>
                  </a:ext>
                </a:extLst>
              </a:tr>
              <a:tr h="370840">
                <a:tc>
                  <a:txBody>
                    <a:bodyPr/>
                    <a:lstStyle/>
                    <a:p>
                      <a:r>
                        <a:rPr lang="en-US" b="1" noProof="0" dirty="0" smtClean="0">
                          <a:solidFill>
                            <a:schemeClr val="accent5">
                              <a:lumMod val="75000"/>
                            </a:schemeClr>
                          </a:solidFill>
                        </a:rPr>
                        <a:t>cookies</a:t>
                      </a:r>
                      <a:endParaRPr lang="en-US" b="1" noProof="0" dirty="0">
                        <a:solidFill>
                          <a:schemeClr val="accent5">
                            <a:lumMod val="75000"/>
                          </a:schemeClr>
                        </a:solidFill>
                      </a:endParaRPr>
                    </a:p>
                  </a:txBody>
                  <a:tcPr/>
                </a:tc>
                <a:tc>
                  <a:txBody>
                    <a:bodyPr/>
                    <a:lstStyle/>
                    <a:p>
                      <a:pPr algn="ctr"/>
                      <a:r>
                        <a:rPr lang="es-ES" dirty="0" smtClean="0">
                          <a:solidFill>
                            <a:schemeClr val="accent5">
                              <a:lumMod val="75000"/>
                            </a:schemeClr>
                          </a:solidFill>
                        </a:rPr>
                        <a:t>31,2 %</a:t>
                      </a:r>
                      <a:endParaRPr lang="es-ES" dirty="0">
                        <a:solidFill>
                          <a:schemeClr val="accent5">
                            <a:lumMod val="75000"/>
                          </a:schemeClr>
                        </a:solidFill>
                      </a:endParaRPr>
                    </a:p>
                  </a:txBody>
                  <a:tcPr/>
                </a:tc>
                <a:extLst>
                  <a:ext uri="{0D108BD9-81ED-4DB2-BD59-A6C34878D82A}">
                    <a16:rowId xmlns:a16="http://schemas.microsoft.com/office/drawing/2014/main" val="351081127"/>
                  </a:ext>
                </a:extLst>
              </a:tr>
              <a:tr h="370840">
                <a:tc>
                  <a:txBody>
                    <a:bodyPr/>
                    <a:lstStyle/>
                    <a:p>
                      <a:r>
                        <a:rPr lang="en-US" b="1" noProof="0" dirty="0" smtClean="0">
                          <a:solidFill>
                            <a:schemeClr val="accent5">
                              <a:lumMod val="75000"/>
                            </a:schemeClr>
                          </a:solidFill>
                        </a:rPr>
                        <a:t>Meat snacks</a:t>
                      </a:r>
                      <a:endParaRPr lang="en-US" b="1" noProof="0" dirty="0">
                        <a:solidFill>
                          <a:schemeClr val="accent5">
                            <a:lumMod val="75000"/>
                          </a:schemeClr>
                        </a:solidFill>
                      </a:endParaRPr>
                    </a:p>
                  </a:txBody>
                  <a:tcPr/>
                </a:tc>
                <a:tc>
                  <a:txBody>
                    <a:bodyPr/>
                    <a:lstStyle/>
                    <a:p>
                      <a:pPr algn="ctr"/>
                      <a:r>
                        <a:rPr lang="es-ES" dirty="0" smtClean="0">
                          <a:solidFill>
                            <a:schemeClr val="accent5">
                              <a:lumMod val="75000"/>
                            </a:schemeClr>
                          </a:solidFill>
                        </a:rPr>
                        <a:t>28,6 %</a:t>
                      </a:r>
                      <a:endParaRPr lang="es-ES" dirty="0">
                        <a:solidFill>
                          <a:schemeClr val="accent5">
                            <a:lumMod val="75000"/>
                          </a:schemeClr>
                        </a:solidFill>
                      </a:endParaRPr>
                    </a:p>
                  </a:txBody>
                  <a:tcPr/>
                </a:tc>
                <a:extLst>
                  <a:ext uri="{0D108BD9-81ED-4DB2-BD59-A6C34878D82A}">
                    <a16:rowId xmlns:a16="http://schemas.microsoft.com/office/drawing/2014/main" val="3781449528"/>
                  </a:ext>
                </a:extLst>
              </a:tr>
            </a:tbl>
          </a:graphicData>
        </a:graphic>
      </p:graphicFrame>
      <p:sp>
        <p:nvSpPr>
          <p:cNvPr id="4" name="Rectángulo 3"/>
          <p:cNvSpPr/>
          <p:nvPr/>
        </p:nvSpPr>
        <p:spPr>
          <a:xfrm>
            <a:off x="1335505" y="4162926"/>
            <a:ext cx="2707105" cy="357917"/>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ángulo 7"/>
          <p:cNvSpPr/>
          <p:nvPr/>
        </p:nvSpPr>
        <p:spPr>
          <a:xfrm>
            <a:off x="633663" y="6858000"/>
            <a:ext cx="10515600" cy="369332"/>
          </a:xfrm>
          <a:prstGeom prst="rect">
            <a:avLst/>
          </a:prstGeom>
        </p:spPr>
        <p:txBody>
          <a:bodyPr wrap="square">
            <a:spAutoFit/>
          </a:bodyPr>
          <a:lstStyle/>
          <a:p>
            <a:r>
              <a:rPr lang="en-US" dirty="0"/>
              <a:t>The meat snacks most consumed by those surveyed were type of </a:t>
            </a:r>
            <a:r>
              <a:rPr lang="en-US" dirty="0" smtClean="0"/>
              <a:t>( ( ((and (</a:t>
            </a:r>
            <a:endParaRPr lang="es-ES" dirty="0"/>
          </a:p>
        </p:txBody>
      </p:sp>
      <p:graphicFrame>
        <p:nvGraphicFramePr>
          <p:cNvPr id="10" name="Tabla 9"/>
          <p:cNvGraphicFramePr>
            <a:graphicFrameLocks noGrp="1"/>
          </p:cNvGraphicFramePr>
          <p:nvPr>
            <p:extLst>
              <p:ext uri="{D42A27DB-BD31-4B8C-83A1-F6EECF244321}">
                <p14:modId xmlns:p14="http://schemas.microsoft.com/office/powerpoint/2010/main" val="1530193993"/>
              </p:ext>
            </p:extLst>
          </p:nvPr>
        </p:nvGraphicFramePr>
        <p:xfrm>
          <a:off x="5642811" y="3354448"/>
          <a:ext cx="5257800" cy="2123440"/>
        </p:xfrm>
        <a:graphic>
          <a:graphicData uri="http://schemas.openxmlformats.org/drawingml/2006/table">
            <a:tbl>
              <a:tblPr firstRow="1" bandRow="1">
                <a:tableStyleId>{22838BEF-8BB2-4498-84A7-C5851F593DF1}</a:tableStyleId>
              </a:tblPr>
              <a:tblGrid>
                <a:gridCol w="4122931">
                  <a:extLst>
                    <a:ext uri="{9D8B030D-6E8A-4147-A177-3AD203B41FA5}">
                      <a16:colId xmlns:a16="http://schemas.microsoft.com/office/drawing/2014/main" val="2759984183"/>
                    </a:ext>
                  </a:extLst>
                </a:gridCol>
                <a:gridCol w="1134869">
                  <a:extLst>
                    <a:ext uri="{9D8B030D-6E8A-4147-A177-3AD203B41FA5}">
                      <a16:colId xmlns:a16="http://schemas.microsoft.com/office/drawing/2014/main" val="132607429"/>
                    </a:ext>
                  </a:extLst>
                </a:gridCol>
              </a:tblGrid>
              <a:tr h="370840">
                <a:tc>
                  <a:txBody>
                    <a:bodyPr/>
                    <a:lstStyle/>
                    <a:p>
                      <a:r>
                        <a:rPr lang="en-US" b="1" dirty="0" smtClean="0">
                          <a:solidFill>
                            <a:schemeClr val="accent5">
                              <a:lumMod val="75000"/>
                            </a:schemeClr>
                          </a:solidFill>
                        </a:rPr>
                        <a:t>dehydrated meat (ham, loin, jerky, etc.) </a:t>
                      </a:r>
                      <a:endParaRPr lang="en-US" b="1" noProof="0" dirty="0">
                        <a:solidFill>
                          <a:schemeClr val="accent5">
                            <a:lumMod val="75000"/>
                          </a:schemeClr>
                        </a:solidFill>
                      </a:endParaRPr>
                    </a:p>
                  </a:txBody>
                  <a:tcPr/>
                </a:tc>
                <a:tc>
                  <a:txBody>
                    <a:bodyPr/>
                    <a:lstStyle/>
                    <a:p>
                      <a:pPr algn="ctr"/>
                      <a:r>
                        <a:rPr lang="en-US" b="0" dirty="0" smtClean="0">
                          <a:solidFill>
                            <a:schemeClr val="accent5">
                              <a:lumMod val="75000"/>
                            </a:schemeClr>
                          </a:solidFill>
                        </a:rPr>
                        <a:t>53.8 % </a:t>
                      </a:r>
                      <a:endParaRPr lang="es-ES" b="0" dirty="0">
                        <a:solidFill>
                          <a:schemeClr val="accent5">
                            <a:lumMod val="75000"/>
                          </a:schemeClr>
                        </a:solidFill>
                      </a:endParaRPr>
                    </a:p>
                  </a:txBody>
                  <a:tcPr/>
                </a:tc>
                <a:extLst>
                  <a:ext uri="{0D108BD9-81ED-4DB2-BD59-A6C34878D82A}">
                    <a16:rowId xmlns:a16="http://schemas.microsoft.com/office/drawing/2014/main" val="3958472627"/>
                  </a:ext>
                </a:extLst>
              </a:tr>
              <a:tr h="370840">
                <a:tc>
                  <a:txBody>
                    <a:bodyPr/>
                    <a:lstStyle/>
                    <a:p>
                      <a:r>
                        <a:rPr lang="en-US" b="1" dirty="0" smtClean="0">
                          <a:solidFill>
                            <a:schemeClr val="accent5">
                              <a:lumMod val="75000"/>
                            </a:schemeClr>
                          </a:solidFill>
                        </a:rPr>
                        <a:t>cooked sausages </a:t>
                      </a:r>
                      <a:endParaRPr lang="en-US" b="1" noProof="0" dirty="0">
                        <a:solidFill>
                          <a:schemeClr val="accent5">
                            <a:lumMod val="75000"/>
                          </a:schemeClr>
                        </a:solidFill>
                      </a:endParaRPr>
                    </a:p>
                  </a:txBody>
                  <a:tcPr/>
                </a:tc>
                <a:tc>
                  <a:txBody>
                    <a:bodyPr/>
                    <a:lstStyle/>
                    <a:p>
                      <a:pPr algn="ctr"/>
                      <a:r>
                        <a:rPr lang="en-US" b="0" dirty="0" smtClean="0">
                          <a:solidFill>
                            <a:schemeClr val="accent5">
                              <a:lumMod val="75000"/>
                            </a:schemeClr>
                          </a:solidFill>
                        </a:rPr>
                        <a:t>39.7 % </a:t>
                      </a:r>
                      <a:endParaRPr lang="es-ES" b="0" dirty="0">
                        <a:solidFill>
                          <a:schemeClr val="accent5">
                            <a:lumMod val="75000"/>
                          </a:schemeClr>
                        </a:solidFill>
                      </a:endParaRPr>
                    </a:p>
                  </a:txBody>
                  <a:tcPr/>
                </a:tc>
                <a:extLst>
                  <a:ext uri="{0D108BD9-81ED-4DB2-BD59-A6C34878D82A}">
                    <a16:rowId xmlns:a16="http://schemas.microsoft.com/office/drawing/2014/main" val="427908006"/>
                  </a:ext>
                </a:extLst>
              </a:tr>
              <a:tr h="370840">
                <a:tc>
                  <a:txBody>
                    <a:bodyPr/>
                    <a:lstStyle/>
                    <a:p>
                      <a:r>
                        <a:rPr lang="en-US" b="1" dirty="0" smtClean="0">
                          <a:solidFill>
                            <a:schemeClr val="accent5">
                              <a:lumMod val="75000"/>
                            </a:schemeClr>
                          </a:solidFill>
                        </a:rPr>
                        <a:t>products such as </a:t>
                      </a:r>
                      <a:r>
                        <a:rPr lang="en-US" b="1" dirty="0" err="1" smtClean="0">
                          <a:solidFill>
                            <a:schemeClr val="accent5">
                              <a:lumMod val="75000"/>
                            </a:schemeClr>
                          </a:solidFill>
                        </a:rPr>
                        <a:t>fuet</a:t>
                      </a:r>
                      <a:r>
                        <a:rPr lang="en-US" b="1" dirty="0" smtClean="0">
                          <a:solidFill>
                            <a:schemeClr val="accent5">
                              <a:lumMod val="75000"/>
                            </a:schemeClr>
                          </a:solidFill>
                        </a:rPr>
                        <a:t>, chorizo, salami, etc. </a:t>
                      </a:r>
                      <a:endParaRPr lang="en-US" b="1" noProof="0" dirty="0">
                        <a:solidFill>
                          <a:schemeClr val="accent5">
                            <a:lumMod val="75000"/>
                          </a:schemeClr>
                        </a:solidFill>
                      </a:endParaRPr>
                    </a:p>
                  </a:txBody>
                  <a:tcPr/>
                </a:tc>
                <a:tc>
                  <a:txBody>
                    <a:bodyPr/>
                    <a:lstStyle/>
                    <a:p>
                      <a:pPr algn="ctr"/>
                      <a:r>
                        <a:rPr lang="en-US" b="0" dirty="0" smtClean="0">
                          <a:solidFill>
                            <a:schemeClr val="accent5">
                              <a:lumMod val="75000"/>
                            </a:schemeClr>
                          </a:solidFill>
                        </a:rPr>
                        <a:t>31.2 % </a:t>
                      </a:r>
                      <a:endParaRPr lang="es-ES" b="0" dirty="0">
                        <a:solidFill>
                          <a:schemeClr val="accent5">
                            <a:lumMod val="75000"/>
                          </a:schemeClr>
                        </a:solidFill>
                      </a:endParaRPr>
                    </a:p>
                  </a:txBody>
                  <a:tcPr/>
                </a:tc>
                <a:extLst>
                  <a:ext uri="{0D108BD9-81ED-4DB2-BD59-A6C34878D82A}">
                    <a16:rowId xmlns:a16="http://schemas.microsoft.com/office/drawing/2014/main" val="4272644236"/>
                  </a:ext>
                </a:extLst>
              </a:tr>
              <a:tr h="370840">
                <a:tc>
                  <a:txBody>
                    <a:bodyPr/>
                    <a:lstStyle/>
                    <a:p>
                      <a:r>
                        <a:rPr lang="en-US" b="1" dirty="0" smtClean="0">
                          <a:solidFill>
                            <a:schemeClr val="accent5">
                              <a:lumMod val="75000"/>
                            </a:schemeClr>
                          </a:solidFill>
                        </a:rPr>
                        <a:t>nuggets</a:t>
                      </a:r>
                      <a:endParaRPr lang="en-US" b="1" noProof="0" dirty="0">
                        <a:solidFill>
                          <a:schemeClr val="accent5">
                            <a:lumMod val="75000"/>
                          </a:schemeClr>
                        </a:solidFill>
                      </a:endParaRPr>
                    </a:p>
                  </a:txBody>
                  <a:tcPr/>
                </a:tc>
                <a:tc>
                  <a:txBody>
                    <a:bodyPr/>
                    <a:lstStyle/>
                    <a:p>
                      <a:pPr algn="ctr"/>
                      <a:r>
                        <a:rPr lang="en-US" b="0" dirty="0" smtClean="0">
                          <a:solidFill>
                            <a:schemeClr val="accent5">
                              <a:lumMod val="75000"/>
                            </a:schemeClr>
                          </a:solidFill>
                        </a:rPr>
                        <a:t>25.2 % </a:t>
                      </a:r>
                      <a:endParaRPr lang="es-ES" b="0" dirty="0">
                        <a:solidFill>
                          <a:schemeClr val="accent5">
                            <a:lumMod val="75000"/>
                          </a:schemeClr>
                        </a:solidFill>
                      </a:endParaRPr>
                    </a:p>
                  </a:txBody>
                  <a:tcPr/>
                </a:tc>
                <a:extLst>
                  <a:ext uri="{0D108BD9-81ED-4DB2-BD59-A6C34878D82A}">
                    <a16:rowId xmlns:a16="http://schemas.microsoft.com/office/drawing/2014/main" val="3836221933"/>
                  </a:ext>
                </a:extLst>
              </a:tr>
              <a:tr h="370840">
                <a:tc>
                  <a:txBody>
                    <a:bodyPr/>
                    <a:lstStyle/>
                    <a:p>
                      <a:r>
                        <a:rPr lang="en-US" b="1" dirty="0" smtClean="0">
                          <a:solidFill>
                            <a:schemeClr val="accent5">
                              <a:lumMod val="75000"/>
                            </a:schemeClr>
                          </a:solidFill>
                        </a:rPr>
                        <a:t>meat sticks </a:t>
                      </a:r>
                      <a:endParaRPr lang="en-US" b="1" noProof="0" dirty="0">
                        <a:solidFill>
                          <a:schemeClr val="accent5">
                            <a:lumMod val="75000"/>
                          </a:schemeClr>
                        </a:solidFill>
                      </a:endParaRPr>
                    </a:p>
                  </a:txBody>
                  <a:tcPr/>
                </a:tc>
                <a:tc>
                  <a:txBody>
                    <a:bodyPr/>
                    <a:lstStyle/>
                    <a:p>
                      <a:pPr algn="ctr"/>
                      <a:r>
                        <a:rPr lang="en-US" b="0" dirty="0" smtClean="0">
                          <a:solidFill>
                            <a:schemeClr val="accent5">
                              <a:lumMod val="75000"/>
                            </a:schemeClr>
                          </a:solidFill>
                        </a:rPr>
                        <a:t>14.5 % </a:t>
                      </a:r>
                      <a:endParaRPr lang="es-ES" b="0" dirty="0">
                        <a:solidFill>
                          <a:schemeClr val="accent5">
                            <a:lumMod val="75000"/>
                          </a:schemeClr>
                        </a:solidFill>
                      </a:endParaRPr>
                    </a:p>
                  </a:txBody>
                  <a:tcPr/>
                </a:tc>
                <a:extLst>
                  <a:ext uri="{0D108BD9-81ED-4DB2-BD59-A6C34878D82A}">
                    <a16:rowId xmlns:a16="http://schemas.microsoft.com/office/drawing/2014/main" val="351081127"/>
                  </a:ext>
                </a:extLst>
              </a:tr>
            </a:tbl>
          </a:graphicData>
        </a:graphic>
      </p:graphicFrame>
      <p:sp>
        <p:nvSpPr>
          <p:cNvPr id="5" name="Flecha derecha 4"/>
          <p:cNvSpPr/>
          <p:nvPr/>
        </p:nvSpPr>
        <p:spPr>
          <a:xfrm>
            <a:off x="4259179" y="4070415"/>
            <a:ext cx="1155032" cy="542937"/>
          </a:xfrm>
          <a:prstGeom prst="rightArrow">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235516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ángulo 8"/>
          <p:cNvSpPr/>
          <p:nvPr/>
        </p:nvSpPr>
        <p:spPr>
          <a:xfrm>
            <a:off x="0" y="-20875"/>
            <a:ext cx="12192000" cy="1038166"/>
          </a:xfrm>
          <a:prstGeom prst="rect">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chemeClr val="bg1"/>
              </a:solidFill>
            </a:endParaRPr>
          </a:p>
        </p:txBody>
      </p:sp>
      <p:sp>
        <p:nvSpPr>
          <p:cNvPr id="11" name="CuadroTexto 10">
            <a:extLst>
              <a:ext uri="{FF2B5EF4-FFF2-40B4-BE49-F238E27FC236}">
                <a16:creationId xmlns:a16="http://schemas.microsoft.com/office/drawing/2014/main" id="{CCB506F6-0408-A548-8741-1FA403673D9A}"/>
              </a:ext>
            </a:extLst>
          </p:cNvPr>
          <p:cNvSpPr txBox="1"/>
          <p:nvPr/>
        </p:nvSpPr>
        <p:spPr>
          <a:xfrm>
            <a:off x="3494582" y="175042"/>
            <a:ext cx="5012462" cy="646331"/>
          </a:xfrm>
          <a:prstGeom prst="rect">
            <a:avLst/>
          </a:prstGeom>
          <a:noFill/>
        </p:spPr>
        <p:txBody>
          <a:bodyPr wrap="none" rtlCol="0">
            <a:spAutoFit/>
          </a:bodyPr>
          <a:lstStyle/>
          <a:p>
            <a:r>
              <a:rPr lang="es-ES" sz="3600" b="1" dirty="0" smtClean="0">
                <a:solidFill>
                  <a:schemeClr val="bg1"/>
                </a:solidFill>
              </a:rPr>
              <a:t>RESULTS AND DISCUSION</a:t>
            </a:r>
            <a:endParaRPr lang="es-ES" sz="3600" b="1" dirty="0">
              <a:solidFill>
                <a:schemeClr val="bg1"/>
              </a:solidFill>
            </a:endParaRPr>
          </a:p>
        </p:txBody>
      </p:sp>
      <p:sp>
        <p:nvSpPr>
          <p:cNvPr id="6" name="Rectángulo 5">
            <a:extLst>
              <a:ext uri="{FF2B5EF4-FFF2-40B4-BE49-F238E27FC236}">
                <a16:creationId xmlns:a16="http://schemas.microsoft.com/office/drawing/2014/main" id="{F94D4DDA-0F74-49F1-BDBA-7D70AD23A35F}"/>
              </a:ext>
            </a:extLst>
          </p:cNvPr>
          <p:cNvSpPr/>
          <p:nvPr/>
        </p:nvSpPr>
        <p:spPr>
          <a:xfrm>
            <a:off x="337322" y="1498749"/>
            <a:ext cx="10900173" cy="523220"/>
          </a:xfrm>
          <a:prstGeom prst="rect">
            <a:avLst/>
          </a:prstGeom>
          <a:ln w="28575">
            <a:noFill/>
          </a:ln>
        </p:spPr>
        <p:style>
          <a:lnRef idx="2">
            <a:schemeClr val="accent6"/>
          </a:lnRef>
          <a:fillRef idx="1">
            <a:schemeClr val="lt1"/>
          </a:fillRef>
          <a:effectRef idx="0">
            <a:schemeClr val="accent6"/>
          </a:effectRef>
          <a:fontRef idx="minor">
            <a:schemeClr val="dk1"/>
          </a:fontRef>
        </p:style>
        <p:txBody>
          <a:bodyPr wrap="square">
            <a:spAutoFit/>
          </a:bodyPr>
          <a:lstStyle/>
          <a:p>
            <a:pPr marL="457200" indent="-457200" algn="just">
              <a:buFont typeface="Arial" panose="020B0604020202020204" pitchFamily="34" charset="0"/>
              <a:buChar char="•"/>
            </a:pPr>
            <a:r>
              <a:rPr lang="en-US" sz="2800" dirty="0">
                <a:solidFill>
                  <a:schemeClr val="accent5">
                    <a:lumMod val="75000"/>
                  </a:schemeClr>
                </a:solidFill>
              </a:rPr>
              <a:t>Can the snacks be considered as healthy </a:t>
            </a:r>
            <a:r>
              <a:rPr lang="en-US" sz="2800" dirty="0" smtClean="0">
                <a:solidFill>
                  <a:schemeClr val="accent5">
                    <a:lumMod val="75000"/>
                  </a:schemeClr>
                </a:solidFill>
              </a:rPr>
              <a:t>food?	</a:t>
            </a:r>
            <a:endParaRPr lang="en-US" sz="2800" dirty="0">
              <a:solidFill>
                <a:schemeClr val="accent5">
                  <a:lumMod val="75000"/>
                </a:schemeClr>
              </a:solidFill>
            </a:endParaRPr>
          </a:p>
        </p:txBody>
      </p:sp>
      <p:pic>
        <p:nvPicPr>
          <p:cNvPr id="3" name="Imagen 2"/>
          <p:cNvPicPr>
            <a:picLocks noChangeAspect="1"/>
          </p:cNvPicPr>
          <p:nvPr/>
        </p:nvPicPr>
        <p:blipFill>
          <a:blip r:embed="rId2"/>
          <a:stretch>
            <a:fillRect/>
          </a:stretch>
        </p:blipFill>
        <p:spPr>
          <a:xfrm>
            <a:off x="1708756" y="2135404"/>
            <a:ext cx="3571652" cy="2090904"/>
          </a:xfrm>
          <a:prstGeom prst="rect">
            <a:avLst/>
          </a:prstGeom>
        </p:spPr>
      </p:pic>
      <p:pic>
        <p:nvPicPr>
          <p:cNvPr id="7" name="Imagen 6"/>
          <p:cNvPicPr>
            <a:picLocks noChangeAspect="1"/>
          </p:cNvPicPr>
          <p:nvPr/>
        </p:nvPicPr>
        <p:blipFill>
          <a:blip r:embed="rId3"/>
          <a:stretch>
            <a:fillRect/>
          </a:stretch>
        </p:blipFill>
        <p:spPr>
          <a:xfrm>
            <a:off x="4248229" y="4340047"/>
            <a:ext cx="3556478" cy="2132941"/>
          </a:xfrm>
          <a:prstGeom prst="rect">
            <a:avLst/>
          </a:prstGeom>
        </p:spPr>
      </p:pic>
      <p:pic>
        <p:nvPicPr>
          <p:cNvPr id="13" name="Imagen 12"/>
          <p:cNvPicPr>
            <a:picLocks noChangeAspect="1"/>
          </p:cNvPicPr>
          <p:nvPr/>
        </p:nvPicPr>
        <p:blipFill>
          <a:blip r:embed="rId4"/>
          <a:stretch>
            <a:fillRect/>
          </a:stretch>
        </p:blipFill>
        <p:spPr>
          <a:xfrm>
            <a:off x="6282211" y="2072176"/>
            <a:ext cx="3571652" cy="2142042"/>
          </a:xfrm>
          <a:prstGeom prst="rect">
            <a:avLst/>
          </a:prstGeom>
        </p:spPr>
      </p:pic>
      <p:sp>
        <p:nvSpPr>
          <p:cNvPr id="14" name="CuadroTexto 13"/>
          <p:cNvSpPr txBox="1"/>
          <p:nvPr/>
        </p:nvSpPr>
        <p:spPr>
          <a:xfrm>
            <a:off x="4314622" y="2161935"/>
            <a:ext cx="819123" cy="369332"/>
          </a:xfrm>
          <a:prstGeom prst="rect">
            <a:avLst/>
          </a:prstGeom>
          <a:noFill/>
          <a:ln>
            <a:solidFill>
              <a:schemeClr val="accent5">
                <a:lumMod val="75000"/>
              </a:schemeClr>
            </a:solidFill>
          </a:ln>
        </p:spPr>
        <p:txBody>
          <a:bodyPr wrap="square" rtlCol="0">
            <a:spAutoFit/>
          </a:bodyPr>
          <a:lstStyle/>
          <a:p>
            <a:pPr algn="ctr"/>
            <a:r>
              <a:rPr lang="es-ES" dirty="0" smtClean="0">
                <a:solidFill>
                  <a:schemeClr val="accent5">
                    <a:lumMod val="75000"/>
                  </a:schemeClr>
                </a:solidFill>
              </a:rPr>
              <a:t>snack</a:t>
            </a:r>
            <a:endParaRPr lang="es-ES" dirty="0">
              <a:solidFill>
                <a:schemeClr val="accent5">
                  <a:lumMod val="75000"/>
                </a:schemeClr>
              </a:solidFill>
            </a:endParaRPr>
          </a:p>
        </p:txBody>
      </p:sp>
      <p:sp>
        <p:nvSpPr>
          <p:cNvPr id="15" name="CuadroTexto 14"/>
          <p:cNvSpPr txBox="1"/>
          <p:nvPr/>
        </p:nvSpPr>
        <p:spPr>
          <a:xfrm>
            <a:off x="8197021" y="2149460"/>
            <a:ext cx="1559122" cy="369332"/>
          </a:xfrm>
          <a:prstGeom prst="rect">
            <a:avLst/>
          </a:prstGeom>
          <a:noFill/>
          <a:ln>
            <a:solidFill>
              <a:schemeClr val="accent5">
                <a:lumMod val="75000"/>
              </a:schemeClr>
            </a:solidFill>
          </a:ln>
        </p:spPr>
        <p:txBody>
          <a:bodyPr wrap="square" rtlCol="0">
            <a:spAutoFit/>
          </a:bodyPr>
          <a:lstStyle/>
          <a:p>
            <a:pPr algn="ctr"/>
            <a:r>
              <a:rPr lang="es-ES" dirty="0" err="1">
                <a:solidFill>
                  <a:schemeClr val="accent5">
                    <a:lumMod val="75000"/>
                  </a:schemeClr>
                </a:solidFill>
              </a:rPr>
              <a:t>m</a:t>
            </a:r>
            <a:r>
              <a:rPr lang="es-ES" dirty="0" err="1" smtClean="0">
                <a:solidFill>
                  <a:schemeClr val="accent5">
                    <a:lumMod val="75000"/>
                  </a:schemeClr>
                </a:solidFill>
              </a:rPr>
              <a:t>eat</a:t>
            </a:r>
            <a:r>
              <a:rPr lang="es-ES" dirty="0" smtClean="0">
                <a:solidFill>
                  <a:schemeClr val="accent5">
                    <a:lumMod val="75000"/>
                  </a:schemeClr>
                </a:solidFill>
              </a:rPr>
              <a:t> snack</a:t>
            </a:r>
            <a:endParaRPr lang="es-ES" dirty="0">
              <a:solidFill>
                <a:schemeClr val="accent5">
                  <a:lumMod val="75000"/>
                </a:schemeClr>
              </a:solidFill>
            </a:endParaRPr>
          </a:p>
        </p:txBody>
      </p:sp>
      <p:sp>
        <p:nvSpPr>
          <p:cNvPr id="16" name="CuadroTexto 15"/>
          <p:cNvSpPr txBox="1"/>
          <p:nvPr/>
        </p:nvSpPr>
        <p:spPr>
          <a:xfrm>
            <a:off x="6813180" y="4431893"/>
            <a:ext cx="819123" cy="369332"/>
          </a:xfrm>
          <a:prstGeom prst="rect">
            <a:avLst/>
          </a:prstGeom>
          <a:noFill/>
          <a:ln>
            <a:solidFill>
              <a:schemeClr val="accent5">
                <a:lumMod val="75000"/>
              </a:schemeClr>
            </a:solidFill>
          </a:ln>
        </p:spPr>
        <p:txBody>
          <a:bodyPr wrap="square" rtlCol="0">
            <a:spAutoFit/>
          </a:bodyPr>
          <a:lstStyle/>
          <a:p>
            <a:pPr algn="ctr"/>
            <a:r>
              <a:rPr lang="es-ES" dirty="0" smtClean="0">
                <a:solidFill>
                  <a:schemeClr val="accent5">
                    <a:lumMod val="75000"/>
                  </a:schemeClr>
                </a:solidFill>
              </a:rPr>
              <a:t>snack</a:t>
            </a:r>
            <a:endParaRPr lang="es-ES" dirty="0">
              <a:solidFill>
                <a:schemeClr val="accent5">
                  <a:lumMod val="75000"/>
                </a:schemeClr>
              </a:solidFill>
            </a:endParaRPr>
          </a:p>
        </p:txBody>
      </p:sp>
      <p:sp>
        <p:nvSpPr>
          <p:cNvPr id="18" name="Rectángulo 17">
            <a:extLst>
              <a:ext uri="{FF2B5EF4-FFF2-40B4-BE49-F238E27FC236}">
                <a16:creationId xmlns:a16="http://schemas.microsoft.com/office/drawing/2014/main" id="{F94D4DDA-0F74-49F1-BDBA-7D70AD23A35F}"/>
              </a:ext>
            </a:extLst>
          </p:cNvPr>
          <p:cNvSpPr/>
          <p:nvPr/>
        </p:nvSpPr>
        <p:spPr>
          <a:xfrm>
            <a:off x="337322" y="4838199"/>
            <a:ext cx="3721331" cy="1200329"/>
          </a:xfrm>
          <a:prstGeom prst="rect">
            <a:avLst/>
          </a:prstGeom>
          <a:ln w="28575">
            <a:noFill/>
          </a:ln>
        </p:spPr>
        <p:style>
          <a:lnRef idx="2">
            <a:schemeClr val="accent6"/>
          </a:lnRef>
          <a:fillRef idx="1">
            <a:schemeClr val="lt1"/>
          </a:fillRef>
          <a:effectRef idx="0">
            <a:schemeClr val="accent6"/>
          </a:effectRef>
          <a:fontRef idx="minor">
            <a:schemeClr val="dk1"/>
          </a:fontRef>
        </p:style>
        <p:txBody>
          <a:bodyPr wrap="square">
            <a:spAutoFit/>
          </a:bodyPr>
          <a:lstStyle/>
          <a:p>
            <a:pPr marL="457200" indent="-457200" algn="just">
              <a:buFont typeface="Arial" panose="020B0604020202020204" pitchFamily="34" charset="0"/>
              <a:buChar char="•"/>
            </a:pPr>
            <a:r>
              <a:rPr lang="en-US" dirty="0">
                <a:solidFill>
                  <a:schemeClr val="accent5">
                    <a:lumMod val="75000"/>
                  </a:schemeClr>
                </a:solidFill>
              </a:rPr>
              <a:t>Is the healthy nature of a snack the key in purchase and consumption choices?</a:t>
            </a:r>
          </a:p>
          <a:p>
            <a:pPr algn="just"/>
            <a:r>
              <a:rPr lang="en-US" dirty="0" smtClean="0">
                <a:solidFill>
                  <a:schemeClr val="accent5">
                    <a:lumMod val="75000"/>
                  </a:schemeClr>
                </a:solidFill>
              </a:rPr>
              <a:t>	</a:t>
            </a:r>
            <a:endParaRPr lang="en-US" dirty="0">
              <a:solidFill>
                <a:schemeClr val="accent5">
                  <a:lumMod val="75000"/>
                </a:schemeClr>
              </a:solidFill>
            </a:endParaRPr>
          </a:p>
        </p:txBody>
      </p:sp>
    </p:spTree>
    <p:extLst>
      <p:ext uri="{BB962C8B-B14F-4D97-AF65-F5344CB8AC3E}">
        <p14:creationId xmlns:p14="http://schemas.microsoft.com/office/powerpoint/2010/main" val="162040200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Tema de Offic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o" ma:contentTypeID="0x0101009049D2627804364B988BDA4254A8AA29" ma:contentTypeVersion="13" ma:contentTypeDescription="Crear nuevo documento." ma:contentTypeScope="" ma:versionID="bd857a1e03a30e812529e04bdaa99f44">
  <xsd:schema xmlns:xsd="http://www.w3.org/2001/XMLSchema" xmlns:xs="http://www.w3.org/2001/XMLSchema" xmlns:p="http://schemas.microsoft.com/office/2006/metadata/properties" xmlns:ns3="a264b08c-98e6-4380-9f87-238ea9aa3160" xmlns:ns4="654b4824-b2d5-4533-81d7-f97729f2feba" targetNamespace="http://schemas.microsoft.com/office/2006/metadata/properties" ma:root="true" ma:fieldsID="3f16cf222b793633c3a3e26887743c94" ns3:_="" ns4:_="">
    <xsd:import namespace="a264b08c-98e6-4380-9f87-238ea9aa3160"/>
    <xsd:import namespace="654b4824-b2d5-4533-81d7-f97729f2feba"/>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4:SharedWithUsers" minOccurs="0"/>
                <xsd:element ref="ns4:SharedWithDetails" minOccurs="0"/>
                <xsd:element ref="ns4:SharingHintHash" minOccurs="0"/>
                <xsd:element ref="ns3:MediaServiceGenerationTime" minOccurs="0"/>
                <xsd:element ref="ns3:MediaServiceEventHashCode" minOccurs="0"/>
                <xsd:element ref="ns3:MediaServiceAutoKeyPoints" minOccurs="0"/>
                <xsd:element ref="ns3:MediaServiceKeyPoint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264b08c-98e6-4380-9f87-238ea9aa316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54b4824-b2d5-4533-81d7-f97729f2feba" elementFormDefault="qualified">
    <xsd:import namespace="http://schemas.microsoft.com/office/2006/documentManagement/types"/>
    <xsd:import namespace="http://schemas.microsoft.com/office/infopath/2007/PartnerControls"/>
    <xsd:element name="SharedWithUsers" ma:index="13"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Detalles de uso compartido" ma:internalName="SharedWithDetails" ma:readOnly="true">
      <xsd:simpleType>
        <xsd:restriction base="dms:Note">
          <xsd:maxLength value="255"/>
        </xsd:restriction>
      </xsd:simpleType>
    </xsd:element>
    <xsd:element name="SharingHintHash" ma:index="15" nillable="true" ma:displayName="Hash de la sugerencia para compartir"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188270D-980F-4F8C-A883-01DEC270B007}">
  <ds:schemaRefs>
    <ds:schemaRef ds:uri="http://www.w3.org/XML/1998/namespace"/>
    <ds:schemaRef ds:uri="a264b08c-98e6-4380-9f87-238ea9aa3160"/>
    <ds:schemaRef ds:uri="654b4824-b2d5-4533-81d7-f97729f2feba"/>
    <ds:schemaRef ds:uri="http://purl.org/dc/terms/"/>
    <ds:schemaRef ds:uri="http://purl.org/dc/elements/1.1/"/>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dcmitype/"/>
  </ds:schemaRefs>
</ds:datastoreItem>
</file>

<file path=customXml/itemProps2.xml><?xml version="1.0" encoding="utf-8"?>
<ds:datastoreItem xmlns:ds="http://schemas.openxmlformats.org/officeDocument/2006/customXml" ds:itemID="{38EEBBB9-57A9-492C-8EEA-B4A0E2B9D93E}">
  <ds:schemaRefs>
    <ds:schemaRef ds:uri="http://schemas.microsoft.com/sharepoint/v3/contenttype/forms"/>
  </ds:schemaRefs>
</ds:datastoreItem>
</file>

<file path=customXml/itemProps3.xml><?xml version="1.0" encoding="utf-8"?>
<ds:datastoreItem xmlns:ds="http://schemas.openxmlformats.org/officeDocument/2006/customXml" ds:itemID="{12D84A28-30E6-4F52-9F94-8F31FF9DC40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264b08c-98e6-4380-9f87-238ea9aa3160"/>
    <ds:schemaRef ds:uri="654b4824-b2d5-4533-81d7-f97729f2feb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622</TotalTime>
  <Words>649</Words>
  <Application>Microsoft Office PowerPoint</Application>
  <PresentationFormat>Panorámica</PresentationFormat>
  <Paragraphs>123</Paragraphs>
  <Slides>15</Slides>
  <Notes>2</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15</vt:i4>
      </vt:variant>
    </vt:vector>
  </HeadingPairs>
  <TitlesOfParts>
    <vt:vector size="21" baseType="lpstr">
      <vt:lpstr>Arial</vt:lpstr>
      <vt:lpstr>Calibri</vt:lpstr>
      <vt:lpstr>Calibri Light</vt:lpstr>
      <vt:lpstr>Times New Roman</vt:lpstr>
      <vt:lpstr>Verdana</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Miguel Alarcon</dc:creator>
  <cp:lastModifiedBy>usuario</cp:lastModifiedBy>
  <cp:revision>37</cp:revision>
  <dcterms:created xsi:type="dcterms:W3CDTF">2020-10-25T05:54:46Z</dcterms:created>
  <dcterms:modified xsi:type="dcterms:W3CDTF">2020-11-09T23:03:48Z</dcterms:modified>
</cp:coreProperties>
</file>