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4"/>
  </p:sldMasterIdLst>
  <p:notesMasterIdLst>
    <p:notesMasterId r:id="rId16"/>
  </p:notesMasterIdLst>
  <p:sldIdLst>
    <p:sldId id="285" r:id="rId5"/>
    <p:sldId id="286" r:id="rId6"/>
    <p:sldId id="287" r:id="rId7"/>
    <p:sldId id="288" r:id="rId8"/>
    <p:sldId id="289" r:id="rId9"/>
    <p:sldId id="297" r:id="rId10"/>
    <p:sldId id="299" r:id="rId11"/>
    <p:sldId id="293" r:id="rId12"/>
    <p:sldId id="294" r:id="rId13"/>
    <p:sldId id="295" r:id="rId14"/>
    <p:sldId id="29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F9C833"/>
    <a:srgbClr val="F1F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8A47B-BF5C-4A44-B9D1-08BFF614D38B}" v="342" dt="2020-10-27T14:58:25.2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63"/>
  </p:normalViewPr>
  <p:slideViewPr>
    <p:cSldViewPr snapToGrid="0" snapToObjects="1" showGuides="1">
      <p:cViewPr varScale="1">
        <p:scale>
          <a:sx n="101" d="100"/>
          <a:sy n="101" d="100"/>
        </p:scale>
        <p:origin x="13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ANGEL" userId="5a937ab2-33ad-4950-9f2d-3ab84ac7a7cc" providerId="ADAL" clId="{8058A47B-BF5C-4A44-B9D1-08BFF614D38B}"/>
    <pc:docChg chg="undo redo custSel addSld delSld modSld sldOrd">
      <pc:chgData name="MIGUEL ANGEL" userId="5a937ab2-33ad-4950-9f2d-3ab84ac7a7cc" providerId="ADAL" clId="{8058A47B-BF5C-4A44-B9D1-08BFF614D38B}" dt="2020-10-27T15:02:23.895" v="2374" actId="47"/>
      <pc:docMkLst>
        <pc:docMk/>
      </pc:docMkLst>
      <pc:sldChg chg="addSp delSp modSp mod">
        <pc:chgData name="MIGUEL ANGEL" userId="5a937ab2-33ad-4950-9f2d-3ab84ac7a7cc" providerId="ADAL" clId="{8058A47B-BF5C-4A44-B9D1-08BFF614D38B}" dt="2020-10-27T14:02:38.834" v="1352" actId="122"/>
        <pc:sldMkLst>
          <pc:docMk/>
          <pc:sldMk cId="3539779836" sldId="289"/>
        </pc:sldMkLst>
        <pc:spChg chg="add mod ord">
          <ac:chgData name="MIGUEL ANGEL" userId="5a937ab2-33ad-4950-9f2d-3ab84ac7a7cc" providerId="ADAL" clId="{8058A47B-BF5C-4A44-B9D1-08BFF614D38B}" dt="2020-10-27T14:02:34.933" v="1351" actId="122"/>
          <ac:spMkLst>
            <pc:docMk/>
            <pc:sldMk cId="3539779836" sldId="289"/>
            <ac:spMk id="2" creationId="{77A70569-A0E1-4FD9-90E2-26C9C0C92795}"/>
          </ac:spMkLst>
        </pc:spChg>
        <pc:spChg chg="add mod ord">
          <ac:chgData name="MIGUEL ANGEL" userId="5a937ab2-33ad-4950-9f2d-3ab84ac7a7cc" providerId="ADAL" clId="{8058A47B-BF5C-4A44-B9D1-08BFF614D38B}" dt="2020-10-27T14:02:38.834" v="1352" actId="122"/>
          <ac:spMkLst>
            <pc:docMk/>
            <pc:sldMk cId="3539779836" sldId="289"/>
            <ac:spMk id="3" creationId="{88F59B59-BF4D-41D2-9D1A-F2687694482D}"/>
          </ac:spMkLst>
        </pc:spChg>
        <pc:spChg chg="add del mod">
          <ac:chgData name="MIGUEL ANGEL" userId="5a937ab2-33ad-4950-9f2d-3ab84ac7a7cc" providerId="ADAL" clId="{8058A47B-BF5C-4A44-B9D1-08BFF614D38B}" dt="2020-10-27T14:02:00.792" v="1334" actId="478"/>
          <ac:spMkLst>
            <pc:docMk/>
            <pc:sldMk cId="3539779836" sldId="289"/>
            <ac:spMk id="4" creationId="{79D2792B-D57B-46AD-9BAB-99B5B5CD7D29}"/>
          </ac:spMkLst>
        </pc:spChg>
        <pc:spChg chg="mod">
          <ac:chgData name="MIGUEL ANGEL" userId="5a937ab2-33ad-4950-9f2d-3ab84ac7a7cc" providerId="ADAL" clId="{8058A47B-BF5C-4A44-B9D1-08BFF614D38B}" dt="2020-10-27T14:00:32.559" v="1309" actId="6549"/>
          <ac:spMkLst>
            <pc:docMk/>
            <pc:sldMk cId="3539779836" sldId="289"/>
            <ac:spMk id="5" creationId="{F94D4DDA-0F74-49F1-BDBA-7D70AD23A35F}"/>
          </ac:spMkLst>
        </pc:spChg>
        <pc:picChg chg="mod">
          <ac:chgData name="MIGUEL ANGEL" userId="5a937ab2-33ad-4950-9f2d-3ab84ac7a7cc" providerId="ADAL" clId="{8058A47B-BF5C-4A44-B9D1-08BFF614D38B}" dt="2020-10-27T14:02:04.069" v="1335" actId="1076"/>
          <ac:picMkLst>
            <pc:docMk/>
            <pc:sldMk cId="3539779836" sldId="289"/>
            <ac:picMk id="6" creationId="{4076C2EC-0909-4368-B78D-85C179E140DF}"/>
          </ac:picMkLst>
        </pc:picChg>
        <pc:picChg chg="mod">
          <ac:chgData name="MIGUEL ANGEL" userId="5a937ab2-33ad-4950-9f2d-3ab84ac7a7cc" providerId="ADAL" clId="{8058A47B-BF5C-4A44-B9D1-08BFF614D38B}" dt="2020-10-27T14:00:09.737" v="1303" actId="1076"/>
          <ac:picMkLst>
            <pc:docMk/>
            <pc:sldMk cId="3539779836" sldId="289"/>
            <ac:picMk id="7" creationId="{990937B2-9961-4613-BC65-C4F975D09ABE}"/>
          </ac:picMkLst>
        </pc:picChg>
      </pc:sldChg>
      <pc:sldChg chg="addSp delSp modSp mod">
        <pc:chgData name="MIGUEL ANGEL" userId="5a937ab2-33ad-4950-9f2d-3ab84ac7a7cc" providerId="ADAL" clId="{8058A47B-BF5C-4A44-B9D1-08BFF614D38B}" dt="2020-10-27T15:02:01.640" v="2373" actId="1076"/>
        <pc:sldMkLst>
          <pc:docMk/>
          <pc:sldMk cId="3490210080" sldId="290"/>
        </pc:sldMkLst>
        <pc:spChg chg="mod">
          <ac:chgData name="MIGUEL ANGEL" userId="5a937ab2-33ad-4950-9f2d-3ab84ac7a7cc" providerId="ADAL" clId="{8058A47B-BF5C-4A44-B9D1-08BFF614D38B}" dt="2020-10-27T13:55:07.370" v="1231" actId="20577"/>
          <ac:spMkLst>
            <pc:docMk/>
            <pc:sldMk cId="3490210080" sldId="290"/>
            <ac:spMk id="2" creationId="{ECA252A2-6517-4AC3-93BF-E9939035464E}"/>
          </ac:spMkLst>
        </pc:spChg>
        <pc:spChg chg="mod">
          <ac:chgData name="MIGUEL ANGEL" userId="5a937ab2-33ad-4950-9f2d-3ab84ac7a7cc" providerId="ADAL" clId="{8058A47B-BF5C-4A44-B9D1-08BFF614D38B}" dt="2020-10-27T14:07:31.054" v="1454" actId="20577"/>
          <ac:spMkLst>
            <pc:docMk/>
            <pc:sldMk cId="3490210080" sldId="290"/>
            <ac:spMk id="3" creationId="{6DF1D872-8B85-4B61-83D8-3D029A27745A}"/>
          </ac:spMkLst>
        </pc:spChg>
        <pc:spChg chg="add mod">
          <ac:chgData name="MIGUEL ANGEL" userId="5a937ab2-33ad-4950-9f2d-3ab84ac7a7cc" providerId="ADAL" clId="{8058A47B-BF5C-4A44-B9D1-08BFF614D38B}" dt="2020-10-27T13:30:58.232" v="798" actId="1035"/>
          <ac:spMkLst>
            <pc:docMk/>
            <pc:sldMk cId="3490210080" sldId="290"/>
            <ac:spMk id="4" creationId="{F8F17CDB-121D-49F0-9782-FBFFC0789EF4}"/>
          </ac:spMkLst>
        </pc:spChg>
        <pc:spChg chg="add del mod">
          <ac:chgData name="MIGUEL ANGEL" userId="5a937ab2-33ad-4950-9f2d-3ab84ac7a7cc" providerId="ADAL" clId="{8058A47B-BF5C-4A44-B9D1-08BFF614D38B}" dt="2020-10-27T13:45:44.884" v="1151" actId="478"/>
          <ac:spMkLst>
            <pc:docMk/>
            <pc:sldMk cId="3490210080" sldId="290"/>
            <ac:spMk id="6" creationId="{F3D0FEEA-FDBA-4271-972D-49E8BD68B678}"/>
          </ac:spMkLst>
        </pc:spChg>
        <pc:spChg chg="add del mod">
          <ac:chgData name="MIGUEL ANGEL" userId="5a937ab2-33ad-4950-9f2d-3ab84ac7a7cc" providerId="ADAL" clId="{8058A47B-BF5C-4A44-B9D1-08BFF614D38B}" dt="2020-10-27T13:45:41.781" v="1150" actId="478"/>
          <ac:spMkLst>
            <pc:docMk/>
            <pc:sldMk cId="3490210080" sldId="290"/>
            <ac:spMk id="8" creationId="{459F6B8F-81E1-4E18-B31A-975B357CCA09}"/>
          </ac:spMkLst>
        </pc:spChg>
        <pc:spChg chg="mod">
          <ac:chgData name="MIGUEL ANGEL" userId="5a937ab2-33ad-4950-9f2d-3ab84ac7a7cc" providerId="ADAL" clId="{8058A47B-BF5C-4A44-B9D1-08BFF614D38B}" dt="2020-10-27T13:34:13.886" v="854" actId="255"/>
          <ac:spMkLst>
            <pc:docMk/>
            <pc:sldMk cId="3490210080" sldId="290"/>
            <ac:spMk id="9" creationId="{00000000-0000-0000-0000-000000000000}"/>
          </ac:spMkLst>
        </pc:spChg>
        <pc:spChg chg="add mod">
          <ac:chgData name="MIGUEL ANGEL" userId="5a937ab2-33ad-4950-9f2d-3ab84ac7a7cc" providerId="ADAL" clId="{8058A47B-BF5C-4A44-B9D1-08BFF614D38B}" dt="2020-10-27T13:54:10.557" v="1204" actId="20577"/>
          <ac:spMkLst>
            <pc:docMk/>
            <pc:sldMk cId="3490210080" sldId="290"/>
            <ac:spMk id="38" creationId="{23C454A0-8B21-449A-AD2D-B941D2E9A1E4}"/>
          </ac:spMkLst>
        </pc:spChg>
        <pc:spChg chg="add mod">
          <ac:chgData name="MIGUEL ANGEL" userId="5a937ab2-33ad-4950-9f2d-3ab84ac7a7cc" providerId="ADAL" clId="{8058A47B-BF5C-4A44-B9D1-08BFF614D38B}" dt="2020-10-27T13:54:02.842" v="1199" actId="20577"/>
          <ac:spMkLst>
            <pc:docMk/>
            <pc:sldMk cId="3490210080" sldId="290"/>
            <ac:spMk id="40" creationId="{DB6AA914-4BA6-4AC0-A2A8-EC671B04EF51}"/>
          </ac:spMkLst>
        </pc:spChg>
        <pc:spChg chg="add mod">
          <ac:chgData name="MIGUEL ANGEL" userId="5a937ab2-33ad-4950-9f2d-3ab84ac7a7cc" providerId="ADAL" clId="{8058A47B-BF5C-4A44-B9D1-08BFF614D38B}" dt="2020-10-27T13:57:42.882" v="1284" actId="1076"/>
          <ac:spMkLst>
            <pc:docMk/>
            <pc:sldMk cId="3490210080" sldId="290"/>
            <ac:spMk id="47" creationId="{2E8A6BF3-8087-4F91-AEF6-02C236FCF1B1}"/>
          </ac:spMkLst>
        </pc:spChg>
        <pc:spChg chg="add mod">
          <ac:chgData name="MIGUEL ANGEL" userId="5a937ab2-33ad-4950-9f2d-3ab84ac7a7cc" providerId="ADAL" clId="{8058A47B-BF5C-4A44-B9D1-08BFF614D38B}" dt="2020-10-27T13:56:50.325" v="1281" actId="20577"/>
          <ac:spMkLst>
            <pc:docMk/>
            <pc:sldMk cId="3490210080" sldId="290"/>
            <ac:spMk id="56" creationId="{28DBC87F-FFC4-4383-B735-3BD30517A004}"/>
          </ac:spMkLst>
        </pc:spChg>
        <pc:spChg chg="add del">
          <ac:chgData name="MIGUEL ANGEL" userId="5a937ab2-33ad-4950-9f2d-3ab84ac7a7cc" providerId="ADAL" clId="{8058A47B-BF5C-4A44-B9D1-08BFF614D38B}" dt="2020-10-27T13:58:10.223" v="1286" actId="22"/>
          <ac:spMkLst>
            <pc:docMk/>
            <pc:sldMk cId="3490210080" sldId="290"/>
            <ac:spMk id="60" creationId="{1ADBAB70-DFFC-4119-9653-A33C6BB4D109}"/>
          </ac:spMkLst>
        </pc:spChg>
        <pc:spChg chg="add mod">
          <ac:chgData name="MIGUEL ANGEL" userId="5a937ab2-33ad-4950-9f2d-3ab84ac7a7cc" providerId="ADAL" clId="{8058A47B-BF5C-4A44-B9D1-08BFF614D38B}" dt="2020-10-27T14:51:08.645" v="2155" actId="1036"/>
          <ac:spMkLst>
            <pc:docMk/>
            <pc:sldMk cId="3490210080" sldId="290"/>
            <ac:spMk id="62" creationId="{AC6DDF37-85EC-4BFF-B199-AEE5CAA91635}"/>
          </ac:spMkLst>
        </pc:spChg>
        <pc:spChg chg="add mod">
          <ac:chgData name="MIGUEL ANGEL" userId="5a937ab2-33ad-4950-9f2d-3ab84ac7a7cc" providerId="ADAL" clId="{8058A47B-BF5C-4A44-B9D1-08BFF614D38B}" dt="2020-10-27T15:01:24.990" v="2366" actId="1076"/>
          <ac:spMkLst>
            <pc:docMk/>
            <pc:sldMk cId="3490210080" sldId="290"/>
            <ac:spMk id="65" creationId="{6B9AFE41-B3E1-4EAB-B850-D1C064FE3F7E}"/>
          </ac:spMkLst>
        </pc:spChg>
        <pc:spChg chg="add mod">
          <ac:chgData name="MIGUEL ANGEL" userId="5a937ab2-33ad-4950-9f2d-3ab84ac7a7cc" providerId="ADAL" clId="{8058A47B-BF5C-4A44-B9D1-08BFF614D38B}" dt="2020-10-27T15:01:52.484" v="2371" actId="1076"/>
          <ac:spMkLst>
            <pc:docMk/>
            <pc:sldMk cId="3490210080" sldId="290"/>
            <ac:spMk id="67" creationId="{0BF809C8-2CC2-4039-B070-0490199B2C76}"/>
          </ac:spMkLst>
        </pc:spChg>
        <pc:spChg chg="add mod">
          <ac:chgData name="MIGUEL ANGEL" userId="5a937ab2-33ad-4950-9f2d-3ab84ac7a7cc" providerId="ADAL" clId="{8058A47B-BF5C-4A44-B9D1-08BFF614D38B}" dt="2020-10-27T15:01:44.727" v="2370" actId="1076"/>
          <ac:spMkLst>
            <pc:docMk/>
            <pc:sldMk cId="3490210080" sldId="290"/>
            <ac:spMk id="69" creationId="{78B9436E-B1FB-4FC8-A809-34E9EEE8A39A}"/>
          </ac:spMkLst>
        </pc:spChg>
        <pc:spChg chg="add mod">
          <ac:chgData name="MIGUEL ANGEL" userId="5a937ab2-33ad-4950-9f2d-3ab84ac7a7cc" providerId="ADAL" clId="{8058A47B-BF5C-4A44-B9D1-08BFF614D38B}" dt="2020-10-27T15:02:01.640" v="2373" actId="1076"/>
          <ac:spMkLst>
            <pc:docMk/>
            <pc:sldMk cId="3490210080" sldId="290"/>
            <ac:spMk id="71" creationId="{D72CDFDA-D162-44A0-A07E-C26673D7ED8C}"/>
          </ac:spMkLst>
        </pc:spChg>
        <pc:spChg chg="add mod">
          <ac:chgData name="MIGUEL ANGEL" userId="5a937ab2-33ad-4950-9f2d-3ab84ac7a7cc" providerId="ADAL" clId="{8058A47B-BF5C-4A44-B9D1-08BFF614D38B}" dt="2020-10-27T14:41:05.010" v="1976" actId="1036"/>
          <ac:spMkLst>
            <pc:docMk/>
            <pc:sldMk cId="3490210080" sldId="290"/>
            <ac:spMk id="88" creationId="{30C2520D-C039-4C3F-BB66-7705445939DD}"/>
          </ac:spMkLst>
        </pc:spChg>
        <pc:spChg chg="add mod">
          <ac:chgData name="MIGUEL ANGEL" userId="5a937ab2-33ad-4950-9f2d-3ab84ac7a7cc" providerId="ADAL" clId="{8058A47B-BF5C-4A44-B9D1-08BFF614D38B}" dt="2020-10-27T14:34:48.442" v="1865" actId="1036"/>
          <ac:spMkLst>
            <pc:docMk/>
            <pc:sldMk cId="3490210080" sldId="290"/>
            <ac:spMk id="90" creationId="{6808F77A-6D0E-4465-852F-D182FFD0F3B9}"/>
          </ac:spMkLst>
        </pc:spChg>
        <pc:spChg chg="add mod">
          <ac:chgData name="MIGUEL ANGEL" userId="5a937ab2-33ad-4950-9f2d-3ab84ac7a7cc" providerId="ADAL" clId="{8058A47B-BF5C-4A44-B9D1-08BFF614D38B}" dt="2020-10-27T14:59:47.458" v="2348" actId="1037"/>
          <ac:spMkLst>
            <pc:docMk/>
            <pc:sldMk cId="3490210080" sldId="290"/>
            <ac:spMk id="91" creationId="{BD74D124-DE06-4358-B2B4-4147C0258F38}"/>
          </ac:spMkLst>
        </pc:spChg>
        <pc:spChg chg="add mod">
          <ac:chgData name="MIGUEL ANGEL" userId="5a937ab2-33ad-4950-9f2d-3ab84ac7a7cc" providerId="ADAL" clId="{8058A47B-BF5C-4A44-B9D1-08BFF614D38B}" dt="2020-10-27T14:51:35.620" v="2265" actId="20577"/>
          <ac:spMkLst>
            <pc:docMk/>
            <pc:sldMk cId="3490210080" sldId="290"/>
            <ac:spMk id="106" creationId="{24C3F7BF-AB58-49A3-97D1-FEA8AF6E8E8F}"/>
          </ac:spMkLst>
        </pc:spChg>
        <pc:spChg chg="add mod">
          <ac:chgData name="MIGUEL ANGEL" userId="5a937ab2-33ad-4950-9f2d-3ab84ac7a7cc" providerId="ADAL" clId="{8058A47B-BF5C-4A44-B9D1-08BFF614D38B}" dt="2020-10-27T14:34:39.096" v="1799" actId="1035"/>
          <ac:spMkLst>
            <pc:docMk/>
            <pc:sldMk cId="3490210080" sldId="290"/>
            <ac:spMk id="2048" creationId="{23B8A245-267B-4DE5-91AE-B3721DC28A5A}"/>
          </ac:spMkLst>
        </pc:spChg>
        <pc:spChg chg="add mod">
          <ac:chgData name="MIGUEL ANGEL" userId="5a937ab2-33ad-4950-9f2d-3ab84ac7a7cc" providerId="ADAL" clId="{8058A47B-BF5C-4A44-B9D1-08BFF614D38B}" dt="2020-10-27T14:34:39.096" v="1799" actId="1035"/>
          <ac:spMkLst>
            <pc:docMk/>
            <pc:sldMk cId="3490210080" sldId="290"/>
            <ac:spMk id="2049" creationId="{1EE1EB61-92E3-47BB-8616-2610676E1DA6}"/>
          </ac:spMkLst>
        </pc:spChg>
        <pc:spChg chg="add mod">
          <ac:chgData name="MIGUEL ANGEL" userId="5a937ab2-33ad-4950-9f2d-3ab84ac7a7cc" providerId="ADAL" clId="{8058A47B-BF5C-4A44-B9D1-08BFF614D38B}" dt="2020-10-27T14:49:55.176" v="2059" actId="1076"/>
          <ac:spMkLst>
            <pc:docMk/>
            <pc:sldMk cId="3490210080" sldId="290"/>
            <ac:spMk id="2072" creationId="{34A18432-DC22-41B1-A4CD-1271F113F423}"/>
          </ac:spMkLst>
        </pc:spChg>
        <pc:spChg chg="add mod">
          <ac:chgData name="MIGUEL ANGEL" userId="5a937ab2-33ad-4950-9f2d-3ab84ac7a7cc" providerId="ADAL" clId="{8058A47B-BF5C-4A44-B9D1-08BFF614D38B}" dt="2020-10-27T14:50:36.948" v="2119" actId="14100"/>
          <ac:spMkLst>
            <pc:docMk/>
            <pc:sldMk cId="3490210080" sldId="290"/>
            <ac:spMk id="2073" creationId="{488F524B-67CA-4416-81C9-BE8D6D8AB1F0}"/>
          </ac:spMkLst>
        </pc:spChg>
        <pc:spChg chg="add mod">
          <ac:chgData name="MIGUEL ANGEL" userId="5a937ab2-33ad-4950-9f2d-3ab84ac7a7cc" providerId="ADAL" clId="{8058A47B-BF5C-4A44-B9D1-08BFF614D38B}" dt="2020-10-27T15:00:35.770" v="2350" actId="1076"/>
          <ac:spMkLst>
            <pc:docMk/>
            <pc:sldMk cId="3490210080" sldId="290"/>
            <ac:spMk id="2076" creationId="{7DF92113-6A38-4F4D-BBC7-6BAAE934629B}"/>
          </ac:spMkLst>
        </pc:spChg>
        <pc:spChg chg="add mod">
          <ac:chgData name="MIGUEL ANGEL" userId="5a937ab2-33ad-4950-9f2d-3ab84ac7a7cc" providerId="ADAL" clId="{8058A47B-BF5C-4A44-B9D1-08BFF614D38B}" dt="2020-10-27T15:01:04.650" v="2361" actId="1038"/>
          <ac:spMkLst>
            <pc:docMk/>
            <pc:sldMk cId="3490210080" sldId="290"/>
            <ac:spMk id="2077" creationId="{D118B362-FC93-4F20-97A0-F4F66FCB37F1}"/>
          </ac:spMkLst>
        </pc:spChg>
        <pc:spChg chg="add del">
          <ac:chgData name="MIGUEL ANGEL" userId="5a937ab2-33ad-4950-9f2d-3ab84ac7a7cc" providerId="ADAL" clId="{8058A47B-BF5C-4A44-B9D1-08BFF614D38B}" dt="2020-10-27T15:01:17.714" v="2364" actId="22"/>
          <ac:spMkLst>
            <pc:docMk/>
            <pc:sldMk cId="3490210080" sldId="290"/>
            <ac:spMk id="2079" creationId="{5AEB5957-5A00-4190-A7A0-ECC52DD1DBA7}"/>
          </ac:spMkLst>
        </pc:spChg>
        <pc:grpChg chg="add mod">
          <ac:chgData name="MIGUEL ANGEL" userId="5a937ab2-33ad-4950-9f2d-3ab84ac7a7cc" providerId="ADAL" clId="{8058A47B-BF5C-4A44-B9D1-08BFF614D38B}" dt="2020-10-27T14:53:13.883" v="2268" actId="14100"/>
          <ac:grpSpMkLst>
            <pc:docMk/>
            <pc:sldMk cId="3490210080" sldId="290"/>
            <ac:grpSpMk id="95" creationId="{8B42AE4F-062B-43B2-AE38-C6423BF64032}"/>
          </ac:grpSpMkLst>
        </pc:grpChg>
        <pc:grpChg chg="add mod">
          <ac:chgData name="MIGUEL ANGEL" userId="5a937ab2-33ad-4950-9f2d-3ab84ac7a7cc" providerId="ADAL" clId="{8058A47B-BF5C-4A44-B9D1-08BFF614D38B}" dt="2020-10-27T14:34:00.932" v="1737" actId="1076"/>
          <ac:grpSpMkLst>
            <pc:docMk/>
            <pc:sldMk cId="3490210080" sldId="290"/>
            <ac:grpSpMk id="2065" creationId="{76C8D12F-63B2-46A1-9E89-E211AFED9BB2}"/>
          </ac:grpSpMkLst>
        </pc:grpChg>
        <pc:graphicFrameChg chg="mod">
          <ac:chgData name="MIGUEL ANGEL" userId="5a937ab2-33ad-4950-9f2d-3ab84ac7a7cc" providerId="ADAL" clId="{8058A47B-BF5C-4A44-B9D1-08BFF614D38B}" dt="2020-10-27T14:54:07.714" v="2289" actId="20577"/>
          <ac:graphicFrameMkLst>
            <pc:docMk/>
            <pc:sldMk cId="3490210080" sldId="290"/>
            <ac:graphicFrameMk id="23" creationId="{8C356E2C-E04C-4F7D-83FC-A72E2111CFF6}"/>
          </ac:graphicFrameMkLst>
        </pc:graphicFrameChg>
        <pc:picChg chg="mod">
          <ac:chgData name="MIGUEL ANGEL" userId="5a937ab2-33ad-4950-9f2d-3ab84ac7a7cc" providerId="ADAL" clId="{8058A47B-BF5C-4A44-B9D1-08BFF614D38B}" dt="2020-10-27T13:55:12.235" v="1232" actId="1076"/>
          <ac:picMkLst>
            <pc:docMk/>
            <pc:sldMk cId="3490210080" sldId="290"/>
            <ac:picMk id="11" creationId="{16811859-C548-4AA3-BAA7-446A86F6060A}"/>
          </ac:picMkLst>
        </pc:picChg>
        <pc:picChg chg="mod">
          <ac:chgData name="MIGUEL ANGEL" userId="5a937ab2-33ad-4950-9f2d-3ab84ac7a7cc" providerId="ADAL" clId="{8058A47B-BF5C-4A44-B9D1-08BFF614D38B}" dt="2020-10-27T13:30:58.232" v="798" actId="1035"/>
          <ac:picMkLst>
            <pc:docMk/>
            <pc:sldMk cId="3490210080" sldId="290"/>
            <ac:picMk id="16" creationId="{E275666C-7E57-494C-953F-61E1159EBC41}"/>
          </ac:picMkLst>
        </pc:picChg>
        <pc:picChg chg="mod">
          <ac:chgData name="MIGUEL ANGEL" userId="5a937ab2-33ad-4950-9f2d-3ab84ac7a7cc" providerId="ADAL" clId="{8058A47B-BF5C-4A44-B9D1-08BFF614D38B}" dt="2020-10-27T13:30:58.232" v="798" actId="1035"/>
          <ac:picMkLst>
            <pc:docMk/>
            <pc:sldMk cId="3490210080" sldId="290"/>
            <ac:picMk id="17" creationId="{2A245FC7-6AD9-4244-A0BE-0A1BD95202B8}"/>
          </ac:picMkLst>
        </pc:picChg>
        <pc:picChg chg="mod">
          <ac:chgData name="MIGUEL ANGEL" userId="5a937ab2-33ad-4950-9f2d-3ab84ac7a7cc" providerId="ADAL" clId="{8058A47B-BF5C-4A44-B9D1-08BFF614D38B}" dt="2020-10-27T13:45:27.085" v="1148" actId="1076"/>
          <ac:picMkLst>
            <pc:docMk/>
            <pc:sldMk cId="3490210080" sldId="290"/>
            <ac:picMk id="21" creationId="{7DEA9AF3-4DCD-4F9A-B459-D0CDF7E9C740}"/>
          </ac:picMkLst>
        </pc:picChg>
        <pc:picChg chg="mod">
          <ac:chgData name="MIGUEL ANGEL" userId="5a937ab2-33ad-4950-9f2d-3ab84ac7a7cc" providerId="ADAL" clId="{8058A47B-BF5C-4A44-B9D1-08BFF614D38B}" dt="2020-10-27T13:45:30.473" v="1149" actId="1076"/>
          <ac:picMkLst>
            <pc:docMk/>
            <pc:sldMk cId="3490210080" sldId="290"/>
            <ac:picMk id="22" creationId="{FAF8F68D-F6AB-4E74-81FA-FC19EF13A15B}"/>
          </ac:picMkLst>
        </pc:picChg>
        <pc:picChg chg="add mod modCrop">
          <ac:chgData name="MIGUEL ANGEL" userId="5a937ab2-33ad-4950-9f2d-3ab84ac7a7cc" providerId="ADAL" clId="{8058A47B-BF5C-4A44-B9D1-08BFF614D38B}" dt="2020-10-27T13:56:11.493" v="1258" actId="1076"/>
          <ac:picMkLst>
            <pc:docMk/>
            <pc:sldMk cId="3490210080" sldId="290"/>
            <ac:picMk id="44" creationId="{DF4E58A4-FE53-4F4A-9947-38DE444603DD}"/>
          </ac:picMkLst>
        </pc:picChg>
        <pc:picChg chg="add mod">
          <ac:chgData name="MIGUEL ANGEL" userId="5a937ab2-33ad-4950-9f2d-3ab84ac7a7cc" providerId="ADAL" clId="{8058A47B-BF5C-4A44-B9D1-08BFF614D38B}" dt="2020-10-27T13:57:00.945" v="1282" actId="1076"/>
          <ac:picMkLst>
            <pc:docMk/>
            <pc:sldMk cId="3490210080" sldId="290"/>
            <ac:picMk id="45" creationId="{7164742C-531B-4247-A578-114D6928FC2C}"/>
          </ac:picMkLst>
        </pc:picChg>
        <pc:picChg chg="add mod">
          <ac:chgData name="MIGUEL ANGEL" userId="5a937ab2-33ad-4950-9f2d-3ab84ac7a7cc" providerId="ADAL" clId="{8058A47B-BF5C-4A44-B9D1-08BFF614D38B}" dt="2020-10-27T13:56:02.405" v="1255" actId="14100"/>
          <ac:picMkLst>
            <pc:docMk/>
            <pc:sldMk cId="3490210080" sldId="290"/>
            <ac:picMk id="46" creationId="{4715EDFA-A440-4793-BBF0-35128B7DF235}"/>
          </ac:picMkLst>
        </pc:picChg>
        <pc:picChg chg="add mod">
          <ac:chgData name="MIGUEL ANGEL" userId="5a937ab2-33ad-4950-9f2d-3ab84ac7a7cc" providerId="ADAL" clId="{8058A47B-BF5C-4A44-B9D1-08BFF614D38B}" dt="2020-10-27T14:03:54.794" v="1420" actId="1037"/>
          <ac:picMkLst>
            <pc:docMk/>
            <pc:sldMk cId="3490210080" sldId="290"/>
            <ac:picMk id="61" creationId="{AB9050BC-BB65-4FFB-803A-CB86EF1939C0}"/>
          </ac:picMkLst>
        </pc:picChg>
        <pc:picChg chg="mod">
          <ac:chgData name="MIGUEL ANGEL" userId="5a937ab2-33ad-4950-9f2d-3ab84ac7a7cc" providerId="ADAL" clId="{8058A47B-BF5C-4A44-B9D1-08BFF614D38B}" dt="2020-10-27T14:39:59.393" v="1912"/>
          <ac:picMkLst>
            <pc:docMk/>
            <pc:sldMk cId="3490210080" sldId="290"/>
            <ac:picMk id="96" creationId="{24874C61-2F2C-4D2A-B7C5-A4B4536ED47F}"/>
          </ac:picMkLst>
        </pc:picChg>
        <pc:picChg chg="mod">
          <ac:chgData name="MIGUEL ANGEL" userId="5a937ab2-33ad-4950-9f2d-3ab84ac7a7cc" providerId="ADAL" clId="{8058A47B-BF5C-4A44-B9D1-08BFF614D38B}" dt="2020-10-27T14:39:59.393" v="1912"/>
          <ac:picMkLst>
            <pc:docMk/>
            <pc:sldMk cId="3490210080" sldId="290"/>
            <ac:picMk id="97" creationId="{3C9304FB-725F-49ED-AD79-CB066347D92E}"/>
          </ac:picMkLst>
        </pc:picChg>
        <pc:picChg chg="add mod">
          <ac:chgData name="MIGUEL ANGEL" userId="5a937ab2-33ad-4950-9f2d-3ab84ac7a7cc" providerId="ADAL" clId="{8058A47B-BF5C-4A44-B9D1-08BFF614D38B}" dt="2020-10-27T13:50:58.459" v="1162" actId="1076"/>
          <ac:picMkLst>
            <pc:docMk/>
            <pc:sldMk cId="3490210080" sldId="290"/>
            <ac:picMk id="2050" creationId="{4EE98D30-1C81-456E-B6CF-1E1288BB6F14}"/>
          </ac:picMkLst>
        </pc:picChg>
        <pc:picChg chg="add del mod">
          <ac:chgData name="MIGUEL ANGEL" userId="5a937ab2-33ad-4950-9f2d-3ab84ac7a7cc" providerId="ADAL" clId="{8058A47B-BF5C-4A44-B9D1-08BFF614D38B}" dt="2020-10-27T14:27:40.155" v="1517" actId="478"/>
          <ac:picMkLst>
            <pc:docMk/>
            <pc:sldMk cId="3490210080" sldId="290"/>
            <ac:picMk id="2051" creationId="{4D4B46E4-D25A-4933-AAAA-96E90DC8DFCC}"/>
          </ac:picMkLst>
        </pc:picChg>
        <pc:picChg chg="add mod modCrop">
          <ac:chgData name="MIGUEL ANGEL" userId="5a937ab2-33ad-4950-9f2d-3ab84ac7a7cc" providerId="ADAL" clId="{8058A47B-BF5C-4A44-B9D1-08BFF614D38B}" dt="2020-10-27T14:33:56.126" v="1736" actId="164"/>
          <ac:picMkLst>
            <pc:docMk/>
            <pc:sldMk cId="3490210080" sldId="290"/>
            <ac:picMk id="2055" creationId="{07674282-1F9A-48CA-BB6C-4B606289B1EC}"/>
          </ac:picMkLst>
        </pc:picChg>
        <pc:picChg chg="add mod modCrop">
          <ac:chgData name="MIGUEL ANGEL" userId="5a937ab2-33ad-4950-9f2d-3ab84ac7a7cc" providerId="ADAL" clId="{8058A47B-BF5C-4A44-B9D1-08BFF614D38B}" dt="2020-10-27T14:33:56.126" v="1736" actId="164"/>
          <ac:picMkLst>
            <pc:docMk/>
            <pc:sldMk cId="3490210080" sldId="290"/>
            <ac:picMk id="2057" creationId="{79724408-9D27-4BCD-A45E-59C8F9B4C6E1}"/>
          </ac:picMkLst>
        </pc:picChg>
        <pc:picChg chg="add mod modCrop">
          <ac:chgData name="MIGUEL ANGEL" userId="5a937ab2-33ad-4950-9f2d-3ab84ac7a7cc" providerId="ADAL" clId="{8058A47B-BF5C-4A44-B9D1-08BFF614D38B}" dt="2020-10-27T14:33:06.001" v="1701" actId="1076"/>
          <ac:picMkLst>
            <pc:docMk/>
            <pc:sldMk cId="3490210080" sldId="290"/>
            <ac:picMk id="2059" creationId="{27687F43-F7CB-43AC-A410-CA1FD43DB3CE}"/>
          </ac:picMkLst>
        </pc:picChg>
        <pc:picChg chg="add del mod modCrop">
          <ac:chgData name="MIGUEL ANGEL" userId="5a937ab2-33ad-4950-9f2d-3ab84ac7a7cc" providerId="ADAL" clId="{8058A47B-BF5C-4A44-B9D1-08BFF614D38B}" dt="2020-10-27T14:29:28.622" v="1566" actId="478"/>
          <ac:picMkLst>
            <pc:docMk/>
            <pc:sldMk cId="3490210080" sldId="290"/>
            <ac:picMk id="2061" creationId="{49124C95-FD27-4F09-A76F-E43ABA412F20}"/>
          </ac:picMkLst>
        </pc:picChg>
        <pc:picChg chg="add del mod">
          <ac:chgData name="MIGUEL ANGEL" userId="5a937ab2-33ad-4950-9f2d-3ab84ac7a7cc" providerId="ADAL" clId="{8058A47B-BF5C-4A44-B9D1-08BFF614D38B}" dt="2020-10-27T14:32:03.115" v="1590" actId="478"/>
          <ac:picMkLst>
            <pc:docMk/>
            <pc:sldMk cId="3490210080" sldId="290"/>
            <ac:picMk id="2062" creationId="{FAE71A5B-B9F8-4D64-874B-0A9F48855EE0}"/>
          </ac:picMkLst>
        </pc:picChg>
        <pc:picChg chg="add del mod modCrop">
          <ac:chgData name="MIGUEL ANGEL" userId="5a937ab2-33ad-4950-9f2d-3ab84ac7a7cc" providerId="ADAL" clId="{8058A47B-BF5C-4A44-B9D1-08BFF614D38B}" dt="2020-10-27T14:32:07.190" v="1591" actId="478"/>
          <ac:picMkLst>
            <pc:docMk/>
            <pc:sldMk cId="3490210080" sldId="290"/>
            <ac:picMk id="2064" creationId="{CA398BC8-5CFD-46A1-9CC0-812486C048A7}"/>
          </ac:picMkLst>
        </pc:picChg>
        <pc:picChg chg="add mod modCrop">
          <ac:chgData name="MIGUEL ANGEL" userId="5a937ab2-33ad-4950-9f2d-3ab84ac7a7cc" providerId="ADAL" clId="{8058A47B-BF5C-4A44-B9D1-08BFF614D38B}" dt="2020-10-27T14:59:39.640" v="2334" actId="1037"/>
          <ac:picMkLst>
            <pc:docMk/>
            <pc:sldMk cId="3490210080" sldId="290"/>
            <ac:picMk id="2067" creationId="{F033713F-C1F5-4340-8723-EC601E65E935}"/>
          </ac:picMkLst>
        </pc:picChg>
        <pc:picChg chg="add mod modCrop">
          <ac:chgData name="MIGUEL ANGEL" userId="5a937ab2-33ad-4950-9f2d-3ab84ac7a7cc" providerId="ADAL" clId="{8058A47B-BF5C-4A44-B9D1-08BFF614D38B}" dt="2020-10-27T14:50:44.067" v="2120" actId="1076"/>
          <ac:picMkLst>
            <pc:docMk/>
            <pc:sldMk cId="3490210080" sldId="290"/>
            <ac:picMk id="2069" creationId="{1CE03C99-5062-4669-A4FC-A1C16D5D24D9}"/>
          </ac:picMkLst>
        </pc:picChg>
        <pc:picChg chg="add mod modCrop">
          <ac:chgData name="MIGUEL ANGEL" userId="5a937ab2-33ad-4950-9f2d-3ab84ac7a7cc" providerId="ADAL" clId="{8058A47B-BF5C-4A44-B9D1-08BFF614D38B}" dt="2020-10-27T14:49:46.570" v="2057" actId="1037"/>
          <ac:picMkLst>
            <pc:docMk/>
            <pc:sldMk cId="3490210080" sldId="290"/>
            <ac:picMk id="2071" creationId="{967A1D11-4DF9-43D5-A2E4-27206BF1D027}"/>
          </ac:picMkLst>
        </pc:picChg>
        <pc:picChg chg="add mod modCrop">
          <ac:chgData name="MIGUEL ANGEL" userId="5a937ab2-33ad-4950-9f2d-3ab84ac7a7cc" providerId="ADAL" clId="{8058A47B-BF5C-4A44-B9D1-08BFF614D38B}" dt="2020-10-27T14:59:39.640" v="2334" actId="1037"/>
          <ac:picMkLst>
            <pc:docMk/>
            <pc:sldMk cId="3490210080" sldId="290"/>
            <ac:picMk id="2075" creationId="{82A27E5A-35DE-4EB5-BAAD-28F4A8FF9373}"/>
          </ac:picMkLst>
        </pc:picChg>
        <pc:cxnChg chg="del">
          <ac:chgData name="MIGUEL ANGEL" userId="5a937ab2-33ad-4950-9f2d-3ab84ac7a7cc" providerId="ADAL" clId="{8058A47B-BF5C-4A44-B9D1-08BFF614D38B}" dt="2020-10-27T11:42:37.550" v="327" actId="478"/>
          <ac:cxnSpMkLst>
            <pc:docMk/>
            <pc:sldMk cId="3490210080" sldId="290"/>
            <ac:cxnSpMk id="12" creationId="{19C43D43-743E-4F9A-87C4-3782DC658C9E}"/>
          </ac:cxnSpMkLst>
        </pc:cxnChg>
        <pc:cxnChg chg="del">
          <ac:chgData name="MIGUEL ANGEL" userId="5a937ab2-33ad-4950-9f2d-3ab84ac7a7cc" providerId="ADAL" clId="{8058A47B-BF5C-4A44-B9D1-08BFF614D38B}" dt="2020-10-27T11:42:37.550" v="327" actId="478"/>
          <ac:cxnSpMkLst>
            <pc:docMk/>
            <pc:sldMk cId="3490210080" sldId="290"/>
            <ac:cxnSpMk id="13" creationId="{69961472-54F5-42A8-9314-5D9E828E6736}"/>
          </ac:cxnSpMkLst>
        </pc:cxnChg>
        <pc:cxnChg chg="del mod">
          <ac:chgData name="MIGUEL ANGEL" userId="5a937ab2-33ad-4950-9f2d-3ab84ac7a7cc" providerId="ADAL" clId="{8058A47B-BF5C-4A44-B9D1-08BFF614D38B}" dt="2020-10-27T13:32:21.503" v="840" actId="478"/>
          <ac:cxnSpMkLst>
            <pc:docMk/>
            <pc:sldMk cId="3490210080" sldId="290"/>
            <ac:cxnSpMk id="15" creationId="{7E0FE488-CD9D-48CC-93B0-5558140C72B3}"/>
          </ac:cxnSpMkLst>
        </pc:cxnChg>
        <pc:cxnChg chg="mod">
          <ac:chgData name="MIGUEL ANGEL" userId="5a937ab2-33ad-4950-9f2d-3ab84ac7a7cc" providerId="ADAL" clId="{8058A47B-BF5C-4A44-B9D1-08BFF614D38B}" dt="2020-10-27T14:07:02.722" v="1435" actId="1035"/>
          <ac:cxnSpMkLst>
            <pc:docMk/>
            <pc:sldMk cId="3490210080" sldId="290"/>
            <ac:cxnSpMk id="18" creationId="{FBFF9E8E-E6B8-4D7F-925C-11169E544C08}"/>
          </ac:cxnSpMkLst>
        </pc:cxnChg>
        <pc:cxnChg chg="del mod">
          <ac:chgData name="MIGUEL ANGEL" userId="5a937ab2-33ad-4950-9f2d-3ab84ac7a7cc" providerId="ADAL" clId="{8058A47B-BF5C-4A44-B9D1-08BFF614D38B}" dt="2020-10-27T13:40:29.132" v="1009" actId="478"/>
          <ac:cxnSpMkLst>
            <pc:docMk/>
            <pc:sldMk cId="3490210080" sldId="290"/>
            <ac:cxnSpMk id="19" creationId="{031DE36B-9A38-43D7-B38F-C693BCDA9D5A}"/>
          </ac:cxnSpMkLst>
        </pc:cxnChg>
        <pc:cxnChg chg="mod">
          <ac:chgData name="MIGUEL ANGEL" userId="5a937ab2-33ad-4950-9f2d-3ab84ac7a7cc" providerId="ADAL" clId="{8058A47B-BF5C-4A44-B9D1-08BFF614D38B}" dt="2020-10-27T15:01:11.584" v="2362" actId="14100"/>
          <ac:cxnSpMkLst>
            <pc:docMk/>
            <pc:sldMk cId="3490210080" sldId="290"/>
            <ac:cxnSpMk id="20" creationId="{2FDD83A8-48C9-454F-A179-4E70712CC21B}"/>
          </ac:cxnSpMkLst>
        </pc:cxnChg>
        <pc:cxnChg chg="add mod">
          <ac:chgData name="MIGUEL ANGEL" userId="5a937ab2-33ad-4950-9f2d-3ab84ac7a7cc" providerId="ADAL" clId="{8058A47B-BF5C-4A44-B9D1-08BFF614D38B}" dt="2020-10-27T14:06:56.365" v="1432" actId="1035"/>
          <ac:cxnSpMkLst>
            <pc:docMk/>
            <pc:sldMk cId="3490210080" sldId="290"/>
            <ac:cxnSpMk id="33" creationId="{D62B57EB-663C-4B29-8896-058440038C61}"/>
          </ac:cxnSpMkLst>
        </pc:cxnChg>
        <pc:cxnChg chg="add mod">
          <ac:chgData name="MIGUEL ANGEL" userId="5a937ab2-33ad-4950-9f2d-3ab84ac7a7cc" providerId="ADAL" clId="{8058A47B-BF5C-4A44-B9D1-08BFF614D38B}" dt="2020-10-27T13:44:00.399" v="1122" actId="1036"/>
          <ac:cxnSpMkLst>
            <pc:docMk/>
            <pc:sldMk cId="3490210080" sldId="290"/>
            <ac:cxnSpMk id="34" creationId="{28F544EC-2F27-403E-9C71-C6491587114E}"/>
          </ac:cxnSpMkLst>
        </pc:cxnChg>
        <pc:cxnChg chg="add mod">
          <ac:chgData name="MIGUEL ANGEL" userId="5a937ab2-33ad-4950-9f2d-3ab84ac7a7cc" providerId="ADAL" clId="{8058A47B-BF5C-4A44-B9D1-08BFF614D38B}" dt="2020-10-27T13:41:54.067" v="1022" actId="1076"/>
          <ac:cxnSpMkLst>
            <pc:docMk/>
            <pc:sldMk cId="3490210080" sldId="290"/>
            <ac:cxnSpMk id="35" creationId="{66F4C6DF-5884-4C6A-82B5-8EDDDE49A567}"/>
          </ac:cxnSpMkLst>
        </pc:cxnChg>
        <pc:cxnChg chg="add mod">
          <ac:chgData name="MIGUEL ANGEL" userId="5a937ab2-33ad-4950-9f2d-3ab84ac7a7cc" providerId="ADAL" clId="{8058A47B-BF5C-4A44-B9D1-08BFF614D38B}" dt="2020-10-27T13:56:30.770" v="1263" actId="14100"/>
          <ac:cxnSpMkLst>
            <pc:docMk/>
            <pc:sldMk cId="3490210080" sldId="290"/>
            <ac:cxnSpMk id="41" creationId="{EB121D4E-F0BB-4807-92C9-FABABDF35D3E}"/>
          </ac:cxnSpMkLst>
        </pc:cxnChg>
        <pc:cxnChg chg="add del mod">
          <ac:chgData name="MIGUEL ANGEL" userId="5a937ab2-33ad-4950-9f2d-3ab84ac7a7cc" providerId="ADAL" clId="{8058A47B-BF5C-4A44-B9D1-08BFF614D38B}" dt="2020-10-27T13:58:55.339" v="1295" actId="478"/>
          <ac:cxnSpMkLst>
            <pc:docMk/>
            <pc:sldMk cId="3490210080" sldId="290"/>
            <ac:cxnSpMk id="42" creationId="{DE2C0E75-6360-46E7-AC17-96B89E963FFA}"/>
          </ac:cxnSpMkLst>
        </pc:cxnChg>
        <pc:cxnChg chg="add mod">
          <ac:chgData name="MIGUEL ANGEL" userId="5a937ab2-33ad-4950-9f2d-3ab84ac7a7cc" providerId="ADAL" clId="{8058A47B-BF5C-4A44-B9D1-08BFF614D38B}" dt="2020-10-27T14:51:26.063" v="2261" actId="1035"/>
          <ac:cxnSpMkLst>
            <pc:docMk/>
            <pc:sldMk cId="3490210080" sldId="290"/>
            <ac:cxnSpMk id="43" creationId="{8DB1581F-18FF-4015-BB83-62E1A020544B}"/>
          </ac:cxnSpMkLst>
        </pc:cxnChg>
        <pc:cxnChg chg="add mod">
          <ac:chgData name="MIGUEL ANGEL" userId="5a937ab2-33ad-4950-9f2d-3ab84ac7a7cc" providerId="ADAL" clId="{8058A47B-BF5C-4A44-B9D1-08BFF614D38B}" dt="2020-10-27T14:51:08.645" v="2155" actId="1036"/>
          <ac:cxnSpMkLst>
            <pc:docMk/>
            <pc:sldMk cId="3490210080" sldId="290"/>
            <ac:cxnSpMk id="63" creationId="{8A729132-8E07-491A-BAE3-D3A02440B5C0}"/>
          </ac:cxnSpMkLst>
        </pc:cxnChg>
        <pc:cxnChg chg="add mod">
          <ac:chgData name="MIGUEL ANGEL" userId="5a937ab2-33ad-4950-9f2d-3ab84ac7a7cc" providerId="ADAL" clId="{8058A47B-BF5C-4A44-B9D1-08BFF614D38B}" dt="2020-10-27T14:34:39.096" v="1799" actId="1035"/>
          <ac:cxnSpMkLst>
            <pc:docMk/>
            <pc:sldMk cId="3490210080" sldId="290"/>
            <ac:cxnSpMk id="72" creationId="{8A0F8DA4-F50F-4EB9-8065-D91050516FD5}"/>
          </ac:cxnSpMkLst>
        </pc:cxnChg>
        <pc:cxnChg chg="add mod">
          <ac:chgData name="MIGUEL ANGEL" userId="5a937ab2-33ad-4950-9f2d-3ab84ac7a7cc" providerId="ADAL" clId="{8058A47B-BF5C-4A44-B9D1-08BFF614D38B}" dt="2020-10-27T14:41:18.004" v="1977" actId="13822"/>
          <ac:cxnSpMkLst>
            <pc:docMk/>
            <pc:sldMk cId="3490210080" sldId="290"/>
            <ac:cxnSpMk id="89" creationId="{0E4DF1E8-B1AC-4E96-83AF-82A60779A7BD}"/>
          </ac:cxnSpMkLst>
        </pc:cxnChg>
        <pc:cxnChg chg="add mod">
          <ac:chgData name="MIGUEL ANGEL" userId="5a937ab2-33ad-4950-9f2d-3ab84ac7a7cc" providerId="ADAL" clId="{8058A47B-BF5C-4A44-B9D1-08BFF614D38B}" dt="2020-10-27T14:59:47.458" v="2348" actId="1037"/>
          <ac:cxnSpMkLst>
            <pc:docMk/>
            <pc:sldMk cId="3490210080" sldId="290"/>
            <ac:cxnSpMk id="92" creationId="{AD0322E8-FF29-4370-BEC7-194F222D389A}"/>
          </ac:cxnSpMkLst>
        </pc:cxnChg>
        <pc:cxnChg chg="add mod">
          <ac:chgData name="MIGUEL ANGEL" userId="5a937ab2-33ad-4950-9f2d-3ab84ac7a7cc" providerId="ADAL" clId="{8058A47B-BF5C-4A44-B9D1-08BFF614D38B}" dt="2020-10-27T14:51:41.506" v="2266" actId="13822"/>
          <ac:cxnSpMkLst>
            <pc:docMk/>
            <pc:sldMk cId="3490210080" sldId="290"/>
            <ac:cxnSpMk id="107" creationId="{C1DD5033-0294-470F-AA8E-7877816FF9DE}"/>
          </ac:cxnSpMkLst>
        </pc:cxnChg>
      </pc:sldChg>
      <pc:sldChg chg="addSp delSp modSp del mod">
        <pc:chgData name="MIGUEL ANGEL" userId="5a937ab2-33ad-4950-9f2d-3ab84ac7a7cc" providerId="ADAL" clId="{8058A47B-BF5C-4A44-B9D1-08BFF614D38B}" dt="2020-10-27T13:59:22.010" v="1296" actId="47"/>
        <pc:sldMkLst>
          <pc:docMk/>
          <pc:sldMk cId="2828186770" sldId="291"/>
        </pc:sldMkLst>
        <pc:spChg chg="add del mod">
          <ac:chgData name="MIGUEL ANGEL" userId="5a937ab2-33ad-4950-9f2d-3ab84ac7a7cc" providerId="ADAL" clId="{8058A47B-BF5C-4A44-B9D1-08BFF614D38B}" dt="2020-10-27T13:46:05.748" v="1153" actId="21"/>
          <ac:spMkLst>
            <pc:docMk/>
            <pc:sldMk cId="2828186770" sldId="291"/>
            <ac:spMk id="22" creationId="{D85CD017-0DA1-4F29-8D45-3BB2D26F6AA1}"/>
          </ac:spMkLst>
        </pc:spChg>
        <pc:picChg chg="add del mod">
          <ac:chgData name="MIGUEL ANGEL" userId="5a937ab2-33ad-4950-9f2d-3ab84ac7a7cc" providerId="ADAL" clId="{8058A47B-BF5C-4A44-B9D1-08BFF614D38B}" dt="2020-10-27T13:46:05.748" v="1153" actId="21"/>
          <ac:picMkLst>
            <pc:docMk/>
            <pc:sldMk cId="2828186770" sldId="291"/>
            <ac:picMk id="19" creationId="{3179C308-CACB-456D-B56B-AA44833EF58C}"/>
          </ac:picMkLst>
        </pc:picChg>
        <pc:picChg chg="add del mod">
          <ac:chgData name="MIGUEL ANGEL" userId="5a937ab2-33ad-4950-9f2d-3ab84ac7a7cc" providerId="ADAL" clId="{8058A47B-BF5C-4A44-B9D1-08BFF614D38B}" dt="2020-10-27T13:46:05.748" v="1153" actId="21"/>
          <ac:picMkLst>
            <pc:docMk/>
            <pc:sldMk cId="2828186770" sldId="291"/>
            <ac:picMk id="20" creationId="{E07A7000-2EAC-4248-B907-338AFAD26E95}"/>
          </ac:picMkLst>
        </pc:picChg>
        <pc:picChg chg="add del mod">
          <ac:chgData name="MIGUEL ANGEL" userId="5a937ab2-33ad-4950-9f2d-3ab84ac7a7cc" providerId="ADAL" clId="{8058A47B-BF5C-4A44-B9D1-08BFF614D38B}" dt="2020-10-27T13:46:05.748" v="1153" actId="21"/>
          <ac:picMkLst>
            <pc:docMk/>
            <pc:sldMk cId="2828186770" sldId="291"/>
            <ac:picMk id="21" creationId="{FC3BB0B0-100C-4387-B22F-72F5D1FAF22F}"/>
          </ac:picMkLst>
        </pc:picChg>
        <pc:cxnChg chg="add del mod">
          <ac:chgData name="MIGUEL ANGEL" userId="5a937ab2-33ad-4950-9f2d-3ab84ac7a7cc" providerId="ADAL" clId="{8058A47B-BF5C-4A44-B9D1-08BFF614D38B}" dt="2020-10-27T13:46:05.748" v="1153" actId="21"/>
          <ac:cxnSpMkLst>
            <pc:docMk/>
            <pc:sldMk cId="2828186770" sldId="291"/>
            <ac:cxnSpMk id="17" creationId="{24BAFCE7-E69A-4216-A1AD-6C9475DB45EC}"/>
          </ac:cxnSpMkLst>
        </pc:cxnChg>
        <pc:cxnChg chg="add del mod">
          <ac:chgData name="MIGUEL ANGEL" userId="5a937ab2-33ad-4950-9f2d-3ab84ac7a7cc" providerId="ADAL" clId="{8058A47B-BF5C-4A44-B9D1-08BFF614D38B}" dt="2020-10-27T13:46:05.748" v="1153" actId="21"/>
          <ac:cxnSpMkLst>
            <pc:docMk/>
            <pc:sldMk cId="2828186770" sldId="291"/>
            <ac:cxnSpMk id="18" creationId="{93077C06-E894-4930-A841-84974B088EBC}"/>
          </ac:cxnSpMkLst>
        </pc:cxnChg>
        <pc:cxnChg chg="del">
          <ac:chgData name="MIGUEL ANGEL" userId="5a937ab2-33ad-4950-9f2d-3ab84ac7a7cc" providerId="ADAL" clId="{8058A47B-BF5C-4A44-B9D1-08BFF614D38B}" dt="2020-10-27T13:46:05.748" v="1153" actId="21"/>
          <ac:cxnSpMkLst>
            <pc:docMk/>
            <pc:sldMk cId="2828186770" sldId="291"/>
            <ac:cxnSpMk id="27" creationId="{FBFF9E8E-E6B8-4D7F-925C-11169E544C08}"/>
          </ac:cxnSpMkLst>
        </pc:cxnChg>
      </pc:sldChg>
      <pc:sldChg chg="addSp delSp modSp del mod ord">
        <pc:chgData name="MIGUEL ANGEL" userId="5a937ab2-33ad-4950-9f2d-3ab84ac7a7cc" providerId="ADAL" clId="{8058A47B-BF5C-4A44-B9D1-08BFF614D38B}" dt="2020-10-27T15:02:23.895" v="2374" actId="47"/>
        <pc:sldMkLst>
          <pc:docMk/>
          <pc:sldMk cId="2181661319" sldId="292"/>
        </pc:sldMkLst>
        <pc:grpChg chg="add mod">
          <ac:chgData name="MIGUEL ANGEL" userId="5a937ab2-33ad-4950-9f2d-3ab84ac7a7cc" providerId="ADAL" clId="{8058A47B-BF5C-4A44-B9D1-08BFF614D38B}" dt="2020-10-27T14:39:53.038" v="1911" actId="164"/>
          <ac:grpSpMkLst>
            <pc:docMk/>
            <pc:sldMk cId="2181661319" sldId="292"/>
            <ac:grpSpMk id="2" creationId="{A5155F67-C85B-4FB4-83E5-CEE001181DC2}"/>
          </ac:grpSpMkLst>
        </pc:grpChg>
        <pc:picChg chg="add del mod">
          <ac:chgData name="MIGUEL ANGEL" userId="5a937ab2-33ad-4950-9f2d-3ab84ac7a7cc" providerId="ADAL" clId="{8058A47B-BF5C-4A44-B9D1-08BFF614D38B}" dt="2020-10-27T14:39:53.038" v="1911" actId="164"/>
          <ac:picMkLst>
            <pc:docMk/>
            <pc:sldMk cId="2181661319" sldId="292"/>
            <ac:picMk id="20" creationId="{C64CEBF2-15C1-42AE-B896-2A6590F71595}"/>
          </ac:picMkLst>
        </pc:picChg>
        <pc:picChg chg="add del mod">
          <ac:chgData name="MIGUEL ANGEL" userId="5a937ab2-33ad-4950-9f2d-3ab84ac7a7cc" providerId="ADAL" clId="{8058A47B-BF5C-4A44-B9D1-08BFF614D38B}" dt="2020-10-27T14:39:53.038" v="1911" actId="164"/>
          <ac:picMkLst>
            <pc:docMk/>
            <pc:sldMk cId="2181661319" sldId="292"/>
            <ac:picMk id="21" creationId="{84AC4FF1-4C8B-4919-9292-7244CB4A875B}"/>
          </ac:picMkLst>
        </pc:picChg>
      </pc:sldChg>
      <pc:sldChg chg="modSp mod">
        <pc:chgData name="MIGUEL ANGEL" userId="5a937ab2-33ad-4950-9f2d-3ab84ac7a7cc" providerId="ADAL" clId="{8058A47B-BF5C-4A44-B9D1-08BFF614D38B}" dt="2020-10-27T11:13:44.568" v="30" actId="1036"/>
        <pc:sldMkLst>
          <pc:docMk/>
          <pc:sldMk cId="1575315036" sldId="293"/>
        </pc:sldMkLst>
        <pc:spChg chg="mod">
          <ac:chgData name="MIGUEL ANGEL" userId="5a937ab2-33ad-4950-9f2d-3ab84ac7a7cc" providerId="ADAL" clId="{8058A47B-BF5C-4A44-B9D1-08BFF614D38B}" dt="2020-10-27T11:13:44.568" v="30" actId="1036"/>
          <ac:spMkLst>
            <pc:docMk/>
            <pc:sldMk cId="1575315036" sldId="293"/>
            <ac:spMk id="2" creationId="{00000000-0000-0000-0000-000000000000}"/>
          </ac:spMkLst>
        </pc:spChg>
        <pc:spChg chg="mod">
          <ac:chgData name="MIGUEL ANGEL" userId="5a937ab2-33ad-4950-9f2d-3ab84ac7a7cc" providerId="ADAL" clId="{8058A47B-BF5C-4A44-B9D1-08BFF614D38B}" dt="2020-10-27T11:13:44.568" v="30" actId="1036"/>
          <ac:spMkLst>
            <pc:docMk/>
            <pc:sldMk cId="1575315036" sldId="293"/>
            <ac:spMk id="3" creationId="{00000000-0000-0000-0000-000000000000}"/>
          </ac:spMkLst>
        </pc:spChg>
        <pc:graphicFrameChg chg="mod">
          <ac:chgData name="MIGUEL ANGEL" userId="5a937ab2-33ad-4950-9f2d-3ab84ac7a7cc" providerId="ADAL" clId="{8058A47B-BF5C-4A44-B9D1-08BFF614D38B}" dt="2020-10-27T11:13:44.568" v="30" actId="1036"/>
          <ac:graphicFrameMkLst>
            <pc:docMk/>
            <pc:sldMk cId="1575315036" sldId="293"/>
            <ac:graphicFrameMk id="15" creationId="{BC2AC196-4311-4FE1-B31D-E320B006EB9C}"/>
          </ac:graphicFrameMkLst>
        </pc:graphicFrameChg>
        <pc:graphicFrameChg chg="mod">
          <ac:chgData name="MIGUEL ANGEL" userId="5a937ab2-33ad-4950-9f2d-3ab84ac7a7cc" providerId="ADAL" clId="{8058A47B-BF5C-4A44-B9D1-08BFF614D38B}" dt="2020-10-27T11:13:44.568" v="30" actId="1036"/>
          <ac:graphicFrameMkLst>
            <pc:docMk/>
            <pc:sldMk cId="1575315036" sldId="293"/>
            <ac:graphicFrameMk id="16" creationId="{0FCFA0FB-1BF9-4CF8-824A-0483D70C465A}"/>
          </ac:graphicFrameMkLst>
        </pc:graphicFrameChg>
      </pc:sldChg>
      <pc:sldChg chg="modSp mod">
        <pc:chgData name="MIGUEL ANGEL" userId="5a937ab2-33ad-4950-9f2d-3ab84ac7a7cc" providerId="ADAL" clId="{8058A47B-BF5C-4A44-B9D1-08BFF614D38B}" dt="2020-10-27T11:18:16.890" v="58" actId="1035"/>
        <pc:sldMkLst>
          <pc:docMk/>
          <pc:sldMk cId="82088103" sldId="294"/>
        </pc:sldMkLst>
        <pc:spChg chg="mod">
          <ac:chgData name="MIGUEL ANGEL" userId="5a937ab2-33ad-4950-9f2d-3ab84ac7a7cc" providerId="ADAL" clId="{8058A47B-BF5C-4A44-B9D1-08BFF614D38B}" dt="2020-10-27T11:18:16.890" v="58" actId="1035"/>
          <ac:spMkLst>
            <pc:docMk/>
            <pc:sldMk cId="82088103" sldId="294"/>
            <ac:spMk id="2" creationId="{00000000-0000-0000-0000-000000000000}"/>
          </ac:spMkLst>
        </pc:spChg>
        <pc:spChg chg="mod">
          <ac:chgData name="MIGUEL ANGEL" userId="5a937ab2-33ad-4950-9f2d-3ab84ac7a7cc" providerId="ADAL" clId="{8058A47B-BF5C-4A44-B9D1-08BFF614D38B}" dt="2020-10-27T11:18:16.890" v="58" actId="1035"/>
          <ac:spMkLst>
            <pc:docMk/>
            <pc:sldMk cId="82088103" sldId="294"/>
            <ac:spMk id="3" creationId="{00000000-0000-0000-0000-000000000000}"/>
          </ac:spMkLst>
        </pc:spChg>
        <pc:spChg chg="mod">
          <ac:chgData name="MIGUEL ANGEL" userId="5a937ab2-33ad-4950-9f2d-3ab84ac7a7cc" providerId="ADAL" clId="{8058A47B-BF5C-4A44-B9D1-08BFF614D38B}" dt="2020-10-27T11:18:16.890" v="58" actId="1035"/>
          <ac:spMkLst>
            <pc:docMk/>
            <pc:sldMk cId="82088103" sldId="294"/>
            <ac:spMk id="4" creationId="{00000000-0000-0000-0000-000000000000}"/>
          </ac:spMkLst>
        </pc:spChg>
        <pc:graphicFrameChg chg="mod">
          <ac:chgData name="MIGUEL ANGEL" userId="5a937ab2-33ad-4950-9f2d-3ab84ac7a7cc" providerId="ADAL" clId="{8058A47B-BF5C-4A44-B9D1-08BFF614D38B}" dt="2020-10-27T11:18:16.890" v="58" actId="1035"/>
          <ac:graphicFrameMkLst>
            <pc:docMk/>
            <pc:sldMk cId="82088103" sldId="294"/>
            <ac:graphicFrameMk id="11" creationId="{A921738C-0D04-46DE-B7B2-FCE86FD3F34B}"/>
          </ac:graphicFrameMkLst>
        </pc:graphicFrameChg>
        <pc:graphicFrameChg chg="mod">
          <ac:chgData name="MIGUEL ANGEL" userId="5a937ab2-33ad-4950-9f2d-3ab84ac7a7cc" providerId="ADAL" clId="{8058A47B-BF5C-4A44-B9D1-08BFF614D38B}" dt="2020-10-27T11:18:16.890" v="58" actId="1035"/>
          <ac:graphicFrameMkLst>
            <pc:docMk/>
            <pc:sldMk cId="82088103" sldId="294"/>
            <ac:graphicFrameMk id="12" creationId="{D524B7F7-C72D-4D3A-B426-B2E5C4152D4B}"/>
          </ac:graphicFrameMkLst>
        </pc:graphicFrameChg>
        <pc:graphicFrameChg chg="mod">
          <ac:chgData name="MIGUEL ANGEL" userId="5a937ab2-33ad-4950-9f2d-3ab84ac7a7cc" providerId="ADAL" clId="{8058A47B-BF5C-4A44-B9D1-08BFF614D38B}" dt="2020-10-27T11:18:16.890" v="58" actId="1035"/>
          <ac:graphicFrameMkLst>
            <pc:docMk/>
            <pc:sldMk cId="82088103" sldId="294"/>
            <ac:graphicFrameMk id="13" creationId="{65EF3328-3AF1-42E7-A2D5-D155E8C8AAB0}"/>
          </ac:graphicFrameMkLst>
        </pc:graphicFrameChg>
      </pc:sldChg>
      <pc:sldChg chg="addSp modSp mod">
        <pc:chgData name="MIGUEL ANGEL" userId="5a937ab2-33ad-4950-9f2d-3ab84ac7a7cc" providerId="ADAL" clId="{8058A47B-BF5C-4A44-B9D1-08BFF614D38B}" dt="2020-10-27T11:29:24.224" v="274" actId="1037"/>
        <pc:sldMkLst>
          <pc:docMk/>
          <pc:sldMk cId="3648158688" sldId="295"/>
        </pc:sldMkLst>
        <pc:spChg chg="mod">
          <ac:chgData name="MIGUEL ANGEL" userId="5a937ab2-33ad-4950-9f2d-3ab84ac7a7cc" providerId="ADAL" clId="{8058A47B-BF5C-4A44-B9D1-08BFF614D38B}" dt="2020-10-27T11:20:53.893" v="135" actId="1038"/>
          <ac:spMkLst>
            <pc:docMk/>
            <pc:sldMk cId="3648158688" sldId="295"/>
            <ac:spMk id="2" creationId="{00000000-0000-0000-0000-000000000000}"/>
          </ac:spMkLst>
        </pc:spChg>
        <pc:spChg chg="mod">
          <ac:chgData name="MIGUEL ANGEL" userId="5a937ab2-33ad-4950-9f2d-3ab84ac7a7cc" providerId="ADAL" clId="{8058A47B-BF5C-4A44-B9D1-08BFF614D38B}" dt="2020-10-27T11:29:09.285" v="253" actId="1037"/>
          <ac:spMkLst>
            <pc:docMk/>
            <pc:sldMk cId="3648158688" sldId="295"/>
            <ac:spMk id="3" creationId="{00000000-0000-0000-0000-000000000000}"/>
          </ac:spMkLst>
        </pc:spChg>
        <pc:graphicFrameChg chg="mod">
          <ac:chgData name="MIGUEL ANGEL" userId="5a937ab2-33ad-4950-9f2d-3ab84ac7a7cc" providerId="ADAL" clId="{8058A47B-BF5C-4A44-B9D1-08BFF614D38B}" dt="2020-10-27T11:29:09.285" v="253" actId="1037"/>
          <ac:graphicFrameMkLst>
            <pc:docMk/>
            <pc:sldMk cId="3648158688" sldId="295"/>
            <ac:graphicFrameMk id="16" creationId="{DE55BEE6-48CF-4884-9BDC-FEEFD3127FA1}"/>
          </ac:graphicFrameMkLst>
        </pc:graphicFrameChg>
        <pc:graphicFrameChg chg="mod">
          <ac:chgData name="MIGUEL ANGEL" userId="5a937ab2-33ad-4950-9f2d-3ab84ac7a7cc" providerId="ADAL" clId="{8058A47B-BF5C-4A44-B9D1-08BFF614D38B}" dt="2020-10-27T11:20:53.893" v="135" actId="1038"/>
          <ac:graphicFrameMkLst>
            <pc:docMk/>
            <pc:sldMk cId="3648158688" sldId="295"/>
            <ac:graphicFrameMk id="18" creationId="{60C8591D-5EB9-434B-8298-C963895221BC}"/>
          </ac:graphicFrameMkLst>
        </pc:graphicFrameChg>
        <pc:picChg chg="add mod">
          <ac:chgData name="MIGUEL ANGEL" userId="5a937ab2-33ad-4950-9f2d-3ab84ac7a7cc" providerId="ADAL" clId="{8058A47B-BF5C-4A44-B9D1-08BFF614D38B}" dt="2020-10-27T11:29:24.224" v="274" actId="1037"/>
          <ac:picMkLst>
            <pc:docMk/>
            <pc:sldMk cId="3648158688" sldId="295"/>
            <ac:picMk id="4" creationId="{622C3D25-8213-49E3-92B6-552890B1447A}"/>
          </ac:picMkLst>
        </pc:picChg>
        <pc:picChg chg="add mod">
          <ac:chgData name="MIGUEL ANGEL" userId="5a937ab2-33ad-4950-9f2d-3ab84ac7a7cc" providerId="ADAL" clId="{8058A47B-BF5C-4A44-B9D1-08BFF614D38B}" dt="2020-10-27T11:28:22.171" v="228" actId="1076"/>
          <ac:picMkLst>
            <pc:docMk/>
            <pc:sldMk cId="3648158688" sldId="295"/>
            <ac:picMk id="5" creationId="{934DA053-A67F-431F-A3A8-B42DF95E11A6}"/>
          </ac:picMkLst>
        </pc:picChg>
      </pc:sldChg>
      <pc:sldChg chg="delSp modSp mod">
        <pc:chgData name="MIGUEL ANGEL" userId="5a937ab2-33ad-4950-9f2d-3ab84ac7a7cc" providerId="ADAL" clId="{8058A47B-BF5C-4A44-B9D1-08BFF614D38B}" dt="2020-10-27T11:23:23.142" v="155" actId="207"/>
        <pc:sldMkLst>
          <pc:docMk/>
          <pc:sldMk cId="799551585" sldId="297"/>
        </pc:sldMkLst>
        <pc:spChg chg="mod">
          <ac:chgData name="MIGUEL ANGEL" userId="5a937ab2-33ad-4950-9f2d-3ab84ac7a7cc" providerId="ADAL" clId="{8058A47B-BF5C-4A44-B9D1-08BFF614D38B}" dt="2020-10-27T11:21:37.315" v="141" actId="6549"/>
          <ac:spMkLst>
            <pc:docMk/>
            <pc:sldMk cId="799551585" sldId="297"/>
            <ac:spMk id="5" creationId="{F94D4DDA-0F74-49F1-BDBA-7D70AD23A35F}"/>
          </ac:spMkLst>
        </pc:spChg>
        <pc:graphicFrameChg chg="mod">
          <ac:chgData name="MIGUEL ANGEL" userId="5a937ab2-33ad-4950-9f2d-3ab84ac7a7cc" providerId="ADAL" clId="{8058A47B-BF5C-4A44-B9D1-08BFF614D38B}" dt="2020-10-27T11:23:23.142" v="155" actId="207"/>
          <ac:graphicFrameMkLst>
            <pc:docMk/>
            <pc:sldMk cId="799551585" sldId="297"/>
            <ac:graphicFrameMk id="8" creationId="{8C356E2C-E04C-4F7D-83FC-A72E2111CFF6}"/>
          </ac:graphicFrameMkLst>
        </pc:graphicFrameChg>
        <pc:picChg chg="del">
          <ac:chgData name="MIGUEL ANGEL" userId="5a937ab2-33ad-4950-9f2d-3ab84ac7a7cc" providerId="ADAL" clId="{8058A47B-BF5C-4A44-B9D1-08BFF614D38B}" dt="2020-10-27T11:21:29.632" v="138" actId="478"/>
          <ac:picMkLst>
            <pc:docMk/>
            <pc:sldMk cId="799551585" sldId="297"/>
            <ac:picMk id="6" creationId="{4076C2EC-0909-4368-B78D-85C179E140DF}"/>
          </ac:picMkLst>
        </pc:picChg>
        <pc:picChg chg="del">
          <ac:chgData name="MIGUEL ANGEL" userId="5a937ab2-33ad-4950-9f2d-3ab84ac7a7cc" providerId="ADAL" clId="{8058A47B-BF5C-4A44-B9D1-08BFF614D38B}" dt="2020-10-27T11:21:25.642" v="137" actId="478"/>
          <ac:picMkLst>
            <pc:docMk/>
            <pc:sldMk cId="799551585" sldId="297"/>
            <ac:picMk id="7" creationId="{990937B2-9961-4613-BC65-C4F975D09ABE}"/>
          </ac:picMkLst>
        </pc:picChg>
      </pc:sldChg>
      <pc:sldChg chg="modSp add mod">
        <pc:chgData name="MIGUEL ANGEL" userId="5a937ab2-33ad-4950-9f2d-3ab84ac7a7cc" providerId="ADAL" clId="{8058A47B-BF5C-4A44-B9D1-08BFF614D38B}" dt="2020-10-27T14:55:57.526" v="2298" actId="27636"/>
        <pc:sldMkLst>
          <pc:docMk/>
          <pc:sldMk cId="3369208465" sldId="298"/>
        </pc:sldMkLst>
        <pc:spChg chg="mod">
          <ac:chgData name="MIGUEL ANGEL" userId="5a937ab2-33ad-4950-9f2d-3ab84ac7a7cc" providerId="ADAL" clId="{8058A47B-BF5C-4A44-B9D1-08BFF614D38B}" dt="2020-10-27T14:55:57.526" v="2298" actId="27636"/>
          <ac:spMkLst>
            <pc:docMk/>
            <pc:sldMk cId="3369208465" sldId="298"/>
            <ac:spMk id="8" creationId="{9E9AB2EB-D8E7-4B9A-BEB2-0A6933D21841}"/>
          </ac:spMkLst>
        </pc:spChg>
        <pc:spChg chg="mod">
          <ac:chgData name="MIGUEL ANGEL" userId="5a937ab2-33ad-4950-9f2d-3ab84ac7a7cc" providerId="ADAL" clId="{8058A47B-BF5C-4A44-B9D1-08BFF614D38B}" dt="2020-10-27T11:41:12.435" v="318" actId="20577"/>
          <ac:spMkLst>
            <pc:docMk/>
            <pc:sldMk cId="3369208465" sldId="298"/>
            <ac:spMk id="10" creationId="{CCB506F6-0408-A548-8741-1FA403673D9A}"/>
          </ac:spMkLst>
        </pc:spChg>
      </pc:sldChg>
      <pc:sldChg chg="addSp delSp modSp add mod">
        <pc:chgData name="MIGUEL ANGEL" userId="5a937ab2-33ad-4950-9f2d-3ab84ac7a7cc" providerId="ADAL" clId="{8058A47B-BF5C-4A44-B9D1-08BFF614D38B}" dt="2020-10-27T13:04:51.550" v="540" actId="478"/>
        <pc:sldMkLst>
          <pc:docMk/>
          <pc:sldMk cId="2972746063" sldId="299"/>
        </pc:sldMkLst>
        <pc:spChg chg="del">
          <ac:chgData name="MIGUEL ANGEL" userId="5a937ab2-33ad-4950-9f2d-3ab84ac7a7cc" providerId="ADAL" clId="{8058A47B-BF5C-4A44-B9D1-08BFF614D38B}" dt="2020-10-27T12:01:25.505" v="329" actId="478"/>
          <ac:spMkLst>
            <pc:docMk/>
            <pc:sldMk cId="2972746063" sldId="299"/>
            <ac:spMk id="2" creationId="{00000000-0000-0000-0000-000000000000}"/>
          </ac:spMkLst>
        </pc:spChg>
        <pc:spChg chg="del">
          <ac:chgData name="MIGUEL ANGEL" userId="5a937ab2-33ad-4950-9f2d-3ab84ac7a7cc" providerId="ADAL" clId="{8058A47B-BF5C-4A44-B9D1-08BFF614D38B}" dt="2020-10-27T12:01:39.485" v="334" actId="478"/>
          <ac:spMkLst>
            <pc:docMk/>
            <pc:sldMk cId="2972746063" sldId="299"/>
            <ac:spMk id="3" creationId="{00000000-0000-0000-0000-000000000000}"/>
          </ac:spMkLst>
        </pc:spChg>
        <pc:spChg chg="del">
          <ac:chgData name="MIGUEL ANGEL" userId="5a937ab2-33ad-4950-9f2d-3ab84ac7a7cc" providerId="ADAL" clId="{8058A47B-BF5C-4A44-B9D1-08BFF614D38B}" dt="2020-10-27T12:01:37.086" v="333" actId="478"/>
          <ac:spMkLst>
            <pc:docMk/>
            <pc:sldMk cId="2972746063" sldId="299"/>
            <ac:spMk id="4" creationId="{00000000-0000-0000-0000-000000000000}"/>
          </ac:spMkLst>
        </pc:spChg>
        <pc:spChg chg="add del mod">
          <ac:chgData name="MIGUEL ANGEL" userId="5a937ab2-33ad-4950-9f2d-3ab84ac7a7cc" providerId="ADAL" clId="{8058A47B-BF5C-4A44-B9D1-08BFF614D38B}" dt="2020-10-27T13:04:51.550" v="540" actId="478"/>
          <ac:spMkLst>
            <pc:docMk/>
            <pc:sldMk cId="2972746063" sldId="299"/>
            <ac:spMk id="6" creationId="{CC485488-DCD3-4D73-A7B9-E052BCEA4CC4}"/>
          </ac:spMkLst>
        </pc:spChg>
        <pc:spChg chg="mod">
          <ac:chgData name="MIGUEL ANGEL" userId="5a937ab2-33ad-4950-9f2d-3ab84ac7a7cc" providerId="ADAL" clId="{8058A47B-BF5C-4A44-B9D1-08BFF614D38B}" dt="2020-10-27T13:02:01.086" v="488" actId="20577"/>
          <ac:spMkLst>
            <pc:docMk/>
            <pc:sldMk cId="2972746063" sldId="299"/>
            <ac:spMk id="14" creationId="{C1030273-8F24-8B4B-965C-960135C93D18}"/>
          </ac:spMkLst>
        </pc:spChg>
        <pc:graphicFrameChg chg="add mod modGraphic">
          <ac:chgData name="MIGUEL ANGEL" userId="5a937ab2-33ad-4950-9f2d-3ab84ac7a7cc" providerId="ADAL" clId="{8058A47B-BF5C-4A44-B9D1-08BFF614D38B}" dt="2020-10-27T13:00:55.039" v="473" actId="14100"/>
          <ac:graphicFrameMkLst>
            <pc:docMk/>
            <pc:sldMk cId="2972746063" sldId="299"/>
            <ac:graphicFrameMk id="5" creationId="{865988A7-852B-476C-9575-964FCEC4BFD3}"/>
          </ac:graphicFrameMkLst>
        </pc:graphicFrameChg>
        <pc:graphicFrameChg chg="add del mod">
          <ac:chgData name="MIGUEL ANGEL" userId="5a937ab2-33ad-4950-9f2d-3ab84ac7a7cc" providerId="ADAL" clId="{8058A47B-BF5C-4A44-B9D1-08BFF614D38B}" dt="2020-10-27T12:37:50.441" v="392" actId="478"/>
          <ac:graphicFrameMkLst>
            <pc:docMk/>
            <pc:sldMk cId="2972746063" sldId="299"/>
            <ac:graphicFrameMk id="11" creationId="{41C6EB34-2BA4-4B63-A077-C3E9C862760D}"/>
          </ac:graphicFrameMkLst>
        </pc:graphicFrameChg>
        <pc:graphicFrameChg chg="add mod">
          <ac:chgData name="MIGUEL ANGEL" userId="5a937ab2-33ad-4950-9f2d-3ab84ac7a7cc" providerId="ADAL" clId="{8058A47B-BF5C-4A44-B9D1-08BFF614D38B}" dt="2020-10-27T12:38:13.643" v="398" actId="1076"/>
          <ac:graphicFrameMkLst>
            <pc:docMk/>
            <pc:sldMk cId="2972746063" sldId="299"/>
            <ac:graphicFrameMk id="12" creationId="{8A2C0FFC-070A-437B-8A3D-0EF84BD53841}"/>
          </ac:graphicFrameMkLst>
        </pc:graphicFrameChg>
        <pc:graphicFrameChg chg="del">
          <ac:chgData name="MIGUEL ANGEL" userId="5a937ab2-33ad-4950-9f2d-3ab84ac7a7cc" providerId="ADAL" clId="{8058A47B-BF5C-4A44-B9D1-08BFF614D38B}" dt="2020-10-27T12:01:32.876" v="331" actId="478"/>
          <ac:graphicFrameMkLst>
            <pc:docMk/>
            <pc:sldMk cId="2972746063" sldId="299"/>
            <ac:graphicFrameMk id="15" creationId="{BC2AC196-4311-4FE1-B31D-E320B006EB9C}"/>
          </ac:graphicFrameMkLst>
        </pc:graphicFrameChg>
        <pc:graphicFrameChg chg="del">
          <ac:chgData name="MIGUEL ANGEL" userId="5a937ab2-33ad-4950-9f2d-3ab84ac7a7cc" providerId="ADAL" clId="{8058A47B-BF5C-4A44-B9D1-08BFF614D38B}" dt="2020-10-27T12:01:30.934" v="330" actId="478"/>
          <ac:graphicFrameMkLst>
            <pc:docMk/>
            <pc:sldMk cId="2972746063" sldId="299"/>
            <ac:graphicFrameMk id="16" creationId="{0FCFA0FB-1BF9-4CF8-824A-0483D70C465A}"/>
          </ac:graphicFrameMkLst>
        </pc:graphicFrameChg>
        <pc:graphicFrameChg chg="del">
          <ac:chgData name="MIGUEL ANGEL" userId="5a937ab2-33ad-4950-9f2d-3ab84ac7a7cc" providerId="ADAL" clId="{8058A47B-BF5C-4A44-B9D1-08BFF614D38B}" dt="2020-10-27T12:01:35.326" v="332" actId="478"/>
          <ac:graphicFrameMkLst>
            <pc:docMk/>
            <pc:sldMk cId="2972746063" sldId="299"/>
            <ac:graphicFrameMk id="24" creationId="{A95BB125-DC1C-49E4-8F69-6AB4F6D640F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RESULTADOS%20SEGUNDO%20LOTE/ANDINOS/tama&#241;o%20de%20particula/Lab/Copia%20de%20Tama&#241;o%20de%20partocula%20para%20harinas%20integrales%20y%20no%20integrales-maca%20y%20amaran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pvedues-my.sharepoint.com/personal/mialgar7_upv_edu_es/Documents/UPV/A&#209;O%203/congresos/jPAGAN%20SABE/Electronic%20conference/propiedades%20tecnofuncionales/tecnofuncionales-Graphics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2"/>
          <c:tx>
            <c:strRef>
              <c:f>'graficos tamaño de particula'!$D$2</c:f>
              <c:strCache>
                <c:ptCount val="1"/>
                <c:pt idx="0">
                  <c:v>Amaranto Integral</c:v>
                </c:pt>
              </c:strCache>
              <c:extLst xmlns:c15="http://schemas.microsoft.com/office/drawing/2012/chart"/>
            </c:strRef>
          </c:tx>
          <c:spPr>
            <a:ln w="28575" cap="rnd">
              <a:solidFill>
                <a:srgbClr val="C00000"/>
              </a:solidFill>
              <a:round/>
            </a:ln>
            <a:effectLst/>
          </c:spPr>
          <c:marker>
            <c:symbol val="none"/>
          </c:marker>
          <c:dPt>
            <c:idx val="42"/>
            <c:marker>
              <c:symbol val="diamond"/>
              <c:size val="7"/>
              <c:spPr>
                <a:solidFill>
                  <a:srgbClr val="002060"/>
                </a:solidFill>
                <a:ln w="9525">
                  <a:solidFill>
                    <a:srgbClr val="C00000"/>
                  </a:solidFill>
                </a:ln>
                <a:effectLst/>
              </c:spPr>
            </c:marker>
            <c:bubble3D val="0"/>
            <c:extLst>
              <c:ext xmlns:c16="http://schemas.microsoft.com/office/drawing/2014/chart" uri="{C3380CC4-5D6E-409C-BE32-E72D297353CC}">
                <c16:uniqueId val="{00000000-FD3C-45B4-868E-F714AED13FA4}"/>
              </c:ext>
            </c:extLst>
          </c:dPt>
          <c:dPt>
            <c:idx val="76"/>
            <c:marker>
              <c:symbol val="diamond"/>
              <c:size val="5"/>
              <c:spPr>
                <a:solidFill>
                  <a:srgbClr val="002060"/>
                </a:solidFill>
                <a:ln w="9525">
                  <a:solidFill>
                    <a:srgbClr val="C00000"/>
                  </a:solidFill>
                </a:ln>
                <a:effectLst/>
              </c:spPr>
            </c:marker>
            <c:bubble3D val="0"/>
            <c:extLst>
              <c:ext xmlns:c16="http://schemas.microsoft.com/office/drawing/2014/chart" uri="{C3380CC4-5D6E-409C-BE32-E72D297353CC}">
                <c16:uniqueId val="{00000001-FD3C-45B4-868E-F714AED13FA4}"/>
              </c:ext>
            </c:extLst>
          </c:dPt>
          <c:cat>
            <c:numRef>
              <c:f>'graficos tamaño de particula'!$B$37:$B$91</c:f>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f>'graficos tamaño de particula'!$D$37:$D$91</c:f>
              <c:numCache>
                <c:formatCode>General</c:formatCode>
                <c:ptCount val="55"/>
                <c:pt idx="0">
                  <c:v>0</c:v>
                </c:pt>
                <c:pt idx="1">
                  <c:v>0</c:v>
                </c:pt>
                <c:pt idx="2">
                  <c:v>0</c:v>
                </c:pt>
                <c:pt idx="3">
                  <c:v>0</c:v>
                </c:pt>
                <c:pt idx="4">
                  <c:v>0</c:v>
                </c:pt>
                <c:pt idx="5">
                  <c:v>0</c:v>
                </c:pt>
                <c:pt idx="6">
                  <c:v>0</c:v>
                </c:pt>
                <c:pt idx="7">
                  <c:v>0</c:v>
                </c:pt>
                <c:pt idx="8">
                  <c:v>0</c:v>
                </c:pt>
                <c:pt idx="9">
                  <c:v>2.2176666666666668E-3</c:v>
                </c:pt>
                <c:pt idx="10">
                  <c:v>9.356999999999999E-3</c:v>
                </c:pt>
                <c:pt idx="11">
                  <c:v>3.2657249999999999E-2</c:v>
                </c:pt>
                <c:pt idx="12">
                  <c:v>8.4010916666666657E-2</c:v>
                </c:pt>
                <c:pt idx="13">
                  <c:v>0.10660183333333333</c:v>
                </c:pt>
                <c:pt idx="14">
                  <c:v>0.13784783333333334</c:v>
                </c:pt>
                <c:pt idx="15">
                  <c:v>0.17050441666666671</c:v>
                </c:pt>
                <c:pt idx="16">
                  <c:v>0.20550816666666669</c:v>
                </c:pt>
                <c:pt idx="17">
                  <c:v>0.23997850000000001</c:v>
                </c:pt>
                <c:pt idx="18">
                  <c:v>0.27306658333333333</c:v>
                </c:pt>
                <c:pt idx="19">
                  <c:v>0.30260183333333329</c:v>
                </c:pt>
                <c:pt idx="20">
                  <c:v>0.32974158333333331</c:v>
                </c:pt>
                <c:pt idx="21">
                  <c:v>0.35741833333333334</c:v>
                </c:pt>
                <c:pt idx="22">
                  <c:v>0.39361075000000006</c:v>
                </c:pt>
                <c:pt idx="23">
                  <c:v>0.44890849999999999</c:v>
                </c:pt>
                <c:pt idx="24">
                  <c:v>0.5369235</c:v>
                </c:pt>
                <c:pt idx="25">
                  <c:v>0.66857708333333343</c:v>
                </c:pt>
                <c:pt idx="26">
                  <c:v>0.85039866666666664</c:v>
                </c:pt>
                <c:pt idx="27">
                  <c:v>1.0792080833333333</c:v>
                </c:pt>
                <c:pt idx="28">
                  <c:v>1.3408788333333332</c:v>
                </c:pt>
                <c:pt idx="29">
                  <c:v>1.6150610000000001</c:v>
                </c:pt>
                <c:pt idx="30">
                  <c:v>1.8763653333333334</c:v>
                </c:pt>
                <c:pt idx="31">
                  <c:v>2.1134276666666665</c:v>
                </c:pt>
                <c:pt idx="32">
                  <c:v>2.3274650833333328</c:v>
                </c:pt>
                <c:pt idx="33">
                  <c:v>2.5530342500000001</c:v>
                </c:pt>
                <c:pt idx="34">
                  <c:v>2.8392617500000004</c:v>
                </c:pt>
                <c:pt idx="35">
                  <c:v>3.260446</c:v>
                </c:pt>
                <c:pt idx="36">
                  <c:v>3.8581520833333336</c:v>
                </c:pt>
                <c:pt idx="37">
                  <c:v>4.6660298333333339</c:v>
                </c:pt>
                <c:pt idx="38">
                  <c:v>5.6179002500000008</c:v>
                </c:pt>
                <c:pt idx="39">
                  <c:v>6.6407020000000001</c:v>
                </c:pt>
                <c:pt idx="40">
                  <c:v>7.5640999166666667</c:v>
                </c:pt>
                <c:pt idx="41">
                  <c:v>8.2367491666666677</c:v>
                </c:pt>
                <c:pt idx="42">
                  <c:v>8.4836430833333321</c:v>
                </c:pt>
                <c:pt idx="43">
                  <c:v>8.2040686666666662</c:v>
                </c:pt>
                <c:pt idx="44">
                  <c:v>7.3840951666666674</c:v>
                </c:pt>
                <c:pt idx="45">
                  <c:v>6.1237630000000003</c:v>
                </c:pt>
                <c:pt idx="46">
                  <c:v>4.5666935000000004</c:v>
                </c:pt>
                <c:pt idx="47">
                  <c:v>3.0453913333333329</c:v>
                </c:pt>
                <c:pt idx="48">
                  <c:v>1.35554025</c:v>
                </c:pt>
                <c:pt idx="49">
                  <c:v>9.8092416666666668E-2</c:v>
                </c:pt>
                <c:pt idx="50">
                  <c:v>0</c:v>
                </c:pt>
                <c:pt idx="51">
                  <c:v>0</c:v>
                </c:pt>
                <c:pt idx="52">
                  <c:v>0</c:v>
                </c:pt>
                <c:pt idx="53">
                  <c:v>0</c:v>
                </c:pt>
                <c:pt idx="54">
                  <c:v>0</c:v>
                </c:pt>
              </c:numCache>
            </c:numRef>
          </c:val>
          <c:smooth val="0"/>
          <c:extLst xmlns:c15="http://schemas.microsoft.com/office/drawing/2012/chart">
            <c:ext xmlns:c16="http://schemas.microsoft.com/office/drawing/2014/chart" uri="{C3380CC4-5D6E-409C-BE32-E72D297353CC}">
              <c16:uniqueId val="{00000002-FD3C-45B4-868E-F714AED13FA4}"/>
            </c:ext>
          </c:extLst>
        </c:ser>
        <c:ser>
          <c:idx val="4"/>
          <c:order val="3"/>
          <c:tx>
            <c:strRef>
              <c:f>'graficos tamaño de particula'!$G$2</c:f>
              <c:strCache>
                <c:ptCount val="1"/>
                <c:pt idx="0">
                  <c:v>Amaranto No integral</c:v>
                </c:pt>
              </c:strCache>
              <c:extLst xmlns:c15="http://schemas.microsoft.com/office/drawing/2012/chart"/>
            </c:strRef>
          </c:tx>
          <c:spPr>
            <a:ln w="28575" cap="rnd">
              <a:solidFill>
                <a:srgbClr val="FFC000"/>
              </a:solidFill>
              <a:prstDash val="solid"/>
              <a:round/>
            </a:ln>
            <a:effectLst/>
          </c:spPr>
          <c:marker>
            <c:symbol val="none"/>
          </c:marker>
          <c:dPt>
            <c:idx val="35"/>
            <c:marker>
              <c:symbol val="diamond"/>
              <c:size val="7"/>
              <c:spPr>
                <a:solidFill>
                  <a:srgbClr val="FF0000"/>
                </a:solidFill>
                <a:ln w="9525">
                  <a:solidFill>
                    <a:srgbClr val="FFC000"/>
                  </a:solidFill>
                </a:ln>
                <a:effectLst/>
              </c:spPr>
            </c:marker>
            <c:bubble3D val="0"/>
            <c:extLst>
              <c:ext xmlns:c16="http://schemas.microsoft.com/office/drawing/2014/chart" uri="{C3380CC4-5D6E-409C-BE32-E72D297353CC}">
                <c16:uniqueId val="{00000003-FD3C-45B4-868E-F714AED13FA4}"/>
              </c:ext>
            </c:extLst>
          </c:dPt>
          <c:dPt>
            <c:idx val="69"/>
            <c:marker>
              <c:symbol val="diamond"/>
              <c:size val="5"/>
              <c:spPr>
                <a:solidFill>
                  <a:srgbClr val="FF0000"/>
                </a:solidFill>
                <a:ln w="9525">
                  <a:solidFill>
                    <a:srgbClr val="FFC000"/>
                  </a:solidFill>
                </a:ln>
                <a:effectLst/>
              </c:spPr>
            </c:marker>
            <c:bubble3D val="0"/>
            <c:extLst>
              <c:ext xmlns:c16="http://schemas.microsoft.com/office/drawing/2014/chart" uri="{C3380CC4-5D6E-409C-BE32-E72D297353CC}">
                <c16:uniqueId val="{00000004-FD3C-45B4-868E-F714AED13FA4}"/>
              </c:ext>
            </c:extLst>
          </c:dPt>
          <c:cat>
            <c:numRef>
              <c:f>'graficos tamaño de particula'!$B$37:$B$91</c:f>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f>'graficos tamaño de particula'!$G$37:$G$91</c:f>
              <c:numCache>
                <c:formatCode>General</c:formatCode>
                <c:ptCount val="55"/>
                <c:pt idx="0">
                  <c:v>0</c:v>
                </c:pt>
                <c:pt idx="1">
                  <c:v>0</c:v>
                </c:pt>
                <c:pt idx="2">
                  <c:v>0</c:v>
                </c:pt>
                <c:pt idx="3">
                  <c:v>0</c:v>
                </c:pt>
                <c:pt idx="4">
                  <c:v>0</c:v>
                </c:pt>
                <c:pt idx="5">
                  <c:v>0.11652408333333335</c:v>
                </c:pt>
                <c:pt idx="6">
                  <c:v>0.20491616666666665</c:v>
                </c:pt>
                <c:pt idx="7">
                  <c:v>0.32054733333333335</c:v>
                </c:pt>
                <c:pt idx="8">
                  <c:v>0.4441705833333332</c:v>
                </c:pt>
                <c:pt idx="9">
                  <c:v>0.58463491666666678</c:v>
                </c:pt>
                <c:pt idx="10">
                  <c:v>0.73355349999999986</c:v>
                </c:pt>
                <c:pt idx="11">
                  <c:v>0.88464766666666661</c:v>
                </c:pt>
                <c:pt idx="12">
                  <c:v>1.0323007500000001</c:v>
                </c:pt>
                <c:pt idx="13">
                  <c:v>1.1650175833333336</c:v>
                </c:pt>
                <c:pt idx="14">
                  <c:v>1.2765886666666668</c:v>
                </c:pt>
                <c:pt idx="15">
                  <c:v>1.3558174166666666</c:v>
                </c:pt>
                <c:pt idx="16">
                  <c:v>1.3989339166666668</c:v>
                </c:pt>
                <c:pt idx="17">
                  <c:v>1.4025699166666665</c:v>
                </c:pt>
                <c:pt idx="18">
                  <c:v>1.3699760833333334</c:v>
                </c:pt>
                <c:pt idx="19">
                  <c:v>1.3101625833333332</c:v>
                </c:pt>
                <c:pt idx="20">
                  <c:v>1.2353768333333333</c:v>
                </c:pt>
                <c:pt idx="21">
                  <c:v>1.1654985833333333</c:v>
                </c:pt>
                <c:pt idx="22">
                  <c:v>1.1232166666666668</c:v>
                </c:pt>
                <c:pt idx="23">
                  <c:v>1.1380199999999998</c:v>
                </c:pt>
                <c:pt idx="24">
                  <c:v>1.2428770833333334</c:v>
                </c:pt>
                <c:pt idx="25">
                  <c:v>1.4694171666666664</c:v>
                </c:pt>
                <c:pt idx="26">
                  <c:v>1.8434850833333334</c:v>
                </c:pt>
                <c:pt idx="27">
                  <c:v>2.3741574166666664</c:v>
                </c:pt>
                <c:pt idx="28">
                  <c:v>3.0455272500000006</c:v>
                </c:pt>
                <c:pt idx="29">
                  <c:v>3.8193228333333331</c:v>
                </c:pt>
                <c:pt idx="30">
                  <c:v>4.6226693333333335</c:v>
                </c:pt>
                <c:pt idx="31">
                  <c:v>5.3841849999999996</c:v>
                </c:pt>
                <c:pt idx="32">
                  <c:v>6.014043749999999</c:v>
                </c:pt>
                <c:pt idx="33">
                  <c:v>6.4618764999999998</c:v>
                </c:pt>
                <c:pt idx="34">
                  <c:v>6.6866699166666663</c:v>
                </c:pt>
                <c:pt idx="35">
                  <c:v>6.6887493333333339</c:v>
                </c:pt>
                <c:pt idx="36">
                  <c:v>6.4780675000000016</c:v>
                </c:pt>
                <c:pt idx="37">
                  <c:v>6.0567660833333337</c:v>
                </c:pt>
                <c:pt idx="38">
                  <c:v>5.4456377499999995</c:v>
                </c:pt>
                <c:pt idx="39">
                  <c:v>4.6530396666666656</c:v>
                </c:pt>
                <c:pt idx="40">
                  <c:v>3.7530044166666667</c:v>
                </c:pt>
                <c:pt idx="41">
                  <c:v>2.8010769999999998</c:v>
                </c:pt>
                <c:pt idx="42">
                  <c:v>1.8605347499999996</c:v>
                </c:pt>
                <c:pt idx="43">
                  <c:v>0.91543516666666658</c:v>
                </c:pt>
                <c:pt idx="44">
                  <c:v>0.12098341666666666</c:v>
                </c:pt>
                <c:pt idx="45">
                  <c:v>0</c:v>
                </c:pt>
                <c:pt idx="46">
                  <c:v>0</c:v>
                </c:pt>
                <c:pt idx="47">
                  <c:v>0</c:v>
                </c:pt>
                <c:pt idx="48">
                  <c:v>0</c:v>
                </c:pt>
                <c:pt idx="49">
                  <c:v>0</c:v>
                </c:pt>
                <c:pt idx="50">
                  <c:v>0</c:v>
                </c:pt>
                <c:pt idx="51">
                  <c:v>0</c:v>
                </c:pt>
                <c:pt idx="52">
                  <c:v>0</c:v>
                </c:pt>
                <c:pt idx="53">
                  <c:v>0</c:v>
                </c:pt>
                <c:pt idx="54">
                  <c:v>0</c:v>
                </c:pt>
              </c:numCache>
            </c:numRef>
          </c:val>
          <c:smooth val="0"/>
          <c:extLst>
            <c:ext xmlns:c16="http://schemas.microsoft.com/office/drawing/2014/chart" uri="{C3380CC4-5D6E-409C-BE32-E72D297353CC}">
              <c16:uniqueId val="{00000005-FD3C-45B4-868E-F714AED13FA4}"/>
            </c:ext>
          </c:extLst>
        </c:ser>
        <c:ser>
          <c:idx val="2"/>
          <c:order val="4"/>
          <c:tx>
            <c:strRef>
              <c:f>'graficos tamaño de particula'!$E$2</c:f>
              <c:strCache>
                <c:ptCount val="1"/>
                <c:pt idx="0">
                  <c:v>Maca Integral</c:v>
                </c:pt>
              </c:strCache>
              <c:extLst xmlns:c15="http://schemas.microsoft.com/office/drawing/2012/chart"/>
            </c:strRef>
          </c:tx>
          <c:spPr>
            <a:ln w="28575" cap="rnd">
              <a:solidFill>
                <a:srgbClr val="00B050"/>
              </a:solidFill>
              <a:round/>
            </a:ln>
            <a:effectLst/>
          </c:spPr>
          <c:marker>
            <c:symbol val="none"/>
          </c:marker>
          <c:dPt>
            <c:idx val="39"/>
            <c:marker>
              <c:symbol val="diamond"/>
              <c:size val="7"/>
              <c:spPr>
                <a:solidFill>
                  <a:schemeClr val="accent3"/>
                </a:solidFill>
                <a:ln w="9525">
                  <a:solidFill>
                    <a:srgbClr val="00B050"/>
                  </a:solidFill>
                </a:ln>
                <a:effectLst/>
              </c:spPr>
            </c:marker>
            <c:bubble3D val="0"/>
            <c:extLst>
              <c:ext xmlns:c16="http://schemas.microsoft.com/office/drawing/2014/chart" uri="{C3380CC4-5D6E-409C-BE32-E72D297353CC}">
                <c16:uniqueId val="{00000006-FD3C-45B4-868E-F714AED13FA4}"/>
              </c:ext>
            </c:extLst>
          </c:dPt>
          <c:dPt>
            <c:idx val="73"/>
            <c:marker>
              <c:symbol val="diamond"/>
              <c:size val="5"/>
              <c:spPr>
                <a:solidFill>
                  <a:schemeClr val="accent3"/>
                </a:solidFill>
                <a:ln w="9525">
                  <a:solidFill>
                    <a:srgbClr val="00B050"/>
                  </a:solidFill>
                </a:ln>
                <a:effectLst/>
              </c:spPr>
            </c:marker>
            <c:bubble3D val="0"/>
            <c:extLst>
              <c:ext xmlns:c16="http://schemas.microsoft.com/office/drawing/2014/chart" uri="{C3380CC4-5D6E-409C-BE32-E72D297353CC}">
                <c16:uniqueId val="{00000007-FD3C-45B4-868E-F714AED13FA4}"/>
              </c:ext>
            </c:extLst>
          </c:dPt>
          <c:cat>
            <c:numRef>
              <c:f>'graficos tamaño de particula'!$B$37:$B$91</c:f>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f>'graficos tamaño de particula'!$E$37:$E$91</c:f>
              <c:numCache>
                <c:formatCode>General</c:formatCode>
                <c:ptCount val="55"/>
                <c:pt idx="0">
                  <c:v>0</c:v>
                </c:pt>
                <c:pt idx="1">
                  <c:v>0</c:v>
                </c:pt>
                <c:pt idx="2">
                  <c:v>7.2760833333333332E-3</c:v>
                </c:pt>
                <c:pt idx="3">
                  <c:v>8.2252666666666682E-2</c:v>
                </c:pt>
                <c:pt idx="4">
                  <c:v>0.13662099999999999</c:v>
                </c:pt>
                <c:pt idx="5">
                  <c:v>0.20356083333333333</c:v>
                </c:pt>
                <c:pt idx="6">
                  <c:v>0.28740783333333331</c:v>
                </c:pt>
                <c:pt idx="7">
                  <c:v>0.38902808333333333</c:v>
                </c:pt>
                <c:pt idx="8">
                  <c:v>0.50852516666666658</c:v>
                </c:pt>
                <c:pt idx="9">
                  <c:v>0.64441858333333335</c:v>
                </c:pt>
                <c:pt idx="10">
                  <c:v>0.7960390833333334</c:v>
                </c:pt>
                <c:pt idx="11">
                  <c:v>0.95757724999999994</c:v>
                </c:pt>
                <c:pt idx="12">
                  <c:v>1.1260127499999999</c:v>
                </c:pt>
                <c:pt idx="13">
                  <c:v>1.2899486666666666</c:v>
                </c:pt>
                <c:pt idx="14">
                  <c:v>1.4430805833333331</c:v>
                </c:pt>
                <c:pt idx="15">
                  <c:v>1.5703475833333334</c:v>
                </c:pt>
                <c:pt idx="16">
                  <c:v>1.665203</c:v>
                </c:pt>
                <c:pt idx="17">
                  <c:v>1.7181425000000001</c:v>
                </c:pt>
                <c:pt idx="18">
                  <c:v>1.7303060833333335</c:v>
                </c:pt>
                <c:pt idx="19">
                  <c:v>1.7074927500000001</c:v>
                </c:pt>
                <c:pt idx="20">
                  <c:v>1.6618016666666664</c:v>
                </c:pt>
                <c:pt idx="21">
                  <c:v>1.6107672500000001</c:v>
                </c:pt>
                <c:pt idx="22">
                  <c:v>1.5727380833333333</c:v>
                </c:pt>
                <c:pt idx="23">
                  <c:v>1.5679018333333332</c:v>
                </c:pt>
                <c:pt idx="24">
                  <c:v>1.6147504166666671</c:v>
                </c:pt>
                <c:pt idx="25">
                  <c:v>1.7275669166666667</c:v>
                </c:pt>
                <c:pt idx="26">
                  <c:v>1.9140707499999996</c:v>
                </c:pt>
                <c:pt idx="27">
                  <c:v>2.1710816666666664</c:v>
                </c:pt>
                <c:pt idx="28">
                  <c:v>2.4826629166666669</c:v>
                </c:pt>
                <c:pt idx="29">
                  <c:v>2.8251229166666665</c:v>
                </c:pt>
                <c:pt idx="30">
                  <c:v>3.16663425</c:v>
                </c:pt>
                <c:pt idx="31">
                  <c:v>3.4876938333333336</c:v>
                </c:pt>
                <c:pt idx="32">
                  <c:v>3.7742483333333339</c:v>
                </c:pt>
                <c:pt idx="33">
                  <c:v>4.0407553333333333</c:v>
                </c:pt>
                <c:pt idx="34">
                  <c:v>4.3059787500000004</c:v>
                </c:pt>
                <c:pt idx="35">
                  <c:v>4.6025324166666666</c:v>
                </c:pt>
                <c:pt idx="36">
                  <c:v>4.924649333333333</c:v>
                </c:pt>
                <c:pt idx="37">
                  <c:v>5.2403492499999986</c:v>
                </c:pt>
                <c:pt idx="38">
                  <c:v>5.4586454166666663</c:v>
                </c:pt>
                <c:pt idx="39">
                  <c:v>5.4930269999999988</c:v>
                </c:pt>
                <c:pt idx="40">
                  <c:v>5.2743570000000002</c:v>
                </c:pt>
                <c:pt idx="41">
                  <c:v>4.7673800833333333</c:v>
                </c:pt>
                <c:pt idx="42">
                  <c:v>4.0020676666666661</c:v>
                </c:pt>
                <c:pt idx="43">
                  <c:v>3.0231270833333332</c:v>
                </c:pt>
                <c:pt idx="44">
                  <c:v>2.0146774999999999</c:v>
                </c:pt>
                <c:pt idx="45">
                  <c:v>0.90457983333333347</c:v>
                </c:pt>
                <c:pt idx="46">
                  <c:v>0.10759249999999999</c:v>
                </c:pt>
                <c:pt idx="47">
                  <c:v>0</c:v>
                </c:pt>
                <c:pt idx="48">
                  <c:v>0</c:v>
                </c:pt>
                <c:pt idx="49">
                  <c:v>0</c:v>
                </c:pt>
                <c:pt idx="50">
                  <c:v>0</c:v>
                </c:pt>
                <c:pt idx="51">
                  <c:v>0</c:v>
                </c:pt>
                <c:pt idx="52">
                  <c:v>0</c:v>
                </c:pt>
                <c:pt idx="53">
                  <c:v>0</c:v>
                </c:pt>
                <c:pt idx="54">
                  <c:v>0</c:v>
                </c:pt>
              </c:numCache>
            </c:numRef>
          </c:val>
          <c:smooth val="0"/>
          <c:extLst xmlns:c15="http://schemas.microsoft.com/office/drawing/2012/chart">
            <c:ext xmlns:c16="http://schemas.microsoft.com/office/drawing/2014/chart" uri="{C3380CC4-5D6E-409C-BE32-E72D297353CC}">
              <c16:uniqueId val="{00000008-FD3C-45B4-868E-F714AED13FA4}"/>
            </c:ext>
          </c:extLst>
        </c:ser>
        <c:ser>
          <c:idx val="5"/>
          <c:order val="5"/>
          <c:tx>
            <c:strRef>
              <c:f>'graficos tamaño de particula'!$H$2</c:f>
              <c:strCache>
                <c:ptCount val="1"/>
                <c:pt idx="0">
                  <c:v>Maca no integral</c:v>
                </c:pt>
              </c:strCache>
              <c:extLst xmlns:c15="http://schemas.microsoft.com/office/drawing/2012/chart"/>
            </c:strRef>
          </c:tx>
          <c:spPr>
            <a:ln w="28575" cap="rnd">
              <a:solidFill>
                <a:srgbClr val="92D050"/>
              </a:solidFill>
              <a:round/>
            </a:ln>
            <a:effectLst/>
          </c:spPr>
          <c:marker>
            <c:symbol val="none"/>
          </c:marker>
          <c:dPt>
            <c:idx val="37"/>
            <c:marker>
              <c:symbol val="diamond"/>
              <c:size val="7"/>
              <c:spPr>
                <a:solidFill>
                  <a:schemeClr val="accent6"/>
                </a:solidFill>
                <a:ln w="9525">
                  <a:solidFill>
                    <a:srgbClr val="92D050"/>
                  </a:solidFill>
                </a:ln>
                <a:effectLst/>
              </c:spPr>
            </c:marker>
            <c:bubble3D val="0"/>
            <c:extLst>
              <c:ext xmlns:c16="http://schemas.microsoft.com/office/drawing/2014/chart" uri="{C3380CC4-5D6E-409C-BE32-E72D297353CC}">
                <c16:uniqueId val="{00000009-FD3C-45B4-868E-F714AED13FA4}"/>
              </c:ext>
            </c:extLst>
          </c:dPt>
          <c:dPt>
            <c:idx val="71"/>
            <c:marker>
              <c:symbol val="diamond"/>
              <c:size val="5"/>
              <c:spPr>
                <a:solidFill>
                  <a:schemeClr val="accent6"/>
                </a:solidFill>
                <a:ln w="9525">
                  <a:solidFill>
                    <a:srgbClr val="92D050"/>
                  </a:solidFill>
                </a:ln>
                <a:effectLst/>
              </c:spPr>
            </c:marker>
            <c:bubble3D val="0"/>
            <c:extLst>
              <c:ext xmlns:c16="http://schemas.microsoft.com/office/drawing/2014/chart" uri="{C3380CC4-5D6E-409C-BE32-E72D297353CC}">
                <c16:uniqueId val="{0000000A-FD3C-45B4-868E-F714AED13FA4}"/>
              </c:ext>
            </c:extLst>
          </c:dPt>
          <c:cat>
            <c:numRef>
              <c:f>'graficos tamaño de particula'!$B$37:$B$91</c:f>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f>'graficos tamaño de particula'!$H$37:$H$91</c:f>
              <c:numCache>
                <c:formatCode>General</c:formatCode>
                <c:ptCount val="55"/>
                <c:pt idx="0">
                  <c:v>0</c:v>
                </c:pt>
                <c:pt idx="1">
                  <c:v>4.0734999999999999E-3</c:v>
                </c:pt>
                <c:pt idx="2">
                  <c:v>3.6962750000000003E-2</c:v>
                </c:pt>
                <c:pt idx="3">
                  <c:v>9.7176083333333316E-2</c:v>
                </c:pt>
                <c:pt idx="4">
                  <c:v>0.15120458333333334</c:v>
                </c:pt>
                <c:pt idx="5">
                  <c:v>0.22281033333333333</c:v>
                </c:pt>
                <c:pt idx="6">
                  <c:v>0.31370316666666664</c:v>
                </c:pt>
                <c:pt idx="7">
                  <c:v>0.42632058333333339</c:v>
                </c:pt>
                <c:pt idx="8">
                  <c:v>0.56121566666666689</c:v>
                </c:pt>
                <c:pt idx="9">
                  <c:v>0.71739866666666685</c:v>
                </c:pt>
                <c:pt idx="10">
                  <c:v>0.89441516666666654</c:v>
                </c:pt>
                <c:pt idx="11">
                  <c:v>1.0856609166666666</c:v>
                </c:pt>
                <c:pt idx="12">
                  <c:v>1.2875925833333335</c:v>
                </c:pt>
                <c:pt idx="13">
                  <c:v>1.4865433333333333</c:v>
                </c:pt>
                <c:pt idx="14">
                  <c:v>1.6749420833333335</c:v>
                </c:pt>
                <c:pt idx="15">
                  <c:v>1.8344581666666668</c:v>
                </c:pt>
                <c:pt idx="16">
                  <c:v>1.9572175833333334</c:v>
                </c:pt>
                <c:pt idx="17">
                  <c:v>2.0311293333333333</c:v>
                </c:pt>
                <c:pt idx="18">
                  <c:v>2.0569994166666663</c:v>
                </c:pt>
                <c:pt idx="19">
                  <c:v>2.0396039166666666</c:v>
                </c:pt>
                <c:pt idx="20">
                  <c:v>1.9903708333333332</c:v>
                </c:pt>
                <c:pt idx="21">
                  <c:v>1.9256015000000002</c:v>
                </c:pt>
                <c:pt idx="22">
                  <c:v>1.8616262500000005</c:v>
                </c:pt>
                <c:pt idx="23">
                  <c:v>1.8172304166666666</c:v>
                </c:pt>
                <c:pt idx="24">
                  <c:v>1.8098916666666665</c:v>
                </c:pt>
                <c:pt idx="25">
                  <c:v>1.8562569166666665</c:v>
                </c:pt>
                <c:pt idx="26">
                  <c:v>1.9698925833333332</c:v>
                </c:pt>
                <c:pt idx="27">
                  <c:v>2.1588832500000001</c:v>
                </c:pt>
                <c:pt idx="28">
                  <c:v>2.4233423333333337</c:v>
                </c:pt>
                <c:pt idx="29">
                  <c:v>2.7576580833333328</c:v>
                </c:pt>
                <c:pt idx="30">
                  <c:v>3.1459279166666665</c:v>
                </c:pt>
                <c:pt idx="31">
                  <c:v>3.57766575</c:v>
                </c:pt>
                <c:pt idx="32">
                  <c:v>4.0326545833333336</c:v>
                </c:pt>
                <c:pt idx="33">
                  <c:v>4.507120416666667</c:v>
                </c:pt>
                <c:pt idx="34">
                  <c:v>4.9760570833333331</c:v>
                </c:pt>
                <c:pt idx="35">
                  <c:v>5.4216355000000007</c:v>
                </c:pt>
                <c:pt idx="36">
                  <c:v>5.7749379999999997</c:v>
                </c:pt>
                <c:pt idx="37">
                  <c:v>5.9550776666666669</c:v>
                </c:pt>
                <c:pt idx="38">
                  <c:v>5.8558288333333328</c:v>
                </c:pt>
                <c:pt idx="39">
                  <c:v>5.4068004999999992</c:v>
                </c:pt>
                <c:pt idx="40">
                  <c:v>4.622971166666666</c:v>
                </c:pt>
                <c:pt idx="41">
                  <c:v>3.5625110833333333</c:v>
                </c:pt>
                <c:pt idx="42">
                  <c:v>2.3861328333333329</c:v>
                </c:pt>
                <c:pt idx="43">
                  <c:v>1.1705140833333332</c:v>
                </c:pt>
                <c:pt idx="44">
                  <c:v>0.15398266666666668</c:v>
                </c:pt>
                <c:pt idx="45">
                  <c:v>0</c:v>
                </c:pt>
                <c:pt idx="46">
                  <c:v>0</c:v>
                </c:pt>
                <c:pt idx="47">
                  <c:v>0</c:v>
                </c:pt>
                <c:pt idx="48">
                  <c:v>0</c:v>
                </c:pt>
                <c:pt idx="49">
                  <c:v>0</c:v>
                </c:pt>
                <c:pt idx="50">
                  <c:v>0</c:v>
                </c:pt>
                <c:pt idx="51">
                  <c:v>0</c:v>
                </c:pt>
                <c:pt idx="52">
                  <c:v>0</c:v>
                </c:pt>
                <c:pt idx="53">
                  <c:v>0</c:v>
                </c:pt>
                <c:pt idx="54">
                  <c:v>0</c:v>
                </c:pt>
              </c:numCache>
            </c:numRef>
          </c:val>
          <c:smooth val="0"/>
          <c:extLst>
            <c:ext xmlns:c16="http://schemas.microsoft.com/office/drawing/2014/chart" uri="{C3380CC4-5D6E-409C-BE32-E72D297353CC}">
              <c16:uniqueId val="{0000000B-FD3C-45B4-868E-F714AED13FA4}"/>
            </c:ext>
          </c:extLst>
        </c:ser>
        <c:dLbls>
          <c:showLegendKey val="0"/>
          <c:showVal val="0"/>
          <c:showCatName val="0"/>
          <c:showSerName val="0"/>
          <c:showPercent val="0"/>
          <c:showBubbleSize val="0"/>
        </c:dLbls>
        <c:smooth val="0"/>
        <c:axId val="713361384"/>
        <c:axId val="713364008"/>
        <c:extLst>
          <c:ext xmlns:c15="http://schemas.microsoft.com/office/drawing/2012/chart" uri="{02D57815-91ED-43cb-92C2-25804820EDAC}">
            <c15:filteredLineSeries>
              <c15:ser>
                <c:idx val="0"/>
                <c:order val="0"/>
                <c:tx>
                  <c:strRef>
                    <c:extLst>
                      <c:ext uri="{02D57815-91ED-43cb-92C2-25804820EDAC}">
                        <c15:formulaRef>
                          <c15:sqref>'graficos tamaño de particula'!$C$2</c15:sqref>
                        </c15:formulaRef>
                      </c:ext>
                    </c:extLst>
                    <c:strCache>
                      <c:ptCount val="1"/>
                      <c:pt idx="0">
                        <c:v>Quinoa Integral</c:v>
                      </c:pt>
                    </c:strCache>
                  </c:strRef>
                </c:tx>
                <c:spPr>
                  <a:ln w="28575" cap="rnd">
                    <a:solidFill>
                      <a:schemeClr val="accent1"/>
                    </a:solidFill>
                    <a:round/>
                  </a:ln>
                  <a:effectLst/>
                </c:spPr>
                <c:marker>
                  <c:symbol val="none"/>
                </c:marker>
                <c:cat>
                  <c:numRef>
                    <c:extLst>
                      <c:ext uri="{02D57815-91ED-43cb-92C2-25804820EDAC}">
                        <c15:formulaRef>
                          <c15:sqref>'graficos tamaño de particula'!$B$37:$B$91</c15:sqref>
                        </c15:formulaRef>
                      </c:ext>
                    </c:extLst>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extLst>
                      <c:ext uri="{02D57815-91ED-43cb-92C2-25804820EDAC}">
                        <c15:formulaRef>
                          <c15:sqref>'graficos tamaño de particula'!$C$3:$C$102</c15:sqref>
                        </c15:formulaRef>
                      </c:ext>
                    </c:extLst>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1.3282E-2</c:v>
                      </c:pt>
                      <c:pt idx="36">
                        <c:v>8.6149083333333321E-2</c:v>
                      </c:pt>
                      <c:pt idx="37">
                        <c:v>0.12187841666666666</c:v>
                      </c:pt>
                      <c:pt idx="38">
                        <c:v>0.15867958333333332</c:v>
                      </c:pt>
                      <c:pt idx="39">
                        <c:v>0.19399841666666665</c:v>
                      </c:pt>
                      <c:pt idx="40">
                        <c:v>0.22434133333333331</c:v>
                      </c:pt>
                      <c:pt idx="41">
                        <c:v>0.24834125000000004</c:v>
                      </c:pt>
                      <c:pt idx="42">
                        <c:v>0.26780000000000004</c:v>
                      </c:pt>
                      <c:pt idx="43">
                        <c:v>0.28795266666666675</c:v>
                      </c:pt>
                      <c:pt idx="44">
                        <c:v>0.31953724999999994</c:v>
                      </c:pt>
                      <c:pt idx="45">
                        <c:v>0.3776234166666666</c:v>
                      </c:pt>
                      <c:pt idx="46">
                        <c:v>0.4832587499999999</c:v>
                      </c:pt>
                      <c:pt idx="47">
                        <c:v>0.65477283333333325</c:v>
                      </c:pt>
                      <c:pt idx="48">
                        <c:v>0.91292024999999999</c:v>
                      </c:pt>
                      <c:pt idx="49">
                        <c:v>1.2553561666666666</c:v>
                      </c:pt>
                      <c:pt idx="50">
                        <c:v>1.6793919166666667</c:v>
                      </c:pt>
                      <c:pt idx="51">
                        <c:v>2.137704166666667</c:v>
                      </c:pt>
                      <c:pt idx="52">
                        <c:v>2.5910643333333332</c:v>
                      </c:pt>
                      <c:pt idx="53">
                        <c:v>2.9668043333333336</c:v>
                      </c:pt>
                      <c:pt idx="54">
                        <c:v>3.2191684166666672</c:v>
                      </c:pt>
                      <c:pt idx="55">
                        <c:v>3.3118937499999994</c:v>
                      </c:pt>
                      <c:pt idx="56">
                        <c:v>3.2510127500000006</c:v>
                      </c:pt>
                      <c:pt idx="57">
                        <c:v>3.0779701666666663</c:v>
                      </c:pt>
                      <c:pt idx="58">
                        <c:v>2.8594624166666667</c:v>
                      </c:pt>
                      <c:pt idx="59">
                        <c:v>2.672765416666667</c:v>
                      </c:pt>
                      <c:pt idx="60">
                        <c:v>2.5793292499999994</c:v>
                      </c:pt>
                      <c:pt idx="61">
                        <c:v>2.6105084166666663</c:v>
                      </c:pt>
                      <c:pt idx="62">
                        <c:v>2.7575590000000001</c:v>
                      </c:pt>
                      <c:pt idx="63">
                        <c:v>2.9769135833333333</c:v>
                      </c:pt>
                      <c:pt idx="64">
                        <c:v>3.2016938333333336</c:v>
                      </c:pt>
                      <c:pt idx="65">
                        <c:v>3.3705810833333332</c:v>
                      </c:pt>
                      <c:pt idx="66">
                        <c:v>3.4415239166666667</c:v>
                      </c:pt>
                      <c:pt idx="67">
                        <c:v>3.413510749999999</c:v>
                      </c:pt>
                      <c:pt idx="68">
                        <c:v>3.3228792499999997</c:v>
                      </c:pt>
                      <c:pt idx="69">
                        <c:v>3.2252920833333332</c:v>
                      </c:pt>
                      <c:pt idx="70">
                        <c:v>3.1722294999999998</c:v>
                      </c:pt>
                      <c:pt idx="71">
                        <c:v>3.1760040833333338</c:v>
                      </c:pt>
                      <c:pt idx="72">
                        <c:v>3.2101048333333337</c:v>
                      </c:pt>
                      <c:pt idx="73">
                        <c:v>3.2328142500000001</c:v>
                      </c:pt>
                      <c:pt idx="74">
                        <c:v>3.212229583333333</c:v>
                      </c:pt>
                      <c:pt idx="75">
                        <c:v>3.1288493333333331</c:v>
                      </c:pt>
                      <c:pt idx="76">
                        <c:v>2.9737965833333333</c:v>
                      </c:pt>
                      <c:pt idx="77">
                        <c:v>2.7482902500000002</c:v>
                      </c:pt>
                      <c:pt idx="78">
                        <c:v>2.470408916666667</c:v>
                      </c:pt>
                      <c:pt idx="79">
                        <c:v>2.1614219166666668</c:v>
                      </c:pt>
                      <c:pt idx="80">
                        <c:v>1.8409650000000004</c:v>
                      </c:pt>
                      <c:pt idx="81">
                        <c:v>1.5164579999999999</c:v>
                      </c:pt>
                      <c:pt idx="82">
                        <c:v>1.1882704166666669</c:v>
                      </c:pt>
                      <c:pt idx="83">
                        <c:v>0.86125516666666657</c:v>
                      </c:pt>
                      <c:pt idx="84">
                        <c:v>0.53988574999999994</c:v>
                      </c:pt>
                      <c:pt idx="85">
                        <c:v>0.21328708333333332</c:v>
                      </c:pt>
                      <c:pt idx="86">
                        <c:v>6.355958333333335E-2</c:v>
                      </c:pt>
                      <c:pt idx="87">
                        <c:v>1.4652916666666667E-2</c:v>
                      </c:pt>
                      <c:pt idx="88">
                        <c:v>2.5964166666666666E-3</c:v>
                      </c:pt>
                      <c:pt idx="89">
                        <c:v>0</c:v>
                      </c:pt>
                      <c:pt idx="90">
                        <c:v>0</c:v>
                      </c:pt>
                      <c:pt idx="91">
                        <c:v>0</c:v>
                      </c:pt>
                      <c:pt idx="92">
                        <c:v>0</c:v>
                      </c:pt>
                      <c:pt idx="93">
                        <c:v>0</c:v>
                      </c:pt>
                      <c:pt idx="94">
                        <c:v>0</c:v>
                      </c:pt>
                      <c:pt idx="95">
                        <c:v>0</c:v>
                      </c:pt>
                      <c:pt idx="96">
                        <c:v>0</c:v>
                      </c:pt>
                      <c:pt idx="97">
                        <c:v>0</c:v>
                      </c:pt>
                      <c:pt idx="98">
                        <c:v>0</c:v>
                      </c:pt>
                      <c:pt idx="99">
                        <c:v>0</c:v>
                      </c:pt>
                    </c:numCache>
                  </c:numRef>
                </c:val>
                <c:smooth val="0"/>
                <c:extLst>
                  <c:ext xmlns:c16="http://schemas.microsoft.com/office/drawing/2014/chart" uri="{C3380CC4-5D6E-409C-BE32-E72D297353CC}">
                    <c16:uniqueId val="{0000000C-FD3C-45B4-868E-F714AED13FA4}"/>
                  </c:ext>
                </c:extLst>
              </c15:ser>
            </c15:filteredLineSeries>
            <c15:filteredLineSeries>
              <c15:ser>
                <c:idx val="3"/>
                <c:order val="1"/>
                <c:tx>
                  <c:strRef>
                    <c:extLst xmlns:c15="http://schemas.microsoft.com/office/drawing/2012/chart">
                      <c:ext xmlns:c15="http://schemas.microsoft.com/office/drawing/2012/chart" uri="{02D57815-91ED-43cb-92C2-25804820EDAC}">
                        <c15:formulaRef>
                          <c15:sqref>'graficos tamaño de particula'!$F$2</c15:sqref>
                        </c15:formulaRef>
                      </c:ext>
                    </c:extLst>
                    <c:strCache>
                      <c:ptCount val="1"/>
                      <c:pt idx="0">
                        <c:v>Quinoa No integral</c:v>
                      </c:pt>
                    </c:strCache>
                  </c:strRef>
                </c:tx>
                <c:spPr>
                  <a:ln w="28575" cap="rnd">
                    <a:solidFill>
                      <a:schemeClr val="accent4"/>
                    </a:solidFill>
                    <a:prstDash val="dashDot"/>
                    <a:round/>
                  </a:ln>
                  <a:effectLst/>
                </c:spPr>
                <c:marker>
                  <c:symbol val="none"/>
                </c:marker>
                <c:cat>
                  <c:numRef>
                    <c:extLst xmlns:c15="http://schemas.microsoft.com/office/drawing/2012/chart">
                      <c:ext xmlns:c15="http://schemas.microsoft.com/office/drawing/2012/chart" uri="{02D57815-91ED-43cb-92C2-25804820EDAC}">
                        <c15:formulaRef>
                          <c15:sqref>'graficos tamaño de particula'!$B$37:$B$91</c15:sqref>
                        </c15:formulaRef>
                      </c:ext>
                    </c:extLst>
                    <c:numCache>
                      <c:formatCode>0.00</c:formatCode>
                      <c:ptCount val="55"/>
                      <c:pt idx="0">
                        <c:v>1.2589250000000001</c:v>
                      </c:pt>
                      <c:pt idx="1">
                        <c:v>1.4454400000000001</c:v>
                      </c:pt>
                      <c:pt idx="2">
                        <c:v>1.6595869999999999</c:v>
                      </c:pt>
                      <c:pt idx="3">
                        <c:v>1.9054610000000001</c:v>
                      </c:pt>
                      <c:pt idx="4">
                        <c:v>2.1877620000000002</c:v>
                      </c:pt>
                      <c:pt idx="5">
                        <c:v>2.5118860000000001</c:v>
                      </c:pt>
                      <c:pt idx="6">
                        <c:v>2.8840309999999998</c:v>
                      </c:pt>
                      <c:pt idx="7">
                        <c:v>3.3113109999999999</c:v>
                      </c:pt>
                      <c:pt idx="8">
                        <c:v>3.8018939999999999</c:v>
                      </c:pt>
                      <c:pt idx="9">
                        <c:v>4.3651580000000001</c:v>
                      </c:pt>
                      <c:pt idx="10">
                        <c:v>5.0118720000000003</c:v>
                      </c:pt>
                      <c:pt idx="11">
                        <c:v>5.7543990000000003</c:v>
                      </c:pt>
                      <c:pt idx="12">
                        <c:v>6.6069339999999999</c:v>
                      </c:pt>
                      <c:pt idx="13">
                        <c:v>7.5857760000000001</c:v>
                      </c:pt>
                      <c:pt idx="14">
                        <c:v>8.7096359999999997</c:v>
                      </c:pt>
                      <c:pt idx="15">
                        <c:v>10</c:v>
                      </c:pt>
                      <c:pt idx="16">
                        <c:v>11.481536</c:v>
                      </c:pt>
                      <c:pt idx="17">
                        <c:v>13.182567000000001</c:v>
                      </c:pt>
                      <c:pt idx="18">
                        <c:v>15.135612</c:v>
                      </c:pt>
                      <c:pt idx="19">
                        <c:v>17.378008000000001</c:v>
                      </c:pt>
                      <c:pt idx="20">
                        <c:v>19.952622999999999</c:v>
                      </c:pt>
                      <c:pt idx="21">
                        <c:v>22.908677000000001</c:v>
                      </c:pt>
                      <c:pt idx="22">
                        <c:v>26.302679999999999</c:v>
                      </c:pt>
                      <c:pt idx="23">
                        <c:v>30.199517</c:v>
                      </c:pt>
                      <c:pt idx="24">
                        <c:v>34.673684999999999</c:v>
                      </c:pt>
                      <c:pt idx="25">
                        <c:v>39.810716999999997</c:v>
                      </c:pt>
                      <c:pt idx="26">
                        <c:v>45.708818999999998</c:v>
                      </c:pt>
                      <c:pt idx="27">
                        <c:v>52.480746000000003</c:v>
                      </c:pt>
                      <c:pt idx="28">
                        <c:v>60.255958999999997</c:v>
                      </c:pt>
                      <c:pt idx="29">
                        <c:v>69.183097000000004</c:v>
                      </c:pt>
                      <c:pt idx="30">
                        <c:v>79.432822999999999</c:v>
                      </c:pt>
                      <c:pt idx="31">
                        <c:v>91.201083999999994</c:v>
                      </c:pt>
                      <c:pt idx="32">
                        <c:v>104.712855</c:v>
                      </c:pt>
                      <c:pt idx="33">
                        <c:v>120.226443</c:v>
                      </c:pt>
                      <c:pt idx="34">
                        <c:v>138.03842599999999</c:v>
                      </c:pt>
                      <c:pt idx="35">
                        <c:v>158.48931899999999</c:v>
                      </c:pt>
                      <c:pt idx="36">
                        <c:v>181.97008600000001</c:v>
                      </c:pt>
                      <c:pt idx="37">
                        <c:v>208.92961299999999</c:v>
                      </c:pt>
                      <c:pt idx="38">
                        <c:v>239.88329200000001</c:v>
                      </c:pt>
                      <c:pt idx="39">
                        <c:v>275.42286999999999</c:v>
                      </c:pt>
                      <c:pt idx="40">
                        <c:v>316.22776599999997</c:v>
                      </c:pt>
                      <c:pt idx="41">
                        <c:v>363.07805500000001</c:v>
                      </c:pt>
                      <c:pt idx="42">
                        <c:v>416.86938300000003</c:v>
                      </c:pt>
                      <c:pt idx="43">
                        <c:v>478.63009199999999</c:v>
                      </c:pt>
                      <c:pt idx="44">
                        <c:v>549.54087400000003</c:v>
                      </c:pt>
                      <c:pt idx="45">
                        <c:v>630.95734400000003</c:v>
                      </c:pt>
                      <c:pt idx="46">
                        <c:v>724.43596000000002</c:v>
                      </c:pt>
                      <c:pt idx="47">
                        <c:v>831.76377100000002</c:v>
                      </c:pt>
                      <c:pt idx="48">
                        <c:v>954.99258599999996</c:v>
                      </c:pt>
                      <c:pt idx="49">
                        <c:v>1096.478196</c:v>
                      </c:pt>
                      <c:pt idx="50">
                        <c:v>1258.9254120000001</c:v>
                      </c:pt>
                      <c:pt idx="51">
                        <c:v>1445.4397710000001</c:v>
                      </c:pt>
                      <c:pt idx="52">
                        <c:v>1659.5869070000001</c:v>
                      </c:pt>
                      <c:pt idx="53">
                        <c:v>1905.460718</c:v>
                      </c:pt>
                      <c:pt idx="54">
                        <c:v>2187.7616240000002</c:v>
                      </c:pt>
                    </c:numCache>
                  </c:numRef>
                </c:cat>
                <c:val>
                  <c:numRef>
                    <c:extLst xmlns:c15="http://schemas.microsoft.com/office/drawing/2012/chart">
                      <c:ext xmlns:c15="http://schemas.microsoft.com/office/drawing/2012/chart" uri="{02D57815-91ED-43cb-92C2-25804820EDAC}">
                        <c15:formulaRef>
                          <c15:sqref>'graficos tamaño de particula'!$F$3:$F$102</c15:sqref>
                        </c15:formulaRef>
                      </c:ext>
                    </c:extLst>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6.0318333333333335E-3</c:v>
                      </c:pt>
                      <c:pt idx="50">
                        <c:v>6.4400666666666675E-2</c:v>
                      </c:pt>
                      <c:pt idx="51">
                        <c:v>8.4366750000000004E-2</c:v>
                      </c:pt>
                      <c:pt idx="52">
                        <c:v>0.10756783333333335</c:v>
                      </c:pt>
                      <c:pt idx="53">
                        <c:v>0.13717699999999999</c:v>
                      </c:pt>
                      <c:pt idx="54">
                        <c:v>0.17455924999999997</c:v>
                      </c:pt>
                      <c:pt idx="55">
                        <c:v>0.22224125000000003</c:v>
                      </c:pt>
                      <c:pt idx="56">
                        <c:v>0.28709633333333329</c:v>
                      </c:pt>
                      <c:pt idx="57">
                        <c:v>0.3769730833333334</c:v>
                      </c:pt>
                      <c:pt idx="58">
                        <c:v>0.50354541666666675</c:v>
                      </c:pt>
                      <c:pt idx="59">
                        <c:v>0.67646208333333335</c:v>
                      </c:pt>
                      <c:pt idx="60">
                        <c:v>0.90378191666666652</c:v>
                      </c:pt>
                      <c:pt idx="61">
                        <c:v>1.1861825833333335</c:v>
                      </c:pt>
                      <c:pt idx="62">
                        <c:v>1.5147470833333332</c:v>
                      </c:pt>
                      <c:pt idx="63">
                        <c:v>1.8736983333333335</c:v>
                      </c:pt>
                      <c:pt idx="64">
                        <c:v>2.23596225</c:v>
                      </c:pt>
                      <c:pt idx="65">
                        <c:v>2.5810695000000003</c:v>
                      </c:pt>
                      <c:pt idx="66">
                        <c:v>2.8862844166666668</c:v>
                      </c:pt>
                      <c:pt idx="67">
                        <c:v>3.1526179166666672</c:v>
                      </c:pt>
                      <c:pt idx="68">
                        <c:v>3.3852674166666663</c:v>
                      </c:pt>
                      <c:pt idx="69">
                        <c:v>3.6122750000000003</c:v>
                      </c:pt>
                      <c:pt idx="70">
                        <c:v>3.8502017499999996</c:v>
                      </c:pt>
                      <c:pt idx="71">
                        <c:v>4.1198440833333336</c:v>
                      </c:pt>
                      <c:pt idx="72">
                        <c:v>4.4131778333333331</c:v>
                      </c:pt>
                      <c:pt idx="73">
                        <c:v>4.7313049999999999</c:v>
                      </c:pt>
                      <c:pt idx="74">
                        <c:v>5.0552178333333337</c:v>
                      </c:pt>
                      <c:pt idx="75">
                        <c:v>5.3724090000000002</c:v>
                      </c:pt>
                      <c:pt idx="76">
                        <c:v>5.6454757499999992</c:v>
                      </c:pt>
                      <c:pt idx="77">
                        <c:v>5.8398345833333343</c:v>
                      </c:pt>
                      <c:pt idx="78">
                        <c:v>5.9109255833333334</c:v>
                      </c:pt>
                      <c:pt idx="79">
                        <c:v>5.8204664999999993</c:v>
                      </c:pt>
                      <c:pt idx="80">
                        <c:v>5.5336145833333328</c:v>
                      </c:pt>
                      <c:pt idx="81">
                        <c:v>5.0289383333333335</c:v>
                      </c:pt>
                      <c:pt idx="82">
                        <c:v>4.3187971666666671</c:v>
                      </c:pt>
                      <c:pt idx="83">
                        <c:v>3.4575098333333334</c:v>
                      </c:pt>
                      <c:pt idx="84">
                        <c:v>2.5352615833333334</c:v>
                      </c:pt>
                      <c:pt idx="85">
                        <c:v>1.6378118333333331</c:v>
                      </c:pt>
                      <c:pt idx="86">
                        <c:v>0.71172741666666672</c:v>
                      </c:pt>
                      <c:pt idx="87">
                        <c:v>4.5172666666666667E-2</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extLst xmlns:c15="http://schemas.microsoft.com/office/drawing/2012/chart">
                  <c:ext xmlns:c16="http://schemas.microsoft.com/office/drawing/2014/chart" uri="{C3380CC4-5D6E-409C-BE32-E72D297353CC}">
                    <c16:uniqueId val="{0000000D-FD3C-45B4-868E-F714AED13FA4}"/>
                  </c:ext>
                </c:extLst>
              </c15:ser>
            </c15:filteredLineSeries>
          </c:ext>
        </c:extLst>
      </c:lineChart>
      <c:catAx>
        <c:axId val="7133613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µm</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13364008"/>
        <c:crosses val="autoZero"/>
        <c:auto val="1"/>
        <c:lblAlgn val="ctr"/>
        <c:lblOffset val="5"/>
        <c:tickMarkSkip val="1"/>
        <c:noMultiLvlLbl val="0"/>
      </c:catAx>
      <c:valAx>
        <c:axId val="713364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Volumen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13361384"/>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795746404573945"/>
          <c:y val="7.3816797900262465E-2"/>
          <c:w val="0.83342339291953849"/>
          <c:h val="0.58824934383202099"/>
        </c:manualLayout>
      </c:layout>
      <c:barChart>
        <c:barDir val="col"/>
        <c:grouping val="clustered"/>
        <c:varyColors val="0"/>
        <c:ser>
          <c:idx val="1"/>
          <c:order val="1"/>
          <c:tx>
            <c:strRef>
              <c:f>'graficos simples'!$K$4</c:f>
              <c:strCache>
                <c:ptCount val="1"/>
                <c:pt idx="0">
                  <c:v>Solubility index (%)</c:v>
                </c:pt>
              </c:strCache>
            </c:strRef>
          </c:tx>
          <c:spPr>
            <a:solidFill>
              <a:schemeClr val="accent5">
                <a:shade val="76000"/>
              </a:schemeClr>
            </a:solidFill>
            <a:ln>
              <a:noFill/>
            </a:ln>
            <a:effectLst/>
          </c:spPr>
          <c:invertIfNegative val="0"/>
          <c:dLbls>
            <c:dLbl>
              <c:idx val="0"/>
              <c:layout/>
              <c:tx>
                <c:rich>
                  <a:bodyPr/>
                  <a:lstStyle/>
                  <a:p>
                    <a:fld id="{B035C597-B011-4498-9E6E-92749B16379D}" type="CELLRANGE">
                      <a:rPr lang="en-US"/>
                      <a:pPr/>
                      <a:t>[CELLRANGE]</a:t>
                    </a:fld>
                    <a:r>
                      <a:rPr lang="en-US" baseline="0"/>
                      <a:t>; </a:t>
                    </a:r>
                    <a:fld id="{EBB0CF06-BE76-4B24-8B47-785A5F7E40B1}"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38F5-456F-89ED-C635D8A15EBB}"/>
                </c:ext>
              </c:extLst>
            </c:dLbl>
            <c:dLbl>
              <c:idx val="1"/>
              <c:layout/>
              <c:tx>
                <c:rich>
                  <a:bodyPr/>
                  <a:lstStyle/>
                  <a:p>
                    <a:fld id="{370B7E48-F0B7-44CA-9200-26877516BADB}" type="CELLRANGE">
                      <a:rPr lang="en-US"/>
                      <a:pPr/>
                      <a:t>[CELLRANGE]</a:t>
                    </a:fld>
                    <a:r>
                      <a:rPr lang="en-US" baseline="0"/>
                      <a:t>; </a:t>
                    </a:r>
                    <a:fld id="{17D5F730-1689-4BA8-BA1C-B1E4D53957CE}"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38F5-456F-89ED-C635D8A15EBB}"/>
                </c:ext>
              </c:extLst>
            </c:dLbl>
            <c:dLbl>
              <c:idx val="2"/>
              <c:layout/>
              <c:tx>
                <c:rich>
                  <a:bodyPr/>
                  <a:lstStyle/>
                  <a:p>
                    <a:fld id="{AB4C426A-CE27-4AFA-BA5F-55311F0228A2}" type="CELLRANGE">
                      <a:rPr lang="en-US"/>
                      <a:pPr/>
                      <a:t>[CELLRANGE]</a:t>
                    </a:fld>
                    <a:r>
                      <a:rPr lang="en-US" baseline="0"/>
                      <a:t>; </a:t>
                    </a:r>
                    <a:fld id="{9E0BD7A3-FE39-4DDD-9C90-0A2AAD59E913}"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38F5-456F-89ED-C635D8A15EBB}"/>
                </c:ext>
              </c:extLst>
            </c:dLbl>
            <c:dLbl>
              <c:idx val="3"/>
              <c:layout/>
              <c:tx>
                <c:rich>
                  <a:bodyPr/>
                  <a:lstStyle/>
                  <a:p>
                    <a:fld id="{181D1639-6A6C-4D04-A110-42B249DCAB49}" type="CELLRANGE">
                      <a:rPr lang="en-US"/>
                      <a:pPr/>
                      <a:t>[CELLRANGE]</a:t>
                    </a:fld>
                    <a:r>
                      <a:rPr lang="en-US" baseline="0"/>
                      <a:t>; </a:t>
                    </a:r>
                    <a:fld id="{756E4FD2-D517-4E55-81DA-D7071D8A8E4F}"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38F5-456F-89ED-C635D8A15EBB}"/>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simples'!$L$8,'graficos simples'!$L$14,'graficos simples'!$L$11,'graficos simples'!$L$17)</c:f>
              <c:numCache>
                <c:formatCode>0.00</c:formatCode>
                <c:ptCount val="4"/>
                <c:pt idx="0">
                  <c:v>9.008652170193475</c:v>
                </c:pt>
                <c:pt idx="1">
                  <c:v>12.083774566666666</c:v>
                </c:pt>
                <c:pt idx="2">
                  <c:v>34.110055080327967</c:v>
                </c:pt>
                <c:pt idx="3">
                  <c:v>33.216913500000004</c:v>
                </c:pt>
              </c:numCache>
            </c:numRef>
          </c:val>
          <c:extLst>
            <c:ext xmlns:c15="http://schemas.microsoft.com/office/drawing/2012/chart" uri="{02D57815-91ED-43cb-92C2-25804820EDAC}">
              <c15:datalabelsRange>
                <c15:f>('graficos simples'!$M$8,'graficos simples'!$M$14,'graficos simples'!$M$11,'graficos simples'!$M$17)</c15:f>
                <c15:dlblRangeCache>
                  <c:ptCount val="4"/>
                  <c:pt idx="0">
                    <c:v>a</c:v>
                  </c:pt>
                  <c:pt idx="1">
                    <c:v>b</c:v>
                  </c:pt>
                  <c:pt idx="2">
                    <c:v>d</c:v>
                  </c:pt>
                  <c:pt idx="3">
                    <c:v>c</c:v>
                  </c:pt>
                </c15:dlblRangeCache>
              </c15:datalabelsRange>
            </c:ext>
            <c:ext xmlns:c16="http://schemas.microsoft.com/office/drawing/2014/chart" uri="{C3380CC4-5D6E-409C-BE32-E72D297353CC}">
              <c16:uniqueId val="{00000004-38F5-456F-89ED-C635D8A15EBB}"/>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0"/>
                <c:order val="0"/>
                <c:tx>
                  <c:strRef>
                    <c:extLst>
                      <c:ext uri="{02D57815-91ED-43cb-92C2-25804820EDAC}">
                        <c15:formulaRef>
                          <c15:sqref>'graficos simples'!$B$4</c15:sqref>
                        </c15:formulaRef>
                      </c:ext>
                    </c:extLst>
                    <c:strCache>
                      <c:ptCount val="1"/>
                      <c:pt idx="0">
                        <c:v>Water holding capacity</c:v>
                      </c:pt>
                    </c:strCache>
                  </c:strRef>
                </c:tx>
                <c:spPr>
                  <a:solidFill>
                    <a:schemeClr val="accent5">
                      <a:tint val="77000"/>
                    </a:schemeClr>
                  </a:solidFill>
                  <a:ln>
                    <a:noFill/>
                  </a:ln>
                  <a:effectLst/>
                </c:spPr>
                <c:invertIfNegative val="0"/>
                <c:dLbls>
                  <c:dLbl>
                    <c:idx val="0"/>
                    <c:tx>
                      <c:rich>
                        <a:bodyPr/>
                        <a:lstStyle/>
                        <a:p>
                          <a:fld id="{1F89F8E8-9759-40FE-B662-970EDF1B3E6F}"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38F5-456F-89ED-C635D8A15EBB}"/>
                      </c:ext>
                    </c:extLst>
                  </c:dLbl>
                  <c:dLbl>
                    <c:idx val="1"/>
                    <c:tx>
                      <c:rich>
                        <a:bodyPr/>
                        <a:lstStyle/>
                        <a:p>
                          <a:fld id="{21FA4F9F-554C-4ADE-B568-4CAF81252AA2}"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38F5-456F-89ED-C635D8A15EBB}"/>
                      </c:ext>
                    </c:extLst>
                  </c:dLbl>
                  <c:dLbl>
                    <c:idx val="2"/>
                    <c:tx>
                      <c:rich>
                        <a:bodyPr/>
                        <a:lstStyle/>
                        <a:p>
                          <a:fld id="{860E2285-AA99-4482-BB1E-38259F8CFC3A}"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38F5-456F-89ED-C635D8A15EBB}"/>
                      </c:ext>
                    </c:extLst>
                  </c:dLbl>
                  <c:dLbl>
                    <c:idx val="3"/>
                    <c:tx>
                      <c:rich>
                        <a:bodyPr/>
                        <a:lstStyle/>
                        <a:p>
                          <a:fld id="{A12D74C5-65DF-4991-A9B8-8AD1C576F709}"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38F5-456F-89ED-C635D8A15EBB}"/>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simples'!$C$8,'graficos simples'!$C$14,'graficos simples'!$C$11,'graficos simples'!$C$17)</c15:sqref>
                        </c15:formulaRef>
                      </c:ext>
                    </c:extLst>
                    <c:numCache>
                      <c:formatCode>0.00</c:formatCode>
                      <c:ptCount val="4"/>
                      <c:pt idx="0">
                        <c:v>1.5154032081607935</c:v>
                      </c:pt>
                      <c:pt idx="1">
                        <c:v>1.2333311726666667</c:v>
                      </c:pt>
                      <c:pt idx="2">
                        <c:v>2.2707441258356713</c:v>
                      </c:pt>
                      <c:pt idx="3">
                        <c:v>2.4551135313333337</c:v>
                      </c:pt>
                    </c:numCache>
                  </c:numRef>
                </c:val>
                <c:extLst>
                  <c:ext uri="{02D57815-91ED-43cb-92C2-25804820EDAC}">
                    <c15:datalabelsRange>
                      <c15:f>('graficos simples'!$D$8,'graficos simples'!$D$14,'graficos simples'!$D$11,'graficos simples'!$D$17)</c15:f>
                      <c15:dlblRangeCache>
                        <c:ptCount val="4"/>
                        <c:pt idx="0">
                          <c:v>b</c:v>
                        </c:pt>
                        <c:pt idx="1">
                          <c:v>a</c:v>
                        </c:pt>
                        <c:pt idx="2">
                          <c:v>c</c:v>
                        </c:pt>
                        <c:pt idx="3">
                          <c:v>d</c:v>
                        </c:pt>
                      </c15:dlblRangeCache>
                    </c15:datalabelsRange>
                  </c:ext>
                  <c:ext xmlns:c16="http://schemas.microsoft.com/office/drawing/2014/chart" uri="{C3380CC4-5D6E-409C-BE32-E72D297353CC}">
                    <c16:uniqueId val="{00000009-38F5-456F-89ED-C635D8A15EBB}"/>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Soluble components (%)</a:t>
                </a:r>
              </a:p>
            </c:rich>
          </c:tx>
          <c:layout>
            <c:manualLayout>
              <c:xMode val="edge"/>
              <c:yMode val="edge"/>
              <c:x val="0"/>
              <c:y val="0"/>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8629604261796043"/>
          <c:y val="7.3816797900262465E-2"/>
          <c:w val="0.76658471702636966"/>
          <c:h val="0.58824934383202099"/>
        </c:manualLayout>
      </c:layout>
      <c:barChart>
        <c:barDir val="col"/>
        <c:grouping val="clustered"/>
        <c:varyColors val="0"/>
        <c:ser>
          <c:idx val="0"/>
          <c:order val="1"/>
          <c:tx>
            <c:strRef>
              <c:f>'graficos simples'!$B$4</c:f>
              <c:strCache>
                <c:ptCount val="1"/>
                <c:pt idx="0">
                  <c:v>Water holding capacity</c:v>
                </c:pt>
              </c:strCache>
            </c:strRef>
          </c:tx>
          <c:spPr>
            <a:solidFill>
              <a:schemeClr val="accent4">
                <a:shade val="76000"/>
              </a:schemeClr>
            </a:solidFill>
            <a:ln>
              <a:noFill/>
            </a:ln>
            <a:effectLst/>
          </c:spPr>
          <c:invertIfNegative val="0"/>
          <c:dLbls>
            <c:dLbl>
              <c:idx val="0"/>
              <c:layout/>
              <c:tx>
                <c:rich>
                  <a:bodyPr/>
                  <a:lstStyle/>
                  <a:p>
                    <a:fld id="{8843B5E4-5527-470C-8854-ABB1B298EC2B}" type="CELLRANGE">
                      <a:rPr lang="en-US"/>
                      <a:pPr/>
                      <a:t>[CELLRANGE]</a:t>
                    </a:fld>
                    <a:r>
                      <a:rPr lang="en-US" baseline="0"/>
                      <a:t>; </a:t>
                    </a:r>
                    <a:fld id="{27F25A59-1A0A-4237-8D57-BFC9C6063CEA}"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F61A-4A03-86FC-5F55F03156F4}"/>
                </c:ext>
              </c:extLst>
            </c:dLbl>
            <c:dLbl>
              <c:idx val="1"/>
              <c:layout/>
              <c:tx>
                <c:rich>
                  <a:bodyPr/>
                  <a:lstStyle/>
                  <a:p>
                    <a:fld id="{5446FC7A-9103-4ECD-88A7-DE0D0386FFD5}" type="CELLRANGE">
                      <a:rPr lang="en-US"/>
                      <a:pPr/>
                      <a:t>[CELLRANGE]</a:t>
                    </a:fld>
                    <a:r>
                      <a:rPr lang="en-US" baseline="0"/>
                      <a:t>; </a:t>
                    </a:r>
                    <a:fld id="{1113859E-A710-4186-90FE-347B84150763}"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61A-4A03-86FC-5F55F03156F4}"/>
                </c:ext>
              </c:extLst>
            </c:dLbl>
            <c:dLbl>
              <c:idx val="2"/>
              <c:layout/>
              <c:tx>
                <c:rich>
                  <a:bodyPr/>
                  <a:lstStyle/>
                  <a:p>
                    <a:fld id="{247834ED-F6D8-4318-9B6A-0BAA85CAAF54}" type="CELLRANGE">
                      <a:rPr lang="en-US"/>
                      <a:pPr/>
                      <a:t>[CELLRANGE]</a:t>
                    </a:fld>
                    <a:r>
                      <a:rPr lang="en-US" baseline="0"/>
                      <a:t>; </a:t>
                    </a:r>
                    <a:fld id="{92B9306B-F458-4C7A-94C5-3DA8ED5A356A}"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F61A-4A03-86FC-5F55F03156F4}"/>
                </c:ext>
              </c:extLst>
            </c:dLbl>
            <c:dLbl>
              <c:idx val="3"/>
              <c:layout/>
              <c:tx>
                <c:rich>
                  <a:bodyPr/>
                  <a:lstStyle/>
                  <a:p>
                    <a:fld id="{414648D5-358A-418F-B853-99F6BE3B1790}" type="CELLRANGE">
                      <a:rPr lang="en-US"/>
                      <a:pPr/>
                      <a:t>[CELLRANGE]</a:t>
                    </a:fld>
                    <a:r>
                      <a:rPr lang="en-US" baseline="0"/>
                      <a:t>; </a:t>
                    </a:r>
                    <a:fld id="{DCBCDA85-82D8-458F-B124-84B01E22EE1D}"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61A-4A03-86FC-5F55F03156F4}"/>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simples'!$C$8,'graficos simples'!$C$14,'graficos simples'!$C$11,'graficos simples'!$C$17)</c:f>
              <c:numCache>
                <c:formatCode>0.00</c:formatCode>
                <c:ptCount val="4"/>
                <c:pt idx="0">
                  <c:v>1.5154032081607935</c:v>
                </c:pt>
                <c:pt idx="1">
                  <c:v>1.2333311726666667</c:v>
                </c:pt>
                <c:pt idx="2">
                  <c:v>2.2707441258356713</c:v>
                </c:pt>
                <c:pt idx="3">
                  <c:v>2.4551135313333337</c:v>
                </c:pt>
              </c:numCache>
            </c:numRef>
          </c:val>
          <c:extLst>
            <c:ext xmlns:c15="http://schemas.microsoft.com/office/drawing/2012/chart" uri="{02D57815-91ED-43cb-92C2-25804820EDAC}">
              <c15:datalabelsRange>
                <c15:f>('graficos simples'!$D$8,'graficos simples'!$D$14,'graficos simples'!$D$11,'graficos simples'!$D$17)</c15:f>
                <c15:dlblRangeCache>
                  <c:ptCount val="4"/>
                  <c:pt idx="0">
                    <c:v>b</c:v>
                  </c:pt>
                  <c:pt idx="1">
                    <c:v>a</c:v>
                  </c:pt>
                  <c:pt idx="2">
                    <c:v>c</c:v>
                  </c:pt>
                  <c:pt idx="3">
                    <c:v>d</c:v>
                  </c:pt>
                </c15:dlblRangeCache>
              </c15:datalabelsRange>
            </c:ext>
            <c:ext xmlns:c16="http://schemas.microsoft.com/office/drawing/2014/chart" uri="{C3380CC4-5D6E-409C-BE32-E72D297353CC}">
              <c16:uniqueId val="{00000004-F61A-4A03-86FC-5F55F03156F4}"/>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1"/>
                <c:order val="0"/>
                <c:tx>
                  <c:strRef>
                    <c:extLst>
                      <c:ext uri="{02D57815-91ED-43cb-92C2-25804820EDAC}">
                        <c15:formulaRef>
                          <c15:sqref>'graficos simples'!$K$4</c15:sqref>
                        </c15:formulaRef>
                      </c:ext>
                    </c:extLst>
                    <c:strCache>
                      <c:ptCount val="1"/>
                      <c:pt idx="0">
                        <c:v>Solubility index (%)</c:v>
                      </c:pt>
                    </c:strCache>
                  </c:strRef>
                </c:tx>
                <c:spPr>
                  <a:solidFill>
                    <a:schemeClr val="accent4">
                      <a:tint val="77000"/>
                    </a:schemeClr>
                  </a:solidFill>
                  <a:ln>
                    <a:noFill/>
                  </a:ln>
                  <a:effectLst/>
                </c:spPr>
                <c:invertIfNegative val="0"/>
                <c:dLbls>
                  <c:dLbl>
                    <c:idx val="0"/>
                    <c:tx>
                      <c:rich>
                        <a:bodyPr/>
                        <a:lstStyle/>
                        <a:p>
                          <a:fld id="{134B9A22-D5F8-48B7-BDE6-A301893F386F}"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F61A-4A03-86FC-5F55F03156F4}"/>
                      </c:ext>
                    </c:extLst>
                  </c:dLbl>
                  <c:dLbl>
                    <c:idx val="1"/>
                    <c:tx>
                      <c:rich>
                        <a:bodyPr/>
                        <a:lstStyle/>
                        <a:p>
                          <a:fld id="{AA4E5D1A-B782-4BCA-B3CD-61E6AF0E562A}"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F61A-4A03-86FC-5F55F03156F4}"/>
                      </c:ext>
                    </c:extLst>
                  </c:dLbl>
                  <c:dLbl>
                    <c:idx val="2"/>
                    <c:tx>
                      <c:rich>
                        <a:bodyPr/>
                        <a:lstStyle/>
                        <a:p>
                          <a:fld id="{ED5847A8-0DCC-41A2-80ED-E81C008B5A0A}"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F61A-4A03-86FC-5F55F03156F4}"/>
                      </c:ext>
                    </c:extLst>
                  </c:dLbl>
                  <c:dLbl>
                    <c:idx val="3"/>
                    <c:tx>
                      <c:rich>
                        <a:bodyPr/>
                        <a:lstStyle/>
                        <a:p>
                          <a:fld id="{464F5B77-DF4B-44B0-A7C6-1DF8FECB1A87}"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F61A-4A03-86FC-5F55F03156F4}"/>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simples'!$L$8,'graficos simples'!$L$14,'graficos simples'!$L$11,'graficos simples'!$L$17)</c15:sqref>
                        </c15:formulaRef>
                      </c:ext>
                    </c:extLst>
                    <c:numCache>
                      <c:formatCode>0.00</c:formatCode>
                      <c:ptCount val="4"/>
                      <c:pt idx="0">
                        <c:v>9.008652170193475</c:v>
                      </c:pt>
                      <c:pt idx="1">
                        <c:v>12.083774566666666</c:v>
                      </c:pt>
                      <c:pt idx="2">
                        <c:v>34.110055080327967</c:v>
                      </c:pt>
                      <c:pt idx="3">
                        <c:v>33.216913500000004</c:v>
                      </c:pt>
                    </c:numCache>
                  </c:numRef>
                </c:val>
                <c:extLst>
                  <c:ext uri="{02D57815-91ED-43cb-92C2-25804820EDAC}">
                    <c15:datalabelsRange>
                      <c15:f>('graficos simples'!$M$8,'graficos simples'!$M$14,'graficos simples'!$M$11,'graficos simples'!$M$17)</c15:f>
                      <c15:dlblRangeCache>
                        <c:ptCount val="4"/>
                        <c:pt idx="0">
                          <c:v>a</c:v>
                        </c:pt>
                        <c:pt idx="1">
                          <c:v>b</c:v>
                        </c:pt>
                        <c:pt idx="2">
                          <c:v>d</c:v>
                        </c:pt>
                        <c:pt idx="3">
                          <c:v>c</c:v>
                        </c:pt>
                      </c15:dlblRangeCache>
                    </c15:datalabelsRange>
                  </c:ext>
                  <c:ext xmlns:c16="http://schemas.microsoft.com/office/drawing/2014/chart" uri="{C3380CC4-5D6E-409C-BE32-E72D297353CC}">
                    <c16:uniqueId val="{00000009-F61A-4A03-86FC-5F55F03156F4}"/>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Water (g)/Sample (g)</a:t>
                </a:r>
              </a:p>
            </c:rich>
          </c:tx>
          <c:layout>
            <c:manualLayout>
              <c:xMode val="edge"/>
              <c:yMode val="edge"/>
              <c:x val="9.9199659008307826E-3"/>
              <c:y val="0"/>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7662342110571122"/>
          <c:y val="7.3522707071974572E-2"/>
          <c:w val="0.77613926940639255"/>
          <c:h val="0.58324967845154818"/>
        </c:manualLayout>
      </c:layout>
      <c:barChart>
        <c:barDir val="col"/>
        <c:grouping val="clustered"/>
        <c:varyColors val="0"/>
        <c:ser>
          <c:idx val="0"/>
          <c:order val="0"/>
          <c:tx>
            <c:strRef>
              <c:f>'graficos simples'!$H$4</c:f>
              <c:strCache>
                <c:ptCount val="1"/>
                <c:pt idx="0">
                  <c:v>Sweling capacity</c:v>
                </c:pt>
              </c:strCache>
            </c:strRef>
          </c:tx>
          <c:spPr>
            <a:solidFill>
              <a:schemeClr val="dk1">
                <a:tint val="88500"/>
              </a:schemeClr>
            </a:solidFill>
            <a:ln>
              <a:noFill/>
            </a:ln>
            <a:effectLst/>
          </c:spPr>
          <c:invertIfNegative val="0"/>
          <c:dLbls>
            <c:dLbl>
              <c:idx val="0"/>
              <c:layout/>
              <c:tx>
                <c:rich>
                  <a:bodyPr/>
                  <a:lstStyle/>
                  <a:p>
                    <a:fld id="{0CC5F7AE-C211-42D3-8B9C-39F69E5C5577}" type="CELLRANGE">
                      <a:rPr lang="en-US"/>
                      <a:pPr/>
                      <a:t>[CELLRANGE]</a:t>
                    </a:fld>
                    <a:r>
                      <a:rPr lang="en-US" baseline="0"/>
                      <a:t>; </a:t>
                    </a:r>
                    <a:fld id="{F5A398EF-5E5D-4DA4-A804-927F753249BF}"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6DC1-4D60-BBF9-F0BBE8ACA482}"/>
                </c:ext>
              </c:extLst>
            </c:dLbl>
            <c:dLbl>
              <c:idx val="1"/>
              <c:layout/>
              <c:tx>
                <c:rich>
                  <a:bodyPr/>
                  <a:lstStyle/>
                  <a:p>
                    <a:fld id="{622FC2E0-1D66-448E-A33F-0CB781FC05B1}" type="CELLRANGE">
                      <a:rPr lang="en-US"/>
                      <a:pPr/>
                      <a:t>[CELLRANGE]</a:t>
                    </a:fld>
                    <a:r>
                      <a:rPr lang="en-US" baseline="0"/>
                      <a:t>; </a:t>
                    </a:r>
                    <a:fld id="{E3A2458A-908E-458A-8149-E96F5BF46B96}"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DC1-4D60-BBF9-F0BBE8ACA482}"/>
                </c:ext>
              </c:extLst>
            </c:dLbl>
            <c:dLbl>
              <c:idx val="2"/>
              <c:layout/>
              <c:tx>
                <c:rich>
                  <a:bodyPr/>
                  <a:lstStyle/>
                  <a:p>
                    <a:fld id="{CAD2F8DF-2FD5-48EF-A042-9A338B65DE33}" type="CELLRANGE">
                      <a:rPr lang="en-US"/>
                      <a:pPr/>
                      <a:t>[CELLRANGE]</a:t>
                    </a:fld>
                    <a:r>
                      <a:rPr lang="en-US" baseline="0"/>
                      <a:t>; </a:t>
                    </a:r>
                    <a:fld id="{A3E6460B-5C4F-44C7-A443-1BE55E609843}"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DC1-4D60-BBF9-F0BBE8ACA482}"/>
                </c:ext>
              </c:extLst>
            </c:dLbl>
            <c:dLbl>
              <c:idx val="3"/>
              <c:layout/>
              <c:tx>
                <c:rich>
                  <a:bodyPr/>
                  <a:lstStyle/>
                  <a:p>
                    <a:fld id="{457CC2AD-C300-4082-A3F2-0C971A79460F}" type="CELLRANGE">
                      <a:rPr lang="en-US"/>
                      <a:pPr/>
                      <a:t>[CELLRANGE]</a:t>
                    </a:fld>
                    <a:r>
                      <a:rPr lang="en-US" baseline="0"/>
                      <a:t>; </a:t>
                    </a:r>
                    <a:fld id="{90E24D74-0771-4EDF-BE2F-5B34B01FEEC3}"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DC1-4D60-BBF9-F0BBE8ACA482}"/>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simples'!$I$8,'graficos simples'!$I$14,'graficos simples'!$I$11,'graficos simples'!$I$17)</c:f>
              <c:numCache>
                <c:formatCode>0.00</c:formatCode>
                <c:ptCount val="4"/>
                <c:pt idx="0">
                  <c:v>4.8272665701845616</c:v>
                </c:pt>
                <c:pt idx="1">
                  <c:v>3.3268683777472035</c:v>
                </c:pt>
                <c:pt idx="2">
                  <c:v>6.5083340800521512</c:v>
                </c:pt>
                <c:pt idx="3">
                  <c:v>6.9356133950570529</c:v>
                </c:pt>
              </c:numCache>
            </c:numRef>
          </c:val>
          <c:extLst>
            <c:ext xmlns:c15="http://schemas.microsoft.com/office/drawing/2012/chart" uri="{02D57815-91ED-43cb-92C2-25804820EDAC}">
              <c15:datalabelsRange>
                <c15:f>('graficos simples'!$J$8,'graficos simples'!$J$14,'graficos simples'!$J$11,'graficos simples'!$J$17)</c15:f>
                <c15:dlblRangeCache>
                  <c:ptCount val="4"/>
                  <c:pt idx="0">
                    <c:v>b</c:v>
                  </c:pt>
                  <c:pt idx="1">
                    <c:v>a</c:v>
                  </c:pt>
                  <c:pt idx="2">
                    <c:v>c</c:v>
                  </c:pt>
                  <c:pt idx="3">
                    <c:v>c</c:v>
                  </c:pt>
                </c15:dlblRangeCache>
              </c15:datalabelsRange>
            </c:ext>
            <c:ext xmlns:c16="http://schemas.microsoft.com/office/drawing/2014/chart" uri="{C3380CC4-5D6E-409C-BE32-E72D297353CC}">
              <c16:uniqueId val="{00000004-6DC1-4D60-BBF9-F0BBE8ACA482}"/>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1"/>
                <c:order val="1"/>
                <c:tx>
                  <c:strRef>
                    <c:extLst>
                      <c:ext uri="{02D57815-91ED-43cb-92C2-25804820EDAC}">
                        <c15:formulaRef>
                          <c15:sqref>'graficos simples'!$E$4</c15:sqref>
                        </c15:formulaRef>
                      </c:ext>
                    </c:extLst>
                    <c:strCache>
                      <c:ptCount val="1"/>
                      <c:pt idx="0">
                        <c:v>Oil holding capacity</c:v>
                      </c:pt>
                    </c:strCache>
                  </c:strRef>
                </c:tx>
                <c:spPr>
                  <a:solidFill>
                    <a:schemeClr val="dk1">
                      <a:tint val="55000"/>
                    </a:schemeClr>
                  </a:solidFill>
                  <a:ln>
                    <a:noFill/>
                  </a:ln>
                  <a:effectLst/>
                </c:spPr>
                <c:invertIfNegative val="0"/>
                <c:dLbls>
                  <c:dLbl>
                    <c:idx val="0"/>
                    <c:tx>
                      <c:rich>
                        <a:bodyPr/>
                        <a:lstStyle/>
                        <a:p>
                          <a:fld id="{066A905B-EC9C-475E-A4AF-86EFBF1CD54B}"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6DC1-4D60-BBF9-F0BBE8ACA482}"/>
                      </c:ext>
                    </c:extLst>
                  </c:dLbl>
                  <c:dLbl>
                    <c:idx val="1"/>
                    <c:tx>
                      <c:rich>
                        <a:bodyPr/>
                        <a:lstStyle/>
                        <a:p>
                          <a:fld id="{8F3F3CD4-8A47-46EA-AA72-3E6DF5E184A1}"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6DC1-4D60-BBF9-F0BBE8ACA482}"/>
                      </c:ext>
                    </c:extLst>
                  </c:dLbl>
                  <c:dLbl>
                    <c:idx val="2"/>
                    <c:tx>
                      <c:rich>
                        <a:bodyPr/>
                        <a:lstStyle/>
                        <a:p>
                          <a:fld id="{0E8B74EE-DC8D-4639-A193-E72B7FB776AB}"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6DC1-4D60-BBF9-F0BBE8ACA482}"/>
                      </c:ext>
                    </c:extLst>
                  </c:dLbl>
                  <c:dLbl>
                    <c:idx val="3"/>
                    <c:tx>
                      <c:rich>
                        <a:bodyPr/>
                        <a:lstStyle/>
                        <a:p>
                          <a:fld id="{954B5810-6C31-42BE-A746-AD74594BF3D5}"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6DC1-4D60-BBF9-F0BBE8ACA482}"/>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simples'!$F$8,'graficos simples'!$F$14,'graficos simples'!$F$11,'graficos simples'!$F$17)</c15:sqref>
                        </c15:formulaRef>
                      </c:ext>
                    </c:extLst>
                    <c:numCache>
                      <c:formatCode>0.00</c:formatCode>
                      <c:ptCount val="4"/>
                      <c:pt idx="0">
                        <c:v>0.78224677791768948</c:v>
                      </c:pt>
                      <c:pt idx="1">
                        <c:v>0.99939739366666658</c:v>
                      </c:pt>
                      <c:pt idx="2">
                        <c:v>0.90892129289236223</c:v>
                      </c:pt>
                      <c:pt idx="3">
                        <c:v>1.0271039550000001</c:v>
                      </c:pt>
                    </c:numCache>
                  </c:numRef>
                </c:val>
                <c:extLst>
                  <c:ext uri="{02D57815-91ED-43cb-92C2-25804820EDAC}">
                    <c15:datalabelsRange>
                      <c15:f>('graficos simples'!$G$8,'graficos simples'!$G$14,'graficos simples'!$G$11,'graficos simples'!$G$17)</c15:f>
                      <c15:dlblRangeCache>
                        <c:ptCount val="4"/>
                        <c:pt idx="0">
                          <c:v>a</c:v>
                        </c:pt>
                        <c:pt idx="1">
                          <c:v>c</c:v>
                        </c:pt>
                        <c:pt idx="2">
                          <c:v>b</c:v>
                        </c:pt>
                        <c:pt idx="3">
                          <c:v>c</c:v>
                        </c:pt>
                      </c15:dlblRangeCache>
                    </c15:datalabelsRange>
                  </c:ext>
                  <c:ext xmlns:c16="http://schemas.microsoft.com/office/drawing/2014/chart" uri="{C3380CC4-5D6E-409C-BE32-E72D297353CC}">
                    <c16:uniqueId val="{00000009-6DC1-4D60-BBF9-F0BBE8ACA482}"/>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 Sample (mL)/Sample (g)</a:t>
                </a:r>
              </a:p>
            </c:rich>
          </c:tx>
          <c:layout>
            <c:manualLayout>
              <c:xMode val="edge"/>
              <c:yMode val="edge"/>
              <c:x val="0"/>
              <c:y val="0"/>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4759758464206"/>
          <c:y val="0.1021355617455896"/>
          <c:w val="0.80158648622166717"/>
          <c:h val="0.58505033667448947"/>
        </c:manualLayout>
      </c:layout>
      <c:barChart>
        <c:barDir val="col"/>
        <c:grouping val="clustered"/>
        <c:varyColors val="0"/>
        <c:ser>
          <c:idx val="1"/>
          <c:order val="1"/>
          <c:tx>
            <c:strRef>
              <c:f>'graficos simples'!$E$4</c:f>
              <c:strCache>
                <c:ptCount val="1"/>
                <c:pt idx="0">
                  <c:v>Oil holding capacity</c:v>
                </c:pt>
              </c:strCache>
            </c:strRef>
          </c:tx>
          <c:spPr>
            <a:solidFill>
              <a:schemeClr val="accent5"/>
            </a:solidFill>
            <a:ln>
              <a:noFill/>
            </a:ln>
            <a:effectLst/>
          </c:spPr>
          <c:invertIfNegative val="0"/>
          <c:dLbls>
            <c:dLbl>
              <c:idx val="0"/>
              <c:layout/>
              <c:tx>
                <c:rich>
                  <a:bodyPr/>
                  <a:lstStyle/>
                  <a:p>
                    <a:fld id="{C6E86CF4-3228-4C27-9191-D26B62EF096F}" type="CELLRANGE">
                      <a:rPr lang="en-US"/>
                      <a:pPr/>
                      <a:t>[CELLRANGE]</a:t>
                    </a:fld>
                    <a:r>
                      <a:rPr lang="en-US" baseline="0"/>
                      <a:t>; </a:t>
                    </a:r>
                    <a:fld id="{D660CF12-840B-47EF-A9A0-F66351CB50FE}"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B393-4027-9373-7C008F99FA76}"/>
                </c:ext>
              </c:extLst>
            </c:dLbl>
            <c:dLbl>
              <c:idx val="1"/>
              <c:layout/>
              <c:tx>
                <c:rich>
                  <a:bodyPr/>
                  <a:lstStyle/>
                  <a:p>
                    <a:fld id="{975370DB-F269-49C9-8249-A2720B35A1C9}" type="CELLRANGE">
                      <a:rPr lang="en-US"/>
                      <a:pPr/>
                      <a:t>[CELLRANGE]</a:t>
                    </a:fld>
                    <a:r>
                      <a:rPr lang="en-US" baseline="0"/>
                      <a:t>; </a:t>
                    </a:r>
                    <a:fld id="{636A2340-954B-4BEF-AD99-0DA331EA1366}"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393-4027-9373-7C008F99FA76}"/>
                </c:ext>
              </c:extLst>
            </c:dLbl>
            <c:dLbl>
              <c:idx val="2"/>
              <c:layout/>
              <c:tx>
                <c:rich>
                  <a:bodyPr/>
                  <a:lstStyle/>
                  <a:p>
                    <a:fld id="{1DE9B032-C6A9-42AE-BF36-EC8F3C2D7CC5}" type="CELLRANGE">
                      <a:rPr lang="en-US"/>
                      <a:pPr/>
                      <a:t>[CELLRANGE]</a:t>
                    </a:fld>
                    <a:r>
                      <a:rPr lang="en-US" baseline="0"/>
                      <a:t>; </a:t>
                    </a:r>
                    <a:fld id="{BC21B3ED-6C66-4673-AA53-DC343604AFD7}"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B393-4027-9373-7C008F99FA76}"/>
                </c:ext>
              </c:extLst>
            </c:dLbl>
            <c:dLbl>
              <c:idx val="3"/>
              <c:layout/>
              <c:tx>
                <c:rich>
                  <a:bodyPr/>
                  <a:lstStyle/>
                  <a:p>
                    <a:fld id="{C5C86726-C1C5-4419-95FB-8BF3840E0D69}" type="CELLRANGE">
                      <a:rPr lang="en-US"/>
                      <a:pPr/>
                      <a:t>[CELLRANGE]</a:t>
                    </a:fld>
                    <a:r>
                      <a:rPr lang="en-US" baseline="0"/>
                      <a:t>; </a:t>
                    </a:r>
                    <a:fld id="{BBDFA9A2-8EF4-4884-A395-63BB2EDC96AA}"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393-4027-9373-7C008F99FA76}"/>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simples'!$F$8,'graficos simples'!$F$14,'graficos simples'!$F$11,'graficos simples'!$F$17)</c:f>
              <c:numCache>
                <c:formatCode>0.00</c:formatCode>
                <c:ptCount val="4"/>
                <c:pt idx="0">
                  <c:v>0.78224677791768948</c:v>
                </c:pt>
                <c:pt idx="1">
                  <c:v>0.99939739366666658</c:v>
                </c:pt>
                <c:pt idx="2">
                  <c:v>0.90892129289236223</c:v>
                </c:pt>
                <c:pt idx="3">
                  <c:v>1.0271039550000001</c:v>
                </c:pt>
              </c:numCache>
            </c:numRef>
          </c:val>
          <c:extLst>
            <c:ext xmlns:c15="http://schemas.microsoft.com/office/drawing/2012/chart" uri="{02D57815-91ED-43cb-92C2-25804820EDAC}">
              <c15:datalabelsRange>
                <c15:f>('graficos simples'!$G$8,'graficos simples'!$G$14,'graficos simples'!$G$11,'graficos simples'!$G$17)</c15:f>
                <c15:dlblRangeCache>
                  <c:ptCount val="4"/>
                  <c:pt idx="0">
                    <c:v>a</c:v>
                  </c:pt>
                  <c:pt idx="1">
                    <c:v>c</c:v>
                  </c:pt>
                  <c:pt idx="2">
                    <c:v>b</c:v>
                  </c:pt>
                  <c:pt idx="3">
                    <c:v>c</c:v>
                  </c:pt>
                </c15:dlblRangeCache>
              </c15:datalabelsRange>
            </c:ext>
            <c:ext xmlns:c16="http://schemas.microsoft.com/office/drawing/2014/chart" uri="{C3380CC4-5D6E-409C-BE32-E72D297353CC}">
              <c16:uniqueId val="{00000004-B393-4027-9373-7C008F99FA76}"/>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0"/>
                <c:order val="0"/>
                <c:tx>
                  <c:strRef>
                    <c:extLst>
                      <c:ext uri="{02D57815-91ED-43cb-92C2-25804820EDAC}">
                        <c15:formulaRef>
                          <c15:sqref>'graficos simples'!$H$4</c15:sqref>
                        </c15:formulaRef>
                      </c:ext>
                    </c:extLst>
                    <c:strCache>
                      <c:ptCount val="1"/>
                      <c:pt idx="0">
                        <c:v>Sweling capacity</c:v>
                      </c:pt>
                    </c:strCache>
                  </c:strRef>
                </c:tx>
                <c:spPr>
                  <a:solidFill>
                    <a:schemeClr val="accent6"/>
                  </a:solidFill>
                  <a:ln>
                    <a:noFill/>
                  </a:ln>
                  <a:effectLst/>
                </c:spPr>
                <c:invertIfNegative val="0"/>
                <c:dLbls>
                  <c:dLbl>
                    <c:idx val="0"/>
                    <c:tx>
                      <c:rich>
                        <a:bodyPr/>
                        <a:lstStyle/>
                        <a:p>
                          <a:fld id="{78E6D60A-EF35-4D99-8338-19B10B90224A}"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B393-4027-9373-7C008F99FA76}"/>
                      </c:ext>
                    </c:extLst>
                  </c:dLbl>
                  <c:dLbl>
                    <c:idx val="1"/>
                    <c:tx>
                      <c:rich>
                        <a:bodyPr/>
                        <a:lstStyle/>
                        <a:p>
                          <a:fld id="{8A94C2CD-77C3-45A1-B82C-50D2D073E1B1}"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B393-4027-9373-7C008F99FA76}"/>
                      </c:ext>
                    </c:extLst>
                  </c:dLbl>
                  <c:dLbl>
                    <c:idx val="2"/>
                    <c:tx>
                      <c:rich>
                        <a:bodyPr/>
                        <a:lstStyle/>
                        <a:p>
                          <a:fld id="{9E81445D-8350-4FBF-B3FF-7D53092DEAE8}"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B393-4027-9373-7C008F99FA76}"/>
                      </c:ext>
                    </c:extLst>
                  </c:dLbl>
                  <c:dLbl>
                    <c:idx val="3"/>
                    <c:tx>
                      <c:rich>
                        <a:bodyPr/>
                        <a:lstStyle/>
                        <a:p>
                          <a:fld id="{CD1D2278-FD19-4F8C-BADD-D3C07BA6F79D}"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B393-4027-9373-7C008F99FA76}"/>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pPr xmlns:c15="http://schemas.microsoft.com/office/drawing/2012/chart">
                        <a:prstGeom prst="rect">
                          <a:avLst/>
                        </a:prstGeom>
                        <a:noFill/>
                        <a:ln>
                          <a:noFill/>
                        </a:ln>
                      </c15:spPr>
                      <c15:showDataLabelsRange val="1"/>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simples'!$I$8,'graficos simples'!$I$14,'graficos simples'!$I$11,'graficos simples'!$I$17)</c15:sqref>
                        </c15:formulaRef>
                      </c:ext>
                    </c:extLst>
                    <c:numCache>
                      <c:formatCode>0.00</c:formatCode>
                      <c:ptCount val="4"/>
                      <c:pt idx="0">
                        <c:v>4.8272665701845616</c:v>
                      </c:pt>
                      <c:pt idx="1">
                        <c:v>3.3268683777472035</c:v>
                      </c:pt>
                      <c:pt idx="2">
                        <c:v>6.5083340800521512</c:v>
                      </c:pt>
                      <c:pt idx="3">
                        <c:v>6.9356133950570529</c:v>
                      </c:pt>
                    </c:numCache>
                  </c:numRef>
                </c:val>
                <c:extLst>
                  <c:ext uri="{02D57815-91ED-43cb-92C2-25804820EDAC}">
                    <c15:datalabelsRange>
                      <c15:f>('graficos simples'!$J$8,'graficos simples'!$J$14,'graficos simples'!$J$11,'graficos simples'!$J$17)</c15:f>
                      <c15:dlblRangeCache>
                        <c:ptCount val="4"/>
                        <c:pt idx="0">
                          <c:v>b</c:v>
                        </c:pt>
                        <c:pt idx="1">
                          <c:v>a</c:v>
                        </c:pt>
                        <c:pt idx="2">
                          <c:v>c</c:v>
                        </c:pt>
                        <c:pt idx="3">
                          <c:v>c</c:v>
                        </c:pt>
                      </c15:dlblRangeCache>
                    </c15:datalabelsRange>
                  </c:ext>
                  <c:ext xmlns:c16="http://schemas.microsoft.com/office/drawing/2014/chart" uri="{C3380CC4-5D6E-409C-BE32-E72D297353CC}">
                    <c16:uniqueId val="{00000009-B393-4027-9373-7C008F99FA76}"/>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max val="1.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Oil (g)/Sample (g)</a:t>
                </a:r>
              </a:p>
            </c:rich>
          </c:tx>
          <c:layout>
            <c:manualLayout>
              <c:xMode val="edge"/>
              <c:yMode val="edge"/>
              <c:x val="1.9333011116481391E-2"/>
              <c:y val="9.2850510677808723E-2"/>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6863449504307604"/>
          <c:y val="7.3816797900262465E-2"/>
          <c:w val="0.78435388152227803"/>
          <c:h val="0.58824934383202099"/>
        </c:manualLayout>
      </c:layout>
      <c:barChart>
        <c:barDir val="col"/>
        <c:grouping val="clustered"/>
        <c:varyColors val="0"/>
        <c:ser>
          <c:idx val="1"/>
          <c:order val="1"/>
          <c:tx>
            <c:strRef>
              <c:f>'graficos simples'!$T$4</c:f>
              <c:strCache>
                <c:ptCount val="1"/>
                <c:pt idx="0">
                  <c:v>Emulsion capacity</c:v>
                </c:pt>
              </c:strCache>
            </c:strRef>
          </c:tx>
          <c:spPr>
            <a:solidFill>
              <a:srgbClr val="0070C0"/>
            </a:solidFill>
            <a:ln>
              <a:noFill/>
            </a:ln>
            <a:effectLst/>
          </c:spPr>
          <c:invertIfNegative val="0"/>
          <c:dLbls>
            <c:dLbl>
              <c:idx val="0"/>
              <c:layout/>
              <c:tx>
                <c:rich>
                  <a:bodyPr/>
                  <a:lstStyle/>
                  <a:p>
                    <a:fld id="{1CD574CD-07E4-490E-B951-7B486FFB682D}" type="CELLRANGE">
                      <a:rPr lang="en-US"/>
                      <a:pPr/>
                      <a:t>[CELLRANGE]</a:t>
                    </a:fld>
                    <a:endParaRPr lang="es-E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21C6-432B-AD3F-C16328E7ED31}"/>
                </c:ext>
              </c:extLst>
            </c:dLbl>
            <c:dLbl>
              <c:idx val="1"/>
              <c:layout/>
              <c:tx>
                <c:rich>
                  <a:bodyPr/>
                  <a:lstStyle/>
                  <a:p>
                    <a:fld id="{C8FC74AC-853C-4888-A0A0-6C3548EB9E80}" type="CELLRANGE">
                      <a:rPr lang="en-US"/>
                      <a:pPr/>
                      <a:t>[CELLRANGE]</a:t>
                    </a:fld>
                    <a:r>
                      <a:rPr lang="en-US" baseline="0"/>
                      <a:t>; </a:t>
                    </a:r>
                    <a:fld id="{2ED953CC-4730-4DF3-B858-C985EB688B53}"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21C6-432B-AD3F-C16328E7ED31}"/>
                </c:ext>
              </c:extLst>
            </c:dLbl>
            <c:dLbl>
              <c:idx val="2"/>
              <c:layout/>
              <c:tx>
                <c:rich>
                  <a:bodyPr/>
                  <a:lstStyle/>
                  <a:p>
                    <a:fld id="{55304250-E039-4AD5-A9CD-0FB9C89E89BF}" type="CELLRANGE">
                      <a:rPr lang="en-US"/>
                      <a:pPr/>
                      <a:t>[CELLRANGE]</a:t>
                    </a:fld>
                    <a:r>
                      <a:rPr lang="en-US" baseline="0"/>
                      <a:t>; </a:t>
                    </a:r>
                    <a:fld id="{7A75677E-C2BA-4616-A715-3DBCE683530D}"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21C6-432B-AD3F-C16328E7ED31}"/>
                </c:ext>
              </c:extLst>
            </c:dLbl>
            <c:dLbl>
              <c:idx val="3"/>
              <c:layout/>
              <c:tx>
                <c:rich>
                  <a:bodyPr/>
                  <a:lstStyle/>
                  <a:p>
                    <a:fld id="{B4C79B36-9F60-4CB1-AF74-6B5A1B5409D2}" type="CELLRANGE">
                      <a:rPr lang="en-US"/>
                      <a:pPr/>
                      <a:t>[CELLRANGE]</a:t>
                    </a:fld>
                    <a:r>
                      <a:rPr lang="en-US" baseline="0"/>
                      <a:t>; </a:t>
                    </a:r>
                    <a:fld id="{9A499AE9-D222-49B2-8E36-9A881D336470}"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1C6-432B-AD3F-C16328E7ED31}"/>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0"/>
              </c:ext>
            </c:extLst>
          </c:dLbls>
          <c:errBars>
            <c:errBarType val="both"/>
            <c:errValType val="percentage"/>
            <c:noEndCap val="0"/>
            <c:val val="5"/>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simples'!$U$8,'graficos simples'!$U$14,'graficos simples'!$U$11,'graficos simples'!$U$17)</c:f>
              <c:numCache>
                <c:formatCode>0.00</c:formatCode>
                <c:ptCount val="4"/>
                <c:pt idx="0">
                  <c:v>139.44597073645255</c:v>
                </c:pt>
                <c:pt idx="1">
                  <c:v>76.944433364420718</c:v>
                </c:pt>
                <c:pt idx="2">
                  <c:v>71.307483860476921</c:v>
                </c:pt>
                <c:pt idx="3">
                  <c:v>59.529505931807051</c:v>
                </c:pt>
              </c:numCache>
            </c:numRef>
          </c:val>
          <c:extLst>
            <c:ext xmlns:c15="http://schemas.microsoft.com/office/drawing/2012/chart" uri="{02D57815-91ED-43cb-92C2-25804820EDAC}">
              <c15:datalabelsRange>
                <c15:f>('graficos simples'!$V$8,'graficos simples'!$V$14,'graficos simples'!$V$11,'graficos simples'!$V$17)</c15:f>
                <c15:dlblRangeCache>
                  <c:ptCount val="4"/>
                  <c:pt idx="0">
                    <c:v>c</c:v>
                  </c:pt>
                  <c:pt idx="1">
                    <c:v>b</c:v>
                  </c:pt>
                  <c:pt idx="2">
                    <c:v>b</c:v>
                  </c:pt>
                  <c:pt idx="3">
                    <c:v>a</c:v>
                  </c:pt>
                </c15:dlblRangeCache>
              </c15:datalabelsRange>
            </c:ext>
            <c:ext xmlns:c16="http://schemas.microsoft.com/office/drawing/2014/chart" uri="{C3380CC4-5D6E-409C-BE32-E72D297353CC}">
              <c16:uniqueId val="{00000004-21C6-432B-AD3F-C16328E7ED31}"/>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0"/>
                <c:order val="0"/>
                <c:tx>
                  <c:strRef>
                    <c:extLst>
                      <c:ext uri="{02D57815-91ED-43cb-92C2-25804820EDAC}">
                        <c15:formulaRef>
                          <c15:sqref>'graficos simples'!$N$4</c15:sqref>
                        </c15:formulaRef>
                      </c:ext>
                    </c:extLst>
                    <c:strCache>
                      <c:ptCount val="1"/>
                      <c:pt idx="0">
                        <c:v>Foam capacity (%) </c:v>
                      </c:pt>
                    </c:strCache>
                  </c:strRef>
                </c:tx>
                <c:spPr>
                  <a:solidFill>
                    <a:schemeClr val="dk1">
                      <a:tint val="88500"/>
                    </a:schemeClr>
                  </a:solidFill>
                  <a:ln>
                    <a:noFill/>
                  </a:ln>
                  <a:effectLst/>
                </c:spPr>
                <c:invertIfNegative val="0"/>
                <c:dLbls>
                  <c:dLbl>
                    <c:idx val="0"/>
                    <c:tx>
                      <c:rich>
                        <a:bodyPr/>
                        <a:lstStyle/>
                        <a:p>
                          <a:fld id="{C98C414A-6699-4E0F-AA43-47B9FA06D56E}"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21C6-432B-AD3F-C16328E7ED31}"/>
                      </c:ext>
                    </c:extLst>
                  </c:dLbl>
                  <c:dLbl>
                    <c:idx val="1"/>
                    <c:tx>
                      <c:rich>
                        <a:bodyPr/>
                        <a:lstStyle/>
                        <a:p>
                          <a:fld id="{A380E9A3-6844-4A51-89A1-522A3665FBB6}"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21C6-432B-AD3F-C16328E7ED31}"/>
                      </c:ext>
                    </c:extLst>
                  </c:dLbl>
                  <c:dLbl>
                    <c:idx val="2"/>
                    <c:tx>
                      <c:rich>
                        <a:bodyPr/>
                        <a:lstStyle/>
                        <a:p>
                          <a:fld id="{451B2D4B-4FB7-4013-AB56-7E6938823855}"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21C6-432B-AD3F-C16328E7ED31}"/>
                      </c:ext>
                    </c:extLst>
                  </c:dLbl>
                  <c:dLbl>
                    <c:idx val="3"/>
                    <c:tx>
                      <c:rich>
                        <a:bodyPr/>
                        <a:lstStyle/>
                        <a:p>
                          <a:fld id="{2C2E8DFC-08E4-46D8-A4FC-D50D3B840096}"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21C6-432B-AD3F-C16328E7ED31}"/>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simples'!$O$8,'graficos simples'!$O$14,'graficos simples'!$O$11,'graficos simples'!$O$17)</c15:sqref>
                        </c15:formulaRef>
                      </c:ext>
                    </c:extLst>
                    <c:numCache>
                      <c:formatCode>0.00</c:formatCode>
                      <c:ptCount val="4"/>
                      <c:pt idx="0">
                        <c:v>6.666666666666667</c:v>
                      </c:pt>
                      <c:pt idx="1">
                        <c:v>16.6666667</c:v>
                      </c:pt>
                      <c:pt idx="2">
                        <c:v>8.8888888888888911</c:v>
                      </c:pt>
                      <c:pt idx="3">
                        <c:v>8.3333332999999996</c:v>
                      </c:pt>
                    </c:numCache>
                  </c:numRef>
                </c:val>
                <c:extLst>
                  <c:ext uri="{02D57815-91ED-43cb-92C2-25804820EDAC}">
                    <c15:datalabelsRange>
                      <c15:f>('graficos simples'!$P$8,'graficos simples'!$P$14,'graficos simples'!$P$11,'graficos simples'!$P$17)</c15:f>
                      <c15:dlblRangeCache>
                        <c:ptCount val="4"/>
                        <c:pt idx="0">
                          <c:v>a</c:v>
                        </c:pt>
                        <c:pt idx="1">
                          <c:v>c</c:v>
                        </c:pt>
                        <c:pt idx="2">
                          <c:v>b</c:v>
                        </c:pt>
                        <c:pt idx="3">
                          <c:v>ab</c:v>
                        </c:pt>
                      </c15:dlblRangeCache>
                    </c15:datalabelsRange>
                  </c:ext>
                  <c:ext xmlns:c16="http://schemas.microsoft.com/office/drawing/2014/chart" uri="{C3380CC4-5D6E-409C-BE32-E72D297353CC}">
                    <c16:uniqueId val="{00000009-21C6-432B-AD3F-C16328E7ED31}"/>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max val="1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Oil emulsified (mL)/Sample (g)</a:t>
                </a:r>
              </a:p>
            </c:rich>
          </c:tx>
          <c:layout>
            <c:manualLayout>
              <c:xMode val="edge"/>
              <c:yMode val="edge"/>
              <c:x val="0"/>
              <c:y val="0"/>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453828728368756"/>
          <c:y val="7.3333333333333334E-2"/>
          <c:w val="0.83845319695637999"/>
          <c:h val="0.58873280839895015"/>
        </c:manualLayout>
      </c:layout>
      <c:barChart>
        <c:barDir val="col"/>
        <c:grouping val="clustered"/>
        <c:varyColors val="0"/>
        <c:ser>
          <c:idx val="0"/>
          <c:order val="0"/>
          <c:tx>
            <c:strRef>
              <c:f>'graficos simples'!$Z$4</c:f>
              <c:strCache>
                <c:ptCount val="1"/>
                <c:pt idx="0">
                  <c:v>Emulsion stability 24h (mL of water released)</c:v>
                </c:pt>
              </c:strCache>
            </c:strRef>
          </c:tx>
          <c:spPr>
            <a:solidFill>
              <a:srgbClr val="7030A0"/>
            </a:solidFill>
            <a:ln>
              <a:noFill/>
            </a:ln>
            <a:effectLst/>
          </c:spPr>
          <c:invertIfNegative val="0"/>
          <c:dLbls>
            <c:dLbl>
              <c:idx val="0"/>
              <c:layout/>
              <c:tx>
                <c:rich>
                  <a:bodyPr/>
                  <a:lstStyle/>
                  <a:p>
                    <a:fld id="{820F8968-81A9-4909-84AF-9D1637E35E84}" type="CELLRANGE">
                      <a:rPr lang="en-US"/>
                      <a:pPr/>
                      <a:t>[CELLRANGE]</a:t>
                    </a:fld>
                    <a:r>
                      <a:rPr lang="en-US" baseline="0"/>
                      <a:t>; </a:t>
                    </a:r>
                    <a:fld id="{34F45492-3F5F-45A9-ADB1-D04F74ED9BA8}"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4124-4FE6-A2EB-106C636D9926}"/>
                </c:ext>
              </c:extLst>
            </c:dLbl>
            <c:dLbl>
              <c:idx val="1"/>
              <c:layout/>
              <c:tx>
                <c:rich>
                  <a:bodyPr/>
                  <a:lstStyle/>
                  <a:p>
                    <a:fld id="{72694BC8-F941-445A-9B19-86E334136401}" type="CELLRANGE">
                      <a:rPr lang="en-US"/>
                      <a:pPr/>
                      <a:t>[CELLRANGE]</a:t>
                    </a:fld>
                    <a:r>
                      <a:rPr lang="en-US" baseline="0"/>
                      <a:t>; </a:t>
                    </a:r>
                    <a:fld id="{94F4C989-9B32-4780-8008-6780362EF841}"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4124-4FE6-A2EB-106C636D9926}"/>
                </c:ext>
              </c:extLst>
            </c:dLbl>
            <c:dLbl>
              <c:idx val="2"/>
              <c:layout/>
              <c:tx>
                <c:rich>
                  <a:bodyPr/>
                  <a:lstStyle/>
                  <a:p>
                    <a:fld id="{B527C19C-7094-4DAA-9D14-910403E48AB3}" type="CELLRANGE">
                      <a:rPr lang="en-US"/>
                      <a:pPr/>
                      <a:t>[CELLRANGE]</a:t>
                    </a:fld>
                    <a:r>
                      <a:rPr lang="en-US" baseline="0"/>
                      <a:t>; </a:t>
                    </a:r>
                    <a:fld id="{74640731-D8ED-454E-B16A-088B56D32CD9}"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4124-4FE6-A2EB-106C636D9926}"/>
                </c:ext>
              </c:extLst>
            </c:dLbl>
            <c:dLbl>
              <c:idx val="3"/>
              <c:layout/>
              <c:tx>
                <c:rich>
                  <a:bodyPr/>
                  <a:lstStyle/>
                  <a:p>
                    <a:fld id="{54606167-70E3-4AAC-9DC0-A9DC6DF81B38}" type="CELLRANGE">
                      <a:rPr lang="en-US"/>
                      <a:pPr/>
                      <a:t>[CELLRANGE]</a:t>
                    </a:fld>
                    <a:r>
                      <a:rPr lang="en-US" baseline="0"/>
                      <a:t>; </a:t>
                    </a:r>
                    <a:fld id="{030D7C94-FD17-45EA-AD43-D7E4595CC93E}"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4124-4FE6-A2EB-106C636D9926}"/>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simples'!$AB$8,'graficos simples'!$AB$14,'graficos simples'!$AB$11,'graficos simples'!$AB$17)</c:f>
              <c:numCache>
                <c:formatCode>0.00</c:formatCode>
                <c:ptCount val="4"/>
                <c:pt idx="0">
                  <c:v>44</c:v>
                </c:pt>
                <c:pt idx="1">
                  <c:v>24</c:v>
                </c:pt>
                <c:pt idx="2">
                  <c:v>41.333333333333336</c:v>
                </c:pt>
                <c:pt idx="3">
                  <c:v>37.333333333333336</c:v>
                </c:pt>
              </c:numCache>
            </c:numRef>
          </c:val>
          <c:extLst>
            <c:ext xmlns:c15="http://schemas.microsoft.com/office/drawing/2012/chart" uri="{02D57815-91ED-43cb-92C2-25804820EDAC}">
              <c15:datalabelsRange>
                <c15:f>('graficos simples'!$AC$8,'graficos simples'!$AC$14,'graficos simples'!$AC$11,'graficos simples'!$AC$17)</c15:f>
                <c15:dlblRangeCache>
                  <c:ptCount val="4"/>
                  <c:pt idx="0">
                    <c:v>b</c:v>
                  </c:pt>
                  <c:pt idx="1">
                    <c:v>a</c:v>
                  </c:pt>
                  <c:pt idx="2">
                    <c:v>b</c:v>
                  </c:pt>
                  <c:pt idx="3">
                    <c:v>b</c:v>
                  </c:pt>
                </c15:dlblRangeCache>
              </c15:datalabelsRange>
            </c:ext>
            <c:ext xmlns:c16="http://schemas.microsoft.com/office/drawing/2014/chart" uri="{C3380CC4-5D6E-409C-BE32-E72D297353CC}">
              <c16:uniqueId val="{00000004-4124-4FE6-A2EB-106C636D9926}"/>
            </c:ext>
          </c:extLst>
        </c:ser>
        <c:dLbls>
          <c:dLblPos val="outEnd"/>
          <c:showLegendKey val="0"/>
          <c:showVal val="1"/>
          <c:showCatName val="0"/>
          <c:showSerName val="0"/>
          <c:showPercent val="0"/>
          <c:showBubbleSize val="0"/>
        </c:dLbls>
        <c:gapWidth val="444"/>
        <c:overlap val="-90"/>
        <c:axId val="664249568"/>
        <c:axId val="664249896"/>
        <c:extLst>
          <c:ext xmlns:c15="http://schemas.microsoft.com/office/drawing/2012/chart" uri="{02D57815-91ED-43cb-92C2-25804820EDAC}">
            <c15:filteredBarSeries>
              <c15:ser>
                <c:idx val="1"/>
                <c:order val="1"/>
                <c:tx>
                  <c:strRef>
                    <c:extLst>
                      <c:ext uri="{02D57815-91ED-43cb-92C2-25804820EDAC}">
                        <c15:formulaRef>
                          <c15:sqref>'graficos simples'!$AD$4</c15:sqref>
                        </c15:formulaRef>
                      </c:ext>
                    </c:extLst>
                    <c:strCache>
                      <c:ptCount val="1"/>
                      <c:pt idx="0">
                        <c:v>Emulsion stability 24h (mL of oil released)</c:v>
                      </c:pt>
                    </c:strCache>
                  </c:strRef>
                </c:tx>
                <c:spPr>
                  <a:solidFill>
                    <a:schemeClr val="dk1">
                      <a:tint val="55000"/>
                    </a:schemeClr>
                  </a:solidFill>
                  <a:ln>
                    <a:noFill/>
                  </a:ln>
                  <a:effectLst/>
                </c:spPr>
                <c:invertIfNegative val="0"/>
                <c:dLbls>
                  <c:dLbl>
                    <c:idx val="0"/>
                    <c:tx>
                      <c:rich>
                        <a:bodyPr/>
                        <a:lstStyle/>
                        <a:p>
                          <a:fld id="{F04C279A-0770-4175-85D2-B99E367585AF}"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4124-4FE6-A2EB-106C636D9926}"/>
                      </c:ext>
                    </c:extLst>
                  </c:dLbl>
                  <c:dLbl>
                    <c:idx val="1"/>
                    <c:tx>
                      <c:rich>
                        <a:bodyPr/>
                        <a:lstStyle/>
                        <a:p>
                          <a:fld id="{3BEFF341-E360-411D-B231-95EA20659896}"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4124-4FE6-A2EB-106C636D9926}"/>
                      </c:ext>
                    </c:extLst>
                  </c:dLbl>
                  <c:dLbl>
                    <c:idx val="2"/>
                    <c:tx>
                      <c:rich>
                        <a:bodyPr/>
                        <a:lstStyle/>
                        <a:p>
                          <a:fld id="{D4EF7986-4283-41A6-9DD7-B9FD8E3BE307}"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4124-4FE6-A2EB-106C636D9926}"/>
                      </c:ext>
                    </c:extLst>
                  </c:dLbl>
                  <c:dLbl>
                    <c:idx val="3"/>
                    <c:tx>
                      <c:rich>
                        <a:bodyPr/>
                        <a:lstStyle/>
                        <a:p>
                          <a:fld id="{6C5B956A-9C3A-464A-A1DD-749C46129C0C}"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4124-4FE6-A2EB-106C636D9926}"/>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simples'!$AE$8,'graficos simples'!$AE$14,'graficos simples'!$AE$11,'graficos simples'!$AE$17)</c15:sqref>
                        </c15:formulaRef>
                      </c:ext>
                    </c:extLst>
                    <c:numCache>
                      <c:formatCode>0.00</c:formatCode>
                      <c:ptCount val="4"/>
                      <c:pt idx="0">
                        <c:v>2.3333333333333335</c:v>
                      </c:pt>
                      <c:pt idx="1">
                        <c:v>0</c:v>
                      </c:pt>
                      <c:pt idx="2">
                        <c:v>0</c:v>
                      </c:pt>
                      <c:pt idx="3">
                        <c:v>0</c:v>
                      </c:pt>
                    </c:numCache>
                  </c:numRef>
                </c:val>
                <c:extLst>
                  <c:ext uri="{02D57815-91ED-43cb-92C2-25804820EDAC}">
                    <c15:datalabelsRange>
                      <c15:f>('graficos simples'!$AF$8,'graficos simples'!$AF$14,'graficos simples'!$AF$11,'graficos simples'!$AF$17)</c15:f>
                      <c15:dlblRangeCache>
                        <c:ptCount val="4"/>
                        <c:pt idx="0">
                          <c:v>b</c:v>
                        </c:pt>
                        <c:pt idx="1">
                          <c:v>a</c:v>
                        </c:pt>
                        <c:pt idx="2">
                          <c:v>a</c:v>
                        </c:pt>
                        <c:pt idx="3">
                          <c:v>a</c:v>
                        </c:pt>
                      </c15:dlblRangeCache>
                    </c15:datalabelsRange>
                  </c:ext>
                  <c:ext xmlns:c16="http://schemas.microsoft.com/office/drawing/2014/chart" uri="{C3380CC4-5D6E-409C-BE32-E72D297353CC}">
                    <c16:uniqueId val="{00000009-4124-4FE6-A2EB-106C636D992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'graficos simples'!$Q$4</c15:sqref>
                        </c15:formulaRef>
                      </c:ext>
                    </c:extLst>
                    <c:strCache>
                      <c:ptCount val="1"/>
                      <c:pt idx="0">
                        <c:v>Foam stability 30' (%)</c:v>
                      </c:pt>
                    </c:strCache>
                  </c:strRef>
                </c:tx>
                <c:spPr>
                  <a:solidFill>
                    <a:schemeClr val="dk1">
                      <a:tint val="75000"/>
                    </a:schemeClr>
                  </a:solidFill>
                  <a:ln>
                    <a:noFill/>
                  </a:ln>
                  <a:effectLst/>
                </c:spPr>
                <c:invertIfNegative val="0"/>
                <c:dLbls>
                  <c:dLbl>
                    <c:idx val="0"/>
                    <c:tx>
                      <c:rich>
                        <a:bodyPr/>
                        <a:lstStyle/>
                        <a:p>
                          <a:fld id="{E681A8D1-0B04-48AC-8348-C61F0CFCC32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124-4FE6-A2EB-106C636D9926}"/>
                      </c:ext>
                    </c:extLst>
                  </c:dLbl>
                  <c:dLbl>
                    <c:idx val="1"/>
                    <c:tx>
                      <c:rich>
                        <a:bodyPr/>
                        <a:lstStyle/>
                        <a:p>
                          <a:fld id="{4A0DED43-B6B2-4CBF-AD39-DA60DEB64F09}"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124-4FE6-A2EB-106C636D9926}"/>
                      </c:ext>
                    </c:extLst>
                  </c:dLbl>
                  <c:dLbl>
                    <c:idx val="2"/>
                    <c:tx>
                      <c:rich>
                        <a:bodyPr/>
                        <a:lstStyle/>
                        <a:p>
                          <a:fld id="{4E1ECB84-F57C-49D1-9D20-8076FA6A4D64}"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124-4FE6-A2EB-106C636D9926}"/>
                      </c:ext>
                    </c:extLst>
                  </c:dLbl>
                  <c:dLbl>
                    <c:idx val="3"/>
                    <c:tx>
                      <c:rich>
                        <a:bodyPr/>
                        <a:lstStyle/>
                        <a:p>
                          <a:fld id="{27B828F1-41C5-4778-952B-2BAC40F7C8EE}"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124-4FE6-A2EB-106C636D9926}"/>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xmlns:c15="http://schemas.microsoft.com/office/drawing/2012/char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val>
                  <c:numRef>
                    <c:extLst xmlns:c15="http://schemas.microsoft.com/office/drawing/2012/chart">
                      <c:ext xmlns:c15="http://schemas.microsoft.com/office/drawing/2012/chart" uri="{02D57815-91ED-43cb-92C2-25804820EDAC}">
                        <c15:formulaRef>
                          <c15:sqref>('graficos simples'!$R$8,'graficos simples'!$R$14,'graficos simples'!$R$11,'graficos simples'!$R$17)</c15:sqref>
                        </c15:formulaRef>
                      </c:ext>
                    </c:extLst>
                    <c:numCache>
                      <c:formatCode>0.00</c:formatCode>
                      <c:ptCount val="4"/>
                      <c:pt idx="0">
                        <c:v>0</c:v>
                      </c:pt>
                      <c:pt idx="1">
                        <c:v>80.000000000000014</c:v>
                      </c:pt>
                      <c:pt idx="2">
                        <c:v>0</c:v>
                      </c:pt>
                      <c:pt idx="3">
                        <c:v>0</c:v>
                      </c:pt>
                    </c:numCache>
                  </c:numRef>
                </c:val>
                <c:extLst xmlns:c15="http://schemas.microsoft.com/office/drawing/2012/chart">
                  <c:ext xmlns:c15="http://schemas.microsoft.com/office/drawing/2012/chart" uri="{02D57815-91ED-43cb-92C2-25804820EDAC}">
                    <c15:datalabelsRange>
                      <c15:f>('graficos simples'!$S$8,'graficos simples'!$S$14,'graficos simples'!$S$11,'graficos simples'!$S$17)</c15:f>
                      <c15:dlblRangeCache>
                        <c:ptCount val="4"/>
                        <c:pt idx="0">
                          <c:v>a</c:v>
                        </c:pt>
                        <c:pt idx="1">
                          <c:v>b</c:v>
                        </c:pt>
                        <c:pt idx="2">
                          <c:v>a</c:v>
                        </c:pt>
                        <c:pt idx="3">
                          <c:v>a</c:v>
                        </c:pt>
                      </c15:dlblRangeCache>
                    </c15:datalabelsRange>
                  </c:ext>
                  <c:ext xmlns:c16="http://schemas.microsoft.com/office/drawing/2014/chart" uri="{C3380CC4-5D6E-409C-BE32-E72D297353CC}">
                    <c16:uniqueId val="{0000000E-4124-4FE6-A2EB-106C636D9926}"/>
                  </c:ext>
                </c:extLst>
              </c15:ser>
            </c15:filteredBarSeries>
          </c:ext>
        </c:extLst>
      </c:barChart>
      <c:catAx>
        <c:axId val="664249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664249896"/>
        <c:crosses val="autoZero"/>
        <c:auto val="1"/>
        <c:lblAlgn val="ctr"/>
        <c:lblOffset val="100"/>
        <c:noMultiLvlLbl val="0"/>
      </c:catAx>
      <c:valAx>
        <c:axId val="66424989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Water released (mL)</a:t>
                </a:r>
              </a:p>
            </c:rich>
          </c:tx>
          <c:layout>
            <c:manualLayout>
              <c:xMode val="edge"/>
              <c:yMode val="edge"/>
              <c:x val="0"/>
              <c:y val="0"/>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64249568"/>
        <c:crosses val="autoZero"/>
        <c:crossBetween val="between"/>
        <c:majorUnit val="5"/>
        <c:min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842698028131099"/>
          <c:y val="7.3333333333333334E-2"/>
          <c:w val="0.76872165017834304"/>
          <c:h val="0.60384816284042842"/>
        </c:manualLayout>
      </c:layout>
      <c:barChart>
        <c:barDir val="col"/>
        <c:grouping val="clustered"/>
        <c:varyColors val="0"/>
        <c:ser>
          <c:idx val="2"/>
          <c:order val="2"/>
          <c:tx>
            <c:strRef>
              <c:f>'graficos simples'!$Q$4</c:f>
              <c:strCache>
                <c:ptCount val="1"/>
                <c:pt idx="0">
                  <c:v>Foam stability 30' (%)</c:v>
                </c:pt>
              </c:strCache>
            </c:strRef>
          </c:tx>
          <c:spPr>
            <a:solidFill>
              <a:schemeClr val="accent5">
                <a:shade val="65000"/>
              </a:schemeClr>
            </a:solidFill>
            <a:ln>
              <a:noFill/>
            </a:ln>
            <a:effectLst/>
          </c:spPr>
          <c:invertIfNegative val="0"/>
          <c:dLbls>
            <c:dLbl>
              <c:idx val="0"/>
              <c:layout/>
              <c:tx>
                <c:rich>
                  <a:bodyPr/>
                  <a:lstStyle/>
                  <a:p>
                    <a:fld id="{696E157D-F334-4FAF-9886-FB564570B7B0}" type="CELLRANGE">
                      <a:rPr lang="en-US"/>
                      <a:pPr/>
                      <a:t>[CELLRANGE]</a:t>
                    </a:fld>
                    <a:r>
                      <a:rPr lang="en-US" baseline="0"/>
                      <a:t>; </a:t>
                    </a:r>
                    <a:fld id="{98CAA73C-37C5-4556-AB10-0F05DCC20B05}"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3591-4219-89FB-EDE82D8012F7}"/>
                </c:ext>
              </c:extLst>
            </c:dLbl>
            <c:dLbl>
              <c:idx val="1"/>
              <c:layout/>
              <c:tx>
                <c:rich>
                  <a:bodyPr/>
                  <a:lstStyle/>
                  <a:p>
                    <a:fld id="{884F01AA-5F17-4DEB-BE18-1356BF6EC8F7}" type="CELLRANGE">
                      <a:rPr lang="en-US"/>
                      <a:pPr/>
                      <a:t>[CELLRANGE]</a:t>
                    </a:fld>
                    <a:r>
                      <a:rPr lang="en-US" baseline="0"/>
                      <a:t>; </a:t>
                    </a:r>
                    <a:fld id="{32356EFC-2ED2-4017-9F5B-35A999170F4B}"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3591-4219-89FB-EDE82D8012F7}"/>
                </c:ext>
              </c:extLst>
            </c:dLbl>
            <c:dLbl>
              <c:idx val="2"/>
              <c:layout/>
              <c:tx>
                <c:rich>
                  <a:bodyPr/>
                  <a:lstStyle/>
                  <a:p>
                    <a:fld id="{B95B0665-EB1F-47C7-977C-85CE4FEA1E8C}" type="CELLRANGE">
                      <a:rPr lang="en-US"/>
                      <a:pPr/>
                      <a:t>[CELLRANGE]</a:t>
                    </a:fld>
                    <a:r>
                      <a:rPr lang="en-US" baseline="0"/>
                      <a:t>; </a:t>
                    </a:r>
                    <a:fld id="{56BB4B13-FCA2-478C-8473-B63FA468E7AB}"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3591-4219-89FB-EDE82D8012F7}"/>
                </c:ext>
              </c:extLst>
            </c:dLbl>
            <c:dLbl>
              <c:idx val="3"/>
              <c:layout/>
              <c:tx>
                <c:rich>
                  <a:bodyPr/>
                  <a:lstStyle/>
                  <a:p>
                    <a:fld id="{5937DF13-8D48-4662-B996-6505C7060749}" type="CELLRANGE">
                      <a:rPr lang="en-US"/>
                      <a:pPr/>
                      <a:t>[CELLRANGE]</a:t>
                    </a:fld>
                    <a:r>
                      <a:rPr lang="en-US" baseline="0"/>
                      <a:t>; </a:t>
                    </a:r>
                    <a:fld id="{D5475226-FE71-45FE-9590-37018CF96836}"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3591-4219-89FB-EDE82D8012F7}"/>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0"/>
              </c:ext>
            </c:extLst>
          </c:dLbls>
          <c:errBars>
            <c:errBarType val="both"/>
            <c:errValType val="percentage"/>
            <c:noEndCap val="0"/>
            <c:val val="5"/>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simples'!$R$8,'graficos simples'!$R$14,'graficos simples'!$R$11,'graficos simples'!$R$17)</c:f>
              <c:numCache>
                <c:formatCode>0.00</c:formatCode>
                <c:ptCount val="4"/>
                <c:pt idx="0">
                  <c:v>0</c:v>
                </c:pt>
                <c:pt idx="1">
                  <c:v>80.000000000000014</c:v>
                </c:pt>
                <c:pt idx="2">
                  <c:v>0</c:v>
                </c:pt>
                <c:pt idx="3">
                  <c:v>0</c:v>
                </c:pt>
              </c:numCache>
            </c:numRef>
          </c:val>
          <c:extLst>
            <c:ext xmlns:c15="http://schemas.microsoft.com/office/drawing/2012/chart" uri="{02D57815-91ED-43cb-92C2-25804820EDAC}">
              <c15:datalabelsRange>
                <c15:f>('graficos simples'!$S$8,'graficos simples'!$S$14,'graficos simples'!$S$11,'graficos simples'!$S$17)</c15:f>
                <c15:dlblRangeCache>
                  <c:ptCount val="4"/>
                  <c:pt idx="0">
                    <c:v>a</c:v>
                  </c:pt>
                  <c:pt idx="1">
                    <c:v>b</c:v>
                  </c:pt>
                  <c:pt idx="2">
                    <c:v>a</c:v>
                  </c:pt>
                  <c:pt idx="3">
                    <c:v>a</c:v>
                  </c:pt>
                </c15:dlblRangeCache>
              </c15:datalabelsRange>
            </c:ext>
            <c:ext xmlns:c16="http://schemas.microsoft.com/office/drawing/2014/chart" uri="{C3380CC4-5D6E-409C-BE32-E72D297353CC}">
              <c16:uniqueId val="{00000004-3591-4219-89FB-EDE82D8012F7}"/>
            </c:ext>
          </c:extLst>
        </c:ser>
        <c:dLbls>
          <c:dLblPos val="outEnd"/>
          <c:showLegendKey val="0"/>
          <c:showVal val="1"/>
          <c:showCatName val="0"/>
          <c:showSerName val="0"/>
          <c:showPercent val="0"/>
          <c:showBubbleSize val="0"/>
        </c:dLbls>
        <c:gapWidth val="444"/>
        <c:overlap val="-90"/>
        <c:axId val="664249568"/>
        <c:axId val="664249896"/>
        <c:extLst>
          <c:ext xmlns:c15="http://schemas.microsoft.com/office/drawing/2012/chart" uri="{02D57815-91ED-43cb-92C2-25804820EDAC}">
            <c15:filteredBarSeries>
              <c15:ser>
                <c:idx val="0"/>
                <c:order val="0"/>
                <c:tx>
                  <c:strRef>
                    <c:extLst>
                      <c:ext uri="{02D57815-91ED-43cb-92C2-25804820EDAC}">
                        <c15:formulaRef>
                          <c15:sqref>'graficos simples'!$Z$4</c15:sqref>
                        </c15:formulaRef>
                      </c:ext>
                    </c:extLst>
                    <c:strCache>
                      <c:ptCount val="1"/>
                      <c:pt idx="0">
                        <c:v>Emulsion stability 24h (mL of water released)</c:v>
                      </c:pt>
                    </c:strCache>
                  </c:strRef>
                </c:tx>
                <c:spPr>
                  <a:solidFill>
                    <a:schemeClr val="accent5">
                      <a:tint val="65000"/>
                    </a:schemeClr>
                  </a:solidFill>
                  <a:ln>
                    <a:noFill/>
                  </a:ln>
                  <a:effectLst/>
                </c:spPr>
                <c:invertIfNegative val="0"/>
                <c:dLbls>
                  <c:dLbl>
                    <c:idx val="0"/>
                    <c:tx>
                      <c:rich>
                        <a:bodyPr/>
                        <a:lstStyle/>
                        <a:p>
                          <a:fld id="{943116E7-5275-4F0F-B36A-209EE5BBCA3B}"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3591-4219-89FB-EDE82D8012F7}"/>
                      </c:ext>
                    </c:extLst>
                  </c:dLbl>
                  <c:dLbl>
                    <c:idx val="1"/>
                    <c:tx>
                      <c:rich>
                        <a:bodyPr/>
                        <a:lstStyle/>
                        <a:p>
                          <a:fld id="{CA9D4257-0A7E-4B5F-9D2D-3FDDCEA8BBDB}"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3591-4219-89FB-EDE82D8012F7}"/>
                      </c:ext>
                    </c:extLst>
                  </c:dLbl>
                  <c:dLbl>
                    <c:idx val="2"/>
                    <c:tx>
                      <c:rich>
                        <a:bodyPr/>
                        <a:lstStyle/>
                        <a:p>
                          <a:fld id="{6F013149-2432-43C6-B0EE-919F6886027E}"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3591-4219-89FB-EDE82D8012F7}"/>
                      </c:ext>
                    </c:extLst>
                  </c:dLbl>
                  <c:dLbl>
                    <c:idx val="3"/>
                    <c:tx>
                      <c:rich>
                        <a:bodyPr/>
                        <a:lstStyle/>
                        <a:p>
                          <a:fld id="{E5CDB019-940D-4FE1-8BAD-DE189F1A4D24}"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3591-4219-89FB-EDE82D8012F7}"/>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simples'!$AA$8,'graficos simples'!$AA$14,'graficos simples'!$AA$11,'graficos simples'!$AA$17)</c15:sqref>
                        </c15:formulaRef>
                      </c:ext>
                    </c:extLst>
                    <c:numCache>
                      <c:formatCode>0.00</c:formatCode>
                      <c:ptCount val="4"/>
                      <c:pt idx="0">
                        <c:v>11</c:v>
                      </c:pt>
                      <c:pt idx="1">
                        <c:v>6</c:v>
                      </c:pt>
                      <c:pt idx="2">
                        <c:v>10.333333333333334</c:v>
                      </c:pt>
                      <c:pt idx="3">
                        <c:v>9.3333333333333339</c:v>
                      </c:pt>
                    </c:numCache>
                  </c:numRef>
                </c:val>
                <c:extLst>
                  <c:ext uri="{02D57815-91ED-43cb-92C2-25804820EDAC}">
                    <c15:datalabelsRange>
                      <c15:f>('graficos simples'!$AC$8,'graficos simples'!$AC$14,'graficos simples'!$AC$11,'graficos simples'!$AC$17)</c15:f>
                      <c15:dlblRangeCache>
                        <c:ptCount val="4"/>
                        <c:pt idx="0">
                          <c:v>b</c:v>
                        </c:pt>
                        <c:pt idx="1">
                          <c:v>a</c:v>
                        </c:pt>
                        <c:pt idx="2">
                          <c:v>b</c:v>
                        </c:pt>
                        <c:pt idx="3">
                          <c:v>b</c:v>
                        </c:pt>
                      </c15:dlblRangeCache>
                    </c15:datalabelsRange>
                  </c:ext>
                  <c:ext xmlns:c16="http://schemas.microsoft.com/office/drawing/2014/chart" uri="{C3380CC4-5D6E-409C-BE32-E72D297353CC}">
                    <c16:uniqueId val="{00000009-3591-4219-89FB-EDE82D8012F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'graficos simples'!$AD$4</c15:sqref>
                        </c15:formulaRef>
                      </c:ext>
                    </c:extLst>
                    <c:strCache>
                      <c:ptCount val="1"/>
                      <c:pt idx="0">
                        <c:v>Emulsion stability 24h (mL of oil released)</c:v>
                      </c:pt>
                    </c:strCache>
                  </c:strRef>
                </c:tx>
                <c:spPr>
                  <a:solidFill>
                    <a:schemeClr val="accent5"/>
                  </a:solidFill>
                  <a:ln>
                    <a:noFill/>
                  </a:ln>
                  <a:effectLst/>
                </c:spPr>
                <c:invertIfNegative val="0"/>
                <c:dLbls>
                  <c:dLbl>
                    <c:idx val="0"/>
                    <c:tx>
                      <c:rich>
                        <a:bodyPr/>
                        <a:lstStyle/>
                        <a:p>
                          <a:fld id="{2A234E2B-7FB5-459D-B404-43B649D30FE1}"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591-4219-89FB-EDE82D8012F7}"/>
                      </c:ext>
                    </c:extLst>
                  </c:dLbl>
                  <c:dLbl>
                    <c:idx val="1"/>
                    <c:tx>
                      <c:rich>
                        <a:bodyPr/>
                        <a:lstStyle/>
                        <a:p>
                          <a:fld id="{4D0F5CD7-60A3-4D5D-AA6D-0704AF433FC0}"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591-4219-89FB-EDE82D8012F7}"/>
                      </c:ext>
                    </c:extLst>
                  </c:dLbl>
                  <c:dLbl>
                    <c:idx val="2"/>
                    <c:tx>
                      <c:rich>
                        <a:bodyPr/>
                        <a:lstStyle/>
                        <a:p>
                          <a:fld id="{64A10124-6DB8-455E-BFA4-29798A4333E6}"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591-4219-89FB-EDE82D8012F7}"/>
                      </c:ext>
                    </c:extLst>
                  </c:dLbl>
                  <c:dLbl>
                    <c:idx val="3"/>
                    <c:tx>
                      <c:rich>
                        <a:bodyPr/>
                        <a:lstStyle/>
                        <a:p>
                          <a:fld id="{074F3603-65BA-469F-9CEA-3F5BDEC83D5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591-4219-89FB-EDE82D8012F7}"/>
                      </c:ext>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xmlns:c15="http://schemas.microsoft.com/office/drawing/2012/char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xmlns:c15="http://schemas.microsoft.com/office/drawing/2012/chart">
                      <c:ext xmlns:c15="http://schemas.microsoft.com/office/drawing/2012/char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xmlns:c15="http://schemas.microsoft.com/office/drawing/2012/chart">
                      <c:ext xmlns:c15="http://schemas.microsoft.com/office/drawing/2012/chart" uri="{02D57815-91ED-43cb-92C2-25804820EDAC}">
                        <c15:formulaRef>
                          <c15:sqref>('graficos simples'!$AE$8,'graficos simples'!$AE$14,'graficos simples'!$AE$11,'graficos simples'!$AE$17)</c15:sqref>
                        </c15:formulaRef>
                      </c:ext>
                    </c:extLst>
                    <c:numCache>
                      <c:formatCode>0.00</c:formatCode>
                      <c:ptCount val="4"/>
                      <c:pt idx="0">
                        <c:v>2.3333333333333335</c:v>
                      </c:pt>
                      <c:pt idx="1">
                        <c:v>0</c:v>
                      </c:pt>
                      <c:pt idx="2">
                        <c:v>0</c:v>
                      </c:pt>
                      <c:pt idx="3">
                        <c:v>0</c:v>
                      </c:pt>
                    </c:numCache>
                  </c:numRef>
                </c:val>
                <c:extLst xmlns:c15="http://schemas.microsoft.com/office/drawing/2012/chart">
                  <c:ext xmlns:c15="http://schemas.microsoft.com/office/drawing/2012/chart" uri="{02D57815-91ED-43cb-92C2-25804820EDAC}">
                    <c15:datalabelsRange>
                      <c15:f>('graficos simples'!$AF$8,'graficos simples'!$AF$14,'graficos simples'!$AF$11,'graficos simples'!$AF$17)</c15:f>
                      <c15:dlblRangeCache>
                        <c:ptCount val="4"/>
                        <c:pt idx="0">
                          <c:v>b</c:v>
                        </c:pt>
                        <c:pt idx="1">
                          <c:v>a</c:v>
                        </c:pt>
                        <c:pt idx="2">
                          <c:v>a</c:v>
                        </c:pt>
                        <c:pt idx="3">
                          <c:v>a</c:v>
                        </c:pt>
                      </c15:dlblRangeCache>
                    </c15:datalabelsRange>
                  </c:ext>
                  <c:ext xmlns:c16="http://schemas.microsoft.com/office/drawing/2014/chart" uri="{C3380CC4-5D6E-409C-BE32-E72D297353CC}">
                    <c16:uniqueId val="{0000000E-3591-4219-89FB-EDE82D8012F7}"/>
                  </c:ext>
                </c:extLst>
              </c15:ser>
            </c15:filteredBarSeries>
          </c:ext>
        </c:extLst>
      </c:barChart>
      <c:catAx>
        <c:axId val="664249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664249896"/>
        <c:crosses val="autoZero"/>
        <c:auto val="1"/>
        <c:lblAlgn val="ctr"/>
        <c:lblOffset val="100"/>
        <c:noMultiLvlLbl val="0"/>
      </c:catAx>
      <c:valAx>
        <c:axId val="664249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a:t>
                </a:r>
              </a:p>
            </c:rich>
          </c:tx>
          <c:layout/>
          <c:overlay val="0"/>
          <c:spPr>
            <a:noFill/>
            <a:ln>
              <a:noFill/>
            </a:ln>
            <a:effectLst/>
          </c:spPr>
          <c:txPr>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64249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283128070529645"/>
          <c:y val="7.3816797900262465E-2"/>
          <c:w val="0.76016017228615651"/>
          <c:h val="0.61247571076104101"/>
        </c:manualLayout>
      </c:layout>
      <c:barChart>
        <c:barDir val="col"/>
        <c:grouping val="clustered"/>
        <c:varyColors val="0"/>
        <c:ser>
          <c:idx val="0"/>
          <c:order val="0"/>
          <c:tx>
            <c:strRef>
              <c:f>'graficos simples'!$N$4</c:f>
              <c:strCache>
                <c:ptCount val="1"/>
                <c:pt idx="0">
                  <c:v>Foam capacity (%) </c:v>
                </c:pt>
              </c:strCache>
            </c:strRef>
          </c:tx>
          <c:spPr>
            <a:solidFill>
              <a:schemeClr val="dk1">
                <a:tint val="88500"/>
              </a:schemeClr>
            </a:solidFill>
            <a:ln>
              <a:noFill/>
            </a:ln>
            <a:effectLst/>
          </c:spPr>
          <c:invertIfNegative val="0"/>
          <c:dLbls>
            <c:dLbl>
              <c:idx val="0"/>
              <c:layout/>
              <c:tx>
                <c:rich>
                  <a:bodyPr/>
                  <a:lstStyle/>
                  <a:p>
                    <a:fld id="{B931987F-421D-4D64-8B58-9AEE69B3E59D}" type="CELLRANGE">
                      <a:rPr lang="en-US"/>
                      <a:pPr/>
                      <a:t>[CELLRANGE]</a:t>
                    </a:fld>
                    <a:r>
                      <a:rPr lang="en-US" baseline="0"/>
                      <a:t>; </a:t>
                    </a:r>
                    <a:fld id="{9754CB72-50C8-469E-A35B-15CE76118F2D}"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1A2A-40CF-89ED-092EC1A1A906}"/>
                </c:ext>
              </c:extLst>
            </c:dLbl>
            <c:dLbl>
              <c:idx val="1"/>
              <c:layout/>
              <c:tx>
                <c:rich>
                  <a:bodyPr/>
                  <a:lstStyle/>
                  <a:p>
                    <a:fld id="{3AE11393-0A94-4E64-AFEF-6AFA46CD3BD8}" type="CELLRANGE">
                      <a:rPr lang="en-US"/>
                      <a:pPr/>
                      <a:t>[CELLRANGE]</a:t>
                    </a:fld>
                    <a:r>
                      <a:rPr lang="en-US" baseline="0"/>
                      <a:t>; </a:t>
                    </a:r>
                    <a:fld id="{FB9C3356-AC40-4A3C-9DCF-D999154B5345}"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1A2A-40CF-89ED-092EC1A1A906}"/>
                </c:ext>
              </c:extLst>
            </c:dLbl>
            <c:dLbl>
              <c:idx val="2"/>
              <c:layout/>
              <c:tx>
                <c:rich>
                  <a:bodyPr/>
                  <a:lstStyle/>
                  <a:p>
                    <a:fld id="{3EAADFD1-18BA-4897-A0B4-9337D691226F}" type="CELLRANGE">
                      <a:rPr lang="en-US"/>
                      <a:pPr/>
                      <a:t>[CELLRANGE]</a:t>
                    </a:fld>
                    <a:r>
                      <a:rPr lang="en-US" baseline="0"/>
                      <a:t>; </a:t>
                    </a:r>
                    <a:fld id="{F3FEB391-0084-4AE4-A4C0-AAEFB002D7BB}"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1A2A-40CF-89ED-092EC1A1A906}"/>
                </c:ext>
              </c:extLst>
            </c:dLbl>
            <c:dLbl>
              <c:idx val="3"/>
              <c:layout/>
              <c:tx>
                <c:rich>
                  <a:bodyPr/>
                  <a:lstStyle/>
                  <a:p>
                    <a:fld id="{7FD6D0AE-9683-498D-B9D7-EA53C15881F9}" type="CELLRANGE">
                      <a:rPr lang="en-US"/>
                      <a:pPr/>
                      <a:t>[CELLRANGE]</a:t>
                    </a:fld>
                    <a:r>
                      <a:rPr lang="en-US" baseline="0"/>
                      <a:t>; </a:t>
                    </a:r>
                    <a:fld id="{A9A20CD3-F11A-441F-996E-75FBDE237BF6}" type="VALUE">
                      <a:rPr lang="en-US" baseline="0"/>
                      <a:pPr/>
                      <a:t>[VALOR]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1A2A-40CF-89ED-092EC1A1A906}"/>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('graficos simples'!$A$8,'graficos simples'!$A$14,'graficos simples'!$A$11,'graficos simples'!$A$17)</c:f>
              <c:strCache>
                <c:ptCount val="4"/>
                <c:pt idx="0">
                  <c:v>Amaranth (W)</c:v>
                </c:pt>
                <c:pt idx="1">
                  <c:v>Amaranth (NW)</c:v>
                </c:pt>
                <c:pt idx="2">
                  <c:v>Maca (W)</c:v>
                </c:pt>
                <c:pt idx="3">
                  <c:v>Maca (NW)</c:v>
                </c:pt>
              </c:strCache>
            </c:strRef>
          </c:cat>
          <c:val>
            <c:numRef>
              <c:f>('graficos simples'!$O$8,'graficos simples'!$O$14,'graficos simples'!$O$11,'graficos simples'!$O$17)</c:f>
              <c:numCache>
                <c:formatCode>0.00</c:formatCode>
                <c:ptCount val="4"/>
                <c:pt idx="0">
                  <c:v>6.666666666666667</c:v>
                </c:pt>
                <c:pt idx="1">
                  <c:v>16.6666667</c:v>
                </c:pt>
                <c:pt idx="2">
                  <c:v>8.8888888888888911</c:v>
                </c:pt>
                <c:pt idx="3">
                  <c:v>8.3333332999999996</c:v>
                </c:pt>
              </c:numCache>
            </c:numRef>
          </c:val>
          <c:extLst>
            <c:ext xmlns:c15="http://schemas.microsoft.com/office/drawing/2012/chart" uri="{02D57815-91ED-43cb-92C2-25804820EDAC}">
              <c15:datalabelsRange>
                <c15:f>('graficos simples'!$P$8,'graficos simples'!$P$14,'graficos simples'!$P$11,'graficos simples'!$P$17)</c15:f>
                <c15:dlblRangeCache>
                  <c:ptCount val="4"/>
                  <c:pt idx="0">
                    <c:v>a</c:v>
                  </c:pt>
                  <c:pt idx="1">
                    <c:v>c</c:v>
                  </c:pt>
                  <c:pt idx="2">
                    <c:v>b</c:v>
                  </c:pt>
                  <c:pt idx="3">
                    <c:v>ab</c:v>
                  </c:pt>
                </c15:dlblRangeCache>
              </c15:datalabelsRange>
            </c:ext>
            <c:ext xmlns:c16="http://schemas.microsoft.com/office/drawing/2014/chart" uri="{C3380CC4-5D6E-409C-BE32-E72D297353CC}">
              <c16:uniqueId val="{00000004-1A2A-40CF-89ED-092EC1A1A906}"/>
            </c:ext>
          </c:extLst>
        </c:ser>
        <c:dLbls>
          <c:dLblPos val="outEnd"/>
          <c:showLegendKey val="0"/>
          <c:showVal val="1"/>
          <c:showCatName val="0"/>
          <c:showSerName val="0"/>
          <c:showPercent val="0"/>
          <c:showBubbleSize val="0"/>
        </c:dLbls>
        <c:gapWidth val="444"/>
        <c:overlap val="-90"/>
        <c:axId val="723176032"/>
        <c:axId val="723175376"/>
        <c:extLst>
          <c:ext xmlns:c15="http://schemas.microsoft.com/office/drawing/2012/chart" uri="{02D57815-91ED-43cb-92C2-25804820EDAC}">
            <c15:filteredBarSeries>
              <c15:ser>
                <c:idx val="1"/>
                <c:order val="1"/>
                <c:tx>
                  <c:strRef>
                    <c:extLst>
                      <c:ext uri="{02D57815-91ED-43cb-92C2-25804820EDAC}">
                        <c15:formulaRef>
                          <c15:sqref>'graficos simples'!$T$4</c15:sqref>
                        </c15:formulaRef>
                      </c:ext>
                    </c:extLst>
                    <c:strCache>
                      <c:ptCount val="1"/>
                      <c:pt idx="0">
                        <c:v>Emulsion capacity</c:v>
                      </c:pt>
                    </c:strCache>
                  </c:strRef>
                </c:tx>
                <c:spPr>
                  <a:solidFill>
                    <a:schemeClr val="dk1">
                      <a:tint val="55000"/>
                    </a:schemeClr>
                  </a:solidFill>
                  <a:ln>
                    <a:noFill/>
                  </a:ln>
                  <a:effectLst/>
                </c:spPr>
                <c:invertIfNegative val="0"/>
                <c:dLbls>
                  <c:dLbl>
                    <c:idx val="0"/>
                    <c:tx>
                      <c:rich>
                        <a:bodyPr/>
                        <a:lstStyle/>
                        <a:p>
                          <a:fld id="{A67E20EF-34A8-40FA-8654-3A5243DFA00F}"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5-1A2A-40CF-89ED-092EC1A1A906}"/>
                      </c:ext>
                    </c:extLst>
                  </c:dLbl>
                  <c:dLbl>
                    <c:idx val="1"/>
                    <c:tx>
                      <c:rich>
                        <a:bodyPr/>
                        <a:lstStyle/>
                        <a:p>
                          <a:fld id="{0534265E-02F9-45C4-8AD0-7F2E5A4D9DC5}"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1A2A-40CF-89ED-092EC1A1A906}"/>
                      </c:ext>
                    </c:extLst>
                  </c:dLbl>
                  <c:dLbl>
                    <c:idx val="2"/>
                    <c:tx>
                      <c:rich>
                        <a:bodyPr/>
                        <a:lstStyle/>
                        <a:p>
                          <a:fld id="{48022F55-7777-4F66-B55C-92B3E0523C96}"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1A2A-40CF-89ED-092EC1A1A906}"/>
                      </c:ext>
                    </c:extLst>
                  </c:dLbl>
                  <c:dLbl>
                    <c:idx val="3"/>
                    <c:tx>
                      <c:rich>
                        <a:bodyPr/>
                        <a:lstStyle/>
                        <a:p>
                          <a:fld id="{EEB5CB29-6262-487E-BE59-8A51ECB2D3E9}" type="CELLRANGE">
                            <a:rPr lang="es-ES"/>
                            <a:pPr/>
                            <a:t>[CELLRANGE]</a:t>
                          </a:fld>
                          <a:endParaRPr lang="es-ES"/>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1A2A-40CF-89ED-092EC1A1A906}"/>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0"/>
                  <c:showCatName val="0"/>
                  <c:showSerName val="0"/>
                  <c:showPercent val="0"/>
                  <c:showBubbleSize val="0"/>
                  <c:showLeaderLines val="0"/>
                  <c:extLst>
                    <c:ext uri="{CE6537A1-D6FC-4f65-9D91-7224C49458BB}">
                      <c15:spPr xmlns:c15="http://schemas.microsoft.com/office/drawing/2012/chart">
                        <a:prstGeom prst="rect">
                          <a:avLst/>
                        </a:prstGeom>
                        <a:noFill/>
                        <a:ln>
                          <a:noFill/>
                        </a:ln>
                      </c15:spPr>
                      <c15:showDataLabelsRange val="1"/>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extLst>
                      <c:ext uri="{02D57815-91ED-43cb-92C2-25804820EDAC}">
                        <c15:formulaRef>
                          <c15:sqref>('graficos simples'!$A$8,'graficos simples'!$A$14,'graficos simples'!$A$11,'graficos simples'!$A$17)</c15:sqref>
                        </c15:formulaRef>
                      </c:ext>
                    </c:extLst>
                    <c:strCache>
                      <c:ptCount val="4"/>
                      <c:pt idx="0">
                        <c:v>Amaranth (W)</c:v>
                      </c:pt>
                      <c:pt idx="1">
                        <c:v>Amaranth (NW)</c:v>
                      </c:pt>
                      <c:pt idx="2">
                        <c:v>Maca (W)</c:v>
                      </c:pt>
                      <c:pt idx="3">
                        <c:v>Maca (NW)</c:v>
                      </c:pt>
                    </c:strCache>
                  </c:strRef>
                </c:cat>
                <c:val>
                  <c:numRef>
                    <c:extLst>
                      <c:ext uri="{02D57815-91ED-43cb-92C2-25804820EDAC}">
                        <c15:formulaRef>
                          <c15:sqref>('graficos simples'!$U$8,'graficos simples'!$U$14,'graficos simples'!$U$11,'graficos simples'!$U$17)</c15:sqref>
                        </c15:formulaRef>
                      </c:ext>
                    </c:extLst>
                    <c:numCache>
                      <c:formatCode>0.00</c:formatCode>
                      <c:ptCount val="4"/>
                      <c:pt idx="0">
                        <c:v>139.44597073645255</c:v>
                      </c:pt>
                      <c:pt idx="1">
                        <c:v>76.944433364420718</c:v>
                      </c:pt>
                      <c:pt idx="2">
                        <c:v>71.307483860476921</c:v>
                      </c:pt>
                      <c:pt idx="3">
                        <c:v>59.529505931807051</c:v>
                      </c:pt>
                    </c:numCache>
                  </c:numRef>
                </c:val>
                <c:extLst>
                  <c:ext uri="{02D57815-91ED-43cb-92C2-25804820EDAC}">
                    <c15:datalabelsRange>
                      <c15:f>('graficos simples'!$G$8,'graficos simples'!$G$14,'graficos simples'!$G$11,'graficos simples'!$G$17)</c15:f>
                      <c15:dlblRangeCache>
                        <c:ptCount val="4"/>
                        <c:pt idx="0">
                          <c:v>a</c:v>
                        </c:pt>
                        <c:pt idx="1">
                          <c:v>c</c:v>
                        </c:pt>
                        <c:pt idx="2">
                          <c:v>b</c:v>
                        </c:pt>
                        <c:pt idx="3">
                          <c:v>c</c:v>
                        </c:pt>
                      </c15:dlblRangeCache>
                    </c15:datalabelsRange>
                  </c:ext>
                  <c:ext xmlns:c16="http://schemas.microsoft.com/office/drawing/2014/chart" uri="{C3380CC4-5D6E-409C-BE32-E72D297353CC}">
                    <c16:uniqueId val="{00000009-1A2A-40CF-89ED-092EC1A1A906}"/>
                  </c:ext>
                </c:extLst>
              </c15:ser>
            </c15:filteredBarSeries>
          </c:ext>
        </c:extLst>
      </c:barChart>
      <c:catAx>
        <c:axId val="72317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723175376"/>
        <c:crosses val="autoZero"/>
        <c:auto val="1"/>
        <c:lblAlgn val="ctr"/>
        <c:lblOffset val="100"/>
        <c:noMultiLvlLbl val="0"/>
      </c:catAx>
      <c:valAx>
        <c:axId val="723175376"/>
        <c:scaling>
          <c:orientation val="minMax"/>
          <c:max val="18"/>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a:t>
                </a:r>
              </a:p>
            </c:rich>
          </c:tx>
          <c:layout/>
          <c:overlay val="0"/>
          <c:spPr>
            <a:noFill/>
            <a:ln>
              <a:noFill/>
            </a:ln>
            <a:effectLst/>
          </c:spPr>
          <c:txPr>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3176032"/>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8969E-D4A2-44D7-B221-443441831D10}" type="doc">
      <dgm:prSet loTypeId="urn:microsoft.com/office/officeart/2008/layout/AlternatingHexagons" loCatId="list" qsTypeId="urn:microsoft.com/office/officeart/2005/8/quickstyle/simple2" qsCatId="simple" csTypeId="urn:microsoft.com/office/officeart/2005/8/colors/accent3_2" csCatId="accent3" phldr="1"/>
      <dgm:spPr/>
      <dgm:t>
        <a:bodyPr/>
        <a:lstStyle/>
        <a:p>
          <a:endParaRPr lang="en-US"/>
        </a:p>
      </dgm:t>
    </dgm:pt>
    <dgm:pt modelId="{7A52DCD6-3E4D-4C21-8A89-D458755BA06B}">
      <dgm:prSet phldrT="[Texto]"/>
      <dgm:spPr>
        <a:solidFill>
          <a:schemeClr val="accent2">
            <a:lumMod val="75000"/>
          </a:schemeClr>
        </a:solidFill>
      </dgm:spPr>
      <dgm:t>
        <a:bodyPr/>
        <a:lstStyle/>
        <a:p>
          <a:r>
            <a:rPr lang="en-US" dirty="0"/>
            <a:t>Andean highlands are located in native areas over 4000 m altitude</a:t>
          </a:r>
        </a:p>
      </dgm:t>
    </dgm:pt>
    <dgm:pt modelId="{3D7A08B6-5AFB-4C77-B83F-374571D8D08B}" type="parTrans" cxnId="{FD34F1BD-C2B9-4DDB-9A92-CC77DA9FC2F8}">
      <dgm:prSet/>
      <dgm:spPr/>
      <dgm:t>
        <a:bodyPr/>
        <a:lstStyle/>
        <a:p>
          <a:endParaRPr lang="en-US"/>
        </a:p>
      </dgm:t>
    </dgm:pt>
    <dgm:pt modelId="{99C561ED-D01E-40C7-AE75-3DE9F8B58F9B}" type="sibTrans" cxnId="{FD34F1BD-C2B9-4DDB-9A92-CC77DA9FC2F8}">
      <dgm:prSet/>
      <dgm:spPr>
        <a:solidFill>
          <a:schemeClr val="accent2">
            <a:lumMod val="75000"/>
          </a:schemeClr>
        </a:solidFill>
      </dgm:spPr>
      <dgm:t>
        <a:bodyPr/>
        <a:lstStyle/>
        <a:p>
          <a:endParaRPr lang="en-US" dirty="0"/>
        </a:p>
      </dgm:t>
    </dgm:pt>
    <dgm:pt modelId="{30498C9C-66CC-453B-AA3A-F6A99CFD4F9A}">
      <dgm:prSet phldrT="[Texto]"/>
      <dgm:spPr>
        <a:solidFill>
          <a:schemeClr val="accent2">
            <a:lumMod val="75000"/>
          </a:schemeClr>
        </a:solidFill>
      </dgm:spPr>
      <dgm:t>
        <a:bodyPr/>
        <a:lstStyle/>
        <a:p>
          <a:r>
            <a:rPr lang="en-US" dirty="0"/>
            <a:t>Wisdom and extraordinary nutritional features </a:t>
          </a:r>
        </a:p>
      </dgm:t>
    </dgm:pt>
    <dgm:pt modelId="{D2B2B164-27DF-4608-BF58-750178F1CA3D}" type="parTrans" cxnId="{0FA14A18-7D06-4E66-AEC4-C20230910F9E}">
      <dgm:prSet/>
      <dgm:spPr/>
      <dgm:t>
        <a:bodyPr/>
        <a:lstStyle/>
        <a:p>
          <a:endParaRPr lang="en-US"/>
        </a:p>
      </dgm:t>
    </dgm:pt>
    <dgm:pt modelId="{A4E8E2C4-BEF3-46D5-9778-1197257DEA41}" type="sibTrans" cxnId="{0FA14A18-7D06-4E66-AEC4-C20230910F9E}">
      <dgm:prSet/>
      <dgm:spPr>
        <a:solidFill>
          <a:schemeClr val="accent2">
            <a:lumMod val="75000"/>
          </a:schemeClr>
        </a:solidFill>
      </dgm:spPr>
      <dgm:t>
        <a:bodyPr/>
        <a:lstStyle/>
        <a:p>
          <a:endParaRPr lang="en-US"/>
        </a:p>
      </dgm:t>
    </dgm:pt>
    <dgm:pt modelId="{D8AAEF31-C495-46C6-8E9E-F640AD1D5C7A}">
      <dgm:prSet phldrT="[Texto]"/>
      <dgm:spPr>
        <a:solidFill>
          <a:schemeClr val="accent2">
            <a:lumMod val="75000"/>
          </a:schemeClr>
        </a:solidFill>
      </dgm:spPr>
      <dgm:t>
        <a:bodyPr/>
        <a:lstStyle/>
        <a:p>
          <a:r>
            <a:rPr lang="en-US" dirty="0"/>
            <a:t>Soups, beverages, pasta, jams, puddings, and others</a:t>
          </a:r>
        </a:p>
      </dgm:t>
    </dgm:pt>
    <dgm:pt modelId="{13037171-8EF7-4FF6-9AC8-4E1A4578B99B}" type="parTrans" cxnId="{9BAC34E7-CEDE-444F-BCD4-A69E6D7F90ED}">
      <dgm:prSet/>
      <dgm:spPr/>
      <dgm:t>
        <a:bodyPr/>
        <a:lstStyle/>
        <a:p>
          <a:endParaRPr lang="en-US"/>
        </a:p>
      </dgm:t>
    </dgm:pt>
    <dgm:pt modelId="{903382F4-2731-4168-8D3A-424DA2E289BA}" type="sibTrans" cxnId="{9BAC34E7-CEDE-444F-BCD4-A69E6D7F90ED}">
      <dgm:prSet/>
      <dgm:spPr>
        <a:solidFill>
          <a:schemeClr val="accent2">
            <a:lumMod val="75000"/>
          </a:schemeClr>
        </a:solidFill>
      </dgm:spPr>
      <dgm:t>
        <a:bodyPr/>
        <a:lstStyle/>
        <a:p>
          <a:endParaRPr lang="en-US"/>
        </a:p>
      </dgm:t>
    </dgm:pt>
    <dgm:pt modelId="{F2DC3727-DACC-47D7-BE6C-659324C8F0D9}">
      <dgm:prSet phldrT="[Texto]"/>
      <dgm:spPr>
        <a:solidFill>
          <a:schemeClr val="accent2">
            <a:lumMod val="75000"/>
          </a:schemeClr>
        </a:solidFill>
      </dgm:spPr>
      <dgm:t>
        <a:bodyPr/>
        <a:lstStyle/>
        <a:p>
          <a:r>
            <a:rPr lang="en-US" dirty="0"/>
            <a:t>Contents of bioactive compounds</a:t>
          </a:r>
        </a:p>
      </dgm:t>
    </dgm:pt>
    <dgm:pt modelId="{6ED86CDB-57E5-46F3-AF97-A68ACB0A9D42}" type="parTrans" cxnId="{6DAC2632-B3AA-4A29-8514-0AFB7F663542}">
      <dgm:prSet/>
      <dgm:spPr/>
      <dgm:t>
        <a:bodyPr/>
        <a:lstStyle/>
        <a:p>
          <a:endParaRPr lang="en-US"/>
        </a:p>
      </dgm:t>
    </dgm:pt>
    <dgm:pt modelId="{C37320A7-00C5-46FF-932B-11EF22B9DDD6}" type="sibTrans" cxnId="{6DAC2632-B3AA-4A29-8514-0AFB7F663542}">
      <dgm:prSet/>
      <dgm:spPr>
        <a:solidFill>
          <a:schemeClr val="accent2">
            <a:lumMod val="75000"/>
          </a:schemeClr>
        </a:solidFill>
      </dgm:spPr>
      <dgm:t>
        <a:bodyPr/>
        <a:lstStyle/>
        <a:p>
          <a:endParaRPr lang="en-US"/>
        </a:p>
      </dgm:t>
    </dgm:pt>
    <dgm:pt modelId="{8ABA2A9C-7086-488B-AA7B-1819982E7E19}" type="pres">
      <dgm:prSet presAssocID="{9DB8969E-D4A2-44D7-B221-443441831D10}" presName="Name0" presStyleCnt="0">
        <dgm:presLayoutVars>
          <dgm:chMax/>
          <dgm:chPref/>
          <dgm:dir/>
          <dgm:animLvl val="lvl"/>
        </dgm:presLayoutVars>
      </dgm:prSet>
      <dgm:spPr/>
      <dgm:t>
        <a:bodyPr/>
        <a:lstStyle/>
        <a:p>
          <a:endParaRPr lang="es-ES"/>
        </a:p>
      </dgm:t>
    </dgm:pt>
    <dgm:pt modelId="{6A1A2677-F33B-4D36-8560-D124E7B58AC4}" type="pres">
      <dgm:prSet presAssocID="{7A52DCD6-3E4D-4C21-8A89-D458755BA06B}" presName="composite" presStyleCnt="0"/>
      <dgm:spPr/>
    </dgm:pt>
    <dgm:pt modelId="{CD971E0E-53AE-48BC-A17B-A20B43969CDF}" type="pres">
      <dgm:prSet presAssocID="{7A52DCD6-3E4D-4C21-8A89-D458755BA06B}" presName="Parent1" presStyleLbl="node1" presStyleIdx="0" presStyleCnt="8">
        <dgm:presLayoutVars>
          <dgm:chMax val="1"/>
          <dgm:chPref val="1"/>
          <dgm:bulletEnabled val="1"/>
        </dgm:presLayoutVars>
      </dgm:prSet>
      <dgm:spPr/>
      <dgm:t>
        <a:bodyPr/>
        <a:lstStyle/>
        <a:p>
          <a:endParaRPr lang="es-ES"/>
        </a:p>
      </dgm:t>
    </dgm:pt>
    <dgm:pt modelId="{E2CDB380-44FE-4A3C-9977-CB401FC6690F}" type="pres">
      <dgm:prSet presAssocID="{7A52DCD6-3E4D-4C21-8A89-D458755BA06B}" presName="Childtext1" presStyleLbl="revTx" presStyleIdx="0" presStyleCnt="4">
        <dgm:presLayoutVars>
          <dgm:chMax val="0"/>
          <dgm:chPref val="0"/>
          <dgm:bulletEnabled val="1"/>
        </dgm:presLayoutVars>
      </dgm:prSet>
      <dgm:spPr/>
    </dgm:pt>
    <dgm:pt modelId="{7A9E9490-076A-492E-8E73-AF440C5EC665}" type="pres">
      <dgm:prSet presAssocID="{7A52DCD6-3E4D-4C21-8A89-D458755BA06B}" presName="BalanceSpacing" presStyleCnt="0"/>
      <dgm:spPr/>
    </dgm:pt>
    <dgm:pt modelId="{9698F7A9-9A5E-4D85-B267-F9DB0D19658C}" type="pres">
      <dgm:prSet presAssocID="{7A52DCD6-3E4D-4C21-8A89-D458755BA06B}" presName="BalanceSpacing1" presStyleCnt="0"/>
      <dgm:spPr/>
    </dgm:pt>
    <dgm:pt modelId="{B6BA7FDC-BE03-4FC1-A460-A74505B49E23}" type="pres">
      <dgm:prSet presAssocID="{99C561ED-D01E-40C7-AE75-3DE9F8B58F9B}" presName="Accent1Text" presStyleLbl="node1" presStyleIdx="1" presStyleCnt="8"/>
      <dgm:spPr/>
      <dgm:t>
        <a:bodyPr/>
        <a:lstStyle/>
        <a:p>
          <a:endParaRPr lang="es-ES"/>
        </a:p>
      </dgm:t>
    </dgm:pt>
    <dgm:pt modelId="{0BC3D570-2BDD-4FEF-BA7A-2B7EEE65A9A5}" type="pres">
      <dgm:prSet presAssocID="{99C561ED-D01E-40C7-AE75-3DE9F8B58F9B}" presName="spaceBetweenRectangles" presStyleCnt="0"/>
      <dgm:spPr/>
    </dgm:pt>
    <dgm:pt modelId="{B1FA1EB5-BD29-4BA6-A00B-31F869440D27}" type="pres">
      <dgm:prSet presAssocID="{30498C9C-66CC-453B-AA3A-F6A99CFD4F9A}" presName="composite" presStyleCnt="0"/>
      <dgm:spPr/>
    </dgm:pt>
    <dgm:pt modelId="{D82BDD64-D374-4FA3-A2BD-A34D0E8D8BC0}" type="pres">
      <dgm:prSet presAssocID="{30498C9C-66CC-453B-AA3A-F6A99CFD4F9A}" presName="Parent1" presStyleLbl="node1" presStyleIdx="2" presStyleCnt="8">
        <dgm:presLayoutVars>
          <dgm:chMax val="1"/>
          <dgm:chPref val="1"/>
          <dgm:bulletEnabled val="1"/>
        </dgm:presLayoutVars>
      </dgm:prSet>
      <dgm:spPr/>
      <dgm:t>
        <a:bodyPr/>
        <a:lstStyle/>
        <a:p>
          <a:endParaRPr lang="es-ES"/>
        </a:p>
      </dgm:t>
    </dgm:pt>
    <dgm:pt modelId="{5B8F7A1A-8E04-4092-AD9F-913619001559}" type="pres">
      <dgm:prSet presAssocID="{30498C9C-66CC-453B-AA3A-F6A99CFD4F9A}" presName="Childtext1" presStyleLbl="revTx" presStyleIdx="1" presStyleCnt="4">
        <dgm:presLayoutVars>
          <dgm:chMax val="0"/>
          <dgm:chPref val="0"/>
          <dgm:bulletEnabled val="1"/>
        </dgm:presLayoutVars>
      </dgm:prSet>
      <dgm:spPr/>
    </dgm:pt>
    <dgm:pt modelId="{49718B5E-542B-460F-86F3-88DE847928E3}" type="pres">
      <dgm:prSet presAssocID="{30498C9C-66CC-453B-AA3A-F6A99CFD4F9A}" presName="BalanceSpacing" presStyleCnt="0"/>
      <dgm:spPr/>
    </dgm:pt>
    <dgm:pt modelId="{277E5FA6-6AA6-4AAD-8E3E-72C9E0498B06}" type="pres">
      <dgm:prSet presAssocID="{30498C9C-66CC-453B-AA3A-F6A99CFD4F9A}" presName="BalanceSpacing1" presStyleCnt="0"/>
      <dgm:spPr/>
    </dgm:pt>
    <dgm:pt modelId="{38BC9DC8-DF0B-4CA9-AA6B-A58ED46030B7}" type="pres">
      <dgm:prSet presAssocID="{A4E8E2C4-BEF3-46D5-9778-1197257DEA41}" presName="Accent1Text" presStyleLbl="node1" presStyleIdx="3" presStyleCnt="8"/>
      <dgm:spPr/>
      <dgm:t>
        <a:bodyPr/>
        <a:lstStyle/>
        <a:p>
          <a:endParaRPr lang="es-ES"/>
        </a:p>
      </dgm:t>
    </dgm:pt>
    <dgm:pt modelId="{2E2AFE5A-7495-453F-86C5-6F3F8FE6FF37}" type="pres">
      <dgm:prSet presAssocID="{A4E8E2C4-BEF3-46D5-9778-1197257DEA41}" presName="spaceBetweenRectangles" presStyleCnt="0"/>
      <dgm:spPr/>
    </dgm:pt>
    <dgm:pt modelId="{E0508293-4A16-4FA8-8223-E0DEA0CEC04E}" type="pres">
      <dgm:prSet presAssocID="{D8AAEF31-C495-46C6-8E9E-F640AD1D5C7A}" presName="composite" presStyleCnt="0"/>
      <dgm:spPr/>
    </dgm:pt>
    <dgm:pt modelId="{B1A833A1-CF30-4DD9-9846-B539EED1A6F0}" type="pres">
      <dgm:prSet presAssocID="{D8AAEF31-C495-46C6-8E9E-F640AD1D5C7A}" presName="Parent1" presStyleLbl="node1" presStyleIdx="4" presStyleCnt="8">
        <dgm:presLayoutVars>
          <dgm:chMax val="1"/>
          <dgm:chPref val="1"/>
          <dgm:bulletEnabled val="1"/>
        </dgm:presLayoutVars>
      </dgm:prSet>
      <dgm:spPr/>
      <dgm:t>
        <a:bodyPr/>
        <a:lstStyle/>
        <a:p>
          <a:endParaRPr lang="es-ES"/>
        </a:p>
      </dgm:t>
    </dgm:pt>
    <dgm:pt modelId="{17614D21-1E09-4195-A38B-A52821ED39B9}" type="pres">
      <dgm:prSet presAssocID="{D8AAEF31-C495-46C6-8E9E-F640AD1D5C7A}" presName="Childtext1" presStyleLbl="revTx" presStyleIdx="2" presStyleCnt="4">
        <dgm:presLayoutVars>
          <dgm:chMax val="0"/>
          <dgm:chPref val="0"/>
          <dgm:bulletEnabled val="1"/>
        </dgm:presLayoutVars>
      </dgm:prSet>
      <dgm:spPr/>
    </dgm:pt>
    <dgm:pt modelId="{62CC0D9D-3E3C-4E3B-A160-50B241F9DAF0}" type="pres">
      <dgm:prSet presAssocID="{D8AAEF31-C495-46C6-8E9E-F640AD1D5C7A}" presName="BalanceSpacing" presStyleCnt="0"/>
      <dgm:spPr/>
    </dgm:pt>
    <dgm:pt modelId="{48D6AA38-862E-4783-8189-BBF5CD242A87}" type="pres">
      <dgm:prSet presAssocID="{D8AAEF31-C495-46C6-8E9E-F640AD1D5C7A}" presName="BalanceSpacing1" presStyleCnt="0"/>
      <dgm:spPr/>
    </dgm:pt>
    <dgm:pt modelId="{0FDC494B-7F17-45E7-B6F6-4D6D6BECDF6D}" type="pres">
      <dgm:prSet presAssocID="{903382F4-2731-4168-8D3A-424DA2E289BA}" presName="Accent1Text" presStyleLbl="node1" presStyleIdx="5" presStyleCnt="8"/>
      <dgm:spPr/>
      <dgm:t>
        <a:bodyPr/>
        <a:lstStyle/>
        <a:p>
          <a:endParaRPr lang="es-ES"/>
        </a:p>
      </dgm:t>
    </dgm:pt>
    <dgm:pt modelId="{7F2F0BE0-7723-4899-A477-8A61CB00724B}" type="pres">
      <dgm:prSet presAssocID="{903382F4-2731-4168-8D3A-424DA2E289BA}" presName="spaceBetweenRectangles" presStyleCnt="0"/>
      <dgm:spPr/>
    </dgm:pt>
    <dgm:pt modelId="{C851BF9A-0085-4D98-B561-977B119BC475}" type="pres">
      <dgm:prSet presAssocID="{F2DC3727-DACC-47D7-BE6C-659324C8F0D9}" presName="composite" presStyleCnt="0"/>
      <dgm:spPr/>
    </dgm:pt>
    <dgm:pt modelId="{4F19632F-BE44-41E8-ABD4-5026E5602F8D}" type="pres">
      <dgm:prSet presAssocID="{F2DC3727-DACC-47D7-BE6C-659324C8F0D9}" presName="Parent1" presStyleLbl="node1" presStyleIdx="6" presStyleCnt="8">
        <dgm:presLayoutVars>
          <dgm:chMax val="1"/>
          <dgm:chPref val="1"/>
          <dgm:bulletEnabled val="1"/>
        </dgm:presLayoutVars>
      </dgm:prSet>
      <dgm:spPr/>
      <dgm:t>
        <a:bodyPr/>
        <a:lstStyle/>
        <a:p>
          <a:endParaRPr lang="es-ES"/>
        </a:p>
      </dgm:t>
    </dgm:pt>
    <dgm:pt modelId="{DD95FC38-94BE-46ED-925E-FE2690A1DDFF}" type="pres">
      <dgm:prSet presAssocID="{F2DC3727-DACC-47D7-BE6C-659324C8F0D9}" presName="Childtext1" presStyleLbl="revTx" presStyleIdx="3" presStyleCnt="4">
        <dgm:presLayoutVars>
          <dgm:chMax val="0"/>
          <dgm:chPref val="0"/>
          <dgm:bulletEnabled val="1"/>
        </dgm:presLayoutVars>
      </dgm:prSet>
      <dgm:spPr/>
    </dgm:pt>
    <dgm:pt modelId="{883CCC50-73C4-455D-A80D-A7EDA0369453}" type="pres">
      <dgm:prSet presAssocID="{F2DC3727-DACC-47D7-BE6C-659324C8F0D9}" presName="BalanceSpacing" presStyleCnt="0"/>
      <dgm:spPr/>
    </dgm:pt>
    <dgm:pt modelId="{E43942E3-EDDD-4CBD-A72F-FC4FB10A65BD}" type="pres">
      <dgm:prSet presAssocID="{F2DC3727-DACC-47D7-BE6C-659324C8F0D9}" presName="BalanceSpacing1" presStyleCnt="0"/>
      <dgm:spPr/>
    </dgm:pt>
    <dgm:pt modelId="{7820AC50-BA5E-44EE-B076-81A106C184EC}" type="pres">
      <dgm:prSet presAssocID="{C37320A7-00C5-46FF-932B-11EF22B9DDD6}" presName="Accent1Text" presStyleLbl="node1" presStyleIdx="7" presStyleCnt="8"/>
      <dgm:spPr/>
      <dgm:t>
        <a:bodyPr/>
        <a:lstStyle/>
        <a:p>
          <a:endParaRPr lang="es-ES"/>
        </a:p>
      </dgm:t>
    </dgm:pt>
  </dgm:ptLst>
  <dgm:cxnLst>
    <dgm:cxn modelId="{9BAC34E7-CEDE-444F-BCD4-A69E6D7F90ED}" srcId="{9DB8969E-D4A2-44D7-B221-443441831D10}" destId="{D8AAEF31-C495-46C6-8E9E-F640AD1D5C7A}" srcOrd="2" destOrd="0" parTransId="{13037171-8EF7-4FF6-9AC8-4E1A4578B99B}" sibTransId="{903382F4-2731-4168-8D3A-424DA2E289BA}"/>
    <dgm:cxn modelId="{6DAC2632-B3AA-4A29-8514-0AFB7F663542}" srcId="{9DB8969E-D4A2-44D7-B221-443441831D10}" destId="{F2DC3727-DACC-47D7-BE6C-659324C8F0D9}" srcOrd="3" destOrd="0" parTransId="{6ED86CDB-57E5-46F3-AF97-A68ACB0A9D42}" sibTransId="{C37320A7-00C5-46FF-932B-11EF22B9DDD6}"/>
    <dgm:cxn modelId="{0FA14A18-7D06-4E66-AEC4-C20230910F9E}" srcId="{9DB8969E-D4A2-44D7-B221-443441831D10}" destId="{30498C9C-66CC-453B-AA3A-F6A99CFD4F9A}" srcOrd="1" destOrd="0" parTransId="{D2B2B164-27DF-4608-BF58-750178F1CA3D}" sibTransId="{A4E8E2C4-BEF3-46D5-9778-1197257DEA41}"/>
    <dgm:cxn modelId="{9464956A-05B9-4EFD-8343-1A24BF732B29}" type="presOf" srcId="{D8AAEF31-C495-46C6-8E9E-F640AD1D5C7A}" destId="{B1A833A1-CF30-4DD9-9846-B539EED1A6F0}" srcOrd="0" destOrd="0" presId="urn:microsoft.com/office/officeart/2008/layout/AlternatingHexagons"/>
    <dgm:cxn modelId="{1B2702D4-32F4-469C-9AF4-3ECF0D749C1A}" type="presOf" srcId="{7A52DCD6-3E4D-4C21-8A89-D458755BA06B}" destId="{CD971E0E-53AE-48BC-A17B-A20B43969CDF}" srcOrd="0" destOrd="0" presId="urn:microsoft.com/office/officeart/2008/layout/AlternatingHexagons"/>
    <dgm:cxn modelId="{7190EBAE-3774-4578-AAE1-31E712D8405A}" type="presOf" srcId="{A4E8E2C4-BEF3-46D5-9778-1197257DEA41}" destId="{38BC9DC8-DF0B-4CA9-AA6B-A58ED46030B7}" srcOrd="0" destOrd="0" presId="urn:microsoft.com/office/officeart/2008/layout/AlternatingHexagons"/>
    <dgm:cxn modelId="{6BFEB6E4-5E52-4F70-8880-8117035452FB}" type="presOf" srcId="{99C561ED-D01E-40C7-AE75-3DE9F8B58F9B}" destId="{B6BA7FDC-BE03-4FC1-A460-A74505B49E23}" srcOrd="0" destOrd="0" presId="urn:microsoft.com/office/officeart/2008/layout/AlternatingHexagons"/>
    <dgm:cxn modelId="{A830B06D-F940-402D-9261-83452840004E}" type="presOf" srcId="{C37320A7-00C5-46FF-932B-11EF22B9DDD6}" destId="{7820AC50-BA5E-44EE-B076-81A106C184EC}" srcOrd="0" destOrd="0" presId="urn:microsoft.com/office/officeart/2008/layout/AlternatingHexagons"/>
    <dgm:cxn modelId="{0C2D640F-203B-4E5C-B491-40F7D8AD263F}" type="presOf" srcId="{F2DC3727-DACC-47D7-BE6C-659324C8F0D9}" destId="{4F19632F-BE44-41E8-ABD4-5026E5602F8D}" srcOrd="0" destOrd="0" presId="urn:microsoft.com/office/officeart/2008/layout/AlternatingHexagons"/>
    <dgm:cxn modelId="{5D11CB53-320E-4669-97B2-393C3F6F0D13}" type="presOf" srcId="{9DB8969E-D4A2-44D7-B221-443441831D10}" destId="{8ABA2A9C-7086-488B-AA7B-1819982E7E19}" srcOrd="0" destOrd="0" presId="urn:microsoft.com/office/officeart/2008/layout/AlternatingHexagons"/>
    <dgm:cxn modelId="{E558CA6F-7229-43B7-BB7E-871CEA2D7FF1}" type="presOf" srcId="{903382F4-2731-4168-8D3A-424DA2E289BA}" destId="{0FDC494B-7F17-45E7-B6F6-4D6D6BECDF6D}" srcOrd="0" destOrd="0" presId="urn:microsoft.com/office/officeart/2008/layout/AlternatingHexagons"/>
    <dgm:cxn modelId="{0895E4DE-716B-40AE-BF9F-B6676E64BFCB}" type="presOf" srcId="{30498C9C-66CC-453B-AA3A-F6A99CFD4F9A}" destId="{D82BDD64-D374-4FA3-A2BD-A34D0E8D8BC0}" srcOrd="0" destOrd="0" presId="urn:microsoft.com/office/officeart/2008/layout/AlternatingHexagons"/>
    <dgm:cxn modelId="{FD34F1BD-C2B9-4DDB-9A92-CC77DA9FC2F8}" srcId="{9DB8969E-D4A2-44D7-B221-443441831D10}" destId="{7A52DCD6-3E4D-4C21-8A89-D458755BA06B}" srcOrd="0" destOrd="0" parTransId="{3D7A08B6-5AFB-4C77-B83F-374571D8D08B}" sibTransId="{99C561ED-D01E-40C7-AE75-3DE9F8B58F9B}"/>
    <dgm:cxn modelId="{E39B198E-D8F7-4937-824E-F8F38116A3B5}" type="presParOf" srcId="{8ABA2A9C-7086-488B-AA7B-1819982E7E19}" destId="{6A1A2677-F33B-4D36-8560-D124E7B58AC4}" srcOrd="0" destOrd="0" presId="urn:microsoft.com/office/officeart/2008/layout/AlternatingHexagons"/>
    <dgm:cxn modelId="{4829B68B-EBF4-441B-A4A4-A956335762BE}" type="presParOf" srcId="{6A1A2677-F33B-4D36-8560-D124E7B58AC4}" destId="{CD971E0E-53AE-48BC-A17B-A20B43969CDF}" srcOrd="0" destOrd="0" presId="urn:microsoft.com/office/officeart/2008/layout/AlternatingHexagons"/>
    <dgm:cxn modelId="{971765B0-CC05-4D65-8127-8BF8FCABB4E3}" type="presParOf" srcId="{6A1A2677-F33B-4D36-8560-D124E7B58AC4}" destId="{E2CDB380-44FE-4A3C-9977-CB401FC6690F}" srcOrd="1" destOrd="0" presId="urn:microsoft.com/office/officeart/2008/layout/AlternatingHexagons"/>
    <dgm:cxn modelId="{6587717C-D472-4971-BE77-DF5789425851}" type="presParOf" srcId="{6A1A2677-F33B-4D36-8560-D124E7B58AC4}" destId="{7A9E9490-076A-492E-8E73-AF440C5EC665}" srcOrd="2" destOrd="0" presId="urn:microsoft.com/office/officeart/2008/layout/AlternatingHexagons"/>
    <dgm:cxn modelId="{73679F80-0A13-49F1-920C-DB71986483B3}" type="presParOf" srcId="{6A1A2677-F33B-4D36-8560-D124E7B58AC4}" destId="{9698F7A9-9A5E-4D85-B267-F9DB0D19658C}" srcOrd="3" destOrd="0" presId="urn:microsoft.com/office/officeart/2008/layout/AlternatingHexagons"/>
    <dgm:cxn modelId="{3F5ED61B-AB81-40C6-8549-982DAFABCB7A}" type="presParOf" srcId="{6A1A2677-F33B-4D36-8560-D124E7B58AC4}" destId="{B6BA7FDC-BE03-4FC1-A460-A74505B49E23}" srcOrd="4" destOrd="0" presId="urn:microsoft.com/office/officeart/2008/layout/AlternatingHexagons"/>
    <dgm:cxn modelId="{9D18B536-A992-45F3-9ED6-17E663D7B392}" type="presParOf" srcId="{8ABA2A9C-7086-488B-AA7B-1819982E7E19}" destId="{0BC3D570-2BDD-4FEF-BA7A-2B7EEE65A9A5}" srcOrd="1" destOrd="0" presId="urn:microsoft.com/office/officeart/2008/layout/AlternatingHexagons"/>
    <dgm:cxn modelId="{DC8B79FE-96C2-4B87-A8EE-556BF1F40ECC}" type="presParOf" srcId="{8ABA2A9C-7086-488B-AA7B-1819982E7E19}" destId="{B1FA1EB5-BD29-4BA6-A00B-31F869440D27}" srcOrd="2" destOrd="0" presId="urn:microsoft.com/office/officeart/2008/layout/AlternatingHexagons"/>
    <dgm:cxn modelId="{0A425305-E6FA-4931-BA48-5E96618D4BAB}" type="presParOf" srcId="{B1FA1EB5-BD29-4BA6-A00B-31F869440D27}" destId="{D82BDD64-D374-4FA3-A2BD-A34D0E8D8BC0}" srcOrd="0" destOrd="0" presId="urn:microsoft.com/office/officeart/2008/layout/AlternatingHexagons"/>
    <dgm:cxn modelId="{107E116A-ABC7-4435-85C7-018A74140DB9}" type="presParOf" srcId="{B1FA1EB5-BD29-4BA6-A00B-31F869440D27}" destId="{5B8F7A1A-8E04-4092-AD9F-913619001559}" srcOrd="1" destOrd="0" presId="urn:microsoft.com/office/officeart/2008/layout/AlternatingHexagons"/>
    <dgm:cxn modelId="{209A761A-43C5-45DD-90C9-7BE74CA404B0}" type="presParOf" srcId="{B1FA1EB5-BD29-4BA6-A00B-31F869440D27}" destId="{49718B5E-542B-460F-86F3-88DE847928E3}" srcOrd="2" destOrd="0" presId="urn:microsoft.com/office/officeart/2008/layout/AlternatingHexagons"/>
    <dgm:cxn modelId="{6EE8ECA7-06ED-49DA-B0A8-C85FA48D610E}" type="presParOf" srcId="{B1FA1EB5-BD29-4BA6-A00B-31F869440D27}" destId="{277E5FA6-6AA6-4AAD-8E3E-72C9E0498B06}" srcOrd="3" destOrd="0" presId="urn:microsoft.com/office/officeart/2008/layout/AlternatingHexagons"/>
    <dgm:cxn modelId="{368CA01B-0696-4D8C-8EA6-B3F352C33F15}" type="presParOf" srcId="{B1FA1EB5-BD29-4BA6-A00B-31F869440D27}" destId="{38BC9DC8-DF0B-4CA9-AA6B-A58ED46030B7}" srcOrd="4" destOrd="0" presId="urn:microsoft.com/office/officeart/2008/layout/AlternatingHexagons"/>
    <dgm:cxn modelId="{34267381-A61D-4339-90A4-921F7F869F7D}" type="presParOf" srcId="{8ABA2A9C-7086-488B-AA7B-1819982E7E19}" destId="{2E2AFE5A-7495-453F-86C5-6F3F8FE6FF37}" srcOrd="3" destOrd="0" presId="urn:microsoft.com/office/officeart/2008/layout/AlternatingHexagons"/>
    <dgm:cxn modelId="{061283E6-BF9C-4DA6-81F7-ADCA904FF941}" type="presParOf" srcId="{8ABA2A9C-7086-488B-AA7B-1819982E7E19}" destId="{E0508293-4A16-4FA8-8223-E0DEA0CEC04E}" srcOrd="4" destOrd="0" presId="urn:microsoft.com/office/officeart/2008/layout/AlternatingHexagons"/>
    <dgm:cxn modelId="{90B47400-3B84-48F4-BE17-671CC9D1F5B1}" type="presParOf" srcId="{E0508293-4A16-4FA8-8223-E0DEA0CEC04E}" destId="{B1A833A1-CF30-4DD9-9846-B539EED1A6F0}" srcOrd="0" destOrd="0" presId="urn:microsoft.com/office/officeart/2008/layout/AlternatingHexagons"/>
    <dgm:cxn modelId="{0547F375-660A-47C2-8666-ED91EAC4C5B3}" type="presParOf" srcId="{E0508293-4A16-4FA8-8223-E0DEA0CEC04E}" destId="{17614D21-1E09-4195-A38B-A52821ED39B9}" srcOrd="1" destOrd="0" presId="urn:microsoft.com/office/officeart/2008/layout/AlternatingHexagons"/>
    <dgm:cxn modelId="{CDDAC249-B3C9-4088-AC0E-ACB7883AE935}" type="presParOf" srcId="{E0508293-4A16-4FA8-8223-E0DEA0CEC04E}" destId="{62CC0D9D-3E3C-4E3B-A160-50B241F9DAF0}" srcOrd="2" destOrd="0" presId="urn:microsoft.com/office/officeart/2008/layout/AlternatingHexagons"/>
    <dgm:cxn modelId="{A2952ECF-F66F-4867-87B0-D31916E7B2B1}" type="presParOf" srcId="{E0508293-4A16-4FA8-8223-E0DEA0CEC04E}" destId="{48D6AA38-862E-4783-8189-BBF5CD242A87}" srcOrd="3" destOrd="0" presId="urn:microsoft.com/office/officeart/2008/layout/AlternatingHexagons"/>
    <dgm:cxn modelId="{F4CBC78F-EF8E-42E5-BEB8-4446CB94F948}" type="presParOf" srcId="{E0508293-4A16-4FA8-8223-E0DEA0CEC04E}" destId="{0FDC494B-7F17-45E7-B6F6-4D6D6BECDF6D}" srcOrd="4" destOrd="0" presId="urn:microsoft.com/office/officeart/2008/layout/AlternatingHexagons"/>
    <dgm:cxn modelId="{32916DDB-7D3F-4096-B514-49E5C646DB7A}" type="presParOf" srcId="{8ABA2A9C-7086-488B-AA7B-1819982E7E19}" destId="{7F2F0BE0-7723-4899-A477-8A61CB00724B}" srcOrd="5" destOrd="0" presId="urn:microsoft.com/office/officeart/2008/layout/AlternatingHexagons"/>
    <dgm:cxn modelId="{7A9A9DB9-4171-4F59-8FED-7C71B1813A0D}" type="presParOf" srcId="{8ABA2A9C-7086-488B-AA7B-1819982E7E19}" destId="{C851BF9A-0085-4D98-B561-977B119BC475}" srcOrd="6" destOrd="0" presId="urn:microsoft.com/office/officeart/2008/layout/AlternatingHexagons"/>
    <dgm:cxn modelId="{E101D646-C559-484D-9990-66A592933DB9}" type="presParOf" srcId="{C851BF9A-0085-4D98-B561-977B119BC475}" destId="{4F19632F-BE44-41E8-ABD4-5026E5602F8D}" srcOrd="0" destOrd="0" presId="urn:microsoft.com/office/officeart/2008/layout/AlternatingHexagons"/>
    <dgm:cxn modelId="{56B5F4D3-B89A-40B2-A6FB-6A6A7B4166E1}" type="presParOf" srcId="{C851BF9A-0085-4D98-B561-977B119BC475}" destId="{DD95FC38-94BE-46ED-925E-FE2690A1DDFF}" srcOrd="1" destOrd="0" presId="urn:microsoft.com/office/officeart/2008/layout/AlternatingHexagons"/>
    <dgm:cxn modelId="{3CD02B58-8F35-4473-9D43-550E92565616}" type="presParOf" srcId="{C851BF9A-0085-4D98-B561-977B119BC475}" destId="{883CCC50-73C4-455D-A80D-A7EDA0369453}" srcOrd="2" destOrd="0" presId="urn:microsoft.com/office/officeart/2008/layout/AlternatingHexagons"/>
    <dgm:cxn modelId="{44E83916-6F0F-4FC2-BB32-772B5E537AB7}" type="presParOf" srcId="{C851BF9A-0085-4D98-B561-977B119BC475}" destId="{E43942E3-EDDD-4CBD-A72F-FC4FB10A65BD}" srcOrd="3" destOrd="0" presId="urn:microsoft.com/office/officeart/2008/layout/AlternatingHexagons"/>
    <dgm:cxn modelId="{7684F56D-9146-47E7-AD64-439F3671A8F1}" type="presParOf" srcId="{C851BF9A-0085-4D98-B561-977B119BC475}" destId="{7820AC50-BA5E-44EE-B076-81A106C184E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8969E-D4A2-44D7-B221-443441831D10}" type="doc">
      <dgm:prSet loTypeId="urn:microsoft.com/office/officeart/2008/layout/AlternatingHexagons" loCatId="list" qsTypeId="urn:microsoft.com/office/officeart/2005/8/quickstyle/simple2" qsCatId="simple" csTypeId="urn:microsoft.com/office/officeart/2005/8/colors/accent3_2" csCatId="accent3" phldr="1"/>
      <dgm:spPr/>
      <dgm:t>
        <a:bodyPr/>
        <a:lstStyle/>
        <a:p>
          <a:endParaRPr lang="en-US"/>
        </a:p>
      </dgm:t>
    </dgm:pt>
    <dgm:pt modelId="{30498C9C-66CC-453B-AA3A-F6A99CFD4F9A}">
      <dgm:prSet phldrT="[Texto]"/>
      <dgm:spPr>
        <a:solidFill>
          <a:schemeClr val="accent2">
            <a:lumMod val="75000"/>
          </a:schemeClr>
        </a:solidFill>
      </dgm:spPr>
      <dgm:t>
        <a:bodyPr/>
        <a:lstStyle/>
        <a:p>
          <a:r>
            <a:rPr lang="en-US" dirty="0"/>
            <a:t>Low level of fat, high level of protein, minerals (Ca, Mg, K), dietary fiber</a:t>
          </a:r>
        </a:p>
      </dgm:t>
    </dgm:pt>
    <dgm:pt modelId="{D2B2B164-27DF-4608-BF58-750178F1CA3D}" type="parTrans" cxnId="{0FA14A18-7D06-4E66-AEC4-C20230910F9E}">
      <dgm:prSet/>
      <dgm:spPr/>
      <dgm:t>
        <a:bodyPr/>
        <a:lstStyle/>
        <a:p>
          <a:endParaRPr lang="en-US"/>
        </a:p>
      </dgm:t>
    </dgm:pt>
    <dgm:pt modelId="{A4E8E2C4-BEF3-46D5-9778-1197257DEA41}" type="sibTrans" cxnId="{0FA14A18-7D06-4E66-AEC4-C20230910F9E}">
      <dgm:prSet/>
      <dgm:spPr>
        <a:solidFill>
          <a:schemeClr val="accent2">
            <a:lumMod val="75000"/>
          </a:schemeClr>
        </a:solidFill>
      </dgm:spPr>
      <dgm:t>
        <a:bodyPr/>
        <a:lstStyle/>
        <a:p>
          <a:endParaRPr lang="en-US"/>
        </a:p>
      </dgm:t>
    </dgm:pt>
    <dgm:pt modelId="{A1974BF4-771F-45FB-B3E1-2098A54D91DD}">
      <dgm:prSet phldrT="[Texto]"/>
      <dgm:spPr>
        <a:solidFill>
          <a:schemeClr val="accent2">
            <a:lumMod val="75000"/>
          </a:schemeClr>
        </a:solidFill>
      </dgm:spPr>
      <dgm:t>
        <a:bodyPr/>
        <a:lstStyle/>
        <a:p>
          <a:r>
            <a:rPr lang="en-US" dirty="0"/>
            <a:t>Maca: </a:t>
          </a:r>
          <a:r>
            <a:rPr lang="en-US" dirty="0" err="1"/>
            <a:t>glucosinolates</a:t>
          </a:r>
          <a:r>
            <a:rPr lang="en-US" dirty="0"/>
            <a:t>, functional polysaccharides, </a:t>
          </a:r>
          <a:r>
            <a:rPr lang="en-US" dirty="0" err="1"/>
            <a:t>alkamides</a:t>
          </a:r>
          <a:r>
            <a:rPr lang="en-US" dirty="0"/>
            <a:t>, antioxidant ,anti-inflammatory</a:t>
          </a:r>
        </a:p>
      </dgm:t>
    </dgm:pt>
    <dgm:pt modelId="{EA95239A-267E-4C82-BCC6-F5C6E0A70E54}" type="parTrans" cxnId="{BF16D22D-0CA6-4E13-9063-D5C5B45F7495}">
      <dgm:prSet/>
      <dgm:spPr/>
      <dgm:t>
        <a:bodyPr/>
        <a:lstStyle/>
        <a:p>
          <a:endParaRPr lang="en-US"/>
        </a:p>
      </dgm:t>
    </dgm:pt>
    <dgm:pt modelId="{313FC8C2-77EE-405D-AEF0-9C9BA4ABC915}" type="sibTrans" cxnId="{BF16D22D-0CA6-4E13-9063-D5C5B45F7495}">
      <dgm:prSet/>
      <dgm:spPr>
        <a:solidFill>
          <a:schemeClr val="accent2">
            <a:lumMod val="75000"/>
          </a:schemeClr>
        </a:solidFill>
      </dgm:spPr>
      <dgm:t>
        <a:bodyPr/>
        <a:lstStyle/>
        <a:p>
          <a:endParaRPr lang="en-US"/>
        </a:p>
      </dgm:t>
    </dgm:pt>
    <dgm:pt modelId="{B54E9950-851B-4BB5-B35E-86940531F90F}">
      <dgm:prSet phldrT="[Texto]"/>
      <dgm:spPr>
        <a:solidFill>
          <a:schemeClr val="accent2">
            <a:lumMod val="75000"/>
          </a:schemeClr>
        </a:solidFill>
      </dgm:spPr>
      <dgm:t>
        <a:bodyPr/>
        <a:lstStyle/>
        <a:p>
          <a:r>
            <a:rPr lang="en-US" dirty="0"/>
            <a:t>Minerals (P, Ca, K, Mg), vitamins (E, B2, C), antioxidants, dietary fiber, and protein</a:t>
          </a:r>
        </a:p>
      </dgm:t>
    </dgm:pt>
    <dgm:pt modelId="{923D3414-DD78-401E-B892-FE692ED3E58E}" type="parTrans" cxnId="{3CD33E27-C736-4375-9B5F-0CC36F6A0ABB}">
      <dgm:prSet/>
      <dgm:spPr/>
      <dgm:t>
        <a:bodyPr/>
        <a:lstStyle/>
        <a:p>
          <a:endParaRPr lang="en-US"/>
        </a:p>
      </dgm:t>
    </dgm:pt>
    <dgm:pt modelId="{BF09E30D-69C8-435C-81CF-1B2A44650E6E}" type="sibTrans" cxnId="{3CD33E27-C736-4375-9B5F-0CC36F6A0ABB}">
      <dgm:prSet/>
      <dgm:spPr>
        <a:solidFill>
          <a:schemeClr val="accent2">
            <a:lumMod val="75000"/>
          </a:schemeClr>
        </a:solidFill>
      </dgm:spPr>
      <dgm:t>
        <a:bodyPr/>
        <a:lstStyle/>
        <a:p>
          <a:endParaRPr lang="en-US"/>
        </a:p>
      </dgm:t>
    </dgm:pt>
    <dgm:pt modelId="{980AA7A8-2E19-48F6-A99D-5C4DC8554EF7}">
      <dgm:prSet phldrT="[Texto]"/>
      <dgm:spPr>
        <a:solidFill>
          <a:schemeClr val="accent2">
            <a:lumMod val="75000"/>
          </a:schemeClr>
        </a:solidFill>
      </dgm:spPr>
      <dgm:t>
        <a:bodyPr/>
        <a:lstStyle/>
        <a:p>
          <a:r>
            <a:rPr lang="en-US" dirty="0"/>
            <a:t>Cholesterol-lowering, anticancer precursors, squalene, unsaturated fatty acids with Ω6 .</a:t>
          </a:r>
        </a:p>
      </dgm:t>
    </dgm:pt>
    <dgm:pt modelId="{FB39A0BD-9B80-4C42-B2FB-7998E5B02E35}" type="parTrans" cxnId="{6514255E-58A4-4737-BC1C-25D273C066BA}">
      <dgm:prSet/>
      <dgm:spPr/>
      <dgm:t>
        <a:bodyPr/>
        <a:lstStyle/>
        <a:p>
          <a:endParaRPr lang="en-US"/>
        </a:p>
      </dgm:t>
    </dgm:pt>
    <dgm:pt modelId="{C11FD896-BE93-4319-BD2B-603347B2EBEC}" type="sibTrans" cxnId="{6514255E-58A4-4737-BC1C-25D273C066BA}">
      <dgm:prSet/>
      <dgm:spPr>
        <a:solidFill>
          <a:schemeClr val="accent2">
            <a:lumMod val="75000"/>
          </a:schemeClr>
        </a:solidFill>
      </dgm:spPr>
      <dgm:t>
        <a:bodyPr/>
        <a:lstStyle/>
        <a:p>
          <a:endParaRPr lang="en-US"/>
        </a:p>
      </dgm:t>
    </dgm:pt>
    <dgm:pt modelId="{8ABA2A9C-7086-488B-AA7B-1819982E7E19}" type="pres">
      <dgm:prSet presAssocID="{9DB8969E-D4A2-44D7-B221-443441831D10}" presName="Name0" presStyleCnt="0">
        <dgm:presLayoutVars>
          <dgm:chMax/>
          <dgm:chPref/>
          <dgm:dir/>
          <dgm:animLvl val="lvl"/>
        </dgm:presLayoutVars>
      </dgm:prSet>
      <dgm:spPr/>
      <dgm:t>
        <a:bodyPr/>
        <a:lstStyle/>
        <a:p>
          <a:endParaRPr lang="es-ES"/>
        </a:p>
      </dgm:t>
    </dgm:pt>
    <dgm:pt modelId="{B1FA1EB5-BD29-4BA6-A00B-31F869440D27}" type="pres">
      <dgm:prSet presAssocID="{30498C9C-66CC-453B-AA3A-F6A99CFD4F9A}" presName="composite" presStyleCnt="0"/>
      <dgm:spPr/>
    </dgm:pt>
    <dgm:pt modelId="{D82BDD64-D374-4FA3-A2BD-A34D0E8D8BC0}" type="pres">
      <dgm:prSet presAssocID="{30498C9C-66CC-453B-AA3A-F6A99CFD4F9A}" presName="Parent1" presStyleLbl="node1" presStyleIdx="0" presStyleCnt="8">
        <dgm:presLayoutVars>
          <dgm:chMax val="1"/>
          <dgm:chPref val="1"/>
          <dgm:bulletEnabled val="1"/>
        </dgm:presLayoutVars>
      </dgm:prSet>
      <dgm:spPr/>
      <dgm:t>
        <a:bodyPr/>
        <a:lstStyle/>
        <a:p>
          <a:endParaRPr lang="es-ES"/>
        </a:p>
      </dgm:t>
    </dgm:pt>
    <dgm:pt modelId="{5B8F7A1A-8E04-4092-AD9F-913619001559}" type="pres">
      <dgm:prSet presAssocID="{30498C9C-66CC-453B-AA3A-F6A99CFD4F9A}" presName="Childtext1" presStyleLbl="revTx" presStyleIdx="0" presStyleCnt="4">
        <dgm:presLayoutVars>
          <dgm:chMax val="0"/>
          <dgm:chPref val="0"/>
          <dgm:bulletEnabled val="1"/>
        </dgm:presLayoutVars>
      </dgm:prSet>
      <dgm:spPr/>
    </dgm:pt>
    <dgm:pt modelId="{49718B5E-542B-460F-86F3-88DE847928E3}" type="pres">
      <dgm:prSet presAssocID="{30498C9C-66CC-453B-AA3A-F6A99CFD4F9A}" presName="BalanceSpacing" presStyleCnt="0"/>
      <dgm:spPr/>
    </dgm:pt>
    <dgm:pt modelId="{277E5FA6-6AA6-4AAD-8E3E-72C9E0498B06}" type="pres">
      <dgm:prSet presAssocID="{30498C9C-66CC-453B-AA3A-F6A99CFD4F9A}" presName="BalanceSpacing1" presStyleCnt="0"/>
      <dgm:spPr/>
    </dgm:pt>
    <dgm:pt modelId="{38BC9DC8-DF0B-4CA9-AA6B-A58ED46030B7}" type="pres">
      <dgm:prSet presAssocID="{A4E8E2C4-BEF3-46D5-9778-1197257DEA41}" presName="Accent1Text" presStyleLbl="node1" presStyleIdx="1" presStyleCnt="8"/>
      <dgm:spPr/>
      <dgm:t>
        <a:bodyPr/>
        <a:lstStyle/>
        <a:p>
          <a:endParaRPr lang="es-ES"/>
        </a:p>
      </dgm:t>
    </dgm:pt>
    <dgm:pt modelId="{3165A7A4-023E-4A66-BAE2-36BD0C4817FD}" type="pres">
      <dgm:prSet presAssocID="{A4E8E2C4-BEF3-46D5-9778-1197257DEA41}" presName="spaceBetweenRectangles" presStyleCnt="0"/>
      <dgm:spPr/>
    </dgm:pt>
    <dgm:pt modelId="{CBE5EC3D-212E-49AB-BAAE-FD620845F755}" type="pres">
      <dgm:prSet presAssocID="{A1974BF4-771F-45FB-B3E1-2098A54D91DD}" presName="composite" presStyleCnt="0"/>
      <dgm:spPr/>
    </dgm:pt>
    <dgm:pt modelId="{888B8634-4A37-4267-96A1-381EC304F1BA}" type="pres">
      <dgm:prSet presAssocID="{A1974BF4-771F-45FB-B3E1-2098A54D91DD}" presName="Parent1" presStyleLbl="node1" presStyleIdx="2" presStyleCnt="8">
        <dgm:presLayoutVars>
          <dgm:chMax val="1"/>
          <dgm:chPref val="1"/>
          <dgm:bulletEnabled val="1"/>
        </dgm:presLayoutVars>
      </dgm:prSet>
      <dgm:spPr/>
      <dgm:t>
        <a:bodyPr/>
        <a:lstStyle/>
        <a:p>
          <a:endParaRPr lang="es-ES"/>
        </a:p>
      </dgm:t>
    </dgm:pt>
    <dgm:pt modelId="{26D17268-25F7-46E0-AF04-9F6CA799AB58}" type="pres">
      <dgm:prSet presAssocID="{A1974BF4-771F-45FB-B3E1-2098A54D91DD}" presName="Childtext1" presStyleLbl="revTx" presStyleIdx="1" presStyleCnt="4">
        <dgm:presLayoutVars>
          <dgm:chMax val="0"/>
          <dgm:chPref val="0"/>
          <dgm:bulletEnabled val="1"/>
        </dgm:presLayoutVars>
      </dgm:prSet>
      <dgm:spPr/>
    </dgm:pt>
    <dgm:pt modelId="{3299D880-BAAF-45AF-A319-DAA6A1564174}" type="pres">
      <dgm:prSet presAssocID="{A1974BF4-771F-45FB-B3E1-2098A54D91DD}" presName="BalanceSpacing" presStyleCnt="0"/>
      <dgm:spPr/>
    </dgm:pt>
    <dgm:pt modelId="{0F63E089-1602-4F77-94DC-5A97A0C6AA48}" type="pres">
      <dgm:prSet presAssocID="{A1974BF4-771F-45FB-B3E1-2098A54D91DD}" presName="BalanceSpacing1" presStyleCnt="0"/>
      <dgm:spPr/>
    </dgm:pt>
    <dgm:pt modelId="{2F354C5E-84F3-4445-9AC3-2EB3BCFFE8B0}" type="pres">
      <dgm:prSet presAssocID="{313FC8C2-77EE-405D-AEF0-9C9BA4ABC915}" presName="Accent1Text" presStyleLbl="node1" presStyleIdx="3" presStyleCnt="8"/>
      <dgm:spPr/>
      <dgm:t>
        <a:bodyPr/>
        <a:lstStyle/>
        <a:p>
          <a:endParaRPr lang="es-ES"/>
        </a:p>
      </dgm:t>
    </dgm:pt>
    <dgm:pt modelId="{A8D72304-B859-491B-8764-91ED66769144}" type="pres">
      <dgm:prSet presAssocID="{313FC8C2-77EE-405D-AEF0-9C9BA4ABC915}" presName="spaceBetweenRectangles" presStyleCnt="0"/>
      <dgm:spPr/>
    </dgm:pt>
    <dgm:pt modelId="{CE0DE4E1-72F7-4BB6-92D3-1725E752F8DF}" type="pres">
      <dgm:prSet presAssocID="{B54E9950-851B-4BB5-B35E-86940531F90F}" presName="composite" presStyleCnt="0"/>
      <dgm:spPr/>
    </dgm:pt>
    <dgm:pt modelId="{0D2076E6-9D25-4648-89BD-15D459A12152}" type="pres">
      <dgm:prSet presAssocID="{B54E9950-851B-4BB5-B35E-86940531F90F}" presName="Parent1" presStyleLbl="node1" presStyleIdx="4" presStyleCnt="8">
        <dgm:presLayoutVars>
          <dgm:chMax val="1"/>
          <dgm:chPref val="1"/>
          <dgm:bulletEnabled val="1"/>
        </dgm:presLayoutVars>
      </dgm:prSet>
      <dgm:spPr/>
      <dgm:t>
        <a:bodyPr/>
        <a:lstStyle/>
        <a:p>
          <a:endParaRPr lang="es-ES"/>
        </a:p>
      </dgm:t>
    </dgm:pt>
    <dgm:pt modelId="{8BB7647C-C8F5-4C40-8B60-268932F6D1ED}" type="pres">
      <dgm:prSet presAssocID="{B54E9950-851B-4BB5-B35E-86940531F90F}" presName="Childtext1" presStyleLbl="revTx" presStyleIdx="2" presStyleCnt="4">
        <dgm:presLayoutVars>
          <dgm:chMax val="0"/>
          <dgm:chPref val="0"/>
          <dgm:bulletEnabled val="1"/>
        </dgm:presLayoutVars>
      </dgm:prSet>
      <dgm:spPr/>
    </dgm:pt>
    <dgm:pt modelId="{36CE6030-9B4C-4B9A-A5AB-A01010D24256}" type="pres">
      <dgm:prSet presAssocID="{B54E9950-851B-4BB5-B35E-86940531F90F}" presName="BalanceSpacing" presStyleCnt="0"/>
      <dgm:spPr/>
    </dgm:pt>
    <dgm:pt modelId="{5378553A-1B43-4CA1-B0EA-8F2461ADA6CC}" type="pres">
      <dgm:prSet presAssocID="{B54E9950-851B-4BB5-B35E-86940531F90F}" presName="BalanceSpacing1" presStyleCnt="0"/>
      <dgm:spPr/>
    </dgm:pt>
    <dgm:pt modelId="{232B91AA-735A-401D-A1D8-CAFF4F827685}" type="pres">
      <dgm:prSet presAssocID="{BF09E30D-69C8-435C-81CF-1B2A44650E6E}" presName="Accent1Text" presStyleLbl="node1" presStyleIdx="5" presStyleCnt="8"/>
      <dgm:spPr/>
      <dgm:t>
        <a:bodyPr/>
        <a:lstStyle/>
        <a:p>
          <a:endParaRPr lang="es-ES"/>
        </a:p>
      </dgm:t>
    </dgm:pt>
    <dgm:pt modelId="{E345A7A5-50E0-4512-BAB7-C9905A88E968}" type="pres">
      <dgm:prSet presAssocID="{BF09E30D-69C8-435C-81CF-1B2A44650E6E}" presName="spaceBetweenRectangles" presStyleCnt="0"/>
      <dgm:spPr/>
    </dgm:pt>
    <dgm:pt modelId="{FC7343A8-BF07-4F47-A154-A8D47F4EC997}" type="pres">
      <dgm:prSet presAssocID="{980AA7A8-2E19-48F6-A99D-5C4DC8554EF7}" presName="composite" presStyleCnt="0"/>
      <dgm:spPr/>
    </dgm:pt>
    <dgm:pt modelId="{A2B5A065-F912-463B-9E30-F0CB1D5E5CDF}" type="pres">
      <dgm:prSet presAssocID="{980AA7A8-2E19-48F6-A99D-5C4DC8554EF7}" presName="Parent1" presStyleLbl="node1" presStyleIdx="6" presStyleCnt="8">
        <dgm:presLayoutVars>
          <dgm:chMax val="1"/>
          <dgm:chPref val="1"/>
          <dgm:bulletEnabled val="1"/>
        </dgm:presLayoutVars>
      </dgm:prSet>
      <dgm:spPr/>
      <dgm:t>
        <a:bodyPr/>
        <a:lstStyle/>
        <a:p>
          <a:endParaRPr lang="es-ES"/>
        </a:p>
      </dgm:t>
    </dgm:pt>
    <dgm:pt modelId="{5E477C0A-B362-4935-8C63-A723CA0DAC23}" type="pres">
      <dgm:prSet presAssocID="{980AA7A8-2E19-48F6-A99D-5C4DC8554EF7}" presName="Childtext1" presStyleLbl="revTx" presStyleIdx="3" presStyleCnt="4">
        <dgm:presLayoutVars>
          <dgm:chMax val="0"/>
          <dgm:chPref val="0"/>
          <dgm:bulletEnabled val="1"/>
        </dgm:presLayoutVars>
      </dgm:prSet>
      <dgm:spPr/>
    </dgm:pt>
    <dgm:pt modelId="{2FCF919C-FFBA-42A5-926C-37D5468F833C}" type="pres">
      <dgm:prSet presAssocID="{980AA7A8-2E19-48F6-A99D-5C4DC8554EF7}" presName="BalanceSpacing" presStyleCnt="0"/>
      <dgm:spPr/>
    </dgm:pt>
    <dgm:pt modelId="{E15C27F5-CEB6-4201-8B12-D69299B98E03}" type="pres">
      <dgm:prSet presAssocID="{980AA7A8-2E19-48F6-A99D-5C4DC8554EF7}" presName="BalanceSpacing1" presStyleCnt="0"/>
      <dgm:spPr/>
    </dgm:pt>
    <dgm:pt modelId="{73D3453A-8D90-492C-97F3-2F9412030652}" type="pres">
      <dgm:prSet presAssocID="{C11FD896-BE93-4319-BD2B-603347B2EBEC}" presName="Accent1Text" presStyleLbl="node1" presStyleIdx="7" presStyleCnt="8"/>
      <dgm:spPr/>
      <dgm:t>
        <a:bodyPr/>
        <a:lstStyle/>
        <a:p>
          <a:endParaRPr lang="es-ES"/>
        </a:p>
      </dgm:t>
    </dgm:pt>
  </dgm:ptLst>
  <dgm:cxnLst>
    <dgm:cxn modelId="{F4895928-A9B0-4E28-84C0-56CF247C5710}" type="presOf" srcId="{B54E9950-851B-4BB5-B35E-86940531F90F}" destId="{0D2076E6-9D25-4648-89BD-15D459A12152}" srcOrd="0" destOrd="0" presId="urn:microsoft.com/office/officeart/2008/layout/AlternatingHexagons"/>
    <dgm:cxn modelId="{31126337-F081-4579-A6D1-9F0031B93869}" type="presOf" srcId="{A1974BF4-771F-45FB-B3E1-2098A54D91DD}" destId="{888B8634-4A37-4267-96A1-381EC304F1BA}" srcOrd="0" destOrd="0" presId="urn:microsoft.com/office/officeart/2008/layout/AlternatingHexagons"/>
    <dgm:cxn modelId="{0FA14A18-7D06-4E66-AEC4-C20230910F9E}" srcId="{9DB8969E-D4A2-44D7-B221-443441831D10}" destId="{30498C9C-66CC-453B-AA3A-F6A99CFD4F9A}" srcOrd="0" destOrd="0" parTransId="{D2B2B164-27DF-4608-BF58-750178F1CA3D}" sibTransId="{A4E8E2C4-BEF3-46D5-9778-1197257DEA41}"/>
    <dgm:cxn modelId="{2C9710E1-1978-4F6D-AA24-7B5FA02260BD}" type="presOf" srcId="{980AA7A8-2E19-48F6-A99D-5C4DC8554EF7}" destId="{A2B5A065-F912-463B-9E30-F0CB1D5E5CDF}" srcOrd="0" destOrd="0" presId="urn:microsoft.com/office/officeart/2008/layout/AlternatingHexagons"/>
    <dgm:cxn modelId="{7190EBAE-3774-4578-AAE1-31E712D8405A}" type="presOf" srcId="{A4E8E2C4-BEF3-46D5-9778-1197257DEA41}" destId="{38BC9DC8-DF0B-4CA9-AA6B-A58ED46030B7}" srcOrd="0" destOrd="0" presId="urn:microsoft.com/office/officeart/2008/layout/AlternatingHexagons"/>
    <dgm:cxn modelId="{3CD33E27-C736-4375-9B5F-0CC36F6A0ABB}" srcId="{9DB8969E-D4A2-44D7-B221-443441831D10}" destId="{B54E9950-851B-4BB5-B35E-86940531F90F}" srcOrd="2" destOrd="0" parTransId="{923D3414-DD78-401E-B892-FE692ED3E58E}" sibTransId="{BF09E30D-69C8-435C-81CF-1B2A44650E6E}"/>
    <dgm:cxn modelId="{6514255E-58A4-4737-BC1C-25D273C066BA}" srcId="{9DB8969E-D4A2-44D7-B221-443441831D10}" destId="{980AA7A8-2E19-48F6-A99D-5C4DC8554EF7}" srcOrd="3" destOrd="0" parTransId="{FB39A0BD-9B80-4C42-B2FB-7998E5B02E35}" sibTransId="{C11FD896-BE93-4319-BD2B-603347B2EBEC}"/>
    <dgm:cxn modelId="{84C3C35B-4500-4F95-8232-86A5A6148A74}" type="presOf" srcId="{C11FD896-BE93-4319-BD2B-603347B2EBEC}" destId="{73D3453A-8D90-492C-97F3-2F9412030652}" srcOrd="0" destOrd="0" presId="urn:microsoft.com/office/officeart/2008/layout/AlternatingHexagons"/>
    <dgm:cxn modelId="{6243D0E6-4FE2-441E-8F7F-84B6A720C158}" type="presOf" srcId="{BF09E30D-69C8-435C-81CF-1B2A44650E6E}" destId="{232B91AA-735A-401D-A1D8-CAFF4F827685}" srcOrd="0" destOrd="0" presId="urn:microsoft.com/office/officeart/2008/layout/AlternatingHexagons"/>
    <dgm:cxn modelId="{5D11CB53-320E-4669-97B2-393C3F6F0D13}" type="presOf" srcId="{9DB8969E-D4A2-44D7-B221-443441831D10}" destId="{8ABA2A9C-7086-488B-AA7B-1819982E7E19}" srcOrd="0" destOrd="0" presId="urn:microsoft.com/office/officeart/2008/layout/AlternatingHexagons"/>
    <dgm:cxn modelId="{BF16D22D-0CA6-4E13-9063-D5C5B45F7495}" srcId="{9DB8969E-D4A2-44D7-B221-443441831D10}" destId="{A1974BF4-771F-45FB-B3E1-2098A54D91DD}" srcOrd="1" destOrd="0" parTransId="{EA95239A-267E-4C82-BCC6-F5C6E0A70E54}" sibTransId="{313FC8C2-77EE-405D-AEF0-9C9BA4ABC915}"/>
    <dgm:cxn modelId="{207E4CF1-9401-4753-A5E5-A9C6283A1219}" type="presOf" srcId="{313FC8C2-77EE-405D-AEF0-9C9BA4ABC915}" destId="{2F354C5E-84F3-4445-9AC3-2EB3BCFFE8B0}" srcOrd="0" destOrd="0" presId="urn:microsoft.com/office/officeart/2008/layout/AlternatingHexagons"/>
    <dgm:cxn modelId="{0895E4DE-716B-40AE-BF9F-B6676E64BFCB}" type="presOf" srcId="{30498C9C-66CC-453B-AA3A-F6A99CFD4F9A}" destId="{D82BDD64-D374-4FA3-A2BD-A34D0E8D8BC0}" srcOrd="0" destOrd="0" presId="urn:microsoft.com/office/officeart/2008/layout/AlternatingHexagons"/>
    <dgm:cxn modelId="{DC8B79FE-96C2-4B87-A8EE-556BF1F40ECC}" type="presParOf" srcId="{8ABA2A9C-7086-488B-AA7B-1819982E7E19}" destId="{B1FA1EB5-BD29-4BA6-A00B-31F869440D27}" srcOrd="0" destOrd="0" presId="urn:microsoft.com/office/officeart/2008/layout/AlternatingHexagons"/>
    <dgm:cxn modelId="{0A425305-E6FA-4931-BA48-5E96618D4BAB}" type="presParOf" srcId="{B1FA1EB5-BD29-4BA6-A00B-31F869440D27}" destId="{D82BDD64-D374-4FA3-A2BD-A34D0E8D8BC0}" srcOrd="0" destOrd="0" presId="urn:microsoft.com/office/officeart/2008/layout/AlternatingHexagons"/>
    <dgm:cxn modelId="{107E116A-ABC7-4435-85C7-018A74140DB9}" type="presParOf" srcId="{B1FA1EB5-BD29-4BA6-A00B-31F869440D27}" destId="{5B8F7A1A-8E04-4092-AD9F-913619001559}" srcOrd="1" destOrd="0" presId="urn:microsoft.com/office/officeart/2008/layout/AlternatingHexagons"/>
    <dgm:cxn modelId="{209A761A-43C5-45DD-90C9-7BE74CA404B0}" type="presParOf" srcId="{B1FA1EB5-BD29-4BA6-A00B-31F869440D27}" destId="{49718B5E-542B-460F-86F3-88DE847928E3}" srcOrd="2" destOrd="0" presId="urn:microsoft.com/office/officeart/2008/layout/AlternatingHexagons"/>
    <dgm:cxn modelId="{6EE8ECA7-06ED-49DA-B0A8-C85FA48D610E}" type="presParOf" srcId="{B1FA1EB5-BD29-4BA6-A00B-31F869440D27}" destId="{277E5FA6-6AA6-4AAD-8E3E-72C9E0498B06}" srcOrd="3" destOrd="0" presId="urn:microsoft.com/office/officeart/2008/layout/AlternatingHexagons"/>
    <dgm:cxn modelId="{368CA01B-0696-4D8C-8EA6-B3F352C33F15}" type="presParOf" srcId="{B1FA1EB5-BD29-4BA6-A00B-31F869440D27}" destId="{38BC9DC8-DF0B-4CA9-AA6B-A58ED46030B7}" srcOrd="4" destOrd="0" presId="urn:microsoft.com/office/officeart/2008/layout/AlternatingHexagons"/>
    <dgm:cxn modelId="{B93C6158-1715-46C6-8CFC-81685B257CEB}" type="presParOf" srcId="{8ABA2A9C-7086-488B-AA7B-1819982E7E19}" destId="{3165A7A4-023E-4A66-BAE2-36BD0C4817FD}" srcOrd="1" destOrd="0" presId="urn:microsoft.com/office/officeart/2008/layout/AlternatingHexagons"/>
    <dgm:cxn modelId="{1A586115-7F9B-4303-9730-F5CD0F523FB3}" type="presParOf" srcId="{8ABA2A9C-7086-488B-AA7B-1819982E7E19}" destId="{CBE5EC3D-212E-49AB-BAAE-FD620845F755}" srcOrd="2" destOrd="0" presId="urn:microsoft.com/office/officeart/2008/layout/AlternatingHexagons"/>
    <dgm:cxn modelId="{741BA86B-8B3D-4D4B-9BA1-D283DB36DCE3}" type="presParOf" srcId="{CBE5EC3D-212E-49AB-BAAE-FD620845F755}" destId="{888B8634-4A37-4267-96A1-381EC304F1BA}" srcOrd="0" destOrd="0" presId="urn:microsoft.com/office/officeart/2008/layout/AlternatingHexagons"/>
    <dgm:cxn modelId="{E213A37D-7EFA-4581-A5FE-D883F53F0EED}" type="presParOf" srcId="{CBE5EC3D-212E-49AB-BAAE-FD620845F755}" destId="{26D17268-25F7-46E0-AF04-9F6CA799AB58}" srcOrd="1" destOrd="0" presId="urn:microsoft.com/office/officeart/2008/layout/AlternatingHexagons"/>
    <dgm:cxn modelId="{25E6614C-57AB-4989-BFAF-A6A61A9DBA97}" type="presParOf" srcId="{CBE5EC3D-212E-49AB-BAAE-FD620845F755}" destId="{3299D880-BAAF-45AF-A319-DAA6A1564174}" srcOrd="2" destOrd="0" presId="urn:microsoft.com/office/officeart/2008/layout/AlternatingHexagons"/>
    <dgm:cxn modelId="{C62AF4E4-2908-4A95-A2D1-B46A23057DB2}" type="presParOf" srcId="{CBE5EC3D-212E-49AB-BAAE-FD620845F755}" destId="{0F63E089-1602-4F77-94DC-5A97A0C6AA48}" srcOrd="3" destOrd="0" presId="urn:microsoft.com/office/officeart/2008/layout/AlternatingHexagons"/>
    <dgm:cxn modelId="{3E265E28-F802-40A7-AD4B-8F343783DD12}" type="presParOf" srcId="{CBE5EC3D-212E-49AB-BAAE-FD620845F755}" destId="{2F354C5E-84F3-4445-9AC3-2EB3BCFFE8B0}" srcOrd="4" destOrd="0" presId="urn:microsoft.com/office/officeart/2008/layout/AlternatingHexagons"/>
    <dgm:cxn modelId="{A04A2AF4-2E2B-4703-A3C3-5D0F51BC0BF0}" type="presParOf" srcId="{8ABA2A9C-7086-488B-AA7B-1819982E7E19}" destId="{A8D72304-B859-491B-8764-91ED66769144}" srcOrd="3" destOrd="0" presId="urn:microsoft.com/office/officeart/2008/layout/AlternatingHexagons"/>
    <dgm:cxn modelId="{80C5D943-F842-4A8E-B7CD-5AC5A99B9D70}" type="presParOf" srcId="{8ABA2A9C-7086-488B-AA7B-1819982E7E19}" destId="{CE0DE4E1-72F7-4BB6-92D3-1725E752F8DF}" srcOrd="4" destOrd="0" presId="urn:microsoft.com/office/officeart/2008/layout/AlternatingHexagons"/>
    <dgm:cxn modelId="{0D757712-5FD6-4C3C-80A3-8074375A5388}" type="presParOf" srcId="{CE0DE4E1-72F7-4BB6-92D3-1725E752F8DF}" destId="{0D2076E6-9D25-4648-89BD-15D459A12152}" srcOrd="0" destOrd="0" presId="urn:microsoft.com/office/officeart/2008/layout/AlternatingHexagons"/>
    <dgm:cxn modelId="{6F073029-EFFB-43C4-A75B-6C9CBA6C6233}" type="presParOf" srcId="{CE0DE4E1-72F7-4BB6-92D3-1725E752F8DF}" destId="{8BB7647C-C8F5-4C40-8B60-268932F6D1ED}" srcOrd="1" destOrd="0" presId="urn:microsoft.com/office/officeart/2008/layout/AlternatingHexagons"/>
    <dgm:cxn modelId="{FF2CDB1B-0B75-44F5-9849-1305595B4C48}" type="presParOf" srcId="{CE0DE4E1-72F7-4BB6-92D3-1725E752F8DF}" destId="{36CE6030-9B4C-4B9A-A5AB-A01010D24256}" srcOrd="2" destOrd="0" presId="urn:microsoft.com/office/officeart/2008/layout/AlternatingHexagons"/>
    <dgm:cxn modelId="{937C24AD-3067-43B8-883B-1E537EF77A96}" type="presParOf" srcId="{CE0DE4E1-72F7-4BB6-92D3-1725E752F8DF}" destId="{5378553A-1B43-4CA1-B0EA-8F2461ADA6CC}" srcOrd="3" destOrd="0" presId="urn:microsoft.com/office/officeart/2008/layout/AlternatingHexagons"/>
    <dgm:cxn modelId="{09164C29-330E-44F7-9719-1CD0FA29116B}" type="presParOf" srcId="{CE0DE4E1-72F7-4BB6-92D3-1725E752F8DF}" destId="{232B91AA-735A-401D-A1D8-CAFF4F827685}" srcOrd="4" destOrd="0" presId="urn:microsoft.com/office/officeart/2008/layout/AlternatingHexagons"/>
    <dgm:cxn modelId="{6B7D9FFD-6C20-4FF0-B29E-45C7F3073E47}" type="presParOf" srcId="{8ABA2A9C-7086-488B-AA7B-1819982E7E19}" destId="{E345A7A5-50E0-4512-BAB7-C9905A88E968}" srcOrd="5" destOrd="0" presId="urn:microsoft.com/office/officeart/2008/layout/AlternatingHexagons"/>
    <dgm:cxn modelId="{137E8342-7343-4D26-B7BF-794AD261A674}" type="presParOf" srcId="{8ABA2A9C-7086-488B-AA7B-1819982E7E19}" destId="{FC7343A8-BF07-4F47-A154-A8D47F4EC997}" srcOrd="6" destOrd="0" presId="urn:microsoft.com/office/officeart/2008/layout/AlternatingHexagons"/>
    <dgm:cxn modelId="{1902EE4C-028F-4553-84BC-0E096C04EFB8}" type="presParOf" srcId="{FC7343A8-BF07-4F47-A154-A8D47F4EC997}" destId="{A2B5A065-F912-463B-9E30-F0CB1D5E5CDF}" srcOrd="0" destOrd="0" presId="urn:microsoft.com/office/officeart/2008/layout/AlternatingHexagons"/>
    <dgm:cxn modelId="{3C8E94B9-D03D-4F7B-A0EC-871B24B71CC8}" type="presParOf" srcId="{FC7343A8-BF07-4F47-A154-A8D47F4EC997}" destId="{5E477C0A-B362-4935-8C63-A723CA0DAC23}" srcOrd="1" destOrd="0" presId="urn:microsoft.com/office/officeart/2008/layout/AlternatingHexagons"/>
    <dgm:cxn modelId="{D4BC4AFB-CBDC-49EA-82CA-64BF81200994}" type="presParOf" srcId="{FC7343A8-BF07-4F47-A154-A8D47F4EC997}" destId="{2FCF919C-FFBA-42A5-926C-37D5468F833C}" srcOrd="2" destOrd="0" presId="urn:microsoft.com/office/officeart/2008/layout/AlternatingHexagons"/>
    <dgm:cxn modelId="{5EB25ADB-1A7B-4271-B95F-A85303BC4DA8}" type="presParOf" srcId="{FC7343A8-BF07-4F47-A154-A8D47F4EC997}" destId="{E15C27F5-CEB6-4201-8B12-D69299B98E03}" srcOrd="3" destOrd="0" presId="urn:microsoft.com/office/officeart/2008/layout/AlternatingHexagons"/>
    <dgm:cxn modelId="{9293AD33-1A0A-47AF-B6C0-2075A41D2264}" type="presParOf" srcId="{FC7343A8-BF07-4F47-A154-A8D47F4EC997}" destId="{73D3453A-8D90-492C-97F3-2F941203065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AAA46C-A712-4542-8875-BFFB151B80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BD9EDF-7487-4111-AB99-85A4D535F573}">
      <dgm:prSet phldrT="[Texto]" custT="1"/>
      <dgm:spPr>
        <a:solidFill>
          <a:srgbClr val="0070C0"/>
        </a:solidFill>
      </dgm:spPr>
      <dgm:t>
        <a:bodyPr/>
        <a:lstStyle/>
        <a:p>
          <a:r>
            <a:rPr lang="es-CO" sz="1600" dirty="0"/>
            <a:t>WHC -</a:t>
          </a:r>
          <a:r>
            <a:rPr lang="en-US" sz="1600" dirty="0"/>
            <a:t> Water Holding </a:t>
          </a:r>
          <a:r>
            <a:rPr lang="en-US" sz="1600" dirty="0" smtClean="0"/>
            <a:t>Capacity. </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400" b="1" dirty="0">
            <a:solidFill>
              <a:srgbClr val="FF0000"/>
            </a:solidFill>
          </a:endParaRPr>
        </a:p>
      </dgm:t>
    </dgm:pt>
    <dgm:pt modelId="{1912D20A-2581-4442-9B21-206DE10A694E}" type="parTrans" cxnId="{7C94D545-DC0F-4E5A-926B-192AEA87E556}">
      <dgm:prSet/>
      <dgm:spPr/>
      <dgm:t>
        <a:bodyPr/>
        <a:lstStyle/>
        <a:p>
          <a:endParaRPr lang="en-US" sz="1600"/>
        </a:p>
      </dgm:t>
    </dgm:pt>
    <dgm:pt modelId="{1D0B9D70-2253-4E2E-906C-9D87CD6A46D4}" type="sibTrans" cxnId="{7C94D545-DC0F-4E5A-926B-192AEA87E556}">
      <dgm:prSet/>
      <dgm:spPr/>
      <dgm:t>
        <a:bodyPr/>
        <a:lstStyle/>
        <a:p>
          <a:endParaRPr lang="en-US" sz="1600"/>
        </a:p>
      </dgm:t>
    </dgm:pt>
    <dgm:pt modelId="{34C73252-07AC-4E33-9D5D-EC92341A9CAD}">
      <dgm:prSet phldrT="[Texto]" custT="1"/>
      <dgm:spPr>
        <a:solidFill>
          <a:srgbClr val="0070C0"/>
        </a:solidFill>
      </dgm:spPr>
      <dgm:t>
        <a:bodyPr/>
        <a:lstStyle/>
        <a:p>
          <a:r>
            <a:rPr lang="es-CO" sz="1600" dirty="0"/>
            <a:t>SI - </a:t>
          </a:r>
          <a:r>
            <a:rPr lang="es-CO" sz="1600" dirty="0" err="1"/>
            <a:t>Solubility</a:t>
          </a:r>
          <a:r>
            <a:rPr lang="es-CO" sz="1600" dirty="0"/>
            <a:t> </a:t>
          </a:r>
          <a:r>
            <a:rPr lang="es-CO" sz="1600" dirty="0" err="1" smtClean="0"/>
            <a:t>Index</a:t>
          </a:r>
          <a:r>
            <a:rPr lang="es-CO" sz="1600" dirty="0" smtClean="0"/>
            <a:t>.  </a:t>
          </a:r>
          <a:r>
            <a:rPr lang="en-US" sz="16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6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6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600" b="1" dirty="0"/>
        </a:p>
      </dgm:t>
    </dgm:pt>
    <dgm:pt modelId="{2E80D99B-BE49-4F9F-BDDE-4CD88EB943E4}" type="parTrans" cxnId="{84E40565-4705-4836-BAEF-9B5B951FB998}">
      <dgm:prSet/>
      <dgm:spPr/>
      <dgm:t>
        <a:bodyPr/>
        <a:lstStyle/>
        <a:p>
          <a:endParaRPr lang="en-US" sz="1600"/>
        </a:p>
      </dgm:t>
    </dgm:pt>
    <dgm:pt modelId="{78E3AE10-0A77-4829-B74F-D09A25CFE6D6}" type="sibTrans" cxnId="{84E40565-4705-4836-BAEF-9B5B951FB998}">
      <dgm:prSet/>
      <dgm:spPr/>
      <dgm:t>
        <a:bodyPr/>
        <a:lstStyle/>
        <a:p>
          <a:endParaRPr lang="en-US" sz="1600"/>
        </a:p>
      </dgm:t>
    </dgm:pt>
    <dgm:pt modelId="{D07811D5-2915-4392-9552-24B3166DCB7E}">
      <dgm:prSet phldrT="[Texto]" custT="1"/>
      <dgm:spPr>
        <a:solidFill>
          <a:srgbClr val="0070C0"/>
        </a:solidFill>
      </dgm:spPr>
      <dgm:t>
        <a:bodyPr/>
        <a:lstStyle/>
        <a:p>
          <a:r>
            <a:rPr lang="es-CO" sz="1600" dirty="0"/>
            <a:t>SC  - </a:t>
          </a:r>
          <a:r>
            <a:rPr lang="es-CO" sz="1600" dirty="0" err="1"/>
            <a:t>Swelling</a:t>
          </a:r>
          <a:r>
            <a:rPr lang="es-CO" sz="1600" dirty="0"/>
            <a:t> </a:t>
          </a:r>
          <a:r>
            <a:rPr lang="es-CO" sz="1600" dirty="0" err="1" smtClean="0"/>
            <a:t>Capacity</a:t>
          </a:r>
          <a:r>
            <a:rPr lang="es-CO" sz="1600" dirty="0" smtClean="0"/>
            <a:t>. </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Robertson, J.A.;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Monredon</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F.D.;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Dysseler</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P.;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Guillon</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F.;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Amadó</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R.; </a:t>
          </a:r>
          <a:r>
            <a:rPr lang="en-US" sz="1400" b="1"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Thibault</a:t>
          </a:r>
          <a:r>
            <a:rPr lang="en-US" sz="1400" b="1"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J.F. LWT. 2000, 33, 72-79 </a:t>
          </a:r>
          <a:endParaRPr lang="en-US" sz="1400" b="1" dirty="0">
            <a:solidFill>
              <a:srgbClr val="FF0000"/>
            </a:solidFill>
          </a:endParaRPr>
        </a:p>
      </dgm:t>
    </dgm:pt>
    <dgm:pt modelId="{96C41D8A-B8F8-4792-8A99-640F9BC85455}" type="parTrans" cxnId="{923F7FF2-D577-47D6-96F1-F5FB65B8FED4}">
      <dgm:prSet/>
      <dgm:spPr/>
      <dgm:t>
        <a:bodyPr/>
        <a:lstStyle/>
        <a:p>
          <a:endParaRPr lang="en-US" sz="1600"/>
        </a:p>
      </dgm:t>
    </dgm:pt>
    <dgm:pt modelId="{228C326D-D020-4CFA-9E9B-327FA4690A7D}" type="sibTrans" cxnId="{923F7FF2-D577-47D6-96F1-F5FB65B8FED4}">
      <dgm:prSet/>
      <dgm:spPr/>
      <dgm:t>
        <a:bodyPr/>
        <a:lstStyle/>
        <a:p>
          <a:endParaRPr lang="en-US" sz="1600"/>
        </a:p>
      </dgm:t>
    </dgm:pt>
    <dgm:pt modelId="{98B42376-D4EE-40F7-A411-46E1A00EAA2B}">
      <dgm:prSet phldrT="[Texto]" custT="1"/>
      <dgm:spPr>
        <a:solidFill>
          <a:schemeClr val="accent4"/>
        </a:solidFill>
        <a:ln w="28575">
          <a:solidFill>
            <a:schemeClr val="tx1"/>
          </a:solidFill>
        </a:ln>
      </dgm:spPr>
      <dgm:t>
        <a:bodyPr/>
        <a:lstStyle/>
        <a:p>
          <a:r>
            <a:rPr lang="es-CO" sz="1600" dirty="0"/>
            <a:t>OHC - </a:t>
          </a:r>
          <a:r>
            <a:rPr lang="es-CO" sz="1600" dirty="0" err="1"/>
            <a:t>Oil</a:t>
          </a:r>
          <a:r>
            <a:rPr lang="es-CO" sz="1600" dirty="0"/>
            <a:t> Holding </a:t>
          </a:r>
          <a:r>
            <a:rPr lang="es-CO" sz="1600" dirty="0" err="1" smtClean="0"/>
            <a:t>Capacity</a:t>
          </a:r>
          <a:r>
            <a:rPr lang="es-CO" sz="1600" dirty="0" smtClean="0"/>
            <a:t>. </a:t>
          </a:r>
          <a:r>
            <a:rPr lang="en-US" sz="1400" b="1" dirty="0"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400" b="1" dirty="0" err="1"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400" b="1" dirty="0"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400" b="1" dirty="0">
            <a:solidFill>
              <a:srgbClr val="002060"/>
            </a:solidFill>
          </a:endParaRPr>
        </a:p>
      </dgm:t>
    </dgm:pt>
    <dgm:pt modelId="{FC38C1B7-158F-4477-8DF0-2693EFBFBB5E}" type="parTrans" cxnId="{748D141B-8AB3-4193-93B7-50E0033D20BB}">
      <dgm:prSet/>
      <dgm:spPr/>
      <dgm:t>
        <a:bodyPr/>
        <a:lstStyle/>
        <a:p>
          <a:endParaRPr lang="en-US" sz="1600"/>
        </a:p>
      </dgm:t>
    </dgm:pt>
    <dgm:pt modelId="{DEA9D107-2F5D-43DD-9D9A-78935CC74C58}" type="sibTrans" cxnId="{748D141B-8AB3-4193-93B7-50E0033D20BB}">
      <dgm:prSet/>
      <dgm:spPr/>
      <dgm:t>
        <a:bodyPr/>
        <a:lstStyle/>
        <a:p>
          <a:endParaRPr lang="en-US" sz="1600"/>
        </a:p>
      </dgm:t>
    </dgm:pt>
    <dgm:pt modelId="{21043AEB-B7A3-48EE-B66C-59599063CE3D}">
      <dgm:prSet phldrT="[Texto]" custT="1"/>
      <dgm:spPr>
        <a:solidFill>
          <a:schemeClr val="bg2">
            <a:lumMod val="50000"/>
          </a:schemeClr>
        </a:solidFill>
        <a:ln w="28575">
          <a:solidFill>
            <a:schemeClr val="tx1"/>
          </a:solidFill>
        </a:ln>
      </dgm:spPr>
      <dgm:t>
        <a:bodyPr/>
        <a:lstStyle/>
        <a:p>
          <a:r>
            <a:rPr lang="es-CO" sz="1600" dirty="0"/>
            <a:t>EC - </a:t>
          </a:r>
          <a:r>
            <a:rPr lang="es-CO" sz="1600" dirty="0" err="1"/>
            <a:t>Emulsifying</a:t>
          </a:r>
          <a:r>
            <a:rPr lang="es-CO" sz="1600" dirty="0"/>
            <a:t> </a:t>
          </a:r>
          <a:r>
            <a:rPr lang="es-CO" sz="1600" dirty="0" err="1" smtClean="0"/>
            <a:t>Capacity</a:t>
          </a:r>
          <a:r>
            <a:rPr lang="es-CO" sz="1600" dirty="0" smtClean="0"/>
            <a:t>. </a:t>
          </a:r>
          <a:r>
            <a:rPr lang="en-US" sz="1400" b="1"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Sathe</a:t>
          </a:r>
          <a:r>
            <a:rPr lang="en-US" sz="1400" b="1"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S.K.; </a:t>
          </a:r>
          <a:r>
            <a:rPr lang="en-US" sz="1400" b="1"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Salunkhe</a:t>
          </a:r>
          <a:r>
            <a:rPr lang="en-US" sz="1400" b="1"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D.K. J. Food Sci. 1981,  46(1),  71–81</a:t>
          </a:r>
          <a:endParaRPr lang="en-US" sz="1400" b="1" dirty="0">
            <a:solidFill>
              <a:schemeClr val="accent3">
                <a:lumMod val="60000"/>
                <a:lumOff val="40000"/>
              </a:schemeClr>
            </a:solidFill>
          </a:endParaRPr>
        </a:p>
      </dgm:t>
    </dgm:pt>
    <dgm:pt modelId="{1D90226F-EAA6-476C-A973-9F5B32DEAD48}" type="parTrans" cxnId="{BBFB8561-DD8F-4276-98B1-DCEF68D21689}">
      <dgm:prSet/>
      <dgm:spPr/>
      <dgm:t>
        <a:bodyPr/>
        <a:lstStyle/>
        <a:p>
          <a:endParaRPr lang="en-US" sz="1600"/>
        </a:p>
      </dgm:t>
    </dgm:pt>
    <dgm:pt modelId="{D5AE6C32-AF2E-41D6-8359-CF37172E968D}" type="sibTrans" cxnId="{BBFB8561-DD8F-4276-98B1-DCEF68D21689}">
      <dgm:prSet/>
      <dgm:spPr/>
      <dgm:t>
        <a:bodyPr/>
        <a:lstStyle/>
        <a:p>
          <a:endParaRPr lang="en-US" sz="1600"/>
        </a:p>
      </dgm:t>
    </dgm:pt>
    <dgm:pt modelId="{95B7C31F-4640-42E8-A225-C821A598576C}">
      <dgm:prSet phldrT="[Texto]" custT="1"/>
      <dgm:spPr>
        <a:solidFill>
          <a:schemeClr val="bg2">
            <a:lumMod val="50000"/>
          </a:schemeClr>
        </a:solidFill>
        <a:ln w="28575">
          <a:solidFill>
            <a:schemeClr val="tx1"/>
          </a:solidFill>
        </a:ln>
      </dgm:spPr>
      <dgm:t>
        <a:bodyPr/>
        <a:lstStyle/>
        <a:p>
          <a:r>
            <a:rPr lang="es-CO" sz="1600" dirty="0"/>
            <a:t>ES - </a:t>
          </a:r>
          <a:r>
            <a:rPr lang="es-CO" sz="1600" dirty="0" err="1"/>
            <a:t>Emulsifyng</a:t>
          </a:r>
          <a:r>
            <a:rPr lang="es-CO" sz="1600" dirty="0"/>
            <a:t> </a:t>
          </a:r>
          <a:r>
            <a:rPr lang="es-CO" sz="1600" dirty="0" err="1" smtClean="0"/>
            <a:t>Stability</a:t>
          </a:r>
          <a:r>
            <a:rPr lang="es-CO" sz="1600" dirty="0" smtClean="0"/>
            <a:t>. </a:t>
          </a:r>
          <a:r>
            <a:rPr lang="en-US" sz="1400" b="1"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Sathe</a:t>
          </a:r>
          <a:r>
            <a:rPr lang="en-US" sz="1400" b="1"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S.K.; </a:t>
          </a:r>
          <a:r>
            <a:rPr lang="en-US" sz="1400" b="1"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Salunkhe</a:t>
          </a:r>
          <a:r>
            <a:rPr lang="en-US" sz="1400" b="1"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D.K. J. Food Sci. 1981, 46(1), 71–81</a:t>
          </a:r>
          <a:r>
            <a:rPr lang="en-US" sz="1400" b="1" dirty="0" smtClean="0"/>
            <a:t> </a:t>
          </a:r>
          <a:endParaRPr lang="en-US" sz="1400" b="1" dirty="0"/>
        </a:p>
      </dgm:t>
    </dgm:pt>
    <dgm:pt modelId="{D37DE327-B1A1-4AC0-8707-283D0AD5AB19}" type="parTrans" cxnId="{5D4770B4-02E8-4656-9E41-942EEFADFF79}">
      <dgm:prSet/>
      <dgm:spPr/>
      <dgm:t>
        <a:bodyPr/>
        <a:lstStyle/>
        <a:p>
          <a:endParaRPr lang="en-US" sz="1600"/>
        </a:p>
      </dgm:t>
    </dgm:pt>
    <dgm:pt modelId="{B4FC0EA6-22A4-4D9E-A230-51FDE520FF6A}" type="sibTrans" cxnId="{5D4770B4-02E8-4656-9E41-942EEFADFF79}">
      <dgm:prSet/>
      <dgm:spPr/>
      <dgm:t>
        <a:bodyPr/>
        <a:lstStyle/>
        <a:p>
          <a:endParaRPr lang="en-US" sz="1600"/>
        </a:p>
      </dgm:t>
    </dgm:pt>
    <dgm:pt modelId="{E358EFD5-7AF7-4B09-867C-C5276F7498AE}">
      <dgm:prSet phldrT="[Texto]" custT="1"/>
      <dgm:spPr>
        <a:solidFill>
          <a:schemeClr val="accent6">
            <a:lumMod val="60000"/>
            <a:lumOff val="40000"/>
          </a:schemeClr>
        </a:solidFill>
        <a:ln w="28575">
          <a:solidFill>
            <a:schemeClr val="tx1"/>
          </a:solidFill>
        </a:ln>
      </dgm:spPr>
      <dgm:t>
        <a:bodyPr/>
        <a:lstStyle/>
        <a:p>
          <a:r>
            <a:rPr lang="es-CO" sz="1600" dirty="0"/>
            <a:t>FC - </a:t>
          </a:r>
          <a:r>
            <a:rPr lang="es-CO" sz="1600" dirty="0" err="1" smtClean="0"/>
            <a:t>Foaming</a:t>
          </a:r>
          <a:r>
            <a:rPr lang="es-CO" sz="1600" dirty="0" smtClean="0"/>
            <a:t> </a:t>
          </a:r>
          <a:r>
            <a:rPr lang="es-CO" sz="1600" dirty="0" err="1"/>
            <a:t>Capacity</a:t>
          </a:r>
          <a:r>
            <a:rPr lang="es-CO" sz="1600" dirty="0"/>
            <a:t>: </a:t>
          </a:r>
          <a:r>
            <a:rPr lang="en-US" sz="1400" b="1"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Shevkani</a:t>
          </a:r>
          <a:r>
            <a:rPr lang="en-US" sz="1400" b="1"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K.; Singh, N.; Kaur, A.; Rana, J.C. Food </a:t>
          </a:r>
          <a:r>
            <a:rPr lang="en-US" sz="1400" b="1"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Hydrocoll</a:t>
          </a:r>
          <a:r>
            <a:rPr lang="en-US" sz="1400" b="1"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2015, 43, 679–689</a:t>
          </a:r>
          <a:endParaRPr lang="en-US" sz="1400" b="1" dirty="0">
            <a:solidFill>
              <a:srgbClr val="7030A0"/>
            </a:solidFill>
          </a:endParaRPr>
        </a:p>
      </dgm:t>
    </dgm:pt>
    <dgm:pt modelId="{B84B0BC1-FF0A-4126-A20A-EB3FC680C3E9}" type="parTrans" cxnId="{16953A9A-2D24-4D2D-B98C-DCA620E6EF4B}">
      <dgm:prSet/>
      <dgm:spPr/>
      <dgm:t>
        <a:bodyPr/>
        <a:lstStyle/>
        <a:p>
          <a:endParaRPr lang="en-US" sz="1600"/>
        </a:p>
      </dgm:t>
    </dgm:pt>
    <dgm:pt modelId="{98C7194F-C6E3-45AF-A2F5-6DD226C3E9D2}" type="sibTrans" cxnId="{16953A9A-2D24-4D2D-B98C-DCA620E6EF4B}">
      <dgm:prSet/>
      <dgm:spPr/>
      <dgm:t>
        <a:bodyPr/>
        <a:lstStyle/>
        <a:p>
          <a:endParaRPr lang="en-US" sz="1600"/>
        </a:p>
      </dgm:t>
    </dgm:pt>
    <dgm:pt modelId="{B3F7DD1D-DD5A-4BEF-93D3-B60DC7C5B83B}">
      <dgm:prSet phldrT="[Texto]" custT="1"/>
      <dgm:spPr>
        <a:solidFill>
          <a:schemeClr val="accent6">
            <a:lumMod val="60000"/>
            <a:lumOff val="40000"/>
          </a:schemeClr>
        </a:solidFill>
        <a:ln w="28575">
          <a:solidFill>
            <a:schemeClr val="tx1"/>
          </a:solidFill>
        </a:ln>
      </dgm:spPr>
      <dgm:t>
        <a:bodyPr/>
        <a:lstStyle/>
        <a:p>
          <a:r>
            <a:rPr lang="es-CO" sz="1600" dirty="0"/>
            <a:t>FS – </a:t>
          </a:r>
          <a:r>
            <a:rPr lang="es-CO" sz="1600" dirty="0" err="1"/>
            <a:t>Foam</a:t>
          </a:r>
          <a:r>
            <a:rPr lang="es-CO" sz="1600" dirty="0"/>
            <a:t> </a:t>
          </a:r>
          <a:r>
            <a:rPr lang="es-CO" sz="1600" dirty="0" err="1"/>
            <a:t>Stability</a:t>
          </a:r>
          <a:r>
            <a:rPr lang="es-CO" sz="1600" dirty="0"/>
            <a:t> (</a:t>
          </a:r>
          <a:r>
            <a:rPr lang="es-CO" sz="1600" dirty="0" smtClean="0"/>
            <a:t>30 min): </a:t>
          </a:r>
          <a:r>
            <a:rPr lang="en-US" sz="1400" b="1"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Shevkani</a:t>
          </a:r>
          <a:r>
            <a:rPr lang="en-US" sz="1400" b="1"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K.; Singh, N.; Kaur, A.; Rana, J.C. Food </a:t>
          </a:r>
          <a:r>
            <a:rPr lang="en-US" sz="1400" b="1"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Hydrocoll</a:t>
          </a:r>
          <a:r>
            <a:rPr lang="en-US" sz="1400" b="1"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2015, 43, 679–689</a:t>
          </a:r>
          <a:endParaRPr lang="en-US" sz="1400" b="1" dirty="0">
            <a:solidFill>
              <a:srgbClr val="7030A0"/>
            </a:solidFill>
          </a:endParaRPr>
        </a:p>
      </dgm:t>
    </dgm:pt>
    <dgm:pt modelId="{EA99BE1C-CF0E-4CA5-A785-A8242D6D78E3}" type="parTrans" cxnId="{5691604A-453D-4DA6-B1D4-8EA7C2E70FA8}">
      <dgm:prSet/>
      <dgm:spPr/>
      <dgm:t>
        <a:bodyPr/>
        <a:lstStyle/>
        <a:p>
          <a:endParaRPr lang="en-US" sz="1600"/>
        </a:p>
      </dgm:t>
    </dgm:pt>
    <dgm:pt modelId="{50C2216E-F210-4C0F-9810-50262E098B4F}" type="sibTrans" cxnId="{5691604A-453D-4DA6-B1D4-8EA7C2E70FA8}">
      <dgm:prSet/>
      <dgm:spPr/>
      <dgm:t>
        <a:bodyPr/>
        <a:lstStyle/>
        <a:p>
          <a:endParaRPr lang="en-US" sz="1600"/>
        </a:p>
      </dgm:t>
    </dgm:pt>
    <dgm:pt modelId="{36582AAA-3466-4ADF-A3AD-7F0A6ADF5A3E}" type="pres">
      <dgm:prSet presAssocID="{16AAA46C-A712-4542-8875-BFFB151B806B}" presName="linear" presStyleCnt="0">
        <dgm:presLayoutVars>
          <dgm:animLvl val="lvl"/>
          <dgm:resizeHandles val="exact"/>
        </dgm:presLayoutVars>
      </dgm:prSet>
      <dgm:spPr/>
      <dgm:t>
        <a:bodyPr/>
        <a:lstStyle/>
        <a:p>
          <a:endParaRPr lang="es-ES"/>
        </a:p>
      </dgm:t>
    </dgm:pt>
    <dgm:pt modelId="{8CB164AF-1FBF-4808-801F-D7D9EF52A58F}" type="pres">
      <dgm:prSet presAssocID="{04BD9EDF-7487-4111-AB99-85A4D535F573}" presName="parentText" presStyleLbl="node1" presStyleIdx="0" presStyleCnt="8">
        <dgm:presLayoutVars>
          <dgm:chMax val="0"/>
          <dgm:bulletEnabled val="1"/>
        </dgm:presLayoutVars>
      </dgm:prSet>
      <dgm:spPr/>
      <dgm:t>
        <a:bodyPr/>
        <a:lstStyle/>
        <a:p>
          <a:endParaRPr lang="es-ES"/>
        </a:p>
      </dgm:t>
    </dgm:pt>
    <dgm:pt modelId="{7AC541D4-13E2-4D89-BD9F-87C4E20905B7}" type="pres">
      <dgm:prSet presAssocID="{1D0B9D70-2253-4E2E-906C-9D87CD6A46D4}" presName="spacer" presStyleCnt="0"/>
      <dgm:spPr/>
    </dgm:pt>
    <dgm:pt modelId="{71828249-15B8-4C0D-8212-79F0E92FD05F}" type="pres">
      <dgm:prSet presAssocID="{34C73252-07AC-4E33-9D5D-EC92341A9CAD}" presName="parentText" presStyleLbl="node1" presStyleIdx="1" presStyleCnt="8">
        <dgm:presLayoutVars>
          <dgm:chMax val="0"/>
          <dgm:bulletEnabled val="1"/>
        </dgm:presLayoutVars>
      </dgm:prSet>
      <dgm:spPr/>
      <dgm:t>
        <a:bodyPr/>
        <a:lstStyle/>
        <a:p>
          <a:endParaRPr lang="es-ES"/>
        </a:p>
      </dgm:t>
    </dgm:pt>
    <dgm:pt modelId="{9D26E738-784D-4BDC-B8D0-76606BF2CFF7}" type="pres">
      <dgm:prSet presAssocID="{78E3AE10-0A77-4829-B74F-D09A25CFE6D6}" presName="spacer" presStyleCnt="0"/>
      <dgm:spPr/>
    </dgm:pt>
    <dgm:pt modelId="{00249375-E2EE-4D7D-9C7F-A0A0CB255DF9}" type="pres">
      <dgm:prSet presAssocID="{D07811D5-2915-4392-9552-24B3166DCB7E}" presName="parentText" presStyleLbl="node1" presStyleIdx="2" presStyleCnt="8">
        <dgm:presLayoutVars>
          <dgm:chMax val="0"/>
          <dgm:bulletEnabled val="1"/>
        </dgm:presLayoutVars>
      </dgm:prSet>
      <dgm:spPr/>
      <dgm:t>
        <a:bodyPr/>
        <a:lstStyle/>
        <a:p>
          <a:endParaRPr lang="es-ES"/>
        </a:p>
      </dgm:t>
    </dgm:pt>
    <dgm:pt modelId="{DC0780A1-7190-4309-9F95-9CA934B8FC14}" type="pres">
      <dgm:prSet presAssocID="{228C326D-D020-4CFA-9E9B-327FA4690A7D}" presName="spacer" presStyleCnt="0"/>
      <dgm:spPr/>
    </dgm:pt>
    <dgm:pt modelId="{6BB84DCE-6890-45DB-8959-FFA5BD3C81B1}" type="pres">
      <dgm:prSet presAssocID="{98B42376-D4EE-40F7-A411-46E1A00EAA2B}" presName="parentText" presStyleLbl="node1" presStyleIdx="3" presStyleCnt="8">
        <dgm:presLayoutVars>
          <dgm:chMax val="0"/>
          <dgm:bulletEnabled val="1"/>
        </dgm:presLayoutVars>
      </dgm:prSet>
      <dgm:spPr/>
      <dgm:t>
        <a:bodyPr/>
        <a:lstStyle/>
        <a:p>
          <a:endParaRPr lang="es-ES"/>
        </a:p>
      </dgm:t>
    </dgm:pt>
    <dgm:pt modelId="{8F7D4832-120D-4496-99C7-B922A7D075EA}" type="pres">
      <dgm:prSet presAssocID="{DEA9D107-2F5D-43DD-9D9A-78935CC74C58}" presName="spacer" presStyleCnt="0"/>
      <dgm:spPr/>
    </dgm:pt>
    <dgm:pt modelId="{8F6A8417-B609-497E-A1CC-0CC8FC1EAE85}" type="pres">
      <dgm:prSet presAssocID="{21043AEB-B7A3-48EE-B66C-59599063CE3D}" presName="parentText" presStyleLbl="node1" presStyleIdx="4" presStyleCnt="8">
        <dgm:presLayoutVars>
          <dgm:chMax val="0"/>
          <dgm:bulletEnabled val="1"/>
        </dgm:presLayoutVars>
      </dgm:prSet>
      <dgm:spPr/>
      <dgm:t>
        <a:bodyPr/>
        <a:lstStyle/>
        <a:p>
          <a:endParaRPr lang="es-ES"/>
        </a:p>
      </dgm:t>
    </dgm:pt>
    <dgm:pt modelId="{489CBFD3-19BD-4AE6-BD5D-BAFB7F83F566}" type="pres">
      <dgm:prSet presAssocID="{D5AE6C32-AF2E-41D6-8359-CF37172E968D}" presName="spacer" presStyleCnt="0"/>
      <dgm:spPr/>
    </dgm:pt>
    <dgm:pt modelId="{26AF8FB7-F2D4-47D8-A531-92F763B33C54}" type="pres">
      <dgm:prSet presAssocID="{95B7C31F-4640-42E8-A225-C821A598576C}" presName="parentText" presStyleLbl="node1" presStyleIdx="5" presStyleCnt="8">
        <dgm:presLayoutVars>
          <dgm:chMax val="0"/>
          <dgm:bulletEnabled val="1"/>
        </dgm:presLayoutVars>
      </dgm:prSet>
      <dgm:spPr/>
      <dgm:t>
        <a:bodyPr/>
        <a:lstStyle/>
        <a:p>
          <a:endParaRPr lang="es-ES"/>
        </a:p>
      </dgm:t>
    </dgm:pt>
    <dgm:pt modelId="{8AFAC0A8-636C-4254-9DBA-B72B54857646}" type="pres">
      <dgm:prSet presAssocID="{B4FC0EA6-22A4-4D9E-A230-51FDE520FF6A}" presName="spacer" presStyleCnt="0"/>
      <dgm:spPr/>
    </dgm:pt>
    <dgm:pt modelId="{3C12B898-0E47-459F-BB8D-BC6D553A5CE4}" type="pres">
      <dgm:prSet presAssocID="{E358EFD5-7AF7-4B09-867C-C5276F7498AE}" presName="parentText" presStyleLbl="node1" presStyleIdx="6" presStyleCnt="8">
        <dgm:presLayoutVars>
          <dgm:chMax val="0"/>
          <dgm:bulletEnabled val="1"/>
        </dgm:presLayoutVars>
      </dgm:prSet>
      <dgm:spPr/>
      <dgm:t>
        <a:bodyPr/>
        <a:lstStyle/>
        <a:p>
          <a:endParaRPr lang="es-ES"/>
        </a:p>
      </dgm:t>
    </dgm:pt>
    <dgm:pt modelId="{E3A313C0-AD9A-4335-9BC2-FE2007778E24}" type="pres">
      <dgm:prSet presAssocID="{98C7194F-C6E3-45AF-A2F5-6DD226C3E9D2}" presName="spacer" presStyleCnt="0"/>
      <dgm:spPr/>
    </dgm:pt>
    <dgm:pt modelId="{7A826C42-4670-4EB1-9390-91E3FD6376A4}" type="pres">
      <dgm:prSet presAssocID="{B3F7DD1D-DD5A-4BEF-93D3-B60DC7C5B83B}" presName="parentText" presStyleLbl="node1" presStyleIdx="7" presStyleCnt="8">
        <dgm:presLayoutVars>
          <dgm:chMax val="0"/>
          <dgm:bulletEnabled val="1"/>
        </dgm:presLayoutVars>
      </dgm:prSet>
      <dgm:spPr/>
      <dgm:t>
        <a:bodyPr/>
        <a:lstStyle/>
        <a:p>
          <a:endParaRPr lang="es-ES"/>
        </a:p>
      </dgm:t>
    </dgm:pt>
  </dgm:ptLst>
  <dgm:cxnLst>
    <dgm:cxn modelId="{923F7FF2-D577-47D6-96F1-F5FB65B8FED4}" srcId="{16AAA46C-A712-4542-8875-BFFB151B806B}" destId="{D07811D5-2915-4392-9552-24B3166DCB7E}" srcOrd="2" destOrd="0" parTransId="{96C41D8A-B8F8-4792-8A99-640F9BC85455}" sibTransId="{228C326D-D020-4CFA-9E9B-327FA4690A7D}"/>
    <dgm:cxn modelId="{C963011C-CA72-4A67-8D14-EA802B767963}" type="presOf" srcId="{E358EFD5-7AF7-4B09-867C-C5276F7498AE}" destId="{3C12B898-0E47-459F-BB8D-BC6D553A5CE4}" srcOrd="0" destOrd="0" presId="urn:microsoft.com/office/officeart/2005/8/layout/vList2"/>
    <dgm:cxn modelId="{7C94D545-DC0F-4E5A-926B-192AEA87E556}" srcId="{16AAA46C-A712-4542-8875-BFFB151B806B}" destId="{04BD9EDF-7487-4111-AB99-85A4D535F573}" srcOrd="0" destOrd="0" parTransId="{1912D20A-2581-4442-9B21-206DE10A694E}" sibTransId="{1D0B9D70-2253-4E2E-906C-9D87CD6A46D4}"/>
    <dgm:cxn modelId="{2032B90B-9FCA-49AB-A0EE-DB2EC0D832A7}" type="presOf" srcId="{16AAA46C-A712-4542-8875-BFFB151B806B}" destId="{36582AAA-3466-4ADF-A3AD-7F0A6ADF5A3E}" srcOrd="0" destOrd="0" presId="urn:microsoft.com/office/officeart/2005/8/layout/vList2"/>
    <dgm:cxn modelId="{4EB12878-A7CD-4A9E-9577-64AF2CD2E580}" type="presOf" srcId="{D07811D5-2915-4392-9552-24B3166DCB7E}" destId="{00249375-E2EE-4D7D-9C7F-A0A0CB255DF9}" srcOrd="0" destOrd="0" presId="urn:microsoft.com/office/officeart/2005/8/layout/vList2"/>
    <dgm:cxn modelId="{5D4770B4-02E8-4656-9E41-942EEFADFF79}" srcId="{16AAA46C-A712-4542-8875-BFFB151B806B}" destId="{95B7C31F-4640-42E8-A225-C821A598576C}" srcOrd="5" destOrd="0" parTransId="{D37DE327-B1A1-4AC0-8707-283D0AD5AB19}" sibTransId="{B4FC0EA6-22A4-4D9E-A230-51FDE520FF6A}"/>
    <dgm:cxn modelId="{BBFB8561-DD8F-4276-98B1-DCEF68D21689}" srcId="{16AAA46C-A712-4542-8875-BFFB151B806B}" destId="{21043AEB-B7A3-48EE-B66C-59599063CE3D}" srcOrd="4" destOrd="0" parTransId="{1D90226F-EAA6-476C-A973-9F5B32DEAD48}" sibTransId="{D5AE6C32-AF2E-41D6-8359-CF37172E968D}"/>
    <dgm:cxn modelId="{CB301E0C-6B40-4F61-8EC9-6E87FF11C4B6}" type="presOf" srcId="{34C73252-07AC-4E33-9D5D-EC92341A9CAD}" destId="{71828249-15B8-4C0D-8212-79F0E92FD05F}" srcOrd="0" destOrd="0" presId="urn:microsoft.com/office/officeart/2005/8/layout/vList2"/>
    <dgm:cxn modelId="{84E40565-4705-4836-BAEF-9B5B951FB998}" srcId="{16AAA46C-A712-4542-8875-BFFB151B806B}" destId="{34C73252-07AC-4E33-9D5D-EC92341A9CAD}" srcOrd="1" destOrd="0" parTransId="{2E80D99B-BE49-4F9F-BDDE-4CD88EB943E4}" sibTransId="{78E3AE10-0A77-4829-B74F-D09A25CFE6D6}"/>
    <dgm:cxn modelId="{D38C7BEC-0A10-45E5-AFA5-A296DC674ECB}" type="presOf" srcId="{04BD9EDF-7487-4111-AB99-85A4D535F573}" destId="{8CB164AF-1FBF-4808-801F-D7D9EF52A58F}" srcOrd="0" destOrd="0" presId="urn:microsoft.com/office/officeart/2005/8/layout/vList2"/>
    <dgm:cxn modelId="{5C9E5CFB-CFF5-4307-AB21-D80EACF6FB02}" type="presOf" srcId="{21043AEB-B7A3-48EE-B66C-59599063CE3D}" destId="{8F6A8417-B609-497E-A1CC-0CC8FC1EAE85}" srcOrd="0" destOrd="0" presId="urn:microsoft.com/office/officeart/2005/8/layout/vList2"/>
    <dgm:cxn modelId="{16953A9A-2D24-4D2D-B98C-DCA620E6EF4B}" srcId="{16AAA46C-A712-4542-8875-BFFB151B806B}" destId="{E358EFD5-7AF7-4B09-867C-C5276F7498AE}" srcOrd="6" destOrd="0" parTransId="{B84B0BC1-FF0A-4126-A20A-EB3FC680C3E9}" sibTransId="{98C7194F-C6E3-45AF-A2F5-6DD226C3E9D2}"/>
    <dgm:cxn modelId="{5BB6A811-CFF1-412C-90A2-706DF996D1D5}" type="presOf" srcId="{95B7C31F-4640-42E8-A225-C821A598576C}" destId="{26AF8FB7-F2D4-47D8-A531-92F763B33C54}" srcOrd="0" destOrd="0" presId="urn:microsoft.com/office/officeart/2005/8/layout/vList2"/>
    <dgm:cxn modelId="{5691604A-453D-4DA6-B1D4-8EA7C2E70FA8}" srcId="{16AAA46C-A712-4542-8875-BFFB151B806B}" destId="{B3F7DD1D-DD5A-4BEF-93D3-B60DC7C5B83B}" srcOrd="7" destOrd="0" parTransId="{EA99BE1C-CF0E-4CA5-A785-A8242D6D78E3}" sibTransId="{50C2216E-F210-4C0F-9810-50262E098B4F}"/>
    <dgm:cxn modelId="{748D141B-8AB3-4193-93B7-50E0033D20BB}" srcId="{16AAA46C-A712-4542-8875-BFFB151B806B}" destId="{98B42376-D4EE-40F7-A411-46E1A00EAA2B}" srcOrd="3" destOrd="0" parTransId="{FC38C1B7-158F-4477-8DF0-2693EFBFBB5E}" sibTransId="{DEA9D107-2F5D-43DD-9D9A-78935CC74C58}"/>
    <dgm:cxn modelId="{A31ECEC3-2843-4F44-8D9F-89A070234BBD}" type="presOf" srcId="{B3F7DD1D-DD5A-4BEF-93D3-B60DC7C5B83B}" destId="{7A826C42-4670-4EB1-9390-91E3FD6376A4}" srcOrd="0" destOrd="0" presId="urn:microsoft.com/office/officeart/2005/8/layout/vList2"/>
    <dgm:cxn modelId="{99307535-51FB-48DB-ABBA-D33C58F4FD8C}" type="presOf" srcId="{98B42376-D4EE-40F7-A411-46E1A00EAA2B}" destId="{6BB84DCE-6890-45DB-8959-FFA5BD3C81B1}" srcOrd="0" destOrd="0" presId="urn:microsoft.com/office/officeart/2005/8/layout/vList2"/>
    <dgm:cxn modelId="{07E526E0-F830-4D8D-B02A-442A0179303F}" type="presParOf" srcId="{36582AAA-3466-4ADF-A3AD-7F0A6ADF5A3E}" destId="{8CB164AF-1FBF-4808-801F-D7D9EF52A58F}" srcOrd="0" destOrd="0" presId="urn:microsoft.com/office/officeart/2005/8/layout/vList2"/>
    <dgm:cxn modelId="{7E0632E6-4A75-43ED-B9D3-14849187CE8E}" type="presParOf" srcId="{36582AAA-3466-4ADF-A3AD-7F0A6ADF5A3E}" destId="{7AC541D4-13E2-4D89-BD9F-87C4E20905B7}" srcOrd="1" destOrd="0" presId="urn:microsoft.com/office/officeart/2005/8/layout/vList2"/>
    <dgm:cxn modelId="{A9251BFC-C0A4-4BCB-9A40-A12F8E645400}" type="presParOf" srcId="{36582AAA-3466-4ADF-A3AD-7F0A6ADF5A3E}" destId="{71828249-15B8-4C0D-8212-79F0E92FD05F}" srcOrd="2" destOrd="0" presId="urn:microsoft.com/office/officeart/2005/8/layout/vList2"/>
    <dgm:cxn modelId="{63AE2722-9878-41A1-8B14-F49266CC2DA8}" type="presParOf" srcId="{36582AAA-3466-4ADF-A3AD-7F0A6ADF5A3E}" destId="{9D26E738-784D-4BDC-B8D0-76606BF2CFF7}" srcOrd="3" destOrd="0" presId="urn:microsoft.com/office/officeart/2005/8/layout/vList2"/>
    <dgm:cxn modelId="{1EFBA462-9E18-4F8E-A7F7-63144795142B}" type="presParOf" srcId="{36582AAA-3466-4ADF-A3AD-7F0A6ADF5A3E}" destId="{00249375-E2EE-4D7D-9C7F-A0A0CB255DF9}" srcOrd="4" destOrd="0" presId="urn:microsoft.com/office/officeart/2005/8/layout/vList2"/>
    <dgm:cxn modelId="{ABD49287-480C-46CE-8AD6-3AD415619769}" type="presParOf" srcId="{36582AAA-3466-4ADF-A3AD-7F0A6ADF5A3E}" destId="{DC0780A1-7190-4309-9F95-9CA934B8FC14}" srcOrd="5" destOrd="0" presId="urn:microsoft.com/office/officeart/2005/8/layout/vList2"/>
    <dgm:cxn modelId="{899414BF-410F-46C8-9831-F373F8D5A037}" type="presParOf" srcId="{36582AAA-3466-4ADF-A3AD-7F0A6ADF5A3E}" destId="{6BB84DCE-6890-45DB-8959-FFA5BD3C81B1}" srcOrd="6" destOrd="0" presId="urn:microsoft.com/office/officeart/2005/8/layout/vList2"/>
    <dgm:cxn modelId="{CE5977B8-3E9B-49BC-AF0B-D0165688D920}" type="presParOf" srcId="{36582AAA-3466-4ADF-A3AD-7F0A6ADF5A3E}" destId="{8F7D4832-120D-4496-99C7-B922A7D075EA}" srcOrd="7" destOrd="0" presId="urn:microsoft.com/office/officeart/2005/8/layout/vList2"/>
    <dgm:cxn modelId="{94561664-25A2-404A-8D27-512F7E2291A7}" type="presParOf" srcId="{36582AAA-3466-4ADF-A3AD-7F0A6ADF5A3E}" destId="{8F6A8417-B609-497E-A1CC-0CC8FC1EAE85}" srcOrd="8" destOrd="0" presId="urn:microsoft.com/office/officeart/2005/8/layout/vList2"/>
    <dgm:cxn modelId="{2BA2934A-DFC7-4C6E-8147-9E94A9F6C284}" type="presParOf" srcId="{36582AAA-3466-4ADF-A3AD-7F0A6ADF5A3E}" destId="{489CBFD3-19BD-4AE6-BD5D-BAFB7F83F566}" srcOrd="9" destOrd="0" presId="urn:microsoft.com/office/officeart/2005/8/layout/vList2"/>
    <dgm:cxn modelId="{A97F28FA-96BB-4FE4-9E45-B78F7A868179}" type="presParOf" srcId="{36582AAA-3466-4ADF-A3AD-7F0A6ADF5A3E}" destId="{26AF8FB7-F2D4-47D8-A531-92F763B33C54}" srcOrd="10" destOrd="0" presId="urn:microsoft.com/office/officeart/2005/8/layout/vList2"/>
    <dgm:cxn modelId="{218C56C6-65BD-49F2-B223-84899595B9D1}" type="presParOf" srcId="{36582AAA-3466-4ADF-A3AD-7F0A6ADF5A3E}" destId="{8AFAC0A8-636C-4254-9DBA-B72B54857646}" srcOrd="11" destOrd="0" presId="urn:microsoft.com/office/officeart/2005/8/layout/vList2"/>
    <dgm:cxn modelId="{C3CA7287-510A-4894-BA81-7951A06B444C}" type="presParOf" srcId="{36582AAA-3466-4ADF-A3AD-7F0A6ADF5A3E}" destId="{3C12B898-0E47-459F-BB8D-BC6D553A5CE4}" srcOrd="12" destOrd="0" presId="urn:microsoft.com/office/officeart/2005/8/layout/vList2"/>
    <dgm:cxn modelId="{8796E9B9-9A05-489B-87AF-5759A04FAC9C}" type="presParOf" srcId="{36582AAA-3466-4ADF-A3AD-7F0A6ADF5A3E}" destId="{E3A313C0-AD9A-4335-9BC2-FE2007778E24}" srcOrd="13" destOrd="0" presId="urn:microsoft.com/office/officeart/2005/8/layout/vList2"/>
    <dgm:cxn modelId="{AF7205A4-A2CD-4BC5-AF71-575F59B43DD6}" type="presParOf" srcId="{36582AAA-3466-4ADF-A3AD-7F0A6ADF5A3E}" destId="{7A826C42-4670-4EB1-9390-91E3FD6376A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1E0E-53AE-48BC-A17B-A20B43969CDF}">
      <dsp:nvSpPr>
        <dsp:cNvPr id="0" name=""/>
        <dsp:cNvSpPr/>
      </dsp:nvSpPr>
      <dsp:spPr>
        <a:xfrm rot="5400000">
          <a:off x="2368948" y="88323"/>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Andean highlands are located in native areas over 4000 m altitude</a:t>
          </a:r>
        </a:p>
      </dsp:txBody>
      <dsp:txXfrm rot="-5400000">
        <a:off x="2641451" y="211731"/>
        <a:ext cx="813605" cy="935178"/>
      </dsp:txXfrm>
    </dsp:sp>
    <dsp:sp modelId="{E2CDB380-44FE-4A3C-9977-CB401FC6690F}">
      <dsp:nvSpPr>
        <dsp:cNvPr id="0" name=""/>
        <dsp:cNvSpPr/>
      </dsp:nvSpPr>
      <dsp:spPr>
        <a:xfrm>
          <a:off x="3675119" y="271736"/>
          <a:ext cx="1516211" cy="815167"/>
        </a:xfrm>
        <a:prstGeom prst="rect">
          <a:avLst/>
        </a:prstGeom>
        <a:noFill/>
        <a:ln>
          <a:noFill/>
        </a:ln>
        <a:effectLst/>
      </dsp:spPr>
      <dsp:style>
        <a:lnRef idx="0">
          <a:scrgbClr r="0" g="0" b="0"/>
        </a:lnRef>
        <a:fillRef idx="0">
          <a:scrgbClr r="0" g="0" b="0"/>
        </a:fillRef>
        <a:effectRef idx="0">
          <a:scrgbClr r="0" g="0" b="0"/>
        </a:effectRef>
        <a:fontRef idx="minor"/>
      </dsp:style>
    </dsp:sp>
    <dsp:sp modelId="{B6BA7FDC-BE03-4FC1-A460-A74505B49E23}">
      <dsp:nvSpPr>
        <dsp:cNvPr id="0" name=""/>
        <dsp:cNvSpPr/>
      </dsp:nvSpPr>
      <dsp:spPr>
        <a:xfrm rot="5400000">
          <a:off x="1092396" y="88323"/>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364899" y="211731"/>
        <a:ext cx="813605" cy="935178"/>
      </dsp:txXfrm>
    </dsp:sp>
    <dsp:sp modelId="{D82BDD64-D374-4FA3-A2BD-A34D0E8D8BC0}">
      <dsp:nvSpPr>
        <dsp:cNvPr id="0" name=""/>
        <dsp:cNvSpPr/>
      </dsp:nvSpPr>
      <dsp:spPr>
        <a:xfrm rot="5400000">
          <a:off x="1728227" y="124151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Wisdom and extraordinary nutritional features </a:t>
          </a:r>
        </a:p>
      </dsp:txBody>
      <dsp:txXfrm rot="-5400000">
        <a:off x="2000730" y="1364922"/>
        <a:ext cx="813605" cy="935178"/>
      </dsp:txXfrm>
    </dsp:sp>
    <dsp:sp modelId="{5B8F7A1A-8E04-4092-AD9F-913619001559}">
      <dsp:nvSpPr>
        <dsp:cNvPr id="0" name=""/>
        <dsp:cNvSpPr/>
      </dsp:nvSpPr>
      <dsp:spPr>
        <a:xfrm>
          <a:off x="300324" y="1424926"/>
          <a:ext cx="1467301" cy="815167"/>
        </a:xfrm>
        <a:prstGeom prst="rect">
          <a:avLst/>
        </a:prstGeom>
        <a:noFill/>
        <a:ln>
          <a:noFill/>
        </a:ln>
        <a:effectLst/>
      </dsp:spPr>
      <dsp:style>
        <a:lnRef idx="0">
          <a:scrgbClr r="0" g="0" b="0"/>
        </a:lnRef>
        <a:fillRef idx="0">
          <a:scrgbClr r="0" g="0" b="0"/>
        </a:fillRef>
        <a:effectRef idx="0">
          <a:scrgbClr r="0" g="0" b="0"/>
        </a:effectRef>
        <a:fontRef idx="minor"/>
      </dsp:style>
    </dsp:sp>
    <dsp:sp modelId="{38BC9DC8-DF0B-4CA9-AA6B-A58ED46030B7}">
      <dsp:nvSpPr>
        <dsp:cNvPr id="0" name=""/>
        <dsp:cNvSpPr/>
      </dsp:nvSpPr>
      <dsp:spPr>
        <a:xfrm rot="5400000">
          <a:off x="3004779" y="124151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77282" y="1364922"/>
        <a:ext cx="813605" cy="935178"/>
      </dsp:txXfrm>
    </dsp:sp>
    <dsp:sp modelId="{B1A833A1-CF30-4DD9-9846-B539EED1A6F0}">
      <dsp:nvSpPr>
        <dsp:cNvPr id="0" name=""/>
        <dsp:cNvSpPr/>
      </dsp:nvSpPr>
      <dsp:spPr>
        <a:xfrm rot="5400000">
          <a:off x="2368948" y="239470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Soups, beverages, pasta, jams, puddings, and others</a:t>
          </a:r>
        </a:p>
      </dsp:txBody>
      <dsp:txXfrm rot="-5400000">
        <a:off x="2641451" y="2518112"/>
        <a:ext cx="813605" cy="935178"/>
      </dsp:txXfrm>
    </dsp:sp>
    <dsp:sp modelId="{17614D21-1E09-4195-A38B-A52821ED39B9}">
      <dsp:nvSpPr>
        <dsp:cNvPr id="0" name=""/>
        <dsp:cNvSpPr/>
      </dsp:nvSpPr>
      <dsp:spPr>
        <a:xfrm>
          <a:off x="3675119" y="2578117"/>
          <a:ext cx="1516211" cy="815167"/>
        </a:xfrm>
        <a:prstGeom prst="rect">
          <a:avLst/>
        </a:prstGeom>
        <a:noFill/>
        <a:ln>
          <a:noFill/>
        </a:ln>
        <a:effectLst/>
      </dsp:spPr>
      <dsp:style>
        <a:lnRef idx="0">
          <a:scrgbClr r="0" g="0" b="0"/>
        </a:lnRef>
        <a:fillRef idx="0">
          <a:scrgbClr r="0" g="0" b="0"/>
        </a:fillRef>
        <a:effectRef idx="0">
          <a:scrgbClr r="0" g="0" b="0"/>
        </a:effectRef>
        <a:fontRef idx="minor"/>
      </dsp:style>
    </dsp:sp>
    <dsp:sp modelId="{0FDC494B-7F17-45E7-B6F6-4D6D6BECDF6D}">
      <dsp:nvSpPr>
        <dsp:cNvPr id="0" name=""/>
        <dsp:cNvSpPr/>
      </dsp:nvSpPr>
      <dsp:spPr>
        <a:xfrm rot="5400000">
          <a:off x="1092396" y="239470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364899" y="2518112"/>
        <a:ext cx="813605" cy="935178"/>
      </dsp:txXfrm>
    </dsp:sp>
    <dsp:sp modelId="{4F19632F-BE44-41E8-ABD4-5026E5602F8D}">
      <dsp:nvSpPr>
        <dsp:cNvPr id="0" name=""/>
        <dsp:cNvSpPr/>
      </dsp:nvSpPr>
      <dsp:spPr>
        <a:xfrm rot="5400000">
          <a:off x="1728227" y="3547895"/>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Contents of bioactive compounds</a:t>
          </a:r>
        </a:p>
      </dsp:txBody>
      <dsp:txXfrm rot="-5400000">
        <a:off x="2000730" y="3671303"/>
        <a:ext cx="813605" cy="935178"/>
      </dsp:txXfrm>
    </dsp:sp>
    <dsp:sp modelId="{DD95FC38-94BE-46ED-925E-FE2690A1DDFF}">
      <dsp:nvSpPr>
        <dsp:cNvPr id="0" name=""/>
        <dsp:cNvSpPr/>
      </dsp:nvSpPr>
      <dsp:spPr>
        <a:xfrm>
          <a:off x="300324" y="3731307"/>
          <a:ext cx="1467301" cy="815167"/>
        </a:xfrm>
        <a:prstGeom prst="rect">
          <a:avLst/>
        </a:prstGeom>
        <a:noFill/>
        <a:ln>
          <a:noFill/>
        </a:ln>
        <a:effectLst/>
      </dsp:spPr>
      <dsp:style>
        <a:lnRef idx="0">
          <a:scrgbClr r="0" g="0" b="0"/>
        </a:lnRef>
        <a:fillRef idx="0">
          <a:scrgbClr r="0" g="0" b="0"/>
        </a:fillRef>
        <a:effectRef idx="0">
          <a:scrgbClr r="0" g="0" b="0"/>
        </a:effectRef>
        <a:fontRef idx="minor"/>
      </dsp:style>
    </dsp:sp>
    <dsp:sp modelId="{7820AC50-BA5E-44EE-B076-81A106C184EC}">
      <dsp:nvSpPr>
        <dsp:cNvPr id="0" name=""/>
        <dsp:cNvSpPr/>
      </dsp:nvSpPr>
      <dsp:spPr>
        <a:xfrm rot="5400000">
          <a:off x="3004779" y="3547895"/>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77282" y="3671303"/>
        <a:ext cx="813605" cy="935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BDD64-D374-4FA3-A2BD-A34D0E8D8BC0}">
      <dsp:nvSpPr>
        <dsp:cNvPr id="0" name=""/>
        <dsp:cNvSpPr/>
      </dsp:nvSpPr>
      <dsp:spPr>
        <a:xfrm rot="5400000">
          <a:off x="2368948" y="88323"/>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Low level of fat, high level of protein, minerals (Ca, Mg, K), dietary fiber</a:t>
          </a:r>
        </a:p>
      </dsp:txBody>
      <dsp:txXfrm rot="-5400000">
        <a:off x="2641451" y="211731"/>
        <a:ext cx="813605" cy="935178"/>
      </dsp:txXfrm>
    </dsp:sp>
    <dsp:sp modelId="{5B8F7A1A-8E04-4092-AD9F-913619001559}">
      <dsp:nvSpPr>
        <dsp:cNvPr id="0" name=""/>
        <dsp:cNvSpPr/>
      </dsp:nvSpPr>
      <dsp:spPr>
        <a:xfrm>
          <a:off x="3675119" y="271736"/>
          <a:ext cx="1516211" cy="815167"/>
        </a:xfrm>
        <a:prstGeom prst="rect">
          <a:avLst/>
        </a:prstGeom>
        <a:noFill/>
        <a:ln>
          <a:noFill/>
        </a:ln>
        <a:effectLst/>
      </dsp:spPr>
      <dsp:style>
        <a:lnRef idx="0">
          <a:scrgbClr r="0" g="0" b="0"/>
        </a:lnRef>
        <a:fillRef idx="0">
          <a:scrgbClr r="0" g="0" b="0"/>
        </a:fillRef>
        <a:effectRef idx="0">
          <a:scrgbClr r="0" g="0" b="0"/>
        </a:effectRef>
        <a:fontRef idx="minor"/>
      </dsp:style>
    </dsp:sp>
    <dsp:sp modelId="{38BC9DC8-DF0B-4CA9-AA6B-A58ED46030B7}">
      <dsp:nvSpPr>
        <dsp:cNvPr id="0" name=""/>
        <dsp:cNvSpPr/>
      </dsp:nvSpPr>
      <dsp:spPr>
        <a:xfrm rot="5400000">
          <a:off x="1092396" y="88323"/>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364899" y="211731"/>
        <a:ext cx="813605" cy="935178"/>
      </dsp:txXfrm>
    </dsp:sp>
    <dsp:sp modelId="{888B8634-4A37-4267-96A1-381EC304F1BA}">
      <dsp:nvSpPr>
        <dsp:cNvPr id="0" name=""/>
        <dsp:cNvSpPr/>
      </dsp:nvSpPr>
      <dsp:spPr>
        <a:xfrm rot="5400000">
          <a:off x="1728227" y="124151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Maca: </a:t>
          </a:r>
          <a:r>
            <a:rPr lang="en-US" sz="700" kern="1200" dirty="0" err="1"/>
            <a:t>glucosinolates</a:t>
          </a:r>
          <a:r>
            <a:rPr lang="en-US" sz="700" kern="1200" dirty="0"/>
            <a:t>, functional polysaccharides, </a:t>
          </a:r>
          <a:r>
            <a:rPr lang="en-US" sz="700" kern="1200" dirty="0" err="1"/>
            <a:t>alkamides</a:t>
          </a:r>
          <a:r>
            <a:rPr lang="en-US" sz="700" kern="1200" dirty="0"/>
            <a:t>, antioxidant ,anti-inflammatory</a:t>
          </a:r>
        </a:p>
      </dsp:txBody>
      <dsp:txXfrm rot="-5400000">
        <a:off x="2000730" y="1364922"/>
        <a:ext cx="813605" cy="935178"/>
      </dsp:txXfrm>
    </dsp:sp>
    <dsp:sp modelId="{26D17268-25F7-46E0-AF04-9F6CA799AB58}">
      <dsp:nvSpPr>
        <dsp:cNvPr id="0" name=""/>
        <dsp:cNvSpPr/>
      </dsp:nvSpPr>
      <dsp:spPr>
        <a:xfrm>
          <a:off x="300324" y="1424926"/>
          <a:ext cx="1467301" cy="815167"/>
        </a:xfrm>
        <a:prstGeom prst="rect">
          <a:avLst/>
        </a:prstGeom>
        <a:noFill/>
        <a:ln>
          <a:noFill/>
        </a:ln>
        <a:effectLst/>
      </dsp:spPr>
      <dsp:style>
        <a:lnRef idx="0">
          <a:scrgbClr r="0" g="0" b="0"/>
        </a:lnRef>
        <a:fillRef idx="0">
          <a:scrgbClr r="0" g="0" b="0"/>
        </a:fillRef>
        <a:effectRef idx="0">
          <a:scrgbClr r="0" g="0" b="0"/>
        </a:effectRef>
        <a:fontRef idx="minor"/>
      </dsp:style>
    </dsp:sp>
    <dsp:sp modelId="{2F354C5E-84F3-4445-9AC3-2EB3BCFFE8B0}">
      <dsp:nvSpPr>
        <dsp:cNvPr id="0" name=""/>
        <dsp:cNvSpPr/>
      </dsp:nvSpPr>
      <dsp:spPr>
        <a:xfrm rot="5400000">
          <a:off x="3004779" y="124151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77282" y="1364922"/>
        <a:ext cx="813605" cy="935178"/>
      </dsp:txXfrm>
    </dsp:sp>
    <dsp:sp modelId="{0D2076E6-9D25-4648-89BD-15D459A12152}">
      <dsp:nvSpPr>
        <dsp:cNvPr id="0" name=""/>
        <dsp:cNvSpPr/>
      </dsp:nvSpPr>
      <dsp:spPr>
        <a:xfrm rot="5400000">
          <a:off x="2368948" y="239470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Minerals (P, Ca, K, Mg), vitamins (E, B2, C), antioxidants, dietary fiber, and protein</a:t>
          </a:r>
        </a:p>
      </dsp:txBody>
      <dsp:txXfrm rot="-5400000">
        <a:off x="2641451" y="2518112"/>
        <a:ext cx="813605" cy="935178"/>
      </dsp:txXfrm>
    </dsp:sp>
    <dsp:sp modelId="{8BB7647C-C8F5-4C40-8B60-268932F6D1ED}">
      <dsp:nvSpPr>
        <dsp:cNvPr id="0" name=""/>
        <dsp:cNvSpPr/>
      </dsp:nvSpPr>
      <dsp:spPr>
        <a:xfrm>
          <a:off x="3675119" y="2578117"/>
          <a:ext cx="1516211" cy="815167"/>
        </a:xfrm>
        <a:prstGeom prst="rect">
          <a:avLst/>
        </a:prstGeom>
        <a:noFill/>
        <a:ln>
          <a:noFill/>
        </a:ln>
        <a:effectLst/>
      </dsp:spPr>
      <dsp:style>
        <a:lnRef idx="0">
          <a:scrgbClr r="0" g="0" b="0"/>
        </a:lnRef>
        <a:fillRef idx="0">
          <a:scrgbClr r="0" g="0" b="0"/>
        </a:fillRef>
        <a:effectRef idx="0">
          <a:scrgbClr r="0" g="0" b="0"/>
        </a:effectRef>
        <a:fontRef idx="minor"/>
      </dsp:style>
    </dsp:sp>
    <dsp:sp modelId="{232B91AA-735A-401D-A1D8-CAFF4F827685}">
      <dsp:nvSpPr>
        <dsp:cNvPr id="0" name=""/>
        <dsp:cNvSpPr/>
      </dsp:nvSpPr>
      <dsp:spPr>
        <a:xfrm rot="5400000">
          <a:off x="1092396" y="2394704"/>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364899" y="2518112"/>
        <a:ext cx="813605" cy="935178"/>
      </dsp:txXfrm>
    </dsp:sp>
    <dsp:sp modelId="{A2B5A065-F912-463B-9E30-F0CB1D5E5CDF}">
      <dsp:nvSpPr>
        <dsp:cNvPr id="0" name=""/>
        <dsp:cNvSpPr/>
      </dsp:nvSpPr>
      <dsp:spPr>
        <a:xfrm rot="5400000">
          <a:off x="1728227" y="3547895"/>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Cholesterol-lowering, anticancer precursors, squalene, unsaturated fatty acids with Ω6 .</a:t>
          </a:r>
        </a:p>
      </dsp:txBody>
      <dsp:txXfrm rot="-5400000">
        <a:off x="2000730" y="3671303"/>
        <a:ext cx="813605" cy="935178"/>
      </dsp:txXfrm>
    </dsp:sp>
    <dsp:sp modelId="{5E477C0A-B362-4935-8C63-A723CA0DAC23}">
      <dsp:nvSpPr>
        <dsp:cNvPr id="0" name=""/>
        <dsp:cNvSpPr/>
      </dsp:nvSpPr>
      <dsp:spPr>
        <a:xfrm>
          <a:off x="300324" y="3731307"/>
          <a:ext cx="1467301" cy="815167"/>
        </a:xfrm>
        <a:prstGeom prst="rect">
          <a:avLst/>
        </a:prstGeom>
        <a:noFill/>
        <a:ln>
          <a:noFill/>
        </a:ln>
        <a:effectLst/>
      </dsp:spPr>
      <dsp:style>
        <a:lnRef idx="0">
          <a:scrgbClr r="0" g="0" b="0"/>
        </a:lnRef>
        <a:fillRef idx="0">
          <a:scrgbClr r="0" g="0" b="0"/>
        </a:fillRef>
        <a:effectRef idx="0">
          <a:scrgbClr r="0" g="0" b="0"/>
        </a:effectRef>
        <a:fontRef idx="minor"/>
      </dsp:style>
    </dsp:sp>
    <dsp:sp modelId="{73D3453A-8D90-492C-97F3-2F9412030652}">
      <dsp:nvSpPr>
        <dsp:cNvPr id="0" name=""/>
        <dsp:cNvSpPr/>
      </dsp:nvSpPr>
      <dsp:spPr>
        <a:xfrm rot="5400000">
          <a:off x="3004779" y="3547895"/>
          <a:ext cx="1358612" cy="1181993"/>
        </a:xfrm>
        <a:prstGeom prst="hexagon">
          <a:avLst>
            <a:gd name="adj" fmla="val 25000"/>
            <a:gd name="vf" fmla="val 115470"/>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77282" y="3671303"/>
        <a:ext cx="813605" cy="935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64AF-1FBF-4808-801F-D7D9EF52A58F}">
      <dsp:nvSpPr>
        <dsp:cNvPr id="0" name=""/>
        <dsp:cNvSpPr/>
      </dsp:nvSpPr>
      <dsp:spPr>
        <a:xfrm>
          <a:off x="0" y="17192"/>
          <a:ext cx="10782299" cy="449280"/>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WHC -</a:t>
          </a:r>
          <a:r>
            <a:rPr lang="en-US" sz="1600" kern="1200" dirty="0"/>
            <a:t> Water Holding </a:t>
          </a:r>
          <a:r>
            <a:rPr lang="en-US" sz="1600" kern="1200" dirty="0" smtClean="0"/>
            <a:t>Capacity. </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400" b="1" kern="1200" dirty="0">
            <a:solidFill>
              <a:srgbClr val="FF0000"/>
            </a:solidFill>
          </a:endParaRPr>
        </a:p>
      </dsp:txBody>
      <dsp:txXfrm>
        <a:off x="21932" y="39124"/>
        <a:ext cx="10738435" cy="405416"/>
      </dsp:txXfrm>
    </dsp:sp>
    <dsp:sp modelId="{71828249-15B8-4C0D-8212-79F0E92FD05F}">
      <dsp:nvSpPr>
        <dsp:cNvPr id="0" name=""/>
        <dsp:cNvSpPr/>
      </dsp:nvSpPr>
      <dsp:spPr>
        <a:xfrm>
          <a:off x="0" y="535592"/>
          <a:ext cx="10782299" cy="449280"/>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SI - </a:t>
          </a:r>
          <a:r>
            <a:rPr lang="es-CO" sz="1600" kern="1200" dirty="0" err="1"/>
            <a:t>Solubility</a:t>
          </a:r>
          <a:r>
            <a:rPr lang="es-CO" sz="1600" kern="1200" dirty="0"/>
            <a:t> </a:t>
          </a:r>
          <a:r>
            <a:rPr lang="es-CO" sz="1600" kern="1200" dirty="0" err="1" smtClean="0"/>
            <a:t>Index</a:t>
          </a:r>
          <a:r>
            <a:rPr lang="es-CO" sz="1600" kern="1200" dirty="0" smtClean="0"/>
            <a:t>.  </a:t>
          </a:r>
          <a:r>
            <a:rPr lang="en-US" sz="16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6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6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600" b="1" kern="1200" dirty="0"/>
        </a:p>
      </dsp:txBody>
      <dsp:txXfrm>
        <a:off x="21932" y="557524"/>
        <a:ext cx="10738435" cy="405416"/>
      </dsp:txXfrm>
    </dsp:sp>
    <dsp:sp modelId="{00249375-E2EE-4D7D-9C7F-A0A0CB255DF9}">
      <dsp:nvSpPr>
        <dsp:cNvPr id="0" name=""/>
        <dsp:cNvSpPr/>
      </dsp:nvSpPr>
      <dsp:spPr>
        <a:xfrm>
          <a:off x="0" y="1053992"/>
          <a:ext cx="10782299" cy="449280"/>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SC  - </a:t>
          </a:r>
          <a:r>
            <a:rPr lang="es-CO" sz="1600" kern="1200" dirty="0" err="1"/>
            <a:t>Swelling</a:t>
          </a:r>
          <a:r>
            <a:rPr lang="es-CO" sz="1600" kern="1200" dirty="0"/>
            <a:t> </a:t>
          </a:r>
          <a:r>
            <a:rPr lang="es-CO" sz="1600" kern="1200" dirty="0" err="1" smtClean="0"/>
            <a:t>Capacity</a:t>
          </a:r>
          <a:r>
            <a:rPr lang="es-CO" sz="1600" kern="1200" dirty="0" smtClean="0"/>
            <a:t>. </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Robertson, J.A.;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Monredon</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F.D.;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Dysseler</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P.;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Guillon</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F.;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Amadó</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R.; </a:t>
          </a:r>
          <a:r>
            <a:rPr lang="en-US" sz="1400" b="1" kern="1200" dirty="0" err="1"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Thibault</a:t>
          </a:r>
          <a:r>
            <a:rPr lang="en-US" sz="14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 J.F. LWT. 2000, 33, 72-79 </a:t>
          </a:r>
          <a:endParaRPr lang="en-US" sz="1400" b="1" kern="1200" dirty="0">
            <a:solidFill>
              <a:srgbClr val="FF0000"/>
            </a:solidFill>
          </a:endParaRPr>
        </a:p>
      </dsp:txBody>
      <dsp:txXfrm>
        <a:off x="21932" y="1075924"/>
        <a:ext cx="10738435" cy="405416"/>
      </dsp:txXfrm>
    </dsp:sp>
    <dsp:sp modelId="{6BB84DCE-6890-45DB-8959-FFA5BD3C81B1}">
      <dsp:nvSpPr>
        <dsp:cNvPr id="0" name=""/>
        <dsp:cNvSpPr/>
      </dsp:nvSpPr>
      <dsp:spPr>
        <a:xfrm>
          <a:off x="0" y="1572392"/>
          <a:ext cx="10782299" cy="449280"/>
        </a:xfrm>
        <a:prstGeom prst="roundRect">
          <a:avLst/>
        </a:prstGeom>
        <a:solidFill>
          <a:schemeClr val="accent4"/>
        </a:solidFill>
        <a:ln w="285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OHC - </a:t>
          </a:r>
          <a:r>
            <a:rPr lang="es-CO" sz="1600" kern="1200" dirty="0" err="1"/>
            <a:t>Oil</a:t>
          </a:r>
          <a:r>
            <a:rPr lang="es-CO" sz="1600" kern="1200" dirty="0"/>
            <a:t> Holding </a:t>
          </a:r>
          <a:r>
            <a:rPr lang="es-CO" sz="1600" kern="1200" dirty="0" err="1" smtClean="0"/>
            <a:t>Capacity</a:t>
          </a:r>
          <a:r>
            <a:rPr lang="es-CO" sz="1600" kern="1200" dirty="0" smtClean="0"/>
            <a:t>. </a:t>
          </a:r>
          <a:r>
            <a:rPr lang="en-US" sz="1400" b="1" kern="1200" dirty="0"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Wu, L.; Zhang, M.; Xin, X.; Lai, F.; Wu, H.  Food </a:t>
          </a:r>
          <a:r>
            <a:rPr lang="en-US" sz="1400" b="1" kern="1200" dirty="0" err="1"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Funct</a:t>
          </a:r>
          <a:r>
            <a:rPr lang="en-US" sz="1400" b="1" kern="1200" dirty="0" smtClean="0">
              <a:solidFill>
                <a:srgbClr val="002060"/>
              </a:solidFill>
              <a:effectLst/>
              <a:latin typeface="Palatino Linotype" panose="02040502050505030304" pitchFamily="18" charset="0"/>
              <a:ea typeface="Calibri" panose="020F0502020204030204" pitchFamily="34" charset="0"/>
              <a:cs typeface="Arial" panose="020B0604020202020204" pitchFamily="34" charset="0"/>
            </a:rPr>
            <a:t>. 2019, 10(5), 2894–905</a:t>
          </a:r>
          <a:endParaRPr lang="en-US" sz="1400" b="1" kern="1200" dirty="0">
            <a:solidFill>
              <a:srgbClr val="002060"/>
            </a:solidFill>
          </a:endParaRPr>
        </a:p>
      </dsp:txBody>
      <dsp:txXfrm>
        <a:off x="21932" y="1594324"/>
        <a:ext cx="10738435" cy="405416"/>
      </dsp:txXfrm>
    </dsp:sp>
    <dsp:sp modelId="{8F6A8417-B609-497E-A1CC-0CC8FC1EAE85}">
      <dsp:nvSpPr>
        <dsp:cNvPr id="0" name=""/>
        <dsp:cNvSpPr/>
      </dsp:nvSpPr>
      <dsp:spPr>
        <a:xfrm>
          <a:off x="0" y="2090792"/>
          <a:ext cx="10782299" cy="449280"/>
        </a:xfrm>
        <a:prstGeom prst="roundRect">
          <a:avLst/>
        </a:prstGeom>
        <a:solidFill>
          <a:schemeClr val="bg2">
            <a:lumMod val="50000"/>
          </a:schemeClr>
        </a:solidFill>
        <a:ln w="285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EC - </a:t>
          </a:r>
          <a:r>
            <a:rPr lang="es-CO" sz="1600" kern="1200" dirty="0" err="1"/>
            <a:t>Emulsifying</a:t>
          </a:r>
          <a:r>
            <a:rPr lang="es-CO" sz="1600" kern="1200" dirty="0"/>
            <a:t> </a:t>
          </a:r>
          <a:r>
            <a:rPr lang="es-CO" sz="1600" kern="1200" dirty="0" err="1" smtClean="0"/>
            <a:t>Capacity</a:t>
          </a:r>
          <a:r>
            <a:rPr lang="es-CO" sz="1600" kern="1200" dirty="0" smtClean="0"/>
            <a:t>. </a:t>
          </a:r>
          <a:r>
            <a:rPr lang="en-US" sz="1400" b="1" kern="1200"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Sathe</a:t>
          </a:r>
          <a:r>
            <a:rPr lang="en-US" sz="1400" b="1" kern="1200"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S.K.; </a:t>
          </a:r>
          <a:r>
            <a:rPr lang="en-US" sz="1400" b="1" kern="1200"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Salunkhe</a:t>
          </a:r>
          <a:r>
            <a:rPr lang="en-US" sz="1400" b="1" kern="1200"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D.K. J. Food Sci. 1981,  46(1),  71–81</a:t>
          </a:r>
          <a:endParaRPr lang="en-US" sz="1400" b="1" kern="1200" dirty="0">
            <a:solidFill>
              <a:schemeClr val="accent3">
                <a:lumMod val="60000"/>
                <a:lumOff val="40000"/>
              </a:schemeClr>
            </a:solidFill>
          </a:endParaRPr>
        </a:p>
      </dsp:txBody>
      <dsp:txXfrm>
        <a:off x="21932" y="2112724"/>
        <a:ext cx="10738435" cy="405416"/>
      </dsp:txXfrm>
    </dsp:sp>
    <dsp:sp modelId="{26AF8FB7-F2D4-47D8-A531-92F763B33C54}">
      <dsp:nvSpPr>
        <dsp:cNvPr id="0" name=""/>
        <dsp:cNvSpPr/>
      </dsp:nvSpPr>
      <dsp:spPr>
        <a:xfrm>
          <a:off x="0" y="2609192"/>
          <a:ext cx="10782299" cy="449280"/>
        </a:xfrm>
        <a:prstGeom prst="roundRect">
          <a:avLst/>
        </a:prstGeom>
        <a:solidFill>
          <a:schemeClr val="bg2">
            <a:lumMod val="50000"/>
          </a:schemeClr>
        </a:solidFill>
        <a:ln w="285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ES - </a:t>
          </a:r>
          <a:r>
            <a:rPr lang="es-CO" sz="1600" kern="1200" dirty="0" err="1"/>
            <a:t>Emulsifyng</a:t>
          </a:r>
          <a:r>
            <a:rPr lang="es-CO" sz="1600" kern="1200" dirty="0"/>
            <a:t> </a:t>
          </a:r>
          <a:r>
            <a:rPr lang="es-CO" sz="1600" kern="1200" dirty="0" err="1" smtClean="0"/>
            <a:t>Stability</a:t>
          </a:r>
          <a:r>
            <a:rPr lang="es-CO" sz="1600" kern="1200" dirty="0" smtClean="0"/>
            <a:t>. </a:t>
          </a:r>
          <a:r>
            <a:rPr lang="en-US" sz="1400" b="1" kern="1200"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Sathe</a:t>
          </a:r>
          <a:r>
            <a:rPr lang="en-US" sz="1400" b="1" kern="1200"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S.K.; </a:t>
          </a:r>
          <a:r>
            <a:rPr lang="en-US" sz="1400" b="1" kern="1200" dirty="0" err="1"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Salunkhe</a:t>
          </a:r>
          <a:r>
            <a:rPr lang="en-US" sz="1400" b="1" kern="1200" dirty="0" smtClean="0">
              <a:solidFill>
                <a:schemeClr val="accent3">
                  <a:lumMod val="60000"/>
                  <a:lumOff val="40000"/>
                </a:schemeClr>
              </a:solidFill>
              <a:effectLst/>
              <a:latin typeface="Palatino Linotype" panose="02040502050505030304" pitchFamily="18" charset="0"/>
              <a:ea typeface="Calibri" panose="020F0502020204030204" pitchFamily="34" charset="0"/>
              <a:cs typeface="Arial" panose="020B0604020202020204" pitchFamily="34" charset="0"/>
            </a:rPr>
            <a:t>, D.K. J. Food Sci. 1981, 46(1), 71–81</a:t>
          </a:r>
          <a:r>
            <a:rPr lang="en-US" sz="1400" b="1" kern="1200" dirty="0" smtClean="0"/>
            <a:t> </a:t>
          </a:r>
          <a:endParaRPr lang="en-US" sz="1400" b="1" kern="1200" dirty="0"/>
        </a:p>
      </dsp:txBody>
      <dsp:txXfrm>
        <a:off x="21932" y="2631124"/>
        <a:ext cx="10738435" cy="405416"/>
      </dsp:txXfrm>
    </dsp:sp>
    <dsp:sp modelId="{3C12B898-0E47-459F-BB8D-BC6D553A5CE4}">
      <dsp:nvSpPr>
        <dsp:cNvPr id="0" name=""/>
        <dsp:cNvSpPr/>
      </dsp:nvSpPr>
      <dsp:spPr>
        <a:xfrm>
          <a:off x="0" y="3127592"/>
          <a:ext cx="10782299" cy="449280"/>
        </a:xfrm>
        <a:prstGeom prst="roundRect">
          <a:avLst/>
        </a:prstGeom>
        <a:solidFill>
          <a:schemeClr val="accent6">
            <a:lumMod val="60000"/>
            <a:lumOff val="40000"/>
          </a:schemeClr>
        </a:solidFill>
        <a:ln w="285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FC - </a:t>
          </a:r>
          <a:r>
            <a:rPr lang="es-CO" sz="1600" kern="1200" dirty="0" err="1" smtClean="0"/>
            <a:t>Foaming</a:t>
          </a:r>
          <a:r>
            <a:rPr lang="es-CO" sz="1600" kern="1200" dirty="0" smtClean="0"/>
            <a:t> </a:t>
          </a:r>
          <a:r>
            <a:rPr lang="es-CO" sz="1600" kern="1200" dirty="0" err="1"/>
            <a:t>Capacity</a:t>
          </a:r>
          <a:r>
            <a:rPr lang="es-CO" sz="1600" kern="1200" dirty="0"/>
            <a:t>: </a:t>
          </a:r>
          <a:r>
            <a:rPr lang="en-US" sz="1400" b="1" kern="1200"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Shevkani</a:t>
          </a:r>
          <a:r>
            <a:rPr lang="en-US" sz="1400" b="1" kern="1200"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K.; Singh, N.; Kaur, A.; Rana, J.C. Food </a:t>
          </a:r>
          <a:r>
            <a:rPr lang="en-US" sz="1400" b="1" kern="1200"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Hydrocoll</a:t>
          </a:r>
          <a:r>
            <a:rPr lang="en-US" sz="1400" b="1" kern="1200"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2015, 43, 679–689</a:t>
          </a:r>
          <a:endParaRPr lang="en-US" sz="1400" b="1" kern="1200" dirty="0">
            <a:solidFill>
              <a:srgbClr val="7030A0"/>
            </a:solidFill>
          </a:endParaRPr>
        </a:p>
      </dsp:txBody>
      <dsp:txXfrm>
        <a:off x="21932" y="3149524"/>
        <a:ext cx="10738435" cy="405416"/>
      </dsp:txXfrm>
    </dsp:sp>
    <dsp:sp modelId="{7A826C42-4670-4EB1-9390-91E3FD6376A4}">
      <dsp:nvSpPr>
        <dsp:cNvPr id="0" name=""/>
        <dsp:cNvSpPr/>
      </dsp:nvSpPr>
      <dsp:spPr>
        <a:xfrm>
          <a:off x="0" y="3645992"/>
          <a:ext cx="10782299" cy="449280"/>
        </a:xfrm>
        <a:prstGeom prst="roundRect">
          <a:avLst/>
        </a:prstGeom>
        <a:solidFill>
          <a:schemeClr val="accent6">
            <a:lumMod val="60000"/>
            <a:lumOff val="40000"/>
          </a:schemeClr>
        </a:solidFill>
        <a:ln w="285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kern="1200" dirty="0"/>
            <a:t>FS – </a:t>
          </a:r>
          <a:r>
            <a:rPr lang="es-CO" sz="1600" kern="1200" dirty="0" err="1"/>
            <a:t>Foam</a:t>
          </a:r>
          <a:r>
            <a:rPr lang="es-CO" sz="1600" kern="1200" dirty="0"/>
            <a:t> </a:t>
          </a:r>
          <a:r>
            <a:rPr lang="es-CO" sz="1600" kern="1200" dirty="0" err="1"/>
            <a:t>Stability</a:t>
          </a:r>
          <a:r>
            <a:rPr lang="es-CO" sz="1600" kern="1200" dirty="0"/>
            <a:t> (</a:t>
          </a:r>
          <a:r>
            <a:rPr lang="es-CO" sz="1600" kern="1200" dirty="0" smtClean="0"/>
            <a:t>30 min): </a:t>
          </a:r>
          <a:r>
            <a:rPr lang="en-US" sz="1400" b="1" kern="1200"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Shevkani</a:t>
          </a:r>
          <a:r>
            <a:rPr lang="en-US" sz="1400" b="1" kern="1200"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K.; Singh, N.; Kaur, A.; Rana, J.C. Food </a:t>
          </a:r>
          <a:r>
            <a:rPr lang="en-US" sz="1400" b="1" kern="1200" dirty="0" err="1"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Hydrocoll</a:t>
          </a:r>
          <a:r>
            <a:rPr lang="en-US" sz="1400" b="1" kern="1200" dirty="0" smtClean="0">
              <a:solidFill>
                <a:srgbClr val="7030A0"/>
              </a:solidFill>
              <a:effectLst/>
              <a:latin typeface="Palatino Linotype" panose="02040502050505030304" pitchFamily="18" charset="0"/>
              <a:ea typeface="Calibri" panose="020F0502020204030204" pitchFamily="34" charset="0"/>
              <a:cs typeface="Arial" panose="020B0604020202020204" pitchFamily="34" charset="0"/>
            </a:rPr>
            <a:t>. 2015, 43, 679–689</a:t>
          </a:r>
          <a:endParaRPr lang="en-US" sz="1400" b="1" kern="1200" dirty="0">
            <a:solidFill>
              <a:srgbClr val="7030A0"/>
            </a:solidFill>
          </a:endParaRPr>
        </a:p>
      </dsp:txBody>
      <dsp:txXfrm>
        <a:off x="21932" y="3667924"/>
        <a:ext cx="10738435" cy="40541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B6C52-E37F-4527-8186-C7313DE07D2E}" type="datetimeFigureOut">
              <a:rPr lang="en-US" smtClean="0"/>
              <a:t>10/27/2020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34F61-0329-46BF-87E2-8B5116626A71}" type="slidenum">
              <a:rPr lang="en-US" smtClean="0"/>
              <a:t>‹Nº›</a:t>
            </a:fld>
            <a:endParaRPr lang="en-US"/>
          </a:p>
        </p:txBody>
      </p:sp>
    </p:spTree>
    <p:extLst>
      <p:ext uri="{BB962C8B-B14F-4D97-AF65-F5344CB8AC3E}">
        <p14:creationId xmlns:p14="http://schemas.microsoft.com/office/powerpoint/2010/main" val="1296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44721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16570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319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6455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3177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427386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348077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196984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403238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426823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6678F4-9D7B-6848-B0CB-1CD3A9DB0FA6}"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5631229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6678F4-9D7B-6848-B0CB-1CD3A9DB0FA6}" type="datetimeFigureOut">
              <a:rPr lang="es-ES" smtClean="0"/>
              <a:t>27/10/2020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15375553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6678F4-9D7B-6848-B0CB-1CD3A9DB0FA6}" type="datetimeFigureOut">
              <a:rPr lang="es-ES" smtClean="0"/>
              <a:t>27/10/2020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58014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678F4-9D7B-6848-B0CB-1CD3A9DB0FA6}" type="datetimeFigureOut">
              <a:rPr lang="es-ES" smtClean="0"/>
              <a:t>27/10/2020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43459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6678F4-9D7B-6848-B0CB-1CD3A9DB0FA6}"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1787295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6678F4-9D7B-6848-B0CB-1CD3A9DB0FA6}"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36334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6678F4-9D7B-6848-B0CB-1CD3A9DB0FA6}" type="datetimeFigureOut">
              <a:rPr lang="es-ES" smtClean="0"/>
              <a:t>27/10/2020</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D36C0F-A422-3A49-9AA7-0967116AD61E}" type="slidenum">
              <a:rPr lang="es-ES" smtClean="0"/>
              <a:t>‹Nº›</a:t>
            </a:fld>
            <a:endParaRPr lang="es-ES"/>
          </a:p>
        </p:txBody>
      </p:sp>
    </p:spTree>
    <p:extLst>
      <p:ext uri="{BB962C8B-B14F-4D97-AF65-F5344CB8AC3E}">
        <p14:creationId xmlns:p14="http://schemas.microsoft.com/office/powerpoint/2010/main" val="51799978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202500"/>
            <a:ext cx="12192000" cy="2484917"/>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Rectángulo 9">
            <a:extLst>
              <a:ext uri="{FF2B5EF4-FFF2-40B4-BE49-F238E27FC236}">
                <a16:creationId xmlns:a16="http://schemas.microsoft.com/office/drawing/2014/main" id="{DA63F483-0AF1-6C40-B06F-0AB0F318A893}"/>
              </a:ext>
            </a:extLst>
          </p:cNvPr>
          <p:cNvSpPr/>
          <p:nvPr/>
        </p:nvSpPr>
        <p:spPr>
          <a:xfrm>
            <a:off x="1031375" y="3848255"/>
            <a:ext cx="9967914" cy="830997"/>
          </a:xfrm>
          <a:prstGeom prst="rect">
            <a:avLst/>
          </a:prstGeom>
        </p:spPr>
        <p:txBody>
          <a:bodyPr wrap="square">
            <a:spAutoFit/>
          </a:bodyPr>
          <a:lstStyle/>
          <a:p>
            <a:pPr algn="ctr">
              <a:spcAft>
                <a:spcPts val="600"/>
              </a:spcAft>
            </a:pPr>
            <a:r>
              <a:rPr lang="es-ES" sz="2400" b="1" dirty="0">
                <a:solidFill>
                  <a:schemeClr val="accent2">
                    <a:lumMod val="50000"/>
                  </a:schemeClr>
                </a:solidFill>
                <a:effectLst/>
                <a:ea typeface="Verdana" panose="020B0604030504040204" pitchFamily="34" charset="0"/>
                <a:cs typeface="Verdana" panose="020B0604030504040204" pitchFamily="34" charset="0"/>
              </a:rPr>
              <a:t>Miguel Angel Alarcón-García</a:t>
            </a:r>
            <a:r>
              <a:rPr lang="es-ES" sz="2400" b="1" baseline="30000" dirty="0">
                <a:solidFill>
                  <a:schemeClr val="accent2">
                    <a:lumMod val="50000"/>
                  </a:schemeClr>
                </a:solidFill>
                <a:effectLst/>
                <a:ea typeface="Verdana" panose="020B0604030504040204" pitchFamily="34" charset="0"/>
                <a:cs typeface="Verdana" panose="020B0604030504040204" pitchFamily="34" charset="0"/>
              </a:rPr>
              <a:t>3*, </a:t>
            </a:r>
            <a:r>
              <a:rPr lang="es-ES" sz="2400" b="1" dirty="0">
                <a:solidFill>
                  <a:schemeClr val="accent2">
                    <a:lumMod val="50000"/>
                  </a:schemeClr>
                </a:solidFill>
                <a:effectLst/>
                <a:ea typeface="Verdana" panose="020B0604030504040204" pitchFamily="34" charset="0"/>
                <a:cs typeface="Verdana" panose="020B0604030504040204" pitchFamily="34" charset="0"/>
              </a:rPr>
              <a:t>Jose Angel Perez-Alvarez</a:t>
            </a:r>
            <a:r>
              <a:rPr lang="es-ES" sz="2400" b="1" baseline="30000" dirty="0">
                <a:solidFill>
                  <a:schemeClr val="accent2">
                    <a:lumMod val="50000"/>
                  </a:schemeClr>
                </a:solidFill>
                <a:effectLst/>
                <a:ea typeface="Verdana" panose="020B0604030504040204" pitchFamily="34" charset="0"/>
                <a:cs typeface="Verdana" panose="020B0604030504040204" pitchFamily="34" charset="0"/>
              </a:rPr>
              <a:t>1*, </a:t>
            </a:r>
            <a:r>
              <a:rPr lang="es-ES" sz="2400" b="1" dirty="0">
                <a:solidFill>
                  <a:schemeClr val="accent2">
                    <a:lumMod val="50000"/>
                  </a:schemeClr>
                </a:solidFill>
                <a:effectLst/>
                <a:ea typeface="Verdana" panose="020B0604030504040204" pitchFamily="34" charset="0"/>
                <a:cs typeface="Verdana" panose="020B0604030504040204" pitchFamily="34" charset="0"/>
              </a:rPr>
              <a:t>Jairo Humberto López-Vargas</a:t>
            </a:r>
            <a:r>
              <a:rPr lang="es-ES" sz="2400" b="1" baseline="30000" dirty="0">
                <a:solidFill>
                  <a:schemeClr val="accent2">
                    <a:lumMod val="50000"/>
                  </a:schemeClr>
                </a:solidFill>
                <a:effectLst/>
                <a:ea typeface="Verdana" panose="020B0604030504040204" pitchFamily="34" charset="0"/>
                <a:cs typeface="Verdana" panose="020B0604030504040204" pitchFamily="34" charset="0"/>
              </a:rPr>
              <a:t>2</a:t>
            </a:r>
            <a:r>
              <a:rPr lang="es-ES" sz="2400" b="1" dirty="0">
                <a:solidFill>
                  <a:schemeClr val="accent2">
                    <a:lumMod val="50000"/>
                  </a:schemeClr>
                </a:solidFill>
                <a:effectLst/>
                <a:ea typeface="Verdana" panose="020B0604030504040204" pitchFamily="34" charset="0"/>
                <a:cs typeface="Verdana" panose="020B0604030504040204" pitchFamily="34" charset="0"/>
              </a:rPr>
              <a:t>, Maria Jesús Pagán-Moreno</a:t>
            </a:r>
            <a:r>
              <a:rPr lang="es-ES" sz="2400" b="1" baseline="30000" dirty="0">
                <a:solidFill>
                  <a:schemeClr val="accent2">
                    <a:lumMod val="50000"/>
                  </a:schemeClr>
                </a:solidFill>
                <a:effectLst/>
                <a:ea typeface="Verdana" panose="020B0604030504040204" pitchFamily="34" charset="0"/>
                <a:cs typeface="Verdana" panose="020B0604030504040204" pitchFamily="34" charset="0"/>
              </a:rPr>
              <a:t>3</a:t>
            </a:r>
          </a:p>
        </p:txBody>
      </p:sp>
      <p:sp>
        <p:nvSpPr>
          <p:cNvPr id="17" name="Rectángulo 16">
            <a:extLst>
              <a:ext uri="{FF2B5EF4-FFF2-40B4-BE49-F238E27FC236}">
                <a16:creationId xmlns:a16="http://schemas.microsoft.com/office/drawing/2014/main" id="{94B1A3DB-7D1B-8C4F-860A-B3BE55176FA3}"/>
              </a:ext>
            </a:extLst>
          </p:cNvPr>
          <p:cNvSpPr/>
          <p:nvPr/>
        </p:nvSpPr>
        <p:spPr>
          <a:xfrm>
            <a:off x="0" y="5025885"/>
            <a:ext cx="12192000" cy="1169551"/>
          </a:xfrm>
          <a:prstGeom prst="rect">
            <a:avLst/>
          </a:prstGeom>
        </p:spPr>
        <p:txBody>
          <a:bodyPr wrap="square">
            <a:spAutoFit/>
          </a:bodyPr>
          <a:lstStyle/>
          <a:p>
            <a:r>
              <a:rPr lang="en-GB" sz="1400" baseline="30000" dirty="0">
                <a:solidFill>
                  <a:schemeClr val="accent2">
                    <a:lumMod val="50000"/>
                  </a:schemeClr>
                </a:solidFill>
              </a:rPr>
              <a:t>1 </a:t>
            </a:r>
            <a:r>
              <a:rPr lang="en-GB" sz="1400" dirty="0">
                <a:solidFill>
                  <a:schemeClr val="accent2">
                    <a:lumMod val="50000"/>
                  </a:schemeClr>
                </a:solidFill>
              </a:rPr>
              <a:t>IPOA Research Group. Agri-Food Technology Department. Universidad Miguel Hernández (UMH), </a:t>
            </a:r>
            <a:r>
              <a:rPr lang="en-GB" sz="1400" dirty="0" err="1">
                <a:solidFill>
                  <a:schemeClr val="accent2">
                    <a:lumMod val="50000"/>
                  </a:schemeClr>
                </a:solidFill>
              </a:rPr>
              <a:t>Orihuela</a:t>
            </a:r>
            <a:r>
              <a:rPr lang="en-GB" sz="1400" dirty="0">
                <a:solidFill>
                  <a:schemeClr val="accent2">
                    <a:lumMod val="50000"/>
                  </a:schemeClr>
                </a:solidFill>
              </a:rPr>
              <a:t>, Spain; ja.perez@goumh.umh.es </a:t>
            </a:r>
          </a:p>
          <a:p>
            <a:r>
              <a:rPr lang="en-GB" sz="1400" baseline="30000" dirty="0">
                <a:solidFill>
                  <a:schemeClr val="accent2">
                    <a:lumMod val="50000"/>
                  </a:schemeClr>
                </a:solidFill>
              </a:rPr>
              <a:t>2 </a:t>
            </a:r>
            <a:r>
              <a:rPr lang="en-GB" sz="1400" dirty="0">
                <a:solidFill>
                  <a:schemeClr val="accent2">
                    <a:lumMod val="50000"/>
                  </a:schemeClr>
                </a:solidFill>
              </a:rPr>
              <a:t>Instituto de Ciencia y </a:t>
            </a:r>
            <a:r>
              <a:rPr lang="en-GB" sz="1400" dirty="0" err="1">
                <a:solidFill>
                  <a:schemeClr val="accent2">
                    <a:lumMod val="50000"/>
                  </a:schemeClr>
                </a:solidFill>
              </a:rPr>
              <a:t>Tecnología</a:t>
            </a:r>
            <a:r>
              <a:rPr lang="en-GB" sz="1400" dirty="0">
                <a:solidFill>
                  <a:schemeClr val="accent2">
                    <a:lumMod val="50000"/>
                  </a:schemeClr>
                </a:solidFill>
              </a:rPr>
              <a:t> de Alimentos (ICTA) Universidad Nacional de Colombia, </a:t>
            </a:r>
            <a:r>
              <a:rPr lang="en-GB" sz="1400" dirty="0" err="1">
                <a:solidFill>
                  <a:schemeClr val="accent2">
                    <a:lumMod val="50000"/>
                  </a:schemeClr>
                </a:solidFill>
              </a:rPr>
              <a:t>sede</a:t>
            </a:r>
            <a:r>
              <a:rPr lang="en-GB" sz="1400" dirty="0">
                <a:solidFill>
                  <a:schemeClr val="accent2">
                    <a:lumMod val="50000"/>
                  </a:schemeClr>
                </a:solidFill>
              </a:rPr>
              <a:t> Bogotá, Santa Fe de Bogotá, Colombia; jhlopezv@unal.edu.co </a:t>
            </a:r>
          </a:p>
          <a:p>
            <a:r>
              <a:rPr lang="en-GB" sz="1400" baseline="30000" dirty="0">
                <a:solidFill>
                  <a:schemeClr val="accent2">
                    <a:lumMod val="50000"/>
                  </a:schemeClr>
                </a:solidFill>
              </a:rPr>
              <a:t>3 </a:t>
            </a:r>
            <a:r>
              <a:rPr lang="en-GB" sz="1400" dirty="0">
                <a:solidFill>
                  <a:schemeClr val="accent2">
                    <a:lumMod val="50000"/>
                  </a:schemeClr>
                </a:solidFill>
              </a:rPr>
              <a:t>CUINA Food Research and Innovation Group. Food Technology Department. </a:t>
            </a:r>
            <a:r>
              <a:rPr lang="en-GB" sz="1400" dirty="0" err="1">
                <a:solidFill>
                  <a:schemeClr val="accent2">
                    <a:lumMod val="50000"/>
                  </a:schemeClr>
                </a:solidFill>
              </a:rPr>
              <a:t>Universitat</a:t>
            </a:r>
            <a:r>
              <a:rPr lang="en-GB" sz="1400" dirty="0">
                <a:solidFill>
                  <a:schemeClr val="accent2">
                    <a:lumMod val="50000"/>
                  </a:schemeClr>
                </a:solidFill>
              </a:rPr>
              <a:t> </a:t>
            </a:r>
            <a:r>
              <a:rPr lang="en-GB" sz="1400" dirty="0" err="1">
                <a:solidFill>
                  <a:schemeClr val="accent2">
                    <a:lumMod val="50000"/>
                  </a:schemeClr>
                </a:solidFill>
              </a:rPr>
              <a:t>Politecnica</a:t>
            </a:r>
            <a:r>
              <a:rPr lang="en-GB" sz="1400" dirty="0">
                <a:solidFill>
                  <a:schemeClr val="accent2">
                    <a:lumMod val="50000"/>
                  </a:schemeClr>
                </a:solidFill>
              </a:rPr>
              <a:t> de Valencia, Valencia, Spain; mialgar7@upv.edu.es; jpagan@tal.upv.es </a:t>
            </a:r>
          </a:p>
          <a:p>
            <a:endParaRPr lang="en-GB" sz="1400" dirty="0">
              <a:solidFill>
                <a:schemeClr val="accent2">
                  <a:lumMod val="50000"/>
                </a:schemeClr>
              </a:solidFill>
            </a:endParaRPr>
          </a:p>
        </p:txBody>
      </p:sp>
      <p:sp>
        <p:nvSpPr>
          <p:cNvPr id="6" name="CuadroTexto 5">
            <a:extLst>
              <a:ext uri="{FF2B5EF4-FFF2-40B4-BE49-F238E27FC236}">
                <a16:creationId xmlns:a16="http://schemas.microsoft.com/office/drawing/2014/main" id="{1D18B9C7-EC1C-2B47-82BC-BEB2E403F66E}"/>
              </a:ext>
            </a:extLst>
          </p:cNvPr>
          <p:cNvSpPr txBox="1"/>
          <p:nvPr/>
        </p:nvSpPr>
        <p:spPr>
          <a:xfrm>
            <a:off x="1289057" y="1305121"/>
            <a:ext cx="9613886" cy="2308324"/>
          </a:xfrm>
          <a:prstGeom prst="rect">
            <a:avLst/>
          </a:prstGeom>
          <a:noFill/>
        </p:spPr>
        <p:txBody>
          <a:bodyPr wrap="square" rtlCol="0">
            <a:spAutoFit/>
          </a:bodyPr>
          <a:lstStyle/>
          <a:p>
            <a:pPr algn="ctr"/>
            <a:r>
              <a:rPr lang="en-US" sz="3600" b="1" dirty="0">
                <a:solidFill>
                  <a:schemeClr val="bg1"/>
                </a:solidFill>
                <a:ea typeface="Verdana" panose="020B0604030504040204" pitchFamily="34" charset="0"/>
                <a:cs typeface="Verdana" panose="020B0604030504040204" pitchFamily="34" charset="0"/>
              </a:rPr>
              <a:t>TECHNO-FUNCTIONAL PROPERTIES OF NEW ANDEAN INGREDIENTS: MACA (</a:t>
            </a:r>
            <a:r>
              <a:rPr lang="en-US" sz="3600" b="1" i="1" dirty="0" err="1">
                <a:solidFill>
                  <a:schemeClr val="bg1"/>
                </a:solidFill>
                <a:ea typeface="Verdana" panose="020B0604030504040204" pitchFamily="34" charset="0"/>
                <a:cs typeface="Verdana" panose="020B0604030504040204" pitchFamily="34" charset="0"/>
              </a:rPr>
              <a:t>Lepidium</a:t>
            </a:r>
            <a:r>
              <a:rPr lang="en-US" sz="3600" b="1" i="1" dirty="0">
                <a:solidFill>
                  <a:schemeClr val="bg1"/>
                </a:solidFill>
                <a:ea typeface="Verdana" panose="020B0604030504040204" pitchFamily="34" charset="0"/>
                <a:cs typeface="Verdana" panose="020B0604030504040204" pitchFamily="34" charset="0"/>
              </a:rPr>
              <a:t> </a:t>
            </a:r>
            <a:r>
              <a:rPr lang="en-US" sz="3600" b="1" i="1" dirty="0" err="1">
                <a:solidFill>
                  <a:schemeClr val="bg1"/>
                </a:solidFill>
                <a:ea typeface="Verdana" panose="020B0604030504040204" pitchFamily="34" charset="0"/>
                <a:cs typeface="Verdana" panose="020B0604030504040204" pitchFamily="34" charset="0"/>
              </a:rPr>
              <a:t>meyenii</a:t>
            </a:r>
            <a:r>
              <a:rPr lang="en-US" sz="3600" b="1" dirty="0">
                <a:solidFill>
                  <a:schemeClr val="bg1"/>
                </a:solidFill>
                <a:ea typeface="Verdana" panose="020B0604030504040204" pitchFamily="34" charset="0"/>
                <a:cs typeface="Verdana" panose="020B0604030504040204" pitchFamily="34" charset="0"/>
              </a:rPr>
              <a:t>) AND AMARANTH (</a:t>
            </a:r>
            <a:r>
              <a:rPr lang="en-US" sz="3600" b="1" i="1" dirty="0" err="1">
                <a:solidFill>
                  <a:schemeClr val="bg1"/>
                </a:solidFill>
                <a:ea typeface="Verdana" panose="020B0604030504040204" pitchFamily="34" charset="0"/>
                <a:cs typeface="Verdana" panose="020B0604030504040204" pitchFamily="34" charset="0"/>
              </a:rPr>
              <a:t>Amaranthus</a:t>
            </a:r>
            <a:r>
              <a:rPr lang="en-US" sz="3600" b="1" i="1" dirty="0">
                <a:solidFill>
                  <a:schemeClr val="bg1"/>
                </a:solidFill>
                <a:ea typeface="Verdana" panose="020B0604030504040204" pitchFamily="34" charset="0"/>
                <a:cs typeface="Verdana" panose="020B0604030504040204" pitchFamily="34" charset="0"/>
              </a:rPr>
              <a:t> </a:t>
            </a:r>
            <a:r>
              <a:rPr lang="en-US" sz="3600" b="1" i="1" dirty="0" err="1">
                <a:solidFill>
                  <a:schemeClr val="bg1"/>
                </a:solidFill>
                <a:ea typeface="Verdana" panose="020B0604030504040204" pitchFamily="34" charset="0"/>
                <a:cs typeface="Verdana" panose="020B0604030504040204" pitchFamily="34" charset="0"/>
              </a:rPr>
              <a:t>caudatus</a:t>
            </a:r>
            <a:r>
              <a:rPr lang="en-US" sz="3600" b="1" dirty="0">
                <a:solidFill>
                  <a:schemeClr val="bg1"/>
                </a:solidFill>
                <a:ea typeface="Verdana" panose="020B0604030504040204" pitchFamily="34" charset="0"/>
                <a:cs typeface="Verdana" panose="020B0604030504040204" pitchFamily="34" charset="0"/>
              </a:rPr>
              <a:t>).</a:t>
            </a:r>
            <a:endParaRPr lang="es-ES" sz="3600" b="1"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16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230471" cy="646331"/>
          </a:xfrm>
          <a:prstGeom prst="rect">
            <a:avLst/>
          </a:prstGeom>
          <a:noFill/>
        </p:spPr>
        <p:txBody>
          <a:bodyPr wrap="none" rtlCol="0">
            <a:spAutoFit/>
          </a:bodyPr>
          <a:lstStyle/>
          <a:p>
            <a:r>
              <a:rPr lang="es-ES" sz="3600" b="1" dirty="0">
                <a:solidFill>
                  <a:schemeClr val="bg1"/>
                </a:solidFill>
              </a:rPr>
              <a:t>RESULTS AND DISCUSSION</a:t>
            </a:r>
          </a:p>
        </p:txBody>
      </p:sp>
      <p:sp>
        <p:nvSpPr>
          <p:cNvPr id="14" name="CuadroTexto 13">
            <a:extLst>
              <a:ext uri="{FF2B5EF4-FFF2-40B4-BE49-F238E27FC236}">
                <a16:creationId xmlns:a16="http://schemas.microsoft.com/office/drawing/2014/main" id="{C1030273-8F24-8B4B-965C-960135C93D18}"/>
              </a:ext>
            </a:extLst>
          </p:cNvPr>
          <p:cNvSpPr txBox="1"/>
          <p:nvPr/>
        </p:nvSpPr>
        <p:spPr>
          <a:xfrm>
            <a:off x="303479" y="1213208"/>
            <a:ext cx="4001929" cy="400110"/>
          </a:xfrm>
          <a:prstGeom prst="rect">
            <a:avLst/>
          </a:prstGeom>
          <a:noFill/>
        </p:spPr>
        <p:txBody>
          <a:bodyPr wrap="none" rtlCol="0">
            <a:spAutoFit/>
          </a:bodyPr>
          <a:lstStyle/>
          <a:p>
            <a:r>
              <a:rPr lang="en-GB" sz="2000" b="1" u="sng" dirty="0">
                <a:solidFill>
                  <a:schemeClr val="accent2">
                    <a:lumMod val="50000"/>
                  </a:schemeClr>
                </a:solidFill>
              </a:rPr>
              <a:t>Foaming capacity and foam stability</a:t>
            </a:r>
          </a:p>
        </p:txBody>
      </p:sp>
      <p:graphicFrame>
        <p:nvGraphicFramePr>
          <p:cNvPr id="16" name="Gráfico 15">
            <a:extLst>
              <a:ext uri="{FF2B5EF4-FFF2-40B4-BE49-F238E27FC236}">
                <a16:creationId xmlns:a16="http://schemas.microsoft.com/office/drawing/2014/main" id="{DE55BEE6-48CF-4884-9BDC-FEEFD3127FA1}"/>
              </a:ext>
            </a:extLst>
          </p:cNvPr>
          <p:cNvGraphicFramePr/>
          <p:nvPr>
            <p:extLst>
              <p:ext uri="{D42A27DB-BD31-4B8C-83A1-F6EECF244321}">
                <p14:modId xmlns:p14="http://schemas.microsoft.com/office/powerpoint/2010/main" val="2402416326"/>
              </p:ext>
            </p:extLst>
          </p:nvPr>
        </p:nvGraphicFramePr>
        <p:xfrm>
          <a:off x="6915724" y="2679700"/>
          <a:ext cx="5370872" cy="2966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a:extLst>
              <a:ext uri="{FF2B5EF4-FFF2-40B4-BE49-F238E27FC236}">
                <a16:creationId xmlns:a16="http://schemas.microsoft.com/office/drawing/2014/main" id="{60C8591D-5EB9-434B-8298-C963895221BC}"/>
              </a:ext>
            </a:extLst>
          </p:cNvPr>
          <p:cNvGraphicFramePr/>
          <p:nvPr>
            <p:extLst>
              <p:ext uri="{D42A27DB-BD31-4B8C-83A1-F6EECF244321}">
                <p14:modId xmlns:p14="http://schemas.microsoft.com/office/powerpoint/2010/main" val="1378176510"/>
              </p:ext>
            </p:extLst>
          </p:nvPr>
        </p:nvGraphicFramePr>
        <p:xfrm>
          <a:off x="-143664" y="2679700"/>
          <a:ext cx="5429279" cy="294333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476761" y="2287011"/>
            <a:ext cx="2553904"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Foaming capacity (FC) </a:t>
            </a:r>
            <a:endParaRPr lang="en-US" dirty="0">
              <a:solidFill>
                <a:schemeClr val="bg1"/>
              </a:solidFill>
            </a:endParaRPr>
          </a:p>
        </p:txBody>
      </p:sp>
      <p:sp>
        <p:nvSpPr>
          <p:cNvPr id="3" name="Rectángulo 2"/>
          <p:cNvSpPr/>
          <p:nvPr/>
        </p:nvSpPr>
        <p:spPr>
          <a:xfrm>
            <a:off x="7898059" y="2275759"/>
            <a:ext cx="3158237"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Foam stability at 30 min (FS) </a:t>
            </a:r>
            <a:endParaRPr lang="en-US" dirty="0">
              <a:solidFill>
                <a:schemeClr val="bg1"/>
              </a:solidFill>
            </a:endParaRPr>
          </a:p>
        </p:txBody>
      </p:sp>
      <p:pic>
        <p:nvPicPr>
          <p:cNvPr id="4" name="Imagen 3" descr="Imagen que contiene interior, tabla, mostrador, alimentos&#10;&#10;Descripción generada automáticamente">
            <a:extLst>
              <a:ext uri="{FF2B5EF4-FFF2-40B4-BE49-F238E27FC236}">
                <a16:creationId xmlns:a16="http://schemas.microsoft.com/office/drawing/2014/main" id="{622C3D25-8213-49E3-92B6-552890B1447A}"/>
              </a:ext>
            </a:extLst>
          </p:cNvPr>
          <p:cNvPicPr>
            <a:picLocks noChangeAspect="1"/>
          </p:cNvPicPr>
          <p:nvPr/>
        </p:nvPicPr>
        <p:blipFill>
          <a:blip r:embed="rId4"/>
          <a:stretch>
            <a:fillRect/>
          </a:stretch>
        </p:blipFill>
        <p:spPr>
          <a:xfrm>
            <a:off x="5724302" y="3702269"/>
            <a:ext cx="1233213" cy="924910"/>
          </a:xfrm>
          <a:prstGeom prst="rect">
            <a:avLst/>
          </a:prstGeom>
        </p:spPr>
      </p:pic>
      <p:pic>
        <p:nvPicPr>
          <p:cNvPr id="5" name="Imagen 4" descr="Imagen que contiene interior, tabla, mostrador, lavabo&#10;&#10;Descripción generada automáticamente">
            <a:extLst>
              <a:ext uri="{FF2B5EF4-FFF2-40B4-BE49-F238E27FC236}">
                <a16:creationId xmlns:a16="http://schemas.microsoft.com/office/drawing/2014/main" id="{934DA053-A67F-431F-A3A8-B42DF95E11A6}"/>
              </a:ext>
            </a:extLst>
          </p:cNvPr>
          <p:cNvPicPr>
            <a:picLocks noChangeAspect="1"/>
          </p:cNvPicPr>
          <p:nvPr/>
        </p:nvPicPr>
        <p:blipFill>
          <a:blip r:embed="rId5"/>
          <a:stretch>
            <a:fillRect/>
          </a:stretch>
        </p:blipFill>
        <p:spPr>
          <a:xfrm>
            <a:off x="5724304" y="2396360"/>
            <a:ext cx="1233213" cy="924910"/>
          </a:xfrm>
          <a:prstGeom prst="rect">
            <a:avLst/>
          </a:prstGeom>
        </p:spPr>
      </p:pic>
    </p:spTree>
    <p:extLst>
      <p:ext uri="{BB962C8B-B14F-4D97-AF65-F5344CB8AC3E}">
        <p14:creationId xmlns:p14="http://schemas.microsoft.com/office/powerpoint/2010/main" val="364815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4200722" y="175042"/>
            <a:ext cx="2947987" cy="646331"/>
          </a:xfrm>
          <a:prstGeom prst="rect">
            <a:avLst/>
          </a:prstGeom>
          <a:noFill/>
        </p:spPr>
        <p:txBody>
          <a:bodyPr wrap="none" rtlCol="0">
            <a:spAutoFit/>
          </a:bodyPr>
          <a:lstStyle/>
          <a:p>
            <a:r>
              <a:rPr lang="es-ES" sz="3600" b="1" dirty="0">
                <a:solidFill>
                  <a:schemeClr val="bg1"/>
                </a:solidFill>
              </a:rPr>
              <a:t>CONCLUSIONS</a:t>
            </a:r>
          </a:p>
        </p:txBody>
      </p:sp>
      <p:sp>
        <p:nvSpPr>
          <p:cNvPr id="8" name="Marcador de contenido 2">
            <a:extLst>
              <a:ext uri="{FF2B5EF4-FFF2-40B4-BE49-F238E27FC236}">
                <a16:creationId xmlns:a16="http://schemas.microsoft.com/office/drawing/2014/main" id="{9E9AB2EB-D8E7-4B9A-BEB2-0A6933D21841}"/>
              </a:ext>
            </a:extLst>
          </p:cNvPr>
          <p:cNvSpPr>
            <a:spLocks noGrp="1"/>
          </p:cNvSpPr>
          <p:nvPr>
            <p:ph idx="1"/>
          </p:nvPr>
        </p:nvSpPr>
        <p:spPr>
          <a:xfrm>
            <a:off x="763059" y="2314574"/>
            <a:ext cx="8942916" cy="3381375"/>
          </a:xfrm>
        </p:spPr>
        <p:txBody>
          <a:bodyPr>
            <a:noAutofit/>
          </a:bodyPr>
          <a:lstStyle/>
          <a:p>
            <a:pPr algn="just"/>
            <a:r>
              <a:rPr lang="en-US" sz="2400" dirty="0">
                <a:solidFill>
                  <a:schemeClr val="accent2">
                    <a:lumMod val="50000"/>
                  </a:schemeClr>
                </a:solidFill>
                <a:ea typeface="Calibri" panose="020F0502020204030204" pitchFamily="34" charset="0"/>
                <a:cs typeface="Arial" panose="020B0604020202020204" pitchFamily="34" charset="0"/>
              </a:rPr>
              <a:t>T</a:t>
            </a:r>
            <a:r>
              <a:rPr lang="en-US" sz="2400" dirty="0" smtClean="0">
                <a:solidFill>
                  <a:schemeClr val="accent2">
                    <a:lumMod val="50000"/>
                  </a:schemeClr>
                </a:solidFill>
                <a:effectLst/>
                <a:ea typeface="Calibri" panose="020F0502020204030204" pitchFamily="34" charset="0"/>
                <a:cs typeface="Arial" panose="020B0604020202020204" pitchFamily="34" charset="0"/>
              </a:rPr>
              <a:t>he </a:t>
            </a:r>
            <a:r>
              <a:rPr lang="en-US" sz="2400" dirty="0">
                <a:solidFill>
                  <a:schemeClr val="accent2">
                    <a:lumMod val="50000"/>
                  </a:schemeClr>
                </a:solidFill>
                <a:effectLst/>
                <a:ea typeface="Calibri" panose="020F0502020204030204" pitchFamily="34" charset="0"/>
                <a:cs typeface="Arial" panose="020B0604020202020204" pitchFamily="34" charset="0"/>
              </a:rPr>
              <a:t>results obtained allow us to consider incorporating these types of flours to diﬀerent food products, knowing their eﬀect on </a:t>
            </a:r>
            <a:r>
              <a:rPr lang="en-US" sz="2400" b="1" dirty="0" smtClean="0">
                <a:solidFill>
                  <a:schemeClr val="tx1"/>
                </a:solidFill>
                <a:effectLst/>
                <a:ea typeface="Calibri" panose="020F0502020204030204" pitchFamily="34" charset="0"/>
                <a:cs typeface="Arial" panose="020B0604020202020204" pitchFamily="34" charset="0"/>
              </a:rPr>
              <a:t>Water Holding </a:t>
            </a:r>
            <a:r>
              <a:rPr lang="en-US" sz="2400" b="1" dirty="0" smtClean="0">
                <a:solidFill>
                  <a:schemeClr val="tx1"/>
                </a:solidFill>
                <a:ea typeface="Calibri" panose="020F0502020204030204" pitchFamily="34" charset="0"/>
                <a:cs typeface="Arial" panose="020B0604020202020204" pitchFamily="34" charset="0"/>
              </a:rPr>
              <a:t>C</a:t>
            </a:r>
            <a:r>
              <a:rPr lang="en-US" sz="2400" b="1" dirty="0" smtClean="0">
                <a:solidFill>
                  <a:schemeClr val="tx1"/>
                </a:solidFill>
                <a:effectLst/>
                <a:ea typeface="Calibri" panose="020F0502020204030204" pitchFamily="34" charset="0"/>
                <a:cs typeface="Arial" panose="020B0604020202020204" pitchFamily="34" charset="0"/>
              </a:rPr>
              <a:t>apacity</a:t>
            </a:r>
            <a:r>
              <a:rPr lang="en-US" sz="2400" dirty="0" smtClean="0">
                <a:solidFill>
                  <a:schemeClr val="tx1"/>
                </a:solidFill>
                <a:effectLst/>
                <a:ea typeface="Calibri" panose="020F0502020204030204" pitchFamily="34" charset="0"/>
                <a:cs typeface="Arial" panose="020B0604020202020204" pitchFamily="34" charset="0"/>
              </a:rPr>
              <a:t>, </a:t>
            </a:r>
            <a:r>
              <a:rPr lang="en-US" sz="2400" b="1" dirty="0" smtClean="0">
                <a:solidFill>
                  <a:schemeClr val="tx1"/>
                </a:solidFill>
                <a:effectLst/>
                <a:ea typeface="Calibri" panose="020F0502020204030204" pitchFamily="34" charset="0"/>
                <a:cs typeface="Arial" panose="020B0604020202020204" pitchFamily="34" charset="0"/>
              </a:rPr>
              <a:t>Oil Holding Capacity</a:t>
            </a:r>
            <a:r>
              <a:rPr lang="en-US" sz="2400" dirty="0" smtClean="0">
                <a:solidFill>
                  <a:schemeClr val="tx1"/>
                </a:solidFill>
                <a:effectLst/>
                <a:ea typeface="Calibri" panose="020F0502020204030204" pitchFamily="34" charset="0"/>
                <a:cs typeface="Arial" panose="020B0604020202020204" pitchFamily="34" charset="0"/>
              </a:rPr>
              <a:t>, </a:t>
            </a:r>
            <a:r>
              <a:rPr lang="en-US" sz="2400" b="1" dirty="0" smtClean="0">
                <a:solidFill>
                  <a:schemeClr val="tx1"/>
                </a:solidFill>
                <a:effectLst/>
                <a:ea typeface="Calibri" panose="020F0502020204030204" pitchFamily="34" charset="0"/>
                <a:cs typeface="Arial" panose="020B0604020202020204" pitchFamily="34" charset="0"/>
              </a:rPr>
              <a:t>Emulsifying Capacity </a:t>
            </a:r>
            <a:r>
              <a:rPr lang="en-US" sz="2400" dirty="0" smtClean="0">
                <a:solidFill>
                  <a:schemeClr val="accent2">
                    <a:lumMod val="50000"/>
                  </a:schemeClr>
                </a:solidFill>
                <a:effectLst/>
                <a:ea typeface="Calibri" panose="020F0502020204030204" pitchFamily="34" charset="0"/>
                <a:cs typeface="Arial" panose="020B0604020202020204" pitchFamily="34" charset="0"/>
              </a:rPr>
              <a:t>and </a:t>
            </a:r>
            <a:r>
              <a:rPr lang="en-US" sz="2400" dirty="0">
                <a:solidFill>
                  <a:schemeClr val="accent2">
                    <a:lumMod val="50000"/>
                  </a:schemeClr>
                </a:solidFill>
                <a:effectLst/>
                <a:ea typeface="Calibri" panose="020F0502020204030204" pitchFamily="34" charset="0"/>
                <a:cs typeface="Arial" panose="020B0604020202020204" pitchFamily="34" charset="0"/>
              </a:rPr>
              <a:t>therefore being able to modify the processes </a:t>
            </a:r>
            <a:r>
              <a:rPr lang="en-US" sz="2400" dirty="0" smtClean="0">
                <a:solidFill>
                  <a:schemeClr val="accent2">
                    <a:lumMod val="50000"/>
                  </a:schemeClr>
                </a:solidFill>
                <a:effectLst/>
                <a:ea typeface="Calibri" panose="020F0502020204030204" pitchFamily="34" charset="0"/>
                <a:cs typeface="Arial" panose="020B0604020202020204" pitchFamily="34" charset="0"/>
              </a:rPr>
              <a:t>concerning </a:t>
            </a:r>
            <a:r>
              <a:rPr lang="en-US" sz="2400" dirty="0">
                <a:solidFill>
                  <a:schemeClr val="accent2">
                    <a:lumMod val="50000"/>
                  </a:schemeClr>
                </a:solidFill>
                <a:effectLst/>
                <a:ea typeface="Calibri" panose="020F0502020204030204" pitchFamily="34" charset="0"/>
                <a:cs typeface="Arial" panose="020B0604020202020204" pitchFamily="34" charset="0"/>
              </a:rPr>
              <a:t>the traditional ones. This is especially interesting in the case of the meat products elaboration process in which these parameters could be critical, with the addition of these types of flours</a:t>
            </a:r>
            <a:r>
              <a:rPr lang="en-US" sz="2400" dirty="0">
                <a:solidFill>
                  <a:schemeClr val="accent2">
                    <a:lumMod val="50000"/>
                  </a:schemeClr>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2400" dirty="0">
              <a:solidFill>
                <a:schemeClr val="accent2">
                  <a:lumMod val="50000"/>
                </a:schemeClr>
              </a:solidFill>
            </a:endParaRPr>
          </a:p>
        </p:txBody>
      </p:sp>
    </p:spTree>
    <p:extLst>
      <p:ext uri="{BB962C8B-B14F-4D97-AF65-F5344CB8AC3E}">
        <p14:creationId xmlns:p14="http://schemas.microsoft.com/office/powerpoint/2010/main" val="130689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5105183" y="193762"/>
            <a:ext cx="3218510" cy="646331"/>
          </a:xfrm>
          <a:prstGeom prst="rect">
            <a:avLst/>
          </a:prstGeom>
          <a:noFill/>
        </p:spPr>
        <p:txBody>
          <a:bodyPr wrap="none" rtlCol="0">
            <a:spAutoFit/>
          </a:bodyPr>
          <a:lstStyle/>
          <a:p>
            <a:r>
              <a:rPr lang="es-ES" sz="3600" b="1" dirty="0">
                <a:solidFill>
                  <a:schemeClr val="bg1"/>
                </a:solidFill>
              </a:rPr>
              <a:t>INTRODUCTION</a:t>
            </a:r>
          </a:p>
        </p:txBody>
      </p:sp>
      <p:graphicFrame>
        <p:nvGraphicFramePr>
          <p:cNvPr id="11" name="Diagrama 10">
            <a:extLst>
              <a:ext uri="{FF2B5EF4-FFF2-40B4-BE49-F238E27FC236}">
                <a16:creationId xmlns:a16="http://schemas.microsoft.com/office/drawing/2014/main" id="{F234F723-EA0D-4540-BFF8-6BC438FA9555}"/>
              </a:ext>
            </a:extLst>
          </p:cNvPr>
          <p:cNvGraphicFramePr/>
          <p:nvPr>
            <p:extLst>
              <p:ext uri="{D42A27DB-BD31-4B8C-83A1-F6EECF244321}">
                <p14:modId xmlns:p14="http://schemas.microsoft.com/office/powerpoint/2010/main" val="2287474539"/>
              </p:ext>
            </p:extLst>
          </p:nvPr>
        </p:nvGraphicFramePr>
        <p:xfrm>
          <a:off x="525516" y="1219201"/>
          <a:ext cx="5491656" cy="481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398354" y="1826783"/>
            <a:ext cx="4444369" cy="3603048"/>
          </a:xfrm>
          <a:prstGeom prst="rect">
            <a:avLst/>
          </a:prstGeom>
        </p:spPr>
      </p:pic>
    </p:spTree>
    <p:extLst>
      <p:ext uri="{BB962C8B-B14F-4D97-AF65-F5344CB8AC3E}">
        <p14:creationId xmlns:p14="http://schemas.microsoft.com/office/powerpoint/2010/main" val="12309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5105183" y="193762"/>
            <a:ext cx="3218510" cy="646331"/>
          </a:xfrm>
          <a:prstGeom prst="rect">
            <a:avLst/>
          </a:prstGeom>
          <a:noFill/>
        </p:spPr>
        <p:txBody>
          <a:bodyPr wrap="none" rtlCol="0">
            <a:spAutoFit/>
          </a:bodyPr>
          <a:lstStyle/>
          <a:p>
            <a:r>
              <a:rPr lang="es-ES" sz="3600" b="1" dirty="0">
                <a:solidFill>
                  <a:schemeClr val="bg1"/>
                </a:solidFill>
              </a:rPr>
              <a:t>INTRODUCTION</a:t>
            </a:r>
          </a:p>
        </p:txBody>
      </p:sp>
      <p:graphicFrame>
        <p:nvGraphicFramePr>
          <p:cNvPr id="6" name="Diagrama 5">
            <a:extLst>
              <a:ext uri="{FF2B5EF4-FFF2-40B4-BE49-F238E27FC236}">
                <a16:creationId xmlns:a16="http://schemas.microsoft.com/office/drawing/2014/main" id="{F234F723-EA0D-4540-BFF8-6BC438FA9555}"/>
              </a:ext>
            </a:extLst>
          </p:cNvPr>
          <p:cNvGraphicFramePr/>
          <p:nvPr>
            <p:extLst>
              <p:ext uri="{D42A27DB-BD31-4B8C-83A1-F6EECF244321}">
                <p14:modId xmlns:p14="http://schemas.microsoft.com/office/powerpoint/2010/main" val="2308005649"/>
              </p:ext>
            </p:extLst>
          </p:nvPr>
        </p:nvGraphicFramePr>
        <p:xfrm>
          <a:off x="525516" y="1219201"/>
          <a:ext cx="5491656" cy="481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No sabes dónde comprar maca? Este es tu sitio | Blog mentta |">
            <a:extLst>
              <a:ext uri="{FF2B5EF4-FFF2-40B4-BE49-F238E27FC236}">
                <a16:creationId xmlns:a16="http://schemas.microsoft.com/office/drawing/2014/main" id="{2CEF9B45-99DE-456C-AD74-DCDD189E0D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79" t="15785" r="35000" b="51111"/>
          <a:stretch/>
        </p:blipFill>
        <p:spPr bwMode="auto">
          <a:xfrm flipH="1">
            <a:off x="6017172" y="1570254"/>
            <a:ext cx="5332475" cy="1983612"/>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6E722DD-78CF-4295-AB2F-0EE8FD7D7B8B}"/>
              </a:ext>
            </a:extLst>
          </p:cNvPr>
          <p:cNvSpPr txBox="1"/>
          <p:nvPr/>
        </p:nvSpPr>
        <p:spPr>
          <a:xfrm>
            <a:off x="6017171" y="1187563"/>
            <a:ext cx="3961715" cy="369332"/>
          </a:xfrm>
          <a:prstGeom prst="rect">
            <a:avLst/>
          </a:prstGeom>
          <a:noFill/>
        </p:spPr>
        <p:txBody>
          <a:bodyPr wrap="square">
            <a:spAutoFit/>
          </a:bodyPr>
          <a:lstStyle/>
          <a:p>
            <a:r>
              <a:rPr lang="en-US" sz="1800" b="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Maca (</a:t>
            </a:r>
            <a:r>
              <a:rPr lang="en-US" sz="1800" b="1" i="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Lepidium </a:t>
            </a:r>
            <a:r>
              <a:rPr lang="en-US" sz="1800" b="1" i="1" dirty="0" err="1">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meyenii</a:t>
            </a:r>
            <a:r>
              <a:rPr lang="en-US" sz="1800" b="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b="1" dirty="0">
              <a:solidFill>
                <a:schemeClr val="accent2">
                  <a:lumMod val="50000"/>
                </a:schemeClr>
              </a:solidFill>
            </a:endParaRPr>
          </a:p>
        </p:txBody>
      </p:sp>
      <p:sp>
        <p:nvSpPr>
          <p:cNvPr id="12" name="CuadroTexto 11">
            <a:extLst>
              <a:ext uri="{FF2B5EF4-FFF2-40B4-BE49-F238E27FC236}">
                <a16:creationId xmlns:a16="http://schemas.microsoft.com/office/drawing/2014/main" id="{07EDB898-A272-4522-9D5B-BB52719FDBE0}"/>
              </a:ext>
            </a:extLst>
          </p:cNvPr>
          <p:cNvSpPr txBox="1"/>
          <p:nvPr/>
        </p:nvSpPr>
        <p:spPr>
          <a:xfrm>
            <a:off x="6017171" y="3752508"/>
            <a:ext cx="4558063" cy="369332"/>
          </a:xfrm>
          <a:prstGeom prst="rect">
            <a:avLst/>
          </a:prstGeom>
          <a:noFill/>
        </p:spPr>
        <p:txBody>
          <a:bodyPr wrap="square">
            <a:spAutoFit/>
          </a:bodyPr>
          <a:lstStyle/>
          <a:p>
            <a:r>
              <a:rPr lang="en-US" sz="1800" b="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Amaranth (</a:t>
            </a:r>
            <a:r>
              <a:rPr lang="en-US" sz="1800" b="1" i="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Amaranthus </a:t>
            </a:r>
            <a:r>
              <a:rPr lang="en-US" sz="1800" b="1" i="1" dirty="0" err="1">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cuadatus</a:t>
            </a:r>
            <a:r>
              <a:rPr lang="en-US" sz="1800" b="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b="1" dirty="0">
              <a:solidFill>
                <a:schemeClr val="accent2">
                  <a:lumMod val="50000"/>
                </a:schemeClr>
              </a:solidFill>
            </a:endParaRPr>
          </a:p>
        </p:txBody>
      </p:sp>
      <p:pic>
        <p:nvPicPr>
          <p:cNvPr id="13" name="Picture 4" descr="HARINA DE AMARANTO - Comprar en EL MOLINO VERDE">
            <a:extLst>
              <a:ext uri="{FF2B5EF4-FFF2-40B4-BE49-F238E27FC236}">
                <a16:creationId xmlns:a16="http://schemas.microsoft.com/office/drawing/2014/main" id="{45DAB16E-312A-45EF-B3DF-20960929A6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332" t="35390" r="-1" b="33152"/>
          <a:stretch/>
        </p:blipFill>
        <p:spPr bwMode="auto">
          <a:xfrm flipH="1">
            <a:off x="6017171" y="4121840"/>
            <a:ext cx="5332475" cy="198361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4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5105183" y="193762"/>
            <a:ext cx="2220801" cy="646331"/>
          </a:xfrm>
          <a:prstGeom prst="rect">
            <a:avLst/>
          </a:prstGeom>
          <a:noFill/>
        </p:spPr>
        <p:txBody>
          <a:bodyPr wrap="none" rtlCol="0">
            <a:spAutoFit/>
          </a:bodyPr>
          <a:lstStyle/>
          <a:p>
            <a:r>
              <a:rPr lang="es-ES" sz="3600" b="1" dirty="0">
                <a:solidFill>
                  <a:schemeClr val="bg1"/>
                </a:solidFill>
              </a:rPr>
              <a:t>OBJECTIVE</a:t>
            </a:r>
          </a:p>
        </p:txBody>
      </p:sp>
      <p:sp>
        <p:nvSpPr>
          <p:cNvPr id="11" name="Rectángulo 10">
            <a:extLst>
              <a:ext uri="{FF2B5EF4-FFF2-40B4-BE49-F238E27FC236}">
                <a16:creationId xmlns:a16="http://schemas.microsoft.com/office/drawing/2014/main" id="{F3FBEA91-63BC-5E44-B3DA-625428D2A91E}"/>
              </a:ext>
            </a:extLst>
          </p:cNvPr>
          <p:cNvSpPr/>
          <p:nvPr/>
        </p:nvSpPr>
        <p:spPr>
          <a:xfrm>
            <a:off x="478221" y="2974186"/>
            <a:ext cx="11235558" cy="1815882"/>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a:solidFill>
                  <a:schemeClr val="accent2">
                    <a:lumMod val="50000"/>
                  </a:schemeClr>
                </a:solidFill>
              </a:rPr>
              <a:t>The aim of this work was to evaluate, and the main </a:t>
            </a:r>
            <a:r>
              <a:rPr lang="en-US" sz="2800" dirty="0" smtClean="0">
                <a:solidFill>
                  <a:schemeClr val="accent2">
                    <a:lumMod val="50000"/>
                  </a:schemeClr>
                </a:solidFill>
              </a:rPr>
              <a:t>techno-functional </a:t>
            </a:r>
            <a:r>
              <a:rPr lang="en-US" sz="2800" dirty="0">
                <a:solidFill>
                  <a:schemeClr val="accent2">
                    <a:lumMod val="50000"/>
                  </a:schemeClr>
                </a:solidFill>
              </a:rPr>
              <a:t>properties of </a:t>
            </a:r>
            <a:r>
              <a:rPr lang="en-US" sz="2800" dirty="0" err="1">
                <a:solidFill>
                  <a:schemeClr val="accent2">
                    <a:lumMod val="50000"/>
                  </a:schemeClr>
                </a:solidFill>
              </a:rPr>
              <a:t>wholemeal</a:t>
            </a:r>
            <a:r>
              <a:rPr lang="en-US" sz="2800" dirty="0">
                <a:solidFill>
                  <a:schemeClr val="accent2">
                    <a:lumMod val="50000"/>
                  </a:schemeClr>
                </a:solidFill>
              </a:rPr>
              <a:t> (W) and non-</a:t>
            </a:r>
            <a:r>
              <a:rPr lang="en-US" sz="2800" dirty="0" err="1">
                <a:solidFill>
                  <a:schemeClr val="accent2">
                    <a:lumMod val="50000"/>
                  </a:schemeClr>
                </a:solidFill>
              </a:rPr>
              <a:t>wholemeal</a:t>
            </a:r>
            <a:r>
              <a:rPr lang="en-US" sz="2800" dirty="0">
                <a:solidFill>
                  <a:schemeClr val="accent2">
                    <a:lumMod val="50000"/>
                  </a:schemeClr>
                </a:solidFill>
              </a:rPr>
              <a:t> (NW) maca and amaranth flours in terms of their adding processed food aptitude.</a:t>
            </a:r>
            <a:endParaRPr lang="en-GB" sz="2800" dirty="0">
              <a:solidFill>
                <a:schemeClr val="accent2">
                  <a:lumMod val="50000"/>
                </a:schemeClr>
              </a:solidFill>
            </a:endParaRPr>
          </a:p>
        </p:txBody>
      </p:sp>
    </p:spTree>
    <p:extLst>
      <p:ext uri="{BB962C8B-B14F-4D97-AF65-F5344CB8AC3E}">
        <p14:creationId xmlns:p14="http://schemas.microsoft.com/office/powerpoint/2010/main" val="168027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8F59B59-BF4D-41D2-9D1A-F2687694482D}"/>
              </a:ext>
            </a:extLst>
          </p:cNvPr>
          <p:cNvSpPr/>
          <p:nvPr/>
        </p:nvSpPr>
        <p:spPr>
          <a:xfrm>
            <a:off x="781508" y="1674707"/>
            <a:ext cx="3974422" cy="4893647"/>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a:solidFill>
                  <a:schemeClr val="accent2">
                    <a:lumMod val="50000"/>
                  </a:schemeClr>
                </a:solidFill>
              </a:rPr>
              <a:t>	</a:t>
            </a: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000" dirty="0">
              <a:solidFill>
                <a:schemeClr val="accent2">
                  <a:lumMod val="50000"/>
                </a:schemeClr>
              </a:solidFill>
            </a:endParaRPr>
          </a:p>
          <a:p>
            <a:pPr algn="ctr"/>
            <a:r>
              <a:rPr lang="en-US" sz="1600" dirty="0">
                <a:solidFill>
                  <a:schemeClr val="accent2">
                    <a:lumMod val="50000"/>
                  </a:schemeClr>
                </a:solidFill>
              </a:rPr>
              <a:t>Amaranth </a:t>
            </a:r>
            <a:r>
              <a:rPr lang="en-US" sz="1600"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n-US" sz="1600" i="1"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Amaranthus </a:t>
            </a:r>
            <a:r>
              <a:rPr lang="en-US" sz="1600" i="1" dirty="0" err="1">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cuadatus</a:t>
            </a:r>
            <a:r>
              <a:rPr lang="en-US" sz="1600" dirty="0">
                <a:solidFill>
                  <a:schemeClr val="accent2">
                    <a:lumMod val="50000"/>
                  </a:schemeClr>
                </a:solidFill>
                <a:effectLst/>
                <a:latin typeface="Palatino Linotype" panose="02040502050505030304" pitchFamily="18" charset="0"/>
                <a:ea typeface="Calibri" panose="020F0502020204030204" pitchFamily="34" charset="0"/>
                <a:cs typeface="Times New Roman" panose="02020603050405020304" pitchFamily="18" charset="0"/>
              </a:rPr>
              <a:t>) </a:t>
            </a:r>
          </a:p>
          <a:p>
            <a:pPr algn="ctr"/>
            <a:endParaRPr lang="en-US" sz="1600" dirty="0">
              <a:solidFill>
                <a:schemeClr val="accent2">
                  <a:lumMod val="50000"/>
                </a:schemeClr>
              </a:solidFill>
            </a:endParaRPr>
          </a:p>
          <a:p>
            <a:pPr algn="ctr"/>
            <a:r>
              <a:rPr lang="en-US" sz="1600" dirty="0">
                <a:solidFill>
                  <a:schemeClr val="accent2">
                    <a:lumMod val="50000"/>
                  </a:schemeClr>
                </a:solidFill>
              </a:rPr>
              <a:t>-</a:t>
            </a:r>
            <a:r>
              <a:rPr lang="en-US" sz="1600" dirty="0" err="1">
                <a:solidFill>
                  <a:schemeClr val="accent2">
                    <a:lumMod val="50000"/>
                  </a:schemeClr>
                </a:solidFill>
              </a:rPr>
              <a:t>Wholemeal</a:t>
            </a:r>
            <a:endParaRPr lang="en-US" sz="1600" dirty="0">
              <a:solidFill>
                <a:schemeClr val="accent2">
                  <a:lumMod val="50000"/>
                </a:schemeClr>
              </a:solidFill>
            </a:endParaRPr>
          </a:p>
          <a:p>
            <a:pPr algn="ctr"/>
            <a:r>
              <a:rPr lang="en-US" sz="1600" dirty="0">
                <a:solidFill>
                  <a:schemeClr val="accent2">
                    <a:lumMod val="50000"/>
                  </a:schemeClr>
                </a:solidFill>
              </a:rPr>
              <a:t>-Non-</a:t>
            </a:r>
            <a:r>
              <a:rPr lang="en-US" sz="1600" dirty="0" err="1">
                <a:solidFill>
                  <a:schemeClr val="accent2">
                    <a:lumMod val="50000"/>
                  </a:schemeClr>
                </a:solidFill>
              </a:rPr>
              <a:t>wholemeal</a:t>
            </a:r>
            <a:r>
              <a:rPr lang="en-US" sz="2000" dirty="0">
                <a:solidFill>
                  <a:schemeClr val="accent2">
                    <a:lumMod val="50000"/>
                  </a:schemeClr>
                </a:solidFill>
              </a:rPr>
              <a:t> 	</a:t>
            </a:r>
            <a:endParaRPr lang="en-US" sz="2800" dirty="0">
              <a:solidFill>
                <a:schemeClr val="accent2">
                  <a:lumMod val="50000"/>
                </a:schemeClr>
              </a:solidFill>
            </a:endParaRPr>
          </a:p>
        </p:txBody>
      </p:sp>
      <p:sp>
        <p:nvSpPr>
          <p:cNvPr id="2" name="Rectángulo 1">
            <a:extLst>
              <a:ext uri="{FF2B5EF4-FFF2-40B4-BE49-F238E27FC236}">
                <a16:creationId xmlns:a16="http://schemas.microsoft.com/office/drawing/2014/main" id="{77A70569-A0E1-4FD9-90E2-26C9C0C92795}"/>
              </a:ext>
            </a:extLst>
          </p:cNvPr>
          <p:cNvSpPr/>
          <p:nvPr/>
        </p:nvSpPr>
        <p:spPr>
          <a:xfrm>
            <a:off x="7097641" y="1674707"/>
            <a:ext cx="3974422" cy="4832092"/>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a:solidFill>
                  <a:schemeClr val="accent2">
                    <a:lumMod val="50000"/>
                  </a:schemeClr>
                </a:solidFill>
              </a:rPr>
              <a:t>	</a:t>
            </a: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ctr"/>
            <a:endParaRPr lang="en-US" sz="2000" dirty="0">
              <a:solidFill>
                <a:schemeClr val="accent2">
                  <a:lumMod val="50000"/>
                </a:schemeClr>
              </a:solidFill>
            </a:endParaRPr>
          </a:p>
          <a:p>
            <a:pPr algn="ctr"/>
            <a:r>
              <a:rPr lang="en-US" sz="1600" dirty="0">
                <a:solidFill>
                  <a:schemeClr val="accent2">
                    <a:lumMod val="50000"/>
                  </a:schemeClr>
                </a:solidFill>
              </a:rPr>
              <a:t>Maca </a:t>
            </a:r>
            <a:r>
              <a:rPr lang="en-US" sz="1600" i="1" dirty="0">
                <a:solidFill>
                  <a:schemeClr val="accent2">
                    <a:lumMod val="50000"/>
                  </a:schemeClr>
                </a:solidFill>
              </a:rPr>
              <a:t>(Lepidium </a:t>
            </a:r>
            <a:r>
              <a:rPr lang="en-US" sz="1600" i="1" dirty="0" err="1">
                <a:solidFill>
                  <a:schemeClr val="accent2">
                    <a:lumMod val="50000"/>
                  </a:schemeClr>
                </a:solidFill>
              </a:rPr>
              <a:t>meyenii</a:t>
            </a:r>
            <a:r>
              <a:rPr lang="en-US" sz="1600" i="1" dirty="0">
                <a:solidFill>
                  <a:schemeClr val="accent2">
                    <a:lumMod val="50000"/>
                  </a:schemeClr>
                </a:solidFill>
              </a:rPr>
              <a:t>)</a:t>
            </a:r>
            <a:r>
              <a:rPr lang="en-US" sz="1600" dirty="0">
                <a:solidFill>
                  <a:schemeClr val="accent2">
                    <a:lumMod val="50000"/>
                  </a:schemeClr>
                </a:solidFill>
              </a:rPr>
              <a:t> </a:t>
            </a:r>
          </a:p>
          <a:p>
            <a:pPr algn="ctr"/>
            <a:endParaRPr lang="en-US" sz="1600" dirty="0">
              <a:solidFill>
                <a:schemeClr val="accent2">
                  <a:lumMod val="50000"/>
                </a:schemeClr>
              </a:solidFill>
            </a:endParaRPr>
          </a:p>
          <a:p>
            <a:pPr algn="ctr"/>
            <a:r>
              <a:rPr lang="en-US" sz="1600" dirty="0">
                <a:solidFill>
                  <a:schemeClr val="accent2">
                    <a:lumMod val="50000"/>
                  </a:schemeClr>
                </a:solidFill>
              </a:rPr>
              <a:t>-</a:t>
            </a:r>
            <a:r>
              <a:rPr lang="en-US" sz="1600" dirty="0" err="1">
                <a:solidFill>
                  <a:schemeClr val="accent2">
                    <a:lumMod val="50000"/>
                  </a:schemeClr>
                </a:solidFill>
              </a:rPr>
              <a:t>Wholemeal</a:t>
            </a:r>
            <a:r>
              <a:rPr lang="en-US" sz="1600" dirty="0">
                <a:solidFill>
                  <a:schemeClr val="accent2">
                    <a:lumMod val="50000"/>
                  </a:schemeClr>
                </a:solidFill>
              </a:rPr>
              <a:t> </a:t>
            </a:r>
          </a:p>
          <a:p>
            <a:pPr algn="ctr"/>
            <a:r>
              <a:rPr lang="en-US" sz="1600" dirty="0">
                <a:solidFill>
                  <a:schemeClr val="accent2">
                    <a:lumMod val="50000"/>
                  </a:schemeClr>
                </a:solidFill>
              </a:rPr>
              <a:t>-Non-</a:t>
            </a:r>
            <a:r>
              <a:rPr lang="en-US" sz="1600" dirty="0" err="1">
                <a:solidFill>
                  <a:schemeClr val="accent2">
                    <a:lumMod val="50000"/>
                  </a:schemeClr>
                </a:solidFill>
              </a:rPr>
              <a:t>wholemeal</a:t>
            </a:r>
            <a:endParaRPr lang="en-US" sz="2800" dirty="0">
              <a:solidFill>
                <a:schemeClr val="accent2">
                  <a:lumMod val="50000"/>
                </a:schemeClr>
              </a:solidFill>
            </a:endParaRPr>
          </a:p>
        </p:txBody>
      </p:sp>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420843" cy="646331"/>
          </a:xfrm>
          <a:prstGeom prst="rect">
            <a:avLst/>
          </a:prstGeom>
          <a:noFill/>
        </p:spPr>
        <p:txBody>
          <a:bodyPr wrap="none" rtlCol="0">
            <a:spAutoFit/>
          </a:bodyPr>
          <a:lstStyle/>
          <a:p>
            <a:r>
              <a:rPr lang="es-ES" sz="3600" b="1" dirty="0">
                <a:solidFill>
                  <a:schemeClr val="bg1"/>
                </a:solidFill>
              </a:rPr>
              <a:t>MATERIALS AND METHODS</a:t>
            </a:r>
          </a:p>
        </p:txBody>
      </p:sp>
      <p:sp>
        <p:nvSpPr>
          <p:cNvPr id="5" name="Rectángulo 4">
            <a:extLst>
              <a:ext uri="{FF2B5EF4-FFF2-40B4-BE49-F238E27FC236}">
                <a16:creationId xmlns:a16="http://schemas.microsoft.com/office/drawing/2014/main" id="{F94D4DDA-0F74-49F1-BDBA-7D70AD23A35F}"/>
              </a:ext>
            </a:extLst>
          </p:cNvPr>
          <p:cNvSpPr/>
          <p:nvPr/>
        </p:nvSpPr>
        <p:spPr>
          <a:xfrm>
            <a:off x="166654" y="1191231"/>
            <a:ext cx="3974422" cy="353943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sz="2800" b="1" u="sng" dirty="0">
                <a:solidFill>
                  <a:schemeClr val="accent2">
                    <a:lumMod val="50000"/>
                  </a:schemeClr>
                </a:solidFill>
              </a:rPr>
              <a:t>Plant materials </a:t>
            </a:r>
          </a:p>
          <a:p>
            <a:pPr algn="just"/>
            <a:r>
              <a:rPr lang="en-US" sz="2800" dirty="0">
                <a:solidFill>
                  <a:schemeClr val="accent2">
                    <a:lumMod val="50000"/>
                  </a:schemeClr>
                </a:solidFill>
              </a:rPr>
              <a:t>	</a:t>
            </a: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a:p>
            <a:pPr algn="just"/>
            <a:endParaRPr lang="en-US" sz="2800" dirty="0">
              <a:solidFill>
                <a:schemeClr val="accent2">
                  <a:lumMod val="50000"/>
                </a:schemeClr>
              </a:solidFill>
            </a:endParaRPr>
          </a:p>
        </p:txBody>
      </p:sp>
      <p:pic>
        <p:nvPicPr>
          <p:cNvPr id="6" name="Picture 2" descr="MACA POLVO [15-1060BIOG] : SOC Chef - Productor y Recolector de  ingredientes naturales, apasionado por la gastronomía">
            <a:extLst>
              <a:ext uri="{FF2B5EF4-FFF2-40B4-BE49-F238E27FC236}">
                <a16:creationId xmlns:a16="http://schemas.microsoft.com/office/drawing/2014/main" id="{4076C2EC-0909-4368-B78D-85C179E14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2676525"/>
            <a:ext cx="2724151" cy="2218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 Harina de amaranto ¡Beneficios y propiedades! 【2019】">
            <a:extLst>
              <a:ext uri="{FF2B5EF4-FFF2-40B4-BE49-F238E27FC236}">
                <a16:creationId xmlns:a16="http://schemas.microsoft.com/office/drawing/2014/main" id="{990937B2-9961-4613-BC65-C4F975D09A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17" t="35895" r="40049" b="37286"/>
          <a:stretch/>
        </p:blipFill>
        <p:spPr bwMode="auto">
          <a:xfrm>
            <a:off x="1047750" y="2676525"/>
            <a:ext cx="3093326" cy="221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7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420843" cy="646331"/>
          </a:xfrm>
          <a:prstGeom prst="rect">
            <a:avLst/>
          </a:prstGeom>
          <a:noFill/>
        </p:spPr>
        <p:txBody>
          <a:bodyPr wrap="none" rtlCol="0">
            <a:spAutoFit/>
          </a:bodyPr>
          <a:lstStyle/>
          <a:p>
            <a:r>
              <a:rPr lang="es-ES" sz="3600" b="1" dirty="0">
                <a:solidFill>
                  <a:schemeClr val="bg1"/>
                </a:solidFill>
              </a:rPr>
              <a:t>MATERIALS AND METHODS</a:t>
            </a:r>
          </a:p>
        </p:txBody>
      </p:sp>
      <p:sp>
        <p:nvSpPr>
          <p:cNvPr id="5" name="Rectángulo 4">
            <a:extLst>
              <a:ext uri="{FF2B5EF4-FFF2-40B4-BE49-F238E27FC236}">
                <a16:creationId xmlns:a16="http://schemas.microsoft.com/office/drawing/2014/main" id="{F94D4DDA-0F74-49F1-BDBA-7D70AD23A35F}"/>
              </a:ext>
            </a:extLst>
          </p:cNvPr>
          <p:cNvSpPr/>
          <p:nvPr/>
        </p:nvSpPr>
        <p:spPr>
          <a:xfrm>
            <a:off x="382444" y="1193124"/>
            <a:ext cx="7590311"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GB" sz="2800" b="1" u="sng" dirty="0">
                <a:solidFill>
                  <a:schemeClr val="accent2">
                    <a:lumMod val="50000"/>
                  </a:schemeClr>
                </a:solidFill>
              </a:rPr>
              <a:t>Techno-functional properties </a:t>
            </a:r>
          </a:p>
        </p:txBody>
      </p:sp>
      <p:graphicFrame>
        <p:nvGraphicFramePr>
          <p:cNvPr id="8" name="Diagrama 7">
            <a:extLst>
              <a:ext uri="{FF2B5EF4-FFF2-40B4-BE49-F238E27FC236}">
                <a16:creationId xmlns:a16="http://schemas.microsoft.com/office/drawing/2014/main" id="{8C356E2C-E04C-4F7D-83FC-A72E2111CFF6}"/>
              </a:ext>
            </a:extLst>
          </p:cNvPr>
          <p:cNvGraphicFramePr/>
          <p:nvPr>
            <p:extLst>
              <p:ext uri="{D42A27DB-BD31-4B8C-83A1-F6EECF244321}">
                <p14:modId xmlns:p14="http://schemas.microsoft.com/office/powerpoint/2010/main" val="2057203389"/>
              </p:ext>
            </p:extLst>
          </p:nvPr>
        </p:nvGraphicFramePr>
        <p:xfrm>
          <a:off x="152400" y="1892177"/>
          <a:ext cx="10782299" cy="411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52399" y="6180475"/>
            <a:ext cx="10782299" cy="449280"/>
            <a:chOff x="0" y="17192"/>
            <a:chExt cx="10782299" cy="449280"/>
          </a:xfrm>
        </p:grpSpPr>
        <p:sp>
          <p:nvSpPr>
            <p:cNvPr id="7" name="Rectángulo redondeado 6"/>
            <p:cNvSpPr/>
            <p:nvPr/>
          </p:nvSpPr>
          <p:spPr>
            <a:xfrm>
              <a:off x="0" y="17192"/>
              <a:ext cx="10782299" cy="44928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CuadroTexto 10"/>
            <p:cNvSpPr txBox="1"/>
            <p:nvPr/>
          </p:nvSpPr>
          <p:spPr>
            <a:xfrm>
              <a:off x="21932" y="39124"/>
              <a:ext cx="10738435" cy="40541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PARTICLE SIZE</a:t>
              </a:r>
              <a:r>
                <a:rPr lang="en-US" sz="1600" b="1" dirty="0" smtClean="0">
                  <a:solidFill>
                    <a:srgbClr val="FF0000"/>
                  </a:solidFill>
                  <a:latin typeface="Palatino Linotype" panose="02040502050505030304" pitchFamily="18" charset="0"/>
                  <a:ea typeface="Calibri" panose="020F0502020204030204" pitchFamily="34" charset="0"/>
                  <a:cs typeface="Arial" panose="020B0604020202020204" pitchFamily="34" charset="0"/>
                </a:rPr>
                <a:t>.</a:t>
              </a:r>
              <a:r>
                <a:rPr lang="en-US" sz="1400" b="1" dirty="0" smtClean="0">
                  <a:solidFill>
                    <a:srgbClr val="FF0000"/>
                  </a:solidFill>
                  <a:latin typeface="Palatino Linotype" panose="02040502050505030304" pitchFamily="18" charset="0"/>
                  <a:ea typeface="Calibri" panose="020F0502020204030204" pitchFamily="34" charset="0"/>
                  <a:cs typeface="Arial" panose="020B0604020202020204" pitchFamily="34" charset="0"/>
                </a:rPr>
                <a:t> ISO 13320. 2020</a:t>
              </a:r>
              <a:endParaRPr lang="en-US" sz="1400" b="1" kern="1200" dirty="0">
                <a:solidFill>
                  <a:srgbClr val="FF0000"/>
                </a:solidFill>
              </a:endParaRPr>
            </a:p>
          </p:txBody>
        </p:sp>
      </p:grpSp>
    </p:spTree>
    <p:extLst>
      <p:ext uri="{BB962C8B-B14F-4D97-AF65-F5344CB8AC3E}">
        <p14:creationId xmlns:p14="http://schemas.microsoft.com/office/powerpoint/2010/main" val="79955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230471" cy="646331"/>
          </a:xfrm>
          <a:prstGeom prst="rect">
            <a:avLst/>
          </a:prstGeom>
          <a:noFill/>
        </p:spPr>
        <p:txBody>
          <a:bodyPr wrap="none" rtlCol="0">
            <a:spAutoFit/>
          </a:bodyPr>
          <a:lstStyle/>
          <a:p>
            <a:r>
              <a:rPr lang="es-ES" sz="3600" b="1" dirty="0">
                <a:solidFill>
                  <a:schemeClr val="bg1"/>
                </a:solidFill>
              </a:rPr>
              <a:t>RESULTS AND DISCUSSION</a:t>
            </a:r>
          </a:p>
        </p:txBody>
      </p:sp>
      <p:sp>
        <p:nvSpPr>
          <p:cNvPr id="14" name="CuadroTexto 13">
            <a:extLst>
              <a:ext uri="{FF2B5EF4-FFF2-40B4-BE49-F238E27FC236}">
                <a16:creationId xmlns:a16="http://schemas.microsoft.com/office/drawing/2014/main" id="{C1030273-8F24-8B4B-965C-960135C93D18}"/>
              </a:ext>
            </a:extLst>
          </p:cNvPr>
          <p:cNvSpPr txBox="1"/>
          <p:nvPr/>
        </p:nvSpPr>
        <p:spPr>
          <a:xfrm>
            <a:off x="402871" y="1150130"/>
            <a:ext cx="5897512" cy="707886"/>
          </a:xfrm>
          <a:prstGeom prst="rect">
            <a:avLst/>
          </a:prstGeom>
          <a:noFill/>
        </p:spPr>
        <p:txBody>
          <a:bodyPr wrap="none" rtlCol="0">
            <a:spAutoFit/>
          </a:bodyPr>
          <a:lstStyle/>
          <a:p>
            <a:r>
              <a:rPr lang="en-GB" sz="2000" b="1" u="sng" dirty="0">
                <a:solidFill>
                  <a:schemeClr val="accent2">
                    <a:lumMod val="50000"/>
                  </a:schemeClr>
                </a:solidFill>
              </a:rPr>
              <a:t>PARTICLE SIZE: Volume mean diameter - D(4,3) </a:t>
            </a:r>
          </a:p>
          <a:p>
            <a:endParaRPr lang="en-GB" sz="2000" b="1" u="sng" dirty="0">
              <a:solidFill>
                <a:schemeClr val="accent2">
                  <a:lumMod val="50000"/>
                </a:schemeClr>
              </a:solidFill>
            </a:endParaRPr>
          </a:p>
        </p:txBody>
      </p:sp>
      <p:graphicFrame>
        <p:nvGraphicFramePr>
          <p:cNvPr id="12" name="Gráfico 11">
            <a:extLst>
              <a:ext uri="{FF2B5EF4-FFF2-40B4-BE49-F238E27FC236}">
                <a16:creationId xmlns:a16="http://schemas.microsoft.com/office/drawing/2014/main" id="{8A2C0FFC-070A-437B-8A3D-0EF84BD53841}"/>
              </a:ext>
            </a:extLst>
          </p:cNvPr>
          <p:cNvGraphicFramePr>
            <a:graphicFrameLocks/>
          </p:cNvGraphicFramePr>
          <p:nvPr>
            <p:extLst>
              <p:ext uri="{D42A27DB-BD31-4B8C-83A1-F6EECF244321}">
                <p14:modId xmlns:p14="http://schemas.microsoft.com/office/powerpoint/2010/main" val="2065337468"/>
              </p:ext>
            </p:extLst>
          </p:nvPr>
        </p:nvGraphicFramePr>
        <p:xfrm>
          <a:off x="272589" y="1550240"/>
          <a:ext cx="10468983" cy="4031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865988A7-852B-476C-9575-964FCEC4BFD3}"/>
              </a:ext>
            </a:extLst>
          </p:cNvPr>
          <p:cNvGraphicFramePr>
            <a:graphicFrameLocks noGrp="1"/>
          </p:cNvGraphicFramePr>
          <p:nvPr>
            <p:extLst>
              <p:ext uri="{D42A27DB-BD31-4B8C-83A1-F6EECF244321}">
                <p14:modId xmlns:p14="http://schemas.microsoft.com/office/powerpoint/2010/main" val="3336003524"/>
              </p:ext>
            </p:extLst>
          </p:nvPr>
        </p:nvGraphicFramePr>
        <p:xfrm>
          <a:off x="984716" y="5615768"/>
          <a:ext cx="4091782" cy="1104900"/>
        </p:xfrm>
        <a:graphic>
          <a:graphicData uri="http://schemas.openxmlformats.org/drawingml/2006/table">
            <a:tbl>
              <a:tblPr>
                <a:tableStyleId>{D03447BB-5D67-496B-8E87-E561075AD55C}</a:tableStyleId>
              </a:tblPr>
              <a:tblGrid>
                <a:gridCol w="1921897">
                  <a:extLst>
                    <a:ext uri="{9D8B030D-6E8A-4147-A177-3AD203B41FA5}">
                      <a16:colId xmlns:a16="http://schemas.microsoft.com/office/drawing/2014/main" val="2175510940"/>
                    </a:ext>
                  </a:extLst>
                </a:gridCol>
                <a:gridCol w="2169885">
                  <a:extLst>
                    <a:ext uri="{9D8B030D-6E8A-4147-A177-3AD203B41FA5}">
                      <a16:colId xmlns:a16="http://schemas.microsoft.com/office/drawing/2014/main" val="250595228"/>
                    </a:ext>
                  </a:extLst>
                </a:gridCol>
              </a:tblGrid>
              <a:tr h="182880">
                <a:tc gridSpan="2">
                  <a:txBody>
                    <a:bodyPr/>
                    <a:lstStyle/>
                    <a:p>
                      <a:pPr marL="2595563" indent="0" algn="l" fontAlgn="b">
                        <a:tabLst/>
                      </a:pPr>
                      <a:r>
                        <a:rPr lang="en-US" sz="1400" b="1" u="none" strike="noStrike" dirty="0">
                          <a:effectLst/>
                        </a:rPr>
                        <a:t>D(4,3)</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r>
                        <a:rPr lang="en-US" sz="1400" u="none" strike="noStrike" dirty="0">
                          <a:effectLst/>
                        </a:rPr>
                        <a:t>D(4,3)</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3757922"/>
                  </a:ext>
                </a:extLst>
              </a:tr>
              <a:tr h="205740">
                <a:tc>
                  <a:txBody>
                    <a:bodyPr/>
                    <a:lstStyle/>
                    <a:p>
                      <a:pPr algn="l" fontAlgn="b"/>
                      <a:r>
                        <a:rPr lang="en-US" sz="1400" u="none" strike="noStrike" dirty="0">
                          <a:effectLst/>
                        </a:rPr>
                        <a:t>Maca no integral</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u="none" strike="noStrike" dirty="0">
                          <a:effectLst/>
                        </a:rPr>
                        <a:t>128,08±0,90</a:t>
                      </a:r>
                      <a:r>
                        <a:rPr lang="en-US" sz="1400" u="none" strike="noStrike" baseline="30000" dirty="0">
                          <a:effectLst/>
                        </a:rPr>
                        <a:t>a </a:t>
                      </a:r>
                      <a:r>
                        <a:rPr lang="en-US" sz="1400" u="none" strike="noStrike" dirty="0">
                          <a:effectLst/>
                        </a:rPr>
                        <a:t>(µm)</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363269"/>
                  </a:ext>
                </a:extLst>
              </a:tr>
              <a:tr h="205740">
                <a:tc>
                  <a:txBody>
                    <a:bodyPr/>
                    <a:lstStyle/>
                    <a:p>
                      <a:pPr algn="l" fontAlgn="b"/>
                      <a:r>
                        <a:rPr lang="en-US" sz="1400" u="none" strike="noStrike" dirty="0">
                          <a:effectLst/>
                        </a:rPr>
                        <a:t>Amaranto No integra</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u="none" strike="noStrike" dirty="0">
                          <a:effectLst/>
                        </a:rPr>
                        <a:t>128,53±1,45</a:t>
                      </a:r>
                      <a:r>
                        <a:rPr lang="en-US" sz="1400" u="none" strike="noStrike" baseline="30000" dirty="0">
                          <a:effectLst/>
                        </a:rPr>
                        <a:t>a </a:t>
                      </a:r>
                      <a:r>
                        <a:rPr lang="en-US" sz="1400" u="none" strike="noStrike" dirty="0">
                          <a:effectLst/>
                        </a:rPr>
                        <a:t>(µm)</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1390156"/>
                  </a:ext>
                </a:extLst>
              </a:tr>
              <a:tr h="205740">
                <a:tc>
                  <a:txBody>
                    <a:bodyPr/>
                    <a:lstStyle/>
                    <a:p>
                      <a:pPr algn="l" fontAlgn="b"/>
                      <a:r>
                        <a:rPr lang="en-US" sz="1400" u="none" strike="noStrike" dirty="0">
                          <a:effectLst/>
                        </a:rPr>
                        <a:t>Maca Integral</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u="none" strike="noStrike" dirty="0">
                          <a:effectLst/>
                        </a:rPr>
                        <a:t>157,25±3,57</a:t>
                      </a:r>
                      <a:r>
                        <a:rPr lang="en-US" sz="1400" u="none" strike="noStrike" baseline="30000" dirty="0">
                          <a:effectLst/>
                        </a:rPr>
                        <a:t>b </a:t>
                      </a:r>
                      <a:r>
                        <a:rPr lang="en-US" sz="1400" u="none" strike="noStrike" dirty="0">
                          <a:effectLst/>
                        </a:rPr>
                        <a:t>(µm)</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6140219"/>
                  </a:ext>
                </a:extLst>
              </a:tr>
              <a:tr h="205740">
                <a:tc>
                  <a:txBody>
                    <a:bodyPr/>
                    <a:lstStyle/>
                    <a:p>
                      <a:pPr algn="l" fontAlgn="b"/>
                      <a:r>
                        <a:rPr lang="en-US" sz="1400" u="none" strike="noStrike">
                          <a:effectLst/>
                        </a:rPr>
                        <a:t>Amaranto Integral</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u="none" strike="noStrike" dirty="0">
                          <a:effectLst/>
                        </a:rPr>
                        <a:t>327,17±17,18</a:t>
                      </a:r>
                      <a:r>
                        <a:rPr lang="en-US" sz="1400" u="none" strike="noStrike" baseline="30000" dirty="0">
                          <a:effectLst/>
                        </a:rPr>
                        <a:t>c </a:t>
                      </a:r>
                      <a:r>
                        <a:rPr lang="en-US" sz="1400" u="none" strike="noStrike" dirty="0">
                          <a:effectLst/>
                        </a:rPr>
                        <a:t>(µm)</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783065"/>
                  </a:ext>
                </a:extLst>
              </a:tr>
            </a:tbl>
          </a:graphicData>
        </a:graphic>
      </p:graphicFrame>
    </p:spTree>
    <p:extLst>
      <p:ext uri="{BB962C8B-B14F-4D97-AF65-F5344CB8AC3E}">
        <p14:creationId xmlns:p14="http://schemas.microsoft.com/office/powerpoint/2010/main" val="297274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230471" cy="646331"/>
          </a:xfrm>
          <a:prstGeom prst="rect">
            <a:avLst/>
          </a:prstGeom>
          <a:noFill/>
        </p:spPr>
        <p:txBody>
          <a:bodyPr wrap="none" rtlCol="0">
            <a:spAutoFit/>
          </a:bodyPr>
          <a:lstStyle/>
          <a:p>
            <a:r>
              <a:rPr lang="es-ES" sz="3600" b="1" dirty="0">
                <a:solidFill>
                  <a:schemeClr val="bg1"/>
                </a:solidFill>
              </a:rPr>
              <a:t>RESULTS AND DISCUSSION</a:t>
            </a:r>
          </a:p>
        </p:txBody>
      </p:sp>
      <p:sp>
        <p:nvSpPr>
          <p:cNvPr id="14" name="CuadroTexto 13">
            <a:extLst>
              <a:ext uri="{FF2B5EF4-FFF2-40B4-BE49-F238E27FC236}">
                <a16:creationId xmlns:a16="http://schemas.microsoft.com/office/drawing/2014/main" id="{C1030273-8F24-8B4B-965C-960135C93D18}"/>
              </a:ext>
            </a:extLst>
          </p:cNvPr>
          <p:cNvSpPr txBox="1"/>
          <p:nvPr/>
        </p:nvSpPr>
        <p:spPr>
          <a:xfrm>
            <a:off x="402871" y="1150130"/>
            <a:ext cx="2867773" cy="400110"/>
          </a:xfrm>
          <a:prstGeom prst="rect">
            <a:avLst/>
          </a:prstGeom>
          <a:noFill/>
        </p:spPr>
        <p:txBody>
          <a:bodyPr wrap="none" rtlCol="0">
            <a:spAutoFit/>
          </a:bodyPr>
          <a:lstStyle/>
          <a:p>
            <a:r>
              <a:rPr lang="en-GB" sz="2000" b="1" u="sng" dirty="0">
                <a:solidFill>
                  <a:schemeClr val="accent2">
                    <a:lumMod val="50000"/>
                  </a:schemeClr>
                </a:solidFill>
              </a:rPr>
              <a:t>HYDRATION PROPERTIES </a:t>
            </a:r>
          </a:p>
        </p:txBody>
      </p:sp>
      <p:graphicFrame>
        <p:nvGraphicFramePr>
          <p:cNvPr id="15" name="Gráfico 14">
            <a:extLst>
              <a:ext uri="{FF2B5EF4-FFF2-40B4-BE49-F238E27FC236}">
                <a16:creationId xmlns:a16="http://schemas.microsoft.com/office/drawing/2014/main" id="{BC2AC196-4311-4FE1-B31D-E320B006EB9C}"/>
              </a:ext>
            </a:extLst>
          </p:cNvPr>
          <p:cNvGraphicFramePr/>
          <p:nvPr>
            <p:extLst>
              <p:ext uri="{D42A27DB-BD31-4B8C-83A1-F6EECF244321}">
                <p14:modId xmlns:p14="http://schemas.microsoft.com/office/powerpoint/2010/main" val="1836206377"/>
              </p:ext>
            </p:extLst>
          </p:nvPr>
        </p:nvGraphicFramePr>
        <p:xfrm>
          <a:off x="5909552" y="2285762"/>
          <a:ext cx="5174352" cy="2333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0FCFA0FB-1BF9-4CF8-824A-0483D70C465A}"/>
              </a:ext>
            </a:extLst>
          </p:cNvPr>
          <p:cNvGraphicFramePr/>
          <p:nvPr>
            <p:extLst>
              <p:ext uri="{D42A27DB-BD31-4B8C-83A1-F6EECF244321}">
                <p14:modId xmlns:p14="http://schemas.microsoft.com/office/powerpoint/2010/main" val="2245953410"/>
              </p:ext>
            </p:extLst>
          </p:nvPr>
        </p:nvGraphicFramePr>
        <p:xfrm>
          <a:off x="742362" y="2299995"/>
          <a:ext cx="5045129" cy="2333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a:extLst>
              <a:ext uri="{FF2B5EF4-FFF2-40B4-BE49-F238E27FC236}">
                <a16:creationId xmlns:a16="http://schemas.microsoft.com/office/drawing/2014/main" id="{A95BB125-DC1C-49E4-8F69-6AB4F6D640FD}"/>
              </a:ext>
            </a:extLst>
          </p:cNvPr>
          <p:cNvGraphicFramePr/>
          <p:nvPr>
            <p:extLst>
              <p:ext uri="{D42A27DB-BD31-4B8C-83A1-F6EECF244321}">
                <p14:modId xmlns:p14="http://schemas.microsoft.com/office/powerpoint/2010/main" val="3945188811"/>
              </p:ext>
            </p:extLst>
          </p:nvPr>
        </p:nvGraphicFramePr>
        <p:xfrm>
          <a:off x="3531476" y="4852200"/>
          <a:ext cx="5602014" cy="233303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1767731" y="1892850"/>
            <a:ext cx="3445399" cy="369332"/>
          </a:xfrm>
          <a:prstGeom prst="rect">
            <a:avLst/>
          </a:prstGeom>
          <a:solidFill>
            <a:schemeClr val="accent2">
              <a:lumMod val="75000"/>
            </a:schemeClr>
          </a:solidFill>
        </p:spPr>
        <p:txBody>
          <a:bodyPr wrap="square">
            <a:spAutoFit/>
          </a:bodyPr>
          <a:lstStyle/>
          <a:p>
            <a:r>
              <a:rPr lang="en-US" dirty="0">
                <a:solidFill>
                  <a:schemeClr val="bg1"/>
                </a:solidFill>
              </a:rPr>
              <a:t>Water holding capacity (WHC)</a:t>
            </a:r>
          </a:p>
        </p:txBody>
      </p:sp>
      <p:sp>
        <p:nvSpPr>
          <p:cNvPr id="3" name="Rectángulo 2"/>
          <p:cNvSpPr/>
          <p:nvPr/>
        </p:nvSpPr>
        <p:spPr>
          <a:xfrm>
            <a:off x="7360038" y="1869891"/>
            <a:ext cx="2273379"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Solubility index (SI) </a:t>
            </a:r>
            <a:endParaRPr lang="en-US" dirty="0">
              <a:solidFill>
                <a:schemeClr val="bg1"/>
              </a:solidFill>
            </a:endParaRPr>
          </a:p>
        </p:txBody>
      </p:sp>
      <p:sp>
        <p:nvSpPr>
          <p:cNvPr id="4" name="Rectángulo 3"/>
          <p:cNvSpPr/>
          <p:nvPr/>
        </p:nvSpPr>
        <p:spPr>
          <a:xfrm>
            <a:off x="5020072" y="4482868"/>
            <a:ext cx="2572371" cy="369332"/>
          </a:xfrm>
          <a:prstGeom prst="rect">
            <a:avLst/>
          </a:prstGeom>
          <a:solidFill>
            <a:schemeClr val="accent2">
              <a:lumMod val="75000"/>
            </a:schemeClr>
          </a:solidFill>
        </p:spPr>
        <p:txBody>
          <a:bodyPr wrap="none">
            <a:spAutoFit/>
          </a:bodyPr>
          <a:lstStyle/>
          <a:p>
            <a:r>
              <a:rPr lang="en-US" dirty="0" err="1">
                <a:solidFill>
                  <a:schemeClr val="bg1"/>
                </a:solidFill>
                <a:latin typeface="Palatino Linotype" panose="02040502050505030304" pitchFamily="18" charset="0"/>
                <a:ea typeface="Calibri" panose="020F0502020204030204" pitchFamily="34" charset="0"/>
                <a:cs typeface="Arial" panose="020B0604020202020204" pitchFamily="34" charset="0"/>
              </a:rPr>
              <a:t>Sweeling</a:t>
            </a:r>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 capacity (SC) </a:t>
            </a:r>
            <a:endParaRPr lang="en-US" dirty="0">
              <a:solidFill>
                <a:schemeClr val="bg1"/>
              </a:solidFill>
            </a:endParaRPr>
          </a:p>
        </p:txBody>
      </p:sp>
    </p:spTree>
    <p:extLst>
      <p:ext uri="{BB962C8B-B14F-4D97-AF65-F5344CB8AC3E}">
        <p14:creationId xmlns:p14="http://schemas.microsoft.com/office/powerpoint/2010/main" val="157531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3664009" y="175042"/>
            <a:ext cx="5230471" cy="646331"/>
          </a:xfrm>
          <a:prstGeom prst="rect">
            <a:avLst/>
          </a:prstGeom>
          <a:noFill/>
        </p:spPr>
        <p:txBody>
          <a:bodyPr wrap="none" rtlCol="0">
            <a:spAutoFit/>
          </a:bodyPr>
          <a:lstStyle/>
          <a:p>
            <a:r>
              <a:rPr lang="es-ES" sz="3600" b="1" dirty="0">
                <a:solidFill>
                  <a:schemeClr val="bg1"/>
                </a:solidFill>
              </a:rPr>
              <a:t>RESULTS AND DISCUSSION</a:t>
            </a:r>
          </a:p>
        </p:txBody>
      </p:sp>
      <p:sp>
        <p:nvSpPr>
          <p:cNvPr id="8" name="CuadroTexto 7">
            <a:extLst>
              <a:ext uri="{FF2B5EF4-FFF2-40B4-BE49-F238E27FC236}">
                <a16:creationId xmlns:a16="http://schemas.microsoft.com/office/drawing/2014/main" id="{C1030273-8F24-8B4B-965C-960135C93D18}"/>
              </a:ext>
            </a:extLst>
          </p:cNvPr>
          <p:cNvSpPr txBox="1"/>
          <p:nvPr/>
        </p:nvSpPr>
        <p:spPr>
          <a:xfrm>
            <a:off x="244386" y="1186537"/>
            <a:ext cx="8180188" cy="400110"/>
          </a:xfrm>
          <a:prstGeom prst="rect">
            <a:avLst/>
          </a:prstGeom>
          <a:noFill/>
        </p:spPr>
        <p:txBody>
          <a:bodyPr wrap="none" rtlCol="0">
            <a:spAutoFit/>
          </a:bodyPr>
          <a:lstStyle/>
          <a:p>
            <a:r>
              <a:rPr lang="en-GB" sz="2000" b="1" u="sng" dirty="0">
                <a:solidFill>
                  <a:schemeClr val="accent2">
                    <a:lumMod val="50000"/>
                  </a:schemeClr>
                </a:solidFill>
              </a:rPr>
              <a:t>OIL HOLDING CAPACITY, EMULSIFYING CAPACITY AND EMULSION STABILITY</a:t>
            </a:r>
          </a:p>
        </p:txBody>
      </p:sp>
      <p:graphicFrame>
        <p:nvGraphicFramePr>
          <p:cNvPr id="11" name="Gráfico 10">
            <a:extLst>
              <a:ext uri="{FF2B5EF4-FFF2-40B4-BE49-F238E27FC236}">
                <a16:creationId xmlns:a16="http://schemas.microsoft.com/office/drawing/2014/main" id="{A921738C-0D04-46DE-B7B2-FCE86FD3F34B}"/>
              </a:ext>
            </a:extLst>
          </p:cNvPr>
          <p:cNvGraphicFramePr/>
          <p:nvPr>
            <p:extLst>
              <p:ext uri="{D42A27DB-BD31-4B8C-83A1-F6EECF244321}">
                <p14:modId xmlns:p14="http://schemas.microsoft.com/office/powerpoint/2010/main" val="3628512363"/>
              </p:ext>
            </p:extLst>
          </p:nvPr>
        </p:nvGraphicFramePr>
        <p:xfrm>
          <a:off x="3164632" y="2199160"/>
          <a:ext cx="5470328" cy="1931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D524B7F7-C72D-4D3A-B426-B2E5C4152D4B}"/>
              </a:ext>
            </a:extLst>
          </p:cNvPr>
          <p:cNvGraphicFramePr/>
          <p:nvPr>
            <p:extLst>
              <p:ext uri="{D42A27DB-BD31-4B8C-83A1-F6EECF244321}">
                <p14:modId xmlns:p14="http://schemas.microsoft.com/office/powerpoint/2010/main" val="3527573769"/>
              </p:ext>
            </p:extLst>
          </p:nvPr>
        </p:nvGraphicFramePr>
        <p:xfrm>
          <a:off x="429468" y="4546881"/>
          <a:ext cx="5470328" cy="2060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65EF3328-3AF1-42E7-A2D5-D155E8C8AAB0}"/>
              </a:ext>
            </a:extLst>
          </p:cNvPr>
          <p:cNvGraphicFramePr/>
          <p:nvPr>
            <p:extLst>
              <p:ext uri="{D42A27DB-BD31-4B8C-83A1-F6EECF244321}">
                <p14:modId xmlns:p14="http://schemas.microsoft.com/office/powerpoint/2010/main" val="2342080531"/>
              </p:ext>
            </p:extLst>
          </p:nvPr>
        </p:nvGraphicFramePr>
        <p:xfrm>
          <a:off x="6159316" y="4554009"/>
          <a:ext cx="5470328" cy="206663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365561" y="1827963"/>
            <a:ext cx="3068469"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Oil holding capacity (OHC) </a:t>
            </a:r>
            <a:endParaRPr lang="en-US" dirty="0">
              <a:solidFill>
                <a:schemeClr val="bg1"/>
              </a:solidFill>
            </a:endParaRPr>
          </a:p>
        </p:txBody>
      </p:sp>
      <p:sp>
        <p:nvSpPr>
          <p:cNvPr id="3" name="Rectángulo 2"/>
          <p:cNvSpPr/>
          <p:nvPr/>
        </p:nvSpPr>
        <p:spPr>
          <a:xfrm>
            <a:off x="1707342" y="4182713"/>
            <a:ext cx="2914580"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Emulsifying capacity (EC) </a:t>
            </a:r>
            <a:endParaRPr lang="en-US" dirty="0">
              <a:solidFill>
                <a:schemeClr val="bg1"/>
              </a:solidFill>
            </a:endParaRPr>
          </a:p>
        </p:txBody>
      </p:sp>
      <p:sp>
        <p:nvSpPr>
          <p:cNvPr id="4" name="Rectángulo 3"/>
          <p:cNvSpPr/>
          <p:nvPr/>
        </p:nvSpPr>
        <p:spPr>
          <a:xfrm>
            <a:off x="7434030" y="4187978"/>
            <a:ext cx="3215945" cy="369332"/>
          </a:xfrm>
          <a:prstGeom prst="rect">
            <a:avLst/>
          </a:prstGeom>
          <a:solidFill>
            <a:schemeClr val="accent2">
              <a:lumMod val="75000"/>
            </a:schemeClr>
          </a:solidFill>
        </p:spPr>
        <p:txBody>
          <a:bodyPr wrap="none">
            <a:spAutoFit/>
          </a:bodyPr>
          <a:lstStyle/>
          <a:p>
            <a:r>
              <a:rPr lang="en-US" dirty="0">
                <a:solidFill>
                  <a:schemeClr val="bg1"/>
                </a:solidFill>
                <a:latin typeface="Palatino Linotype" panose="02040502050505030304" pitchFamily="18" charset="0"/>
                <a:ea typeface="Calibri" panose="020F0502020204030204" pitchFamily="34" charset="0"/>
                <a:cs typeface="Arial" panose="020B0604020202020204" pitchFamily="34" charset="0"/>
              </a:rPr>
              <a:t>emulsion stability at 24h (ES) </a:t>
            </a:r>
            <a:endParaRPr lang="en-US" dirty="0">
              <a:solidFill>
                <a:schemeClr val="bg1"/>
              </a:solidFill>
            </a:endParaRPr>
          </a:p>
        </p:txBody>
      </p:sp>
    </p:spTree>
    <p:extLst>
      <p:ext uri="{BB962C8B-B14F-4D97-AF65-F5344CB8AC3E}">
        <p14:creationId xmlns:p14="http://schemas.microsoft.com/office/powerpoint/2010/main" val="8208810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049D2627804364B988BDA4254A8AA29" ma:contentTypeVersion="13" ma:contentTypeDescription="Crear nuevo documento." ma:contentTypeScope="" ma:versionID="bd857a1e03a30e812529e04bdaa99f44">
  <xsd:schema xmlns:xsd="http://www.w3.org/2001/XMLSchema" xmlns:xs="http://www.w3.org/2001/XMLSchema" xmlns:p="http://schemas.microsoft.com/office/2006/metadata/properties" xmlns:ns3="a264b08c-98e6-4380-9f87-238ea9aa3160" xmlns:ns4="654b4824-b2d5-4533-81d7-f97729f2feba" targetNamespace="http://schemas.microsoft.com/office/2006/metadata/properties" ma:root="true" ma:fieldsID="3f16cf222b793633c3a3e26887743c94" ns3:_="" ns4:_="">
    <xsd:import namespace="a264b08c-98e6-4380-9f87-238ea9aa3160"/>
    <xsd:import namespace="654b4824-b2d5-4533-81d7-f97729f2fe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4b08c-98e6-4380-9f87-238ea9aa3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b4824-b2d5-4533-81d7-f97729f2feba"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84A28-30E6-4F52-9F94-8F31FF9DC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4b08c-98e6-4380-9f87-238ea9aa3160"/>
    <ds:schemaRef ds:uri="654b4824-b2d5-4533-81d7-f97729f2f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EBBB9-57A9-492C-8EEA-B4A0E2B9D93E}">
  <ds:schemaRefs>
    <ds:schemaRef ds:uri="http://schemas.microsoft.com/sharepoint/v3/contenttype/forms"/>
  </ds:schemaRefs>
</ds:datastoreItem>
</file>

<file path=customXml/itemProps3.xml><?xml version="1.0" encoding="utf-8"?>
<ds:datastoreItem xmlns:ds="http://schemas.openxmlformats.org/officeDocument/2006/customXml" ds:itemID="{5188270D-980F-4F8C-A883-01DEC270B007}">
  <ds:schemaRefs>
    <ds:schemaRef ds:uri="http://schemas.microsoft.com/office/infopath/2007/PartnerControls"/>
    <ds:schemaRef ds:uri="http://www.w3.org/XML/1998/namespace"/>
    <ds:schemaRef ds:uri="http://schemas.microsoft.com/office/2006/documentManagement/types"/>
    <ds:schemaRef ds:uri="a264b08c-98e6-4380-9f87-238ea9aa3160"/>
    <ds:schemaRef ds:uri="654b4824-b2d5-4533-81d7-f97729f2feba"/>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467</TotalTime>
  <Words>751</Words>
  <Application>Microsoft Office PowerPoint</Application>
  <PresentationFormat>Panorámica</PresentationFormat>
  <Paragraphs>101</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Calibri</vt:lpstr>
      <vt:lpstr>Palatino Linotype</vt:lpstr>
      <vt:lpstr>Times New Roman</vt:lpstr>
      <vt:lpstr>Trebuchet MS</vt:lpstr>
      <vt:lpstr>Verdana</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Alarcon</dc:creator>
  <cp:lastModifiedBy>usuario</cp:lastModifiedBy>
  <cp:revision>15</cp:revision>
  <dcterms:created xsi:type="dcterms:W3CDTF">2020-10-25T05:54:46Z</dcterms:created>
  <dcterms:modified xsi:type="dcterms:W3CDTF">2020-10-27T21:50:26Z</dcterms:modified>
</cp:coreProperties>
</file>