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9" r:id="rId3"/>
    <p:sldId id="268" r:id="rId4"/>
    <p:sldId id="260" r:id="rId5"/>
    <p:sldId id="261" r:id="rId6"/>
    <p:sldId id="258" r:id="rId7"/>
    <p:sldId id="263" r:id="rId8"/>
    <p:sldId id="269" r:id="rId9"/>
    <p:sldId id="270"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82"/>
  </p:normalViewPr>
  <p:slideViewPr>
    <p:cSldViewPr snapToGrid="0" snapToObjects="1">
      <p:cViewPr varScale="1">
        <p:scale>
          <a:sx n="115" d="100"/>
          <a:sy n="115" d="100"/>
        </p:scale>
        <p:origin x="396" y="1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15.tiff"/></Relationships>
</file>

<file path=ppt/diagrams/_rels/drawing3.xml.rels><?xml version="1.0" encoding="UTF-8" standalone="yes"?>
<Relationships xmlns="http://schemas.openxmlformats.org/package/2006/relationships"><Relationship Id="rId1" Type="http://schemas.openxmlformats.org/officeDocument/2006/relationships/image" Target="../media/image15.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BBC62-CB14-2D49-9F1D-8362E81A309B}"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s-ES"/>
        </a:p>
      </dgm:t>
    </dgm:pt>
    <dgm:pt modelId="{AA6C4947-969F-944D-9FA4-920EA27F95D6}">
      <dgm:prSet phldrT="[Texto]"/>
      <dgm:spPr/>
      <dgm:t>
        <a:bodyPr/>
        <a:lstStyle/>
        <a:p>
          <a:r>
            <a:rPr lang="es-ES" dirty="0" err="1"/>
            <a:t>less</a:t>
          </a:r>
          <a:r>
            <a:rPr lang="es-ES" dirty="0"/>
            <a:t> </a:t>
          </a:r>
          <a:r>
            <a:rPr lang="es-ES" dirty="0" err="1"/>
            <a:t>salt</a:t>
          </a:r>
          <a:endParaRPr lang="es-ES" dirty="0"/>
        </a:p>
      </dgm:t>
    </dgm:pt>
    <dgm:pt modelId="{A871E6F8-5443-2E4F-B8B9-B8C15925883E}" type="parTrans" cxnId="{FE757905-8C08-5D4A-B484-0F09674BF646}">
      <dgm:prSet/>
      <dgm:spPr/>
      <dgm:t>
        <a:bodyPr/>
        <a:lstStyle/>
        <a:p>
          <a:endParaRPr lang="es-ES"/>
        </a:p>
      </dgm:t>
    </dgm:pt>
    <dgm:pt modelId="{6FD436A1-F936-FB45-9B55-A03003F86BEB}" type="sibTrans" cxnId="{FE757905-8C08-5D4A-B484-0F09674BF646}">
      <dgm:prSet/>
      <dgm:spPr/>
      <dgm:t>
        <a:bodyPr/>
        <a:lstStyle/>
        <a:p>
          <a:endParaRPr lang="es-ES"/>
        </a:p>
      </dgm:t>
    </dgm:pt>
    <dgm:pt modelId="{A53DDDE1-0BCE-E741-A093-979AAA29976F}">
      <dgm:prSet phldrT="[Texto]"/>
      <dgm:spPr/>
      <dgm:t>
        <a:bodyPr/>
        <a:lstStyle/>
        <a:p>
          <a:r>
            <a:rPr lang="es-ES" dirty="0" err="1"/>
            <a:t>less</a:t>
          </a:r>
          <a:r>
            <a:rPr lang="es-ES" dirty="0"/>
            <a:t> </a:t>
          </a:r>
          <a:r>
            <a:rPr lang="es-ES" dirty="0" err="1"/>
            <a:t>nitrite</a:t>
          </a:r>
          <a:endParaRPr lang="es-ES" dirty="0"/>
        </a:p>
      </dgm:t>
    </dgm:pt>
    <dgm:pt modelId="{6C489044-1901-0449-B1BD-F578046209F2}" type="parTrans" cxnId="{0E4BEF3C-9926-694F-B593-4A9FCF2F3350}">
      <dgm:prSet/>
      <dgm:spPr/>
      <dgm:t>
        <a:bodyPr/>
        <a:lstStyle/>
        <a:p>
          <a:endParaRPr lang="es-ES"/>
        </a:p>
      </dgm:t>
    </dgm:pt>
    <dgm:pt modelId="{F34A27FC-6DE5-A04D-A602-CD818F5A1DD6}" type="sibTrans" cxnId="{0E4BEF3C-9926-694F-B593-4A9FCF2F3350}">
      <dgm:prSet/>
      <dgm:spPr/>
      <dgm:t>
        <a:bodyPr/>
        <a:lstStyle/>
        <a:p>
          <a:endParaRPr lang="es-ES"/>
        </a:p>
      </dgm:t>
    </dgm:pt>
    <dgm:pt modelId="{4DF2D753-41C1-7047-B7C3-4FAE5EE5119F}">
      <dgm:prSet phldrT="[Texto]"/>
      <dgm:spPr/>
      <dgm:t>
        <a:bodyPr/>
        <a:lstStyle/>
        <a:p>
          <a:pPr algn="ctr"/>
          <a:r>
            <a:rPr lang="es-ES" dirty="0" err="1"/>
            <a:t>less</a:t>
          </a:r>
          <a:r>
            <a:rPr lang="es-ES" dirty="0"/>
            <a:t> </a:t>
          </a:r>
          <a:r>
            <a:rPr lang="es-ES" dirty="0" err="1"/>
            <a:t>saturated</a:t>
          </a:r>
          <a:r>
            <a:rPr lang="es-ES" dirty="0"/>
            <a:t> </a:t>
          </a:r>
          <a:r>
            <a:rPr lang="es-ES" dirty="0" err="1"/>
            <a:t>fats</a:t>
          </a:r>
          <a:endParaRPr lang="es-ES" dirty="0"/>
        </a:p>
      </dgm:t>
    </dgm:pt>
    <dgm:pt modelId="{C1B6654B-88AA-F546-94D9-1C79B1D276FA}" type="parTrans" cxnId="{1EA245F7-EE34-8C45-95A8-B2FE3867D932}">
      <dgm:prSet/>
      <dgm:spPr/>
      <dgm:t>
        <a:bodyPr/>
        <a:lstStyle/>
        <a:p>
          <a:endParaRPr lang="es-ES"/>
        </a:p>
      </dgm:t>
    </dgm:pt>
    <dgm:pt modelId="{911F7BA0-8B90-A141-9C78-D5B6C49A53BB}" type="sibTrans" cxnId="{1EA245F7-EE34-8C45-95A8-B2FE3867D932}">
      <dgm:prSet/>
      <dgm:spPr/>
      <dgm:t>
        <a:bodyPr/>
        <a:lstStyle/>
        <a:p>
          <a:endParaRPr lang="es-ES"/>
        </a:p>
      </dgm:t>
    </dgm:pt>
    <dgm:pt modelId="{D904AF03-9B32-AD42-A354-746499047A46}">
      <dgm:prSet phldrT="[Texto]"/>
      <dgm:spPr/>
      <dgm:t>
        <a:bodyPr/>
        <a:lstStyle/>
        <a:p>
          <a:r>
            <a:rPr lang="es-ES" dirty="0"/>
            <a:t>more </a:t>
          </a:r>
          <a:r>
            <a:rPr lang="es-ES" dirty="0" err="1"/>
            <a:t>dietary</a:t>
          </a:r>
          <a:r>
            <a:rPr lang="es-ES" dirty="0"/>
            <a:t> </a:t>
          </a:r>
          <a:r>
            <a:rPr lang="es-ES" dirty="0" err="1"/>
            <a:t>fiber</a:t>
          </a:r>
          <a:endParaRPr lang="es-ES" dirty="0"/>
        </a:p>
      </dgm:t>
    </dgm:pt>
    <dgm:pt modelId="{078BDEF5-E7F8-9142-8EDC-FC0894806A00}" type="parTrans" cxnId="{7B3C2E9C-3CAD-9F4E-879B-E812C6028E62}">
      <dgm:prSet/>
      <dgm:spPr/>
      <dgm:t>
        <a:bodyPr/>
        <a:lstStyle/>
        <a:p>
          <a:endParaRPr lang="es-ES"/>
        </a:p>
      </dgm:t>
    </dgm:pt>
    <dgm:pt modelId="{D22F7925-E97B-6747-890D-7048757084DC}" type="sibTrans" cxnId="{7B3C2E9C-3CAD-9F4E-879B-E812C6028E62}">
      <dgm:prSet/>
      <dgm:spPr/>
      <dgm:t>
        <a:bodyPr/>
        <a:lstStyle/>
        <a:p>
          <a:endParaRPr lang="es-ES"/>
        </a:p>
      </dgm:t>
    </dgm:pt>
    <dgm:pt modelId="{9F936DB0-4ED4-9642-9098-AC22643B86DA}" type="pres">
      <dgm:prSet presAssocID="{577BBC62-CB14-2D49-9F1D-8362E81A309B}" presName="Name0" presStyleCnt="0">
        <dgm:presLayoutVars>
          <dgm:chMax val="7"/>
          <dgm:chPref val="5"/>
        </dgm:presLayoutVars>
      </dgm:prSet>
      <dgm:spPr/>
      <dgm:t>
        <a:bodyPr/>
        <a:lstStyle/>
        <a:p>
          <a:endParaRPr lang="es-ES"/>
        </a:p>
      </dgm:t>
    </dgm:pt>
    <dgm:pt modelId="{859DF4B9-149F-A94D-A64C-CD1C5F2103AC}" type="pres">
      <dgm:prSet presAssocID="{577BBC62-CB14-2D49-9F1D-8362E81A309B}" presName="arrowNode" presStyleLbl="node1" presStyleIdx="0" presStyleCnt="1"/>
      <dgm:spPr/>
    </dgm:pt>
    <dgm:pt modelId="{7CBC1E97-8D30-A645-B066-0013178B4D1E}" type="pres">
      <dgm:prSet presAssocID="{AA6C4947-969F-944D-9FA4-920EA27F95D6}" presName="txNode1" presStyleLbl="revTx" presStyleIdx="0" presStyleCnt="4">
        <dgm:presLayoutVars>
          <dgm:bulletEnabled val="1"/>
        </dgm:presLayoutVars>
      </dgm:prSet>
      <dgm:spPr/>
      <dgm:t>
        <a:bodyPr/>
        <a:lstStyle/>
        <a:p>
          <a:endParaRPr lang="es-ES"/>
        </a:p>
      </dgm:t>
    </dgm:pt>
    <dgm:pt modelId="{28DC3EEA-F4B5-674F-B472-86F1CD993030}" type="pres">
      <dgm:prSet presAssocID="{A53DDDE1-0BCE-E741-A093-979AAA29976F}" presName="txNode2" presStyleLbl="revTx" presStyleIdx="1" presStyleCnt="4">
        <dgm:presLayoutVars>
          <dgm:bulletEnabled val="1"/>
        </dgm:presLayoutVars>
      </dgm:prSet>
      <dgm:spPr/>
      <dgm:t>
        <a:bodyPr/>
        <a:lstStyle/>
        <a:p>
          <a:endParaRPr lang="es-ES"/>
        </a:p>
      </dgm:t>
    </dgm:pt>
    <dgm:pt modelId="{4AF475AC-B128-B641-960C-7028336D01BB}" type="pres">
      <dgm:prSet presAssocID="{F34A27FC-6DE5-A04D-A602-CD818F5A1DD6}" presName="dotNode2" presStyleCnt="0"/>
      <dgm:spPr/>
    </dgm:pt>
    <dgm:pt modelId="{C0C295A8-BEF3-6645-A20F-E143A59A57A1}" type="pres">
      <dgm:prSet presAssocID="{F34A27FC-6DE5-A04D-A602-CD818F5A1DD6}" presName="dotRepeatNode" presStyleLbl="fgShp" presStyleIdx="0" presStyleCnt="2"/>
      <dgm:spPr/>
      <dgm:t>
        <a:bodyPr/>
        <a:lstStyle/>
        <a:p>
          <a:endParaRPr lang="es-ES"/>
        </a:p>
      </dgm:t>
    </dgm:pt>
    <dgm:pt modelId="{4A68B9EF-5062-3448-83E4-74A746B49C5E}" type="pres">
      <dgm:prSet presAssocID="{4DF2D753-41C1-7047-B7C3-4FAE5EE5119F}" presName="txNode3" presStyleLbl="revTx" presStyleIdx="2" presStyleCnt="4">
        <dgm:presLayoutVars>
          <dgm:bulletEnabled val="1"/>
        </dgm:presLayoutVars>
      </dgm:prSet>
      <dgm:spPr/>
      <dgm:t>
        <a:bodyPr/>
        <a:lstStyle/>
        <a:p>
          <a:endParaRPr lang="es-ES"/>
        </a:p>
      </dgm:t>
    </dgm:pt>
    <dgm:pt modelId="{85D918D4-12A4-804A-8459-CC45065EB38D}" type="pres">
      <dgm:prSet presAssocID="{911F7BA0-8B90-A141-9C78-D5B6C49A53BB}" presName="dotNode3" presStyleCnt="0"/>
      <dgm:spPr/>
    </dgm:pt>
    <dgm:pt modelId="{108342D8-FB43-534F-BF5C-1ECE93B8E59C}" type="pres">
      <dgm:prSet presAssocID="{911F7BA0-8B90-A141-9C78-D5B6C49A53BB}" presName="dotRepeatNode" presStyleLbl="fgShp" presStyleIdx="1" presStyleCnt="2"/>
      <dgm:spPr/>
      <dgm:t>
        <a:bodyPr/>
        <a:lstStyle/>
        <a:p>
          <a:endParaRPr lang="es-ES"/>
        </a:p>
      </dgm:t>
    </dgm:pt>
    <dgm:pt modelId="{00031EB9-8F25-6149-9BD1-735ABABBA7E4}" type="pres">
      <dgm:prSet presAssocID="{D904AF03-9B32-AD42-A354-746499047A46}" presName="txNode4" presStyleLbl="revTx" presStyleIdx="3" presStyleCnt="4">
        <dgm:presLayoutVars>
          <dgm:bulletEnabled val="1"/>
        </dgm:presLayoutVars>
      </dgm:prSet>
      <dgm:spPr/>
      <dgm:t>
        <a:bodyPr/>
        <a:lstStyle/>
        <a:p>
          <a:endParaRPr lang="es-ES"/>
        </a:p>
      </dgm:t>
    </dgm:pt>
  </dgm:ptLst>
  <dgm:cxnLst>
    <dgm:cxn modelId="{C44BF904-E812-1D4C-8A3F-676354F6D463}" type="presOf" srcId="{577BBC62-CB14-2D49-9F1D-8362E81A309B}" destId="{9F936DB0-4ED4-9642-9098-AC22643B86DA}" srcOrd="0" destOrd="0" presId="urn:microsoft.com/office/officeart/2009/3/layout/DescendingProcess"/>
    <dgm:cxn modelId="{1EA245F7-EE34-8C45-95A8-B2FE3867D932}" srcId="{577BBC62-CB14-2D49-9F1D-8362E81A309B}" destId="{4DF2D753-41C1-7047-B7C3-4FAE5EE5119F}" srcOrd="2" destOrd="0" parTransId="{C1B6654B-88AA-F546-94D9-1C79B1D276FA}" sibTransId="{911F7BA0-8B90-A141-9C78-D5B6C49A53BB}"/>
    <dgm:cxn modelId="{B31D9DAD-773A-7C49-BEA2-7C0B9AC57C24}" type="presOf" srcId="{A53DDDE1-0BCE-E741-A093-979AAA29976F}" destId="{28DC3EEA-F4B5-674F-B472-86F1CD993030}" srcOrd="0" destOrd="0" presId="urn:microsoft.com/office/officeart/2009/3/layout/DescendingProcess"/>
    <dgm:cxn modelId="{FE757905-8C08-5D4A-B484-0F09674BF646}" srcId="{577BBC62-CB14-2D49-9F1D-8362E81A309B}" destId="{AA6C4947-969F-944D-9FA4-920EA27F95D6}" srcOrd="0" destOrd="0" parTransId="{A871E6F8-5443-2E4F-B8B9-B8C15925883E}" sibTransId="{6FD436A1-F936-FB45-9B55-A03003F86BEB}"/>
    <dgm:cxn modelId="{B163DEDF-F0CC-4141-8A81-8E746EF3D1B4}" type="presOf" srcId="{F34A27FC-6DE5-A04D-A602-CD818F5A1DD6}" destId="{C0C295A8-BEF3-6645-A20F-E143A59A57A1}" srcOrd="0" destOrd="0" presId="urn:microsoft.com/office/officeart/2009/3/layout/DescendingProcess"/>
    <dgm:cxn modelId="{7B3C2E9C-3CAD-9F4E-879B-E812C6028E62}" srcId="{577BBC62-CB14-2D49-9F1D-8362E81A309B}" destId="{D904AF03-9B32-AD42-A354-746499047A46}" srcOrd="3" destOrd="0" parTransId="{078BDEF5-E7F8-9142-8EDC-FC0894806A00}" sibTransId="{D22F7925-E97B-6747-890D-7048757084DC}"/>
    <dgm:cxn modelId="{D272492D-F400-4148-95E7-B4119BA48AF0}" type="presOf" srcId="{AA6C4947-969F-944D-9FA4-920EA27F95D6}" destId="{7CBC1E97-8D30-A645-B066-0013178B4D1E}" srcOrd="0" destOrd="0" presId="urn:microsoft.com/office/officeart/2009/3/layout/DescendingProcess"/>
    <dgm:cxn modelId="{C4201118-B10E-C14B-B631-90C13B16199C}" type="presOf" srcId="{4DF2D753-41C1-7047-B7C3-4FAE5EE5119F}" destId="{4A68B9EF-5062-3448-83E4-74A746B49C5E}" srcOrd="0" destOrd="0" presId="urn:microsoft.com/office/officeart/2009/3/layout/DescendingProcess"/>
    <dgm:cxn modelId="{41DC64F1-488F-9A44-9D31-B7EB63C7E123}" type="presOf" srcId="{D904AF03-9B32-AD42-A354-746499047A46}" destId="{00031EB9-8F25-6149-9BD1-735ABABBA7E4}" srcOrd="0" destOrd="0" presId="urn:microsoft.com/office/officeart/2009/3/layout/DescendingProcess"/>
    <dgm:cxn modelId="{0E4BEF3C-9926-694F-B593-4A9FCF2F3350}" srcId="{577BBC62-CB14-2D49-9F1D-8362E81A309B}" destId="{A53DDDE1-0BCE-E741-A093-979AAA29976F}" srcOrd="1" destOrd="0" parTransId="{6C489044-1901-0449-B1BD-F578046209F2}" sibTransId="{F34A27FC-6DE5-A04D-A602-CD818F5A1DD6}"/>
    <dgm:cxn modelId="{B5ED7D10-4F31-D24D-8277-9E50C2F1920D}" type="presOf" srcId="{911F7BA0-8B90-A141-9C78-D5B6C49A53BB}" destId="{108342D8-FB43-534F-BF5C-1ECE93B8E59C}" srcOrd="0" destOrd="0" presId="urn:microsoft.com/office/officeart/2009/3/layout/DescendingProcess"/>
    <dgm:cxn modelId="{DBC15596-DAD1-B349-8741-0B1320E50FC8}" type="presParOf" srcId="{9F936DB0-4ED4-9642-9098-AC22643B86DA}" destId="{859DF4B9-149F-A94D-A64C-CD1C5F2103AC}" srcOrd="0" destOrd="0" presId="urn:microsoft.com/office/officeart/2009/3/layout/DescendingProcess"/>
    <dgm:cxn modelId="{DB2ED53B-8589-1F4D-9C1A-1E89A6B14ED0}" type="presParOf" srcId="{9F936DB0-4ED4-9642-9098-AC22643B86DA}" destId="{7CBC1E97-8D30-A645-B066-0013178B4D1E}" srcOrd="1" destOrd="0" presId="urn:microsoft.com/office/officeart/2009/3/layout/DescendingProcess"/>
    <dgm:cxn modelId="{7129255B-59E3-9542-B120-4385660224CE}" type="presParOf" srcId="{9F936DB0-4ED4-9642-9098-AC22643B86DA}" destId="{28DC3EEA-F4B5-674F-B472-86F1CD993030}" srcOrd="2" destOrd="0" presId="urn:microsoft.com/office/officeart/2009/3/layout/DescendingProcess"/>
    <dgm:cxn modelId="{6A61D48D-DEC0-4E47-ACDD-D7500696561A}" type="presParOf" srcId="{9F936DB0-4ED4-9642-9098-AC22643B86DA}" destId="{4AF475AC-B128-B641-960C-7028336D01BB}" srcOrd="3" destOrd="0" presId="urn:microsoft.com/office/officeart/2009/3/layout/DescendingProcess"/>
    <dgm:cxn modelId="{955229B6-E816-5347-A1DF-FF1012D7DDC4}" type="presParOf" srcId="{4AF475AC-B128-B641-960C-7028336D01BB}" destId="{C0C295A8-BEF3-6645-A20F-E143A59A57A1}" srcOrd="0" destOrd="0" presId="urn:microsoft.com/office/officeart/2009/3/layout/DescendingProcess"/>
    <dgm:cxn modelId="{44E19F67-B47B-DE4E-87D1-21FA89F591E5}" type="presParOf" srcId="{9F936DB0-4ED4-9642-9098-AC22643B86DA}" destId="{4A68B9EF-5062-3448-83E4-74A746B49C5E}" srcOrd="4" destOrd="0" presId="urn:microsoft.com/office/officeart/2009/3/layout/DescendingProcess"/>
    <dgm:cxn modelId="{BCFF2CC3-DC0E-2841-B125-CFF09202A0A9}" type="presParOf" srcId="{9F936DB0-4ED4-9642-9098-AC22643B86DA}" destId="{85D918D4-12A4-804A-8459-CC45065EB38D}" srcOrd="5" destOrd="0" presId="urn:microsoft.com/office/officeart/2009/3/layout/DescendingProcess"/>
    <dgm:cxn modelId="{69CFF00E-3857-134B-A173-FEC3A9C436FB}" type="presParOf" srcId="{85D918D4-12A4-804A-8459-CC45065EB38D}" destId="{108342D8-FB43-534F-BF5C-1ECE93B8E59C}" srcOrd="0" destOrd="0" presId="urn:microsoft.com/office/officeart/2009/3/layout/DescendingProcess"/>
    <dgm:cxn modelId="{12CEAD84-4AD1-A341-83FB-4CA4A3413661}" type="presParOf" srcId="{9F936DB0-4ED4-9642-9098-AC22643B86DA}" destId="{00031EB9-8F25-6149-9BD1-735ABABBA7E4}"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050D4F-F3C5-9546-8F22-BE4D381AFF28}"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s-ES"/>
        </a:p>
      </dgm:t>
    </dgm:pt>
    <dgm:pt modelId="{136D8D3A-2461-A54D-BB85-2AFB18294E3F}">
      <dgm:prSet phldrT="[Texto]"/>
      <dgm:spPr/>
      <dgm:t>
        <a:bodyPr/>
        <a:lstStyle/>
        <a:p>
          <a:r>
            <a:rPr lang="en-US" dirty="0"/>
            <a:t>Process more </a:t>
          </a:r>
          <a:r>
            <a:rPr lang="en-US" noProof="0" dirty="0"/>
            <a:t>efficient</a:t>
          </a:r>
        </a:p>
      </dgm:t>
    </dgm:pt>
    <dgm:pt modelId="{4A11EDB9-F792-C845-BF5E-6F3CB88F2B7E}" type="parTrans" cxnId="{482BDAB1-B527-0C45-8AD3-12C7D156F73D}">
      <dgm:prSet/>
      <dgm:spPr/>
      <dgm:t>
        <a:bodyPr/>
        <a:lstStyle/>
        <a:p>
          <a:endParaRPr lang="en-US" dirty="0"/>
        </a:p>
      </dgm:t>
    </dgm:pt>
    <dgm:pt modelId="{B09F9585-CF0B-DA4F-9766-E75D5855EDA5}" type="sibTrans" cxnId="{482BDAB1-B527-0C45-8AD3-12C7D156F73D}">
      <dgm:prSet/>
      <dgm:spPr/>
      <dgm:t>
        <a:bodyPr/>
        <a:lstStyle/>
        <a:p>
          <a:endParaRPr lang="en-US" dirty="0"/>
        </a:p>
      </dgm:t>
    </dgm:pt>
    <dgm:pt modelId="{6EFDD1DC-B80E-C043-A72D-22672D5F7710}">
      <dgm:prSet phldrT="[Texto]"/>
      <dgm:spPr/>
      <dgm:t>
        <a:bodyPr/>
        <a:lstStyle/>
        <a:p>
          <a:r>
            <a:rPr lang="en-US" dirty="0"/>
            <a:t>Natural products</a:t>
          </a:r>
        </a:p>
      </dgm:t>
    </dgm:pt>
    <dgm:pt modelId="{7D00B902-8ED0-1941-8792-6379EC2838B9}" type="parTrans" cxnId="{1E35AC62-611F-EA45-89BE-A6A67186F1BA}">
      <dgm:prSet/>
      <dgm:spPr/>
      <dgm:t>
        <a:bodyPr/>
        <a:lstStyle/>
        <a:p>
          <a:endParaRPr lang="en-US" dirty="0"/>
        </a:p>
      </dgm:t>
    </dgm:pt>
    <dgm:pt modelId="{359A31E9-E9C9-5D4D-AF9A-9D2EF26B722C}" type="sibTrans" cxnId="{1E35AC62-611F-EA45-89BE-A6A67186F1BA}">
      <dgm:prSet/>
      <dgm:spPr/>
      <dgm:t>
        <a:bodyPr/>
        <a:lstStyle/>
        <a:p>
          <a:endParaRPr lang="en-US" dirty="0"/>
        </a:p>
      </dgm:t>
    </dgm:pt>
    <dgm:pt modelId="{0EF12352-6754-334D-A9A4-30C9635D4F09}">
      <dgm:prSet phldrT="[Texto]"/>
      <dgm:spPr/>
      <dgm:t>
        <a:bodyPr/>
        <a:lstStyle/>
        <a:p>
          <a:r>
            <a:rPr lang="en-US" dirty="0"/>
            <a:t>Coproducts valorization</a:t>
          </a:r>
        </a:p>
      </dgm:t>
    </dgm:pt>
    <dgm:pt modelId="{F89C4EFD-40A1-5C48-981C-F076E0E79666}" type="parTrans" cxnId="{726377C8-3CCD-7D49-900E-1A8C5AB72389}">
      <dgm:prSet/>
      <dgm:spPr/>
      <dgm:t>
        <a:bodyPr/>
        <a:lstStyle/>
        <a:p>
          <a:endParaRPr lang="en-US" dirty="0"/>
        </a:p>
      </dgm:t>
    </dgm:pt>
    <dgm:pt modelId="{BFD358F9-5451-1442-A01F-1F8462D89247}" type="sibTrans" cxnId="{726377C8-3CCD-7D49-900E-1A8C5AB72389}">
      <dgm:prSet/>
      <dgm:spPr/>
      <dgm:t>
        <a:bodyPr/>
        <a:lstStyle/>
        <a:p>
          <a:endParaRPr lang="en-US" dirty="0"/>
        </a:p>
      </dgm:t>
    </dgm:pt>
    <dgm:pt modelId="{130CDC51-BDA4-D845-89BE-1A3ED3947C2E}" type="pres">
      <dgm:prSet presAssocID="{77050D4F-F3C5-9546-8F22-BE4D381AFF28}" presName="Name0" presStyleCnt="0">
        <dgm:presLayoutVars>
          <dgm:dir/>
          <dgm:resizeHandles val="exact"/>
        </dgm:presLayoutVars>
      </dgm:prSet>
      <dgm:spPr/>
      <dgm:t>
        <a:bodyPr/>
        <a:lstStyle/>
        <a:p>
          <a:endParaRPr lang="es-ES"/>
        </a:p>
      </dgm:t>
    </dgm:pt>
    <dgm:pt modelId="{387AC9CB-B541-8F4C-A2A9-E533F2505E93}" type="pres">
      <dgm:prSet presAssocID="{136D8D3A-2461-A54D-BB85-2AFB18294E3F}" presName="Name5" presStyleLbl="vennNode1" presStyleIdx="0" presStyleCnt="3">
        <dgm:presLayoutVars>
          <dgm:bulletEnabled val="1"/>
        </dgm:presLayoutVars>
      </dgm:prSet>
      <dgm:spPr/>
      <dgm:t>
        <a:bodyPr/>
        <a:lstStyle/>
        <a:p>
          <a:endParaRPr lang="es-ES"/>
        </a:p>
      </dgm:t>
    </dgm:pt>
    <dgm:pt modelId="{E1EE3D46-8592-CA46-994B-8568E45F92E4}" type="pres">
      <dgm:prSet presAssocID="{B09F9585-CF0B-DA4F-9766-E75D5855EDA5}" presName="space" presStyleCnt="0"/>
      <dgm:spPr/>
    </dgm:pt>
    <dgm:pt modelId="{DA70ED55-0779-AB43-85DB-CC7186BB848D}" type="pres">
      <dgm:prSet presAssocID="{6EFDD1DC-B80E-C043-A72D-22672D5F7710}" presName="Name5" presStyleLbl="vennNode1" presStyleIdx="1" presStyleCnt="3" custLinFactNeighborX="3659" custLinFactNeighborY="485">
        <dgm:presLayoutVars>
          <dgm:bulletEnabled val="1"/>
        </dgm:presLayoutVars>
      </dgm:prSet>
      <dgm:spPr/>
      <dgm:t>
        <a:bodyPr/>
        <a:lstStyle/>
        <a:p>
          <a:endParaRPr lang="es-ES"/>
        </a:p>
      </dgm:t>
    </dgm:pt>
    <dgm:pt modelId="{35B0A062-EFC3-A24E-9F7F-FFFFCE8BFC96}" type="pres">
      <dgm:prSet presAssocID="{359A31E9-E9C9-5D4D-AF9A-9D2EF26B722C}" presName="space" presStyleCnt="0"/>
      <dgm:spPr/>
    </dgm:pt>
    <dgm:pt modelId="{B3743AD2-57C6-FE4D-AE7A-DE923E217CD6}" type="pres">
      <dgm:prSet presAssocID="{0EF12352-6754-334D-A9A4-30C9635D4F09}" presName="Name5" presStyleLbl="vennNode1" presStyleIdx="2" presStyleCnt="3">
        <dgm:presLayoutVars>
          <dgm:bulletEnabled val="1"/>
        </dgm:presLayoutVars>
      </dgm:prSet>
      <dgm:spPr/>
      <dgm:t>
        <a:bodyPr/>
        <a:lstStyle/>
        <a:p>
          <a:endParaRPr lang="es-ES"/>
        </a:p>
      </dgm:t>
    </dgm:pt>
  </dgm:ptLst>
  <dgm:cxnLst>
    <dgm:cxn modelId="{1E35AC62-611F-EA45-89BE-A6A67186F1BA}" srcId="{77050D4F-F3C5-9546-8F22-BE4D381AFF28}" destId="{6EFDD1DC-B80E-C043-A72D-22672D5F7710}" srcOrd="1" destOrd="0" parTransId="{7D00B902-8ED0-1941-8792-6379EC2838B9}" sibTransId="{359A31E9-E9C9-5D4D-AF9A-9D2EF26B722C}"/>
    <dgm:cxn modelId="{ED15DD6C-6BA1-5140-9C3D-9B6F46052CCA}" type="presOf" srcId="{0EF12352-6754-334D-A9A4-30C9635D4F09}" destId="{B3743AD2-57C6-FE4D-AE7A-DE923E217CD6}" srcOrd="0" destOrd="0" presId="urn:microsoft.com/office/officeart/2005/8/layout/venn3"/>
    <dgm:cxn modelId="{482BDAB1-B527-0C45-8AD3-12C7D156F73D}" srcId="{77050D4F-F3C5-9546-8F22-BE4D381AFF28}" destId="{136D8D3A-2461-A54D-BB85-2AFB18294E3F}" srcOrd="0" destOrd="0" parTransId="{4A11EDB9-F792-C845-BF5E-6F3CB88F2B7E}" sibTransId="{B09F9585-CF0B-DA4F-9766-E75D5855EDA5}"/>
    <dgm:cxn modelId="{9B762C99-1F7F-AE40-A429-1BA2E55EDB58}" type="presOf" srcId="{136D8D3A-2461-A54D-BB85-2AFB18294E3F}" destId="{387AC9CB-B541-8F4C-A2A9-E533F2505E93}" srcOrd="0" destOrd="0" presId="urn:microsoft.com/office/officeart/2005/8/layout/venn3"/>
    <dgm:cxn modelId="{726377C8-3CCD-7D49-900E-1A8C5AB72389}" srcId="{77050D4F-F3C5-9546-8F22-BE4D381AFF28}" destId="{0EF12352-6754-334D-A9A4-30C9635D4F09}" srcOrd="2" destOrd="0" parTransId="{F89C4EFD-40A1-5C48-981C-F076E0E79666}" sibTransId="{BFD358F9-5451-1442-A01F-1F8462D89247}"/>
    <dgm:cxn modelId="{C96D6CD6-C74B-6548-A975-728922F8838F}" type="presOf" srcId="{77050D4F-F3C5-9546-8F22-BE4D381AFF28}" destId="{130CDC51-BDA4-D845-89BE-1A3ED3947C2E}" srcOrd="0" destOrd="0" presId="urn:microsoft.com/office/officeart/2005/8/layout/venn3"/>
    <dgm:cxn modelId="{80FF362F-FA1C-C547-A3E6-B35BF59412CA}" type="presOf" srcId="{6EFDD1DC-B80E-C043-A72D-22672D5F7710}" destId="{DA70ED55-0779-AB43-85DB-CC7186BB848D}" srcOrd="0" destOrd="0" presId="urn:microsoft.com/office/officeart/2005/8/layout/venn3"/>
    <dgm:cxn modelId="{C549FBB8-868E-1D4B-961C-3EAA8EB5CF24}" type="presParOf" srcId="{130CDC51-BDA4-D845-89BE-1A3ED3947C2E}" destId="{387AC9CB-B541-8F4C-A2A9-E533F2505E93}" srcOrd="0" destOrd="0" presId="urn:microsoft.com/office/officeart/2005/8/layout/venn3"/>
    <dgm:cxn modelId="{9B66CB14-63F4-AF4A-ACA1-2CAAFFA7FF20}" type="presParOf" srcId="{130CDC51-BDA4-D845-89BE-1A3ED3947C2E}" destId="{E1EE3D46-8592-CA46-994B-8568E45F92E4}" srcOrd="1" destOrd="0" presId="urn:microsoft.com/office/officeart/2005/8/layout/venn3"/>
    <dgm:cxn modelId="{0CFDA9E8-C187-874C-A504-6A1862B493CE}" type="presParOf" srcId="{130CDC51-BDA4-D845-89BE-1A3ED3947C2E}" destId="{DA70ED55-0779-AB43-85DB-CC7186BB848D}" srcOrd="2" destOrd="0" presId="urn:microsoft.com/office/officeart/2005/8/layout/venn3"/>
    <dgm:cxn modelId="{2CB5760F-E02C-864F-8A25-234327736C68}" type="presParOf" srcId="{130CDC51-BDA4-D845-89BE-1A3ED3947C2E}" destId="{35B0A062-EFC3-A24E-9F7F-FFFFCE8BFC96}" srcOrd="3" destOrd="0" presId="urn:microsoft.com/office/officeart/2005/8/layout/venn3"/>
    <dgm:cxn modelId="{FD80E803-6ECF-744E-8A30-A9F6CD30CADB}" type="presParOf" srcId="{130CDC51-BDA4-D845-89BE-1A3ED3947C2E}" destId="{B3743AD2-57C6-FE4D-AE7A-DE923E217CD6}"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2889D0-E57D-D740-9812-6C1AA329276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s-ES"/>
        </a:p>
      </dgm:t>
    </dgm:pt>
    <dgm:pt modelId="{E9F7F96D-9896-3740-9EFB-FBCF5B8EA9F7}">
      <dgm:prSet phldrT="[Texto]"/>
      <dgm:spPr/>
      <dgm:t>
        <a:bodyPr/>
        <a:lstStyle/>
        <a:p>
          <a:r>
            <a:rPr lang="es-ES" dirty="0"/>
            <a:t>CONTROL</a:t>
          </a:r>
        </a:p>
      </dgm:t>
    </dgm:pt>
    <dgm:pt modelId="{5D1B6F97-0E59-C04E-8564-EA11F11EA0A9}" type="parTrans" cxnId="{0C994FF0-BF84-B547-A6DF-6FD298BC6C3E}">
      <dgm:prSet/>
      <dgm:spPr/>
      <dgm:t>
        <a:bodyPr/>
        <a:lstStyle/>
        <a:p>
          <a:endParaRPr lang="es-ES"/>
        </a:p>
      </dgm:t>
    </dgm:pt>
    <dgm:pt modelId="{BAB6939D-9380-204E-86B6-ECCCD32C97D1}" type="sibTrans" cxnId="{0C994FF0-BF84-B547-A6DF-6FD298BC6C3E}">
      <dgm:prSet/>
      <dgm:spPr/>
      <dgm:t>
        <a:bodyPr/>
        <a:lstStyle/>
        <a:p>
          <a:endParaRPr lang="es-ES"/>
        </a:p>
      </dgm:t>
    </dgm:pt>
    <dgm:pt modelId="{C4CBA1DE-D9DA-B24A-89FB-3FACA882058C}">
      <dgm:prSet phldrT="[Texto]"/>
      <dgm:spPr/>
      <dgm:t>
        <a:bodyPr/>
        <a:lstStyle/>
        <a:p>
          <a:r>
            <a:rPr lang="es-ES" dirty="0"/>
            <a:t>+ WHOLE CHIA SEEDS (WCS)</a:t>
          </a:r>
        </a:p>
      </dgm:t>
    </dgm:pt>
    <dgm:pt modelId="{0A60B0D0-5752-4249-A2BF-98ACD56B2320}" type="parTrans" cxnId="{337388B0-539A-D24E-89D8-81429B84656A}">
      <dgm:prSet/>
      <dgm:spPr/>
      <dgm:t>
        <a:bodyPr/>
        <a:lstStyle/>
        <a:p>
          <a:endParaRPr lang="es-ES"/>
        </a:p>
      </dgm:t>
    </dgm:pt>
    <dgm:pt modelId="{48CAA6DB-9498-D44A-B947-D9D8C441849A}" type="sibTrans" cxnId="{337388B0-539A-D24E-89D8-81429B84656A}">
      <dgm:prSet/>
      <dgm:spPr/>
      <dgm:t>
        <a:bodyPr/>
        <a:lstStyle/>
        <a:p>
          <a:endParaRPr lang="es-ES"/>
        </a:p>
      </dgm:t>
    </dgm:pt>
    <dgm:pt modelId="{F88749E1-97DC-F840-9E55-87A044DC5996}">
      <dgm:prSet phldrT="[Texto]"/>
      <dgm:spPr/>
      <dgm:t>
        <a:bodyPr/>
        <a:lstStyle/>
        <a:p>
          <a:r>
            <a:rPr lang="es-ES" dirty="0"/>
            <a:t>1.5%</a:t>
          </a:r>
        </a:p>
      </dgm:t>
    </dgm:pt>
    <dgm:pt modelId="{523C16EA-0D4B-9E49-A0A2-45DBBC563AD5}" type="parTrans" cxnId="{29EBD939-2AC1-2C4A-8272-F9DC7CFED5C0}">
      <dgm:prSet/>
      <dgm:spPr/>
      <dgm:t>
        <a:bodyPr/>
        <a:lstStyle/>
        <a:p>
          <a:endParaRPr lang="es-ES"/>
        </a:p>
      </dgm:t>
    </dgm:pt>
    <dgm:pt modelId="{E83D120D-B84B-0343-97BC-7C0BFC694D77}" type="sibTrans" cxnId="{29EBD939-2AC1-2C4A-8272-F9DC7CFED5C0}">
      <dgm:prSet/>
      <dgm:spPr/>
      <dgm:t>
        <a:bodyPr/>
        <a:lstStyle/>
        <a:p>
          <a:endParaRPr lang="es-ES"/>
        </a:p>
      </dgm:t>
    </dgm:pt>
    <dgm:pt modelId="{DEC2288F-8476-EA48-A000-1652CC8718D5}">
      <dgm:prSet phldrT="[Texto]"/>
      <dgm:spPr/>
      <dgm:t>
        <a:bodyPr/>
        <a:lstStyle/>
        <a:p>
          <a:r>
            <a:rPr lang="es-ES" dirty="0"/>
            <a:t>3%</a:t>
          </a:r>
        </a:p>
      </dgm:t>
    </dgm:pt>
    <dgm:pt modelId="{88593AF4-E95B-0E40-9823-81DB3E5488FD}" type="parTrans" cxnId="{85D876D8-7482-0A4C-971E-C8F31400EF10}">
      <dgm:prSet/>
      <dgm:spPr/>
      <dgm:t>
        <a:bodyPr/>
        <a:lstStyle/>
        <a:p>
          <a:endParaRPr lang="es-ES"/>
        </a:p>
      </dgm:t>
    </dgm:pt>
    <dgm:pt modelId="{06C928D1-79A4-F447-ADD9-EA7F979A294D}" type="sibTrans" cxnId="{85D876D8-7482-0A4C-971E-C8F31400EF10}">
      <dgm:prSet/>
      <dgm:spPr/>
      <dgm:t>
        <a:bodyPr/>
        <a:lstStyle/>
        <a:p>
          <a:endParaRPr lang="es-ES"/>
        </a:p>
      </dgm:t>
    </dgm:pt>
    <dgm:pt modelId="{F2ACB3DE-139F-9645-AB4F-459C255D631F}">
      <dgm:prSet phldrT="[Texto]"/>
      <dgm:spPr/>
      <dgm:t>
        <a:bodyPr/>
        <a:lstStyle/>
        <a:p>
          <a:r>
            <a:rPr lang="es-ES" dirty="0"/>
            <a:t>+ CHIA SEEDS WITHOUT MUCILAGE (WSWM)</a:t>
          </a:r>
        </a:p>
      </dgm:t>
    </dgm:pt>
    <dgm:pt modelId="{291B9A98-4866-B64E-8B7D-3B762148BABF}" type="parTrans" cxnId="{0C4F7BC0-C77A-3F47-BFCD-3FB011985290}">
      <dgm:prSet/>
      <dgm:spPr/>
      <dgm:t>
        <a:bodyPr/>
        <a:lstStyle/>
        <a:p>
          <a:endParaRPr lang="es-ES"/>
        </a:p>
      </dgm:t>
    </dgm:pt>
    <dgm:pt modelId="{E973828C-8681-2640-9CA8-19979840A43E}" type="sibTrans" cxnId="{0C4F7BC0-C77A-3F47-BFCD-3FB011985290}">
      <dgm:prSet/>
      <dgm:spPr/>
      <dgm:t>
        <a:bodyPr/>
        <a:lstStyle/>
        <a:p>
          <a:endParaRPr lang="es-ES"/>
        </a:p>
      </dgm:t>
    </dgm:pt>
    <dgm:pt modelId="{549A8506-0924-AB48-81E5-9F6078A7D7FA}">
      <dgm:prSet phldrT="[Texto]"/>
      <dgm:spPr/>
      <dgm:t>
        <a:bodyPr/>
        <a:lstStyle/>
        <a:p>
          <a:r>
            <a:rPr lang="es-ES" dirty="0"/>
            <a:t>1.5%</a:t>
          </a:r>
        </a:p>
      </dgm:t>
    </dgm:pt>
    <dgm:pt modelId="{9AEFDB5A-BBA5-B546-B136-1F4160CB8E69}" type="parTrans" cxnId="{60E0B055-2A7C-8549-BB04-F16F2EE22BDE}">
      <dgm:prSet/>
      <dgm:spPr/>
      <dgm:t>
        <a:bodyPr/>
        <a:lstStyle/>
        <a:p>
          <a:endParaRPr lang="es-ES"/>
        </a:p>
      </dgm:t>
    </dgm:pt>
    <dgm:pt modelId="{925018F1-EE6C-824E-86A9-4C2DA0AF8BF8}" type="sibTrans" cxnId="{60E0B055-2A7C-8549-BB04-F16F2EE22BDE}">
      <dgm:prSet/>
      <dgm:spPr/>
      <dgm:t>
        <a:bodyPr/>
        <a:lstStyle/>
        <a:p>
          <a:endParaRPr lang="es-ES"/>
        </a:p>
      </dgm:t>
    </dgm:pt>
    <dgm:pt modelId="{A6D325CD-DA08-8942-B183-B73D2F55308A}">
      <dgm:prSet phldrT="[Texto]"/>
      <dgm:spPr/>
      <dgm:t>
        <a:bodyPr/>
        <a:lstStyle/>
        <a:p>
          <a:r>
            <a:rPr lang="es-ES" dirty="0"/>
            <a:t>3%</a:t>
          </a:r>
        </a:p>
      </dgm:t>
    </dgm:pt>
    <dgm:pt modelId="{2F7973B2-D572-054D-9C79-69321C317622}" type="parTrans" cxnId="{10E2288A-1769-6A48-92F7-201164A3DC41}">
      <dgm:prSet/>
      <dgm:spPr/>
      <dgm:t>
        <a:bodyPr/>
        <a:lstStyle/>
        <a:p>
          <a:endParaRPr lang="es-ES"/>
        </a:p>
      </dgm:t>
    </dgm:pt>
    <dgm:pt modelId="{71492FDD-8620-1940-9450-B5A211F12C9B}" type="sibTrans" cxnId="{10E2288A-1769-6A48-92F7-201164A3DC41}">
      <dgm:prSet/>
      <dgm:spPr/>
      <dgm:t>
        <a:bodyPr/>
        <a:lstStyle/>
        <a:p>
          <a:endParaRPr lang="es-ES"/>
        </a:p>
      </dgm:t>
    </dgm:pt>
    <dgm:pt modelId="{E92432BA-7B75-1348-8328-1CFABD778B6A}">
      <dgm:prSet phldrT="[Texto]"/>
      <dgm:spPr/>
      <dgm:t>
        <a:bodyPr/>
        <a:lstStyle/>
        <a:p>
          <a:r>
            <a:rPr lang="es-ES" dirty="0"/>
            <a:t>4.5%</a:t>
          </a:r>
        </a:p>
      </dgm:t>
    </dgm:pt>
    <dgm:pt modelId="{0665C316-EEE3-114A-9991-A94B9F8710C9}" type="parTrans" cxnId="{75530DC2-B8D2-3A4D-A24F-6A7F502765A6}">
      <dgm:prSet/>
      <dgm:spPr/>
      <dgm:t>
        <a:bodyPr/>
        <a:lstStyle/>
        <a:p>
          <a:endParaRPr lang="es-ES"/>
        </a:p>
      </dgm:t>
    </dgm:pt>
    <dgm:pt modelId="{2F070BD4-3C58-B640-9ADE-56EB81FF542D}" type="sibTrans" cxnId="{75530DC2-B8D2-3A4D-A24F-6A7F502765A6}">
      <dgm:prSet/>
      <dgm:spPr/>
      <dgm:t>
        <a:bodyPr/>
        <a:lstStyle/>
        <a:p>
          <a:endParaRPr lang="es-ES"/>
        </a:p>
      </dgm:t>
    </dgm:pt>
    <dgm:pt modelId="{9CD4B211-F6C6-A94C-A0C2-75956BCE6D20}">
      <dgm:prSet phldrT="[Texto]"/>
      <dgm:spPr/>
      <dgm:t>
        <a:bodyPr/>
        <a:lstStyle/>
        <a:p>
          <a:r>
            <a:rPr lang="es-ES" dirty="0"/>
            <a:t>4.5%</a:t>
          </a:r>
        </a:p>
      </dgm:t>
    </dgm:pt>
    <dgm:pt modelId="{4B12EDDE-0086-9748-8DC7-31889B4F50D8}" type="parTrans" cxnId="{F6EE53FB-7A9F-114A-BB9B-A4C12C563E11}">
      <dgm:prSet/>
      <dgm:spPr/>
      <dgm:t>
        <a:bodyPr/>
        <a:lstStyle/>
        <a:p>
          <a:endParaRPr lang="es-ES"/>
        </a:p>
      </dgm:t>
    </dgm:pt>
    <dgm:pt modelId="{E30CF3B2-5227-2F4E-BE71-EDBE7A4E2BAF}" type="sibTrans" cxnId="{F6EE53FB-7A9F-114A-BB9B-A4C12C563E11}">
      <dgm:prSet/>
      <dgm:spPr/>
      <dgm:t>
        <a:bodyPr/>
        <a:lstStyle/>
        <a:p>
          <a:endParaRPr lang="es-ES"/>
        </a:p>
      </dgm:t>
    </dgm:pt>
    <dgm:pt modelId="{2676644D-EF94-3243-9958-89B1ACE0726F}" type="pres">
      <dgm:prSet presAssocID="{BB2889D0-E57D-D740-9812-6C1AA3292768}" presName="linear" presStyleCnt="0">
        <dgm:presLayoutVars>
          <dgm:dir/>
          <dgm:resizeHandles val="exact"/>
        </dgm:presLayoutVars>
      </dgm:prSet>
      <dgm:spPr/>
      <dgm:t>
        <a:bodyPr/>
        <a:lstStyle/>
        <a:p>
          <a:endParaRPr lang="es-ES"/>
        </a:p>
      </dgm:t>
    </dgm:pt>
    <dgm:pt modelId="{23C5F5F0-E4F0-9D4E-AF6A-6CCCEFB2595E}" type="pres">
      <dgm:prSet presAssocID="{E9F7F96D-9896-3740-9EFB-FBCF5B8EA9F7}" presName="comp" presStyleCnt="0"/>
      <dgm:spPr/>
    </dgm:pt>
    <dgm:pt modelId="{E73D599D-72BF-5248-AD3C-644A0E786E4A}" type="pres">
      <dgm:prSet presAssocID="{E9F7F96D-9896-3740-9EFB-FBCF5B8EA9F7}" presName="box" presStyleLbl="node1" presStyleIdx="0" presStyleCnt="3"/>
      <dgm:spPr/>
      <dgm:t>
        <a:bodyPr/>
        <a:lstStyle/>
        <a:p>
          <a:endParaRPr lang="es-ES"/>
        </a:p>
      </dgm:t>
    </dgm:pt>
    <dgm:pt modelId="{4E474E75-0433-B146-BE61-8159533E7BA0}" type="pres">
      <dgm:prSet presAssocID="{E9F7F96D-9896-3740-9EFB-FBCF5B8EA9F7}" presName="img" presStyleLbl="fgImgPlace1" presStyleIdx="0" presStyleCnt="3"/>
      <dgm:spPr>
        <a:blipFill rotWithShape="1">
          <a:blip xmlns:r="http://schemas.openxmlformats.org/officeDocument/2006/relationships" r:embed="rId1"/>
          <a:srcRect/>
          <a:stretch>
            <a:fillRect l="-6000" r="-6000"/>
          </a:stretch>
        </a:blipFill>
      </dgm:spPr>
    </dgm:pt>
    <dgm:pt modelId="{F462B402-60CF-EB44-8908-FD4B41AE38F3}" type="pres">
      <dgm:prSet presAssocID="{E9F7F96D-9896-3740-9EFB-FBCF5B8EA9F7}" presName="text" presStyleLbl="node1" presStyleIdx="0" presStyleCnt="3">
        <dgm:presLayoutVars>
          <dgm:bulletEnabled val="1"/>
        </dgm:presLayoutVars>
      </dgm:prSet>
      <dgm:spPr/>
      <dgm:t>
        <a:bodyPr/>
        <a:lstStyle/>
        <a:p>
          <a:endParaRPr lang="es-ES"/>
        </a:p>
      </dgm:t>
    </dgm:pt>
    <dgm:pt modelId="{A746B46A-73F8-ED42-826F-0AF7F4F5222F}" type="pres">
      <dgm:prSet presAssocID="{BAB6939D-9380-204E-86B6-ECCCD32C97D1}" presName="spacer" presStyleCnt="0"/>
      <dgm:spPr/>
    </dgm:pt>
    <dgm:pt modelId="{F0005B20-64F7-884B-AFAB-853CEEF52365}" type="pres">
      <dgm:prSet presAssocID="{C4CBA1DE-D9DA-B24A-89FB-3FACA882058C}" presName="comp" presStyleCnt="0"/>
      <dgm:spPr/>
    </dgm:pt>
    <dgm:pt modelId="{F6FC62F3-8856-6A4C-8655-48A99524A13A}" type="pres">
      <dgm:prSet presAssocID="{C4CBA1DE-D9DA-B24A-89FB-3FACA882058C}" presName="box" presStyleLbl="node1" presStyleIdx="1" presStyleCnt="3"/>
      <dgm:spPr/>
      <dgm:t>
        <a:bodyPr/>
        <a:lstStyle/>
        <a:p>
          <a:endParaRPr lang="es-ES"/>
        </a:p>
      </dgm:t>
    </dgm:pt>
    <dgm:pt modelId="{7CC3D7E9-FCCB-EB41-9DC8-8C843776EA1E}" type="pres">
      <dgm:prSet presAssocID="{C4CBA1DE-D9DA-B24A-89FB-3FACA882058C}" presName="img" presStyleLbl="fgImgPlace1" presStyleIdx="1" presStyleCnt="3"/>
      <dgm:spPr>
        <a:blipFill rotWithShape="1">
          <a:blip xmlns:r="http://schemas.openxmlformats.org/officeDocument/2006/relationships" r:embed="rId1"/>
          <a:srcRect/>
          <a:stretch>
            <a:fillRect l="-6000" r="-6000"/>
          </a:stretch>
        </a:blipFill>
      </dgm:spPr>
    </dgm:pt>
    <dgm:pt modelId="{014F9E5F-B4AF-F44F-A7C1-23639384517B}" type="pres">
      <dgm:prSet presAssocID="{C4CBA1DE-D9DA-B24A-89FB-3FACA882058C}" presName="text" presStyleLbl="node1" presStyleIdx="1" presStyleCnt="3">
        <dgm:presLayoutVars>
          <dgm:bulletEnabled val="1"/>
        </dgm:presLayoutVars>
      </dgm:prSet>
      <dgm:spPr/>
      <dgm:t>
        <a:bodyPr/>
        <a:lstStyle/>
        <a:p>
          <a:endParaRPr lang="es-ES"/>
        </a:p>
      </dgm:t>
    </dgm:pt>
    <dgm:pt modelId="{5DA30BD2-1B9C-D544-BB12-05B93D42C562}" type="pres">
      <dgm:prSet presAssocID="{48CAA6DB-9498-D44A-B947-D9D8C441849A}" presName="spacer" presStyleCnt="0"/>
      <dgm:spPr/>
    </dgm:pt>
    <dgm:pt modelId="{E8649CDC-181D-CB4D-8C99-A0B334063DED}" type="pres">
      <dgm:prSet presAssocID="{F2ACB3DE-139F-9645-AB4F-459C255D631F}" presName="comp" presStyleCnt="0"/>
      <dgm:spPr/>
    </dgm:pt>
    <dgm:pt modelId="{F99650D1-9CA2-DE48-A488-3B7A01E411B9}" type="pres">
      <dgm:prSet presAssocID="{F2ACB3DE-139F-9645-AB4F-459C255D631F}" presName="box" presStyleLbl="node1" presStyleIdx="2" presStyleCnt="3"/>
      <dgm:spPr/>
      <dgm:t>
        <a:bodyPr/>
        <a:lstStyle/>
        <a:p>
          <a:endParaRPr lang="es-ES"/>
        </a:p>
      </dgm:t>
    </dgm:pt>
    <dgm:pt modelId="{1907210F-97E9-1347-AEF5-D288CCB5D5A2}" type="pres">
      <dgm:prSet presAssocID="{F2ACB3DE-139F-9645-AB4F-459C255D631F}" presName="img" presStyleLbl="fgImgPlace1" presStyleIdx="2" presStyleCnt="3"/>
      <dgm:spPr>
        <a:blipFill rotWithShape="1">
          <a:blip xmlns:r="http://schemas.openxmlformats.org/officeDocument/2006/relationships" r:embed="rId1"/>
          <a:srcRect/>
          <a:stretch>
            <a:fillRect l="-6000" r="-6000"/>
          </a:stretch>
        </a:blipFill>
      </dgm:spPr>
    </dgm:pt>
    <dgm:pt modelId="{7F2F6AC9-F5E7-8146-A615-C4A3181246F5}" type="pres">
      <dgm:prSet presAssocID="{F2ACB3DE-139F-9645-AB4F-459C255D631F}" presName="text" presStyleLbl="node1" presStyleIdx="2" presStyleCnt="3">
        <dgm:presLayoutVars>
          <dgm:bulletEnabled val="1"/>
        </dgm:presLayoutVars>
      </dgm:prSet>
      <dgm:spPr/>
      <dgm:t>
        <a:bodyPr/>
        <a:lstStyle/>
        <a:p>
          <a:endParaRPr lang="es-ES"/>
        </a:p>
      </dgm:t>
    </dgm:pt>
  </dgm:ptLst>
  <dgm:cxnLst>
    <dgm:cxn modelId="{89834BD0-32C4-D545-BE24-1567DD1925A7}" type="presOf" srcId="{A6D325CD-DA08-8942-B183-B73D2F55308A}" destId="{7F2F6AC9-F5E7-8146-A615-C4A3181246F5}" srcOrd="1" destOrd="2" presId="urn:microsoft.com/office/officeart/2005/8/layout/vList4"/>
    <dgm:cxn modelId="{42FD3664-BBEB-2B40-8453-FB2D1D4D4800}" type="presOf" srcId="{9CD4B211-F6C6-A94C-A0C2-75956BCE6D20}" destId="{7F2F6AC9-F5E7-8146-A615-C4A3181246F5}" srcOrd="1" destOrd="3" presId="urn:microsoft.com/office/officeart/2005/8/layout/vList4"/>
    <dgm:cxn modelId="{82B3C7FD-B8EF-D740-8483-A764DF66B9C8}" type="presOf" srcId="{549A8506-0924-AB48-81E5-9F6078A7D7FA}" destId="{F99650D1-9CA2-DE48-A488-3B7A01E411B9}" srcOrd="0" destOrd="1" presId="urn:microsoft.com/office/officeart/2005/8/layout/vList4"/>
    <dgm:cxn modelId="{B1FFAE3F-32A7-4F4A-B972-6BE01E20232E}" type="presOf" srcId="{DEC2288F-8476-EA48-A000-1652CC8718D5}" destId="{F6FC62F3-8856-6A4C-8655-48A99524A13A}" srcOrd="0" destOrd="2" presId="urn:microsoft.com/office/officeart/2005/8/layout/vList4"/>
    <dgm:cxn modelId="{93E1795F-89C0-7640-A8D3-F69BB4301849}" type="presOf" srcId="{DEC2288F-8476-EA48-A000-1652CC8718D5}" destId="{014F9E5F-B4AF-F44F-A7C1-23639384517B}" srcOrd="1" destOrd="2" presId="urn:microsoft.com/office/officeart/2005/8/layout/vList4"/>
    <dgm:cxn modelId="{1E500AA2-2C88-9744-9D3C-3FE4961FE3C0}" type="presOf" srcId="{E92432BA-7B75-1348-8328-1CFABD778B6A}" destId="{F6FC62F3-8856-6A4C-8655-48A99524A13A}" srcOrd="0" destOrd="3" presId="urn:microsoft.com/office/officeart/2005/8/layout/vList4"/>
    <dgm:cxn modelId="{18AA0ABB-23EC-894C-9E4C-1A9A4F27B3C8}" type="presOf" srcId="{F2ACB3DE-139F-9645-AB4F-459C255D631F}" destId="{F99650D1-9CA2-DE48-A488-3B7A01E411B9}" srcOrd="0" destOrd="0" presId="urn:microsoft.com/office/officeart/2005/8/layout/vList4"/>
    <dgm:cxn modelId="{3B940EDE-2B8B-574D-ABF9-AC86E725255E}" type="presOf" srcId="{C4CBA1DE-D9DA-B24A-89FB-3FACA882058C}" destId="{F6FC62F3-8856-6A4C-8655-48A99524A13A}" srcOrd="0" destOrd="0" presId="urn:microsoft.com/office/officeart/2005/8/layout/vList4"/>
    <dgm:cxn modelId="{F6EE53FB-7A9F-114A-BB9B-A4C12C563E11}" srcId="{F2ACB3DE-139F-9645-AB4F-459C255D631F}" destId="{9CD4B211-F6C6-A94C-A0C2-75956BCE6D20}" srcOrd="2" destOrd="0" parTransId="{4B12EDDE-0086-9748-8DC7-31889B4F50D8}" sibTransId="{E30CF3B2-5227-2F4E-BE71-EDBE7A4E2BAF}"/>
    <dgm:cxn modelId="{CD924027-5F32-234B-8637-7C3626A3AA72}" type="presOf" srcId="{E92432BA-7B75-1348-8328-1CFABD778B6A}" destId="{014F9E5F-B4AF-F44F-A7C1-23639384517B}" srcOrd="1" destOrd="3" presId="urn:microsoft.com/office/officeart/2005/8/layout/vList4"/>
    <dgm:cxn modelId="{10E2288A-1769-6A48-92F7-201164A3DC41}" srcId="{F2ACB3DE-139F-9645-AB4F-459C255D631F}" destId="{A6D325CD-DA08-8942-B183-B73D2F55308A}" srcOrd="1" destOrd="0" parTransId="{2F7973B2-D572-054D-9C79-69321C317622}" sibTransId="{71492FDD-8620-1940-9450-B5A211F12C9B}"/>
    <dgm:cxn modelId="{D6132533-6FBD-9F47-B5B4-96AEF196D532}" type="presOf" srcId="{F2ACB3DE-139F-9645-AB4F-459C255D631F}" destId="{7F2F6AC9-F5E7-8146-A615-C4A3181246F5}" srcOrd="1" destOrd="0" presId="urn:microsoft.com/office/officeart/2005/8/layout/vList4"/>
    <dgm:cxn modelId="{2567FB93-BA53-0148-898D-B97B019112A2}" type="presOf" srcId="{E9F7F96D-9896-3740-9EFB-FBCF5B8EA9F7}" destId="{E73D599D-72BF-5248-AD3C-644A0E786E4A}" srcOrd="0" destOrd="0" presId="urn:microsoft.com/office/officeart/2005/8/layout/vList4"/>
    <dgm:cxn modelId="{29EBD939-2AC1-2C4A-8272-F9DC7CFED5C0}" srcId="{C4CBA1DE-D9DA-B24A-89FB-3FACA882058C}" destId="{F88749E1-97DC-F840-9E55-87A044DC5996}" srcOrd="0" destOrd="0" parTransId="{523C16EA-0D4B-9E49-A0A2-45DBBC563AD5}" sibTransId="{E83D120D-B84B-0343-97BC-7C0BFC694D77}"/>
    <dgm:cxn modelId="{4B2E6F69-5ACE-DD44-8CDC-F512AF717FBE}" type="presOf" srcId="{BB2889D0-E57D-D740-9812-6C1AA3292768}" destId="{2676644D-EF94-3243-9958-89B1ACE0726F}" srcOrd="0" destOrd="0" presId="urn:microsoft.com/office/officeart/2005/8/layout/vList4"/>
    <dgm:cxn modelId="{76E07FCB-8769-304C-85D7-F591833E15DB}" type="presOf" srcId="{A6D325CD-DA08-8942-B183-B73D2F55308A}" destId="{F99650D1-9CA2-DE48-A488-3B7A01E411B9}" srcOrd="0" destOrd="2" presId="urn:microsoft.com/office/officeart/2005/8/layout/vList4"/>
    <dgm:cxn modelId="{46339D0F-B2A4-6B43-B1ED-A611F453D8FB}" type="presOf" srcId="{549A8506-0924-AB48-81E5-9F6078A7D7FA}" destId="{7F2F6AC9-F5E7-8146-A615-C4A3181246F5}" srcOrd="1" destOrd="1" presId="urn:microsoft.com/office/officeart/2005/8/layout/vList4"/>
    <dgm:cxn modelId="{60E0B055-2A7C-8549-BB04-F16F2EE22BDE}" srcId="{F2ACB3DE-139F-9645-AB4F-459C255D631F}" destId="{549A8506-0924-AB48-81E5-9F6078A7D7FA}" srcOrd="0" destOrd="0" parTransId="{9AEFDB5A-BBA5-B546-B136-1F4160CB8E69}" sibTransId="{925018F1-EE6C-824E-86A9-4C2DA0AF8BF8}"/>
    <dgm:cxn modelId="{75530DC2-B8D2-3A4D-A24F-6A7F502765A6}" srcId="{C4CBA1DE-D9DA-B24A-89FB-3FACA882058C}" destId="{E92432BA-7B75-1348-8328-1CFABD778B6A}" srcOrd="2" destOrd="0" parTransId="{0665C316-EEE3-114A-9991-A94B9F8710C9}" sibTransId="{2F070BD4-3C58-B640-9ADE-56EB81FF542D}"/>
    <dgm:cxn modelId="{0C4F7BC0-C77A-3F47-BFCD-3FB011985290}" srcId="{BB2889D0-E57D-D740-9812-6C1AA3292768}" destId="{F2ACB3DE-139F-9645-AB4F-459C255D631F}" srcOrd="2" destOrd="0" parTransId="{291B9A98-4866-B64E-8B7D-3B762148BABF}" sibTransId="{E973828C-8681-2640-9CA8-19979840A43E}"/>
    <dgm:cxn modelId="{85D876D8-7482-0A4C-971E-C8F31400EF10}" srcId="{C4CBA1DE-D9DA-B24A-89FB-3FACA882058C}" destId="{DEC2288F-8476-EA48-A000-1652CC8718D5}" srcOrd="1" destOrd="0" parTransId="{88593AF4-E95B-0E40-9823-81DB3E5488FD}" sibTransId="{06C928D1-79A4-F447-ADD9-EA7F979A294D}"/>
    <dgm:cxn modelId="{272CC25A-FA3B-3E40-B93E-71FFE84365F9}" type="presOf" srcId="{E9F7F96D-9896-3740-9EFB-FBCF5B8EA9F7}" destId="{F462B402-60CF-EB44-8908-FD4B41AE38F3}" srcOrd="1" destOrd="0" presId="urn:microsoft.com/office/officeart/2005/8/layout/vList4"/>
    <dgm:cxn modelId="{0C994FF0-BF84-B547-A6DF-6FD298BC6C3E}" srcId="{BB2889D0-E57D-D740-9812-6C1AA3292768}" destId="{E9F7F96D-9896-3740-9EFB-FBCF5B8EA9F7}" srcOrd="0" destOrd="0" parTransId="{5D1B6F97-0E59-C04E-8564-EA11F11EA0A9}" sibTransId="{BAB6939D-9380-204E-86B6-ECCCD32C97D1}"/>
    <dgm:cxn modelId="{D35A4E94-0421-5B49-8988-C4FBF01B5077}" type="presOf" srcId="{9CD4B211-F6C6-A94C-A0C2-75956BCE6D20}" destId="{F99650D1-9CA2-DE48-A488-3B7A01E411B9}" srcOrd="0" destOrd="3" presId="urn:microsoft.com/office/officeart/2005/8/layout/vList4"/>
    <dgm:cxn modelId="{8051BAA6-14A0-4D4E-B7C0-D33FC350E423}" type="presOf" srcId="{C4CBA1DE-D9DA-B24A-89FB-3FACA882058C}" destId="{014F9E5F-B4AF-F44F-A7C1-23639384517B}" srcOrd="1" destOrd="0" presId="urn:microsoft.com/office/officeart/2005/8/layout/vList4"/>
    <dgm:cxn modelId="{4B4A54A9-7038-8848-A484-3EDAE7409CDA}" type="presOf" srcId="{F88749E1-97DC-F840-9E55-87A044DC5996}" destId="{F6FC62F3-8856-6A4C-8655-48A99524A13A}" srcOrd="0" destOrd="1" presId="urn:microsoft.com/office/officeart/2005/8/layout/vList4"/>
    <dgm:cxn modelId="{E78DBB17-FD5D-1447-93CB-55AB053C1A7A}" type="presOf" srcId="{F88749E1-97DC-F840-9E55-87A044DC5996}" destId="{014F9E5F-B4AF-F44F-A7C1-23639384517B}" srcOrd="1" destOrd="1" presId="urn:microsoft.com/office/officeart/2005/8/layout/vList4"/>
    <dgm:cxn modelId="{337388B0-539A-D24E-89D8-81429B84656A}" srcId="{BB2889D0-E57D-D740-9812-6C1AA3292768}" destId="{C4CBA1DE-D9DA-B24A-89FB-3FACA882058C}" srcOrd="1" destOrd="0" parTransId="{0A60B0D0-5752-4249-A2BF-98ACD56B2320}" sibTransId="{48CAA6DB-9498-D44A-B947-D9D8C441849A}"/>
    <dgm:cxn modelId="{0A8D43D2-31C8-C34C-BA88-116B78238AAB}" type="presParOf" srcId="{2676644D-EF94-3243-9958-89B1ACE0726F}" destId="{23C5F5F0-E4F0-9D4E-AF6A-6CCCEFB2595E}" srcOrd="0" destOrd="0" presId="urn:microsoft.com/office/officeart/2005/8/layout/vList4"/>
    <dgm:cxn modelId="{08DD50A8-F1F7-5449-878E-5F83AA46A94F}" type="presParOf" srcId="{23C5F5F0-E4F0-9D4E-AF6A-6CCCEFB2595E}" destId="{E73D599D-72BF-5248-AD3C-644A0E786E4A}" srcOrd="0" destOrd="0" presId="urn:microsoft.com/office/officeart/2005/8/layout/vList4"/>
    <dgm:cxn modelId="{B9A90FC2-9AC8-BC47-9B56-20973922DF7C}" type="presParOf" srcId="{23C5F5F0-E4F0-9D4E-AF6A-6CCCEFB2595E}" destId="{4E474E75-0433-B146-BE61-8159533E7BA0}" srcOrd="1" destOrd="0" presId="urn:microsoft.com/office/officeart/2005/8/layout/vList4"/>
    <dgm:cxn modelId="{DA6FF78E-EA6D-B244-A4C5-CB6BE61EC21F}" type="presParOf" srcId="{23C5F5F0-E4F0-9D4E-AF6A-6CCCEFB2595E}" destId="{F462B402-60CF-EB44-8908-FD4B41AE38F3}" srcOrd="2" destOrd="0" presId="urn:microsoft.com/office/officeart/2005/8/layout/vList4"/>
    <dgm:cxn modelId="{22D80EE5-6B07-1640-9722-AE0C3C1E8023}" type="presParOf" srcId="{2676644D-EF94-3243-9958-89B1ACE0726F}" destId="{A746B46A-73F8-ED42-826F-0AF7F4F5222F}" srcOrd="1" destOrd="0" presId="urn:microsoft.com/office/officeart/2005/8/layout/vList4"/>
    <dgm:cxn modelId="{8330F575-4F82-094B-A036-7D178E227CF7}" type="presParOf" srcId="{2676644D-EF94-3243-9958-89B1ACE0726F}" destId="{F0005B20-64F7-884B-AFAB-853CEEF52365}" srcOrd="2" destOrd="0" presId="urn:microsoft.com/office/officeart/2005/8/layout/vList4"/>
    <dgm:cxn modelId="{1631B9A7-3FF5-6145-B019-DA16154E5166}" type="presParOf" srcId="{F0005B20-64F7-884B-AFAB-853CEEF52365}" destId="{F6FC62F3-8856-6A4C-8655-48A99524A13A}" srcOrd="0" destOrd="0" presId="urn:microsoft.com/office/officeart/2005/8/layout/vList4"/>
    <dgm:cxn modelId="{69003B50-9511-E84D-BEFF-2245943701AD}" type="presParOf" srcId="{F0005B20-64F7-884B-AFAB-853CEEF52365}" destId="{7CC3D7E9-FCCB-EB41-9DC8-8C843776EA1E}" srcOrd="1" destOrd="0" presId="urn:microsoft.com/office/officeart/2005/8/layout/vList4"/>
    <dgm:cxn modelId="{9DCC2D1D-F0AD-EB44-8CB0-FEB90FC68443}" type="presParOf" srcId="{F0005B20-64F7-884B-AFAB-853CEEF52365}" destId="{014F9E5F-B4AF-F44F-A7C1-23639384517B}" srcOrd="2" destOrd="0" presId="urn:microsoft.com/office/officeart/2005/8/layout/vList4"/>
    <dgm:cxn modelId="{847ECBA2-7529-174F-9A74-050C232E5E44}" type="presParOf" srcId="{2676644D-EF94-3243-9958-89B1ACE0726F}" destId="{5DA30BD2-1B9C-D544-BB12-05B93D42C562}" srcOrd="3" destOrd="0" presId="urn:microsoft.com/office/officeart/2005/8/layout/vList4"/>
    <dgm:cxn modelId="{C03F7B9F-D3F0-F24B-A86D-5E960977EBB1}" type="presParOf" srcId="{2676644D-EF94-3243-9958-89B1ACE0726F}" destId="{E8649CDC-181D-CB4D-8C99-A0B334063DED}" srcOrd="4" destOrd="0" presId="urn:microsoft.com/office/officeart/2005/8/layout/vList4"/>
    <dgm:cxn modelId="{7F5FB9E7-C899-2643-A8B6-7E52CC6F9F85}" type="presParOf" srcId="{E8649CDC-181D-CB4D-8C99-A0B334063DED}" destId="{F99650D1-9CA2-DE48-A488-3B7A01E411B9}" srcOrd="0" destOrd="0" presId="urn:microsoft.com/office/officeart/2005/8/layout/vList4"/>
    <dgm:cxn modelId="{07CDC00A-747C-4D47-8A47-FD327C17CAFF}" type="presParOf" srcId="{E8649CDC-181D-CB4D-8C99-A0B334063DED}" destId="{1907210F-97E9-1347-AEF5-D288CCB5D5A2}" srcOrd="1" destOrd="0" presId="urn:microsoft.com/office/officeart/2005/8/layout/vList4"/>
    <dgm:cxn modelId="{341993DA-A0F1-DE48-B05D-3CBA38BB446B}" type="presParOf" srcId="{E8649CDC-181D-CB4D-8C99-A0B334063DED}" destId="{7F2F6AC9-F5E7-8146-A615-C4A3181246F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1D96BF-0475-0E49-973D-678BC6C79E7D}" type="doc">
      <dgm:prSet loTypeId="urn:microsoft.com/office/officeart/2005/8/layout/hChevron3" loCatId="" qsTypeId="urn:microsoft.com/office/officeart/2005/8/quickstyle/simple1" qsCatId="simple" csTypeId="urn:microsoft.com/office/officeart/2005/8/colors/accent1_2" csCatId="accent1" phldr="1"/>
      <dgm:spPr/>
    </dgm:pt>
    <dgm:pt modelId="{D28019EF-A815-F942-BA73-81305B42784D}">
      <dgm:prSet phldrT="[Texto]"/>
      <dgm:spPr/>
      <dgm:t>
        <a:bodyPr/>
        <a:lstStyle/>
        <a:p>
          <a:r>
            <a:rPr lang="es-ES" dirty="0"/>
            <a:t> Day 1</a:t>
          </a:r>
        </a:p>
      </dgm:t>
    </dgm:pt>
    <dgm:pt modelId="{32817590-FA18-F34C-BF4C-2AD3F2386151}" type="parTrans" cxnId="{206C5F93-5BF4-F24B-8BEB-3487C8EC6433}">
      <dgm:prSet/>
      <dgm:spPr/>
      <dgm:t>
        <a:bodyPr/>
        <a:lstStyle/>
        <a:p>
          <a:endParaRPr lang="es-ES"/>
        </a:p>
      </dgm:t>
    </dgm:pt>
    <dgm:pt modelId="{713CC395-4B79-9F46-A2B0-BCBB96EAE35D}" type="sibTrans" cxnId="{206C5F93-5BF4-F24B-8BEB-3487C8EC6433}">
      <dgm:prSet/>
      <dgm:spPr/>
      <dgm:t>
        <a:bodyPr/>
        <a:lstStyle/>
        <a:p>
          <a:endParaRPr lang="es-ES"/>
        </a:p>
      </dgm:t>
    </dgm:pt>
    <dgm:pt modelId="{970E6711-A83C-7045-81B4-C8D37B657AA8}">
      <dgm:prSet phldrT="[Texto]"/>
      <dgm:spPr/>
      <dgm:t>
        <a:bodyPr/>
        <a:lstStyle/>
        <a:p>
          <a:r>
            <a:rPr lang="es-ES" dirty="0"/>
            <a:t>Day 2</a:t>
          </a:r>
        </a:p>
      </dgm:t>
    </dgm:pt>
    <dgm:pt modelId="{534D4378-CE2F-2649-84A6-3EDD4F59066A}" type="parTrans" cxnId="{C0282826-867B-334C-844E-44AA901715FF}">
      <dgm:prSet/>
      <dgm:spPr/>
      <dgm:t>
        <a:bodyPr/>
        <a:lstStyle/>
        <a:p>
          <a:endParaRPr lang="es-ES"/>
        </a:p>
      </dgm:t>
    </dgm:pt>
    <dgm:pt modelId="{E4412E92-9172-B94E-838C-6C70BBF4726F}" type="sibTrans" cxnId="{C0282826-867B-334C-844E-44AA901715FF}">
      <dgm:prSet/>
      <dgm:spPr/>
      <dgm:t>
        <a:bodyPr/>
        <a:lstStyle/>
        <a:p>
          <a:endParaRPr lang="es-ES"/>
        </a:p>
      </dgm:t>
    </dgm:pt>
    <dgm:pt modelId="{C071FBB2-EBCE-6442-9E85-610B51621381}">
      <dgm:prSet phldrT="[Texto]"/>
      <dgm:spPr/>
      <dgm:t>
        <a:bodyPr/>
        <a:lstStyle/>
        <a:p>
          <a:r>
            <a:rPr lang="es-ES" dirty="0"/>
            <a:t> Day 3</a:t>
          </a:r>
        </a:p>
      </dgm:t>
    </dgm:pt>
    <dgm:pt modelId="{5DAB36E5-AB35-CE4A-B1E6-5F78E4C20BE6}" type="parTrans" cxnId="{C1B69D2D-BF75-1A4D-AC5B-D5E412A2CB55}">
      <dgm:prSet/>
      <dgm:spPr/>
      <dgm:t>
        <a:bodyPr/>
        <a:lstStyle/>
        <a:p>
          <a:endParaRPr lang="es-ES"/>
        </a:p>
      </dgm:t>
    </dgm:pt>
    <dgm:pt modelId="{3BE5E8B4-9502-E545-9FD6-BB9C69BE7C8E}" type="sibTrans" cxnId="{C1B69D2D-BF75-1A4D-AC5B-D5E412A2CB55}">
      <dgm:prSet/>
      <dgm:spPr/>
      <dgm:t>
        <a:bodyPr/>
        <a:lstStyle/>
        <a:p>
          <a:endParaRPr lang="es-ES"/>
        </a:p>
      </dgm:t>
    </dgm:pt>
    <dgm:pt modelId="{8C41BF8E-954A-3C4A-934F-EED051755EC0}" type="pres">
      <dgm:prSet presAssocID="{391D96BF-0475-0E49-973D-678BC6C79E7D}" presName="Name0" presStyleCnt="0">
        <dgm:presLayoutVars>
          <dgm:dir/>
          <dgm:resizeHandles val="exact"/>
        </dgm:presLayoutVars>
      </dgm:prSet>
      <dgm:spPr/>
    </dgm:pt>
    <dgm:pt modelId="{D95693FA-D831-2F43-871A-9AB0ED76B427}" type="pres">
      <dgm:prSet presAssocID="{D28019EF-A815-F942-BA73-81305B42784D}" presName="parTxOnly" presStyleLbl="node1" presStyleIdx="0" presStyleCnt="3">
        <dgm:presLayoutVars>
          <dgm:bulletEnabled val="1"/>
        </dgm:presLayoutVars>
      </dgm:prSet>
      <dgm:spPr/>
      <dgm:t>
        <a:bodyPr/>
        <a:lstStyle/>
        <a:p>
          <a:endParaRPr lang="es-ES"/>
        </a:p>
      </dgm:t>
    </dgm:pt>
    <dgm:pt modelId="{0A9CE323-258D-0545-9703-DD4E5189179A}" type="pres">
      <dgm:prSet presAssocID="{713CC395-4B79-9F46-A2B0-BCBB96EAE35D}" presName="parSpace" presStyleCnt="0"/>
      <dgm:spPr/>
    </dgm:pt>
    <dgm:pt modelId="{26CCDA29-B257-CC42-9EA1-25767174A983}" type="pres">
      <dgm:prSet presAssocID="{970E6711-A83C-7045-81B4-C8D37B657AA8}" presName="parTxOnly" presStyleLbl="node1" presStyleIdx="1" presStyleCnt="3">
        <dgm:presLayoutVars>
          <dgm:bulletEnabled val="1"/>
        </dgm:presLayoutVars>
      </dgm:prSet>
      <dgm:spPr/>
      <dgm:t>
        <a:bodyPr/>
        <a:lstStyle/>
        <a:p>
          <a:endParaRPr lang="es-ES"/>
        </a:p>
      </dgm:t>
    </dgm:pt>
    <dgm:pt modelId="{A8C74ED2-D996-594C-A428-01EDFD8A2406}" type="pres">
      <dgm:prSet presAssocID="{E4412E92-9172-B94E-838C-6C70BBF4726F}" presName="parSpace" presStyleCnt="0"/>
      <dgm:spPr/>
    </dgm:pt>
    <dgm:pt modelId="{77BD27DE-4E17-A647-965E-67160BED4717}" type="pres">
      <dgm:prSet presAssocID="{C071FBB2-EBCE-6442-9E85-610B51621381}" presName="parTxOnly" presStyleLbl="node1" presStyleIdx="2" presStyleCnt="3">
        <dgm:presLayoutVars>
          <dgm:bulletEnabled val="1"/>
        </dgm:presLayoutVars>
      </dgm:prSet>
      <dgm:spPr/>
      <dgm:t>
        <a:bodyPr/>
        <a:lstStyle/>
        <a:p>
          <a:endParaRPr lang="es-ES"/>
        </a:p>
      </dgm:t>
    </dgm:pt>
  </dgm:ptLst>
  <dgm:cxnLst>
    <dgm:cxn modelId="{61989365-957B-DE40-90A9-95C500965900}" type="presOf" srcId="{970E6711-A83C-7045-81B4-C8D37B657AA8}" destId="{26CCDA29-B257-CC42-9EA1-25767174A983}" srcOrd="0" destOrd="0" presId="urn:microsoft.com/office/officeart/2005/8/layout/hChevron3"/>
    <dgm:cxn modelId="{C0282826-867B-334C-844E-44AA901715FF}" srcId="{391D96BF-0475-0E49-973D-678BC6C79E7D}" destId="{970E6711-A83C-7045-81B4-C8D37B657AA8}" srcOrd="1" destOrd="0" parTransId="{534D4378-CE2F-2649-84A6-3EDD4F59066A}" sibTransId="{E4412E92-9172-B94E-838C-6C70BBF4726F}"/>
    <dgm:cxn modelId="{C1B69D2D-BF75-1A4D-AC5B-D5E412A2CB55}" srcId="{391D96BF-0475-0E49-973D-678BC6C79E7D}" destId="{C071FBB2-EBCE-6442-9E85-610B51621381}" srcOrd="2" destOrd="0" parTransId="{5DAB36E5-AB35-CE4A-B1E6-5F78E4C20BE6}" sibTransId="{3BE5E8B4-9502-E545-9FD6-BB9C69BE7C8E}"/>
    <dgm:cxn modelId="{936E7770-D869-004B-9B57-2BD33744EDAA}" type="presOf" srcId="{C071FBB2-EBCE-6442-9E85-610B51621381}" destId="{77BD27DE-4E17-A647-965E-67160BED4717}" srcOrd="0" destOrd="0" presId="urn:microsoft.com/office/officeart/2005/8/layout/hChevron3"/>
    <dgm:cxn modelId="{5DC12BA3-2604-C24D-9810-E12B1E913382}" type="presOf" srcId="{391D96BF-0475-0E49-973D-678BC6C79E7D}" destId="{8C41BF8E-954A-3C4A-934F-EED051755EC0}" srcOrd="0" destOrd="0" presId="urn:microsoft.com/office/officeart/2005/8/layout/hChevron3"/>
    <dgm:cxn modelId="{206C5F93-5BF4-F24B-8BEB-3487C8EC6433}" srcId="{391D96BF-0475-0E49-973D-678BC6C79E7D}" destId="{D28019EF-A815-F942-BA73-81305B42784D}" srcOrd="0" destOrd="0" parTransId="{32817590-FA18-F34C-BF4C-2AD3F2386151}" sibTransId="{713CC395-4B79-9F46-A2B0-BCBB96EAE35D}"/>
    <dgm:cxn modelId="{13A2A618-669E-6E45-8897-50568F5CEAB9}" type="presOf" srcId="{D28019EF-A815-F942-BA73-81305B42784D}" destId="{D95693FA-D831-2F43-871A-9AB0ED76B427}" srcOrd="0" destOrd="0" presId="urn:microsoft.com/office/officeart/2005/8/layout/hChevron3"/>
    <dgm:cxn modelId="{F53CCF2A-C86B-384D-83FE-8A2D385EAA78}" type="presParOf" srcId="{8C41BF8E-954A-3C4A-934F-EED051755EC0}" destId="{D95693FA-D831-2F43-871A-9AB0ED76B427}" srcOrd="0" destOrd="0" presId="urn:microsoft.com/office/officeart/2005/8/layout/hChevron3"/>
    <dgm:cxn modelId="{43AB6689-C37E-F046-9534-382320FDE6DA}" type="presParOf" srcId="{8C41BF8E-954A-3C4A-934F-EED051755EC0}" destId="{0A9CE323-258D-0545-9703-DD4E5189179A}" srcOrd="1" destOrd="0" presId="urn:microsoft.com/office/officeart/2005/8/layout/hChevron3"/>
    <dgm:cxn modelId="{C432D042-8C5B-484A-89AF-B1A0E7C2982E}" type="presParOf" srcId="{8C41BF8E-954A-3C4A-934F-EED051755EC0}" destId="{26CCDA29-B257-CC42-9EA1-25767174A983}" srcOrd="2" destOrd="0" presId="urn:microsoft.com/office/officeart/2005/8/layout/hChevron3"/>
    <dgm:cxn modelId="{9D0A1689-6E9A-144F-ADE9-07660A062963}" type="presParOf" srcId="{8C41BF8E-954A-3C4A-934F-EED051755EC0}" destId="{A8C74ED2-D996-594C-A428-01EDFD8A2406}" srcOrd="3" destOrd="0" presId="urn:microsoft.com/office/officeart/2005/8/layout/hChevron3"/>
    <dgm:cxn modelId="{C7368D8D-2200-8647-B88F-601A76D60BFC}" type="presParOf" srcId="{8C41BF8E-954A-3C4A-934F-EED051755EC0}" destId="{77BD27DE-4E17-A647-965E-67160BED4717}"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F4B9-149F-A94D-A64C-CD1C5F2103AC}">
      <dsp:nvSpPr>
        <dsp:cNvPr id="0" name=""/>
        <dsp:cNvSpPr/>
      </dsp:nvSpPr>
      <dsp:spPr>
        <a:xfrm rot="4396374">
          <a:off x="1397313" y="1078272"/>
          <a:ext cx="4677714" cy="3262122"/>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295A8-BEF3-6645-A20F-E143A59A57A1}">
      <dsp:nvSpPr>
        <dsp:cNvPr id="0" name=""/>
        <dsp:cNvSpPr/>
      </dsp:nvSpPr>
      <dsp:spPr>
        <a:xfrm>
          <a:off x="3349277" y="1649442"/>
          <a:ext cx="118126" cy="118126"/>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8342D8-FB43-534F-BF5C-1ECE93B8E59C}">
      <dsp:nvSpPr>
        <dsp:cNvPr id="0" name=""/>
        <dsp:cNvSpPr/>
      </dsp:nvSpPr>
      <dsp:spPr>
        <a:xfrm>
          <a:off x="4378065" y="2652437"/>
          <a:ext cx="118126" cy="118126"/>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C1E97-8D30-A645-B066-0013178B4D1E}">
      <dsp:nvSpPr>
        <dsp:cNvPr id="0" name=""/>
        <dsp:cNvSpPr/>
      </dsp:nvSpPr>
      <dsp:spPr>
        <a:xfrm>
          <a:off x="1083733" y="0"/>
          <a:ext cx="2205397"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b" anchorCtr="0">
          <a:noAutofit/>
        </a:bodyPr>
        <a:lstStyle/>
        <a:p>
          <a:pPr lvl="0" algn="ctr" defTabSz="1289050">
            <a:lnSpc>
              <a:spcPct val="90000"/>
            </a:lnSpc>
            <a:spcBef>
              <a:spcPct val="0"/>
            </a:spcBef>
            <a:spcAft>
              <a:spcPct val="35000"/>
            </a:spcAft>
          </a:pPr>
          <a:r>
            <a:rPr lang="es-ES" sz="2900" kern="1200" dirty="0" err="1"/>
            <a:t>less</a:t>
          </a:r>
          <a:r>
            <a:rPr lang="es-ES" sz="2900" kern="1200" dirty="0"/>
            <a:t> </a:t>
          </a:r>
          <a:r>
            <a:rPr lang="es-ES" sz="2900" kern="1200" dirty="0" err="1"/>
            <a:t>salt</a:t>
          </a:r>
          <a:endParaRPr lang="es-ES" sz="2900" kern="1200" dirty="0"/>
        </a:p>
      </dsp:txBody>
      <dsp:txXfrm>
        <a:off x="1083733" y="0"/>
        <a:ext cx="2205397" cy="866986"/>
      </dsp:txXfrm>
    </dsp:sp>
    <dsp:sp modelId="{28DC3EEA-F4B5-674F-B472-86F1CD993030}">
      <dsp:nvSpPr>
        <dsp:cNvPr id="0" name=""/>
        <dsp:cNvSpPr/>
      </dsp:nvSpPr>
      <dsp:spPr>
        <a:xfrm>
          <a:off x="4004394" y="1275012"/>
          <a:ext cx="3039872"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l" defTabSz="1289050">
            <a:lnSpc>
              <a:spcPct val="90000"/>
            </a:lnSpc>
            <a:spcBef>
              <a:spcPct val="0"/>
            </a:spcBef>
            <a:spcAft>
              <a:spcPct val="35000"/>
            </a:spcAft>
          </a:pPr>
          <a:r>
            <a:rPr lang="es-ES" sz="2900" kern="1200" dirty="0" err="1"/>
            <a:t>less</a:t>
          </a:r>
          <a:r>
            <a:rPr lang="es-ES" sz="2900" kern="1200" dirty="0"/>
            <a:t> </a:t>
          </a:r>
          <a:r>
            <a:rPr lang="es-ES" sz="2900" kern="1200" dirty="0" err="1"/>
            <a:t>nitrite</a:t>
          </a:r>
          <a:endParaRPr lang="es-ES" sz="2900" kern="1200" dirty="0"/>
        </a:p>
      </dsp:txBody>
      <dsp:txXfrm>
        <a:off x="4004394" y="1275012"/>
        <a:ext cx="3039872" cy="866986"/>
      </dsp:txXfrm>
    </dsp:sp>
    <dsp:sp modelId="{4A68B9EF-5062-3448-83E4-74A746B49C5E}">
      <dsp:nvSpPr>
        <dsp:cNvPr id="0" name=""/>
        <dsp:cNvSpPr/>
      </dsp:nvSpPr>
      <dsp:spPr>
        <a:xfrm>
          <a:off x="1083733" y="2278007"/>
          <a:ext cx="2980266"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dirty="0" err="1"/>
            <a:t>less</a:t>
          </a:r>
          <a:r>
            <a:rPr lang="es-ES" sz="2900" kern="1200" dirty="0"/>
            <a:t> </a:t>
          </a:r>
          <a:r>
            <a:rPr lang="es-ES" sz="2900" kern="1200" dirty="0" err="1"/>
            <a:t>saturated</a:t>
          </a:r>
          <a:r>
            <a:rPr lang="es-ES" sz="2900" kern="1200" dirty="0"/>
            <a:t> </a:t>
          </a:r>
          <a:r>
            <a:rPr lang="es-ES" sz="2900" kern="1200" dirty="0" err="1"/>
            <a:t>fats</a:t>
          </a:r>
          <a:endParaRPr lang="es-ES" sz="2900" kern="1200" dirty="0"/>
        </a:p>
      </dsp:txBody>
      <dsp:txXfrm>
        <a:off x="1083733" y="2278007"/>
        <a:ext cx="2980266" cy="866986"/>
      </dsp:txXfrm>
    </dsp:sp>
    <dsp:sp modelId="{00031EB9-8F25-6149-9BD1-735ABABBA7E4}">
      <dsp:nvSpPr>
        <dsp:cNvPr id="0" name=""/>
        <dsp:cNvSpPr/>
      </dsp:nvSpPr>
      <dsp:spPr>
        <a:xfrm>
          <a:off x="4064000" y="4551680"/>
          <a:ext cx="2980266" cy="86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t" anchorCtr="0">
          <a:noAutofit/>
        </a:bodyPr>
        <a:lstStyle/>
        <a:p>
          <a:pPr lvl="0" algn="ctr" defTabSz="1289050">
            <a:lnSpc>
              <a:spcPct val="90000"/>
            </a:lnSpc>
            <a:spcBef>
              <a:spcPct val="0"/>
            </a:spcBef>
            <a:spcAft>
              <a:spcPct val="35000"/>
            </a:spcAft>
          </a:pPr>
          <a:r>
            <a:rPr lang="es-ES" sz="2900" kern="1200" dirty="0"/>
            <a:t>more </a:t>
          </a:r>
          <a:r>
            <a:rPr lang="es-ES" sz="2900" kern="1200" dirty="0" err="1"/>
            <a:t>dietary</a:t>
          </a:r>
          <a:r>
            <a:rPr lang="es-ES" sz="2900" kern="1200" dirty="0"/>
            <a:t> </a:t>
          </a:r>
          <a:r>
            <a:rPr lang="es-ES" sz="2900" kern="1200" dirty="0" err="1"/>
            <a:t>fiber</a:t>
          </a:r>
          <a:endParaRPr lang="es-ES" sz="2900" kern="1200" dirty="0"/>
        </a:p>
      </dsp:txBody>
      <dsp:txXfrm>
        <a:off x="4064000" y="4551680"/>
        <a:ext cx="2980266" cy="866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AC9CB-B541-8F4C-A2A9-E533F2505E93}">
      <dsp:nvSpPr>
        <dsp:cNvPr id="0" name=""/>
        <dsp:cNvSpPr/>
      </dsp:nvSpPr>
      <dsp:spPr>
        <a:xfrm>
          <a:off x="3571" y="1147630"/>
          <a:ext cx="3123406" cy="3123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4290" rIns="171891" bIns="34290" numCol="1" spcCol="1270" anchor="ctr" anchorCtr="0">
          <a:noAutofit/>
        </a:bodyPr>
        <a:lstStyle/>
        <a:p>
          <a:pPr lvl="0" algn="ctr" defTabSz="1200150">
            <a:lnSpc>
              <a:spcPct val="90000"/>
            </a:lnSpc>
            <a:spcBef>
              <a:spcPct val="0"/>
            </a:spcBef>
            <a:spcAft>
              <a:spcPct val="35000"/>
            </a:spcAft>
          </a:pPr>
          <a:r>
            <a:rPr lang="en-US" sz="2700" kern="1200" dirty="0"/>
            <a:t>Process more </a:t>
          </a:r>
          <a:r>
            <a:rPr lang="en-US" sz="2700" kern="1200" noProof="0" dirty="0"/>
            <a:t>efficient</a:t>
          </a:r>
        </a:p>
      </dsp:txBody>
      <dsp:txXfrm>
        <a:off x="460983" y="1605042"/>
        <a:ext cx="2208582" cy="2208582"/>
      </dsp:txXfrm>
    </dsp:sp>
    <dsp:sp modelId="{DA70ED55-0779-AB43-85DB-CC7186BB848D}">
      <dsp:nvSpPr>
        <dsp:cNvPr id="0" name=""/>
        <dsp:cNvSpPr/>
      </dsp:nvSpPr>
      <dsp:spPr>
        <a:xfrm>
          <a:off x="2525153" y="1162778"/>
          <a:ext cx="3123406" cy="3123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4290" rIns="171891" bIns="34290" numCol="1" spcCol="1270" anchor="ctr" anchorCtr="0">
          <a:noAutofit/>
        </a:bodyPr>
        <a:lstStyle/>
        <a:p>
          <a:pPr lvl="0" algn="ctr" defTabSz="1200150">
            <a:lnSpc>
              <a:spcPct val="90000"/>
            </a:lnSpc>
            <a:spcBef>
              <a:spcPct val="0"/>
            </a:spcBef>
            <a:spcAft>
              <a:spcPct val="35000"/>
            </a:spcAft>
          </a:pPr>
          <a:r>
            <a:rPr lang="en-US" sz="2700" kern="1200" dirty="0"/>
            <a:t>Natural products</a:t>
          </a:r>
        </a:p>
      </dsp:txBody>
      <dsp:txXfrm>
        <a:off x="2982565" y="1620190"/>
        <a:ext cx="2208582" cy="2208582"/>
      </dsp:txXfrm>
    </dsp:sp>
    <dsp:sp modelId="{B3743AD2-57C6-FE4D-AE7A-DE923E217CD6}">
      <dsp:nvSpPr>
        <dsp:cNvPr id="0" name=""/>
        <dsp:cNvSpPr/>
      </dsp:nvSpPr>
      <dsp:spPr>
        <a:xfrm>
          <a:off x="5001021" y="1147630"/>
          <a:ext cx="3123406" cy="31234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34290" rIns="171891" bIns="34290" numCol="1" spcCol="1270" anchor="ctr" anchorCtr="0">
          <a:noAutofit/>
        </a:bodyPr>
        <a:lstStyle/>
        <a:p>
          <a:pPr lvl="0" algn="ctr" defTabSz="1200150">
            <a:lnSpc>
              <a:spcPct val="90000"/>
            </a:lnSpc>
            <a:spcBef>
              <a:spcPct val="0"/>
            </a:spcBef>
            <a:spcAft>
              <a:spcPct val="35000"/>
            </a:spcAft>
          </a:pPr>
          <a:r>
            <a:rPr lang="en-US" sz="2700" kern="1200" dirty="0"/>
            <a:t>Coproducts valorization</a:t>
          </a:r>
        </a:p>
      </dsp:txBody>
      <dsp:txXfrm>
        <a:off x="5458433" y="1605042"/>
        <a:ext cx="2208582" cy="2208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D599D-72BF-5248-AD3C-644A0E786E4A}">
      <dsp:nvSpPr>
        <dsp:cNvPr id="0" name=""/>
        <dsp:cNvSpPr/>
      </dsp:nvSpPr>
      <dsp:spPr>
        <a:xfrm>
          <a:off x="0" y="0"/>
          <a:ext cx="6714436" cy="1180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t>CONTROL</a:t>
          </a:r>
        </a:p>
      </dsp:txBody>
      <dsp:txXfrm>
        <a:off x="1460914" y="0"/>
        <a:ext cx="5253521" cy="1180271"/>
      </dsp:txXfrm>
    </dsp:sp>
    <dsp:sp modelId="{4E474E75-0433-B146-BE61-8159533E7BA0}">
      <dsp:nvSpPr>
        <dsp:cNvPr id="0" name=""/>
        <dsp:cNvSpPr/>
      </dsp:nvSpPr>
      <dsp:spPr>
        <a:xfrm>
          <a:off x="118027" y="118027"/>
          <a:ext cx="1342887" cy="944216"/>
        </a:xfrm>
        <a:prstGeom prst="roundRect">
          <a:avLst>
            <a:gd name="adj" fmla="val 10000"/>
          </a:avLst>
        </a:prstGeom>
        <a:blipFill rotWithShape="1">
          <a:blip xmlns:r="http://schemas.openxmlformats.org/officeDocument/2006/relationships" r:embed="rId1"/>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FC62F3-8856-6A4C-8655-48A99524A13A}">
      <dsp:nvSpPr>
        <dsp:cNvPr id="0" name=""/>
        <dsp:cNvSpPr/>
      </dsp:nvSpPr>
      <dsp:spPr>
        <a:xfrm>
          <a:off x="0" y="1298298"/>
          <a:ext cx="6714436" cy="1180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a:t>+ WHOLE CHIA SEEDS (WCS)</a:t>
          </a:r>
        </a:p>
        <a:p>
          <a:pPr marL="114300" lvl="1" indent="-114300" algn="l" defTabSz="622300">
            <a:lnSpc>
              <a:spcPct val="90000"/>
            </a:lnSpc>
            <a:spcBef>
              <a:spcPct val="0"/>
            </a:spcBef>
            <a:spcAft>
              <a:spcPct val="15000"/>
            </a:spcAft>
            <a:buChar char="••"/>
          </a:pPr>
          <a:r>
            <a:rPr lang="es-ES" sz="1400" kern="1200" dirty="0"/>
            <a:t>1.5%</a:t>
          </a:r>
        </a:p>
        <a:p>
          <a:pPr marL="114300" lvl="1" indent="-114300" algn="l" defTabSz="622300">
            <a:lnSpc>
              <a:spcPct val="90000"/>
            </a:lnSpc>
            <a:spcBef>
              <a:spcPct val="0"/>
            </a:spcBef>
            <a:spcAft>
              <a:spcPct val="15000"/>
            </a:spcAft>
            <a:buChar char="••"/>
          </a:pPr>
          <a:r>
            <a:rPr lang="es-ES" sz="1400" kern="1200" dirty="0"/>
            <a:t>3%</a:t>
          </a:r>
        </a:p>
        <a:p>
          <a:pPr marL="114300" lvl="1" indent="-114300" algn="l" defTabSz="622300">
            <a:lnSpc>
              <a:spcPct val="90000"/>
            </a:lnSpc>
            <a:spcBef>
              <a:spcPct val="0"/>
            </a:spcBef>
            <a:spcAft>
              <a:spcPct val="15000"/>
            </a:spcAft>
            <a:buChar char="••"/>
          </a:pPr>
          <a:r>
            <a:rPr lang="es-ES" sz="1400" kern="1200" dirty="0"/>
            <a:t>4.5%</a:t>
          </a:r>
        </a:p>
      </dsp:txBody>
      <dsp:txXfrm>
        <a:off x="1460914" y="1298298"/>
        <a:ext cx="5253521" cy="1180271"/>
      </dsp:txXfrm>
    </dsp:sp>
    <dsp:sp modelId="{7CC3D7E9-FCCB-EB41-9DC8-8C843776EA1E}">
      <dsp:nvSpPr>
        <dsp:cNvPr id="0" name=""/>
        <dsp:cNvSpPr/>
      </dsp:nvSpPr>
      <dsp:spPr>
        <a:xfrm>
          <a:off x="118027" y="1416325"/>
          <a:ext cx="1342887" cy="944216"/>
        </a:xfrm>
        <a:prstGeom prst="roundRect">
          <a:avLst>
            <a:gd name="adj" fmla="val 10000"/>
          </a:avLst>
        </a:prstGeom>
        <a:blipFill rotWithShape="1">
          <a:blip xmlns:r="http://schemas.openxmlformats.org/officeDocument/2006/relationships" r:embed="rId1"/>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9650D1-9CA2-DE48-A488-3B7A01E411B9}">
      <dsp:nvSpPr>
        <dsp:cNvPr id="0" name=""/>
        <dsp:cNvSpPr/>
      </dsp:nvSpPr>
      <dsp:spPr>
        <a:xfrm>
          <a:off x="0" y="2596596"/>
          <a:ext cx="6714436" cy="1180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a:t>+ CHIA SEEDS WITHOUT MUCILAGE (WSWM)</a:t>
          </a:r>
        </a:p>
        <a:p>
          <a:pPr marL="114300" lvl="1" indent="-114300" algn="l" defTabSz="622300">
            <a:lnSpc>
              <a:spcPct val="90000"/>
            </a:lnSpc>
            <a:spcBef>
              <a:spcPct val="0"/>
            </a:spcBef>
            <a:spcAft>
              <a:spcPct val="15000"/>
            </a:spcAft>
            <a:buChar char="••"/>
          </a:pPr>
          <a:r>
            <a:rPr lang="es-ES" sz="1400" kern="1200" dirty="0"/>
            <a:t>1.5%</a:t>
          </a:r>
        </a:p>
        <a:p>
          <a:pPr marL="114300" lvl="1" indent="-114300" algn="l" defTabSz="622300">
            <a:lnSpc>
              <a:spcPct val="90000"/>
            </a:lnSpc>
            <a:spcBef>
              <a:spcPct val="0"/>
            </a:spcBef>
            <a:spcAft>
              <a:spcPct val="15000"/>
            </a:spcAft>
            <a:buChar char="••"/>
          </a:pPr>
          <a:r>
            <a:rPr lang="es-ES" sz="1400" kern="1200" dirty="0"/>
            <a:t>3%</a:t>
          </a:r>
        </a:p>
        <a:p>
          <a:pPr marL="114300" lvl="1" indent="-114300" algn="l" defTabSz="622300">
            <a:lnSpc>
              <a:spcPct val="90000"/>
            </a:lnSpc>
            <a:spcBef>
              <a:spcPct val="0"/>
            </a:spcBef>
            <a:spcAft>
              <a:spcPct val="15000"/>
            </a:spcAft>
            <a:buChar char="••"/>
          </a:pPr>
          <a:r>
            <a:rPr lang="es-ES" sz="1400" kern="1200" dirty="0"/>
            <a:t>4.5%</a:t>
          </a:r>
        </a:p>
      </dsp:txBody>
      <dsp:txXfrm>
        <a:off x="1460914" y="2596596"/>
        <a:ext cx="5253521" cy="1180271"/>
      </dsp:txXfrm>
    </dsp:sp>
    <dsp:sp modelId="{1907210F-97E9-1347-AEF5-D288CCB5D5A2}">
      <dsp:nvSpPr>
        <dsp:cNvPr id="0" name=""/>
        <dsp:cNvSpPr/>
      </dsp:nvSpPr>
      <dsp:spPr>
        <a:xfrm>
          <a:off x="118027" y="2714623"/>
          <a:ext cx="1342887" cy="944216"/>
        </a:xfrm>
        <a:prstGeom prst="roundRect">
          <a:avLst>
            <a:gd name="adj" fmla="val 10000"/>
          </a:avLst>
        </a:prstGeom>
        <a:blipFill rotWithShape="1">
          <a:blip xmlns:r="http://schemas.openxmlformats.org/officeDocument/2006/relationships" r:embed="rId1"/>
          <a:srcRect/>
          <a:stretch>
            <a:fillRect l="-6000" r="-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693FA-D831-2F43-871A-9AB0ED76B427}">
      <dsp:nvSpPr>
        <dsp:cNvPr id="0" name=""/>
        <dsp:cNvSpPr/>
      </dsp:nvSpPr>
      <dsp:spPr>
        <a:xfrm>
          <a:off x="1358" y="552231"/>
          <a:ext cx="1187748" cy="4750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a:lnSpc>
              <a:spcPct val="90000"/>
            </a:lnSpc>
            <a:spcBef>
              <a:spcPct val="0"/>
            </a:spcBef>
            <a:spcAft>
              <a:spcPct val="35000"/>
            </a:spcAft>
          </a:pPr>
          <a:r>
            <a:rPr lang="es-ES" sz="1700" kern="1200" dirty="0"/>
            <a:t> Day 1</a:t>
          </a:r>
        </a:p>
      </dsp:txBody>
      <dsp:txXfrm>
        <a:off x="1358" y="552231"/>
        <a:ext cx="1068973" cy="475099"/>
      </dsp:txXfrm>
    </dsp:sp>
    <dsp:sp modelId="{26CCDA29-B257-CC42-9EA1-25767174A983}">
      <dsp:nvSpPr>
        <dsp:cNvPr id="0" name=""/>
        <dsp:cNvSpPr/>
      </dsp:nvSpPr>
      <dsp:spPr>
        <a:xfrm>
          <a:off x="951557" y="552231"/>
          <a:ext cx="1187748" cy="475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s-ES" sz="1700" kern="1200" dirty="0"/>
            <a:t>Day 2</a:t>
          </a:r>
        </a:p>
      </dsp:txBody>
      <dsp:txXfrm>
        <a:off x="1189107" y="552231"/>
        <a:ext cx="712649" cy="475099"/>
      </dsp:txXfrm>
    </dsp:sp>
    <dsp:sp modelId="{77BD27DE-4E17-A647-965E-67160BED4717}">
      <dsp:nvSpPr>
        <dsp:cNvPr id="0" name=""/>
        <dsp:cNvSpPr/>
      </dsp:nvSpPr>
      <dsp:spPr>
        <a:xfrm>
          <a:off x="1901756" y="552231"/>
          <a:ext cx="1187748" cy="4750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s-ES" sz="1700" kern="1200" dirty="0"/>
            <a:t> Day 3</a:t>
          </a:r>
        </a:p>
      </dsp:txBody>
      <dsp:txXfrm>
        <a:off x="2139306" y="552231"/>
        <a:ext cx="712649" cy="475099"/>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
Segundo nivel
Tercer nivel
Cuarto nivel
Quinto nivel</a:t>
            </a:r>
            <a:endParaRPr lang="en-US"/>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10/26/2020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DA16AA21-1863-4931-97CB-99D0A168701B}" type="datetimeFigureOut">
              <a:rPr lang="en-US" smtClean="0"/>
              <a:t>10/26/2020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
Segundo nivel
Tercer nivel
Cuarto nivel
Quinto nivel</a:t>
            </a:r>
            <a:endParaRPr lang="en-US"/>
          </a:p>
        </p:txBody>
      </p:sp>
      <p:sp>
        <p:nvSpPr>
          <p:cNvPr id="5" name="Date Placeholder 4"/>
          <p:cNvSpPr>
            <a:spLocks noGrp="1"/>
          </p:cNvSpPr>
          <p:nvPr>
            <p:ph type="dt" sz="half" idx="10"/>
          </p:nvPr>
        </p:nvSpPr>
        <p:spPr/>
        <p:txBody>
          <a:bodyPr/>
          <a:lstStyle/>
          <a:p>
            <a:fld id="{3772C379-9A7C-4C87-A116-CBE9F58B04C5}" type="datetimeFigureOut">
              <a:rPr lang="en-US" smtClean="0"/>
              <a:t>10/26/2020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10/26/2020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ja.perez@goumh" TargetMode="External"/><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tif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5F5726-7EBA-2842-8D68-E38089B0B946}"/>
              </a:ext>
            </a:extLst>
          </p:cNvPr>
          <p:cNvSpPr>
            <a:spLocks noGrp="1"/>
          </p:cNvSpPr>
          <p:nvPr>
            <p:ph type="ctrTitle"/>
          </p:nvPr>
        </p:nvSpPr>
        <p:spPr>
          <a:xfrm>
            <a:off x="1069848" y="1326340"/>
            <a:ext cx="9966960" cy="1949884"/>
          </a:xfrm>
        </p:spPr>
        <p:txBody>
          <a:bodyPr/>
          <a:lstStyle/>
          <a:p>
            <a:pPr algn="ctr"/>
            <a:r>
              <a:rPr lang="en-GB" sz="4000" dirty="0"/>
              <a:t>Application of chia seed coproduct in dry-cured sausages: effect upon its physicochemical properties</a:t>
            </a:r>
            <a:r>
              <a:rPr lang="es-ES" sz="4000" dirty="0"/>
              <a:t> </a:t>
            </a:r>
          </a:p>
        </p:txBody>
      </p:sp>
      <p:sp>
        <p:nvSpPr>
          <p:cNvPr id="3" name="Subtítulo 2">
            <a:extLst>
              <a:ext uri="{FF2B5EF4-FFF2-40B4-BE49-F238E27FC236}">
                <a16:creationId xmlns:a16="http://schemas.microsoft.com/office/drawing/2014/main" id="{322B19ED-D585-E444-988B-1EF43419EE33}"/>
              </a:ext>
            </a:extLst>
          </p:cNvPr>
          <p:cNvSpPr>
            <a:spLocks noGrp="1"/>
          </p:cNvSpPr>
          <p:nvPr>
            <p:ph type="subTitle" idx="1"/>
          </p:nvPr>
        </p:nvSpPr>
        <p:spPr>
          <a:xfrm>
            <a:off x="1221371" y="3124200"/>
            <a:ext cx="9997545" cy="1069848"/>
          </a:xfrm>
        </p:spPr>
        <p:txBody>
          <a:bodyPr>
            <a:normAutofit/>
          </a:bodyPr>
          <a:lstStyle/>
          <a:p>
            <a:pPr algn="ctr"/>
            <a:r>
              <a:rPr lang="es-ES" b="1" i="1" dirty="0"/>
              <a:t>José Ángel Pérez-Álvarez, </a:t>
            </a:r>
            <a:r>
              <a:rPr lang="es-ES" b="1" i="1" dirty="0"/>
              <a:t>Javier </a:t>
            </a:r>
            <a:r>
              <a:rPr lang="es-ES" b="1" i="1" dirty="0" smtClean="0"/>
              <a:t>García-Martín, Alba </a:t>
            </a:r>
            <a:r>
              <a:rPr lang="es-ES" b="1" i="1" dirty="0"/>
              <a:t>Roldán-</a:t>
            </a:r>
            <a:r>
              <a:rPr lang="es-ES" b="1" i="1" dirty="0" err="1"/>
              <a:t>Verdú</a:t>
            </a:r>
            <a:r>
              <a:rPr lang="es-ES" b="1" i="1" dirty="0"/>
              <a:t>, Asunción Martínez-Mayoral, Casilda Navarro-Rodríguez de Vera, Estrella Sayas-</a:t>
            </a:r>
            <a:r>
              <a:rPr lang="es-ES" b="1" i="1" dirty="0" err="1"/>
              <a:t>Barberá</a:t>
            </a:r>
            <a:r>
              <a:rPr lang="es-ES" b="1" i="1" dirty="0"/>
              <a:t>, Manuel Viuda-Martos, Juana </a:t>
            </a:r>
            <a:r>
              <a:rPr lang="es-ES" b="1" i="1" dirty="0" smtClean="0"/>
              <a:t>Fernández-López </a:t>
            </a:r>
            <a:endParaRPr lang="es-ES" b="1" i="1" dirty="0"/>
          </a:p>
          <a:p>
            <a:pPr algn="ctr"/>
            <a:endParaRPr lang="es-ES" i="1" dirty="0"/>
          </a:p>
        </p:txBody>
      </p:sp>
      <p:pic>
        <p:nvPicPr>
          <p:cNvPr id="4" name="Imagen 3">
            <a:extLst>
              <a:ext uri="{FF2B5EF4-FFF2-40B4-BE49-F238E27FC236}">
                <a16:creationId xmlns:a16="http://schemas.microsoft.com/office/drawing/2014/main" id="{01996AE2-1477-0947-8A5A-D369D6428099}"/>
              </a:ext>
            </a:extLst>
          </p:cNvPr>
          <p:cNvPicPr>
            <a:picLocks noChangeAspect="1"/>
          </p:cNvPicPr>
          <p:nvPr/>
        </p:nvPicPr>
        <p:blipFill>
          <a:blip r:embed="rId2"/>
          <a:stretch>
            <a:fillRect/>
          </a:stretch>
        </p:blipFill>
        <p:spPr>
          <a:xfrm>
            <a:off x="9053432" y="221382"/>
            <a:ext cx="2476500" cy="812800"/>
          </a:xfrm>
          <a:prstGeom prst="rect">
            <a:avLst/>
          </a:prstGeom>
        </p:spPr>
      </p:pic>
      <p:sp>
        <p:nvSpPr>
          <p:cNvPr id="5" name="Rectángulo 4">
            <a:extLst>
              <a:ext uri="{FF2B5EF4-FFF2-40B4-BE49-F238E27FC236}">
                <a16:creationId xmlns:a16="http://schemas.microsoft.com/office/drawing/2014/main" id="{2225CEAC-96A0-E14B-9484-0A865D66C2C1}"/>
              </a:ext>
            </a:extLst>
          </p:cNvPr>
          <p:cNvSpPr/>
          <p:nvPr/>
        </p:nvSpPr>
        <p:spPr>
          <a:xfrm>
            <a:off x="784161" y="4818154"/>
            <a:ext cx="9039352" cy="646331"/>
          </a:xfrm>
          <a:prstGeom prst="rect">
            <a:avLst/>
          </a:prstGeom>
        </p:spPr>
        <p:txBody>
          <a:bodyPr wrap="square">
            <a:spAutoFit/>
          </a:bodyPr>
          <a:lstStyle/>
          <a:p>
            <a:pPr algn="ctr"/>
            <a:r>
              <a:rPr lang="en-US" i="1" dirty="0">
                <a:solidFill>
                  <a:srgbClr val="000000"/>
                </a:solidFill>
                <a:latin typeface="Times New Roman" panose="02020603050405020304" pitchFamily="18" charset="0"/>
                <a:ea typeface="Times New Roman" panose="02020603050405020304" pitchFamily="18" charset="0"/>
              </a:rPr>
              <a:t>IPOA Research Group, </a:t>
            </a:r>
            <a:r>
              <a:rPr lang="en-US" i="1" dirty="0" err="1">
                <a:solidFill>
                  <a:srgbClr val="000000"/>
                </a:solidFill>
                <a:latin typeface="Times New Roman" panose="02020603050405020304" pitchFamily="18" charset="0"/>
                <a:ea typeface="Times New Roman" panose="02020603050405020304" pitchFamily="18" charset="0"/>
              </a:rPr>
              <a:t>Agro</a:t>
            </a:r>
            <a:r>
              <a:rPr lang="en-US" i="1" dirty="0">
                <a:solidFill>
                  <a:srgbClr val="000000"/>
                </a:solidFill>
                <a:latin typeface="Times New Roman" panose="02020603050405020304" pitchFamily="18" charset="0"/>
                <a:ea typeface="Times New Roman" panose="02020603050405020304" pitchFamily="18" charset="0"/>
              </a:rPr>
              <a:t>-Food Technology Department, Higher Polytechnic School of </a:t>
            </a:r>
            <a:r>
              <a:rPr lang="en-US" i="1" dirty="0" err="1">
                <a:solidFill>
                  <a:srgbClr val="000000"/>
                </a:solidFill>
                <a:latin typeface="Times New Roman" panose="02020603050405020304" pitchFamily="18" charset="0"/>
                <a:ea typeface="Times New Roman" panose="02020603050405020304" pitchFamily="18" charset="0"/>
              </a:rPr>
              <a:t>Orihuela</a:t>
            </a:r>
            <a:r>
              <a:rPr lang="en-US" i="1" dirty="0">
                <a:solidFill>
                  <a:srgbClr val="000000"/>
                </a:solidFill>
                <a:latin typeface="Times New Roman" panose="02020603050405020304" pitchFamily="18" charset="0"/>
                <a:ea typeface="Times New Roman" panose="02020603050405020304" pitchFamily="18" charset="0"/>
              </a:rPr>
              <a:t>, Miguel Hernández University, </a:t>
            </a:r>
            <a:r>
              <a:rPr lang="en-US" i="1" dirty="0" err="1">
                <a:solidFill>
                  <a:srgbClr val="000000"/>
                </a:solidFill>
                <a:latin typeface="Times New Roman" panose="02020603050405020304" pitchFamily="18" charset="0"/>
                <a:ea typeface="Times New Roman" panose="02020603050405020304" pitchFamily="18" charset="0"/>
              </a:rPr>
              <a:t>Orihuela</a:t>
            </a:r>
            <a:r>
              <a:rPr lang="en-US" i="1" dirty="0">
                <a:solidFill>
                  <a:srgbClr val="000000"/>
                </a:solidFill>
                <a:latin typeface="Times New Roman" panose="02020603050405020304" pitchFamily="18" charset="0"/>
                <a:ea typeface="Times New Roman" panose="02020603050405020304" pitchFamily="18" charset="0"/>
              </a:rPr>
              <a:t>, Alicante, Spain</a:t>
            </a:r>
            <a:endParaRPr lang="es-ES" i="1" dirty="0"/>
          </a:p>
        </p:txBody>
      </p:sp>
      <p:pic>
        <p:nvPicPr>
          <p:cNvPr id="6" name="Imagen 5">
            <a:extLst>
              <a:ext uri="{FF2B5EF4-FFF2-40B4-BE49-F238E27FC236}">
                <a16:creationId xmlns:a16="http://schemas.microsoft.com/office/drawing/2014/main" id="{EA58BB33-5E62-ED48-A888-14B5A2170B42}"/>
              </a:ext>
            </a:extLst>
          </p:cNvPr>
          <p:cNvPicPr>
            <a:picLocks noChangeAspect="1"/>
          </p:cNvPicPr>
          <p:nvPr/>
        </p:nvPicPr>
        <p:blipFill>
          <a:blip r:embed="rId3"/>
          <a:stretch>
            <a:fillRect/>
          </a:stretch>
        </p:blipFill>
        <p:spPr>
          <a:xfrm>
            <a:off x="177800" y="132048"/>
            <a:ext cx="7543800" cy="762000"/>
          </a:xfrm>
          <a:prstGeom prst="rect">
            <a:avLst/>
          </a:prstGeom>
        </p:spPr>
      </p:pic>
      <p:pic>
        <p:nvPicPr>
          <p:cNvPr id="7" name="Imagen 4">
            <a:extLst>
              <a:ext uri="{FF2B5EF4-FFF2-40B4-BE49-F238E27FC236}">
                <a16:creationId xmlns:a16="http://schemas.microsoft.com/office/drawing/2014/main" id="{49FD6A14-8CC5-6349-B446-9EACC649E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160" y="5689482"/>
            <a:ext cx="13541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784CA791-A3E8-7146-BBA9-660DB03D64B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575243" y="5669373"/>
            <a:ext cx="908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a:extLst>
              <a:ext uri="{FF2B5EF4-FFF2-40B4-BE49-F238E27FC236}">
                <a16:creationId xmlns:a16="http://schemas.microsoft.com/office/drawing/2014/main" id="{8BAFE500-C7FD-AA43-89F0-D44C4629EF51}"/>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883661" y="5646243"/>
            <a:ext cx="7207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a:extLst>
              <a:ext uri="{FF2B5EF4-FFF2-40B4-BE49-F238E27FC236}">
                <a16:creationId xmlns:a16="http://schemas.microsoft.com/office/drawing/2014/main" id="{6BC6D97E-9423-D44E-BC9D-738B9C17A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65722" y="5455326"/>
            <a:ext cx="2604009" cy="63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6910E3D3-CA15-FF47-8E09-A218A2B15EC3}"/>
              </a:ext>
            </a:extLst>
          </p:cNvPr>
          <p:cNvSpPr txBox="1"/>
          <p:nvPr/>
        </p:nvSpPr>
        <p:spPr>
          <a:xfrm>
            <a:off x="6350000" y="6219707"/>
            <a:ext cx="5383132" cy="369332"/>
          </a:xfrm>
          <a:prstGeom prst="rect">
            <a:avLst/>
          </a:prstGeom>
          <a:noFill/>
        </p:spPr>
        <p:txBody>
          <a:bodyPr wrap="square" rtlCol="0">
            <a:spAutoFit/>
          </a:bodyPr>
          <a:lstStyle/>
          <a:p>
            <a:r>
              <a:rPr lang="es-ES" i="1" dirty="0" err="1">
                <a:solidFill>
                  <a:srgbClr val="FF0000"/>
                </a:solidFill>
              </a:rPr>
              <a:t>Corresponding</a:t>
            </a:r>
            <a:r>
              <a:rPr lang="es-ES" i="1" dirty="0">
                <a:solidFill>
                  <a:srgbClr val="FF0000"/>
                </a:solidFill>
              </a:rPr>
              <a:t> </a:t>
            </a:r>
            <a:r>
              <a:rPr lang="es-ES" i="1" dirty="0" err="1">
                <a:solidFill>
                  <a:srgbClr val="FF0000"/>
                </a:solidFill>
              </a:rPr>
              <a:t>author</a:t>
            </a:r>
            <a:r>
              <a:rPr lang="es-ES" i="1" dirty="0">
                <a:solidFill>
                  <a:srgbClr val="FF0000"/>
                </a:solidFill>
              </a:rPr>
              <a:t>: </a:t>
            </a:r>
            <a:r>
              <a:rPr lang="es-ES" i="1" dirty="0" err="1">
                <a:solidFill>
                  <a:srgbClr val="FF0000"/>
                </a:solidFill>
                <a:hlinkClick r:id="rId8">
                  <a:extLst>
                    <a:ext uri="{A12FA001-AC4F-418D-AE19-62706E023703}">
                      <ahyp:hlinkClr xmlns:ahyp="http://schemas.microsoft.com/office/drawing/2018/hyperlinkcolor" xmlns="" val="tx"/>
                    </a:ext>
                  </a:extLst>
                </a:hlinkClick>
              </a:rPr>
              <a:t>ja.perez@goumh</a:t>
            </a:r>
            <a:r>
              <a:rPr lang="es-ES" i="1" dirty="0" err="1">
                <a:solidFill>
                  <a:srgbClr val="FF0000"/>
                </a:solidFill>
              </a:rPr>
              <a:t>.umh.es</a:t>
            </a:r>
            <a:endParaRPr lang="es-ES" i="1" dirty="0">
              <a:solidFill>
                <a:srgbClr val="FF0000"/>
              </a:solidFill>
            </a:endParaRPr>
          </a:p>
        </p:txBody>
      </p:sp>
    </p:spTree>
    <p:extLst>
      <p:ext uri="{BB962C8B-B14F-4D97-AF65-F5344CB8AC3E}">
        <p14:creationId xmlns:p14="http://schemas.microsoft.com/office/powerpoint/2010/main" val="2489855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DE3B0-E2CE-3F42-A97B-D80CD056156B}"/>
              </a:ext>
            </a:extLst>
          </p:cNvPr>
          <p:cNvSpPr>
            <a:spLocks noGrp="1"/>
          </p:cNvSpPr>
          <p:nvPr>
            <p:ph type="title"/>
          </p:nvPr>
        </p:nvSpPr>
        <p:spPr/>
        <p:txBody>
          <a:bodyPr/>
          <a:lstStyle/>
          <a:p>
            <a:r>
              <a:rPr lang="es-ES" dirty="0" err="1"/>
              <a:t>conclusions</a:t>
            </a:r>
            <a:endParaRPr lang="es-ES" dirty="0"/>
          </a:p>
        </p:txBody>
      </p:sp>
      <p:sp>
        <p:nvSpPr>
          <p:cNvPr id="3" name="Marcador de contenido 2">
            <a:extLst>
              <a:ext uri="{FF2B5EF4-FFF2-40B4-BE49-F238E27FC236}">
                <a16:creationId xmlns:a16="http://schemas.microsoft.com/office/drawing/2014/main" id="{FB01A84B-51C0-6748-BA8D-6AC3FF726A1F}"/>
              </a:ext>
            </a:extLst>
          </p:cNvPr>
          <p:cNvSpPr>
            <a:spLocks noGrp="1"/>
          </p:cNvSpPr>
          <p:nvPr>
            <p:ph idx="1"/>
          </p:nvPr>
        </p:nvSpPr>
        <p:spPr>
          <a:xfrm>
            <a:off x="830757" y="2451786"/>
            <a:ext cx="10058400" cy="3244164"/>
          </a:xfrm>
        </p:spPr>
        <p:txBody>
          <a:bodyPr>
            <a:noAutofit/>
          </a:bodyPr>
          <a:lstStyle/>
          <a:p>
            <a:pPr marL="0" indent="0" algn="just">
              <a:lnSpc>
                <a:spcPct val="150000"/>
              </a:lnSpc>
              <a:buNone/>
            </a:pPr>
            <a:r>
              <a:rPr lang="en-US" sz="1800" dirty="0"/>
              <a:t>This work opens a very interesting door to further studies in which chia seeds (as whole chia seed and as its coproduct obtained after mucilage extraction) can be applied in conventional formulations and broadening the knowledge of the interesting technological advantages, that chia could bring to this type of meat products to make them healthier and more attractive to the consumer. The </a:t>
            </a:r>
            <a:r>
              <a:rPr lang="en-US" sz="1800" dirty="0" smtClean="0"/>
              <a:t>results </a:t>
            </a:r>
            <a:r>
              <a:rPr lang="en-US" sz="1800" dirty="0"/>
              <a:t>suggest that whole chia seed (WCS) </a:t>
            </a:r>
            <a:r>
              <a:rPr lang="en-US" sz="1800" dirty="0" smtClean="0"/>
              <a:t>at any of the </a:t>
            </a:r>
            <a:r>
              <a:rPr lang="en-US" sz="1800" dirty="0"/>
              <a:t>concentrations (1.5, 3.0 and 4.5</a:t>
            </a:r>
            <a:r>
              <a:rPr lang="en-US" sz="1800" dirty="0" smtClean="0"/>
              <a:t>%) under study, </a:t>
            </a:r>
            <a:r>
              <a:rPr lang="en-US" sz="1800" dirty="0"/>
              <a:t>is a very good option for dry-cured sausages elaboration </a:t>
            </a:r>
            <a:r>
              <a:rPr lang="en-US" sz="1800" dirty="0" smtClean="0"/>
              <a:t>process</a:t>
            </a:r>
            <a:r>
              <a:rPr lang="en-GB" sz="1800" dirty="0" smtClean="0"/>
              <a:t>.</a:t>
            </a:r>
            <a:endParaRPr lang="es-ES" sz="1800" b="1" dirty="0" smtClean="0"/>
          </a:p>
          <a:p>
            <a:pPr algn="just">
              <a:lnSpc>
                <a:spcPct val="150000"/>
              </a:lnSpc>
              <a:buFont typeface="Wingdings" pitchFamily="2" charset="2"/>
              <a:buChar char="ü"/>
            </a:pPr>
            <a:endParaRPr lang="es-ES" sz="1800" dirty="0"/>
          </a:p>
        </p:txBody>
      </p:sp>
    </p:spTree>
    <p:extLst>
      <p:ext uri="{BB962C8B-B14F-4D97-AF65-F5344CB8AC3E}">
        <p14:creationId xmlns:p14="http://schemas.microsoft.com/office/powerpoint/2010/main" val="12409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4A095-4219-6840-8BF4-F261AF668E1E}"/>
              </a:ext>
            </a:extLst>
          </p:cNvPr>
          <p:cNvSpPr>
            <a:spLocks noGrp="1"/>
          </p:cNvSpPr>
          <p:nvPr>
            <p:ph type="title"/>
          </p:nvPr>
        </p:nvSpPr>
        <p:spPr/>
        <p:txBody>
          <a:bodyPr/>
          <a:lstStyle/>
          <a:p>
            <a:r>
              <a:rPr lang="es-ES" dirty="0" err="1"/>
              <a:t>Funding</a:t>
            </a:r>
            <a:r>
              <a:rPr lang="es-ES" dirty="0"/>
              <a:t> and </a:t>
            </a:r>
            <a:r>
              <a:rPr lang="es-ES" dirty="0" err="1"/>
              <a:t>acknowledgments</a:t>
            </a:r>
            <a:endParaRPr lang="es-ES" dirty="0"/>
          </a:p>
        </p:txBody>
      </p:sp>
      <p:sp>
        <p:nvSpPr>
          <p:cNvPr id="3" name="Marcador de contenido 2">
            <a:extLst>
              <a:ext uri="{FF2B5EF4-FFF2-40B4-BE49-F238E27FC236}">
                <a16:creationId xmlns:a16="http://schemas.microsoft.com/office/drawing/2014/main" id="{B7CF1F0E-7B5C-F44C-A3C9-5161E12CD60D}"/>
              </a:ext>
            </a:extLst>
          </p:cNvPr>
          <p:cNvSpPr>
            <a:spLocks noGrp="1"/>
          </p:cNvSpPr>
          <p:nvPr>
            <p:ph idx="1"/>
          </p:nvPr>
        </p:nvSpPr>
        <p:spPr>
          <a:xfrm>
            <a:off x="879348" y="1981708"/>
            <a:ext cx="10058400" cy="4050792"/>
          </a:xfrm>
        </p:spPr>
        <p:txBody>
          <a:bodyPr/>
          <a:lstStyle/>
          <a:p>
            <a:pPr marL="0" indent="0">
              <a:buNone/>
            </a:pPr>
            <a:r>
              <a:rPr lang="en-US" dirty="0"/>
              <a:t>This work was supported by FEDER/Ministry of Science and Innovation (MCI-Spain), State Research Agency (AEI) project number “AGL2016-75687-C2-2-R (MCI/AEI/FEDER/UE)”</a:t>
            </a:r>
          </a:p>
          <a:p>
            <a:pPr marL="0" indent="0">
              <a:buNone/>
            </a:pPr>
            <a:r>
              <a:rPr lang="en-US" dirty="0"/>
              <a:t>IPOA researchers are members of the </a:t>
            </a:r>
            <a:r>
              <a:rPr lang="en-US" dirty="0" err="1"/>
              <a:t>HealthyMeat</a:t>
            </a:r>
            <a:r>
              <a:rPr lang="en-US" dirty="0"/>
              <a:t> network, funded by CYTED (ref. 119RT0568).</a:t>
            </a:r>
            <a:endParaRPr lang="es-ES" dirty="0"/>
          </a:p>
          <a:p>
            <a:endParaRPr lang="es-ES" dirty="0"/>
          </a:p>
        </p:txBody>
      </p:sp>
      <p:pic>
        <p:nvPicPr>
          <p:cNvPr id="4" name="Imagen 3">
            <a:extLst>
              <a:ext uri="{FF2B5EF4-FFF2-40B4-BE49-F238E27FC236}">
                <a16:creationId xmlns:a16="http://schemas.microsoft.com/office/drawing/2014/main" id="{8D60A54A-36E4-E243-8754-2BF588F3F687}"/>
              </a:ext>
            </a:extLst>
          </p:cNvPr>
          <p:cNvPicPr>
            <a:picLocks noChangeAspect="1"/>
          </p:cNvPicPr>
          <p:nvPr/>
        </p:nvPicPr>
        <p:blipFill>
          <a:blip r:embed="rId2"/>
          <a:stretch>
            <a:fillRect/>
          </a:stretch>
        </p:blipFill>
        <p:spPr>
          <a:xfrm>
            <a:off x="1069848" y="3765804"/>
            <a:ext cx="7620000" cy="965200"/>
          </a:xfrm>
          <a:prstGeom prst="rect">
            <a:avLst/>
          </a:prstGeom>
        </p:spPr>
      </p:pic>
      <p:pic>
        <p:nvPicPr>
          <p:cNvPr id="5" name="Imagen 4">
            <a:extLst>
              <a:ext uri="{FF2B5EF4-FFF2-40B4-BE49-F238E27FC236}">
                <a16:creationId xmlns:a16="http://schemas.microsoft.com/office/drawing/2014/main" id="{418E5BB3-75A1-3948-A1EC-661681150C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6827" y="3759708"/>
            <a:ext cx="2184622" cy="85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7F86A220-8AD8-F741-B725-CE3C7BCEC3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9098" y="5264940"/>
            <a:ext cx="1146302" cy="91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30AD767A-8184-5741-8738-8C4742EB28D4}"/>
              </a:ext>
            </a:extLst>
          </p:cNvPr>
          <p:cNvPicPr>
            <a:picLocks noChangeAspect="1"/>
          </p:cNvPicPr>
          <p:nvPr/>
        </p:nvPicPr>
        <p:blipFill>
          <a:blip r:embed="rId5"/>
          <a:stretch>
            <a:fillRect/>
          </a:stretch>
        </p:blipFill>
        <p:spPr>
          <a:xfrm>
            <a:off x="879348" y="5241163"/>
            <a:ext cx="5042392" cy="961390"/>
          </a:xfrm>
          <a:prstGeom prst="rect">
            <a:avLst/>
          </a:prstGeom>
        </p:spPr>
      </p:pic>
    </p:spTree>
    <p:extLst>
      <p:ext uri="{BB962C8B-B14F-4D97-AF65-F5344CB8AC3E}">
        <p14:creationId xmlns:p14="http://schemas.microsoft.com/office/powerpoint/2010/main" val="38665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a:t>INTRODUCTION</a:t>
            </a:r>
          </a:p>
        </p:txBody>
      </p:sp>
      <p:sp>
        <p:nvSpPr>
          <p:cNvPr id="7" name="Rectángulo 6">
            <a:extLst>
              <a:ext uri="{FF2B5EF4-FFF2-40B4-BE49-F238E27FC236}">
                <a16:creationId xmlns:a16="http://schemas.microsoft.com/office/drawing/2014/main" id="{CF790B95-05B5-FB46-920F-A08B1511CA63}"/>
              </a:ext>
            </a:extLst>
          </p:cNvPr>
          <p:cNvSpPr/>
          <p:nvPr/>
        </p:nvSpPr>
        <p:spPr>
          <a:xfrm>
            <a:off x="656278" y="5349229"/>
            <a:ext cx="8006615" cy="707886"/>
          </a:xfrm>
          <a:prstGeom prst="rect">
            <a:avLst/>
          </a:prstGeom>
          <a:noFill/>
        </p:spPr>
        <p:txBody>
          <a:bodyPr wrap="none" lIns="91440" tIns="45720" rIns="91440" bIns="45720">
            <a:spAutoFit/>
          </a:bodyPr>
          <a:lstStyle/>
          <a:p>
            <a:pPr algn="ctr"/>
            <a:r>
              <a:rPr lang="es-E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HEALTHIER MEAT PRODUCTS</a:t>
            </a:r>
          </a:p>
        </p:txBody>
      </p:sp>
      <p:pic>
        <p:nvPicPr>
          <p:cNvPr id="3" name="Imagen 2">
            <a:extLst>
              <a:ext uri="{FF2B5EF4-FFF2-40B4-BE49-F238E27FC236}">
                <a16:creationId xmlns:a16="http://schemas.microsoft.com/office/drawing/2014/main" id="{D9698AF9-FA5E-A340-BBB8-BBB9FB7D7F21}"/>
              </a:ext>
            </a:extLst>
          </p:cNvPr>
          <p:cNvPicPr>
            <a:picLocks noChangeAspect="1"/>
          </p:cNvPicPr>
          <p:nvPr/>
        </p:nvPicPr>
        <p:blipFill>
          <a:blip r:embed="rId2"/>
          <a:stretch>
            <a:fillRect/>
          </a:stretch>
        </p:blipFill>
        <p:spPr>
          <a:xfrm>
            <a:off x="509752" y="1725673"/>
            <a:ext cx="5449355" cy="3269613"/>
          </a:xfrm>
          <a:prstGeom prst="rect">
            <a:avLst/>
          </a:prstGeom>
        </p:spPr>
      </p:pic>
      <p:graphicFrame>
        <p:nvGraphicFramePr>
          <p:cNvPr id="6" name="Diagrama 5">
            <a:extLst>
              <a:ext uri="{FF2B5EF4-FFF2-40B4-BE49-F238E27FC236}">
                <a16:creationId xmlns:a16="http://schemas.microsoft.com/office/drawing/2014/main" id="{EEDC203F-6795-6247-87BB-C9C2D03D85BA}"/>
              </a:ext>
            </a:extLst>
          </p:cNvPr>
          <p:cNvGraphicFramePr/>
          <p:nvPr>
            <p:extLst>
              <p:ext uri="{D42A27DB-BD31-4B8C-83A1-F6EECF244321}">
                <p14:modId xmlns:p14="http://schemas.microsoft.com/office/powerpoint/2010/main" val="3338419130"/>
              </p:ext>
            </p:extLst>
          </p:nvPr>
        </p:nvGraphicFramePr>
        <p:xfrm>
          <a:off x="4659586" y="2845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575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a:t>INTRODUCTION</a:t>
            </a:r>
          </a:p>
        </p:txBody>
      </p:sp>
      <p:sp>
        <p:nvSpPr>
          <p:cNvPr id="7" name="Rectángulo 6">
            <a:extLst>
              <a:ext uri="{FF2B5EF4-FFF2-40B4-BE49-F238E27FC236}">
                <a16:creationId xmlns:a16="http://schemas.microsoft.com/office/drawing/2014/main" id="{CF790B95-05B5-FB46-920F-A08B1511CA63}"/>
              </a:ext>
            </a:extLst>
          </p:cNvPr>
          <p:cNvSpPr/>
          <p:nvPr/>
        </p:nvSpPr>
        <p:spPr>
          <a:xfrm>
            <a:off x="1701681" y="1220724"/>
            <a:ext cx="8261621" cy="1323439"/>
          </a:xfrm>
          <a:prstGeom prst="rect">
            <a:avLst/>
          </a:prstGeom>
          <a:noFill/>
        </p:spPr>
        <p:txBody>
          <a:bodyPr wrap="none" lIns="91440" tIns="45720" rIns="91440" bIns="45720">
            <a:spAutoFit/>
          </a:bodyPr>
          <a:lstStyle/>
          <a:p>
            <a:pPr algn="ctr"/>
            <a:r>
              <a:rPr lang="es-E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INCREASING SUSTAINABILITY </a:t>
            </a:r>
          </a:p>
          <a:p>
            <a:pPr algn="ctr"/>
            <a:r>
              <a:rPr lang="es-E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 THE ME</a:t>
            </a:r>
            <a:r>
              <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INDUSTRY</a:t>
            </a:r>
            <a:endParaRPr lang="es-E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5" name="Diagrama 4">
            <a:extLst>
              <a:ext uri="{FF2B5EF4-FFF2-40B4-BE49-F238E27FC236}">
                <a16:creationId xmlns:a16="http://schemas.microsoft.com/office/drawing/2014/main" id="{AF61B81F-7BCB-8A44-B947-33E078893A7C}"/>
              </a:ext>
            </a:extLst>
          </p:cNvPr>
          <p:cNvGraphicFramePr/>
          <p:nvPr>
            <p:extLst>
              <p:ext uri="{D42A27DB-BD31-4B8C-83A1-F6EECF244321}">
                <p14:modId xmlns:p14="http://schemas.microsoft.com/office/powerpoint/2010/main" val="4157192560"/>
              </p:ext>
            </p:extLst>
          </p:nvPr>
        </p:nvGraphicFramePr>
        <p:xfrm>
          <a:off x="1835302" y="175107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40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p:txBody>
          <a:bodyPr/>
          <a:lstStyle/>
          <a:p>
            <a:r>
              <a:rPr lang="es-ES" dirty="0"/>
              <a:t>INTRODUCTION</a:t>
            </a:r>
          </a:p>
        </p:txBody>
      </p:sp>
      <p:pic>
        <p:nvPicPr>
          <p:cNvPr id="4" name="Imagen 3">
            <a:extLst>
              <a:ext uri="{FF2B5EF4-FFF2-40B4-BE49-F238E27FC236}">
                <a16:creationId xmlns:a16="http://schemas.microsoft.com/office/drawing/2014/main" id="{03D17305-4DD0-3247-8FB9-F2C46CF5FFBF}"/>
              </a:ext>
            </a:extLst>
          </p:cNvPr>
          <p:cNvPicPr>
            <a:picLocks noChangeAspect="1"/>
          </p:cNvPicPr>
          <p:nvPr/>
        </p:nvPicPr>
        <p:blipFill>
          <a:blip r:embed="rId2"/>
          <a:stretch>
            <a:fillRect/>
          </a:stretch>
        </p:blipFill>
        <p:spPr>
          <a:xfrm>
            <a:off x="812800" y="2532380"/>
            <a:ext cx="4079240" cy="3018638"/>
          </a:xfrm>
          <a:prstGeom prst="rect">
            <a:avLst/>
          </a:prstGeom>
        </p:spPr>
      </p:pic>
      <p:pic>
        <p:nvPicPr>
          <p:cNvPr id="8" name="Imagen 7">
            <a:extLst>
              <a:ext uri="{FF2B5EF4-FFF2-40B4-BE49-F238E27FC236}">
                <a16:creationId xmlns:a16="http://schemas.microsoft.com/office/drawing/2014/main" id="{9EDBD88D-0C5B-CF41-993F-9C48C6B54331}"/>
              </a:ext>
            </a:extLst>
          </p:cNvPr>
          <p:cNvPicPr>
            <a:picLocks noChangeAspect="1"/>
          </p:cNvPicPr>
          <p:nvPr/>
        </p:nvPicPr>
        <p:blipFill>
          <a:blip r:embed="rId3"/>
          <a:stretch>
            <a:fillRect/>
          </a:stretch>
        </p:blipFill>
        <p:spPr>
          <a:xfrm>
            <a:off x="5896187" y="1641974"/>
            <a:ext cx="2133985" cy="1422187"/>
          </a:xfrm>
          <a:prstGeom prst="rect">
            <a:avLst/>
          </a:prstGeom>
        </p:spPr>
      </p:pic>
      <p:pic>
        <p:nvPicPr>
          <p:cNvPr id="9" name="Imagen 8">
            <a:extLst>
              <a:ext uri="{FF2B5EF4-FFF2-40B4-BE49-F238E27FC236}">
                <a16:creationId xmlns:a16="http://schemas.microsoft.com/office/drawing/2014/main" id="{B5A09555-02D2-BE48-9F9B-5D1372DCB9B8}"/>
              </a:ext>
            </a:extLst>
          </p:cNvPr>
          <p:cNvPicPr>
            <a:picLocks noChangeAspect="1"/>
          </p:cNvPicPr>
          <p:nvPr/>
        </p:nvPicPr>
        <p:blipFill>
          <a:blip r:embed="rId4"/>
          <a:stretch>
            <a:fillRect/>
          </a:stretch>
        </p:blipFill>
        <p:spPr>
          <a:xfrm>
            <a:off x="5817117" y="4831407"/>
            <a:ext cx="2107239" cy="1580429"/>
          </a:xfrm>
          <a:prstGeom prst="rect">
            <a:avLst/>
          </a:prstGeom>
        </p:spPr>
      </p:pic>
      <p:sp>
        <p:nvSpPr>
          <p:cNvPr id="5" name="Flecha derecha 4">
            <a:extLst>
              <a:ext uri="{FF2B5EF4-FFF2-40B4-BE49-F238E27FC236}">
                <a16:creationId xmlns:a16="http://schemas.microsoft.com/office/drawing/2014/main" id="{7DD4ECDD-41F2-FF46-AE96-77676BA66620}"/>
              </a:ext>
            </a:extLst>
          </p:cNvPr>
          <p:cNvSpPr/>
          <p:nvPr/>
        </p:nvSpPr>
        <p:spPr>
          <a:xfrm rot="20207694">
            <a:off x="4389552" y="2269600"/>
            <a:ext cx="1046538" cy="397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derecha 9">
            <a:extLst>
              <a:ext uri="{FF2B5EF4-FFF2-40B4-BE49-F238E27FC236}">
                <a16:creationId xmlns:a16="http://schemas.microsoft.com/office/drawing/2014/main" id="{CE0197C2-EDF0-B64C-972A-4A5861BBFD72}"/>
              </a:ext>
            </a:extLst>
          </p:cNvPr>
          <p:cNvSpPr/>
          <p:nvPr/>
        </p:nvSpPr>
        <p:spPr>
          <a:xfrm rot="1201525">
            <a:off x="4311210" y="5176985"/>
            <a:ext cx="1046538" cy="397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derecha 10">
            <a:extLst>
              <a:ext uri="{FF2B5EF4-FFF2-40B4-BE49-F238E27FC236}">
                <a16:creationId xmlns:a16="http://schemas.microsoft.com/office/drawing/2014/main" id="{FE06C87A-13D6-E043-884E-D02886F3CB9F}"/>
              </a:ext>
            </a:extLst>
          </p:cNvPr>
          <p:cNvSpPr/>
          <p:nvPr/>
        </p:nvSpPr>
        <p:spPr>
          <a:xfrm>
            <a:off x="8232525" y="1880631"/>
            <a:ext cx="1046538" cy="865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249A72FC-F114-0342-801F-C5E0E30EA26D}"/>
              </a:ext>
            </a:extLst>
          </p:cNvPr>
          <p:cNvSpPr txBox="1"/>
          <p:nvPr/>
        </p:nvSpPr>
        <p:spPr>
          <a:xfrm>
            <a:off x="9458234" y="919972"/>
            <a:ext cx="2293419" cy="461665"/>
          </a:xfrm>
          <a:prstGeom prst="rect">
            <a:avLst/>
          </a:prstGeom>
          <a:noFill/>
        </p:spPr>
        <p:txBody>
          <a:bodyPr wrap="square" rtlCol="0">
            <a:spAutoFit/>
          </a:bodyPr>
          <a:lstStyle/>
          <a:p>
            <a:r>
              <a:rPr lang="es-ES" sz="2400" b="1" dirty="0"/>
              <a:t>COPRODUCT</a:t>
            </a:r>
          </a:p>
        </p:txBody>
      </p:sp>
      <p:sp>
        <p:nvSpPr>
          <p:cNvPr id="13" name="Flecha derecha 12">
            <a:extLst>
              <a:ext uri="{FF2B5EF4-FFF2-40B4-BE49-F238E27FC236}">
                <a16:creationId xmlns:a16="http://schemas.microsoft.com/office/drawing/2014/main" id="{9C120C78-5AC8-FD47-8EC4-FDDA1A10A812}"/>
              </a:ext>
            </a:extLst>
          </p:cNvPr>
          <p:cNvSpPr/>
          <p:nvPr/>
        </p:nvSpPr>
        <p:spPr>
          <a:xfrm>
            <a:off x="8168026" y="5118469"/>
            <a:ext cx="1046538" cy="865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84C05110-00CA-7A45-8FDE-6612DFE10923}"/>
              </a:ext>
            </a:extLst>
          </p:cNvPr>
          <p:cNvSpPr txBox="1"/>
          <p:nvPr/>
        </p:nvSpPr>
        <p:spPr>
          <a:xfrm>
            <a:off x="5817117" y="1203570"/>
            <a:ext cx="2292124" cy="369332"/>
          </a:xfrm>
          <a:prstGeom prst="rect">
            <a:avLst/>
          </a:prstGeom>
          <a:noFill/>
        </p:spPr>
        <p:txBody>
          <a:bodyPr wrap="square" rtlCol="0">
            <a:spAutoFit/>
          </a:bodyPr>
          <a:lstStyle/>
          <a:p>
            <a:r>
              <a:rPr lang="es-ES" b="1" dirty="0">
                <a:solidFill>
                  <a:srgbClr val="FF0000"/>
                </a:solidFill>
              </a:rPr>
              <a:t>OIL EXTRACTION</a:t>
            </a:r>
          </a:p>
        </p:txBody>
      </p:sp>
      <p:sp>
        <p:nvSpPr>
          <p:cNvPr id="15" name="CuadroTexto 14">
            <a:extLst>
              <a:ext uri="{FF2B5EF4-FFF2-40B4-BE49-F238E27FC236}">
                <a16:creationId xmlns:a16="http://schemas.microsoft.com/office/drawing/2014/main" id="{94A5EFB0-45ED-F147-AC2B-91586C632F2B}"/>
              </a:ext>
            </a:extLst>
          </p:cNvPr>
          <p:cNvSpPr txBox="1"/>
          <p:nvPr/>
        </p:nvSpPr>
        <p:spPr>
          <a:xfrm>
            <a:off x="5720542" y="4241461"/>
            <a:ext cx="2292124" cy="646331"/>
          </a:xfrm>
          <a:prstGeom prst="rect">
            <a:avLst/>
          </a:prstGeom>
          <a:noFill/>
        </p:spPr>
        <p:txBody>
          <a:bodyPr wrap="square" rtlCol="0">
            <a:spAutoFit/>
          </a:bodyPr>
          <a:lstStyle/>
          <a:p>
            <a:pPr algn="ctr"/>
            <a:r>
              <a:rPr lang="es-ES" b="1" dirty="0">
                <a:solidFill>
                  <a:srgbClr val="FF0000"/>
                </a:solidFill>
              </a:rPr>
              <a:t>MUCILAGE EXTRACTION</a:t>
            </a:r>
          </a:p>
        </p:txBody>
      </p:sp>
      <p:sp>
        <p:nvSpPr>
          <p:cNvPr id="16" name="CuadroTexto 15">
            <a:extLst>
              <a:ext uri="{FF2B5EF4-FFF2-40B4-BE49-F238E27FC236}">
                <a16:creationId xmlns:a16="http://schemas.microsoft.com/office/drawing/2014/main" id="{2E753F92-4416-734B-ADF3-6AB67835A742}"/>
              </a:ext>
            </a:extLst>
          </p:cNvPr>
          <p:cNvSpPr txBox="1"/>
          <p:nvPr/>
        </p:nvSpPr>
        <p:spPr>
          <a:xfrm>
            <a:off x="9628636" y="2025070"/>
            <a:ext cx="2123017" cy="369332"/>
          </a:xfrm>
          <a:prstGeom prst="rect">
            <a:avLst/>
          </a:prstGeom>
          <a:noFill/>
          <a:ln>
            <a:solidFill>
              <a:schemeClr val="accent1"/>
            </a:solidFill>
          </a:ln>
        </p:spPr>
        <p:txBody>
          <a:bodyPr wrap="none" rtlCol="0">
            <a:spAutoFit/>
          </a:bodyPr>
          <a:lstStyle/>
          <a:p>
            <a:r>
              <a:rPr lang="es-ES" dirty="0"/>
              <a:t>DEFATTED FLOUR</a:t>
            </a:r>
          </a:p>
        </p:txBody>
      </p:sp>
      <p:sp>
        <p:nvSpPr>
          <p:cNvPr id="17" name="CuadroTexto 16">
            <a:extLst>
              <a:ext uri="{FF2B5EF4-FFF2-40B4-BE49-F238E27FC236}">
                <a16:creationId xmlns:a16="http://schemas.microsoft.com/office/drawing/2014/main" id="{4B2EE7AB-83E1-DA4D-A0C0-1BF044A9AC91}"/>
              </a:ext>
            </a:extLst>
          </p:cNvPr>
          <p:cNvSpPr txBox="1"/>
          <p:nvPr/>
        </p:nvSpPr>
        <p:spPr>
          <a:xfrm>
            <a:off x="9458234" y="5366350"/>
            <a:ext cx="2562689" cy="646331"/>
          </a:xfrm>
          <a:prstGeom prst="rect">
            <a:avLst/>
          </a:prstGeom>
          <a:noFill/>
          <a:ln>
            <a:solidFill>
              <a:schemeClr val="accent1"/>
            </a:solidFill>
          </a:ln>
        </p:spPr>
        <p:txBody>
          <a:bodyPr wrap="none" rtlCol="0">
            <a:spAutoFit/>
          </a:bodyPr>
          <a:lstStyle/>
          <a:p>
            <a:pPr algn="ctr"/>
            <a:r>
              <a:rPr lang="es-ES" dirty="0"/>
              <a:t>CHIA SEED WITHOUT </a:t>
            </a:r>
          </a:p>
          <a:p>
            <a:pPr algn="ctr"/>
            <a:r>
              <a:rPr lang="es-ES" dirty="0"/>
              <a:t>MUCILAGE</a:t>
            </a:r>
          </a:p>
        </p:txBody>
      </p:sp>
    </p:spTree>
    <p:extLst>
      <p:ext uri="{BB962C8B-B14F-4D97-AF65-F5344CB8AC3E}">
        <p14:creationId xmlns:p14="http://schemas.microsoft.com/office/powerpoint/2010/main" val="276555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19E37-750A-694B-A887-0CF66EE4F0C8}"/>
              </a:ext>
            </a:extLst>
          </p:cNvPr>
          <p:cNvSpPr>
            <a:spLocks noGrp="1"/>
          </p:cNvSpPr>
          <p:nvPr>
            <p:ph type="title"/>
          </p:nvPr>
        </p:nvSpPr>
        <p:spPr>
          <a:xfrm>
            <a:off x="509752" y="0"/>
            <a:ext cx="10058400" cy="1609344"/>
          </a:xfrm>
        </p:spPr>
        <p:txBody>
          <a:bodyPr/>
          <a:lstStyle/>
          <a:p>
            <a:r>
              <a:rPr lang="es-ES" dirty="0" err="1"/>
              <a:t>Materials</a:t>
            </a:r>
            <a:r>
              <a:rPr lang="es-ES" dirty="0"/>
              <a:t> and </a:t>
            </a:r>
            <a:r>
              <a:rPr lang="es-ES" dirty="0" err="1"/>
              <a:t>methods</a:t>
            </a:r>
            <a:endParaRPr lang="es-ES" dirty="0"/>
          </a:p>
        </p:txBody>
      </p:sp>
      <p:graphicFrame>
        <p:nvGraphicFramePr>
          <p:cNvPr id="15" name="Diagrama 14">
            <a:extLst>
              <a:ext uri="{FF2B5EF4-FFF2-40B4-BE49-F238E27FC236}">
                <a16:creationId xmlns:a16="http://schemas.microsoft.com/office/drawing/2014/main" id="{E740CD02-D2EB-3A43-97D6-695879AABA76}"/>
              </a:ext>
            </a:extLst>
          </p:cNvPr>
          <p:cNvGraphicFramePr/>
          <p:nvPr>
            <p:extLst>
              <p:ext uri="{D42A27DB-BD31-4B8C-83A1-F6EECF244321}">
                <p14:modId xmlns:p14="http://schemas.microsoft.com/office/powerpoint/2010/main" val="2566837872"/>
              </p:ext>
            </p:extLst>
          </p:nvPr>
        </p:nvGraphicFramePr>
        <p:xfrm>
          <a:off x="2032000" y="1417984"/>
          <a:ext cx="6714436" cy="377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uadroTexto 15">
            <a:extLst>
              <a:ext uri="{FF2B5EF4-FFF2-40B4-BE49-F238E27FC236}">
                <a16:creationId xmlns:a16="http://schemas.microsoft.com/office/drawing/2014/main" id="{26B1351E-E730-1340-B675-6BC3536762C5}"/>
              </a:ext>
            </a:extLst>
          </p:cNvPr>
          <p:cNvSpPr txBox="1"/>
          <p:nvPr/>
        </p:nvSpPr>
        <p:spPr>
          <a:xfrm>
            <a:off x="1563756" y="5685183"/>
            <a:ext cx="8335617" cy="369332"/>
          </a:xfrm>
          <a:prstGeom prst="rect">
            <a:avLst/>
          </a:prstGeom>
          <a:noFill/>
        </p:spPr>
        <p:txBody>
          <a:bodyPr wrap="square" rtlCol="0">
            <a:spAutoFit/>
          </a:bodyPr>
          <a:lstStyle/>
          <a:p>
            <a:r>
              <a:rPr lang="en-GB" dirty="0"/>
              <a:t>Dry-curing process: 15 ± 1 ◦C and 75 ± 2% relative humidity during 3 days</a:t>
            </a:r>
            <a:r>
              <a:rPr lang="es-ES" dirty="0"/>
              <a:t> </a:t>
            </a:r>
          </a:p>
        </p:txBody>
      </p:sp>
    </p:spTree>
    <p:extLst>
      <p:ext uri="{BB962C8B-B14F-4D97-AF65-F5344CB8AC3E}">
        <p14:creationId xmlns:p14="http://schemas.microsoft.com/office/powerpoint/2010/main" val="415125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4BD6C84-9911-794A-90C7-5C69833D2DCF}"/>
              </a:ext>
            </a:extLst>
          </p:cNvPr>
          <p:cNvSpPr>
            <a:spLocks noGrp="1"/>
          </p:cNvSpPr>
          <p:nvPr>
            <p:ph type="title"/>
          </p:nvPr>
        </p:nvSpPr>
        <p:spPr>
          <a:xfrm>
            <a:off x="117475" y="74631"/>
            <a:ext cx="10058400" cy="1609344"/>
          </a:xfrm>
        </p:spPr>
        <p:txBody>
          <a:bodyPr/>
          <a:lstStyle/>
          <a:p>
            <a:r>
              <a:rPr lang="es-ES" dirty="0"/>
              <a:t>MATERIALS AND METHODS</a:t>
            </a:r>
          </a:p>
        </p:txBody>
      </p:sp>
      <p:sp>
        <p:nvSpPr>
          <p:cNvPr id="9" name="Rectángulo 8">
            <a:extLst>
              <a:ext uri="{FF2B5EF4-FFF2-40B4-BE49-F238E27FC236}">
                <a16:creationId xmlns:a16="http://schemas.microsoft.com/office/drawing/2014/main" id="{724DC479-8A7D-E241-BD6A-C3B596C0A75A}"/>
              </a:ext>
            </a:extLst>
          </p:cNvPr>
          <p:cNvSpPr/>
          <p:nvPr/>
        </p:nvSpPr>
        <p:spPr>
          <a:xfrm>
            <a:off x="431353" y="1623019"/>
            <a:ext cx="3725123"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Moisture</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content</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sp>
        <p:nvSpPr>
          <p:cNvPr id="11" name="Rectángulo 10">
            <a:extLst>
              <a:ext uri="{FF2B5EF4-FFF2-40B4-BE49-F238E27FC236}">
                <a16:creationId xmlns:a16="http://schemas.microsoft.com/office/drawing/2014/main" id="{7DF082BC-356E-164A-85F9-C94324B9E162}"/>
              </a:ext>
            </a:extLst>
          </p:cNvPr>
          <p:cNvSpPr/>
          <p:nvPr/>
        </p:nvSpPr>
        <p:spPr>
          <a:xfrm>
            <a:off x="252980" y="5174710"/>
            <a:ext cx="4532779"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Residual </a:t>
            </a:r>
            <a:r>
              <a:rPr lang="es-ES" sz="3600" b="0" cap="none" spc="0" dirty="0" err="1">
                <a:ln w="0"/>
                <a:solidFill>
                  <a:schemeClr val="accent1"/>
                </a:solidFill>
                <a:effectLst>
                  <a:outerShdw blurRad="38100" dist="25400" dir="5400000" algn="ctr" rotWithShape="0">
                    <a:srgbClr val="6E747A">
                      <a:alpha val="43000"/>
                    </a:srgbClr>
                  </a:outerShdw>
                </a:effectLst>
              </a:rPr>
              <a:t>nitrite</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level</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sp>
        <p:nvSpPr>
          <p:cNvPr id="12" name="Rectángulo 11">
            <a:extLst>
              <a:ext uri="{FF2B5EF4-FFF2-40B4-BE49-F238E27FC236}">
                <a16:creationId xmlns:a16="http://schemas.microsoft.com/office/drawing/2014/main" id="{1C752E9E-3ADB-DB43-836C-2B950228DAE3}"/>
              </a:ext>
            </a:extLst>
          </p:cNvPr>
          <p:cNvSpPr/>
          <p:nvPr/>
        </p:nvSpPr>
        <p:spPr>
          <a:xfrm>
            <a:off x="1150854" y="3076265"/>
            <a:ext cx="800220"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pH</a:t>
            </a:r>
          </a:p>
        </p:txBody>
      </p:sp>
      <p:sp>
        <p:nvSpPr>
          <p:cNvPr id="13" name="Rectángulo 12">
            <a:extLst>
              <a:ext uri="{FF2B5EF4-FFF2-40B4-BE49-F238E27FC236}">
                <a16:creationId xmlns:a16="http://schemas.microsoft.com/office/drawing/2014/main" id="{A3112D2C-F80D-7845-862D-8C3371FE4806}"/>
              </a:ext>
            </a:extLst>
          </p:cNvPr>
          <p:cNvSpPr/>
          <p:nvPr/>
        </p:nvSpPr>
        <p:spPr>
          <a:xfrm>
            <a:off x="5618027" y="1554056"/>
            <a:ext cx="3096297"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Water</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activity</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sp>
        <p:nvSpPr>
          <p:cNvPr id="14" name="Rectángulo 13">
            <a:extLst>
              <a:ext uri="{FF2B5EF4-FFF2-40B4-BE49-F238E27FC236}">
                <a16:creationId xmlns:a16="http://schemas.microsoft.com/office/drawing/2014/main" id="{5AF105CC-88CE-B24C-A299-74991A14EE93}"/>
              </a:ext>
            </a:extLst>
          </p:cNvPr>
          <p:cNvSpPr/>
          <p:nvPr/>
        </p:nvSpPr>
        <p:spPr>
          <a:xfrm>
            <a:off x="8004490" y="3309925"/>
            <a:ext cx="3359382"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Lipid</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oxidation</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sp>
        <p:nvSpPr>
          <p:cNvPr id="15" name="Rectángulo 14">
            <a:extLst>
              <a:ext uri="{FF2B5EF4-FFF2-40B4-BE49-F238E27FC236}">
                <a16:creationId xmlns:a16="http://schemas.microsoft.com/office/drawing/2014/main" id="{7B3C79CD-3917-174A-948F-F1C19AA0AAE9}"/>
              </a:ext>
            </a:extLst>
          </p:cNvPr>
          <p:cNvSpPr/>
          <p:nvPr/>
        </p:nvSpPr>
        <p:spPr>
          <a:xfrm>
            <a:off x="6811421" y="4935875"/>
            <a:ext cx="3996351" cy="64633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 sz="3600" b="0" cap="none" spc="0" dirty="0" err="1">
                <a:ln w="0"/>
                <a:solidFill>
                  <a:schemeClr val="accent1"/>
                </a:solidFill>
                <a:effectLst>
                  <a:outerShdw blurRad="38100" dist="25400" dir="5400000" algn="ctr" rotWithShape="0">
                    <a:srgbClr val="6E747A">
                      <a:alpha val="43000"/>
                    </a:srgbClr>
                  </a:outerShdw>
                </a:effectLst>
              </a:rPr>
              <a:t>Colour</a:t>
            </a:r>
            <a:r>
              <a:rPr lang="es-ES" sz="3600" b="0" cap="none" spc="0" dirty="0">
                <a:ln w="0"/>
                <a:solidFill>
                  <a:schemeClr val="accent1"/>
                </a:solidFill>
                <a:effectLst>
                  <a:outerShdw blurRad="38100" dist="25400" dir="5400000" algn="ctr" rotWithShape="0">
                    <a:srgbClr val="6E747A">
                      <a:alpha val="43000"/>
                    </a:srgbClr>
                  </a:outerShdw>
                </a:effectLst>
              </a:rPr>
              <a:t> </a:t>
            </a:r>
            <a:r>
              <a:rPr lang="es-ES" sz="3600" b="0" cap="none" spc="0" dirty="0" err="1">
                <a:ln w="0"/>
                <a:solidFill>
                  <a:schemeClr val="accent1"/>
                </a:solidFill>
                <a:effectLst>
                  <a:outerShdw blurRad="38100" dist="25400" dir="5400000" algn="ctr" rotWithShape="0">
                    <a:srgbClr val="6E747A">
                      <a:alpha val="43000"/>
                    </a:srgbClr>
                  </a:outerShdw>
                </a:effectLst>
              </a:rPr>
              <a:t>properties</a:t>
            </a:r>
            <a:endParaRPr lang="es-ES" sz="3600" b="0" cap="none" spc="0" dirty="0">
              <a:ln w="0"/>
              <a:solidFill>
                <a:schemeClr val="accent1"/>
              </a:solidFill>
              <a:effectLst>
                <a:outerShdw blurRad="38100" dist="25400" dir="5400000" algn="ctr" rotWithShape="0">
                  <a:srgbClr val="6E747A">
                    <a:alpha val="43000"/>
                  </a:srgbClr>
                </a:outerShdw>
              </a:effectLst>
            </a:endParaRPr>
          </a:p>
        </p:txBody>
      </p:sp>
      <p:cxnSp>
        <p:nvCxnSpPr>
          <p:cNvPr id="17" name="Conector recto de flecha 16">
            <a:extLst>
              <a:ext uri="{FF2B5EF4-FFF2-40B4-BE49-F238E27FC236}">
                <a16:creationId xmlns:a16="http://schemas.microsoft.com/office/drawing/2014/main" id="{71390391-9E1A-AB45-A6A7-FE6F3A36396E}"/>
              </a:ext>
            </a:extLst>
          </p:cNvPr>
          <p:cNvCxnSpPr/>
          <p:nvPr/>
        </p:nvCxnSpPr>
        <p:spPr>
          <a:xfrm flipH="1">
            <a:off x="2176469" y="3399430"/>
            <a:ext cx="94297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83992D30-EBE0-5341-88F7-943636404055}"/>
              </a:ext>
            </a:extLst>
          </p:cNvPr>
          <p:cNvCxnSpPr>
            <a:cxnSpLocks/>
          </p:cNvCxnSpPr>
          <p:nvPr/>
        </p:nvCxnSpPr>
        <p:spPr>
          <a:xfrm flipH="1">
            <a:off x="2647956" y="4193947"/>
            <a:ext cx="813789" cy="6658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2AC88ECD-ADAF-BC4C-B29E-BC2981385828}"/>
              </a:ext>
            </a:extLst>
          </p:cNvPr>
          <p:cNvCxnSpPr>
            <a:cxnSpLocks/>
          </p:cNvCxnSpPr>
          <p:nvPr/>
        </p:nvCxnSpPr>
        <p:spPr>
          <a:xfrm flipH="1" flipV="1">
            <a:off x="2886075" y="2457450"/>
            <a:ext cx="704857" cy="4934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634992A8-703C-3D44-834E-255B3A6B1E0A}"/>
              </a:ext>
            </a:extLst>
          </p:cNvPr>
          <p:cNvCxnSpPr>
            <a:cxnSpLocks/>
          </p:cNvCxnSpPr>
          <p:nvPr/>
        </p:nvCxnSpPr>
        <p:spPr>
          <a:xfrm flipV="1">
            <a:off x="6811421" y="2489653"/>
            <a:ext cx="762413" cy="4716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EE2DE0A-5534-C34A-B89C-E93E471DA4AA}"/>
              </a:ext>
            </a:extLst>
          </p:cNvPr>
          <p:cNvCxnSpPr>
            <a:cxnSpLocks/>
          </p:cNvCxnSpPr>
          <p:nvPr/>
        </p:nvCxnSpPr>
        <p:spPr>
          <a:xfrm>
            <a:off x="6962156" y="3633091"/>
            <a:ext cx="76241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ABD7771E-D55F-2043-9586-1BF8C31D2927}"/>
              </a:ext>
            </a:extLst>
          </p:cNvPr>
          <p:cNvCxnSpPr>
            <a:cxnSpLocks/>
          </p:cNvCxnSpPr>
          <p:nvPr/>
        </p:nvCxnSpPr>
        <p:spPr>
          <a:xfrm>
            <a:off x="6922774" y="4289812"/>
            <a:ext cx="697892" cy="3973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Marcador de contenido 3">
            <a:extLst>
              <a:ext uri="{FF2B5EF4-FFF2-40B4-BE49-F238E27FC236}">
                <a16:creationId xmlns:a16="http://schemas.microsoft.com/office/drawing/2014/main" id="{82B7FC49-443F-F646-AE37-EFB78203D45A}"/>
              </a:ext>
            </a:extLst>
          </p:cNvPr>
          <p:cNvGraphicFramePr>
            <a:graphicFrameLocks noGrp="1"/>
          </p:cNvGraphicFramePr>
          <p:nvPr>
            <p:ph idx="1"/>
            <p:extLst>
              <p:ext uri="{D42A27DB-BD31-4B8C-83A1-F6EECF244321}">
                <p14:modId xmlns:p14="http://schemas.microsoft.com/office/powerpoint/2010/main" val="2044703272"/>
              </p:ext>
            </p:extLst>
          </p:nvPr>
        </p:nvGraphicFramePr>
        <p:xfrm>
          <a:off x="4913627" y="5508772"/>
          <a:ext cx="3090863" cy="1579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ángulo redondeado 22">
            <a:extLst>
              <a:ext uri="{FF2B5EF4-FFF2-40B4-BE49-F238E27FC236}">
                <a16:creationId xmlns:a16="http://schemas.microsoft.com/office/drawing/2014/main" id="{43BA0DA9-8527-FB4C-B99C-1DA7A45DE00C}"/>
              </a:ext>
            </a:extLst>
          </p:cNvPr>
          <p:cNvSpPr/>
          <p:nvPr/>
        </p:nvSpPr>
        <p:spPr>
          <a:xfrm>
            <a:off x="3764861" y="2709815"/>
            <a:ext cx="2417184" cy="1496174"/>
          </a:xfrm>
          <a:prstGeom prst="roundRect">
            <a:avLst>
              <a:gd name="adj" fmla="val 10000"/>
            </a:avLst>
          </a:prstGeom>
          <a:blipFill rotWithShape="1">
            <a:blip r:embed="rId7"/>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CuadroTexto 4">
            <a:extLst>
              <a:ext uri="{FF2B5EF4-FFF2-40B4-BE49-F238E27FC236}">
                <a16:creationId xmlns:a16="http://schemas.microsoft.com/office/drawing/2014/main" id="{DF2D4906-8133-E544-8883-15D25E619E41}"/>
              </a:ext>
            </a:extLst>
          </p:cNvPr>
          <p:cNvSpPr txBox="1"/>
          <p:nvPr/>
        </p:nvSpPr>
        <p:spPr>
          <a:xfrm>
            <a:off x="431353" y="6135948"/>
            <a:ext cx="4354405" cy="461665"/>
          </a:xfrm>
          <a:prstGeom prst="rect">
            <a:avLst/>
          </a:prstGeom>
          <a:noFill/>
        </p:spPr>
        <p:txBody>
          <a:bodyPr wrap="square" rtlCol="0">
            <a:spAutoFit/>
          </a:bodyPr>
          <a:lstStyle/>
          <a:p>
            <a:r>
              <a:rPr lang="es-ES" sz="2400" b="1" dirty="0" err="1"/>
              <a:t>During</a:t>
            </a:r>
            <a:r>
              <a:rPr lang="es-ES" sz="2400" b="1" dirty="0"/>
              <a:t> </a:t>
            </a:r>
            <a:r>
              <a:rPr lang="es-ES" sz="2400" b="1" dirty="0" err="1"/>
              <a:t>dry-curing</a:t>
            </a:r>
            <a:r>
              <a:rPr lang="es-ES" sz="2400" b="1" dirty="0"/>
              <a:t> </a:t>
            </a:r>
            <a:r>
              <a:rPr lang="es-ES" sz="2400" b="1" dirty="0" err="1"/>
              <a:t>process</a:t>
            </a:r>
            <a:endParaRPr lang="es-ES" sz="2400" b="1" dirty="0"/>
          </a:p>
        </p:txBody>
      </p:sp>
    </p:spTree>
    <p:extLst>
      <p:ext uri="{BB962C8B-B14F-4D97-AF65-F5344CB8AC3E}">
        <p14:creationId xmlns:p14="http://schemas.microsoft.com/office/powerpoint/2010/main" val="302183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CF0BB-6634-6B40-BF6B-3B4E152E0A37}"/>
              </a:ext>
            </a:extLst>
          </p:cNvPr>
          <p:cNvSpPr>
            <a:spLocks noGrp="1"/>
          </p:cNvSpPr>
          <p:nvPr>
            <p:ph type="title"/>
          </p:nvPr>
        </p:nvSpPr>
        <p:spPr>
          <a:xfrm>
            <a:off x="179075" y="-161149"/>
            <a:ext cx="10058400" cy="1609344"/>
          </a:xfrm>
        </p:spPr>
        <p:txBody>
          <a:bodyPr/>
          <a:lstStyle/>
          <a:p>
            <a:r>
              <a:rPr lang="es-ES" dirty="0"/>
              <a:t>RESULTS</a:t>
            </a:r>
          </a:p>
        </p:txBody>
      </p:sp>
      <p:graphicFrame>
        <p:nvGraphicFramePr>
          <p:cNvPr id="4" name="Tabla 3">
            <a:extLst>
              <a:ext uri="{FF2B5EF4-FFF2-40B4-BE49-F238E27FC236}">
                <a16:creationId xmlns:a16="http://schemas.microsoft.com/office/drawing/2014/main" id="{DE98F87A-B21E-BD43-905D-34259756EB29}"/>
              </a:ext>
            </a:extLst>
          </p:cNvPr>
          <p:cNvGraphicFramePr>
            <a:graphicFrameLocks noGrp="1"/>
          </p:cNvGraphicFramePr>
          <p:nvPr>
            <p:extLst>
              <p:ext uri="{D42A27DB-BD31-4B8C-83A1-F6EECF244321}">
                <p14:modId xmlns:p14="http://schemas.microsoft.com/office/powerpoint/2010/main" val="4124542461"/>
              </p:ext>
            </p:extLst>
          </p:nvPr>
        </p:nvGraphicFramePr>
        <p:xfrm>
          <a:off x="791568" y="913935"/>
          <a:ext cx="10631608" cy="4962860"/>
        </p:xfrm>
        <a:graphic>
          <a:graphicData uri="http://schemas.openxmlformats.org/drawingml/2006/table">
            <a:tbl>
              <a:tblPr firstRow="1" firstCol="1" bandRow="1">
                <a:tableStyleId>{5C22544A-7EE6-4342-B048-85BDC9FD1C3A}</a:tableStyleId>
              </a:tblPr>
              <a:tblGrid>
                <a:gridCol w="1177470">
                  <a:extLst>
                    <a:ext uri="{9D8B030D-6E8A-4147-A177-3AD203B41FA5}">
                      <a16:colId xmlns:a16="http://schemas.microsoft.com/office/drawing/2014/main" val="3883788934"/>
                    </a:ext>
                  </a:extLst>
                </a:gridCol>
                <a:gridCol w="512198">
                  <a:extLst>
                    <a:ext uri="{9D8B030D-6E8A-4147-A177-3AD203B41FA5}">
                      <a16:colId xmlns:a16="http://schemas.microsoft.com/office/drawing/2014/main" val="445305039"/>
                    </a:ext>
                  </a:extLst>
                </a:gridCol>
                <a:gridCol w="1380897">
                  <a:extLst>
                    <a:ext uri="{9D8B030D-6E8A-4147-A177-3AD203B41FA5}">
                      <a16:colId xmlns:a16="http://schemas.microsoft.com/office/drawing/2014/main" val="2908569996"/>
                    </a:ext>
                  </a:extLst>
                </a:gridCol>
                <a:gridCol w="1244323">
                  <a:extLst>
                    <a:ext uri="{9D8B030D-6E8A-4147-A177-3AD203B41FA5}">
                      <a16:colId xmlns:a16="http://schemas.microsoft.com/office/drawing/2014/main" val="3202337976"/>
                    </a:ext>
                  </a:extLst>
                </a:gridCol>
                <a:gridCol w="1244323">
                  <a:extLst>
                    <a:ext uri="{9D8B030D-6E8A-4147-A177-3AD203B41FA5}">
                      <a16:colId xmlns:a16="http://schemas.microsoft.com/office/drawing/2014/main" val="3558247674"/>
                    </a:ext>
                  </a:extLst>
                </a:gridCol>
                <a:gridCol w="1244323">
                  <a:extLst>
                    <a:ext uri="{9D8B030D-6E8A-4147-A177-3AD203B41FA5}">
                      <a16:colId xmlns:a16="http://schemas.microsoft.com/office/drawing/2014/main" val="4135480852"/>
                    </a:ext>
                  </a:extLst>
                </a:gridCol>
                <a:gridCol w="1244323">
                  <a:extLst>
                    <a:ext uri="{9D8B030D-6E8A-4147-A177-3AD203B41FA5}">
                      <a16:colId xmlns:a16="http://schemas.microsoft.com/office/drawing/2014/main" val="3484440045"/>
                    </a:ext>
                  </a:extLst>
                </a:gridCol>
                <a:gridCol w="1244323">
                  <a:extLst>
                    <a:ext uri="{9D8B030D-6E8A-4147-A177-3AD203B41FA5}">
                      <a16:colId xmlns:a16="http://schemas.microsoft.com/office/drawing/2014/main" val="1233669848"/>
                    </a:ext>
                  </a:extLst>
                </a:gridCol>
                <a:gridCol w="1339428">
                  <a:extLst>
                    <a:ext uri="{9D8B030D-6E8A-4147-A177-3AD203B41FA5}">
                      <a16:colId xmlns:a16="http://schemas.microsoft.com/office/drawing/2014/main" val="2323429257"/>
                    </a:ext>
                  </a:extLst>
                </a:gridCol>
              </a:tblGrid>
              <a:tr h="478137">
                <a:tc>
                  <a:txBody>
                    <a:bodyPr/>
                    <a:lstStyle/>
                    <a:p>
                      <a:endParaRPr lang="es-ES" sz="1200" dirty="0">
                        <a:effectLst/>
                        <a:latin typeface="Calibri" panose="020F0502020204030204" pitchFamily="34" charset="0"/>
                        <a:cs typeface="Times New Roman" panose="02020603050405020304" pitchFamily="18" charset="0"/>
                      </a:endParaRPr>
                    </a:p>
                  </a:txBody>
                  <a:tcPr marL="27998" marR="27998" marT="0" marB="0"/>
                </a:tc>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CSWM</a:t>
                      </a:r>
                    </a:p>
                    <a:p>
                      <a:pPr algn="ctr">
                        <a:lnSpc>
                          <a:spcPts val="1700"/>
                        </a:lnSpc>
                        <a:spcAft>
                          <a:spcPts val="0"/>
                        </a:spcAft>
                      </a:pP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WCS</a:t>
                      </a:r>
                    </a:p>
                    <a:p>
                      <a:pPr algn="ctr">
                        <a:lnSpc>
                          <a:spcPts val="1700"/>
                        </a:lnSpc>
                        <a:spcAft>
                          <a:spcPts val="0"/>
                        </a:spcAft>
                      </a:pP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481370840"/>
                  </a:ext>
                </a:extLst>
              </a:tr>
              <a:tr h="204063">
                <a:tc gridSpan="2">
                  <a:txBody>
                    <a:bodyPr/>
                    <a:lstStyle/>
                    <a:p>
                      <a:pPr algn="r">
                        <a:lnSpc>
                          <a:spcPts val="1700"/>
                        </a:lnSpc>
                        <a:spcAft>
                          <a:spcPts val="0"/>
                        </a:spcAft>
                        <a:tabLst>
                          <a:tab pos="447675" algn="l"/>
                        </a:tabLst>
                      </a:pPr>
                      <a:r>
                        <a:rPr lang="en-GB" sz="1200">
                          <a:effectLst/>
                        </a:rPr>
                        <a:t>days</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hMerge="1">
                  <a:txBody>
                    <a:bodyPr/>
                    <a:lstStyle/>
                    <a:p>
                      <a:endParaRPr lang="es-ES"/>
                    </a:p>
                  </a:txBody>
                  <a:tcPr/>
                </a:tc>
                <a:tc>
                  <a:txBody>
                    <a:bodyPr/>
                    <a:lstStyle/>
                    <a:p>
                      <a:pPr algn="ctr">
                        <a:lnSpc>
                          <a:spcPts val="1700"/>
                        </a:lnSpc>
                        <a:spcAft>
                          <a:spcPts val="0"/>
                        </a:spcAft>
                      </a:pPr>
                      <a:r>
                        <a:rPr lang="en-GB" sz="1200" b="1" dirty="0">
                          <a:effectLst/>
                        </a:rPr>
                        <a:t>CONTROL</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a:effectLst/>
                        </a:rPr>
                        <a:t>1.5%</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3%</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a:effectLst/>
                        </a:rPr>
                        <a:t>4.5%</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1.5 %</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3 %</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4.5%</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extLst>
                  <a:ext uri="{0D108BD9-81ED-4DB2-BD59-A6C34878D82A}">
                    <a16:rowId xmlns:a16="http://schemas.microsoft.com/office/drawing/2014/main" val="1980274582"/>
                  </a:ext>
                </a:extLst>
              </a:tr>
              <a:tr h="341605">
                <a:tc>
                  <a:txBody>
                    <a:bodyPr/>
                    <a:lstStyle/>
                    <a:p>
                      <a:endParaRPr lang="es-ES" sz="12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0</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44.07 ± 0.23Aa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44.49±1.27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43.42±0.27Aa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41.29±0.76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50.24± 0.13Aa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48.04±1.06Aa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46.28 ± 1.41Aa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259767"/>
                  </a:ext>
                </a:extLst>
              </a:tr>
              <a:tr h="341605">
                <a:tc>
                  <a:txBody>
                    <a:bodyPr/>
                    <a:lstStyle/>
                    <a:p>
                      <a:pPr algn="ctr">
                        <a:lnSpc>
                          <a:spcPts val="1700"/>
                        </a:lnSpc>
                        <a:spcAft>
                          <a:spcPts val="0"/>
                        </a:spcAft>
                      </a:pPr>
                      <a:r>
                        <a:rPr lang="en-GB" sz="1600" dirty="0">
                          <a:effectLst/>
                        </a:rPr>
                        <a:t>L*</a:t>
                      </a:r>
                      <a:endParaRPr lang="es-E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1</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54.43 ± 3.82Aa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51.33±2.79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48.04±3.45Aa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46.62±2.26Aa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47.46± 4.00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47.20±1.75Aa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46.92 ± 3.00Aa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5172211"/>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2</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48.93 ± 3.41Aa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47.46±4.00Aa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46.22±2.20Aa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44.89±4.55Aa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46.32±5.67Aa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45.25±2.85Aa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45.82 ± 4.17Aa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6378358"/>
                  </a:ext>
                </a:extLst>
              </a:tr>
              <a:tr h="341605">
                <a:tc>
                  <a:txBody>
                    <a:bodyPr/>
                    <a:lstStyle/>
                    <a:p>
                      <a:endParaRPr lang="es-ES" sz="12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3</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45.39 ± 2.61Aa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48.67±2.87Aa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46.61±6.97Aa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43.88±2.96Aa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46.18±5.56Aa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45.48±2.53Aa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45.84 ± 5.17Aa</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4993967"/>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0</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3.50 ± 0.07Aa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1.61 ± 0.22Aa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2.08 ± 0.37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2.21 ± 0.12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3.64 ± 0.07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2.35 ± 0.46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1.75 ± 0.22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646709"/>
                  </a:ext>
                </a:extLst>
              </a:tr>
              <a:tr h="341605">
                <a:tc>
                  <a:txBody>
                    <a:bodyPr/>
                    <a:lstStyle/>
                    <a:p>
                      <a:pPr algn="ctr">
                        <a:lnSpc>
                          <a:spcPts val="1700"/>
                        </a:lnSpc>
                        <a:spcAft>
                          <a:spcPts val="0"/>
                        </a:spcAft>
                      </a:pPr>
                      <a:r>
                        <a:rPr lang="en-GB" sz="1600" dirty="0">
                          <a:effectLst/>
                        </a:rPr>
                        <a:t>a*</a:t>
                      </a:r>
                      <a:endParaRPr lang="es-E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1</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4.62 ± 1.75Aa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4.49 ± 1.05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4.91 ± 1.55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4.50 ± 0.95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4.46 ± 1.49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4.75 ± 1.04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3.59 ± 0.58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0072614"/>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2</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4.27 ± 1.08Aa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4.46 ± 1.49Aa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3.36 ± 1.13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3.10 ± 1.55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3.99 ± 1.61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3.77 ± 0.78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3.05 ± 1.28 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9769907"/>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3</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5.50 ± 0.72Aa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3.27 ± 1.35b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3.02 ± 1.66b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3.32 ± 0.87b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3.96 ± 1.45b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3.09 ± 1.43b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3.26 ± 1.37b</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4944787"/>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0</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6.50 ± 0.23Cab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6.11 ± 0.43Cb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5.65 ± 0.82Cbc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5.66 ± 0.14Dc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6.59 ± 0.08Ba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6.88 ± 0.20Ba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5.59 ± 0.48Bc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2031220"/>
                  </a:ext>
                </a:extLst>
              </a:tr>
              <a:tr h="341605">
                <a:tc>
                  <a:txBody>
                    <a:bodyPr/>
                    <a:lstStyle/>
                    <a:p>
                      <a:pPr algn="ctr">
                        <a:lnSpc>
                          <a:spcPts val="1700"/>
                        </a:lnSpc>
                        <a:spcAft>
                          <a:spcPts val="0"/>
                        </a:spcAft>
                      </a:pPr>
                      <a:r>
                        <a:rPr lang="en-GB" sz="1600" dirty="0">
                          <a:effectLst/>
                        </a:rPr>
                        <a:t>b*</a:t>
                      </a:r>
                      <a:endParaRPr lang="es-E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1</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10.04 ± 1.30Aa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9.22 ± 0.52Aab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9.08 ± 1.31Aab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8.05 ± 1.52Abc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7.02±2.64ABbcd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7.76 ± 1.02Acd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7.41 ± 1.52Acd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0434923"/>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2</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8.02 ± 1.84ABa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7.02±2.64ABab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6.16 ± 1.14Bb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7.23±1.70ABab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6.71±1.67ABabc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6.71±1.72ABabc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6.0 ± 1.30ABabc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9224322"/>
                  </a:ext>
                </a:extLst>
              </a:tr>
              <a:tr h="341605">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200">
                          <a:effectLst/>
                        </a:rPr>
                        <a:t>3</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8.05 ± 1.36ABa</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7.84±1.18ABab</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5.79±1.75ABbc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6.51±1.52ABCbc</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5.44±1.81ABCbc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6.56±2.40ABab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4.41 ± 0.92Ccd</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3549940"/>
                  </a:ext>
                </a:extLst>
              </a:tr>
            </a:tbl>
          </a:graphicData>
        </a:graphic>
      </p:graphicFrame>
      <p:sp>
        <p:nvSpPr>
          <p:cNvPr id="8" name="Rectángulo 7">
            <a:extLst>
              <a:ext uri="{FF2B5EF4-FFF2-40B4-BE49-F238E27FC236}">
                <a16:creationId xmlns:a16="http://schemas.microsoft.com/office/drawing/2014/main" id="{BB21E95F-DBA9-514A-81C1-14A7D313A96C}"/>
              </a:ext>
            </a:extLst>
          </p:cNvPr>
          <p:cNvSpPr/>
          <p:nvPr/>
        </p:nvSpPr>
        <p:spPr>
          <a:xfrm>
            <a:off x="2633661" y="277825"/>
            <a:ext cx="8922235" cy="592470"/>
          </a:xfrm>
          <a:prstGeom prst="rect">
            <a:avLst/>
          </a:prstGeom>
        </p:spPr>
        <p:txBody>
          <a:bodyPr wrap="square">
            <a:spAutoFit/>
          </a:bodyPr>
          <a:lstStyle/>
          <a:p>
            <a:pPr algn="just">
              <a:lnSpc>
                <a:spcPts val="1300"/>
              </a:lnSpc>
              <a:spcBef>
                <a:spcPts val="1200"/>
              </a:spcBef>
              <a:spcAft>
                <a:spcPts val="600"/>
              </a:spcAft>
            </a:pPr>
            <a:r>
              <a:rPr lang="en-GB" sz="1200" dirty="0">
                <a:solidFill>
                  <a:srgbClr val="000000"/>
                </a:solidFill>
                <a:ea typeface="Times New Roman" panose="02020603050405020304" pitchFamily="18" charset="0"/>
                <a:cs typeface="Times New Roman" panose="02020603050405020304" pitchFamily="18" charset="0"/>
              </a:rPr>
              <a:t>Table 1. Mean and standard deviation of CIELAB colour parameters (L*: lightness; a*: red/green co-ordinate (+/-); b*: yellow/blue co-ordinate (+/-)) of dry-cured sausages added with different concentrations (0, 1.5, 3.0 and 4.5%) of chia whole seed (CWS) and chia seed without mucilage (CSWM) during a traditional dry-curing elaboration process (0, 1, 2 ,3 days).</a:t>
            </a:r>
            <a:endParaRPr lang="es-ES" sz="1200" b="1" dirty="0">
              <a:solidFill>
                <a:srgbClr val="000000"/>
              </a:solidFill>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9306883B-44C6-2C4D-867F-20AD8C2136B7}"/>
              </a:ext>
            </a:extLst>
          </p:cNvPr>
          <p:cNvSpPr/>
          <p:nvPr/>
        </p:nvSpPr>
        <p:spPr>
          <a:xfrm>
            <a:off x="600500" y="6158760"/>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a-f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a:t>
            </a:r>
            <a:r>
              <a:rPr lang="en-US" altLang="es-ES" dirty="0" smtClean="0">
                <a:solidFill>
                  <a:srgbClr val="000000"/>
                </a:solidFill>
                <a:latin typeface="+mj-lt"/>
                <a:ea typeface="Times New Roman" panose="02020603050405020304" pitchFamily="18" charset="0"/>
                <a:cs typeface="Times New Roman" panose="02020603050405020304" pitchFamily="18" charset="0"/>
              </a:rPr>
              <a:t>row </a:t>
            </a:r>
            <a:r>
              <a:rPr lang="en-US" altLang="es-ES" dirty="0">
                <a:solidFill>
                  <a:srgbClr val="000000"/>
                </a:solidFill>
                <a:latin typeface="+mj-lt"/>
                <a:ea typeface="Times New Roman" panose="02020603050405020304" pitchFamily="18" charset="0"/>
                <a:cs typeface="Times New Roman" panose="02020603050405020304" pitchFamily="18" charset="0"/>
              </a:rPr>
              <a:t>indicates not significant differences (P&gt;0.05)</a:t>
            </a:r>
            <a:endParaRPr lang="en-US" altLang="es-ES" dirty="0">
              <a:latin typeface="+mj-lt"/>
            </a:endParaRPr>
          </a:p>
        </p:txBody>
      </p:sp>
      <p:sp>
        <p:nvSpPr>
          <p:cNvPr id="9" name="Rectángulo 8">
            <a:extLst>
              <a:ext uri="{FF2B5EF4-FFF2-40B4-BE49-F238E27FC236}">
                <a16:creationId xmlns:a16="http://schemas.microsoft.com/office/drawing/2014/main" id="{9306883B-44C6-2C4D-867F-20AD8C2136B7}"/>
              </a:ext>
            </a:extLst>
          </p:cNvPr>
          <p:cNvSpPr/>
          <p:nvPr/>
        </p:nvSpPr>
        <p:spPr>
          <a:xfrm>
            <a:off x="600500" y="6495826"/>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A-D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column indicates not significant differences (P&gt;0.05)</a:t>
            </a:r>
            <a:endParaRPr lang="en-US" altLang="es-ES" dirty="0">
              <a:latin typeface="+mj-lt"/>
            </a:endParaRPr>
          </a:p>
        </p:txBody>
      </p:sp>
    </p:spTree>
    <p:extLst>
      <p:ext uri="{BB962C8B-B14F-4D97-AF65-F5344CB8AC3E}">
        <p14:creationId xmlns:p14="http://schemas.microsoft.com/office/powerpoint/2010/main" val="232353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CF0BB-6634-6B40-BF6B-3B4E152E0A37}"/>
              </a:ext>
            </a:extLst>
          </p:cNvPr>
          <p:cNvSpPr>
            <a:spLocks noGrp="1"/>
          </p:cNvSpPr>
          <p:nvPr>
            <p:ph type="title"/>
          </p:nvPr>
        </p:nvSpPr>
        <p:spPr>
          <a:xfrm>
            <a:off x="179075" y="148979"/>
            <a:ext cx="10058400" cy="1609344"/>
          </a:xfrm>
        </p:spPr>
        <p:txBody>
          <a:bodyPr/>
          <a:lstStyle/>
          <a:p>
            <a:r>
              <a:rPr lang="es-ES" dirty="0"/>
              <a:t>RESULTS</a:t>
            </a:r>
          </a:p>
        </p:txBody>
      </p:sp>
      <p:sp>
        <p:nvSpPr>
          <p:cNvPr id="8" name="Rectángulo 7">
            <a:extLst>
              <a:ext uri="{FF2B5EF4-FFF2-40B4-BE49-F238E27FC236}">
                <a16:creationId xmlns:a16="http://schemas.microsoft.com/office/drawing/2014/main" id="{BB21E95F-DBA9-514A-81C1-14A7D313A96C}"/>
              </a:ext>
            </a:extLst>
          </p:cNvPr>
          <p:cNvSpPr/>
          <p:nvPr/>
        </p:nvSpPr>
        <p:spPr>
          <a:xfrm>
            <a:off x="2593904" y="657416"/>
            <a:ext cx="8922235" cy="592470"/>
          </a:xfrm>
          <a:prstGeom prst="rect">
            <a:avLst/>
          </a:prstGeom>
        </p:spPr>
        <p:txBody>
          <a:bodyPr wrap="square">
            <a:spAutoFit/>
          </a:bodyPr>
          <a:lstStyle/>
          <a:p>
            <a:pPr algn="just">
              <a:lnSpc>
                <a:spcPts val="1300"/>
              </a:lnSpc>
              <a:spcBef>
                <a:spcPts val="1200"/>
              </a:spcBef>
              <a:spcAft>
                <a:spcPts val="600"/>
              </a:spcAft>
            </a:pPr>
            <a:r>
              <a:rPr lang="en-GB" sz="1200" dirty="0">
                <a:solidFill>
                  <a:srgbClr val="000000"/>
                </a:solidFill>
                <a:ea typeface="Times New Roman" panose="02020603050405020304" pitchFamily="18" charset="0"/>
                <a:cs typeface="Times New Roman" panose="02020603050405020304" pitchFamily="18" charset="0"/>
              </a:rPr>
              <a:t>Table 1. Residual nitrite level (RNL) and lipid oxidation (TBA values) of dry-cured sausages added with different concentrations (0, 1.5, 3.0 and 4.5%) of chia whole seed (CWS) and chia seed without mucilage (CSWM) during a traditional dry-curing elaboration process (0, 1, 2 ,3 days).</a:t>
            </a:r>
            <a:endParaRPr lang="es-ES" sz="1200" b="1" dirty="0">
              <a:solidFill>
                <a:srgbClr val="000000"/>
              </a:solidFill>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BAB48CDC-2B44-E04D-B401-D537A76C37C2}"/>
              </a:ext>
            </a:extLst>
          </p:cNvPr>
          <p:cNvGraphicFramePr>
            <a:graphicFrameLocks noGrp="1"/>
          </p:cNvGraphicFramePr>
          <p:nvPr>
            <p:extLst>
              <p:ext uri="{D42A27DB-BD31-4B8C-83A1-F6EECF244321}">
                <p14:modId xmlns:p14="http://schemas.microsoft.com/office/powerpoint/2010/main" val="3760328633"/>
              </p:ext>
            </p:extLst>
          </p:nvPr>
        </p:nvGraphicFramePr>
        <p:xfrm>
          <a:off x="600500" y="1591611"/>
          <a:ext cx="10809617" cy="4116561"/>
        </p:xfrm>
        <a:graphic>
          <a:graphicData uri="http://schemas.openxmlformats.org/drawingml/2006/table">
            <a:tbl>
              <a:tblPr firstRow="1" firstCol="1" bandRow="1">
                <a:tableStyleId>{5C22544A-7EE6-4342-B048-85BDC9FD1C3A}</a:tableStyleId>
              </a:tblPr>
              <a:tblGrid>
                <a:gridCol w="1158799">
                  <a:extLst>
                    <a:ext uri="{9D8B030D-6E8A-4147-A177-3AD203B41FA5}">
                      <a16:colId xmlns:a16="http://schemas.microsoft.com/office/drawing/2014/main" val="739512851"/>
                    </a:ext>
                  </a:extLst>
                </a:gridCol>
                <a:gridCol w="455382">
                  <a:extLst>
                    <a:ext uri="{9D8B030D-6E8A-4147-A177-3AD203B41FA5}">
                      <a16:colId xmlns:a16="http://schemas.microsoft.com/office/drawing/2014/main" val="3632041224"/>
                    </a:ext>
                  </a:extLst>
                </a:gridCol>
                <a:gridCol w="1477096">
                  <a:extLst>
                    <a:ext uri="{9D8B030D-6E8A-4147-A177-3AD203B41FA5}">
                      <a16:colId xmlns:a16="http://schemas.microsoft.com/office/drawing/2014/main" val="208911442"/>
                    </a:ext>
                  </a:extLst>
                </a:gridCol>
                <a:gridCol w="1270209">
                  <a:extLst>
                    <a:ext uri="{9D8B030D-6E8A-4147-A177-3AD203B41FA5}">
                      <a16:colId xmlns:a16="http://schemas.microsoft.com/office/drawing/2014/main" val="1064985397"/>
                    </a:ext>
                  </a:extLst>
                </a:gridCol>
                <a:gridCol w="1270209">
                  <a:extLst>
                    <a:ext uri="{9D8B030D-6E8A-4147-A177-3AD203B41FA5}">
                      <a16:colId xmlns:a16="http://schemas.microsoft.com/office/drawing/2014/main" val="453020547"/>
                    </a:ext>
                  </a:extLst>
                </a:gridCol>
                <a:gridCol w="1270209">
                  <a:extLst>
                    <a:ext uri="{9D8B030D-6E8A-4147-A177-3AD203B41FA5}">
                      <a16:colId xmlns:a16="http://schemas.microsoft.com/office/drawing/2014/main" val="621319756"/>
                    </a:ext>
                  </a:extLst>
                </a:gridCol>
                <a:gridCol w="1270209">
                  <a:extLst>
                    <a:ext uri="{9D8B030D-6E8A-4147-A177-3AD203B41FA5}">
                      <a16:colId xmlns:a16="http://schemas.microsoft.com/office/drawing/2014/main" val="727469616"/>
                    </a:ext>
                  </a:extLst>
                </a:gridCol>
                <a:gridCol w="1270209">
                  <a:extLst>
                    <a:ext uri="{9D8B030D-6E8A-4147-A177-3AD203B41FA5}">
                      <a16:colId xmlns:a16="http://schemas.microsoft.com/office/drawing/2014/main" val="1367312067"/>
                    </a:ext>
                  </a:extLst>
                </a:gridCol>
                <a:gridCol w="1367295">
                  <a:extLst>
                    <a:ext uri="{9D8B030D-6E8A-4147-A177-3AD203B41FA5}">
                      <a16:colId xmlns:a16="http://schemas.microsoft.com/office/drawing/2014/main" val="154444078"/>
                    </a:ext>
                  </a:extLst>
                </a:gridCol>
              </a:tblGrid>
              <a:tr h="385429">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a:txBody>
                    <a:bodyPr/>
                    <a:lstStyle/>
                    <a:p>
                      <a:pPr algn="ctr"/>
                      <a:endParaRPr lang="es-ES" sz="1200">
                        <a:effectLst/>
                        <a:latin typeface="Calibri" panose="020F0502020204030204" pitchFamily="34" charset="0"/>
                        <a:cs typeface="Times New Roman" panose="02020603050405020304" pitchFamily="18" charset="0"/>
                      </a:endParaRPr>
                    </a:p>
                  </a:txBody>
                  <a:tcPr marL="27998" marR="27998" marT="0" marB="0"/>
                </a:tc>
                <a:tc>
                  <a:txBody>
                    <a:bodyPr/>
                    <a:lstStyle/>
                    <a:p>
                      <a:endParaRPr lang="es-ES" sz="1200" dirty="0">
                        <a:effectLst/>
                        <a:latin typeface="Calibri" panose="020F0502020204030204" pitchFamily="34" charset="0"/>
                        <a:cs typeface="Times New Roman" panose="02020603050405020304" pitchFamily="18" charset="0"/>
                      </a:endParaRPr>
                    </a:p>
                  </a:txBody>
                  <a:tcPr marL="27998" marR="27998" marT="0" marB="0"/>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CSWM</a:t>
                      </a:r>
                    </a:p>
                    <a:p>
                      <a:pPr algn="ctr">
                        <a:lnSpc>
                          <a:spcPts val="1700"/>
                        </a:lnSpc>
                        <a:spcAft>
                          <a:spcPts val="0"/>
                        </a:spcAft>
                      </a:pP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WCS</a:t>
                      </a: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19204878"/>
                  </a:ext>
                </a:extLst>
              </a:tr>
              <a:tr h="385429">
                <a:tc gridSpan="2">
                  <a:txBody>
                    <a:bodyPr/>
                    <a:lstStyle/>
                    <a:p>
                      <a:pPr algn="r">
                        <a:lnSpc>
                          <a:spcPts val="1700"/>
                        </a:lnSpc>
                        <a:spcAft>
                          <a:spcPts val="0"/>
                        </a:spcAft>
                        <a:tabLst>
                          <a:tab pos="447675" algn="l"/>
                        </a:tabLst>
                      </a:pPr>
                      <a:r>
                        <a:rPr lang="en-GB" sz="1400" dirty="0">
                          <a:effectLst/>
                        </a:rPr>
                        <a:t>days</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hMerge="1">
                  <a:txBody>
                    <a:bodyPr/>
                    <a:lstStyle/>
                    <a:p>
                      <a:endParaRPr lang="es-ES"/>
                    </a:p>
                  </a:txBody>
                  <a:tcPr/>
                </a:tc>
                <a:tc>
                  <a:txBody>
                    <a:bodyPr/>
                    <a:lstStyle/>
                    <a:p>
                      <a:pPr algn="ctr">
                        <a:lnSpc>
                          <a:spcPts val="1700"/>
                        </a:lnSpc>
                        <a:spcAft>
                          <a:spcPts val="0"/>
                        </a:spcAft>
                      </a:pPr>
                      <a:r>
                        <a:rPr lang="en-GB" sz="1400" b="1" dirty="0">
                          <a:effectLst/>
                        </a:rPr>
                        <a:t>CONTROL</a:t>
                      </a:r>
                      <a:endParaRPr lang="es-E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dirty="0">
                          <a:effectLst/>
                        </a:rPr>
                        <a:t>1.5%</a:t>
                      </a:r>
                      <a:endParaRPr lang="es-E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a:effectLst/>
                        </a:rPr>
                        <a:t>3%</a:t>
                      </a:r>
                      <a:endParaRPr lang="es-E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a:effectLst/>
                        </a:rPr>
                        <a:t>4.5%</a:t>
                      </a:r>
                      <a:endParaRPr lang="es-E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a:effectLst/>
                        </a:rPr>
                        <a:t>1.5 %</a:t>
                      </a:r>
                      <a:endParaRPr lang="es-E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dirty="0">
                          <a:effectLst/>
                        </a:rPr>
                        <a:t>3 %</a:t>
                      </a:r>
                      <a:endParaRPr lang="es-E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400" b="1" dirty="0">
                          <a:effectLst/>
                        </a:rPr>
                        <a:t>4.5%</a:t>
                      </a:r>
                      <a:endParaRPr lang="es-E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extLst>
                  <a:ext uri="{0D108BD9-81ED-4DB2-BD59-A6C34878D82A}">
                    <a16:rowId xmlns:a16="http://schemas.microsoft.com/office/drawing/2014/main" val="4200290328"/>
                  </a:ext>
                </a:extLst>
              </a:tr>
              <a:tr h="385429">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dirty="0">
                          <a:effectLst/>
                        </a:rPr>
                        <a:t>0</a:t>
                      </a:r>
                      <a:endParaRPr lang="es-E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99.05 ± 1.53Aa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79.17 ± 0.32Ac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82.08 ± 1.13Ab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65.93 ± 1.54Ad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79.04 ± 0.82Ac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80.19 ± 0.4Ac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79.76 ± 0.97Ac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6122043"/>
                  </a:ext>
                </a:extLst>
              </a:tr>
              <a:tr h="385429">
                <a:tc>
                  <a:txBody>
                    <a:bodyPr/>
                    <a:lstStyle/>
                    <a:p>
                      <a:pPr algn="ctr">
                        <a:lnSpc>
                          <a:spcPts val="1700"/>
                        </a:lnSpc>
                        <a:spcAft>
                          <a:spcPts val="0"/>
                        </a:spcAft>
                      </a:pPr>
                      <a:r>
                        <a:rPr lang="en-GB" sz="1400" dirty="0">
                          <a:effectLst/>
                        </a:rPr>
                        <a:t>RNL</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1</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86.47 ± 1.08Ba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62.32 ± 0.70Bc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63.45 ± 1.76Bc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65.23 ± 0.36Ab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66.15 ± 0.54Bb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62.88 ± 0.08Bc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62.29 ± 0.82Bc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316853"/>
                  </a:ext>
                </a:extLst>
              </a:tr>
              <a:tr h="385429">
                <a:tc>
                  <a:txBody>
                    <a:bodyPr/>
                    <a:lstStyle/>
                    <a:p>
                      <a:pPr algn="ctr">
                        <a:lnSpc>
                          <a:spcPts val="1700"/>
                        </a:lnSpc>
                        <a:spcAft>
                          <a:spcPts val="0"/>
                        </a:spcAft>
                      </a:pPr>
                      <a:r>
                        <a:rPr lang="en-GB" sz="1400" dirty="0" smtClean="0">
                          <a:effectLst/>
                        </a:rPr>
                        <a:t>(mg/kg)</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2</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71.49 ± 0.78Ca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57.39 ± 1.65Cd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41.81 ± 0.21Ce</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50.03 ± 0.07Bd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53.66 ± 0.67Cc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53.45 ± 0.62Cc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58.47 ± 0.88Cb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4252936"/>
                  </a:ext>
                </a:extLst>
              </a:tr>
              <a:tr h="385429">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3</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31.59 ± 0.15Da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7.14 ± 0.42Dd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3.00 ± 0.05Df</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5.25 ± 0.54Ce</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14.85 ± 0.36Db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13.17 ± 0.47Dc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13.84 ± 0.01Dbc</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0886257"/>
                  </a:ext>
                </a:extLst>
              </a:tr>
              <a:tr h="385429">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0</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0.16 ± 0.08Aa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0.19 ± 0.02Aab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0.13 ± 0.10Aa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0.17 ± 0.02Aa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0.20 ± 0.09Ab</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0.20 ± 0.09Ab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0.19 ± 0.02Ab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4715658"/>
                  </a:ext>
                </a:extLst>
              </a:tr>
              <a:tr h="385429">
                <a:tc>
                  <a:txBody>
                    <a:bodyPr/>
                    <a:lstStyle/>
                    <a:p>
                      <a:pPr algn="ctr">
                        <a:lnSpc>
                          <a:spcPts val="1700"/>
                        </a:lnSpc>
                        <a:spcAft>
                          <a:spcPts val="0"/>
                        </a:spcAft>
                      </a:pPr>
                      <a:r>
                        <a:rPr lang="en-GB" sz="1400" dirty="0">
                          <a:effectLst/>
                        </a:rPr>
                        <a:t>TBA</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1</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0.27 ± 0.06Ba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0.29 ± 0.12Bb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0.35 ± 0.03Babc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0.39 ± 0.06Bc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0.25 ± 0.06Aab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0.36 ± 0.13Bc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0.37 ± 0.11Bc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1314941"/>
                  </a:ext>
                </a:extLst>
              </a:tr>
              <a:tr h="385429">
                <a:tc>
                  <a:txBody>
                    <a:bodyPr/>
                    <a:lstStyle/>
                    <a:p>
                      <a:pPr algn="ctr">
                        <a:lnSpc>
                          <a:spcPts val="1700"/>
                        </a:lnSpc>
                        <a:spcAft>
                          <a:spcPts val="0"/>
                        </a:spcAft>
                      </a:pPr>
                      <a:r>
                        <a:rPr lang="en-GB" sz="1400" dirty="0" smtClean="0">
                          <a:effectLst/>
                        </a:rPr>
                        <a:t>(</a:t>
                      </a:r>
                      <a:r>
                        <a:rPr lang="en-GB" sz="1400" dirty="0" err="1" smtClean="0">
                          <a:effectLst/>
                        </a:rPr>
                        <a:t>mgMA</a:t>
                      </a:r>
                      <a:r>
                        <a:rPr lang="en-GB" sz="1400" dirty="0" smtClean="0">
                          <a:effectLst/>
                        </a:rPr>
                        <a:t>/kg)</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a:effectLst/>
                        </a:rPr>
                        <a:t>2</a:t>
                      </a:r>
                      <a:endParaRPr lang="es-E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0.54 ± 0.16Cab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0.58 ± 0.03Ca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0.67 ± 0.14Cb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0.61 ± 0.05Cb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0.55 ± 0.03Ba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0.51 ± 0.26BCab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0.48 ± 0.10BCa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7455523"/>
                  </a:ext>
                </a:extLst>
              </a:tr>
              <a:tr h="385429">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ctr">
                        <a:lnSpc>
                          <a:spcPts val="1700"/>
                        </a:lnSpc>
                        <a:spcAft>
                          <a:spcPts val="0"/>
                        </a:spcAft>
                      </a:pPr>
                      <a:r>
                        <a:rPr lang="en-GB" sz="1600" dirty="0">
                          <a:effectLst/>
                        </a:rPr>
                        <a:t>3</a:t>
                      </a:r>
                      <a:endParaRPr lang="es-E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0.79 ± 0.04Db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0.90 ± 0.07Da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0.84 ± 0.01Da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0.78 ± 0.16Dab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0.63 ± 0.06Cc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0.66 ± 0.11Cc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0.69 ± 0.08Dc</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6499309"/>
                  </a:ext>
                </a:extLst>
              </a:tr>
            </a:tbl>
          </a:graphicData>
        </a:graphic>
      </p:graphicFrame>
      <p:sp>
        <p:nvSpPr>
          <p:cNvPr id="5" name="Rectángulo 4">
            <a:extLst>
              <a:ext uri="{FF2B5EF4-FFF2-40B4-BE49-F238E27FC236}">
                <a16:creationId xmlns:a16="http://schemas.microsoft.com/office/drawing/2014/main" id="{9306883B-44C6-2C4D-867F-20AD8C2136B7}"/>
              </a:ext>
            </a:extLst>
          </p:cNvPr>
          <p:cNvSpPr/>
          <p:nvPr/>
        </p:nvSpPr>
        <p:spPr>
          <a:xfrm>
            <a:off x="600500" y="5974094"/>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a-f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a:t>
            </a:r>
            <a:r>
              <a:rPr lang="en-US" altLang="es-ES" dirty="0" smtClean="0">
                <a:solidFill>
                  <a:srgbClr val="000000"/>
                </a:solidFill>
                <a:latin typeface="+mj-lt"/>
                <a:ea typeface="Times New Roman" panose="02020603050405020304" pitchFamily="18" charset="0"/>
                <a:cs typeface="Times New Roman" panose="02020603050405020304" pitchFamily="18" charset="0"/>
              </a:rPr>
              <a:t>row </a:t>
            </a:r>
            <a:r>
              <a:rPr lang="en-US" altLang="es-ES" dirty="0">
                <a:solidFill>
                  <a:srgbClr val="000000"/>
                </a:solidFill>
                <a:latin typeface="+mj-lt"/>
                <a:ea typeface="Times New Roman" panose="02020603050405020304" pitchFamily="18" charset="0"/>
                <a:cs typeface="Times New Roman" panose="02020603050405020304" pitchFamily="18" charset="0"/>
              </a:rPr>
              <a:t>indicates not significant differences (P&gt;0.05)</a:t>
            </a:r>
            <a:endParaRPr lang="en-US" altLang="es-ES" dirty="0">
              <a:latin typeface="+mj-lt"/>
            </a:endParaRPr>
          </a:p>
        </p:txBody>
      </p:sp>
      <p:sp>
        <p:nvSpPr>
          <p:cNvPr id="6" name="Rectángulo 5">
            <a:extLst>
              <a:ext uri="{FF2B5EF4-FFF2-40B4-BE49-F238E27FC236}">
                <a16:creationId xmlns:a16="http://schemas.microsoft.com/office/drawing/2014/main" id="{9306883B-44C6-2C4D-867F-20AD8C2136B7}"/>
              </a:ext>
            </a:extLst>
          </p:cNvPr>
          <p:cNvSpPr/>
          <p:nvPr/>
        </p:nvSpPr>
        <p:spPr>
          <a:xfrm>
            <a:off x="600500" y="6311160"/>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A-D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column indicates not significant differences (P&gt;0.05)</a:t>
            </a:r>
            <a:endParaRPr lang="en-US" altLang="es-ES" dirty="0">
              <a:latin typeface="+mj-lt"/>
            </a:endParaRPr>
          </a:p>
        </p:txBody>
      </p:sp>
    </p:spTree>
    <p:extLst>
      <p:ext uri="{BB962C8B-B14F-4D97-AF65-F5344CB8AC3E}">
        <p14:creationId xmlns:p14="http://schemas.microsoft.com/office/powerpoint/2010/main" val="183469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CF0BB-6634-6B40-BF6B-3B4E152E0A37}"/>
              </a:ext>
            </a:extLst>
          </p:cNvPr>
          <p:cNvSpPr>
            <a:spLocks noGrp="1"/>
          </p:cNvSpPr>
          <p:nvPr>
            <p:ph type="title"/>
          </p:nvPr>
        </p:nvSpPr>
        <p:spPr>
          <a:xfrm>
            <a:off x="179075" y="-97350"/>
            <a:ext cx="10058400" cy="1609344"/>
          </a:xfrm>
        </p:spPr>
        <p:txBody>
          <a:bodyPr/>
          <a:lstStyle/>
          <a:p>
            <a:r>
              <a:rPr lang="es-ES" dirty="0"/>
              <a:t>RESULTS</a:t>
            </a:r>
          </a:p>
        </p:txBody>
      </p:sp>
      <p:sp>
        <p:nvSpPr>
          <p:cNvPr id="7" name="Rectángulo 6">
            <a:extLst>
              <a:ext uri="{FF2B5EF4-FFF2-40B4-BE49-F238E27FC236}">
                <a16:creationId xmlns:a16="http://schemas.microsoft.com/office/drawing/2014/main" id="{9306883B-44C6-2C4D-867F-20AD8C2136B7}"/>
              </a:ext>
            </a:extLst>
          </p:cNvPr>
          <p:cNvSpPr/>
          <p:nvPr/>
        </p:nvSpPr>
        <p:spPr>
          <a:xfrm>
            <a:off x="600500" y="6124222"/>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a-f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a:t>
            </a:r>
            <a:r>
              <a:rPr lang="en-US" altLang="es-ES" dirty="0" smtClean="0">
                <a:solidFill>
                  <a:srgbClr val="000000"/>
                </a:solidFill>
                <a:latin typeface="+mj-lt"/>
                <a:ea typeface="Times New Roman" panose="02020603050405020304" pitchFamily="18" charset="0"/>
                <a:cs typeface="Times New Roman" panose="02020603050405020304" pitchFamily="18" charset="0"/>
              </a:rPr>
              <a:t>row </a:t>
            </a:r>
            <a:r>
              <a:rPr lang="en-US" altLang="es-ES" dirty="0">
                <a:solidFill>
                  <a:srgbClr val="000000"/>
                </a:solidFill>
                <a:latin typeface="+mj-lt"/>
                <a:ea typeface="Times New Roman" panose="02020603050405020304" pitchFamily="18" charset="0"/>
                <a:cs typeface="Times New Roman" panose="02020603050405020304" pitchFamily="18" charset="0"/>
              </a:rPr>
              <a:t>indicates not significant differences (P&gt;0.05)</a:t>
            </a:r>
            <a:endParaRPr lang="en-US" altLang="es-ES" dirty="0">
              <a:latin typeface="+mj-lt"/>
            </a:endParaRPr>
          </a:p>
        </p:txBody>
      </p:sp>
      <p:sp>
        <p:nvSpPr>
          <p:cNvPr id="8" name="Rectángulo 7">
            <a:extLst>
              <a:ext uri="{FF2B5EF4-FFF2-40B4-BE49-F238E27FC236}">
                <a16:creationId xmlns:a16="http://schemas.microsoft.com/office/drawing/2014/main" id="{BB21E95F-DBA9-514A-81C1-14A7D313A96C}"/>
              </a:ext>
            </a:extLst>
          </p:cNvPr>
          <p:cNvSpPr/>
          <p:nvPr/>
        </p:nvSpPr>
        <p:spPr>
          <a:xfrm>
            <a:off x="2461383" y="411087"/>
            <a:ext cx="8922235" cy="592470"/>
          </a:xfrm>
          <a:prstGeom prst="rect">
            <a:avLst/>
          </a:prstGeom>
        </p:spPr>
        <p:txBody>
          <a:bodyPr wrap="square">
            <a:spAutoFit/>
          </a:bodyPr>
          <a:lstStyle/>
          <a:p>
            <a:pPr algn="just">
              <a:lnSpc>
                <a:spcPts val="1300"/>
              </a:lnSpc>
              <a:spcBef>
                <a:spcPts val="1200"/>
              </a:spcBef>
              <a:spcAft>
                <a:spcPts val="600"/>
              </a:spcAft>
            </a:pPr>
            <a:r>
              <a:rPr lang="en-GB" sz="1200" dirty="0">
                <a:solidFill>
                  <a:srgbClr val="000000"/>
                </a:solidFill>
                <a:ea typeface="Times New Roman" panose="02020603050405020304" pitchFamily="18" charset="0"/>
                <a:cs typeface="Times New Roman" panose="02020603050405020304" pitchFamily="18" charset="0"/>
              </a:rPr>
              <a:t>Table 1. Mean and standard deviation of pH, water activity and moisture content of dry-cured sausages added with different concentrations (0, 1.5, 3.0 and 4.5%) of chia whole seed (CWS) and chia seed without mucilage (CSWM) during a traditional dry-curing elaboration process (0, 1, 2 ,3 days).</a:t>
            </a:r>
            <a:endParaRPr lang="es-ES" sz="1200" b="1" dirty="0">
              <a:solidFill>
                <a:srgbClr val="000000"/>
              </a:solidFill>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BAB48CDC-2B44-E04D-B401-D537A76C37C2}"/>
              </a:ext>
            </a:extLst>
          </p:cNvPr>
          <p:cNvGraphicFramePr>
            <a:graphicFrameLocks noGrp="1"/>
          </p:cNvGraphicFramePr>
          <p:nvPr>
            <p:extLst>
              <p:ext uri="{D42A27DB-BD31-4B8C-83A1-F6EECF244321}">
                <p14:modId xmlns:p14="http://schemas.microsoft.com/office/powerpoint/2010/main" val="3458402430"/>
              </p:ext>
            </p:extLst>
          </p:nvPr>
        </p:nvGraphicFramePr>
        <p:xfrm>
          <a:off x="600500" y="1161243"/>
          <a:ext cx="11041040" cy="4906929"/>
        </p:xfrm>
        <a:graphic>
          <a:graphicData uri="http://schemas.openxmlformats.org/drawingml/2006/table">
            <a:tbl>
              <a:tblPr firstRow="1" firstCol="1" bandRow="1">
                <a:tableStyleId>{5C22544A-7EE6-4342-B048-85BDC9FD1C3A}</a:tableStyleId>
              </a:tblPr>
              <a:tblGrid>
                <a:gridCol w="1183605">
                  <a:extLst>
                    <a:ext uri="{9D8B030D-6E8A-4147-A177-3AD203B41FA5}">
                      <a16:colId xmlns:a16="http://schemas.microsoft.com/office/drawing/2014/main" val="739512851"/>
                    </a:ext>
                  </a:extLst>
                </a:gridCol>
                <a:gridCol w="465132">
                  <a:extLst>
                    <a:ext uri="{9D8B030D-6E8A-4147-A177-3AD203B41FA5}">
                      <a16:colId xmlns:a16="http://schemas.microsoft.com/office/drawing/2014/main" val="3632041224"/>
                    </a:ext>
                  </a:extLst>
                </a:gridCol>
                <a:gridCol w="1508717">
                  <a:extLst>
                    <a:ext uri="{9D8B030D-6E8A-4147-A177-3AD203B41FA5}">
                      <a16:colId xmlns:a16="http://schemas.microsoft.com/office/drawing/2014/main" val="208911442"/>
                    </a:ext>
                  </a:extLst>
                </a:gridCol>
                <a:gridCol w="1297404">
                  <a:extLst>
                    <a:ext uri="{9D8B030D-6E8A-4147-A177-3AD203B41FA5}">
                      <a16:colId xmlns:a16="http://schemas.microsoft.com/office/drawing/2014/main" val="1064985397"/>
                    </a:ext>
                  </a:extLst>
                </a:gridCol>
                <a:gridCol w="1297404">
                  <a:extLst>
                    <a:ext uri="{9D8B030D-6E8A-4147-A177-3AD203B41FA5}">
                      <a16:colId xmlns:a16="http://schemas.microsoft.com/office/drawing/2014/main" val="453020547"/>
                    </a:ext>
                  </a:extLst>
                </a:gridCol>
                <a:gridCol w="1387774">
                  <a:extLst>
                    <a:ext uri="{9D8B030D-6E8A-4147-A177-3AD203B41FA5}">
                      <a16:colId xmlns:a16="http://schemas.microsoft.com/office/drawing/2014/main" val="621319756"/>
                    </a:ext>
                  </a:extLst>
                </a:gridCol>
                <a:gridCol w="1207033">
                  <a:extLst>
                    <a:ext uri="{9D8B030D-6E8A-4147-A177-3AD203B41FA5}">
                      <a16:colId xmlns:a16="http://schemas.microsoft.com/office/drawing/2014/main" val="727469616"/>
                    </a:ext>
                  </a:extLst>
                </a:gridCol>
                <a:gridCol w="1297404">
                  <a:extLst>
                    <a:ext uri="{9D8B030D-6E8A-4147-A177-3AD203B41FA5}">
                      <a16:colId xmlns:a16="http://schemas.microsoft.com/office/drawing/2014/main" val="1367312067"/>
                    </a:ext>
                  </a:extLst>
                </a:gridCol>
                <a:gridCol w="1396567">
                  <a:extLst>
                    <a:ext uri="{9D8B030D-6E8A-4147-A177-3AD203B41FA5}">
                      <a16:colId xmlns:a16="http://schemas.microsoft.com/office/drawing/2014/main" val="154444078"/>
                    </a:ext>
                  </a:extLst>
                </a:gridCol>
              </a:tblGrid>
              <a:tr h="327633">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CSWM</a:t>
                      </a:r>
                    </a:p>
                    <a:p>
                      <a:pPr algn="ctr">
                        <a:lnSpc>
                          <a:spcPts val="1700"/>
                        </a:lnSpc>
                        <a:spcAft>
                          <a:spcPts val="0"/>
                        </a:spcAft>
                      </a:pP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tc gridSpan="3">
                  <a:txBody>
                    <a:bodyPr/>
                    <a:lstStyle/>
                    <a:p>
                      <a:pPr algn="ctr">
                        <a:lnSpc>
                          <a:spcPts val="1700"/>
                        </a:lnSpc>
                        <a:spcAft>
                          <a:spcPts val="0"/>
                        </a:spcAft>
                      </a:pPr>
                      <a:endParaRPr lang="en-GB" sz="1800" dirty="0">
                        <a:effectLst/>
                      </a:endParaRPr>
                    </a:p>
                    <a:p>
                      <a:pPr algn="ctr">
                        <a:lnSpc>
                          <a:spcPts val="1700"/>
                        </a:lnSpc>
                        <a:spcAft>
                          <a:spcPts val="0"/>
                        </a:spcAft>
                      </a:pPr>
                      <a:r>
                        <a:rPr lang="en-GB" sz="1800" dirty="0">
                          <a:effectLst/>
                        </a:rPr>
                        <a:t>WCS</a:t>
                      </a:r>
                      <a:endPar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19204878"/>
                  </a:ext>
                </a:extLst>
              </a:tr>
              <a:tr h="327633">
                <a:tc gridSpan="2">
                  <a:txBody>
                    <a:bodyPr/>
                    <a:lstStyle/>
                    <a:p>
                      <a:pPr algn="r">
                        <a:lnSpc>
                          <a:spcPts val="1700"/>
                        </a:lnSpc>
                        <a:spcAft>
                          <a:spcPts val="0"/>
                        </a:spcAft>
                        <a:tabLst>
                          <a:tab pos="447675" algn="l"/>
                        </a:tabLst>
                      </a:pPr>
                      <a:r>
                        <a:rPr lang="en-GB" sz="1200">
                          <a:effectLst/>
                        </a:rPr>
                        <a:t>days</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hMerge="1">
                  <a:txBody>
                    <a:bodyPr/>
                    <a:lstStyle/>
                    <a:p>
                      <a:endParaRPr lang="es-ES"/>
                    </a:p>
                  </a:txBody>
                  <a:tcPr/>
                </a:tc>
                <a:tc>
                  <a:txBody>
                    <a:bodyPr/>
                    <a:lstStyle/>
                    <a:p>
                      <a:pPr algn="ctr">
                        <a:lnSpc>
                          <a:spcPts val="1700"/>
                        </a:lnSpc>
                        <a:spcAft>
                          <a:spcPts val="0"/>
                        </a:spcAft>
                      </a:pPr>
                      <a:r>
                        <a:rPr lang="en-GB" sz="1200" b="1" dirty="0">
                          <a:effectLst/>
                        </a:rPr>
                        <a:t>CONTROL</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a:effectLst/>
                        </a:rPr>
                        <a:t>1.5%</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a:effectLst/>
                        </a:rPr>
                        <a:t>3%</a:t>
                      </a:r>
                      <a:endPar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4.5%</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1.5 %</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3 %</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b="1" dirty="0">
                          <a:effectLst/>
                        </a:rPr>
                        <a:t>4.5%</a:t>
                      </a:r>
                      <a:endPar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extLst>
                  <a:ext uri="{0D108BD9-81ED-4DB2-BD59-A6C34878D82A}">
                    <a16:rowId xmlns:a16="http://schemas.microsoft.com/office/drawing/2014/main" val="4200290328"/>
                  </a:ext>
                </a:extLst>
              </a:tr>
              <a:tr h="327633">
                <a:tc>
                  <a:txBody>
                    <a:bodyPr/>
                    <a:lstStyle/>
                    <a:p>
                      <a:endParaRPr lang="es-ES" sz="12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dirty="0">
                          <a:effectLst/>
                        </a:rPr>
                        <a:t>0</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5.78 ± 0.02Aa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5.74 ± 0.02Ab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5.68 ± 0.01Ac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5.63 ± 0.01Ad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5.63 ± 0.02Ad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5.64 ± 0.03Ad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5.63 ± 0.02Ad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5470171"/>
                  </a:ext>
                </a:extLst>
              </a:tr>
              <a:tr h="327633">
                <a:tc>
                  <a:txBody>
                    <a:bodyPr/>
                    <a:lstStyle/>
                    <a:p>
                      <a:pPr algn="ctr">
                        <a:lnSpc>
                          <a:spcPts val="1700"/>
                        </a:lnSpc>
                        <a:spcAft>
                          <a:spcPts val="0"/>
                        </a:spcAft>
                      </a:pPr>
                      <a:r>
                        <a:rPr lang="en-GB" sz="1400" dirty="0">
                          <a:effectLst/>
                        </a:rPr>
                        <a:t>pH</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1</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5.76 ± 0.02Aa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5.73 ± 0.01Aab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5.64 ± 0.02Ac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5.64 ± 0.02Ac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5.61 ± 0.03ABc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5.62 ± 0.02Ac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5.63 ± 0.02Ac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7663877"/>
                  </a:ext>
                </a:extLst>
              </a:tr>
              <a:tr h="327633">
                <a:tc>
                  <a:txBody>
                    <a:bodyPr/>
                    <a:lstStyle/>
                    <a:p>
                      <a:endParaRPr lang="es-ES" sz="14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2</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5.61 ± 0.03Ba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5.50 ± 0.01Bb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5.52 ± 0.02Bb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5.55 ± 0.03Bbc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5.59 ± 0.02Acd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5.61 ± 0.01Ad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5.61 ± 0.01Ad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8442800"/>
                  </a:ext>
                </a:extLst>
              </a:tr>
              <a:tr h="327633">
                <a:tc>
                  <a:txBody>
                    <a:bodyPr/>
                    <a:lstStyle/>
                    <a:p>
                      <a:endParaRPr lang="es-ES" sz="14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3</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5.58 ± 0.03Bb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5.42 ± 0.03Cc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5.42 ± 0.02Cc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5.44 ± 0.02Cc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5.58 ± 0.03Ab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5.99 ± 0.04Aa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5.60 ± 0.04Ab</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4465016"/>
                  </a:ext>
                </a:extLst>
              </a:tr>
              <a:tr h="327633">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0</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0.989 ± 0.004Aa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0.984 ± 0.010Aab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0.985 ± 0.002Aa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0.979 ± 0.001Ab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0.969 ± 0.001Ac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0.968 ± 0.023Ac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0.965 ± 0.003Acd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3223037"/>
                  </a:ext>
                </a:extLst>
              </a:tr>
              <a:tr h="327633">
                <a:tc>
                  <a:txBody>
                    <a:bodyPr/>
                    <a:lstStyle/>
                    <a:p>
                      <a:pPr algn="ctr">
                        <a:lnSpc>
                          <a:spcPts val="1700"/>
                        </a:lnSpc>
                        <a:spcAft>
                          <a:spcPts val="0"/>
                        </a:spcAft>
                      </a:pPr>
                      <a:r>
                        <a:rPr lang="en-GB" sz="1400">
                          <a:effectLst/>
                        </a:rPr>
                        <a:t>Aw</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1</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0.974 ± 0.003Ba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0.948 ± 0.002Bb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0.942 ± 0.002Bc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0.940 ± 0.001Bc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0.941 ± 0.001Bc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0.939 ± 0.002Bcd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0.935 ± 0.001Be</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2323034"/>
                  </a:ext>
                </a:extLst>
              </a:tr>
              <a:tr h="327633">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2</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0.939 ± 0.004Ca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0.942 ± 0.001Ca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0.939 ± 0.001Ca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0.937 ± 0.002BCa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0.923 ± 0.002Cc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0.932 ± 0.002Cb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0.932 ± 0.001Cb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8201367"/>
                  </a:ext>
                </a:extLst>
              </a:tr>
              <a:tr h="327633">
                <a:tc>
                  <a:txBody>
                    <a:bodyPr/>
                    <a:lstStyle/>
                    <a:p>
                      <a:endParaRPr lang="es-ES" sz="1400" dirty="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3</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0.931 ± 0.002Db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0.938 ± 0.003Da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0.933 ± 0.003Db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0.929 ± 0.003Dbc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0.92 ± 0.003CDc</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0.927 ± 0.002Dd</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0.926 ± 0.002Dd</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959657"/>
                  </a:ext>
                </a:extLst>
              </a:tr>
              <a:tr h="327633">
                <a:tc>
                  <a:txBody>
                    <a:bodyPr/>
                    <a:lstStyle/>
                    <a:p>
                      <a:endParaRPr lang="es-ES" sz="1400">
                        <a:effectLst/>
                        <a:latin typeface="Calibri" panose="020F0502020204030204" pitchFamily="34"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0</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64.28 ± 0.65Aa</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63.23 ± 1.29Aa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64.02 ±0.56Aa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66.22 ± 3.92Aa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64.67 ± 1.11Aa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64.40 ± 0.62Aa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64.54 ± 0.33Aa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1616853"/>
                  </a:ext>
                </a:extLst>
              </a:tr>
              <a:tr h="327633">
                <a:tc>
                  <a:txBody>
                    <a:bodyPr/>
                    <a:lstStyle/>
                    <a:p>
                      <a:pPr algn="ctr">
                        <a:lnSpc>
                          <a:spcPts val="1700"/>
                        </a:lnSpc>
                        <a:spcAft>
                          <a:spcPts val="0"/>
                        </a:spcAft>
                      </a:pPr>
                      <a:r>
                        <a:rPr lang="en-GB" sz="1400" dirty="0">
                          <a:effectLst/>
                        </a:rPr>
                        <a:t>Moist.</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1</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60.09 </a:t>
                      </a: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1.62Ba</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59.28 ± 0.43Ba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59.89 ± 1.53Ba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62.72 ± 0.48ABb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61.14 ± 1.40Ba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60.45 ± 1.28Ba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60.07 ± 0.38Ba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6718386"/>
                  </a:ext>
                </a:extLst>
              </a:tr>
              <a:tr h="327633">
                <a:tc>
                  <a:txBody>
                    <a:bodyPr/>
                    <a:lstStyle/>
                    <a:p>
                      <a:pPr algn="ctr">
                        <a:lnSpc>
                          <a:spcPts val="1700"/>
                        </a:lnSpc>
                        <a:spcAft>
                          <a:spcPts val="0"/>
                        </a:spcAft>
                      </a:pPr>
                      <a:r>
                        <a:rPr lang="en-GB" sz="1400" dirty="0">
                          <a:effectLst/>
                        </a:rPr>
                        <a:t>gH</a:t>
                      </a:r>
                      <a:r>
                        <a:rPr lang="en-GB" sz="1400" baseline="-25000" dirty="0">
                          <a:effectLst/>
                        </a:rPr>
                        <a:t>2</a:t>
                      </a:r>
                      <a:r>
                        <a:rPr lang="en-GB" sz="1400" dirty="0">
                          <a:effectLst/>
                        </a:rPr>
                        <a:t>O/100g</a:t>
                      </a:r>
                      <a:endPar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nchor="ctr"/>
                </a:tc>
                <a:tc>
                  <a:txBody>
                    <a:bodyPr/>
                    <a:lstStyle/>
                    <a:p>
                      <a:pPr algn="just">
                        <a:lnSpc>
                          <a:spcPts val="1700"/>
                        </a:lnSpc>
                        <a:spcAft>
                          <a:spcPts val="0"/>
                        </a:spcAft>
                      </a:pPr>
                      <a:r>
                        <a:rPr lang="en-GB" sz="1400">
                          <a:effectLst/>
                        </a:rPr>
                        <a:t>2</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54.77 ± 0.69Ca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54.75 ± 1.16Ca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56.92 ± 1.59Ca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52.75 ± 1.03Cb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56.57 ± 0.39Ca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57.84 ± 5.89BCa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53.42 ± 0.83Cb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76157224"/>
                  </a:ext>
                </a:extLst>
              </a:tr>
              <a:tr h="327633">
                <a:tc>
                  <a:txBody>
                    <a:bodyPr/>
                    <a:lstStyle/>
                    <a:p>
                      <a:endParaRPr lang="es-ES" sz="1200" dirty="0">
                        <a:effectLst/>
                        <a:latin typeface="Calibri" panose="020F0502020204030204" pitchFamily="34" charset="0"/>
                        <a:cs typeface="Times New Roman" panose="02020603050405020304" pitchFamily="18" charset="0"/>
                      </a:endParaRPr>
                    </a:p>
                  </a:txBody>
                  <a:tcPr marL="27998" marR="27998" marT="0" marB="0"/>
                </a:tc>
                <a:tc>
                  <a:txBody>
                    <a:bodyPr/>
                    <a:lstStyle/>
                    <a:p>
                      <a:pPr algn="just">
                        <a:lnSpc>
                          <a:spcPts val="1700"/>
                        </a:lnSpc>
                        <a:spcAft>
                          <a:spcPts val="0"/>
                        </a:spcAft>
                      </a:pPr>
                      <a:r>
                        <a:rPr lang="en-GB" sz="1400">
                          <a:effectLst/>
                        </a:rPr>
                        <a:t>3</a:t>
                      </a:r>
                      <a:endPar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998" marR="27998" marT="0" marB="0"/>
                </a:tc>
                <a:tc>
                  <a:txBody>
                    <a:bodyPr/>
                    <a:lstStyle/>
                    <a:p>
                      <a:pPr algn="ctr">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42.48 ± 2.18Da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41.12 ± 0.67Da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35.15 ± 1.65Db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40.14 ± 1.71Da</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34.29 ± 2.95Db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ts val="1700"/>
                        </a:lnSpc>
                        <a:spcAft>
                          <a:spcPts val="0"/>
                        </a:spcAft>
                      </a:pPr>
                      <a:r>
                        <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35.12 ± 1.59Db</a:t>
                      </a:r>
                      <a:endPar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ts val="1700"/>
                        </a:lnSpc>
                        <a:spcAft>
                          <a:spcPts val="0"/>
                        </a:spcAft>
                      </a:pPr>
                      <a:r>
                        <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33.13 ± 1.45Db</a:t>
                      </a:r>
                      <a:endPar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3126006"/>
                  </a:ext>
                </a:extLst>
              </a:tr>
            </a:tbl>
          </a:graphicData>
        </a:graphic>
      </p:graphicFrame>
      <p:sp>
        <p:nvSpPr>
          <p:cNvPr id="6" name="Rectángulo 5">
            <a:extLst>
              <a:ext uri="{FF2B5EF4-FFF2-40B4-BE49-F238E27FC236}">
                <a16:creationId xmlns:a16="http://schemas.microsoft.com/office/drawing/2014/main" id="{9306883B-44C6-2C4D-867F-20AD8C2136B7}"/>
              </a:ext>
            </a:extLst>
          </p:cNvPr>
          <p:cNvSpPr/>
          <p:nvPr/>
        </p:nvSpPr>
        <p:spPr>
          <a:xfrm>
            <a:off x="600500" y="6461288"/>
            <a:ext cx="7044287" cy="369332"/>
          </a:xfrm>
          <a:prstGeom prst="rect">
            <a:avLst/>
          </a:prstGeom>
        </p:spPr>
        <p:txBody>
          <a:bodyPr wrap="square">
            <a:spAutoFit/>
          </a:bodyPr>
          <a:lstStyle/>
          <a:p>
            <a:pPr lvl="0" algn="ctr" eaLnBrk="0" fontAlgn="base" hangingPunct="0">
              <a:spcBef>
                <a:spcPct val="0"/>
              </a:spcBef>
              <a:spcAft>
                <a:spcPct val="0"/>
              </a:spcAft>
            </a:pP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baseline="30000" dirty="0" smtClean="0">
                <a:solidFill>
                  <a:srgbClr val="000000"/>
                </a:solidFill>
                <a:latin typeface="+mj-lt"/>
                <a:ea typeface="Times New Roman" panose="02020603050405020304" pitchFamily="18" charset="0"/>
                <a:cs typeface="Times New Roman" panose="02020603050405020304" pitchFamily="18" charset="0"/>
              </a:rPr>
              <a:t>A-D </a:t>
            </a:r>
            <a:r>
              <a:rPr lang="en-US" altLang="es-ES" dirty="0">
                <a:solidFill>
                  <a:srgbClr val="000000"/>
                </a:solidFill>
                <a:latin typeface="+mj-lt"/>
                <a:ea typeface="Times New Roman" panose="02020603050405020304" pitchFamily="18" charset="0"/>
                <a:cs typeface="Times New Roman" panose="02020603050405020304" pitchFamily="18" charset="0"/>
              </a:rPr>
              <a:t>Similar values in</a:t>
            </a:r>
            <a:r>
              <a:rPr lang="en-US" altLang="es-ES" baseline="30000" dirty="0">
                <a:solidFill>
                  <a:srgbClr val="000000"/>
                </a:solidFill>
                <a:latin typeface="+mj-lt"/>
                <a:ea typeface="Times New Roman" panose="02020603050405020304" pitchFamily="18" charset="0"/>
                <a:cs typeface="Times New Roman" panose="02020603050405020304" pitchFamily="18" charset="0"/>
              </a:rPr>
              <a:t> </a:t>
            </a:r>
            <a:r>
              <a:rPr lang="en-US" altLang="es-ES" dirty="0">
                <a:solidFill>
                  <a:srgbClr val="000000"/>
                </a:solidFill>
                <a:latin typeface="+mj-lt"/>
                <a:ea typeface="Times New Roman" panose="02020603050405020304" pitchFamily="18" charset="0"/>
                <a:cs typeface="Times New Roman" panose="02020603050405020304" pitchFamily="18" charset="0"/>
              </a:rPr>
              <a:t>the same column indicates not significant differences (P&gt;0.05)</a:t>
            </a:r>
            <a:endParaRPr lang="en-US" altLang="es-ES" dirty="0">
              <a:latin typeface="+mj-lt"/>
            </a:endParaRPr>
          </a:p>
        </p:txBody>
      </p:sp>
    </p:spTree>
    <p:extLst>
      <p:ext uri="{BB962C8B-B14F-4D97-AF65-F5344CB8AC3E}">
        <p14:creationId xmlns:p14="http://schemas.microsoft.com/office/powerpoint/2010/main" val="1040721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Letras en madera</Template>
  <TotalTime>306</TotalTime>
  <Words>1356</Words>
  <Application>Microsoft Office PowerPoint</Application>
  <PresentationFormat>Panorámica</PresentationFormat>
  <Paragraphs>365</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Calibri</vt:lpstr>
      <vt:lpstr>Palatino Linotype</vt:lpstr>
      <vt:lpstr>Rockwell</vt:lpstr>
      <vt:lpstr>Rockwell Condensed</vt:lpstr>
      <vt:lpstr>Rockwell Extra Bold</vt:lpstr>
      <vt:lpstr>Times New Roman</vt:lpstr>
      <vt:lpstr>Wingdings</vt:lpstr>
      <vt:lpstr>Letras en madera</vt:lpstr>
      <vt:lpstr>Application of chia seed coproduct in dry-cured sausages: effect upon its physicochemical properties </vt:lpstr>
      <vt:lpstr>INTRODUCTION</vt:lpstr>
      <vt:lpstr>INTRODUCTION</vt:lpstr>
      <vt:lpstr>INTRODUCTION</vt:lpstr>
      <vt:lpstr>Materials and methods</vt:lpstr>
      <vt:lpstr>MATERIALS AND METHODS</vt:lpstr>
      <vt:lpstr>RESULTS</vt:lpstr>
      <vt:lpstr>RESULTS</vt:lpstr>
      <vt:lpstr>RESULTS</vt:lpstr>
      <vt:lpstr>conclusions</vt:lpstr>
      <vt:lpstr>Funding and 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Chia oleogel as a potential new ingredient for healthy cooked meat sausages</dc:title>
  <dc:creator>Microsoft Office User</dc:creator>
  <cp:lastModifiedBy>usuario</cp:lastModifiedBy>
  <cp:revision>36</cp:revision>
  <dcterms:created xsi:type="dcterms:W3CDTF">2020-10-24T11:16:14Z</dcterms:created>
  <dcterms:modified xsi:type="dcterms:W3CDTF">2020-10-26T21:07:56Z</dcterms:modified>
</cp:coreProperties>
</file>