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30267275" cy="51206400"/>
  <p:notesSz cx="7010400" cy="9296400"/>
  <p:defaultTextStyle>
    <a:defPPr>
      <a:defRPr lang="en-US"/>
    </a:defPPr>
    <a:lvl1pPr algn="l" rtl="0" fontAlgn="base">
      <a:spcBef>
        <a:spcPct val="0"/>
      </a:spcBef>
      <a:spcAft>
        <a:spcPct val="0"/>
      </a:spcAft>
      <a:defRPr sz="3800" kern="1200">
        <a:solidFill>
          <a:schemeClr val="tx1"/>
        </a:solidFill>
        <a:latin typeface="Arial" charset="0"/>
        <a:ea typeface="+mn-ea"/>
        <a:cs typeface="+mn-cs"/>
      </a:defRPr>
    </a:lvl1pPr>
    <a:lvl2pPr marL="760413" indent="-303213" algn="l" rtl="0" fontAlgn="base">
      <a:spcBef>
        <a:spcPct val="0"/>
      </a:spcBef>
      <a:spcAft>
        <a:spcPct val="0"/>
      </a:spcAft>
      <a:defRPr sz="3800" kern="1200">
        <a:solidFill>
          <a:schemeClr val="tx1"/>
        </a:solidFill>
        <a:latin typeface="Arial" charset="0"/>
        <a:ea typeface="+mn-ea"/>
        <a:cs typeface="+mn-cs"/>
      </a:defRPr>
    </a:lvl2pPr>
    <a:lvl3pPr marL="1520825" indent="-606425" algn="l" rtl="0" fontAlgn="base">
      <a:spcBef>
        <a:spcPct val="0"/>
      </a:spcBef>
      <a:spcAft>
        <a:spcPct val="0"/>
      </a:spcAft>
      <a:defRPr sz="3800" kern="1200">
        <a:solidFill>
          <a:schemeClr val="tx1"/>
        </a:solidFill>
        <a:latin typeface="Arial" charset="0"/>
        <a:ea typeface="+mn-ea"/>
        <a:cs typeface="+mn-cs"/>
      </a:defRPr>
    </a:lvl3pPr>
    <a:lvl4pPr marL="2282825" indent="-911225" algn="l" rtl="0" fontAlgn="base">
      <a:spcBef>
        <a:spcPct val="0"/>
      </a:spcBef>
      <a:spcAft>
        <a:spcPct val="0"/>
      </a:spcAft>
      <a:defRPr sz="3800" kern="1200">
        <a:solidFill>
          <a:schemeClr val="tx1"/>
        </a:solidFill>
        <a:latin typeface="Arial" charset="0"/>
        <a:ea typeface="+mn-ea"/>
        <a:cs typeface="+mn-cs"/>
      </a:defRPr>
    </a:lvl4pPr>
    <a:lvl5pPr marL="3043238" indent="-1214438" algn="l" rtl="0" fontAlgn="base">
      <a:spcBef>
        <a:spcPct val="0"/>
      </a:spcBef>
      <a:spcAft>
        <a:spcPct val="0"/>
      </a:spcAft>
      <a:defRPr sz="3800" kern="1200">
        <a:solidFill>
          <a:schemeClr val="tx1"/>
        </a:solidFill>
        <a:latin typeface="Arial" charset="0"/>
        <a:ea typeface="+mn-ea"/>
        <a:cs typeface="+mn-cs"/>
      </a:defRPr>
    </a:lvl5pPr>
    <a:lvl6pPr marL="2286000" algn="l" defTabSz="914400" rtl="0" eaLnBrk="1" latinLnBrk="0" hangingPunct="1">
      <a:defRPr sz="3800" kern="1200">
        <a:solidFill>
          <a:schemeClr val="tx1"/>
        </a:solidFill>
        <a:latin typeface="Arial" charset="0"/>
        <a:ea typeface="+mn-ea"/>
        <a:cs typeface="+mn-cs"/>
      </a:defRPr>
    </a:lvl6pPr>
    <a:lvl7pPr marL="2743200" algn="l" defTabSz="914400" rtl="0" eaLnBrk="1" latinLnBrk="0" hangingPunct="1">
      <a:defRPr sz="3800" kern="1200">
        <a:solidFill>
          <a:schemeClr val="tx1"/>
        </a:solidFill>
        <a:latin typeface="Arial" charset="0"/>
        <a:ea typeface="+mn-ea"/>
        <a:cs typeface="+mn-cs"/>
      </a:defRPr>
    </a:lvl7pPr>
    <a:lvl8pPr marL="3200400" algn="l" defTabSz="914400" rtl="0" eaLnBrk="1" latinLnBrk="0" hangingPunct="1">
      <a:defRPr sz="3800" kern="1200">
        <a:solidFill>
          <a:schemeClr val="tx1"/>
        </a:solidFill>
        <a:latin typeface="Arial" charset="0"/>
        <a:ea typeface="+mn-ea"/>
        <a:cs typeface="+mn-cs"/>
      </a:defRPr>
    </a:lvl8pPr>
    <a:lvl9pPr marL="3657600" algn="l" defTabSz="914400" rtl="0" eaLnBrk="1" latinLnBrk="0" hangingPunct="1">
      <a:defRPr sz="3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129" userDrawn="1">
          <p15:clr>
            <a:srgbClr val="A4A3A4"/>
          </p15:clr>
        </p15:guide>
        <p15:guide id="2" pos="95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lal Naseer" initials="TN" lastIdx="6" clrIdx="0">
    <p:extLst>
      <p:ext uri="{19B8F6BF-5375-455C-9EA6-DF929625EA0E}">
        <p15:presenceInfo xmlns:p15="http://schemas.microsoft.com/office/powerpoint/2012/main" userId="a40b27a0060d07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D58"/>
    <a:srgbClr val="4DC4C7"/>
    <a:srgbClr val="3891A7"/>
    <a:srgbClr val="554F61"/>
    <a:srgbClr val="DCE5B9"/>
    <a:srgbClr val="CCECFF"/>
    <a:srgbClr val="B92129"/>
    <a:srgbClr val="003300"/>
    <a:srgbClr val="FFCC00"/>
    <a:srgbClr val="EFDD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5226" autoAdjust="0"/>
  </p:normalViewPr>
  <p:slideViewPr>
    <p:cSldViewPr snapToGrid="0">
      <p:cViewPr>
        <p:scale>
          <a:sx n="35" d="100"/>
          <a:sy n="35" d="100"/>
        </p:scale>
        <p:origin x="462" y="54"/>
      </p:cViewPr>
      <p:guideLst>
        <p:guide orient="horz" pos="16129"/>
        <p:guide pos="953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F:\notes%2018F\hazard%20planning%20and%20risk%20management\project%20work\Final_project\area%20of%20sanghar.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notes%2018F\hazard%20planning%20and%20risk%20management\project%20work\total%20data.csv"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notes%2018F\hazard%20planning%20and%20risk%20management\project%20work\weatherdata-258688.csv"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Classified</a:t>
            </a:r>
            <a:r>
              <a:rPr lang="en-US" baseline="0"/>
              <a:t> Area</a:t>
            </a:r>
            <a:endParaRPr lang="en-US"/>
          </a:p>
        </c:rich>
      </c:tx>
      <c:overlay val="0"/>
    </c:title>
    <c:autoTitleDeleted val="0"/>
    <c:plotArea>
      <c:layout>
        <c:manualLayout>
          <c:layoutTarget val="inner"/>
          <c:xMode val="edge"/>
          <c:yMode val="edge"/>
          <c:x val="0.11329135552256112"/>
          <c:y val="9.6333544799791018E-2"/>
          <c:w val="0.70375797790567962"/>
          <c:h val="0.78696226360330546"/>
        </c:manualLayout>
      </c:layout>
      <c:barChart>
        <c:barDir val="col"/>
        <c:grouping val="clustered"/>
        <c:varyColors val="0"/>
        <c:ser>
          <c:idx val="0"/>
          <c:order val="0"/>
          <c:tx>
            <c:strRef>
              <c:f>'area of sanghar'!$A$2</c:f>
              <c:strCache>
                <c:ptCount val="1"/>
                <c:pt idx="0">
                  <c:v>vegetation(km^2)</c:v>
                </c:pt>
              </c:strCache>
            </c:strRef>
          </c:tx>
          <c:invertIfNegative val="0"/>
          <c:cat>
            <c:numRef>
              <c:f>'area of sanghar'!$B$1:$E$1</c:f>
              <c:numCache>
                <c:formatCode>General</c:formatCode>
                <c:ptCount val="4"/>
                <c:pt idx="0">
                  <c:v>2009</c:v>
                </c:pt>
                <c:pt idx="1">
                  <c:v>2010</c:v>
                </c:pt>
                <c:pt idx="2">
                  <c:v>2011</c:v>
                </c:pt>
                <c:pt idx="3">
                  <c:v>2013</c:v>
                </c:pt>
              </c:numCache>
            </c:numRef>
          </c:cat>
          <c:val>
            <c:numRef>
              <c:f>'area of sanghar'!$B$2:$E$2</c:f>
              <c:numCache>
                <c:formatCode>General</c:formatCode>
                <c:ptCount val="4"/>
                <c:pt idx="0">
                  <c:v>3414.02738</c:v>
                </c:pt>
                <c:pt idx="1">
                  <c:v>2478.853177</c:v>
                </c:pt>
                <c:pt idx="2">
                  <c:v>3465.5633509999998</c:v>
                </c:pt>
                <c:pt idx="3">
                  <c:v>5151.4276579999996</c:v>
                </c:pt>
              </c:numCache>
            </c:numRef>
          </c:val>
          <c:extLst>
            <c:ext xmlns:c16="http://schemas.microsoft.com/office/drawing/2014/chart" uri="{C3380CC4-5D6E-409C-BE32-E72D297353CC}">
              <c16:uniqueId val="{00000000-8044-4114-AE2A-1F7002D6246F}"/>
            </c:ext>
          </c:extLst>
        </c:ser>
        <c:ser>
          <c:idx val="1"/>
          <c:order val="1"/>
          <c:tx>
            <c:strRef>
              <c:f>'area of sanghar'!$A$3</c:f>
              <c:strCache>
                <c:ptCount val="1"/>
                <c:pt idx="0">
                  <c:v>water(km^2)</c:v>
                </c:pt>
              </c:strCache>
            </c:strRef>
          </c:tx>
          <c:invertIfNegative val="0"/>
          <c:cat>
            <c:numRef>
              <c:f>'area of sanghar'!$B$1:$E$1</c:f>
              <c:numCache>
                <c:formatCode>General</c:formatCode>
                <c:ptCount val="4"/>
                <c:pt idx="0">
                  <c:v>2009</c:v>
                </c:pt>
                <c:pt idx="1">
                  <c:v>2010</c:v>
                </c:pt>
                <c:pt idx="2">
                  <c:v>2011</c:v>
                </c:pt>
                <c:pt idx="3">
                  <c:v>2013</c:v>
                </c:pt>
              </c:numCache>
            </c:numRef>
          </c:cat>
          <c:val>
            <c:numRef>
              <c:f>'area of sanghar'!$B$3:$E$3</c:f>
              <c:numCache>
                <c:formatCode>General</c:formatCode>
                <c:ptCount val="4"/>
                <c:pt idx="0">
                  <c:v>194.76255</c:v>
                </c:pt>
                <c:pt idx="1">
                  <c:v>355.55566299999998</c:v>
                </c:pt>
                <c:pt idx="2">
                  <c:v>214.613429</c:v>
                </c:pt>
                <c:pt idx="3">
                  <c:v>399.94213999999999</c:v>
                </c:pt>
              </c:numCache>
            </c:numRef>
          </c:val>
          <c:extLst>
            <c:ext xmlns:c16="http://schemas.microsoft.com/office/drawing/2014/chart" uri="{C3380CC4-5D6E-409C-BE32-E72D297353CC}">
              <c16:uniqueId val="{00000001-8044-4114-AE2A-1F7002D6246F}"/>
            </c:ext>
          </c:extLst>
        </c:ser>
        <c:ser>
          <c:idx val="2"/>
          <c:order val="2"/>
          <c:tx>
            <c:strRef>
              <c:f>'area of sanghar'!$A$4</c:f>
              <c:strCache>
                <c:ptCount val="1"/>
                <c:pt idx="0">
                  <c:v>BarrenLand(km^2)</c:v>
                </c:pt>
              </c:strCache>
            </c:strRef>
          </c:tx>
          <c:invertIfNegative val="0"/>
          <c:cat>
            <c:numRef>
              <c:f>'area of sanghar'!$B$1:$E$1</c:f>
              <c:numCache>
                <c:formatCode>General</c:formatCode>
                <c:ptCount val="4"/>
                <c:pt idx="0">
                  <c:v>2009</c:v>
                </c:pt>
                <c:pt idx="1">
                  <c:v>2010</c:v>
                </c:pt>
                <c:pt idx="2">
                  <c:v>2011</c:v>
                </c:pt>
                <c:pt idx="3">
                  <c:v>2013</c:v>
                </c:pt>
              </c:numCache>
            </c:numRef>
          </c:cat>
          <c:val>
            <c:numRef>
              <c:f>'area of sanghar'!$B$4:$E$4</c:f>
              <c:numCache>
                <c:formatCode>General</c:formatCode>
                <c:ptCount val="4"/>
                <c:pt idx="0">
                  <c:v>8102.8727419999996</c:v>
                </c:pt>
                <c:pt idx="1">
                  <c:v>8876.9693779999998</c:v>
                </c:pt>
                <c:pt idx="2">
                  <c:v>8031.4854690000002</c:v>
                </c:pt>
                <c:pt idx="3">
                  <c:v>4459.2541950000004</c:v>
                </c:pt>
              </c:numCache>
            </c:numRef>
          </c:val>
          <c:extLst>
            <c:ext xmlns:c16="http://schemas.microsoft.com/office/drawing/2014/chart" uri="{C3380CC4-5D6E-409C-BE32-E72D297353CC}">
              <c16:uniqueId val="{00000002-8044-4114-AE2A-1F7002D6246F}"/>
            </c:ext>
          </c:extLst>
        </c:ser>
        <c:dLbls>
          <c:showLegendKey val="0"/>
          <c:showVal val="0"/>
          <c:showCatName val="0"/>
          <c:showSerName val="0"/>
          <c:showPercent val="0"/>
          <c:showBubbleSize val="0"/>
        </c:dLbls>
        <c:gapWidth val="150"/>
        <c:axId val="307029040"/>
        <c:axId val="307031392"/>
      </c:barChart>
      <c:catAx>
        <c:axId val="307029040"/>
        <c:scaling>
          <c:orientation val="minMax"/>
        </c:scaling>
        <c:delete val="0"/>
        <c:axPos val="b"/>
        <c:title>
          <c:tx>
            <c:rich>
              <a:bodyPr/>
              <a:lstStyle/>
              <a:p>
                <a:pPr>
                  <a:defRPr/>
                </a:pPr>
                <a:r>
                  <a:rPr lang="en-US"/>
                  <a:t>Year</a:t>
                </a:r>
              </a:p>
            </c:rich>
          </c:tx>
          <c:overlay val="0"/>
        </c:title>
        <c:numFmt formatCode="General" sourceLinked="1"/>
        <c:majorTickMark val="none"/>
        <c:minorTickMark val="none"/>
        <c:tickLblPos val="nextTo"/>
        <c:crossAx val="307031392"/>
        <c:crosses val="autoZero"/>
        <c:auto val="1"/>
        <c:lblAlgn val="ctr"/>
        <c:lblOffset val="100"/>
        <c:noMultiLvlLbl val="0"/>
      </c:catAx>
      <c:valAx>
        <c:axId val="307031392"/>
        <c:scaling>
          <c:orientation val="minMax"/>
        </c:scaling>
        <c:delete val="0"/>
        <c:axPos val="l"/>
        <c:majorGridlines/>
        <c:title>
          <c:tx>
            <c:rich>
              <a:bodyPr/>
              <a:lstStyle/>
              <a:p>
                <a:pPr>
                  <a:defRPr/>
                </a:pPr>
                <a:r>
                  <a:rPr lang="en-US"/>
                  <a:t>Area</a:t>
                </a:r>
              </a:p>
            </c:rich>
          </c:tx>
          <c:overlay val="0"/>
        </c:title>
        <c:numFmt formatCode="General" sourceLinked="1"/>
        <c:majorTickMark val="out"/>
        <c:minorTickMark val="none"/>
        <c:tickLblPos val="nextTo"/>
        <c:crossAx val="307029040"/>
        <c:crosses val="autoZero"/>
        <c:crossBetween val="between"/>
      </c:valAx>
    </c:plotArea>
    <c:legend>
      <c:legendPos val="r"/>
      <c:layout>
        <c:manualLayout>
          <c:xMode val="edge"/>
          <c:yMode val="edge"/>
          <c:x val="0.81517382966349916"/>
          <c:y val="0.4480124226177889"/>
          <c:w val="0.18482617033650081"/>
          <c:h val="0.1347806346481571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Vegetation</a:t>
            </a:r>
            <a:r>
              <a:rPr lang="en-US" baseline="0" dirty="0"/>
              <a:t> Cover</a:t>
            </a:r>
            <a:endParaRPr lang="en-US" dirty="0"/>
          </a:p>
        </c:rich>
      </c:tx>
      <c:overlay val="0"/>
    </c:title>
    <c:autoTitleDeleted val="0"/>
    <c:plotArea>
      <c:layout>
        <c:manualLayout>
          <c:layoutTarget val="inner"/>
          <c:xMode val="edge"/>
          <c:yMode val="edge"/>
          <c:x val="7.6550876674063531E-2"/>
          <c:y val="0.13948139920536543"/>
          <c:w val="0.76054516433832586"/>
          <c:h val="0.77985135185620325"/>
        </c:manualLayout>
      </c:layout>
      <c:barChart>
        <c:barDir val="col"/>
        <c:grouping val="clustered"/>
        <c:varyColors val="0"/>
        <c:ser>
          <c:idx val="0"/>
          <c:order val="0"/>
          <c:tx>
            <c:strRef>
              <c:f>'total data'!$C$1</c:f>
              <c:strCache>
                <c:ptCount val="1"/>
                <c:pt idx="0">
                  <c:v>Cotton Crop Production (Bales)</c:v>
                </c:pt>
              </c:strCache>
            </c:strRef>
          </c:tx>
          <c:invertIfNegative val="0"/>
          <c:cat>
            <c:numRef>
              <c:f>'total data'!$A$2:$A$6</c:f>
              <c:numCache>
                <c:formatCode>General</c:formatCode>
                <c:ptCount val="5"/>
                <c:pt idx="0">
                  <c:v>2009</c:v>
                </c:pt>
                <c:pt idx="1">
                  <c:v>2010</c:v>
                </c:pt>
                <c:pt idx="2">
                  <c:v>2011</c:v>
                </c:pt>
                <c:pt idx="3">
                  <c:v>2012</c:v>
                </c:pt>
                <c:pt idx="4">
                  <c:v>2013</c:v>
                </c:pt>
              </c:numCache>
            </c:numRef>
          </c:cat>
          <c:val>
            <c:numRef>
              <c:f>'total data'!$C$2:$C$6</c:f>
              <c:numCache>
                <c:formatCode>#,##0</c:formatCode>
                <c:ptCount val="5"/>
                <c:pt idx="0">
                  <c:v>518130</c:v>
                </c:pt>
                <c:pt idx="1">
                  <c:v>656936</c:v>
                </c:pt>
                <c:pt idx="2">
                  <c:v>1052455</c:v>
                </c:pt>
                <c:pt idx="3">
                  <c:v>900000</c:v>
                </c:pt>
                <c:pt idx="4">
                  <c:v>880000</c:v>
                </c:pt>
              </c:numCache>
            </c:numRef>
          </c:val>
          <c:extLst>
            <c:ext xmlns:c16="http://schemas.microsoft.com/office/drawing/2014/chart" uri="{C3380CC4-5D6E-409C-BE32-E72D297353CC}">
              <c16:uniqueId val="{00000000-BF78-4525-9C92-0AF64FADE090}"/>
            </c:ext>
          </c:extLst>
        </c:ser>
        <c:ser>
          <c:idx val="1"/>
          <c:order val="1"/>
          <c:tx>
            <c:strRef>
              <c:f>'total data'!$C$9</c:f>
              <c:strCache>
                <c:ptCount val="1"/>
                <c:pt idx="0">
                  <c:v>Wheat Crop Production (Bales)</c:v>
                </c:pt>
              </c:strCache>
            </c:strRef>
          </c:tx>
          <c:invertIfNegative val="0"/>
          <c:cat>
            <c:numRef>
              <c:f>'total data'!$A$10:$A$14</c:f>
              <c:numCache>
                <c:formatCode>General</c:formatCode>
                <c:ptCount val="5"/>
                <c:pt idx="0">
                  <c:v>2009</c:v>
                </c:pt>
                <c:pt idx="1">
                  <c:v>2010</c:v>
                </c:pt>
                <c:pt idx="2">
                  <c:v>2011</c:v>
                </c:pt>
                <c:pt idx="3">
                  <c:v>2012</c:v>
                </c:pt>
                <c:pt idx="4">
                  <c:v>2013</c:v>
                </c:pt>
              </c:numCache>
            </c:numRef>
          </c:cat>
          <c:val>
            <c:numRef>
              <c:f>'total data'!$C$10:$C$14</c:f>
              <c:numCache>
                <c:formatCode>#,##0</c:formatCode>
                <c:ptCount val="5"/>
                <c:pt idx="0">
                  <c:v>451901</c:v>
                </c:pt>
                <c:pt idx="1">
                  <c:v>457700</c:v>
                </c:pt>
                <c:pt idx="2">
                  <c:v>500281</c:v>
                </c:pt>
                <c:pt idx="3">
                  <c:v>305641</c:v>
                </c:pt>
                <c:pt idx="4">
                  <c:v>162400</c:v>
                </c:pt>
              </c:numCache>
            </c:numRef>
          </c:val>
          <c:extLst>
            <c:ext xmlns:c16="http://schemas.microsoft.com/office/drawing/2014/chart" uri="{C3380CC4-5D6E-409C-BE32-E72D297353CC}">
              <c16:uniqueId val="{00000001-BF78-4525-9C92-0AF64FADE090}"/>
            </c:ext>
          </c:extLst>
        </c:ser>
        <c:ser>
          <c:idx val="2"/>
          <c:order val="2"/>
          <c:tx>
            <c:strRef>
              <c:f>'total data'!$C$16</c:f>
              <c:strCache>
                <c:ptCount val="1"/>
                <c:pt idx="0">
                  <c:v>Sugarcane Crop Production (Bales)</c:v>
                </c:pt>
              </c:strCache>
            </c:strRef>
          </c:tx>
          <c:invertIfNegative val="0"/>
          <c:cat>
            <c:numRef>
              <c:f>'total data'!$A$17:$A$21</c:f>
              <c:numCache>
                <c:formatCode>General</c:formatCode>
                <c:ptCount val="5"/>
                <c:pt idx="0">
                  <c:v>2009</c:v>
                </c:pt>
                <c:pt idx="1">
                  <c:v>2010</c:v>
                </c:pt>
                <c:pt idx="2">
                  <c:v>2011</c:v>
                </c:pt>
                <c:pt idx="3">
                  <c:v>2012</c:v>
                </c:pt>
                <c:pt idx="4">
                  <c:v>2013</c:v>
                </c:pt>
              </c:numCache>
            </c:numRef>
          </c:cat>
          <c:val>
            <c:numRef>
              <c:f>'total data'!$C$17:$C$21</c:f>
              <c:numCache>
                <c:formatCode>#,##0</c:formatCode>
                <c:ptCount val="5"/>
                <c:pt idx="0">
                  <c:v>487889</c:v>
                </c:pt>
                <c:pt idx="1">
                  <c:v>643713</c:v>
                </c:pt>
                <c:pt idx="2">
                  <c:v>759965</c:v>
                </c:pt>
                <c:pt idx="3">
                  <c:v>359512</c:v>
                </c:pt>
                <c:pt idx="4" formatCode="General">
                  <c:v>460600</c:v>
                </c:pt>
              </c:numCache>
            </c:numRef>
          </c:val>
          <c:extLst>
            <c:ext xmlns:c16="http://schemas.microsoft.com/office/drawing/2014/chart" uri="{C3380CC4-5D6E-409C-BE32-E72D297353CC}">
              <c16:uniqueId val="{00000002-BF78-4525-9C92-0AF64FADE090}"/>
            </c:ext>
          </c:extLst>
        </c:ser>
        <c:dLbls>
          <c:showLegendKey val="0"/>
          <c:showVal val="0"/>
          <c:showCatName val="0"/>
          <c:showSerName val="0"/>
          <c:showPercent val="0"/>
          <c:showBubbleSize val="0"/>
        </c:dLbls>
        <c:gapWidth val="150"/>
        <c:axId val="307030608"/>
        <c:axId val="307031000"/>
      </c:barChart>
      <c:catAx>
        <c:axId val="307030608"/>
        <c:scaling>
          <c:orientation val="minMax"/>
        </c:scaling>
        <c:delete val="0"/>
        <c:axPos val="b"/>
        <c:title>
          <c:tx>
            <c:rich>
              <a:bodyPr/>
              <a:lstStyle/>
              <a:p>
                <a:pPr>
                  <a:defRPr/>
                </a:pPr>
                <a:r>
                  <a:rPr lang="en-US"/>
                  <a:t>Year</a:t>
                </a:r>
              </a:p>
            </c:rich>
          </c:tx>
          <c:overlay val="0"/>
        </c:title>
        <c:numFmt formatCode="General" sourceLinked="1"/>
        <c:majorTickMark val="none"/>
        <c:minorTickMark val="none"/>
        <c:tickLblPos val="nextTo"/>
        <c:crossAx val="307031000"/>
        <c:crosses val="autoZero"/>
        <c:auto val="1"/>
        <c:lblAlgn val="ctr"/>
        <c:lblOffset val="100"/>
        <c:noMultiLvlLbl val="0"/>
      </c:catAx>
      <c:valAx>
        <c:axId val="307031000"/>
        <c:scaling>
          <c:orientation val="minMax"/>
        </c:scaling>
        <c:delete val="0"/>
        <c:axPos val="l"/>
        <c:majorGridlines/>
        <c:title>
          <c:tx>
            <c:rich>
              <a:bodyPr/>
              <a:lstStyle/>
              <a:p>
                <a:pPr>
                  <a:defRPr/>
                </a:pPr>
                <a:r>
                  <a:rPr lang="en-US"/>
                  <a:t>Bales</a:t>
                </a:r>
              </a:p>
            </c:rich>
          </c:tx>
          <c:overlay val="0"/>
        </c:title>
        <c:numFmt formatCode="#,##0" sourceLinked="1"/>
        <c:majorTickMark val="out"/>
        <c:minorTickMark val="none"/>
        <c:tickLblPos val="nextTo"/>
        <c:crossAx val="307030608"/>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just">
              <a:defRPr/>
            </a:pPr>
            <a:r>
              <a:rPr lang="en-US" dirty="0"/>
              <a:t>Precipitation </a:t>
            </a:r>
          </a:p>
        </c:rich>
      </c:tx>
      <c:layout>
        <c:manualLayout>
          <c:xMode val="edge"/>
          <c:yMode val="edge"/>
          <c:x val="0.35943419805542703"/>
          <c:y val="0"/>
        </c:manualLayout>
      </c:layout>
      <c:overlay val="0"/>
    </c:title>
    <c:autoTitleDeleted val="0"/>
    <c:plotArea>
      <c:layout>
        <c:manualLayout>
          <c:layoutTarget val="inner"/>
          <c:xMode val="edge"/>
          <c:yMode val="edge"/>
          <c:x val="8.7589372351274758E-2"/>
          <c:y val="0.13212483168265082"/>
          <c:w val="0.73070914140676746"/>
          <c:h val="0.74838344179608818"/>
        </c:manualLayout>
      </c:layout>
      <c:barChart>
        <c:barDir val="col"/>
        <c:grouping val="clustered"/>
        <c:varyColors val="0"/>
        <c:ser>
          <c:idx val="0"/>
          <c:order val="0"/>
          <c:tx>
            <c:strRef>
              <c:f>'weatherdata-258688'!$B$1</c:f>
              <c:strCache>
                <c:ptCount val="1"/>
                <c:pt idx="0">
                  <c:v>precipitation (mm)</c:v>
                </c:pt>
              </c:strCache>
            </c:strRef>
          </c:tx>
          <c:invertIfNegative val="0"/>
          <c:cat>
            <c:numRef>
              <c:f>'weatherdata-258688'!$A$2:$A$6</c:f>
              <c:numCache>
                <c:formatCode>General</c:formatCode>
                <c:ptCount val="5"/>
                <c:pt idx="0">
                  <c:v>2009</c:v>
                </c:pt>
                <c:pt idx="1">
                  <c:v>2010</c:v>
                </c:pt>
                <c:pt idx="2">
                  <c:v>2011</c:v>
                </c:pt>
                <c:pt idx="3">
                  <c:v>2012</c:v>
                </c:pt>
                <c:pt idx="4">
                  <c:v>2013</c:v>
                </c:pt>
              </c:numCache>
            </c:numRef>
          </c:cat>
          <c:val>
            <c:numRef>
              <c:f>'weatherdata-258688'!$B$2:$B$6</c:f>
              <c:numCache>
                <c:formatCode>General</c:formatCode>
                <c:ptCount val="5"/>
                <c:pt idx="0">
                  <c:v>0.84148400000000001</c:v>
                </c:pt>
                <c:pt idx="1">
                  <c:v>3.8263029999999998</c:v>
                </c:pt>
                <c:pt idx="2">
                  <c:v>5.2545039999999998</c:v>
                </c:pt>
                <c:pt idx="3">
                  <c:v>2.609302</c:v>
                </c:pt>
                <c:pt idx="4">
                  <c:v>3.9829240000000001</c:v>
                </c:pt>
              </c:numCache>
            </c:numRef>
          </c:val>
          <c:extLst>
            <c:ext xmlns:c16="http://schemas.microsoft.com/office/drawing/2014/chart" uri="{C3380CC4-5D6E-409C-BE32-E72D297353CC}">
              <c16:uniqueId val="{00000000-44B6-4273-A5BD-251B48E96A07}"/>
            </c:ext>
          </c:extLst>
        </c:ser>
        <c:dLbls>
          <c:showLegendKey val="0"/>
          <c:showVal val="0"/>
          <c:showCatName val="0"/>
          <c:showSerName val="0"/>
          <c:showPercent val="0"/>
          <c:showBubbleSize val="0"/>
        </c:dLbls>
        <c:gapWidth val="150"/>
        <c:axId val="307028256"/>
        <c:axId val="307032568"/>
      </c:barChart>
      <c:catAx>
        <c:axId val="307028256"/>
        <c:scaling>
          <c:orientation val="minMax"/>
        </c:scaling>
        <c:delete val="0"/>
        <c:axPos val="b"/>
        <c:title>
          <c:tx>
            <c:rich>
              <a:bodyPr/>
              <a:lstStyle/>
              <a:p>
                <a:pPr>
                  <a:defRPr/>
                </a:pPr>
                <a:r>
                  <a:rPr lang="en-US"/>
                  <a:t>Year</a:t>
                </a:r>
              </a:p>
            </c:rich>
          </c:tx>
          <c:overlay val="0"/>
        </c:title>
        <c:numFmt formatCode="General" sourceLinked="1"/>
        <c:majorTickMark val="none"/>
        <c:minorTickMark val="none"/>
        <c:tickLblPos val="nextTo"/>
        <c:crossAx val="307032568"/>
        <c:crosses val="autoZero"/>
        <c:auto val="1"/>
        <c:lblAlgn val="ctr"/>
        <c:lblOffset val="100"/>
        <c:noMultiLvlLbl val="0"/>
      </c:catAx>
      <c:valAx>
        <c:axId val="307032568"/>
        <c:scaling>
          <c:orientation val="minMax"/>
        </c:scaling>
        <c:delete val="0"/>
        <c:axPos val="l"/>
        <c:majorGridlines/>
        <c:title>
          <c:tx>
            <c:rich>
              <a:bodyPr/>
              <a:lstStyle/>
              <a:p>
                <a:pPr>
                  <a:defRPr/>
                </a:pPr>
                <a:r>
                  <a:rPr lang="en-US"/>
                  <a:t>Precipitation (mm)</a:t>
                </a:r>
              </a:p>
            </c:rich>
          </c:tx>
          <c:overlay val="0"/>
        </c:title>
        <c:numFmt formatCode="General" sourceLinked="1"/>
        <c:majorTickMark val="out"/>
        <c:minorTickMark val="none"/>
        <c:tickLblPos val="nextTo"/>
        <c:crossAx val="307028256"/>
        <c:crosses val="autoZero"/>
        <c:crossBetween val="between"/>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649"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313" tIns="49656" rIns="99313" bIns="49656" numCol="1" anchor="t" anchorCtr="0" compatLnSpc="1">
            <a:prstTxWarp prst="textNoShape">
              <a:avLst/>
            </a:prstTxWarp>
          </a:bodyPr>
          <a:lstStyle>
            <a:lvl1pPr defTabSz="993775">
              <a:defRPr sz="1300">
                <a:latin typeface="Arial" pitchFamily="34" charset="0"/>
              </a:defRPr>
            </a:lvl1pPr>
          </a:lstStyle>
          <a:p>
            <a:pPr>
              <a:defRPr/>
            </a:pPr>
            <a:endParaRPr lang="en-US"/>
          </a:p>
        </p:txBody>
      </p:sp>
      <p:sp>
        <p:nvSpPr>
          <p:cNvPr id="3075" name="Rectangle 3"/>
          <p:cNvSpPr>
            <a:spLocks noGrp="1" noChangeArrowheads="1"/>
          </p:cNvSpPr>
          <p:nvPr>
            <p:ph type="dt" idx="1"/>
          </p:nvPr>
        </p:nvSpPr>
        <p:spPr bwMode="auto">
          <a:xfrm>
            <a:off x="3970134" y="0"/>
            <a:ext cx="303864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313" tIns="49656" rIns="99313" bIns="49656" numCol="1" anchor="t" anchorCtr="0" compatLnSpc="1">
            <a:prstTxWarp prst="textNoShape">
              <a:avLst/>
            </a:prstTxWarp>
          </a:bodyPr>
          <a:lstStyle>
            <a:lvl1pPr algn="r" defTabSz="993775">
              <a:defRPr sz="1300">
                <a:latin typeface="Arial" pitchFamily="34"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2474913" y="696913"/>
            <a:ext cx="2062162"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01849" y="4416426"/>
            <a:ext cx="5606703"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313" tIns="49656" rIns="99313" bIns="4965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29675"/>
            <a:ext cx="3038649"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313" tIns="49656" rIns="99313" bIns="49656" numCol="1" anchor="b" anchorCtr="0" compatLnSpc="1">
            <a:prstTxWarp prst="textNoShape">
              <a:avLst/>
            </a:prstTxWarp>
          </a:bodyPr>
          <a:lstStyle>
            <a:lvl1pPr defTabSz="993775">
              <a:defRPr sz="1300">
                <a:latin typeface="Arial" pitchFamily="34" charset="0"/>
              </a:defRPr>
            </a:lvl1pPr>
          </a:lstStyle>
          <a:p>
            <a:pPr>
              <a:defRPr/>
            </a:pPr>
            <a:endParaRPr lang="en-US"/>
          </a:p>
        </p:txBody>
      </p:sp>
      <p:sp>
        <p:nvSpPr>
          <p:cNvPr id="3079" name="Rectangle 7"/>
          <p:cNvSpPr>
            <a:spLocks noGrp="1" noChangeArrowheads="1"/>
          </p:cNvSpPr>
          <p:nvPr>
            <p:ph type="sldNum" sz="quarter" idx="5"/>
          </p:nvPr>
        </p:nvSpPr>
        <p:spPr bwMode="auto">
          <a:xfrm>
            <a:off x="3970134" y="8829675"/>
            <a:ext cx="303864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313" tIns="49656" rIns="99313" bIns="49656" numCol="1" anchor="b" anchorCtr="0" compatLnSpc="1">
            <a:prstTxWarp prst="textNoShape">
              <a:avLst/>
            </a:prstTxWarp>
          </a:bodyPr>
          <a:lstStyle>
            <a:lvl1pPr algn="r" defTabSz="993775">
              <a:defRPr sz="1300">
                <a:latin typeface="Arial" pitchFamily="34" charset="0"/>
              </a:defRPr>
            </a:lvl1pPr>
          </a:lstStyle>
          <a:p>
            <a:pPr>
              <a:defRPr/>
            </a:pPr>
            <a:fld id="{21D248B0-0106-4342-A93B-9F39C385BDDF}" type="slidenum">
              <a:rPr lang="en-US"/>
              <a:pPr>
                <a:defRPr/>
              </a:pPr>
              <a:t>‹#›</a:t>
            </a:fld>
            <a:endParaRPr lang="en-US"/>
          </a:p>
        </p:txBody>
      </p:sp>
    </p:spTree>
    <p:extLst>
      <p:ext uri="{BB962C8B-B14F-4D97-AF65-F5344CB8AC3E}">
        <p14:creationId xmlns:p14="http://schemas.microsoft.com/office/powerpoint/2010/main" val="28861250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000" kern="1200">
        <a:solidFill>
          <a:schemeClr val="tx1"/>
        </a:solidFill>
        <a:latin typeface="Arial" pitchFamily="34" charset="0"/>
        <a:ea typeface="+mn-ea"/>
        <a:cs typeface="+mn-cs"/>
      </a:defRPr>
    </a:lvl1pPr>
    <a:lvl2pPr marL="760413" algn="l" rtl="0" eaLnBrk="0" fontAlgn="base" hangingPunct="0">
      <a:spcBef>
        <a:spcPct val="30000"/>
      </a:spcBef>
      <a:spcAft>
        <a:spcPct val="0"/>
      </a:spcAft>
      <a:defRPr sz="2000" kern="1200">
        <a:solidFill>
          <a:schemeClr val="tx1"/>
        </a:solidFill>
        <a:latin typeface="Arial" pitchFamily="34" charset="0"/>
        <a:ea typeface="+mn-ea"/>
        <a:cs typeface="+mn-cs"/>
      </a:defRPr>
    </a:lvl2pPr>
    <a:lvl3pPr marL="1520825" algn="l" rtl="0" eaLnBrk="0" fontAlgn="base" hangingPunct="0">
      <a:spcBef>
        <a:spcPct val="30000"/>
      </a:spcBef>
      <a:spcAft>
        <a:spcPct val="0"/>
      </a:spcAft>
      <a:defRPr sz="2000" kern="1200">
        <a:solidFill>
          <a:schemeClr val="tx1"/>
        </a:solidFill>
        <a:latin typeface="Arial" pitchFamily="34" charset="0"/>
        <a:ea typeface="+mn-ea"/>
        <a:cs typeface="+mn-cs"/>
      </a:defRPr>
    </a:lvl3pPr>
    <a:lvl4pPr marL="2282825" algn="l" rtl="0" eaLnBrk="0" fontAlgn="base" hangingPunct="0">
      <a:spcBef>
        <a:spcPct val="30000"/>
      </a:spcBef>
      <a:spcAft>
        <a:spcPct val="0"/>
      </a:spcAft>
      <a:defRPr sz="2000" kern="1200">
        <a:solidFill>
          <a:schemeClr val="tx1"/>
        </a:solidFill>
        <a:latin typeface="Arial" pitchFamily="34" charset="0"/>
        <a:ea typeface="+mn-ea"/>
        <a:cs typeface="+mn-cs"/>
      </a:defRPr>
    </a:lvl4pPr>
    <a:lvl5pPr marL="3043238" algn="l" rtl="0" eaLnBrk="0" fontAlgn="base" hangingPunct="0">
      <a:spcBef>
        <a:spcPct val="30000"/>
      </a:spcBef>
      <a:spcAft>
        <a:spcPct val="0"/>
      </a:spcAft>
      <a:defRPr sz="2000" kern="1200">
        <a:solidFill>
          <a:schemeClr val="tx1"/>
        </a:solidFill>
        <a:latin typeface="Arial" pitchFamily="34" charset="0"/>
        <a:ea typeface="+mn-ea"/>
        <a:cs typeface="+mn-cs"/>
      </a:defRPr>
    </a:lvl5pPr>
    <a:lvl6pPr marL="3804991" algn="l" defTabSz="1521995" rtl="0" eaLnBrk="1" latinLnBrk="0" hangingPunct="1">
      <a:defRPr sz="2000" kern="1200">
        <a:solidFill>
          <a:schemeClr val="tx1"/>
        </a:solidFill>
        <a:latin typeface="+mn-lt"/>
        <a:ea typeface="+mn-ea"/>
        <a:cs typeface="+mn-cs"/>
      </a:defRPr>
    </a:lvl6pPr>
    <a:lvl7pPr marL="4565989" algn="l" defTabSz="1521995" rtl="0" eaLnBrk="1" latinLnBrk="0" hangingPunct="1">
      <a:defRPr sz="2000" kern="1200">
        <a:solidFill>
          <a:schemeClr val="tx1"/>
        </a:solidFill>
        <a:latin typeface="+mn-lt"/>
        <a:ea typeface="+mn-ea"/>
        <a:cs typeface="+mn-cs"/>
      </a:defRPr>
    </a:lvl7pPr>
    <a:lvl8pPr marL="5326988" algn="l" defTabSz="1521995" rtl="0" eaLnBrk="1" latinLnBrk="0" hangingPunct="1">
      <a:defRPr sz="2000" kern="1200">
        <a:solidFill>
          <a:schemeClr val="tx1"/>
        </a:solidFill>
        <a:latin typeface="+mn-lt"/>
        <a:ea typeface="+mn-ea"/>
        <a:cs typeface="+mn-cs"/>
      </a:defRPr>
    </a:lvl8pPr>
    <a:lvl9pPr marL="6087987" algn="l" defTabSz="1521995"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defTabSz="993775" eaLnBrk="0" hangingPunct="0">
              <a:defRPr sz="3800">
                <a:solidFill>
                  <a:schemeClr val="tx1"/>
                </a:solidFill>
                <a:latin typeface="Arial" charset="0"/>
              </a:defRPr>
            </a:lvl1pPr>
            <a:lvl2pPr marL="742950" indent="-285750" defTabSz="993775" eaLnBrk="0" hangingPunct="0">
              <a:defRPr sz="3800">
                <a:solidFill>
                  <a:schemeClr val="tx1"/>
                </a:solidFill>
                <a:latin typeface="Arial" charset="0"/>
              </a:defRPr>
            </a:lvl2pPr>
            <a:lvl3pPr marL="1143000" indent="-228600" defTabSz="993775" eaLnBrk="0" hangingPunct="0">
              <a:defRPr sz="3800">
                <a:solidFill>
                  <a:schemeClr val="tx1"/>
                </a:solidFill>
                <a:latin typeface="Arial" charset="0"/>
              </a:defRPr>
            </a:lvl3pPr>
            <a:lvl4pPr marL="1600200" indent="-228600" defTabSz="993775" eaLnBrk="0" hangingPunct="0">
              <a:defRPr sz="3800">
                <a:solidFill>
                  <a:schemeClr val="tx1"/>
                </a:solidFill>
                <a:latin typeface="Arial" charset="0"/>
              </a:defRPr>
            </a:lvl4pPr>
            <a:lvl5pPr marL="2057400" indent="-228600" defTabSz="993775" eaLnBrk="0" hangingPunct="0">
              <a:defRPr sz="3800">
                <a:solidFill>
                  <a:schemeClr val="tx1"/>
                </a:solidFill>
                <a:latin typeface="Arial" charset="0"/>
              </a:defRPr>
            </a:lvl5pPr>
            <a:lvl6pPr marL="2514600" indent="-228600" defTabSz="993775" eaLnBrk="0" fontAlgn="base" hangingPunct="0">
              <a:spcBef>
                <a:spcPct val="0"/>
              </a:spcBef>
              <a:spcAft>
                <a:spcPct val="0"/>
              </a:spcAft>
              <a:defRPr sz="3800">
                <a:solidFill>
                  <a:schemeClr val="tx1"/>
                </a:solidFill>
                <a:latin typeface="Arial" charset="0"/>
              </a:defRPr>
            </a:lvl6pPr>
            <a:lvl7pPr marL="2971800" indent="-228600" defTabSz="993775" eaLnBrk="0" fontAlgn="base" hangingPunct="0">
              <a:spcBef>
                <a:spcPct val="0"/>
              </a:spcBef>
              <a:spcAft>
                <a:spcPct val="0"/>
              </a:spcAft>
              <a:defRPr sz="3800">
                <a:solidFill>
                  <a:schemeClr val="tx1"/>
                </a:solidFill>
                <a:latin typeface="Arial" charset="0"/>
              </a:defRPr>
            </a:lvl7pPr>
            <a:lvl8pPr marL="3429000" indent="-228600" defTabSz="993775" eaLnBrk="0" fontAlgn="base" hangingPunct="0">
              <a:spcBef>
                <a:spcPct val="0"/>
              </a:spcBef>
              <a:spcAft>
                <a:spcPct val="0"/>
              </a:spcAft>
              <a:defRPr sz="3800">
                <a:solidFill>
                  <a:schemeClr val="tx1"/>
                </a:solidFill>
                <a:latin typeface="Arial" charset="0"/>
              </a:defRPr>
            </a:lvl8pPr>
            <a:lvl9pPr marL="3886200" indent="-228600" defTabSz="993775" eaLnBrk="0" fontAlgn="base" hangingPunct="0">
              <a:spcBef>
                <a:spcPct val="0"/>
              </a:spcBef>
              <a:spcAft>
                <a:spcPct val="0"/>
              </a:spcAft>
              <a:defRPr sz="3800">
                <a:solidFill>
                  <a:schemeClr val="tx1"/>
                </a:solidFill>
                <a:latin typeface="Arial" charset="0"/>
              </a:defRPr>
            </a:lvl9pPr>
          </a:lstStyle>
          <a:p>
            <a:pPr eaLnBrk="1" hangingPunct="1"/>
            <a:fld id="{2F4058A1-4CD0-46D6-8677-8E7D4A670941}" type="slidenum">
              <a:rPr lang="en-US" sz="1300" smtClean="0"/>
              <a:pPr eaLnBrk="1" hangingPunct="1"/>
              <a:t>1</a:t>
            </a:fld>
            <a:endParaRPr lang="en-US" sz="1300"/>
          </a:p>
        </p:txBody>
      </p:sp>
      <p:sp>
        <p:nvSpPr>
          <p:cNvPr id="4099" name="Rectangle 2"/>
          <p:cNvSpPr>
            <a:spLocks noGrp="1" noRot="1" noChangeAspect="1" noChangeArrowheads="1" noTextEdit="1"/>
          </p:cNvSpPr>
          <p:nvPr>
            <p:ph type="sldImg"/>
          </p:nvPr>
        </p:nvSpPr>
        <p:spPr>
          <a:xfrm>
            <a:off x="2474913" y="696913"/>
            <a:ext cx="2062162" cy="3486150"/>
          </a:xfrm>
          <a:ln/>
        </p:spPr>
      </p:sp>
      <p:sp>
        <p:nvSpPr>
          <p:cNvPr id="4100" name="Rectangle 3"/>
          <p:cNvSpPr>
            <a:spLocks noGrp="1" noChangeArrowheads="1"/>
          </p:cNvSpPr>
          <p:nvPr>
            <p:ph type="body" idx="1"/>
          </p:nvPr>
        </p:nvSpPr>
        <p:spPr>
          <a:noFill/>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087925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486" y="15905693"/>
            <a:ext cx="25726308" cy="10979150"/>
          </a:xfrm>
        </p:spPr>
        <p:txBody>
          <a:bodyPr/>
          <a:lstStyle/>
          <a:p>
            <a:r>
              <a:rPr lang="en-US"/>
              <a:t>Click to edit Master title style</a:t>
            </a:r>
          </a:p>
        </p:txBody>
      </p:sp>
      <p:sp>
        <p:nvSpPr>
          <p:cNvPr id="3" name="Subtitle 2"/>
          <p:cNvSpPr>
            <a:spLocks noGrp="1"/>
          </p:cNvSpPr>
          <p:nvPr>
            <p:ph type="subTitle" idx="1"/>
          </p:nvPr>
        </p:nvSpPr>
        <p:spPr>
          <a:xfrm>
            <a:off x="4540969" y="29018443"/>
            <a:ext cx="21185341" cy="13083117"/>
          </a:xfrm>
        </p:spPr>
        <p:txBody>
          <a:bodyPr/>
          <a:lstStyle>
            <a:lvl1pPr marL="0" indent="0" algn="ctr">
              <a:buNone/>
              <a:defRPr/>
            </a:lvl1pPr>
            <a:lvl2pPr marL="760998" indent="0" algn="ctr">
              <a:buNone/>
              <a:defRPr/>
            </a:lvl2pPr>
            <a:lvl3pPr marL="1521993" indent="0" algn="ctr">
              <a:buNone/>
              <a:defRPr/>
            </a:lvl3pPr>
            <a:lvl4pPr marL="2282991" indent="0" algn="ctr">
              <a:buNone/>
              <a:defRPr/>
            </a:lvl4pPr>
            <a:lvl5pPr marL="3043988" indent="0" algn="ctr">
              <a:buNone/>
              <a:defRPr/>
            </a:lvl5pPr>
            <a:lvl6pPr marL="3804986" indent="0" algn="ctr">
              <a:buNone/>
              <a:defRPr/>
            </a:lvl6pPr>
            <a:lvl7pPr marL="4565982" indent="0" algn="ctr">
              <a:buNone/>
              <a:defRPr/>
            </a:lvl7pPr>
            <a:lvl8pPr marL="5326981" indent="0" algn="ctr">
              <a:buNone/>
              <a:defRPr/>
            </a:lvl8pPr>
            <a:lvl9pPr marL="60879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EE025-5898-4837-918C-9C13320D3BC7}" type="slidenum">
              <a:rPr lang="en-US"/>
              <a:pPr>
                <a:defRPr/>
              </a:pPr>
              <a:t>‹#›</a:t>
            </a:fld>
            <a:endParaRPr lang="en-US"/>
          </a:p>
        </p:txBody>
      </p:sp>
    </p:spTree>
    <p:extLst>
      <p:ext uri="{BB962C8B-B14F-4D97-AF65-F5344CB8AC3E}">
        <p14:creationId xmlns:p14="http://schemas.microsoft.com/office/powerpoint/2010/main" val="303007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B2B89E-52B2-4DA5-8B85-29C727752001}" type="slidenum">
              <a:rPr lang="en-US"/>
              <a:pPr>
                <a:defRPr/>
              </a:pPr>
              <a:t>‹#›</a:t>
            </a:fld>
            <a:endParaRPr lang="en-US"/>
          </a:p>
        </p:txBody>
      </p:sp>
    </p:spTree>
    <p:extLst>
      <p:ext uri="{BB962C8B-B14F-4D97-AF65-F5344CB8AC3E}">
        <p14:creationId xmlns:p14="http://schemas.microsoft.com/office/powerpoint/2010/main" val="2611695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945094" y="2052114"/>
            <a:ext cx="6809261" cy="4369064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12929" y="2052114"/>
            <a:ext cx="20221973" cy="436906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886BA2-7E4B-4886-9C33-DBBBFC0F1CFF}" type="slidenum">
              <a:rPr lang="en-US"/>
              <a:pPr>
                <a:defRPr/>
              </a:pPr>
              <a:t>‹#›</a:t>
            </a:fld>
            <a:endParaRPr lang="en-US"/>
          </a:p>
        </p:txBody>
      </p:sp>
    </p:spTree>
    <p:extLst>
      <p:ext uri="{BB962C8B-B14F-4D97-AF65-F5344CB8AC3E}">
        <p14:creationId xmlns:p14="http://schemas.microsoft.com/office/powerpoint/2010/main" val="3213462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9ED565-0E44-4AD9-A2D4-E00ECF265790}" type="slidenum">
              <a:rPr lang="en-US"/>
              <a:pPr>
                <a:defRPr/>
              </a:pPr>
              <a:t>‹#›</a:t>
            </a:fld>
            <a:endParaRPr lang="en-US"/>
          </a:p>
        </p:txBody>
      </p:sp>
    </p:spTree>
    <p:extLst>
      <p:ext uri="{BB962C8B-B14F-4D97-AF65-F5344CB8AC3E}">
        <p14:creationId xmlns:p14="http://schemas.microsoft.com/office/powerpoint/2010/main" val="1212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0905" y="32904119"/>
            <a:ext cx="25726308" cy="10171641"/>
          </a:xfrm>
        </p:spPr>
        <p:txBody>
          <a:bodyPr anchor="t"/>
          <a:lstStyle>
            <a:lvl1pPr algn="l">
              <a:defRPr sz="6700" b="1" cap="all"/>
            </a:lvl1pPr>
          </a:lstStyle>
          <a:p>
            <a:r>
              <a:rPr lang="en-US"/>
              <a:t>Click to edit Master title style</a:t>
            </a:r>
          </a:p>
        </p:txBody>
      </p:sp>
      <p:sp>
        <p:nvSpPr>
          <p:cNvPr id="3" name="Text Placeholder 2"/>
          <p:cNvSpPr>
            <a:spLocks noGrp="1"/>
          </p:cNvSpPr>
          <p:nvPr>
            <p:ph type="body" idx="1"/>
          </p:nvPr>
        </p:nvSpPr>
        <p:spPr>
          <a:xfrm>
            <a:off x="2390905" y="21702714"/>
            <a:ext cx="25726308" cy="11201401"/>
          </a:xfrm>
        </p:spPr>
        <p:txBody>
          <a:bodyPr anchor="b"/>
          <a:lstStyle>
            <a:lvl1pPr marL="0" indent="0">
              <a:buNone/>
              <a:defRPr sz="3300"/>
            </a:lvl1pPr>
            <a:lvl2pPr marL="760998" indent="0">
              <a:buNone/>
              <a:defRPr sz="3000"/>
            </a:lvl2pPr>
            <a:lvl3pPr marL="1521993" indent="0">
              <a:buNone/>
              <a:defRPr sz="2700"/>
            </a:lvl3pPr>
            <a:lvl4pPr marL="2282991" indent="0">
              <a:buNone/>
              <a:defRPr sz="2300"/>
            </a:lvl4pPr>
            <a:lvl5pPr marL="3043988" indent="0">
              <a:buNone/>
              <a:defRPr sz="2300"/>
            </a:lvl5pPr>
            <a:lvl6pPr marL="3804986" indent="0">
              <a:buNone/>
              <a:defRPr sz="2300"/>
            </a:lvl6pPr>
            <a:lvl7pPr marL="4565982" indent="0">
              <a:buNone/>
              <a:defRPr sz="2300"/>
            </a:lvl7pPr>
            <a:lvl8pPr marL="5326981" indent="0">
              <a:buNone/>
              <a:defRPr sz="2300"/>
            </a:lvl8pPr>
            <a:lvl9pPr marL="6087978" indent="0">
              <a:buNone/>
              <a:defRPr sz="23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0FE3C-195A-484C-8AB2-38FF867CBD65}" type="slidenum">
              <a:rPr lang="en-US"/>
              <a:pPr>
                <a:defRPr/>
              </a:pPr>
              <a:t>‹#›</a:t>
            </a:fld>
            <a:endParaRPr lang="en-US"/>
          </a:p>
        </p:txBody>
      </p:sp>
    </p:spTree>
    <p:extLst>
      <p:ext uri="{BB962C8B-B14F-4D97-AF65-F5344CB8AC3E}">
        <p14:creationId xmlns:p14="http://schemas.microsoft.com/office/powerpoint/2010/main" val="31438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12927" y="11949642"/>
            <a:ext cx="13515616" cy="33793114"/>
          </a:xfrm>
        </p:spPr>
        <p:txBody>
          <a:bodyPr/>
          <a:lstStyle>
            <a:lvl1pPr>
              <a:defRPr sz="4700"/>
            </a:lvl1pPr>
            <a:lvl2pPr>
              <a:defRPr sz="40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238732" y="11949642"/>
            <a:ext cx="13515618" cy="33793114"/>
          </a:xfrm>
        </p:spPr>
        <p:txBody>
          <a:bodyPr/>
          <a:lstStyle>
            <a:lvl1pPr>
              <a:defRPr sz="4700"/>
            </a:lvl1pPr>
            <a:lvl2pPr>
              <a:defRPr sz="40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373A8C-0A0B-424A-BFFB-76E15FEC8569}" type="slidenum">
              <a:rPr lang="en-US"/>
              <a:pPr>
                <a:defRPr/>
              </a:pPr>
              <a:t>‹#›</a:t>
            </a:fld>
            <a:endParaRPr lang="en-US"/>
          </a:p>
        </p:txBody>
      </p:sp>
    </p:spTree>
    <p:extLst>
      <p:ext uri="{BB962C8B-B14F-4D97-AF65-F5344CB8AC3E}">
        <p14:creationId xmlns:p14="http://schemas.microsoft.com/office/powerpoint/2010/main" val="3127812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12928" y="11460695"/>
            <a:ext cx="13373301" cy="4778375"/>
          </a:xfrm>
        </p:spPr>
        <p:txBody>
          <a:bodyPr anchor="b"/>
          <a:lstStyle>
            <a:lvl1pPr marL="0" indent="0">
              <a:buNone/>
              <a:defRPr sz="4000" b="1"/>
            </a:lvl1pPr>
            <a:lvl2pPr marL="760998" indent="0">
              <a:buNone/>
              <a:defRPr sz="3300" b="1"/>
            </a:lvl2pPr>
            <a:lvl3pPr marL="1521993" indent="0">
              <a:buNone/>
              <a:defRPr sz="3000" b="1"/>
            </a:lvl3pPr>
            <a:lvl4pPr marL="2282991" indent="0">
              <a:buNone/>
              <a:defRPr sz="2700" b="1"/>
            </a:lvl4pPr>
            <a:lvl5pPr marL="3043988" indent="0">
              <a:buNone/>
              <a:defRPr sz="2700" b="1"/>
            </a:lvl5pPr>
            <a:lvl6pPr marL="3804986" indent="0">
              <a:buNone/>
              <a:defRPr sz="2700" b="1"/>
            </a:lvl6pPr>
            <a:lvl7pPr marL="4565982" indent="0">
              <a:buNone/>
              <a:defRPr sz="2700" b="1"/>
            </a:lvl7pPr>
            <a:lvl8pPr marL="5326981" indent="0">
              <a:buNone/>
              <a:defRPr sz="2700" b="1"/>
            </a:lvl8pPr>
            <a:lvl9pPr marL="6087978" indent="0">
              <a:buNone/>
              <a:defRPr sz="2700" b="1"/>
            </a:lvl9pPr>
          </a:lstStyle>
          <a:p>
            <a:pPr lvl="0"/>
            <a:r>
              <a:rPr lang="en-US"/>
              <a:t>Click to edit Master text styles</a:t>
            </a:r>
          </a:p>
        </p:txBody>
      </p:sp>
      <p:sp>
        <p:nvSpPr>
          <p:cNvPr id="4" name="Content Placeholder 3"/>
          <p:cNvSpPr>
            <a:spLocks noGrp="1"/>
          </p:cNvSpPr>
          <p:nvPr>
            <p:ph sz="half" idx="2"/>
          </p:nvPr>
        </p:nvSpPr>
        <p:spPr>
          <a:xfrm>
            <a:off x="1512928" y="16239069"/>
            <a:ext cx="13373301" cy="29503688"/>
          </a:xfrm>
        </p:spPr>
        <p:txBody>
          <a:bodyPr/>
          <a:lstStyle>
            <a:lvl1pPr>
              <a:defRPr sz="4000"/>
            </a:lvl1pPr>
            <a:lvl2pPr>
              <a:defRPr sz="33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374480" y="11460695"/>
            <a:ext cx="13379870" cy="4778375"/>
          </a:xfrm>
        </p:spPr>
        <p:txBody>
          <a:bodyPr anchor="b"/>
          <a:lstStyle>
            <a:lvl1pPr marL="0" indent="0">
              <a:buNone/>
              <a:defRPr sz="4000" b="1"/>
            </a:lvl1pPr>
            <a:lvl2pPr marL="760998" indent="0">
              <a:buNone/>
              <a:defRPr sz="3300" b="1"/>
            </a:lvl2pPr>
            <a:lvl3pPr marL="1521993" indent="0">
              <a:buNone/>
              <a:defRPr sz="3000" b="1"/>
            </a:lvl3pPr>
            <a:lvl4pPr marL="2282991" indent="0">
              <a:buNone/>
              <a:defRPr sz="2700" b="1"/>
            </a:lvl4pPr>
            <a:lvl5pPr marL="3043988" indent="0">
              <a:buNone/>
              <a:defRPr sz="2700" b="1"/>
            </a:lvl5pPr>
            <a:lvl6pPr marL="3804986" indent="0">
              <a:buNone/>
              <a:defRPr sz="2700" b="1"/>
            </a:lvl6pPr>
            <a:lvl7pPr marL="4565982" indent="0">
              <a:buNone/>
              <a:defRPr sz="2700" b="1"/>
            </a:lvl7pPr>
            <a:lvl8pPr marL="5326981" indent="0">
              <a:buNone/>
              <a:defRPr sz="2700" b="1"/>
            </a:lvl8pPr>
            <a:lvl9pPr marL="6087978" indent="0">
              <a:buNone/>
              <a:defRPr sz="2700" b="1"/>
            </a:lvl9pPr>
          </a:lstStyle>
          <a:p>
            <a:pPr lvl="0"/>
            <a:r>
              <a:rPr lang="en-US"/>
              <a:t>Click to edit Master text styles</a:t>
            </a:r>
          </a:p>
        </p:txBody>
      </p:sp>
      <p:sp>
        <p:nvSpPr>
          <p:cNvPr id="6" name="Content Placeholder 5"/>
          <p:cNvSpPr>
            <a:spLocks noGrp="1"/>
          </p:cNvSpPr>
          <p:nvPr>
            <p:ph sz="quarter" idx="4"/>
          </p:nvPr>
        </p:nvSpPr>
        <p:spPr>
          <a:xfrm>
            <a:off x="15374480" y="16239069"/>
            <a:ext cx="13379870" cy="29503688"/>
          </a:xfrm>
        </p:spPr>
        <p:txBody>
          <a:bodyPr/>
          <a:lstStyle>
            <a:lvl1pPr>
              <a:defRPr sz="4000"/>
            </a:lvl1pPr>
            <a:lvl2pPr>
              <a:defRPr sz="33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1BE2F54-489D-47F2-BE62-3D8BE3C5DE33}" type="slidenum">
              <a:rPr lang="en-US"/>
              <a:pPr>
                <a:defRPr/>
              </a:pPr>
              <a:t>‹#›</a:t>
            </a:fld>
            <a:endParaRPr lang="en-US"/>
          </a:p>
        </p:txBody>
      </p:sp>
    </p:spTree>
    <p:extLst>
      <p:ext uri="{BB962C8B-B14F-4D97-AF65-F5344CB8AC3E}">
        <p14:creationId xmlns:p14="http://schemas.microsoft.com/office/powerpoint/2010/main" val="1184999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69AC81-F82D-4CD4-A52D-E20CC9795844}" type="slidenum">
              <a:rPr lang="en-US"/>
              <a:pPr>
                <a:defRPr/>
              </a:pPr>
              <a:t>‹#›</a:t>
            </a:fld>
            <a:endParaRPr lang="en-US"/>
          </a:p>
        </p:txBody>
      </p:sp>
    </p:spTree>
    <p:extLst>
      <p:ext uri="{BB962C8B-B14F-4D97-AF65-F5344CB8AC3E}">
        <p14:creationId xmlns:p14="http://schemas.microsoft.com/office/powerpoint/2010/main" val="89532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2BA14C-6A47-4049-BABD-8B79E8DFD765}" type="slidenum">
              <a:rPr lang="en-US"/>
              <a:pPr>
                <a:defRPr/>
              </a:pPr>
              <a:t>‹#›</a:t>
            </a:fld>
            <a:endParaRPr lang="en-US"/>
          </a:p>
        </p:txBody>
      </p:sp>
    </p:spTree>
    <p:extLst>
      <p:ext uri="{BB962C8B-B14F-4D97-AF65-F5344CB8AC3E}">
        <p14:creationId xmlns:p14="http://schemas.microsoft.com/office/powerpoint/2010/main" val="1278647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2931" y="2037295"/>
            <a:ext cx="9957723" cy="8678863"/>
          </a:xfrm>
        </p:spPr>
        <p:txBody>
          <a:bodyPr anchor="b"/>
          <a:lstStyle>
            <a:lvl1pPr algn="l">
              <a:defRPr sz="3300" b="1"/>
            </a:lvl1pPr>
          </a:lstStyle>
          <a:p>
            <a:r>
              <a:rPr lang="en-US"/>
              <a:t>Click to edit Master title style</a:t>
            </a:r>
          </a:p>
        </p:txBody>
      </p:sp>
      <p:sp>
        <p:nvSpPr>
          <p:cNvPr id="3" name="Content Placeholder 2"/>
          <p:cNvSpPr>
            <a:spLocks noGrp="1"/>
          </p:cNvSpPr>
          <p:nvPr>
            <p:ph idx="1"/>
          </p:nvPr>
        </p:nvSpPr>
        <p:spPr>
          <a:xfrm>
            <a:off x="11834107" y="2037292"/>
            <a:ext cx="16920247" cy="43705464"/>
          </a:xfrm>
        </p:spPr>
        <p:txBody>
          <a:bodyPr/>
          <a:lstStyle>
            <a:lvl1pPr>
              <a:defRPr sz="5300"/>
            </a:lvl1pPr>
            <a:lvl2pPr>
              <a:defRPr sz="4700"/>
            </a:lvl2pPr>
            <a:lvl3pPr>
              <a:defRPr sz="4000"/>
            </a:lvl3pPr>
            <a:lvl4pPr>
              <a:defRPr sz="3300"/>
            </a:lvl4pPr>
            <a:lvl5pPr>
              <a:defRPr sz="3300"/>
            </a:lvl5pPr>
            <a:lvl6pPr>
              <a:defRPr sz="3300"/>
            </a:lvl6pPr>
            <a:lvl7pPr>
              <a:defRPr sz="3300"/>
            </a:lvl7pPr>
            <a:lvl8pPr>
              <a:defRPr sz="3300"/>
            </a:lvl8pPr>
            <a:lvl9pPr>
              <a:defRPr sz="3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12931" y="10716154"/>
            <a:ext cx="9957723" cy="35026601"/>
          </a:xfrm>
        </p:spPr>
        <p:txBody>
          <a:bodyPr/>
          <a:lstStyle>
            <a:lvl1pPr marL="0" indent="0">
              <a:buNone/>
              <a:defRPr sz="2300"/>
            </a:lvl1pPr>
            <a:lvl2pPr marL="760998" indent="0">
              <a:buNone/>
              <a:defRPr sz="2000"/>
            </a:lvl2pPr>
            <a:lvl3pPr marL="1521993" indent="0">
              <a:buNone/>
              <a:defRPr sz="1700"/>
            </a:lvl3pPr>
            <a:lvl4pPr marL="2282991" indent="0">
              <a:buNone/>
              <a:defRPr sz="1500"/>
            </a:lvl4pPr>
            <a:lvl5pPr marL="3043988" indent="0">
              <a:buNone/>
              <a:defRPr sz="1500"/>
            </a:lvl5pPr>
            <a:lvl6pPr marL="3804986" indent="0">
              <a:buNone/>
              <a:defRPr sz="1500"/>
            </a:lvl6pPr>
            <a:lvl7pPr marL="4565982" indent="0">
              <a:buNone/>
              <a:defRPr sz="1500"/>
            </a:lvl7pPr>
            <a:lvl8pPr marL="5326981" indent="0">
              <a:buNone/>
              <a:defRPr sz="1500"/>
            </a:lvl8pPr>
            <a:lvl9pPr marL="6087978" indent="0">
              <a:buNone/>
              <a:defRPr sz="15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9CF52D-44E6-44CE-A059-0712F669168E}" type="slidenum">
              <a:rPr lang="en-US"/>
              <a:pPr>
                <a:defRPr/>
              </a:pPr>
              <a:t>‹#›</a:t>
            </a:fld>
            <a:endParaRPr lang="en-US"/>
          </a:p>
        </p:txBody>
      </p:sp>
    </p:spTree>
    <p:extLst>
      <p:ext uri="{BB962C8B-B14F-4D97-AF65-F5344CB8AC3E}">
        <p14:creationId xmlns:p14="http://schemas.microsoft.com/office/powerpoint/2010/main" val="3560323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3477" y="35845226"/>
            <a:ext cx="18159489" cy="4230158"/>
          </a:xfrm>
        </p:spPr>
        <p:txBody>
          <a:bodyPr anchor="b"/>
          <a:lstStyle>
            <a:lvl1pPr algn="l">
              <a:defRPr sz="3300" b="1"/>
            </a:lvl1pPr>
          </a:lstStyle>
          <a:p>
            <a:r>
              <a:rPr lang="en-US"/>
              <a:t>Click to edit Master title style</a:t>
            </a:r>
          </a:p>
        </p:txBody>
      </p:sp>
      <p:sp>
        <p:nvSpPr>
          <p:cNvPr id="3" name="Picture Placeholder 2"/>
          <p:cNvSpPr>
            <a:spLocks noGrp="1"/>
          </p:cNvSpPr>
          <p:nvPr>
            <p:ph type="pic" idx="1"/>
          </p:nvPr>
        </p:nvSpPr>
        <p:spPr>
          <a:xfrm>
            <a:off x="5933477" y="4574649"/>
            <a:ext cx="18159489" cy="30726061"/>
          </a:xfrm>
        </p:spPr>
        <p:txBody>
          <a:bodyPr/>
          <a:lstStyle>
            <a:lvl1pPr marL="0" indent="0">
              <a:buNone/>
              <a:defRPr sz="5300"/>
            </a:lvl1pPr>
            <a:lvl2pPr marL="760998" indent="0">
              <a:buNone/>
              <a:defRPr sz="4700"/>
            </a:lvl2pPr>
            <a:lvl3pPr marL="1521993" indent="0">
              <a:buNone/>
              <a:defRPr sz="4000"/>
            </a:lvl3pPr>
            <a:lvl4pPr marL="2282991" indent="0">
              <a:buNone/>
              <a:defRPr sz="3300"/>
            </a:lvl4pPr>
            <a:lvl5pPr marL="3043988" indent="0">
              <a:buNone/>
              <a:defRPr sz="3300"/>
            </a:lvl5pPr>
            <a:lvl6pPr marL="3804986" indent="0">
              <a:buNone/>
              <a:defRPr sz="3300"/>
            </a:lvl6pPr>
            <a:lvl7pPr marL="4565982" indent="0">
              <a:buNone/>
              <a:defRPr sz="3300"/>
            </a:lvl7pPr>
            <a:lvl8pPr marL="5326981" indent="0">
              <a:buNone/>
              <a:defRPr sz="3300"/>
            </a:lvl8pPr>
            <a:lvl9pPr marL="6087978" indent="0">
              <a:buNone/>
              <a:defRPr sz="3300"/>
            </a:lvl9pPr>
          </a:lstStyle>
          <a:p>
            <a:pPr lvl="0"/>
            <a:endParaRPr lang="en-US" noProof="0"/>
          </a:p>
        </p:txBody>
      </p:sp>
      <p:sp>
        <p:nvSpPr>
          <p:cNvPr id="4" name="Text Placeholder 3"/>
          <p:cNvSpPr>
            <a:spLocks noGrp="1"/>
          </p:cNvSpPr>
          <p:nvPr>
            <p:ph type="body" sz="half" idx="2"/>
          </p:nvPr>
        </p:nvSpPr>
        <p:spPr>
          <a:xfrm>
            <a:off x="5933477" y="40075380"/>
            <a:ext cx="18159489" cy="6011862"/>
          </a:xfrm>
        </p:spPr>
        <p:txBody>
          <a:bodyPr/>
          <a:lstStyle>
            <a:lvl1pPr marL="0" indent="0">
              <a:buNone/>
              <a:defRPr sz="2300"/>
            </a:lvl1pPr>
            <a:lvl2pPr marL="760998" indent="0">
              <a:buNone/>
              <a:defRPr sz="2000"/>
            </a:lvl2pPr>
            <a:lvl3pPr marL="1521993" indent="0">
              <a:buNone/>
              <a:defRPr sz="1700"/>
            </a:lvl3pPr>
            <a:lvl4pPr marL="2282991" indent="0">
              <a:buNone/>
              <a:defRPr sz="1500"/>
            </a:lvl4pPr>
            <a:lvl5pPr marL="3043988" indent="0">
              <a:buNone/>
              <a:defRPr sz="1500"/>
            </a:lvl5pPr>
            <a:lvl6pPr marL="3804986" indent="0">
              <a:buNone/>
              <a:defRPr sz="1500"/>
            </a:lvl6pPr>
            <a:lvl7pPr marL="4565982" indent="0">
              <a:buNone/>
              <a:defRPr sz="1500"/>
            </a:lvl7pPr>
            <a:lvl8pPr marL="5326981" indent="0">
              <a:buNone/>
              <a:defRPr sz="1500"/>
            </a:lvl8pPr>
            <a:lvl9pPr marL="6087978" indent="0">
              <a:buNone/>
              <a:defRPr sz="15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BB7C4B-C32D-41E0-98DA-0A4A2BFB1838}" type="slidenum">
              <a:rPr lang="en-US"/>
              <a:pPr>
                <a:defRPr/>
              </a:pPr>
              <a:t>‹#›</a:t>
            </a:fld>
            <a:endParaRPr lang="en-US"/>
          </a:p>
        </p:txBody>
      </p:sp>
    </p:spTree>
    <p:extLst>
      <p:ext uri="{BB962C8B-B14F-4D97-AF65-F5344CB8AC3E}">
        <p14:creationId xmlns:p14="http://schemas.microsoft.com/office/powerpoint/2010/main" val="412351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512888" y="2051523"/>
            <a:ext cx="27241500" cy="853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47250" tIns="223626" rIns="447250" bIns="223626"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1512888" y="11950124"/>
            <a:ext cx="27241500" cy="33793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47250" tIns="223626" rIns="447250" bIns="2236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512891" y="46632263"/>
            <a:ext cx="7062787" cy="355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47250" tIns="223626" rIns="447250" bIns="223626" numCol="1" anchor="t" anchorCtr="0" compatLnSpc="1">
            <a:prstTxWarp prst="textNoShape">
              <a:avLst/>
            </a:prstTxWarp>
          </a:bodyPr>
          <a:lstStyle>
            <a:lvl1pPr defTabSz="4473502">
              <a:defRPr sz="68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0340977" y="46632263"/>
            <a:ext cx="9585325" cy="355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47250" tIns="223626" rIns="447250" bIns="223626" numCol="1" anchor="t" anchorCtr="0" compatLnSpc="1">
            <a:prstTxWarp prst="textNoShape">
              <a:avLst/>
            </a:prstTxWarp>
          </a:bodyPr>
          <a:lstStyle>
            <a:lvl1pPr algn="ctr" defTabSz="4473502">
              <a:defRPr sz="68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21691600" y="46632263"/>
            <a:ext cx="7062788" cy="355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47250" tIns="223626" rIns="447250" bIns="223626" numCol="1" anchor="t" anchorCtr="0" compatLnSpc="1">
            <a:prstTxWarp prst="textNoShape">
              <a:avLst/>
            </a:prstTxWarp>
          </a:bodyPr>
          <a:lstStyle>
            <a:lvl1pPr algn="r" defTabSz="4473502">
              <a:defRPr sz="6800">
                <a:latin typeface="Arial" pitchFamily="34" charset="0"/>
              </a:defRPr>
            </a:lvl1pPr>
          </a:lstStyle>
          <a:p>
            <a:pPr>
              <a:defRPr/>
            </a:pPr>
            <a:fld id="{35DD4C22-257E-400F-A403-EF2E8C3497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71982" rtl="0" eaLnBrk="0" fontAlgn="base" hangingPunct="0">
        <a:spcBef>
          <a:spcPct val="0"/>
        </a:spcBef>
        <a:spcAft>
          <a:spcPct val="0"/>
        </a:spcAft>
        <a:defRPr sz="21600">
          <a:solidFill>
            <a:schemeClr val="tx2"/>
          </a:solidFill>
          <a:latin typeface="+mj-lt"/>
          <a:ea typeface="+mj-ea"/>
          <a:cs typeface="+mj-cs"/>
        </a:defRPr>
      </a:lvl1pPr>
      <a:lvl2pPr algn="ctr" defTabSz="4471982" rtl="0" eaLnBrk="0" fontAlgn="base" hangingPunct="0">
        <a:spcBef>
          <a:spcPct val="0"/>
        </a:spcBef>
        <a:spcAft>
          <a:spcPct val="0"/>
        </a:spcAft>
        <a:defRPr sz="21600">
          <a:solidFill>
            <a:schemeClr val="tx2"/>
          </a:solidFill>
          <a:latin typeface="Arial" pitchFamily="34" charset="0"/>
        </a:defRPr>
      </a:lvl2pPr>
      <a:lvl3pPr algn="ctr" defTabSz="4471982" rtl="0" eaLnBrk="0" fontAlgn="base" hangingPunct="0">
        <a:spcBef>
          <a:spcPct val="0"/>
        </a:spcBef>
        <a:spcAft>
          <a:spcPct val="0"/>
        </a:spcAft>
        <a:defRPr sz="21600">
          <a:solidFill>
            <a:schemeClr val="tx2"/>
          </a:solidFill>
          <a:latin typeface="Arial" pitchFamily="34" charset="0"/>
        </a:defRPr>
      </a:lvl3pPr>
      <a:lvl4pPr algn="ctr" defTabSz="4471982" rtl="0" eaLnBrk="0" fontAlgn="base" hangingPunct="0">
        <a:spcBef>
          <a:spcPct val="0"/>
        </a:spcBef>
        <a:spcAft>
          <a:spcPct val="0"/>
        </a:spcAft>
        <a:defRPr sz="21600">
          <a:solidFill>
            <a:schemeClr val="tx2"/>
          </a:solidFill>
          <a:latin typeface="Arial" pitchFamily="34" charset="0"/>
        </a:defRPr>
      </a:lvl4pPr>
      <a:lvl5pPr algn="ctr" defTabSz="4471982" rtl="0" eaLnBrk="0" fontAlgn="base" hangingPunct="0">
        <a:spcBef>
          <a:spcPct val="0"/>
        </a:spcBef>
        <a:spcAft>
          <a:spcPct val="0"/>
        </a:spcAft>
        <a:defRPr sz="21600">
          <a:solidFill>
            <a:schemeClr val="tx2"/>
          </a:solidFill>
          <a:latin typeface="Arial" pitchFamily="34" charset="0"/>
        </a:defRPr>
      </a:lvl5pPr>
      <a:lvl6pPr marL="760998" algn="ctr" defTabSz="4473502" rtl="0" fontAlgn="base">
        <a:spcBef>
          <a:spcPct val="0"/>
        </a:spcBef>
        <a:spcAft>
          <a:spcPct val="0"/>
        </a:spcAft>
        <a:defRPr sz="21600">
          <a:solidFill>
            <a:schemeClr val="tx2"/>
          </a:solidFill>
          <a:latin typeface="Arial" pitchFamily="34" charset="0"/>
        </a:defRPr>
      </a:lvl6pPr>
      <a:lvl7pPr marL="1521993" algn="ctr" defTabSz="4473502" rtl="0" fontAlgn="base">
        <a:spcBef>
          <a:spcPct val="0"/>
        </a:spcBef>
        <a:spcAft>
          <a:spcPct val="0"/>
        </a:spcAft>
        <a:defRPr sz="21600">
          <a:solidFill>
            <a:schemeClr val="tx2"/>
          </a:solidFill>
          <a:latin typeface="Arial" pitchFamily="34" charset="0"/>
        </a:defRPr>
      </a:lvl7pPr>
      <a:lvl8pPr marL="2282991" algn="ctr" defTabSz="4473502" rtl="0" fontAlgn="base">
        <a:spcBef>
          <a:spcPct val="0"/>
        </a:spcBef>
        <a:spcAft>
          <a:spcPct val="0"/>
        </a:spcAft>
        <a:defRPr sz="21600">
          <a:solidFill>
            <a:schemeClr val="tx2"/>
          </a:solidFill>
          <a:latin typeface="Arial" pitchFamily="34" charset="0"/>
        </a:defRPr>
      </a:lvl8pPr>
      <a:lvl9pPr marL="3043988" algn="ctr" defTabSz="4473502" rtl="0" fontAlgn="base">
        <a:spcBef>
          <a:spcPct val="0"/>
        </a:spcBef>
        <a:spcAft>
          <a:spcPct val="0"/>
        </a:spcAft>
        <a:defRPr sz="21600">
          <a:solidFill>
            <a:schemeClr val="tx2"/>
          </a:solidFill>
          <a:latin typeface="Arial" pitchFamily="34" charset="0"/>
        </a:defRPr>
      </a:lvl9pPr>
    </p:titleStyle>
    <p:bodyStyle>
      <a:lvl1pPr marL="1676397" indent="-1676397" algn="l" defTabSz="4471982" rtl="0" eaLnBrk="0" fontAlgn="base" hangingPunct="0">
        <a:spcBef>
          <a:spcPct val="20000"/>
        </a:spcBef>
        <a:spcAft>
          <a:spcPct val="0"/>
        </a:spcAft>
        <a:buChar char="•"/>
        <a:defRPr sz="15600">
          <a:solidFill>
            <a:schemeClr val="tx1"/>
          </a:solidFill>
          <a:latin typeface="+mn-lt"/>
          <a:ea typeface="+mn-ea"/>
          <a:cs typeface="+mn-cs"/>
        </a:defRPr>
      </a:lvl1pPr>
      <a:lvl2pPr marL="3635370" indent="-1400173" algn="l" defTabSz="4471982" rtl="0" eaLnBrk="0" fontAlgn="base" hangingPunct="0">
        <a:spcBef>
          <a:spcPct val="20000"/>
        </a:spcBef>
        <a:spcAft>
          <a:spcPct val="0"/>
        </a:spcAft>
        <a:buChar char="–"/>
        <a:defRPr sz="13600">
          <a:solidFill>
            <a:schemeClr val="tx1"/>
          </a:solidFill>
          <a:latin typeface="+mn-lt"/>
        </a:defRPr>
      </a:lvl2pPr>
      <a:lvl3pPr marL="5591167" indent="-1117598" algn="l" defTabSz="4471982" rtl="0" eaLnBrk="0" fontAlgn="base" hangingPunct="0">
        <a:spcBef>
          <a:spcPct val="20000"/>
        </a:spcBef>
        <a:spcAft>
          <a:spcPct val="0"/>
        </a:spcAft>
        <a:buChar char="•"/>
        <a:defRPr sz="11700">
          <a:solidFill>
            <a:schemeClr val="tx1"/>
          </a:solidFill>
          <a:latin typeface="+mn-lt"/>
        </a:defRPr>
      </a:lvl3pPr>
      <a:lvl4pPr marL="7826364" indent="-1117598" algn="l" defTabSz="4471982" rtl="0" eaLnBrk="0" fontAlgn="base" hangingPunct="0">
        <a:spcBef>
          <a:spcPct val="20000"/>
        </a:spcBef>
        <a:spcAft>
          <a:spcPct val="0"/>
        </a:spcAft>
        <a:buChar char="–"/>
        <a:defRPr sz="9800">
          <a:solidFill>
            <a:schemeClr val="tx1"/>
          </a:solidFill>
          <a:latin typeface="+mn-lt"/>
        </a:defRPr>
      </a:lvl4pPr>
      <a:lvl5pPr marL="10061561" indent="-1114423" algn="l" defTabSz="4471982" rtl="0" eaLnBrk="0" fontAlgn="base" hangingPunct="0">
        <a:spcBef>
          <a:spcPct val="20000"/>
        </a:spcBef>
        <a:spcAft>
          <a:spcPct val="0"/>
        </a:spcAft>
        <a:buChar char="»"/>
        <a:defRPr sz="9800">
          <a:solidFill>
            <a:schemeClr val="tx1"/>
          </a:solidFill>
          <a:latin typeface="+mn-lt"/>
        </a:defRPr>
      </a:lvl5pPr>
      <a:lvl6pPr marL="10823071" indent="-1115073" algn="l" defTabSz="4473502" rtl="0" fontAlgn="base">
        <a:spcBef>
          <a:spcPct val="20000"/>
        </a:spcBef>
        <a:spcAft>
          <a:spcPct val="0"/>
        </a:spcAft>
        <a:buChar char="»"/>
        <a:defRPr sz="9800">
          <a:solidFill>
            <a:schemeClr val="tx1"/>
          </a:solidFill>
          <a:latin typeface="+mn-lt"/>
        </a:defRPr>
      </a:lvl6pPr>
      <a:lvl7pPr marL="11584067" indent="-1115073" algn="l" defTabSz="4473502" rtl="0" fontAlgn="base">
        <a:spcBef>
          <a:spcPct val="20000"/>
        </a:spcBef>
        <a:spcAft>
          <a:spcPct val="0"/>
        </a:spcAft>
        <a:buChar char="»"/>
        <a:defRPr sz="9800">
          <a:solidFill>
            <a:schemeClr val="tx1"/>
          </a:solidFill>
          <a:latin typeface="+mn-lt"/>
        </a:defRPr>
      </a:lvl7pPr>
      <a:lvl8pPr marL="12345064" indent="-1115073" algn="l" defTabSz="4473502" rtl="0" fontAlgn="base">
        <a:spcBef>
          <a:spcPct val="20000"/>
        </a:spcBef>
        <a:spcAft>
          <a:spcPct val="0"/>
        </a:spcAft>
        <a:buChar char="»"/>
        <a:defRPr sz="9800">
          <a:solidFill>
            <a:schemeClr val="tx1"/>
          </a:solidFill>
          <a:latin typeface="+mn-lt"/>
        </a:defRPr>
      </a:lvl8pPr>
      <a:lvl9pPr marL="13106062" indent="-1115073" algn="l" defTabSz="4473502" rtl="0" fontAlgn="base">
        <a:spcBef>
          <a:spcPct val="20000"/>
        </a:spcBef>
        <a:spcAft>
          <a:spcPct val="0"/>
        </a:spcAft>
        <a:buChar char="»"/>
        <a:defRPr sz="9800">
          <a:solidFill>
            <a:schemeClr val="tx1"/>
          </a:solidFill>
          <a:latin typeface="+mn-lt"/>
        </a:defRPr>
      </a:lvl9pPr>
    </p:bodyStyle>
    <p:otherStyle>
      <a:defPPr>
        <a:defRPr lang="en-US"/>
      </a:defPPr>
      <a:lvl1pPr marL="0" algn="l" defTabSz="1521993" rtl="0" eaLnBrk="1" latinLnBrk="0" hangingPunct="1">
        <a:defRPr sz="3000" kern="1200">
          <a:solidFill>
            <a:schemeClr val="tx1"/>
          </a:solidFill>
          <a:latin typeface="+mn-lt"/>
          <a:ea typeface="+mn-ea"/>
          <a:cs typeface="+mn-cs"/>
        </a:defRPr>
      </a:lvl1pPr>
      <a:lvl2pPr marL="760998" algn="l" defTabSz="1521993" rtl="0" eaLnBrk="1" latinLnBrk="0" hangingPunct="1">
        <a:defRPr sz="3000" kern="1200">
          <a:solidFill>
            <a:schemeClr val="tx1"/>
          </a:solidFill>
          <a:latin typeface="+mn-lt"/>
          <a:ea typeface="+mn-ea"/>
          <a:cs typeface="+mn-cs"/>
        </a:defRPr>
      </a:lvl2pPr>
      <a:lvl3pPr marL="1521993" algn="l" defTabSz="1521993" rtl="0" eaLnBrk="1" latinLnBrk="0" hangingPunct="1">
        <a:defRPr sz="3000" kern="1200">
          <a:solidFill>
            <a:schemeClr val="tx1"/>
          </a:solidFill>
          <a:latin typeface="+mn-lt"/>
          <a:ea typeface="+mn-ea"/>
          <a:cs typeface="+mn-cs"/>
        </a:defRPr>
      </a:lvl3pPr>
      <a:lvl4pPr marL="2282991" algn="l" defTabSz="1521993" rtl="0" eaLnBrk="1" latinLnBrk="0" hangingPunct="1">
        <a:defRPr sz="3000" kern="1200">
          <a:solidFill>
            <a:schemeClr val="tx1"/>
          </a:solidFill>
          <a:latin typeface="+mn-lt"/>
          <a:ea typeface="+mn-ea"/>
          <a:cs typeface="+mn-cs"/>
        </a:defRPr>
      </a:lvl4pPr>
      <a:lvl5pPr marL="3043988" algn="l" defTabSz="1521993" rtl="0" eaLnBrk="1" latinLnBrk="0" hangingPunct="1">
        <a:defRPr sz="3000" kern="1200">
          <a:solidFill>
            <a:schemeClr val="tx1"/>
          </a:solidFill>
          <a:latin typeface="+mn-lt"/>
          <a:ea typeface="+mn-ea"/>
          <a:cs typeface="+mn-cs"/>
        </a:defRPr>
      </a:lvl5pPr>
      <a:lvl6pPr marL="3804986" algn="l" defTabSz="1521993" rtl="0" eaLnBrk="1" latinLnBrk="0" hangingPunct="1">
        <a:defRPr sz="3000" kern="1200">
          <a:solidFill>
            <a:schemeClr val="tx1"/>
          </a:solidFill>
          <a:latin typeface="+mn-lt"/>
          <a:ea typeface="+mn-ea"/>
          <a:cs typeface="+mn-cs"/>
        </a:defRPr>
      </a:lvl6pPr>
      <a:lvl7pPr marL="4565982" algn="l" defTabSz="1521993" rtl="0" eaLnBrk="1" latinLnBrk="0" hangingPunct="1">
        <a:defRPr sz="3000" kern="1200">
          <a:solidFill>
            <a:schemeClr val="tx1"/>
          </a:solidFill>
          <a:latin typeface="+mn-lt"/>
          <a:ea typeface="+mn-ea"/>
          <a:cs typeface="+mn-cs"/>
        </a:defRPr>
      </a:lvl7pPr>
      <a:lvl8pPr marL="5326981" algn="l" defTabSz="1521993" rtl="0" eaLnBrk="1" latinLnBrk="0" hangingPunct="1">
        <a:defRPr sz="3000" kern="1200">
          <a:solidFill>
            <a:schemeClr val="tx1"/>
          </a:solidFill>
          <a:latin typeface="+mn-lt"/>
          <a:ea typeface="+mn-ea"/>
          <a:cs typeface="+mn-cs"/>
        </a:defRPr>
      </a:lvl8pPr>
      <a:lvl9pPr marL="6087978" algn="l" defTabSz="1521993"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2.png"/><Relationship Id="rId12"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mowr.gov.pk/wp-content/uploads/2018/06/Annual-Flood-Report-2011.pdf" TargetMode="External"/><Relationship Id="rId11" Type="http://schemas.openxmlformats.org/officeDocument/2006/relationships/chart" Target="../charts/chart2.xml"/><Relationship Id="rId5" Type="http://schemas.openxmlformats.org/officeDocument/2006/relationships/hyperlink" Target="http://pdma.gos.pk/new/docs/download/13sindhcontigencyplan.pdf" TargetMode="External"/><Relationship Id="rId15" Type="http://schemas.openxmlformats.org/officeDocument/2006/relationships/image" Target="../media/image7.png"/><Relationship Id="rId10" Type="http://schemas.openxmlformats.org/officeDocument/2006/relationships/image" Target="../media/image4.jpeg"/><Relationship Id="rId4" Type="http://schemas.openxmlformats.org/officeDocument/2006/relationships/hyperlink" Target="http://www.pdma.gos.pk/new/Preparedness/DRM_Plan/Sanghar.pdf" TargetMode="External"/><Relationship Id="rId9" Type="http://schemas.openxmlformats.org/officeDocument/2006/relationships/chart" Target="../charts/chart1.xml"/><Relationship Id="rId1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293" r="57247" b="357"/>
          <a:stretch/>
        </p:blipFill>
        <p:spPr>
          <a:xfrm>
            <a:off x="-1" y="3898045"/>
            <a:ext cx="30213301" cy="47228841"/>
          </a:xfrm>
          <a:prstGeom prst="rect">
            <a:avLst/>
          </a:prstGeom>
        </p:spPr>
      </p:pic>
      <p:sp>
        <p:nvSpPr>
          <p:cNvPr id="6" name="Rectangle 5"/>
          <p:cNvSpPr/>
          <p:nvPr/>
        </p:nvSpPr>
        <p:spPr bwMode="auto">
          <a:xfrm>
            <a:off x="26985" y="0"/>
            <a:ext cx="30213302" cy="7977765"/>
          </a:xfrm>
          <a:prstGeom prst="rect">
            <a:avLst/>
          </a:prstGeom>
          <a:solidFill>
            <a:schemeClr val="accent6">
              <a:lumMod val="75000"/>
            </a:schemeClr>
          </a:solidFill>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Arial" pitchFamily="34" charset="0"/>
            </a:endParaRPr>
          </a:p>
        </p:txBody>
      </p:sp>
      <p:grpSp>
        <p:nvGrpSpPr>
          <p:cNvPr id="12" name="Group 11"/>
          <p:cNvGrpSpPr/>
          <p:nvPr/>
        </p:nvGrpSpPr>
        <p:grpSpPr>
          <a:xfrm>
            <a:off x="-38100" y="114221"/>
            <a:ext cx="30251399" cy="5389531"/>
            <a:chOff x="977230" y="761921"/>
            <a:chExt cx="26164163" cy="5389531"/>
          </a:xfrm>
        </p:grpSpPr>
        <p:sp>
          <p:nvSpPr>
            <p:cNvPr id="4" name="Rectangle 3"/>
            <p:cNvSpPr/>
            <p:nvPr/>
          </p:nvSpPr>
          <p:spPr>
            <a:xfrm>
              <a:off x="1172926" y="761921"/>
              <a:ext cx="25968467" cy="3231654"/>
            </a:xfrm>
            <a:prstGeom prst="rect">
              <a:avLst/>
            </a:prstGeom>
          </p:spPr>
          <p:txBody>
            <a:bodyPr wrap="square">
              <a:spAutoFit/>
            </a:bodyPr>
            <a:lstStyle/>
            <a:p>
              <a:pPr algn="ctr"/>
              <a:r>
                <a:rPr lang="en-US" sz="6600" b="1" dirty="0">
                  <a:solidFill>
                    <a:schemeClr val="bg2">
                      <a:lumMod val="90000"/>
                    </a:schemeClr>
                  </a:solidFill>
                  <a:latin typeface="Times New Roman" panose="02020603050405020304" pitchFamily="18" charset="0"/>
                  <a:cs typeface="Times New Roman" panose="02020603050405020304" pitchFamily="18" charset="0"/>
                </a:rPr>
                <a:t>IMPACT OF FLOODS ON VEGETATION COVER</a:t>
              </a:r>
            </a:p>
            <a:p>
              <a:pPr algn="ctr"/>
              <a:r>
                <a:rPr lang="en-US" sz="6600" b="1" dirty="0">
                  <a:solidFill>
                    <a:schemeClr val="bg2">
                      <a:lumMod val="90000"/>
                    </a:schemeClr>
                  </a:solidFill>
                  <a:latin typeface="Times New Roman" panose="02020603050405020304" pitchFamily="18" charset="0"/>
                  <a:cs typeface="Times New Roman" panose="02020603050405020304" pitchFamily="18" charset="0"/>
                </a:rPr>
                <a:t>IN THE SANGHAR DISTRICT</a:t>
              </a:r>
            </a:p>
            <a:p>
              <a:r>
                <a:rPr lang="en-US" sz="7200" b="1" dirty="0">
                  <a:solidFill>
                    <a:schemeClr val="bg1"/>
                  </a:solidFill>
                  <a:latin typeface="Times New Roman" panose="02020603050405020304" pitchFamily="18" charset="0"/>
                  <a:cs typeface="Times New Roman" panose="02020603050405020304" pitchFamily="18" charset="0"/>
                </a:rPr>
                <a:t>                                               </a:t>
              </a:r>
            </a:p>
          </p:txBody>
        </p:sp>
        <p:sp>
          <p:nvSpPr>
            <p:cNvPr id="14" name="Rectangle 13"/>
            <p:cNvSpPr/>
            <p:nvPr/>
          </p:nvSpPr>
          <p:spPr>
            <a:xfrm>
              <a:off x="977230" y="2147279"/>
              <a:ext cx="26164163" cy="4004173"/>
            </a:xfrm>
            <a:prstGeom prst="rect">
              <a:avLst/>
            </a:prstGeom>
          </p:spPr>
          <p:txBody>
            <a:bodyPr wrap="square">
              <a:spAutoFit/>
            </a:bodyPr>
            <a:lstStyle/>
            <a:p>
              <a:pPr algn="ctr" defTabSz="2687638"/>
              <a:endParaRPr lang="en-US" sz="4400" dirty="0">
                <a:solidFill>
                  <a:schemeClr val="bg1"/>
                </a:solidFill>
                <a:latin typeface="Times New Roman" panose="02020603050405020304" pitchFamily="18" charset="0"/>
                <a:cs typeface="Times New Roman" panose="02020603050405020304" pitchFamily="18" charset="0"/>
              </a:endParaRPr>
            </a:p>
            <a:p>
              <a:pPr algn="ctr" defTabSz="2687638">
                <a:lnSpc>
                  <a:spcPct val="150000"/>
                </a:lnSpc>
                <a:spcAft>
                  <a:spcPts val="600"/>
                </a:spcAft>
              </a:pPr>
              <a:r>
                <a:rPr lang="en-US" sz="4800" b="1" dirty="0">
                  <a:solidFill>
                    <a:schemeClr val="bg2"/>
                  </a:solidFill>
                  <a:latin typeface="Times New Roman" panose="02020603050405020304" pitchFamily="18" charset="0"/>
                  <a:cs typeface="Times New Roman" panose="02020603050405020304" pitchFamily="18" charset="0"/>
                </a:rPr>
                <a:t>Zenobia </a:t>
              </a:r>
              <a:r>
                <a:rPr lang="en-US" sz="4800" b="1" dirty="0" err="1">
                  <a:solidFill>
                    <a:schemeClr val="bg2"/>
                  </a:solidFill>
                  <a:latin typeface="Times New Roman" panose="02020603050405020304" pitchFamily="18" charset="0"/>
                  <a:cs typeface="Times New Roman" panose="02020603050405020304" pitchFamily="18" charset="0"/>
                </a:rPr>
                <a:t>Talpur</a:t>
              </a:r>
              <a:r>
                <a:rPr lang="en-US" sz="4800" b="1" dirty="0">
                  <a:solidFill>
                    <a:schemeClr val="bg2"/>
                  </a:solidFill>
                  <a:latin typeface="Times New Roman" panose="02020603050405020304" pitchFamily="18" charset="0"/>
                  <a:cs typeface="Times New Roman" panose="02020603050405020304" pitchFamily="18" charset="0"/>
                </a:rPr>
                <a:t>, Talal Naseer, Abdul </a:t>
              </a:r>
              <a:r>
                <a:rPr lang="en-US" sz="4800" b="1" dirty="0" err="1">
                  <a:solidFill>
                    <a:schemeClr val="bg2"/>
                  </a:solidFill>
                  <a:latin typeface="Times New Roman" panose="02020603050405020304" pitchFamily="18" charset="0"/>
                  <a:cs typeface="Times New Roman" panose="02020603050405020304" pitchFamily="18" charset="0"/>
                </a:rPr>
                <a:t>Rafiue</a:t>
              </a:r>
              <a:r>
                <a:rPr lang="en-US" sz="4800" b="1" dirty="0">
                  <a:solidFill>
                    <a:schemeClr val="bg2"/>
                  </a:solidFill>
                  <a:latin typeface="Times New Roman" panose="02020603050405020304" pitchFamily="18" charset="0"/>
                  <a:cs typeface="Times New Roman" panose="02020603050405020304" pitchFamily="18" charset="0"/>
                </a:rPr>
                <a:t> and Arjumand Zaidi</a:t>
              </a:r>
            </a:p>
            <a:p>
              <a:pPr algn="ctr" defTabSz="2687638">
                <a:lnSpc>
                  <a:spcPct val="90000"/>
                </a:lnSpc>
              </a:pPr>
              <a:r>
                <a:rPr lang="en-US" sz="4400" dirty="0">
                  <a:solidFill>
                    <a:schemeClr val="bg2"/>
                  </a:solidFill>
                  <a:latin typeface="Times New Roman" panose="02020603050405020304" pitchFamily="18" charset="0"/>
                  <a:cs typeface="Times New Roman" panose="02020603050405020304" pitchFamily="18" charset="0"/>
                </a:rPr>
                <a:t>US-Pakistan Center for Advanced Studies in Water</a:t>
              </a:r>
            </a:p>
            <a:p>
              <a:pPr algn="ctr" defTabSz="2687638">
                <a:lnSpc>
                  <a:spcPct val="90000"/>
                </a:lnSpc>
              </a:pPr>
              <a:r>
                <a:rPr lang="en-US" sz="4000" dirty="0">
                  <a:solidFill>
                    <a:schemeClr val="bg2"/>
                  </a:solidFill>
                  <a:latin typeface="Times New Roman" panose="02020603050405020304" pitchFamily="18" charset="0"/>
                  <a:cs typeface="Times New Roman" panose="02020603050405020304" pitchFamily="18" charset="0"/>
                </a:rPr>
                <a:t>Mehran University of Engineering and Technology</a:t>
              </a:r>
            </a:p>
            <a:p>
              <a:pPr algn="ctr" defTabSz="2687638"/>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2" name="Rectangle 1"/>
          <p:cNvSpPr/>
          <p:nvPr/>
        </p:nvSpPr>
        <p:spPr bwMode="auto">
          <a:xfrm>
            <a:off x="1" y="4690743"/>
            <a:ext cx="30267274" cy="58010971"/>
          </a:xfrm>
          <a:prstGeom prst="rect">
            <a:avLst/>
          </a:prstGeom>
          <a:solidFill>
            <a:schemeClr val="accent6">
              <a:lumMod val="60000"/>
              <a:lumOff val="40000"/>
            </a:schemeClr>
          </a:solidFill>
          <a:ln>
            <a:noFill/>
            <a:headEnd type="none" w="med" len="med"/>
            <a:tailEnd type="none" w="med" len="med"/>
          </a:ln>
          <a:effectLst>
            <a:outerShdw blurRad="107950" dist="12700" dir="5400000" algn="ctr">
              <a:srgbClr val="000000"/>
            </a:outerShdw>
            <a:softEdge rad="31750"/>
          </a:effectLst>
          <a:scene3d>
            <a:camera prst="orthographicFront"/>
            <a:lightRig rig="threePt" dir="t"/>
          </a:scene3d>
          <a:sp3d>
            <a:bevelT prst="slope"/>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defTabSz="2687638"/>
            <a:endParaRPr lang="en-US" sz="2400" dirty="0">
              <a:solidFill>
                <a:srgbClr val="1E4D58"/>
              </a:solidFill>
              <a:latin typeface="Times New Roman" panose="02020603050405020304" pitchFamily="18" charset="0"/>
              <a:cs typeface="Times New Roman" panose="02020603050405020304" pitchFamily="18"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p:txBody>
      </p:sp>
      <p:sp>
        <p:nvSpPr>
          <p:cNvPr id="19" name="Rectangle 18"/>
          <p:cNvSpPr/>
          <p:nvPr/>
        </p:nvSpPr>
        <p:spPr>
          <a:xfrm>
            <a:off x="142452" y="4834292"/>
            <a:ext cx="29936655" cy="6278642"/>
          </a:xfrm>
          <a:prstGeom prst="rect">
            <a:avLst/>
          </a:prstGeom>
          <a:ln>
            <a:noFill/>
          </a:ln>
          <a:effectLst>
            <a:glow rad="101600">
              <a:schemeClr val="accent3">
                <a:satMod val="175000"/>
                <a:alpha val="40000"/>
              </a:schemeClr>
            </a:glow>
            <a:softEdge rad="6350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Aft>
                <a:spcPts val="1200"/>
              </a:spcAft>
            </a:pPr>
            <a:r>
              <a:rPr lang="en-US" sz="6600" dirty="0">
                <a:solidFill>
                  <a:srgbClr val="1E4D58"/>
                </a:solidFill>
                <a:latin typeface="Times New Roman" panose="02020603050405020304" pitchFamily="18" charset="0"/>
                <a:cs typeface="Times New Roman" panose="02020603050405020304" pitchFamily="18" charset="0"/>
              </a:rPr>
              <a:t>ABSTRACT</a:t>
            </a:r>
            <a:r>
              <a:rPr lang="en-US" sz="7200" b="1" u="sng" dirty="0">
                <a:solidFill>
                  <a:srgbClr val="1E4D58"/>
                </a:solidFill>
                <a:latin typeface="Times New Roman" panose="02020603050405020304" pitchFamily="18" charset="0"/>
                <a:cs typeface="Times New Roman" panose="02020603050405020304" pitchFamily="18" charset="0"/>
              </a:rPr>
              <a:t> </a:t>
            </a:r>
          </a:p>
          <a:p>
            <a:pPr algn="just">
              <a:spcAft>
                <a:spcPts val="1200"/>
              </a:spcAft>
            </a:pP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 study aims to assess the impact of 2010-2011 flash floods on the crop production of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Sanghar</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 eastern district of Sindh. The population of almost two million is mainly dependent on agriculture. Cotton, sugarcane, and wheat are the main cash crops of the district. In 2010-2011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Sanghar</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was hit by flash floods after heavy rainfall. These floods adversely affected the crops standing at that time. However, on the other hand, they increased the fertility of agriculture lands. Satellite images, precipitation data, and geographical information system (GIS) tools were used to quantify floods' effects by mapping pre- and post-flood vegetation cover. Supervised classification was applied on Landsat images from 2009 to 2013 to extract vegetation area. The temporal analysis unveils a significant increase in the vegetation cover in the post-flood years. Furthermore, the comparison between pre-and post-flood crop production data collected from the Pakistan Bureau of Statistics also validated the study results by revealing an increase in crop production.</a:t>
            </a:r>
            <a:endParaRPr lang="en-PK"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p:cNvSpPr/>
          <p:nvPr/>
        </p:nvSpPr>
        <p:spPr>
          <a:xfrm>
            <a:off x="155573" y="18539226"/>
            <a:ext cx="14903973" cy="3724096"/>
          </a:xfrm>
          <a:prstGeom prst="rect">
            <a:avLst/>
          </a:prstGeom>
          <a:ln>
            <a:solidFill>
              <a:schemeClr val="tx1"/>
            </a:solidFill>
          </a:ln>
          <a:effectLst>
            <a:glow rad="63500">
              <a:schemeClr val="accent3">
                <a:satMod val="175000"/>
                <a:alpha val="40000"/>
              </a:schemeClr>
            </a:glow>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Aft>
                <a:spcPts val="1200"/>
              </a:spcAft>
            </a:pPr>
            <a:r>
              <a:rPr lang="en-US" sz="6600" dirty="0">
                <a:solidFill>
                  <a:srgbClr val="1E4D58"/>
                </a:solidFill>
                <a:latin typeface="Times New Roman" panose="02020603050405020304" pitchFamily="18" charset="0"/>
                <a:cs typeface="Times New Roman" panose="02020603050405020304" pitchFamily="18" charset="0"/>
              </a:rPr>
              <a:t>OBJECTIVES</a:t>
            </a:r>
          </a:p>
          <a:p>
            <a:pPr marL="742950" lvl="0" indent="-742950" algn="just">
              <a:buFont typeface="+mj-lt"/>
              <a:buAutoNum type="arabicPeriod"/>
            </a:pPr>
            <a:r>
              <a:rPr lang="en-US" sz="4000" dirty="0">
                <a:latin typeface="Times New Roman" pitchFamily="18" charset="0"/>
                <a:cs typeface="Times New Roman" pitchFamily="18" charset="0"/>
              </a:rPr>
              <a:t>To map floods extent of 2010 and 2011 in the Sanghar district situated on the left bank of the River Indus.</a:t>
            </a:r>
          </a:p>
          <a:p>
            <a:pPr marL="742950" lvl="0" indent="-742950" algn="just">
              <a:buFont typeface="+mj-lt"/>
              <a:buAutoNum type="arabicPeriod"/>
            </a:pPr>
            <a:r>
              <a:rPr lang="en-US" sz="4000" dirty="0">
                <a:latin typeface="Times New Roman" pitchFamily="18" charset="0"/>
                <a:cs typeface="Times New Roman" pitchFamily="18" charset="0"/>
              </a:rPr>
              <a:t>To calculate change in the vegetation cover before and after the floods.</a:t>
            </a:r>
            <a:endParaRPr lang="en-US" sz="4000" dirty="0">
              <a:solidFill>
                <a:srgbClr val="1E4D58"/>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182616" y="22703501"/>
            <a:ext cx="14909524" cy="11326178"/>
          </a:xfrm>
          <a:prstGeom prst="rect">
            <a:avLst/>
          </a:prstGeom>
          <a:effectLst>
            <a:glow rad="63500">
              <a:schemeClr val="accent3">
                <a:satMod val="175000"/>
                <a:alpha val="40000"/>
              </a:schemeClr>
            </a:glow>
            <a:softEdge rad="31750"/>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6600" dirty="0">
                <a:solidFill>
                  <a:srgbClr val="1E4D58"/>
                </a:solidFill>
                <a:latin typeface="Times New Roman" panose="02020603050405020304" pitchFamily="18" charset="0"/>
                <a:cs typeface="Times New Roman" panose="02020603050405020304" pitchFamily="18" charset="0"/>
              </a:rPr>
              <a:t>STUDY AREA</a:t>
            </a:r>
          </a:p>
          <a:p>
            <a:pPr algn="ctr"/>
            <a:endParaRPr lang="en-US" sz="6600" b="1" u="sng" dirty="0">
              <a:solidFill>
                <a:srgbClr val="1E4D58"/>
              </a:solidFill>
              <a:latin typeface="Times New Roman" panose="02020603050405020304" pitchFamily="18" charset="0"/>
              <a:cs typeface="Times New Roman" panose="02020603050405020304" pitchFamily="18" charset="0"/>
            </a:endParaRPr>
          </a:p>
          <a:p>
            <a:pPr algn="ctr"/>
            <a:endParaRPr lang="en-US" sz="6600" b="1" u="sng" dirty="0">
              <a:solidFill>
                <a:srgbClr val="1E4D58"/>
              </a:solidFill>
              <a:latin typeface="Times New Roman" panose="02020603050405020304" pitchFamily="18" charset="0"/>
              <a:cs typeface="Times New Roman" panose="02020603050405020304" pitchFamily="18" charset="0"/>
            </a:endParaRPr>
          </a:p>
          <a:p>
            <a:pPr algn="ctr"/>
            <a:endParaRPr lang="en-US" sz="6600" b="1" u="sng" dirty="0">
              <a:solidFill>
                <a:srgbClr val="1E4D58"/>
              </a:solidFill>
              <a:latin typeface="Times New Roman" panose="02020603050405020304" pitchFamily="18" charset="0"/>
              <a:cs typeface="Times New Roman" panose="02020603050405020304" pitchFamily="18" charset="0"/>
            </a:endParaRPr>
          </a:p>
          <a:p>
            <a:pPr algn="ctr"/>
            <a:endParaRPr lang="en-US" sz="6600" b="1" u="sng" dirty="0">
              <a:solidFill>
                <a:srgbClr val="1E4D58"/>
              </a:solidFill>
              <a:latin typeface="Times New Roman" panose="02020603050405020304" pitchFamily="18" charset="0"/>
              <a:cs typeface="Times New Roman" panose="02020603050405020304" pitchFamily="18" charset="0"/>
            </a:endParaRPr>
          </a:p>
          <a:p>
            <a:pPr algn="ctr"/>
            <a:endParaRPr lang="en-US" sz="6600" b="1" u="sng" dirty="0">
              <a:solidFill>
                <a:srgbClr val="1E4D58"/>
              </a:solidFill>
              <a:latin typeface="Times New Roman" panose="02020603050405020304" pitchFamily="18" charset="0"/>
              <a:cs typeface="Times New Roman" panose="02020603050405020304" pitchFamily="18" charset="0"/>
            </a:endParaRPr>
          </a:p>
          <a:p>
            <a:pPr algn="ctr"/>
            <a:endParaRPr lang="en-US" sz="6600" b="1" u="sng" dirty="0">
              <a:solidFill>
                <a:srgbClr val="1E4D58"/>
              </a:solidFill>
              <a:latin typeface="Times New Roman" panose="02020603050405020304" pitchFamily="18" charset="0"/>
              <a:cs typeface="Times New Roman" panose="02020603050405020304" pitchFamily="18" charset="0"/>
            </a:endParaRPr>
          </a:p>
          <a:p>
            <a:pPr algn="ctr"/>
            <a:endParaRPr lang="en-US" sz="6600" b="1" u="sng" dirty="0">
              <a:solidFill>
                <a:srgbClr val="1E4D58"/>
              </a:solidFill>
              <a:latin typeface="Times New Roman" panose="02020603050405020304" pitchFamily="18" charset="0"/>
              <a:cs typeface="Times New Roman" panose="02020603050405020304" pitchFamily="18" charset="0"/>
            </a:endParaRPr>
          </a:p>
          <a:p>
            <a:pPr algn="ctr"/>
            <a:endParaRPr lang="en-US" sz="6600" b="1" u="sng" dirty="0">
              <a:solidFill>
                <a:srgbClr val="1E4D58"/>
              </a:solidFill>
              <a:latin typeface="Times New Roman" panose="02020603050405020304" pitchFamily="18" charset="0"/>
              <a:cs typeface="Times New Roman" panose="02020603050405020304" pitchFamily="18" charset="0"/>
            </a:endParaRPr>
          </a:p>
          <a:p>
            <a:pPr algn="ctr"/>
            <a:endParaRPr lang="en-US" sz="6600" b="1" u="sng" dirty="0">
              <a:solidFill>
                <a:srgbClr val="1E4D58"/>
              </a:solidFill>
              <a:latin typeface="Times New Roman" panose="02020603050405020304" pitchFamily="18" charset="0"/>
              <a:cs typeface="Times New Roman" panose="02020603050405020304" pitchFamily="18" charset="0"/>
            </a:endParaRPr>
          </a:p>
          <a:p>
            <a:pPr algn="ctr"/>
            <a:endParaRPr lang="en-US" sz="6600" b="1" u="sng" dirty="0">
              <a:solidFill>
                <a:srgbClr val="1E4D58"/>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5227566" y="11271438"/>
            <a:ext cx="14831912" cy="1229888"/>
          </a:xfrm>
          <a:prstGeom prst="rect">
            <a:avLst/>
          </a:prstGeom>
          <a:effectLst>
            <a:glow rad="63500">
              <a:schemeClr val="accent3">
                <a:satMod val="175000"/>
                <a:alpha val="40000"/>
              </a:schemeClr>
            </a:glow>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96000"/>
              </a:lnSpc>
            </a:pPr>
            <a:r>
              <a:rPr lang="en-US" sz="6600" dirty="0">
                <a:solidFill>
                  <a:srgbClr val="1E4D58"/>
                </a:solidFill>
                <a:latin typeface="Times New Roman" panose="02020603050405020304" pitchFamily="18" charset="0"/>
                <a:cs typeface="Times New Roman" panose="02020603050405020304" pitchFamily="18" charset="0"/>
              </a:rPr>
              <a:t>RESULTS</a:t>
            </a:r>
            <a:r>
              <a:rPr lang="en-US" sz="7700" b="1" u="sng" dirty="0">
                <a:solidFill>
                  <a:srgbClr val="1E4D58"/>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5260161" y="41643596"/>
            <a:ext cx="14831912" cy="9117881"/>
          </a:xfrm>
          <a:prstGeom prst="rect">
            <a:avLst/>
          </a:prstGeom>
          <a:effectLst>
            <a:glow rad="63500">
              <a:schemeClr val="accent3">
                <a:satMod val="175000"/>
                <a:alpha val="40000"/>
              </a:schemeClr>
            </a:glow>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wrap="square">
            <a:spAutoFit/>
          </a:bodyPr>
          <a:lstStyle/>
          <a:p>
            <a:pPr indent="-303213" algn="ctr">
              <a:spcBef>
                <a:spcPts val="600"/>
              </a:spcBef>
              <a:spcAft>
                <a:spcPts val="300"/>
              </a:spcAft>
            </a:pPr>
            <a:r>
              <a:rPr lang="en-US" sz="6600" dirty="0">
                <a:solidFill>
                  <a:srgbClr val="1E4D58"/>
                </a:solidFill>
                <a:latin typeface="Times New Roman" panose="02020603050405020304" pitchFamily="18" charset="0"/>
                <a:cs typeface="Times New Roman" panose="02020603050405020304" pitchFamily="18" charset="0"/>
              </a:rPr>
              <a:t>CONCLUSION</a:t>
            </a:r>
            <a:r>
              <a:rPr lang="en-US" sz="7000" dirty="0">
                <a:solidFill>
                  <a:srgbClr val="1E4D58"/>
                </a:solidFill>
                <a:latin typeface="Times New Roman" panose="02020603050405020304" pitchFamily="18" charset="0"/>
                <a:cs typeface="Times New Roman" panose="02020603050405020304" pitchFamily="18" charset="0"/>
              </a:rPr>
              <a:t> </a:t>
            </a:r>
          </a:p>
          <a:p>
            <a:pPr marL="742950" indent="-742950" algn="just">
              <a:spcBef>
                <a:spcPts val="600"/>
              </a:spcBef>
              <a:spcAft>
                <a:spcPts val="600"/>
              </a:spcAft>
              <a:buFont typeface="+mj-lt"/>
              <a:buAutoNum type="arabicPeriod"/>
            </a:pPr>
            <a:r>
              <a:rPr lang="en-US" sz="4400" dirty="0">
                <a:latin typeface="Times New Roman" pitchFamily="18" charset="0"/>
                <a:cs typeface="Times New Roman" pitchFamily="18" charset="0"/>
              </a:rPr>
              <a:t>According to Pakistan Met Department’s report of 2012, massive floods have inundated major areas of vegetation cover where crops were ready to harvest, and the flash flood of 2011 damaged all the crops.</a:t>
            </a:r>
          </a:p>
          <a:p>
            <a:pPr marL="742950" indent="-742950" algn="just">
              <a:spcBef>
                <a:spcPts val="600"/>
              </a:spcBef>
              <a:spcAft>
                <a:spcPts val="600"/>
              </a:spcAft>
              <a:buFont typeface="+mj-lt"/>
              <a:buAutoNum type="arabicPeriod"/>
            </a:pPr>
            <a:r>
              <a:rPr lang="en-US" sz="4400" dirty="0">
                <a:latin typeface="Times New Roman" pitchFamily="18" charset="0"/>
                <a:cs typeface="Times New Roman" pitchFamily="18" charset="0"/>
              </a:rPr>
              <a:t>Although crops were severely affected during the flood, soon after the flood, an increase in the vegetative cover presented a positive impact of the disaster.</a:t>
            </a:r>
          </a:p>
          <a:p>
            <a:pPr marL="742950" indent="-742950" algn="just">
              <a:spcBef>
                <a:spcPts val="600"/>
              </a:spcBef>
              <a:spcAft>
                <a:spcPts val="600"/>
              </a:spcAft>
              <a:buFont typeface="+mj-lt"/>
              <a:buAutoNum type="arabicPeriod"/>
            </a:pPr>
            <a:r>
              <a:rPr lang="en-US" sz="4400" dirty="0">
                <a:latin typeface="Times New Roman" pitchFamily="18" charset="0"/>
                <a:cs typeface="Times New Roman" pitchFamily="18" charset="0"/>
              </a:rPr>
              <a:t>The study results also validated the report and showed a significant increase in the vegetation cover after the flooding years. </a:t>
            </a:r>
          </a:p>
          <a:p>
            <a:pPr marL="742950" lvl="0" indent="-742950"/>
            <a:endParaRPr lang="en-US" sz="4400" dirty="0"/>
          </a:p>
        </p:txBody>
      </p:sp>
      <p:sp>
        <p:nvSpPr>
          <p:cNvPr id="29" name="Rectangle 28"/>
          <p:cNvSpPr/>
          <p:nvPr/>
        </p:nvSpPr>
        <p:spPr>
          <a:xfrm>
            <a:off x="15280306" y="54268489"/>
            <a:ext cx="14798801" cy="8217634"/>
          </a:xfrm>
          <a:prstGeom prst="rect">
            <a:avLst/>
          </a:prstGeom>
          <a:effectLst>
            <a:glow rad="63500">
              <a:schemeClr val="accent3">
                <a:satMod val="175000"/>
                <a:alpha val="40000"/>
              </a:schemeClr>
            </a:glow>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wrap="square">
            <a:spAutoFit/>
          </a:bodyPr>
          <a:lstStyle/>
          <a:p>
            <a:pPr indent="-303213" algn="ctr">
              <a:spcBef>
                <a:spcPts val="600"/>
              </a:spcBef>
              <a:spcAft>
                <a:spcPts val="300"/>
              </a:spcAft>
            </a:pPr>
            <a:r>
              <a:rPr lang="en-US" sz="6600" dirty="0">
                <a:solidFill>
                  <a:srgbClr val="1E4D58"/>
                </a:solidFill>
                <a:latin typeface="Times New Roman" panose="02020603050405020304" pitchFamily="18" charset="0"/>
                <a:cs typeface="Times New Roman" panose="02020603050405020304" pitchFamily="18" charset="0"/>
              </a:rPr>
              <a:t>REFERENCES </a:t>
            </a:r>
          </a:p>
          <a:p>
            <a:pPr marL="342900" marR="0" indent="-342900" algn="just">
              <a:spcBef>
                <a:spcPts val="0"/>
              </a:spcBef>
              <a:spcAft>
                <a:spcPts val="0"/>
              </a:spcAft>
              <a:buFont typeface="+mj-lt"/>
              <a:buAutoNum type="arabicPeriod"/>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Disaster Risk Management Plan District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Sanghar</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Government of Sindh</a:t>
            </a:r>
          </a:p>
          <a:p>
            <a:pPr marR="0" algn="just">
              <a:spcBef>
                <a:spcPts val="0"/>
              </a:spcBef>
              <a:spcAft>
                <a:spcPts val="0"/>
              </a:spcAft>
            </a:pPr>
            <a:r>
              <a:rPr lang="en-US" sz="36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http://www.pdma.gos.pk/new/Preparedness/DRM_Plan/Sanghar.pdf</a:t>
            </a:r>
            <a:r>
              <a:rPr lang="en-US" sz="3600" u="sng"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algn="just">
              <a:spcBef>
                <a:spcPts val="0"/>
              </a:spcBef>
              <a:spcAft>
                <a:spcPts val="0"/>
              </a:spcAft>
            </a:pPr>
            <a:r>
              <a:rPr lang="en-US" sz="36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Government of Sindh Rehabilitation Department, “Sindh provincial</a:t>
            </a:r>
          </a:p>
          <a:p>
            <a:pPr marR="0" algn="just">
              <a:spcBef>
                <a:spcPts val="0"/>
              </a:spcBef>
              <a:spcAft>
                <a:spcPts val="0"/>
              </a:spcAft>
            </a:pP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monsoon/floods contingency plan 2011 (DRAFT VERSION 1.0)." undated.</a:t>
            </a:r>
          </a:p>
          <a:p>
            <a:pPr marR="0" algn="just">
              <a:spcBef>
                <a:spcPts val="0"/>
              </a:spcBef>
              <a:spcAft>
                <a:spcPts val="0"/>
              </a:spcAft>
            </a:pPr>
            <a:r>
              <a:rPr lang="en-US" sz="3600"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http://pdma.gos.pk/new/docs/download/13sindhcontigencyplan.pdf</a:t>
            </a:r>
            <a:endParaRPr lang="en-US" sz="3600"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indent="-742950">
              <a:spcBef>
                <a:spcPts val="600"/>
              </a:spcBef>
              <a:spcAft>
                <a:spcPts val="300"/>
              </a:spcAft>
              <a:buAutoNum type="arabicPeriod" startAt="3"/>
            </a:pP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Rehman, L.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Jingdong</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 Du, R. Khatoon, S. A.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Wagan</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S. K. J. E. D. E. Nisar, "Flood disaster in Pakistan and its impact on agriculture growth (a review)," vol. 6, no. 23, pp. 39-42, 2016.</a:t>
            </a:r>
          </a:p>
          <a:p>
            <a:pPr marL="742950" indent="-742950">
              <a:spcBef>
                <a:spcPts val="600"/>
              </a:spcBef>
              <a:spcAft>
                <a:spcPts val="300"/>
              </a:spcAft>
              <a:buAutoNum type="arabicPeriod" startAt="3"/>
            </a:pP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GOP, "Annual flood report 2011," Government of Pakistan, Ministry of</a:t>
            </a:r>
          </a:p>
          <a:p>
            <a:pPr>
              <a:spcBef>
                <a:spcPts val="600"/>
              </a:spcBef>
              <a:spcAft>
                <a:spcPts val="300"/>
              </a:spcAft>
            </a:pP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Water and Power. </a:t>
            </a:r>
          </a:p>
          <a:p>
            <a:pPr>
              <a:spcBef>
                <a:spcPts val="600"/>
              </a:spcBef>
              <a:spcAft>
                <a:spcPts val="300"/>
              </a:spcAft>
            </a:pPr>
            <a:r>
              <a:rPr lang="en-US" sz="3600"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http://mowr.gov.pk/wp content/uploads/2018/06/Annual-Flood-Report-2011.pdf</a:t>
            </a:r>
            <a:endParaRPr lang="en-US" sz="3600"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44" name="AutoShape 20" descr="Image result for pakist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 name="TextBox 63"/>
          <p:cNvSpPr txBox="1"/>
          <p:nvPr/>
        </p:nvSpPr>
        <p:spPr>
          <a:xfrm>
            <a:off x="23490716" y="12711608"/>
            <a:ext cx="5715000" cy="1107996"/>
          </a:xfrm>
          <a:prstGeom prst="rect">
            <a:avLst/>
          </a:prstGeom>
          <a:noFill/>
        </p:spPr>
        <p:txBody>
          <a:bodyPr wrap="square" rtlCol="0">
            <a:spAutoFit/>
          </a:bodyPr>
          <a:lstStyle/>
          <a:p>
            <a:endParaRPr lang="en-US" sz="6600" i="1" u="sng" dirty="0">
              <a:latin typeface="Times New Roman" pitchFamily="18" charset="0"/>
              <a:cs typeface="Times New Roman" pitchFamily="18" charset="0"/>
            </a:endParaRPr>
          </a:p>
        </p:txBody>
      </p:sp>
      <p:sp>
        <p:nvSpPr>
          <p:cNvPr id="42" name="Rectangle 41"/>
          <p:cNvSpPr/>
          <p:nvPr/>
        </p:nvSpPr>
        <p:spPr bwMode="auto">
          <a:xfrm>
            <a:off x="15227566" y="12667036"/>
            <a:ext cx="14831912" cy="26162035"/>
          </a:xfrm>
          <a:prstGeom prst="rect">
            <a:avLst/>
          </a:prstGeom>
          <a:ln>
            <a:headEnd type="none" w="med" len="med"/>
            <a:tailEnd type="none" w="med" len="med"/>
          </a:ln>
          <a:effectLst>
            <a:glow rad="63500">
              <a:schemeClr val="accent3">
                <a:satMod val="175000"/>
                <a:alpha val="40000"/>
              </a:schemeClr>
            </a:glow>
            <a:outerShdw dist="35921" dir="2700000" algn="ctr" rotWithShape="0">
              <a:schemeClr val="bg2"/>
            </a:outerShdw>
            <a:softEdge rad="31750"/>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p:txBody>
      </p:sp>
      <p:sp>
        <p:nvSpPr>
          <p:cNvPr id="50" name="TextBox 49"/>
          <p:cNvSpPr txBox="1"/>
          <p:nvPr/>
        </p:nvSpPr>
        <p:spPr>
          <a:xfrm>
            <a:off x="18117386" y="20581457"/>
            <a:ext cx="8961121" cy="769441"/>
          </a:xfrm>
          <a:prstGeom prst="rect">
            <a:avLst/>
          </a:prstGeom>
          <a:effectLst>
            <a:glow rad="63500">
              <a:schemeClr val="accent3">
                <a:satMod val="175000"/>
                <a:alpha val="40000"/>
              </a:schemeClr>
            </a:glow>
            <a:softEdge rad="31750"/>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400" b="1" dirty="0">
                <a:solidFill>
                  <a:schemeClr val="accent1">
                    <a:lumMod val="50000"/>
                  </a:schemeClr>
                </a:solidFill>
                <a:latin typeface="Times New Roman" pitchFamily="18" charset="0"/>
                <a:cs typeface="Times New Roman" pitchFamily="18" charset="0"/>
              </a:rPr>
              <a:t>Classification of District Sanghar</a:t>
            </a:r>
          </a:p>
        </p:txBody>
      </p:sp>
      <p:pic>
        <p:nvPicPr>
          <p:cNvPr id="1027" name="Picture 3"/>
          <p:cNvPicPr>
            <a:picLocks noChangeAspect="1" noChangeArrowheads="1"/>
          </p:cNvPicPr>
          <p:nvPr/>
        </p:nvPicPr>
        <p:blipFill>
          <a:blip r:embed="rId7"/>
          <a:srcRect/>
          <a:stretch>
            <a:fillRect/>
          </a:stretch>
        </p:blipFill>
        <p:spPr bwMode="auto">
          <a:xfrm>
            <a:off x="15392810" y="21550607"/>
            <a:ext cx="7189104" cy="5325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p:cNvPicPr>
            <a:picLocks noChangeAspect="1" noChangeArrowheads="1"/>
          </p:cNvPicPr>
          <p:nvPr/>
        </p:nvPicPr>
        <p:blipFill>
          <a:blip r:embed="rId8" cstate="print"/>
          <a:srcRect/>
          <a:stretch>
            <a:fillRect/>
          </a:stretch>
        </p:blipFill>
        <p:spPr bwMode="auto">
          <a:xfrm>
            <a:off x="22717340" y="21548498"/>
            <a:ext cx="7227208" cy="5327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5" name="TextBox 44"/>
          <p:cNvSpPr txBox="1"/>
          <p:nvPr/>
        </p:nvSpPr>
        <p:spPr>
          <a:xfrm>
            <a:off x="20882061" y="26896241"/>
            <a:ext cx="3670555" cy="769441"/>
          </a:xfrm>
          <a:prstGeom prst="rect">
            <a:avLst/>
          </a:prstGeom>
          <a:noFill/>
          <a:effectLst>
            <a:glow rad="63500">
              <a:schemeClr val="accent3">
                <a:satMod val="175000"/>
                <a:alpha val="40000"/>
              </a:schemeClr>
            </a:glow>
          </a:effectLst>
        </p:spPr>
        <p:txBody>
          <a:bodyPr wrap="square" rtlCol="0">
            <a:spAutoFit/>
          </a:bodyPr>
          <a:lstStyle/>
          <a:p>
            <a:pPr algn="ctr"/>
            <a:r>
              <a:rPr lang="en-US" sz="4400" dirty="0">
                <a:solidFill>
                  <a:schemeClr val="accent1">
                    <a:lumMod val="50000"/>
                  </a:schemeClr>
                </a:solidFill>
                <a:latin typeface="Times New Roman" pitchFamily="18" charset="0"/>
                <a:cs typeface="Times New Roman" pitchFamily="18" charset="0"/>
              </a:rPr>
              <a:t>2009 &amp; 2011</a:t>
            </a:r>
          </a:p>
        </p:txBody>
      </p:sp>
      <p:sp>
        <p:nvSpPr>
          <p:cNvPr id="48" name="TextBox 47"/>
          <p:cNvSpPr txBox="1"/>
          <p:nvPr/>
        </p:nvSpPr>
        <p:spPr>
          <a:xfrm>
            <a:off x="15260160" y="38969851"/>
            <a:ext cx="14818947" cy="2523768"/>
          </a:xfrm>
          <a:prstGeom prst="rect">
            <a:avLst/>
          </a:prstGeom>
          <a:ln w="6350">
            <a:solidFill>
              <a:schemeClr val="tx1"/>
            </a:solidFill>
          </a:ln>
          <a:effectLst>
            <a:glow rad="63500">
              <a:schemeClr val="accent3">
                <a:satMod val="175000"/>
                <a:alpha val="40000"/>
              </a:schemeClr>
            </a:glow>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6600" dirty="0">
                <a:solidFill>
                  <a:schemeClr val="accent1">
                    <a:lumMod val="50000"/>
                  </a:schemeClr>
                </a:solidFill>
                <a:latin typeface="Times New Roman" pitchFamily="18" charset="0"/>
                <a:cs typeface="Times New Roman" pitchFamily="18" charset="0"/>
              </a:rPr>
              <a:t>LIMITATION </a:t>
            </a:r>
          </a:p>
          <a:p>
            <a:pPr marL="338138"/>
            <a:r>
              <a:rPr lang="en-US" sz="4400" dirty="0">
                <a:solidFill>
                  <a:schemeClr val="tx1">
                    <a:lumMod val="95000"/>
                    <a:lumOff val="5000"/>
                  </a:schemeClr>
                </a:solidFill>
                <a:latin typeface="Times New Roman" pitchFamily="18" charset="0"/>
                <a:cs typeface="Times New Roman" pitchFamily="18" charset="0"/>
              </a:rPr>
              <a:t>The image of 2012 is not used in our research because of the excessive cloud cover.</a:t>
            </a:r>
          </a:p>
        </p:txBody>
      </p:sp>
      <p:sp>
        <p:nvSpPr>
          <p:cNvPr id="60" name="Rectangle 59"/>
          <p:cNvSpPr/>
          <p:nvPr/>
        </p:nvSpPr>
        <p:spPr bwMode="auto">
          <a:xfrm>
            <a:off x="15351154" y="27568485"/>
            <a:ext cx="7246794" cy="499132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p:txBody>
      </p:sp>
      <p:sp>
        <p:nvSpPr>
          <p:cNvPr id="69" name="Rectangle 68"/>
          <p:cNvSpPr/>
          <p:nvPr/>
        </p:nvSpPr>
        <p:spPr bwMode="auto">
          <a:xfrm>
            <a:off x="22704136" y="27568485"/>
            <a:ext cx="7273782" cy="499132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p:txBody>
      </p:sp>
      <p:graphicFrame>
        <p:nvGraphicFramePr>
          <p:cNvPr id="70" name="Chart 69"/>
          <p:cNvGraphicFramePr/>
          <p:nvPr>
            <p:extLst>
              <p:ext uri="{D42A27DB-BD31-4B8C-83A1-F6EECF244321}">
                <p14:modId xmlns:p14="http://schemas.microsoft.com/office/powerpoint/2010/main" val="2910596156"/>
              </p:ext>
            </p:extLst>
          </p:nvPr>
        </p:nvGraphicFramePr>
        <p:xfrm>
          <a:off x="23046618" y="27603306"/>
          <a:ext cx="6897929" cy="4974756"/>
        </p:xfrm>
        <a:graphic>
          <a:graphicData uri="http://schemas.openxmlformats.org/drawingml/2006/chart">
            <c:chart xmlns:c="http://schemas.openxmlformats.org/drawingml/2006/chart" xmlns:r="http://schemas.openxmlformats.org/officeDocument/2006/relationships" r:id="rId9"/>
          </a:graphicData>
        </a:graphic>
      </p:graphicFrame>
      <p:pic>
        <p:nvPicPr>
          <p:cNvPr id="7" name="Picture 3" descr="F:\notes 18F\hazard planning and risk management\project work\Final_project\2009NDVI.jpg"/>
          <p:cNvPicPr>
            <a:picLocks noChangeAspect="1" noChangeArrowheads="1"/>
          </p:cNvPicPr>
          <p:nvPr/>
        </p:nvPicPr>
        <p:blipFill>
          <a:blip r:embed="rId10"/>
          <a:srcRect/>
          <a:stretch>
            <a:fillRect/>
          </a:stretch>
        </p:blipFill>
        <p:spPr bwMode="auto">
          <a:xfrm>
            <a:off x="15392810" y="12866242"/>
            <a:ext cx="14551737" cy="7511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2" name="Rectangle 71"/>
          <p:cNvSpPr/>
          <p:nvPr/>
        </p:nvSpPr>
        <p:spPr bwMode="auto">
          <a:xfrm>
            <a:off x="15351153" y="32797716"/>
            <a:ext cx="14626765" cy="592618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a:ln>
                <a:noFill/>
              </a:ln>
              <a:solidFill>
                <a:schemeClr val="tx1"/>
              </a:solidFill>
              <a:effectLst/>
              <a:latin typeface="Arial" pitchFamily="34" charset="0"/>
            </a:endParaRPr>
          </a:p>
        </p:txBody>
      </p:sp>
      <p:graphicFrame>
        <p:nvGraphicFramePr>
          <p:cNvPr id="73" name="Chart 72"/>
          <p:cNvGraphicFramePr/>
          <p:nvPr>
            <p:extLst>
              <p:ext uri="{D42A27DB-BD31-4B8C-83A1-F6EECF244321}">
                <p14:modId xmlns:p14="http://schemas.microsoft.com/office/powerpoint/2010/main" val="1802458279"/>
              </p:ext>
            </p:extLst>
          </p:nvPr>
        </p:nvGraphicFramePr>
        <p:xfrm>
          <a:off x="15392810" y="33016706"/>
          <a:ext cx="14686297" cy="558822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74" name="Chart 73"/>
          <p:cNvGraphicFramePr/>
          <p:nvPr>
            <p:extLst>
              <p:ext uri="{D42A27DB-BD31-4B8C-83A1-F6EECF244321}">
                <p14:modId xmlns:p14="http://schemas.microsoft.com/office/powerpoint/2010/main" val="1948804474"/>
              </p:ext>
            </p:extLst>
          </p:nvPr>
        </p:nvGraphicFramePr>
        <p:xfrm>
          <a:off x="15351154" y="27681958"/>
          <a:ext cx="7273782" cy="4877853"/>
        </p:xfrm>
        <a:graphic>
          <a:graphicData uri="http://schemas.openxmlformats.org/drawingml/2006/chart">
            <c:chart xmlns:c="http://schemas.openxmlformats.org/drawingml/2006/chart" xmlns:r="http://schemas.openxmlformats.org/officeDocument/2006/relationships" r:id="rId12"/>
          </a:graphicData>
        </a:graphic>
      </p:graphicFrame>
      <p:sp>
        <p:nvSpPr>
          <p:cNvPr id="76" name="Rectangle 75"/>
          <p:cNvSpPr/>
          <p:nvPr/>
        </p:nvSpPr>
        <p:spPr bwMode="auto">
          <a:xfrm>
            <a:off x="188167" y="34605645"/>
            <a:ext cx="14903973" cy="11326178"/>
          </a:xfrm>
          <a:prstGeom prst="rect">
            <a:avLst/>
          </a:prstGeom>
          <a:ln>
            <a:headEnd type="none" w="med" len="med"/>
            <a:tailEnd type="none" w="med" len="med"/>
          </a:ln>
          <a:effectLst>
            <a:glow rad="63500">
              <a:schemeClr val="accent3">
                <a:satMod val="175000"/>
                <a:alpha val="40000"/>
              </a:schemeClr>
            </a:glow>
            <a:outerShdw dist="35921" dir="2700000" algn="ctr" rotWithShape="0">
              <a:schemeClr val="bg2"/>
            </a:outerShdw>
            <a:softEdge rad="31750"/>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lang="en-US" sz="2300" dirty="0">
              <a:solidFill>
                <a:schemeClr val="tx1"/>
              </a:solidFill>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a:p>
            <a:pPr marL="0" marR="0" indent="0" algn="l" defTabSz="2687638" rtl="0" eaLnBrk="1" fontAlgn="base" latinLnBrk="0" hangingPunct="1">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tx1"/>
              </a:solidFill>
              <a:effectLst/>
              <a:latin typeface="Arial" pitchFamily="34" charset="0"/>
            </a:endParaRPr>
          </a:p>
        </p:txBody>
      </p:sp>
      <p:sp>
        <p:nvSpPr>
          <p:cNvPr id="77" name="TextBox 76"/>
          <p:cNvSpPr txBox="1"/>
          <p:nvPr/>
        </p:nvSpPr>
        <p:spPr>
          <a:xfrm>
            <a:off x="535716" y="34559638"/>
            <a:ext cx="14637875" cy="2185214"/>
          </a:xfrm>
          <a:prstGeom prst="rect">
            <a:avLst/>
          </a:prstGeom>
          <a:noFill/>
        </p:spPr>
        <p:txBody>
          <a:bodyPr wrap="square" rtlCol="0">
            <a:spAutoFit/>
          </a:bodyPr>
          <a:lstStyle/>
          <a:p>
            <a:pPr algn="ctr"/>
            <a:r>
              <a:rPr lang="en-US" sz="6600" dirty="0">
                <a:solidFill>
                  <a:schemeClr val="accent1">
                    <a:lumMod val="50000"/>
                  </a:schemeClr>
                </a:solidFill>
                <a:latin typeface="Times New Roman" pitchFamily="18" charset="0"/>
                <a:cs typeface="Times New Roman" pitchFamily="18" charset="0"/>
              </a:rPr>
              <a:t>METHODOLOGY FRAMEWORK</a:t>
            </a:r>
          </a:p>
          <a:p>
            <a:pPr algn="ctr"/>
            <a:endParaRPr lang="en-US" sz="7000" b="1" u="sng" dirty="0">
              <a:solidFill>
                <a:schemeClr val="accent1">
                  <a:lumMod val="50000"/>
                </a:schemeClr>
              </a:solidFill>
              <a:latin typeface="Times New Roman" pitchFamily="18" charset="0"/>
              <a:cs typeface="Times New Roman" pitchFamily="18" charset="0"/>
            </a:endParaRPr>
          </a:p>
        </p:txBody>
      </p:sp>
      <p:pic>
        <p:nvPicPr>
          <p:cNvPr id="78" name="Picture 2" descr="C:\Users\Mir Waqas\Downloads\Untitled (3).png"/>
          <p:cNvPicPr>
            <a:picLocks noChangeAspect="1" noChangeArrowheads="1"/>
          </p:cNvPicPr>
          <p:nvPr/>
        </p:nvPicPr>
        <p:blipFill>
          <a:blip r:embed="rId13"/>
          <a:srcRect/>
          <a:stretch>
            <a:fillRect/>
          </a:stretch>
        </p:blipFill>
        <p:spPr bwMode="auto">
          <a:xfrm>
            <a:off x="447240" y="35930871"/>
            <a:ext cx="14409856" cy="9612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6632BFAC-DE98-44E6-A9F3-D0A37E53CFB7}"/>
              </a:ext>
            </a:extLst>
          </p:cNvPr>
          <p:cNvSpPr/>
          <p:nvPr/>
        </p:nvSpPr>
        <p:spPr>
          <a:xfrm>
            <a:off x="155575" y="11250536"/>
            <a:ext cx="14903972" cy="6894195"/>
          </a:xfrm>
          <a:prstGeom prst="rect">
            <a:avLst/>
          </a:prstGeom>
          <a:effectLst>
            <a:glow rad="63500">
              <a:schemeClr val="accent3">
                <a:satMod val="175000"/>
                <a:alpha val="40000"/>
              </a:schemeClr>
            </a:glow>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spcAft>
                <a:spcPts val="1200"/>
              </a:spcAft>
            </a:pPr>
            <a:r>
              <a:rPr lang="en-US" sz="6600" dirty="0">
                <a:solidFill>
                  <a:srgbClr val="1E4D58"/>
                </a:solidFill>
                <a:latin typeface="Times New Roman" panose="02020603050405020304" pitchFamily="18" charset="0"/>
                <a:cs typeface="Times New Roman" panose="02020603050405020304" pitchFamily="18" charset="0"/>
              </a:rPr>
              <a:t>INTRODUCTION</a:t>
            </a:r>
          </a:p>
          <a:p>
            <a:pPr algn="just">
              <a:spcAft>
                <a:spcPts val="1200"/>
              </a:spcAft>
            </a:pPr>
            <a:r>
              <a:rPr lang="en-US" sz="4000" dirty="0" err="1">
                <a:latin typeface="Times New Roman" pitchFamily="18" charset="0"/>
                <a:cs typeface="Times New Roman" pitchFamily="18" charset="0"/>
              </a:rPr>
              <a:t>Sanghar</a:t>
            </a:r>
            <a:r>
              <a:rPr lang="en-US" sz="4000" dirty="0">
                <a:latin typeface="Times New Roman" pitchFamily="18" charset="0"/>
                <a:cs typeface="Times New Roman" pitchFamily="18" charset="0"/>
              </a:rPr>
              <a:t>, is an eastern district of Sindh, the population of district is mainly dependent on agriculture. Cotton, sugarcane, and wheat are the chief cash crops of the district. In 2010-2011, the area was subjected to flash floods due to heavy rainfall. Floods may adversely affect the economy by destroying standing crops, but on the other hand, they increase the fertility of the agriculture land. This study aims to quantify the effect of floods on the vegetation cover of the barren land. After analyzing through geospatial tools, it was found that the vegetation cover has increased to a significant extent. </a:t>
            </a:r>
            <a:endParaRPr lang="en-US" sz="4000" dirty="0"/>
          </a:p>
        </p:txBody>
      </p:sp>
      <p:pic>
        <p:nvPicPr>
          <p:cNvPr id="11" name="Picture 10" descr="Diagram&#10;&#10;Description automatically generated">
            <a:extLst>
              <a:ext uri="{FF2B5EF4-FFF2-40B4-BE49-F238E27FC236}">
                <a16:creationId xmlns:a16="http://schemas.microsoft.com/office/drawing/2014/main" id="{D30ABE38-182C-498A-BA3B-04469E409D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728" y="23856456"/>
            <a:ext cx="14534367" cy="10047922"/>
          </a:xfrm>
          <a:prstGeom prst="rect">
            <a:avLst/>
          </a:prstGeom>
        </p:spPr>
      </p:pic>
      <p:sp>
        <p:nvSpPr>
          <p:cNvPr id="13" name="TextBox 12">
            <a:extLst>
              <a:ext uri="{FF2B5EF4-FFF2-40B4-BE49-F238E27FC236}">
                <a16:creationId xmlns:a16="http://schemas.microsoft.com/office/drawing/2014/main" id="{783DAFD0-58E7-4463-98EA-9FC8F460E591}"/>
              </a:ext>
            </a:extLst>
          </p:cNvPr>
          <p:cNvSpPr txBox="1"/>
          <p:nvPr/>
        </p:nvSpPr>
        <p:spPr>
          <a:xfrm>
            <a:off x="15289208" y="50928193"/>
            <a:ext cx="14789899" cy="3200876"/>
          </a:xfrm>
          <a:prstGeom prst="rect">
            <a:avLst/>
          </a:prstGeom>
          <a:effectLst>
            <a:glow rad="63500">
              <a:schemeClr val="accent3">
                <a:satMod val="175000"/>
                <a:alpha val="40000"/>
              </a:schemeClr>
            </a:glow>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6600" dirty="0">
                <a:solidFill>
                  <a:schemeClr val="accent1">
                    <a:lumMod val="50000"/>
                  </a:schemeClr>
                </a:solidFill>
                <a:latin typeface="Times New Roman" pitchFamily="18" charset="0"/>
                <a:cs typeface="Times New Roman" pitchFamily="18" charset="0"/>
              </a:rPr>
              <a:t>ACKNOWLEDGMENT</a:t>
            </a:r>
          </a:p>
          <a:p>
            <a:pPr marL="338138"/>
            <a:r>
              <a:rPr lang="en-US" sz="4400" kern="0" dirty="0">
                <a:solidFill>
                  <a:srgbClr val="000000"/>
                </a:solidFill>
                <a:effectLst/>
                <a:latin typeface="Times New Roman" panose="02020603050405020304" pitchFamily="18" charset="0"/>
                <a:ea typeface="Times New Roman" panose="02020603050405020304" pitchFamily="18" charset="0"/>
              </a:rPr>
              <a:t>We are thankful to Mr. </a:t>
            </a:r>
            <a:r>
              <a:rPr lang="en-US" sz="4400" kern="0" dirty="0" err="1">
                <a:solidFill>
                  <a:srgbClr val="000000"/>
                </a:solidFill>
                <a:effectLst/>
                <a:latin typeface="Times New Roman" panose="02020603050405020304" pitchFamily="18" charset="0"/>
                <a:ea typeface="Times New Roman" panose="02020603050405020304" pitchFamily="18" charset="0"/>
              </a:rPr>
              <a:t>Mashooq</a:t>
            </a:r>
            <a:r>
              <a:rPr lang="en-US" sz="4400" kern="0" dirty="0">
                <a:solidFill>
                  <a:srgbClr val="000000"/>
                </a:solidFill>
                <a:effectLst/>
                <a:latin typeface="Times New Roman" panose="02020603050405020304" pitchFamily="18" charset="0"/>
                <a:ea typeface="Times New Roman" panose="02020603050405020304" pitchFamily="18" charset="0"/>
              </a:rPr>
              <a:t> Leghari, Deputy Director of the Agricultural Department of </a:t>
            </a:r>
            <a:r>
              <a:rPr lang="en-US" sz="4400" kern="0" dirty="0" err="1">
                <a:solidFill>
                  <a:srgbClr val="000000"/>
                </a:solidFill>
                <a:effectLst/>
                <a:latin typeface="Times New Roman" panose="02020603050405020304" pitchFamily="18" charset="0"/>
                <a:ea typeface="Times New Roman" panose="02020603050405020304" pitchFamily="18" charset="0"/>
              </a:rPr>
              <a:t>Sanghar</a:t>
            </a:r>
            <a:r>
              <a:rPr lang="en-US" sz="4400" kern="0" dirty="0">
                <a:solidFill>
                  <a:srgbClr val="000000"/>
                </a:solidFill>
                <a:effectLst/>
                <a:latin typeface="Times New Roman" panose="02020603050405020304" pitchFamily="18" charset="0"/>
                <a:ea typeface="Times New Roman" panose="02020603050405020304" pitchFamily="18" charset="0"/>
              </a:rPr>
              <a:t>, for providing us the required data used in this study. </a:t>
            </a:r>
            <a:endParaRPr lang="en-US" sz="4400" dirty="0">
              <a:solidFill>
                <a:schemeClr val="tx1">
                  <a:lumMod val="95000"/>
                  <a:lumOff val="5000"/>
                </a:schemeClr>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65CB2090-E109-4298-B9DA-DED0945E088C}"/>
              </a:ext>
            </a:extLst>
          </p:cNvPr>
          <p:cNvSpPr/>
          <p:nvPr/>
        </p:nvSpPr>
        <p:spPr>
          <a:xfrm>
            <a:off x="188168" y="46427312"/>
            <a:ext cx="14862146" cy="16004381"/>
          </a:xfrm>
          <a:prstGeom prst="rect">
            <a:avLst/>
          </a:prstGeom>
          <a:effectLst>
            <a:glow rad="63500">
              <a:schemeClr val="accent3">
                <a:satMod val="175000"/>
                <a:alpha val="40000"/>
              </a:schemeClr>
            </a:glow>
            <a:outerShdw blurRad="40000" dist="20000" dir="5400000" rotWithShape="0">
              <a:srgbClr val="000000">
                <a:alpha val="38000"/>
              </a:srgbClr>
            </a:outerShdw>
            <a:softEdge rad="31750"/>
          </a:effectLst>
        </p:spPr>
        <p:style>
          <a:lnRef idx="1">
            <a:schemeClr val="accent1"/>
          </a:lnRef>
          <a:fillRef idx="2">
            <a:schemeClr val="accent1"/>
          </a:fillRef>
          <a:effectRef idx="1">
            <a:schemeClr val="accent1"/>
          </a:effectRef>
          <a:fontRef idx="minor">
            <a:schemeClr val="dk1"/>
          </a:fontRef>
        </p:style>
        <p:txBody>
          <a:bodyPr wrap="square">
            <a:spAutoFit/>
          </a:bodyPr>
          <a:lstStyle/>
          <a:p>
            <a:pPr>
              <a:spcAft>
                <a:spcPts val="1200"/>
              </a:spcAft>
            </a:pPr>
            <a:r>
              <a:rPr lang="en-US" sz="6600" dirty="0">
                <a:solidFill>
                  <a:srgbClr val="1E4D58"/>
                </a:solidFill>
                <a:latin typeface="Times New Roman" panose="02020603050405020304" pitchFamily="18" charset="0"/>
                <a:cs typeface="Times New Roman" panose="02020603050405020304" pitchFamily="18" charset="0"/>
              </a:rPr>
              <a:t>   DURING FLOOD       AFTER FLOOD</a:t>
            </a:r>
          </a:p>
          <a:p>
            <a:pPr algn="ctr">
              <a:spcAft>
                <a:spcPts val="1200"/>
              </a:spcAft>
            </a:pPr>
            <a:endParaRPr lang="en-US" sz="66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US" sz="66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US" sz="66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US" sz="66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US" sz="66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US" sz="66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US" sz="66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US" sz="66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US" sz="66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US" sz="66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US" sz="66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GB" sz="14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GB" sz="1400" b="1" u="sng" dirty="0">
              <a:solidFill>
                <a:srgbClr val="1E4D58"/>
              </a:solidFill>
              <a:latin typeface="Times New Roman" panose="02020603050405020304" pitchFamily="18" charset="0"/>
              <a:cs typeface="Times New Roman" panose="02020603050405020304" pitchFamily="18" charset="0"/>
            </a:endParaRPr>
          </a:p>
          <a:p>
            <a:pPr algn="ctr">
              <a:spcAft>
                <a:spcPts val="1200"/>
              </a:spcAft>
            </a:pPr>
            <a:endParaRPr lang="en-GB" sz="1800" b="1" u="sng" dirty="0">
              <a:solidFill>
                <a:srgbClr val="1E4D58"/>
              </a:solidFill>
              <a:latin typeface="Times New Roman" panose="02020603050405020304" pitchFamily="18" charset="0"/>
              <a:cs typeface="Times New Roman" panose="02020603050405020304" pitchFamily="18" charset="0"/>
            </a:endParaRPr>
          </a:p>
          <a:p>
            <a:pPr>
              <a:spcAft>
                <a:spcPts val="1200"/>
              </a:spcAft>
            </a:pPr>
            <a:r>
              <a:rPr lang="en-GB" sz="1800" b="1" u="sng" dirty="0">
                <a:solidFill>
                  <a:srgbClr val="1E4D58"/>
                </a:solidFill>
                <a:latin typeface="Times New Roman" panose="02020603050405020304" pitchFamily="18" charset="0"/>
                <a:cs typeface="Times New Roman" panose="02020603050405020304" pitchFamily="18" charset="0"/>
              </a:rPr>
              <a:t>Source: </a:t>
            </a:r>
          </a:p>
          <a:p>
            <a:pPr>
              <a:spcAft>
                <a:spcPts val="1200"/>
              </a:spcAft>
            </a:pPr>
            <a:r>
              <a:rPr lang="en-GB" sz="1800" b="1" u="sng" dirty="0">
                <a:solidFill>
                  <a:srgbClr val="1E4D58"/>
                </a:solidFill>
                <a:latin typeface="Times New Roman" panose="02020603050405020304" pitchFamily="18" charset="0"/>
                <a:cs typeface="Times New Roman" panose="02020603050405020304" pitchFamily="18" charset="0"/>
              </a:rPr>
              <a:t>( PHOTO: REUTERS), The Express Tribune .(Farooq NAEEM),  PHOTO by AFP), Dawn News</a:t>
            </a:r>
          </a:p>
        </p:txBody>
      </p:sp>
      <p:pic>
        <p:nvPicPr>
          <p:cNvPr id="18" name="Picture 17">
            <a:extLst>
              <a:ext uri="{FF2B5EF4-FFF2-40B4-BE49-F238E27FC236}">
                <a16:creationId xmlns:a16="http://schemas.microsoft.com/office/drawing/2014/main" id="{E3A05D59-8EFD-4E14-A9DC-5CD9DCB130EB}"/>
              </a:ext>
            </a:extLst>
          </p:cNvPr>
          <p:cNvPicPr>
            <a:picLocks noChangeAspect="1"/>
          </p:cNvPicPr>
          <p:nvPr/>
        </p:nvPicPr>
        <p:blipFill>
          <a:blip r:embed="rId15"/>
          <a:stretch>
            <a:fillRect/>
          </a:stretch>
        </p:blipFill>
        <p:spPr>
          <a:xfrm>
            <a:off x="996058" y="48400493"/>
            <a:ext cx="13717189" cy="12625910"/>
          </a:xfrm>
          <a:prstGeom prst="rect">
            <a:avLst/>
          </a:prstGeom>
          <a:ln>
            <a:noFill/>
          </a:ln>
          <a:effectLst>
            <a:outerShdw blurRad="292100" dist="139700" dir="2700000" algn="tl" rotWithShape="0">
              <a:srgbClr val="333333">
                <a:alpha val="65000"/>
              </a:srgbClr>
            </a:outerShdw>
          </a:effectLst>
        </p:spPr>
      </p:pic>
      <p:sp>
        <p:nvSpPr>
          <p:cNvPr id="23" name="Arrow: Down 22">
            <a:extLst>
              <a:ext uri="{FF2B5EF4-FFF2-40B4-BE49-F238E27FC236}">
                <a16:creationId xmlns:a16="http://schemas.microsoft.com/office/drawing/2014/main" id="{9C828C3E-A094-4667-9C05-980F3B59D537}"/>
              </a:ext>
            </a:extLst>
          </p:cNvPr>
          <p:cNvSpPr/>
          <p:nvPr/>
        </p:nvSpPr>
        <p:spPr bwMode="auto">
          <a:xfrm>
            <a:off x="3840480" y="47543094"/>
            <a:ext cx="444137" cy="73406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2687638" rtl="0" eaLnBrk="1" fontAlgn="base" latinLnBrk="0" hangingPunct="1">
              <a:lnSpc>
                <a:spcPct val="100000"/>
              </a:lnSpc>
              <a:spcBef>
                <a:spcPct val="0"/>
              </a:spcBef>
              <a:spcAft>
                <a:spcPct val="0"/>
              </a:spcAft>
              <a:buClrTx/>
              <a:buSzTx/>
              <a:buFontTx/>
              <a:buNone/>
              <a:tabLst/>
            </a:pPr>
            <a:endParaRPr kumimoji="0" lang="en-PK" sz="2300" b="0" i="0" u="none" strike="noStrike" cap="none" normalizeH="0" baseline="0">
              <a:ln>
                <a:noFill/>
              </a:ln>
              <a:solidFill>
                <a:schemeClr val="tx1"/>
              </a:solidFill>
              <a:effectLst/>
              <a:latin typeface="Arial" pitchFamily="34" charset="0"/>
            </a:endParaRPr>
          </a:p>
        </p:txBody>
      </p:sp>
      <p:sp>
        <p:nvSpPr>
          <p:cNvPr id="24" name="Arrow: Down 23">
            <a:extLst>
              <a:ext uri="{FF2B5EF4-FFF2-40B4-BE49-F238E27FC236}">
                <a16:creationId xmlns:a16="http://schemas.microsoft.com/office/drawing/2014/main" id="{5AB75C43-A260-4FD9-8DA7-8CF054B6D479}"/>
              </a:ext>
            </a:extLst>
          </p:cNvPr>
          <p:cNvSpPr/>
          <p:nvPr/>
        </p:nvSpPr>
        <p:spPr bwMode="auto">
          <a:xfrm>
            <a:off x="11199904" y="47538517"/>
            <a:ext cx="444137" cy="73406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2687638" rtl="0" eaLnBrk="1" fontAlgn="base" latinLnBrk="0" hangingPunct="1">
              <a:lnSpc>
                <a:spcPct val="100000"/>
              </a:lnSpc>
              <a:spcBef>
                <a:spcPct val="0"/>
              </a:spcBef>
              <a:spcAft>
                <a:spcPct val="0"/>
              </a:spcAft>
              <a:buClrTx/>
              <a:buSzTx/>
              <a:buFontTx/>
              <a:buNone/>
              <a:tabLst/>
            </a:pPr>
            <a:endParaRPr kumimoji="0" lang="en-PK" sz="23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286282106"/>
      </p:ext>
    </p:extLst>
  </p:cSld>
  <p:clrMapOvr>
    <a:masterClrMapping/>
  </p:clrMapOvr>
</p:sld>
</file>

<file path=ppt/theme/theme1.xml><?xml version="1.0" encoding="utf-8"?>
<a:theme xmlns:a="http://schemas.openxmlformats.org/drawingml/2006/main" name="Default Design">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2687638" rtl="0" eaLnBrk="1" fontAlgn="base" latinLnBrk="0" hangingPunct="1">
          <a:lnSpc>
            <a:spcPct val="100000"/>
          </a:lnSpc>
          <a:spcBef>
            <a:spcPct val="0"/>
          </a:spcBef>
          <a:spcAft>
            <a:spcPct val="0"/>
          </a:spcAft>
          <a:buClrTx/>
          <a:buSzTx/>
          <a:buFontTx/>
          <a:buNone/>
          <a:tabLst/>
          <a:defRPr kumimoji="0" lang="en-US" sz="23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2687638" rtl="0" eaLnBrk="1" fontAlgn="base" latinLnBrk="0" hangingPunct="1">
          <a:lnSpc>
            <a:spcPct val="100000"/>
          </a:lnSpc>
          <a:spcBef>
            <a:spcPct val="0"/>
          </a:spcBef>
          <a:spcAft>
            <a:spcPct val="0"/>
          </a:spcAft>
          <a:buClrTx/>
          <a:buSzTx/>
          <a:buFontTx/>
          <a:buNone/>
          <a:tabLst/>
          <a:defRPr kumimoji="0" lang="en-US" sz="23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9238</TotalTime>
  <Words>729</Words>
  <Application>Microsoft Office PowerPoint</Application>
  <PresentationFormat>Custom</PresentationFormat>
  <Paragraphs>98</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Times New Roman</vt:lpstr>
      <vt:lpstr>Default Design</vt:lpstr>
      <vt:lpstr>PowerPoint Presentation</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a scientific poster</dc:title>
  <dc:subject>Free Research Poster</dc:subject>
  <dc:creator>Graphicsland/MakeSigns.com</dc:creator>
  <cp:keywords>scientific, research, template, custom, poster, presentation, symposium, printing, PowerPoint, create, design, example, sample, download</cp:keywords>
  <dc:description>These templates are offered for free to help your create a poster ranging from nursing research posters to psychology research posters.</dc:description>
  <cp:lastModifiedBy>Talal Naseer</cp:lastModifiedBy>
  <cp:revision>224</cp:revision>
  <cp:lastPrinted>2016-06-27T07:59:05Z</cp:lastPrinted>
  <dcterms:created xsi:type="dcterms:W3CDTF">2004-07-27T19:46:06Z</dcterms:created>
  <dcterms:modified xsi:type="dcterms:W3CDTF">2020-10-25T00:47:05Z</dcterms:modified>
  <cp:category>research posters template</cp:category>
</cp:coreProperties>
</file>