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79" r:id="rId4"/>
    <p:sldId id="268" r:id="rId5"/>
    <p:sldId id="297" r:id="rId6"/>
    <p:sldId id="264" r:id="rId7"/>
    <p:sldId id="265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5" r:id="rId16"/>
    <p:sldId id="295" r:id="rId17"/>
    <p:sldId id="296" r:id="rId18"/>
    <p:sldId id="288" r:id="rId19"/>
    <p:sldId id="289" r:id="rId20"/>
    <p:sldId id="292" r:id="rId21"/>
    <p:sldId id="293" r:id="rId22"/>
    <p:sldId id="29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conocido" initials="uk" lastIdx="4" clrIdx="0">
    <p:extLst>
      <p:ext uri="{19B8F6BF-5375-455C-9EA6-DF929625EA0E}">
        <p15:presenceInfo xmlns:p15="http://schemas.microsoft.com/office/powerpoint/2012/main" userId="desconoci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tandard\Desktop\Graficos%20intervenciones%20espa&#241;ol_ingl&#233;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tandard\Desktop\Graficos%20intervenciones%20espa&#241;ol_ingl&#233;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tandard\Desktop\Graficos%20intervenciones%20espa&#241;ol_ingl&#233;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tandard\Desktop\Graficos%20intervenciones%20espa&#241;ol_ingl&#233;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ndard\Documents\Studium\Bachelor\6.%20Semester\Bachelorarbeit\Daten\Parzellen\Gr&#225;fico%20simulaci&#243;n%20de%20raleo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ndard\Documents\Studium\Bachelor\6.%20Semester\Bachelorarbeit\Daten\Parzellen\Gr&#225;fico%20simulaci&#243;n%20de%20raleo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ndard\Documents\Studium\Bachelor\6.%20Semester\Bachelorarbeit\Daten\Parzellen\Gr&#225;fico%20simulaci&#243;n%20de%20raleo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ndard\Documents\Studium\Bachelor\6.%20Semester\Bachelorarbeit\Daten\Parzellen\An&#225;lisis%20y%20gr&#225;fico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Standard\Documents\Studium\Bachelor\6.%20Semester\Bachelorarbeit\Daten\Parzellen\An&#225;lisis%20y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Old</a:t>
            </a:r>
          </a:p>
        </c:rich>
      </c:tx>
      <c:layout>
        <c:manualLayout>
          <c:xMode val="edge"/>
          <c:yMode val="edge"/>
          <c:x val="0.46751481576670767"/>
          <c:y val="3.9408866995073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9623567200870903"/>
          <c:y val="7.1321774433368249E-2"/>
          <c:w val="0.75949633354694479"/>
          <c:h val="0.723956402001473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Inglés!$O$41</c:f>
              <c:strCache>
                <c:ptCount val="1"/>
                <c:pt idx="0">
                  <c:v>Old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Inglés!$O$43:$O$58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Inglés!$R$43:$R$58</c:f>
              <c:numCache>
                <c:formatCode>0</c:formatCode>
                <c:ptCount val="16"/>
                <c:pt idx="0">
                  <c:v>0</c:v>
                </c:pt>
                <c:pt idx="1">
                  <c:v>56.666666666666671</c:v>
                </c:pt>
                <c:pt idx="2">
                  <c:v>140</c:v>
                </c:pt>
                <c:pt idx="3">
                  <c:v>210</c:v>
                </c:pt>
                <c:pt idx="4">
                  <c:v>203.33333333333334</c:v>
                </c:pt>
                <c:pt idx="5">
                  <c:v>163.33333333333334</c:v>
                </c:pt>
                <c:pt idx="6">
                  <c:v>183.33333333333334</c:v>
                </c:pt>
                <c:pt idx="7">
                  <c:v>76.666666666666671</c:v>
                </c:pt>
                <c:pt idx="8">
                  <c:v>70</c:v>
                </c:pt>
                <c:pt idx="9">
                  <c:v>13.333333333333334</c:v>
                </c:pt>
                <c:pt idx="10">
                  <c:v>16.666666666666668</c:v>
                </c:pt>
                <c:pt idx="11">
                  <c:v>6.666666666666667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9-458B-8ED8-5604036CF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151408"/>
        <c:axId val="385154672"/>
      </c:barChart>
      <c:catAx>
        <c:axId val="38515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/>
                  <a:t>DBH (cm)</a:t>
                </a:r>
              </a:p>
            </c:rich>
          </c:tx>
          <c:layout>
            <c:manualLayout>
              <c:xMode val="edge"/>
              <c:yMode val="edge"/>
              <c:x val="0.43360252390146581"/>
              <c:y val="0.8920853858784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5154672"/>
        <c:crosses val="autoZero"/>
        <c:auto val="1"/>
        <c:lblAlgn val="ctr"/>
        <c:lblOffset val="100"/>
        <c:tickLblSkip val="2"/>
        <c:noMultiLvlLbl val="0"/>
      </c:catAx>
      <c:valAx>
        <c:axId val="385154672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1">
                    <a:solidFill>
                      <a:sysClr val="windowText" lastClr="000000"/>
                    </a:solidFill>
                  </a:rPr>
                  <a:t>Number/ha</a:t>
                </a:r>
              </a:p>
            </c:rich>
          </c:tx>
          <c:layout>
            <c:manualLayout>
              <c:xMode val="edge"/>
              <c:yMode val="edge"/>
              <c:x val="0"/>
              <c:y val="0.23384145947273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51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41141732283466"/>
          <c:y val="4.4066689798787285E-2"/>
          <c:w val="0.69848523622047232"/>
          <c:h val="0.8103688893099209"/>
        </c:manualLayout>
      </c:layout>
      <c:lineChart>
        <c:grouping val="standard"/>
        <c:varyColors val="0"/>
        <c:ser>
          <c:idx val="4"/>
          <c:order val="0"/>
          <c:tx>
            <c:strRef>
              <c:f>'hd-Werte'!$D$1</c:f>
              <c:strCache>
                <c:ptCount val="1"/>
                <c:pt idx="0">
                  <c:v>Baum 3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'hd-Werte'!$D$2:$D$77</c:f>
              <c:numCache>
                <c:formatCode>General</c:formatCode>
                <c:ptCount val="66"/>
                <c:pt idx="2" formatCode="0">
                  <c:v>110.52631578947367</c:v>
                </c:pt>
                <c:pt idx="8" formatCode="0">
                  <c:v>105.4054054054054</c:v>
                </c:pt>
                <c:pt idx="19">
                  <c:v>108.45714285714288</c:v>
                </c:pt>
                <c:pt idx="20">
                  <c:v>110.74285714285716</c:v>
                </c:pt>
                <c:pt idx="21">
                  <c:v>114.74285714285716</c:v>
                </c:pt>
                <c:pt idx="22">
                  <c:v>118.85714285714289</c:v>
                </c:pt>
                <c:pt idx="23">
                  <c:v>122.51428571428575</c:v>
                </c:pt>
                <c:pt idx="24">
                  <c:v>124.5714285714286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29-4A9B-9603-7A264796BC6C}"/>
            </c:ext>
          </c:extLst>
        </c:ser>
        <c:ser>
          <c:idx val="0"/>
          <c:order val="1"/>
          <c:tx>
            <c:strRef>
              <c:f>'hd-Werte'!$E$1</c:f>
              <c:strCache>
                <c:ptCount val="1"/>
                <c:pt idx="0">
                  <c:v>Baum 4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'hd-Werte'!$E$2:$E$77</c:f>
              <c:numCache>
                <c:formatCode>General</c:formatCode>
                <c:ptCount val="66"/>
                <c:pt idx="0" formatCode="0">
                  <c:v>179.16666666666663</c:v>
                </c:pt>
                <c:pt idx="6" formatCode="0">
                  <c:v>111.50442477876105</c:v>
                </c:pt>
                <c:pt idx="8" formatCode="0">
                  <c:v>123.2</c:v>
                </c:pt>
                <c:pt idx="22">
                  <c:v>98.952879581151819</c:v>
                </c:pt>
                <c:pt idx="23">
                  <c:v>100.10204081632654</c:v>
                </c:pt>
                <c:pt idx="24">
                  <c:v>101.61616161616162</c:v>
                </c:pt>
                <c:pt idx="25">
                  <c:v>99.903381642512088</c:v>
                </c:pt>
                <c:pt idx="26">
                  <c:v>99.528301886792462</c:v>
                </c:pt>
                <c:pt idx="27">
                  <c:v>97.44292237442923</c:v>
                </c:pt>
                <c:pt idx="28">
                  <c:v>98.642533936651603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29-4A9B-9603-7A264796BC6C}"/>
            </c:ext>
          </c:extLst>
        </c:ser>
        <c:ser>
          <c:idx val="1"/>
          <c:order val="2"/>
          <c:tx>
            <c:strRef>
              <c:f>'hd-Werte'!$F$1</c:f>
              <c:strCache>
                <c:ptCount val="1"/>
                <c:pt idx="0">
                  <c:v>Baum 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'hd-Werte'!$F$2:$F$77</c:f>
              <c:numCache>
                <c:formatCode>General</c:formatCode>
                <c:ptCount val="66"/>
                <c:pt idx="2" formatCode="0">
                  <c:v>135.48387096774192</c:v>
                </c:pt>
                <c:pt idx="11" formatCode="0">
                  <c:v>89.247311827956977</c:v>
                </c:pt>
                <c:pt idx="25">
                  <c:v>91.083333333333329</c:v>
                </c:pt>
                <c:pt idx="26">
                  <c:v>93.029045643153523</c:v>
                </c:pt>
                <c:pt idx="27">
                  <c:v>96.016597510373444</c:v>
                </c:pt>
                <c:pt idx="28">
                  <c:v>97.427385892116178</c:v>
                </c:pt>
                <c:pt idx="29">
                  <c:v>100</c:v>
                </c:pt>
                <c:pt idx="30">
                  <c:v>102.24066390041493</c:v>
                </c:pt>
                <c:pt idx="31">
                  <c:v>104.56431535269708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29-4A9B-9603-7A264796BC6C}"/>
            </c:ext>
          </c:extLst>
        </c:ser>
        <c:ser>
          <c:idx val="2"/>
          <c:order val="3"/>
          <c:tx>
            <c:strRef>
              <c:f>'hd-Werte'!$H$1</c:f>
              <c:strCache>
                <c:ptCount val="1"/>
                <c:pt idx="0">
                  <c:v>Baum 7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'hd-Werte'!$H$2:$H$77</c:f>
              <c:numCache>
                <c:formatCode>General</c:formatCode>
                <c:ptCount val="66"/>
                <c:pt idx="6" formatCode="0">
                  <c:v>86.30136986301369</c:v>
                </c:pt>
                <c:pt idx="25">
                  <c:v>87.47899159663865</c:v>
                </c:pt>
                <c:pt idx="26">
                  <c:v>88.870292887029279</c:v>
                </c:pt>
                <c:pt idx="27">
                  <c:v>90.583333333333314</c:v>
                </c:pt>
                <c:pt idx="28">
                  <c:v>92.697095435684631</c:v>
                </c:pt>
                <c:pt idx="29">
                  <c:v>93.692946058091266</c:v>
                </c:pt>
                <c:pt idx="30">
                  <c:v>95.93360995850621</c:v>
                </c:pt>
                <c:pt idx="31">
                  <c:v>97.095435684647285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29-4A9B-9603-7A264796BC6C}"/>
            </c:ext>
          </c:extLst>
        </c:ser>
        <c:ser>
          <c:idx val="3"/>
          <c:order val="4"/>
          <c:tx>
            <c:strRef>
              <c:f>'hd-Werte'!$I$1</c:f>
              <c:strCache>
                <c:ptCount val="1"/>
                <c:pt idx="0">
                  <c:v>Baum 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66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'hd-Werte'!$I$2:$I$77</c:f>
              <c:numCache>
                <c:formatCode>General</c:formatCode>
                <c:ptCount val="66"/>
                <c:pt idx="0" formatCode="0">
                  <c:v>148.27586206896549</c:v>
                </c:pt>
                <c:pt idx="6" formatCode="0">
                  <c:v>105</c:v>
                </c:pt>
                <c:pt idx="9" formatCode="0">
                  <c:v>115.32846715328469</c:v>
                </c:pt>
                <c:pt idx="24">
                  <c:v>95.586854460093903</c:v>
                </c:pt>
                <c:pt idx="25">
                  <c:v>96.164383561643845</c:v>
                </c:pt>
                <c:pt idx="26">
                  <c:v>99.090909090909093</c:v>
                </c:pt>
                <c:pt idx="27">
                  <c:v>99.910714285714292</c:v>
                </c:pt>
                <c:pt idx="28">
                  <c:v>98.608695652173907</c:v>
                </c:pt>
                <c:pt idx="29">
                  <c:v>97.872340425531917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29-4A9B-9603-7A264796BC6C}"/>
            </c:ext>
          </c:extLst>
        </c:ser>
        <c:ser>
          <c:idx val="5"/>
          <c:order val="5"/>
          <c:tx>
            <c:strRef>
              <c:f>'hd-Werte'!$J$1</c:f>
              <c:strCache>
                <c:ptCount val="1"/>
                <c:pt idx="0">
                  <c:v>Baum 9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'hd-Werte'!$J$2:$J$77</c:f>
              <c:numCache>
                <c:formatCode>General</c:formatCode>
                <c:ptCount val="66"/>
                <c:pt idx="0" formatCode="0">
                  <c:v>186.95652173913041</c:v>
                </c:pt>
                <c:pt idx="3" formatCode="0">
                  <c:v>172.60273972602738</c:v>
                </c:pt>
                <c:pt idx="6" formatCode="0">
                  <c:v>137.19008264462809</c:v>
                </c:pt>
                <c:pt idx="16" formatCode="0">
                  <c:v>100.98039215686276</c:v>
                </c:pt>
                <c:pt idx="46">
                  <c:v>91.323943661971839</c:v>
                </c:pt>
                <c:pt idx="47">
                  <c:v>92.044817927170854</c:v>
                </c:pt>
                <c:pt idx="48">
                  <c:v>92.354570637119124</c:v>
                </c:pt>
                <c:pt idx="49">
                  <c:v>93.573407202216075</c:v>
                </c:pt>
                <c:pt idx="50">
                  <c:v>94.459833795013864</c:v>
                </c:pt>
                <c:pt idx="51">
                  <c:v>95.623268698060954</c:v>
                </c:pt>
                <c:pt idx="52">
                  <c:v>96.398891966758995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29-4A9B-9603-7A264796BC6C}"/>
            </c:ext>
          </c:extLst>
        </c:ser>
        <c:ser>
          <c:idx val="6"/>
          <c:order val="6"/>
          <c:tx>
            <c:strRef>
              <c:f>'hd-Werte'!$L$1</c:f>
              <c:strCache>
                <c:ptCount val="1"/>
                <c:pt idx="0">
                  <c:v>Baum 11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'hd-Werte'!$L$2:$L$77</c:f>
              <c:numCache>
                <c:formatCode>General</c:formatCode>
                <c:ptCount val="66"/>
                <c:pt idx="0" formatCode="0">
                  <c:v>162.26415094339623</c:v>
                </c:pt>
                <c:pt idx="3" formatCode="0">
                  <c:v>177.46478873239434</c:v>
                </c:pt>
                <c:pt idx="9" formatCode="0">
                  <c:v>136.0655737704918</c:v>
                </c:pt>
                <c:pt idx="32">
                  <c:v>113.60730593607308</c:v>
                </c:pt>
                <c:pt idx="33">
                  <c:v>112.73542600896863</c:v>
                </c:pt>
                <c:pt idx="34">
                  <c:v>114.33628318584071</c:v>
                </c:pt>
                <c:pt idx="35">
                  <c:v>113.6521739130435</c:v>
                </c:pt>
                <c:pt idx="36">
                  <c:v>114.45887445887448</c:v>
                </c:pt>
                <c:pt idx="37">
                  <c:v>115.02145922746782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29-4A9B-9603-7A264796BC6C}"/>
            </c:ext>
          </c:extLst>
        </c:ser>
        <c:ser>
          <c:idx val="7"/>
          <c:order val="7"/>
          <c:tx>
            <c:strRef>
              <c:f>'hd-Werte'!$N$1</c:f>
              <c:strCache>
                <c:ptCount val="1"/>
                <c:pt idx="0">
                  <c:v>Baum 13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'hd-Werte'!$N$2:$N$77</c:f>
              <c:numCache>
                <c:formatCode>General</c:formatCode>
                <c:ptCount val="66"/>
                <c:pt idx="0" formatCode="0">
                  <c:v>98.850574712643663</c:v>
                </c:pt>
                <c:pt idx="7" formatCode="0">
                  <c:v>80.769230769230774</c:v>
                </c:pt>
                <c:pt idx="16" formatCode="0">
                  <c:v>73.777777777777786</c:v>
                </c:pt>
                <c:pt idx="19" formatCode="0">
                  <c:v>77.049180327868854</c:v>
                </c:pt>
                <c:pt idx="36">
                  <c:v>93.959731543624144</c:v>
                </c:pt>
                <c:pt idx="37">
                  <c:v>95.183946488294296</c:v>
                </c:pt>
                <c:pt idx="38">
                  <c:v>97.257525083612023</c:v>
                </c:pt>
                <c:pt idx="39">
                  <c:v>98.795986622073556</c:v>
                </c:pt>
                <c:pt idx="40">
                  <c:v>100.3344481605351</c:v>
                </c:pt>
                <c:pt idx="41">
                  <c:v>101.33779264214046</c:v>
                </c:pt>
                <c:pt idx="42">
                  <c:v>102.34113712374581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29-4A9B-9603-7A264796B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198016"/>
        <c:axId val="474198560"/>
      </c:lineChart>
      <c:catAx>
        <c:axId val="4741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198560"/>
        <c:crossesAt val="0"/>
        <c:auto val="1"/>
        <c:lblAlgn val="ctr"/>
        <c:lblOffset val="100"/>
        <c:tickLblSkip val="10"/>
        <c:tickMarkSkip val="5"/>
        <c:noMultiLvlLbl val="0"/>
      </c:catAx>
      <c:valAx>
        <c:axId val="474198560"/>
        <c:scaling>
          <c:orientation val="minMax"/>
          <c:max val="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h/d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198016"/>
        <c:crosses val="autoZero"/>
        <c:crossBetween val="between"/>
        <c:majorUnit val="40"/>
        <c:minorUnit val="20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30794137002455"/>
          <c:y val="5.7328119113441128E-2"/>
          <c:w val="0.73640283442401822"/>
          <c:h val="0.77645931971334159"/>
        </c:manualLayout>
      </c:layout>
      <c:lineChart>
        <c:grouping val="standard"/>
        <c:varyColors val="0"/>
        <c:ser>
          <c:idx val="4"/>
          <c:order val="0"/>
          <c:tx>
            <c:strRef>
              <c:f>Durchmesserzuwachs!$X$2</c:f>
              <c:strCache>
                <c:ptCount val="1"/>
                <c:pt idx="0">
                  <c:v>Baum 1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Durchmesserzuwachs!$X$3:$X$78</c:f>
              <c:numCache>
                <c:formatCode>General</c:formatCode>
                <c:ptCount val="76"/>
                <c:pt idx="4" formatCode="0.0">
                  <c:v>0.95000000000000007</c:v>
                </c:pt>
                <c:pt idx="5" formatCode="0.0">
                  <c:v>1.6500000000000001</c:v>
                </c:pt>
                <c:pt idx="6" formatCode="0.0">
                  <c:v>2.4000000000000004</c:v>
                </c:pt>
                <c:pt idx="7" formatCode="0.0">
                  <c:v>2.95</c:v>
                </c:pt>
                <c:pt idx="8" formatCode="0.0">
                  <c:v>3.6500000000000004</c:v>
                </c:pt>
                <c:pt idx="9" formatCode="0.0">
                  <c:v>4.4000000000000004</c:v>
                </c:pt>
                <c:pt idx="10" formatCode="0.0">
                  <c:v>5.25</c:v>
                </c:pt>
                <c:pt idx="11" formatCode="0.0">
                  <c:v>5.6</c:v>
                </c:pt>
                <c:pt idx="12" formatCode="0.0">
                  <c:v>6.3</c:v>
                </c:pt>
                <c:pt idx="13" formatCode="0.0">
                  <c:v>7.15</c:v>
                </c:pt>
                <c:pt idx="14" formatCode="0.0">
                  <c:v>7.15</c:v>
                </c:pt>
                <c:pt idx="15" formatCode="0.0">
                  <c:v>7.8000000000000007</c:v>
                </c:pt>
                <c:pt idx="16" formatCode="0.0">
                  <c:v>8.6000000000000014</c:v>
                </c:pt>
                <c:pt idx="17" formatCode="0.0">
                  <c:v>9.1500000000000021</c:v>
                </c:pt>
                <c:pt idx="18" formatCode="0.0">
                  <c:v>9.9500000000000028</c:v>
                </c:pt>
                <c:pt idx="19" formatCode="0.0">
                  <c:v>10.400000000000002</c:v>
                </c:pt>
                <c:pt idx="20" formatCode="0.0">
                  <c:v>10.850000000000001</c:v>
                </c:pt>
                <c:pt idx="21" formatCode="0.0">
                  <c:v>11.400000000000002</c:v>
                </c:pt>
                <c:pt idx="22" formatCode="0.0">
                  <c:v>12.100000000000001</c:v>
                </c:pt>
                <c:pt idx="23" formatCode="0.0">
                  <c:v>12.500000000000002</c:v>
                </c:pt>
                <c:pt idx="24" formatCode="0.0">
                  <c:v>13.050000000000002</c:v>
                </c:pt>
                <c:pt idx="25" formatCode="0.0">
                  <c:v>13.650000000000002</c:v>
                </c:pt>
                <c:pt idx="26" formatCode="0.0">
                  <c:v>14.400000000000002</c:v>
                </c:pt>
                <c:pt idx="27" formatCode="0.0">
                  <c:v>15.050000000000002</c:v>
                </c:pt>
                <c:pt idx="28" formatCode="0.0">
                  <c:v>15.650000000000002</c:v>
                </c:pt>
                <c:pt idx="29" formatCode="0.0">
                  <c:v>16.650000000000002</c:v>
                </c:pt>
                <c:pt idx="30" formatCode="0.0">
                  <c:v>17.250000000000004</c:v>
                </c:pt>
                <c:pt idx="31" formatCode="0.0">
                  <c:v>18.000000000000004</c:v>
                </c:pt>
                <c:pt idx="32" formatCode="0.0">
                  <c:v>18.550000000000004</c:v>
                </c:pt>
                <c:pt idx="33" formatCode="0.0">
                  <c:v>19.150000000000006</c:v>
                </c:pt>
                <c:pt idx="34" formatCode="0.0">
                  <c:v>19.850000000000005</c:v>
                </c:pt>
                <c:pt idx="35" formatCode="0.0">
                  <c:v>20.550000000000004</c:v>
                </c:pt>
                <c:pt idx="36" formatCode="0.0">
                  <c:v>21.300000000000004</c:v>
                </c:pt>
                <c:pt idx="37" formatCode="0.0">
                  <c:v>21.850000000000005</c:v>
                </c:pt>
                <c:pt idx="38" formatCode="0.0">
                  <c:v>22.300000000000004</c:v>
                </c:pt>
                <c:pt idx="39" formatCode="0.0">
                  <c:v>22.900000000000006</c:v>
                </c:pt>
                <c:pt idx="40" formatCode="0.0">
                  <c:v>23.300000000000004</c:v>
                </c:pt>
                <c:pt idx="41" formatCode="0.0">
                  <c:v>23.800000000000004</c:v>
                </c:pt>
                <c:pt idx="42" formatCode="0.0">
                  <c:v>24.100000000000005</c:v>
                </c:pt>
                <c:pt idx="43" formatCode="0.0">
                  <c:v>24.350000000000005</c:v>
                </c:pt>
                <c:pt idx="44" formatCode="0.0">
                  <c:v>24.650000000000006</c:v>
                </c:pt>
                <c:pt idx="45" formatCode="0.0">
                  <c:v>24.950000000000006</c:v>
                </c:pt>
                <c:pt idx="46" formatCode="0.0">
                  <c:v>25.250000000000007</c:v>
                </c:pt>
                <c:pt idx="47" formatCode="0.0">
                  <c:v>25.600000000000009</c:v>
                </c:pt>
                <c:pt idx="48" formatCode="0.0">
                  <c:v>25.95000000000001</c:v>
                </c:pt>
                <c:pt idx="49" formatCode="0.0">
                  <c:v>26.100000000000009</c:v>
                </c:pt>
                <c:pt idx="50" formatCode="0.0">
                  <c:v>26.350000000000009</c:v>
                </c:pt>
                <c:pt idx="51" formatCode="0.0">
                  <c:v>26.500000000000007</c:v>
                </c:pt>
                <c:pt idx="52" formatCode="0.0">
                  <c:v>26.650000000000006</c:v>
                </c:pt>
                <c:pt idx="53" formatCode="0.0">
                  <c:v>26.800000000000004</c:v>
                </c:pt>
                <c:pt idx="54" formatCode="0.0">
                  <c:v>26.950000000000003</c:v>
                </c:pt>
                <c:pt idx="55" formatCode="0.0">
                  <c:v>27.150000000000002</c:v>
                </c:pt>
                <c:pt idx="56" formatCode="0.0">
                  <c:v>27.35</c:v>
                </c:pt>
                <c:pt idx="57" formatCode="0.0">
                  <c:v>27.5</c:v>
                </c:pt>
                <c:pt idx="58" formatCode="0.0">
                  <c:v>27.65</c:v>
                </c:pt>
                <c:pt idx="59" formatCode="0.0">
                  <c:v>27.75</c:v>
                </c:pt>
                <c:pt idx="60" formatCode="0.0">
                  <c:v>27.85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01-410D-BD29-039724A1A40C}"/>
            </c:ext>
          </c:extLst>
        </c:ser>
        <c:ser>
          <c:idx val="0"/>
          <c:order val="1"/>
          <c:tx>
            <c:strRef>
              <c:f>Durchmesserzuwachs!$AZ$2</c:f>
              <c:strCache>
                <c:ptCount val="1"/>
                <c:pt idx="0">
                  <c:v>Baum 15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Durchmesserzuwachs!$AZ$3:$AZ$78</c:f>
              <c:numCache>
                <c:formatCode>General</c:formatCode>
                <c:ptCount val="76"/>
                <c:pt idx="5" formatCode="0.0">
                  <c:v>0.30000000000000004</c:v>
                </c:pt>
                <c:pt idx="6" formatCode="0.0">
                  <c:v>0.70000000000000007</c:v>
                </c:pt>
                <c:pt idx="7" formatCode="0.0">
                  <c:v>1.4500000000000002</c:v>
                </c:pt>
                <c:pt idx="8" formatCode="0.0">
                  <c:v>2.0500000000000003</c:v>
                </c:pt>
                <c:pt idx="9" formatCode="0.0">
                  <c:v>2.95</c:v>
                </c:pt>
                <c:pt idx="10" formatCode="0.0">
                  <c:v>3.75</c:v>
                </c:pt>
                <c:pt idx="11" formatCode="0.0">
                  <c:v>4.4000000000000004</c:v>
                </c:pt>
                <c:pt idx="12" formatCode="0.0">
                  <c:v>4.9000000000000004</c:v>
                </c:pt>
                <c:pt idx="13" formatCode="0.0">
                  <c:v>5.65</c:v>
                </c:pt>
                <c:pt idx="14" formatCode="0.0">
                  <c:v>5.9</c:v>
                </c:pt>
                <c:pt idx="15" formatCode="0.0">
                  <c:v>6.4</c:v>
                </c:pt>
                <c:pt idx="16" formatCode="0.0">
                  <c:v>7.1000000000000005</c:v>
                </c:pt>
                <c:pt idx="17" formatCode="0.0">
                  <c:v>7.6000000000000005</c:v>
                </c:pt>
                <c:pt idx="18" formatCode="0.0">
                  <c:v>8</c:v>
                </c:pt>
                <c:pt idx="19" formatCode="0.0">
                  <c:v>8.5500000000000007</c:v>
                </c:pt>
                <c:pt idx="20" formatCode="0.0">
                  <c:v>9.2000000000000011</c:v>
                </c:pt>
                <c:pt idx="21" formatCode="0.0">
                  <c:v>9.8500000000000014</c:v>
                </c:pt>
                <c:pt idx="22" formatCode="0.0">
                  <c:v>10.700000000000001</c:v>
                </c:pt>
                <c:pt idx="23" formatCode="0.0">
                  <c:v>11.3</c:v>
                </c:pt>
                <c:pt idx="24" formatCode="0.0">
                  <c:v>11.950000000000001</c:v>
                </c:pt>
                <c:pt idx="25" formatCode="0.0">
                  <c:v>12.450000000000001</c:v>
                </c:pt>
                <c:pt idx="26" formatCode="0.0">
                  <c:v>13.000000000000002</c:v>
                </c:pt>
                <c:pt idx="27" formatCode="0.0">
                  <c:v>13.700000000000001</c:v>
                </c:pt>
                <c:pt idx="28" formatCode="0.0">
                  <c:v>14.3</c:v>
                </c:pt>
                <c:pt idx="29" formatCode="0.0">
                  <c:v>14.75</c:v>
                </c:pt>
                <c:pt idx="30" formatCode="0.0">
                  <c:v>15.05</c:v>
                </c:pt>
                <c:pt idx="31" formatCode="0.0">
                  <c:v>15.25</c:v>
                </c:pt>
                <c:pt idx="32" formatCode="0.0">
                  <c:v>15.65</c:v>
                </c:pt>
                <c:pt idx="33" formatCode="0.0">
                  <c:v>16.100000000000001</c:v>
                </c:pt>
                <c:pt idx="34" formatCode="0.0">
                  <c:v>16.450000000000003</c:v>
                </c:pt>
                <c:pt idx="35" formatCode="0.0">
                  <c:v>16.750000000000004</c:v>
                </c:pt>
                <c:pt idx="36" formatCode="0.0">
                  <c:v>17.050000000000004</c:v>
                </c:pt>
                <c:pt idx="37" formatCode="0.0">
                  <c:v>17.500000000000004</c:v>
                </c:pt>
                <c:pt idx="38" formatCode="0.0">
                  <c:v>17.650000000000002</c:v>
                </c:pt>
                <c:pt idx="39" formatCode="0.0">
                  <c:v>18.150000000000002</c:v>
                </c:pt>
                <c:pt idx="40" formatCode="0.0">
                  <c:v>18.600000000000001</c:v>
                </c:pt>
                <c:pt idx="41" formatCode="0.0">
                  <c:v>19.05</c:v>
                </c:pt>
                <c:pt idx="42" formatCode="0.0">
                  <c:v>19.45</c:v>
                </c:pt>
                <c:pt idx="43" formatCode="0.0">
                  <c:v>19.95</c:v>
                </c:pt>
                <c:pt idx="44" formatCode="0.0">
                  <c:v>20.349999999999998</c:v>
                </c:pt>
                <c:pt idx="45" formatCode="0.0">
                  <c:v>20.349999999999998</c:v>
                </c:pt>
                <c:pt idx="46" formatCode="0.0">
                  <c:v>20.9</c:v>
                </c:pt>
                <c:pt idx="47" formatCode="0.0">
                  <c:v>21.349999999999998</c:v>
                </c:pt>
                <c:pt idx="48" formatCode="0.0">
                  <c:v>21.65</c:v>
                </c:pt>
                <c:pt idx="49" formatCode="0.0">
                  <c:v>21.9</c:v>
                </c:pt>
                <c:pt idx="50" formatCode="0.0">
                  <c:v>22.099999999999998</c:v>
                </c:pt>
                <c:pt idx="51" formatCode="0.0">
                  <c:v>22.299999999999997</c:v>
                </c:pt>
                <c:pt idx="52" formatCode="0.0">
                  <c:v>22.549999999999997</c:v>
                </c:pt>
                <c:pt idx="53" formatCode="0.0">
                  <c:v>22.799999999999997</c:v>
                </c:pt>
                <c:pt idx="54" formatCode="0.0">
                  <c:v>22.849999999999998</c:v>
                </c:pt>
                <c:pt idx="55" formatCode="0.0">
                  <c:v>23.249999999999996</c:v>
                </c:pt>
                <c:pt idx="56" formatCode="0.0">
                  <c:v>23.599999999999998</c:v>
                </c:pt>
                <c:pt idx="57" formatCode="0.0">
                  <c:v>23.9</c:v>
                </c:pt>
                <c:pt idx="58" formatCode="0.0">
                  <c:v>24.099999999999998</c:v>
                </c:pt>
                <c:pt idx="59" formatCode="0.0">
                  <c:v>24.249999999999996</c:v>
                </c:pt>
                <c:pt idx="60" formatCode="0.0">
                  <c:v>24.399999999999995</c:v>
                </c:pt>
                <c:pt idx="61" formatCode="0.0">
                  <c:v>24.699999999999996</c:v>
                </c:pt>
                <c:pt idx="62" formatCode="0.0">
                  <c:v>24.899999999999995</c:v>
                </c:pt>
                <c:pt idx="63" formatCode="0.0">
                  <c:v>25.049999999999994</c:v>
                </c:pt>
                <c:pt idx="64" formatCode="0.0">
                  <c:v>25.299999999999994</c:v>
                </c:pt>
                <c:pt idx="65" formatCode="0.0">
                  <c:v>25.349999999999994</c:v>
                </c:pt>
                <c:pt idx="66" formatCode="0.0">
                  <c:v>25.399999999999995</c:v>
                </c:pt>
                <c:pt idx="67" formatCode="0.0">
                  <c:v>25.449999999999996</c:v>
                </c:pt>
                <c:pt idx="68" formatCode="0.0">
                  <c:v>25.549999999999997</c:v>
                </c:pt>
                <c:pt idx="69" formatCode="0.0">
                  <c:v>25.599999999999998</c:v>
                </c:pt>
                <c:pt idx="70" formatCode="0.0">
                  <c:v>25.7</c:v>
                </c:pt>
                <c:pt idx="71" formatCode="0.0">
                  <c:v>25.75</c:v>
                </c:pt>
                <c:pt idx="72" formatCode="0.0">
                  <c:v>25.75</c:v>
                </c:pt>
                <c:pt idx="73" formatCode="0.0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01-410D-BD29-039724A1A40C}"/>
            </c:ext>
          </c:extLst>
        </c:ser>
        <c:ser>
          <c:idx val="1"/>
          <c:order val="2"/>
          <c:tx>
            <c:strRef>
              <c:f>Durchmesserzuwachs!$BB$2</c:f>
              <c:strCache>
                <c:ptCount val="1"/>
                <c:pt idx="0">
                  <c:v>Baum 16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Durchmesserzuwachs!$BB$3:$BB$78</c:f>
              <c:numCache>
                <c:formatCode>General</c:formatCode>
                <c:ptCount val="76"/>
                <c:pt idx="9" formatCode="0.0">
                  <c:v>0.4</c:v>
                </c:pt>
                <c:pt idx="10" formatCode="0.0">
                  <c:v>1.05</c:v>
                </c:pt>
                <c:pt idx="11" formatCode="0.0">
                  <c:v>1.7000000000000002</c:v>
                </c:pt>
                <c:pt idx="12" formatCode="0.0">
                  <c:v>2.4000000000000004</c:v>
                </c:pt>
                <c:pt idx="13" formatCode="0.0">
                  <c:v>3.0500000000000003</c:v>
                </c:pt>
                <c:pt idx="14" formatCode="0.0">
                  <c:v>3.8000000000000003</c:v>
                </c:pt>
                <c:pt idx="15" formatCode="0.0">
                  <c:v>4.6000000000000005</c:v>
                </c:pt>
                <c:pt idx="16" formatCode="0.0">
                  <c:v>5.1000000000000005</c:v>
                </c:pt>
                <c:pt idx="17" formatCode="0.0">
                  <c:v>5.8500000000000005</c:v>
                </c:pt>
                <c:pt idx="18" formatCode="0.0">
                  <c:v>6.65</c:v>
                </c:pt>
                <c:pt idx="19" formatCode="0.0">
                  <c:v>7.15</c:v>
                </c:pt>
                <c:pt idx="20" formatCode="0.0">
                  <c:v>7.8000000000000007</c:v>
                </c:pt>
                <c:pt idx="21" formatCode="0.0">
                  <c:v>8.4500000000000011</c:v>
                </c:pt>
                <c:pt idx="22" formatCode="0.0">
                  <c:v>8.9</c:v>
                </c:pt>
                <c:pt idx="23" formatCode="0.0">
                  <c:v>9.6</c:v>
                </c:pt>
                <c:pt idx="24" formatCode="0.0">
                  <c:v>10.199999999999999</c:v>
                </c:pt>
                <c:pt idx="25" formatCode="0.0">
                  <c:v>10.35</c:v>
                </c:pt>
                <c:pt idx="26" formatCode="0.0">
                  <c:v>10.95</c:v>
                </c:pt>
                <c:pt idx="27" formatCode="0.0">
                  <c:v>11.549999999999999</c:v>
                </c:pt>
                <c:pt idx="28" formatCode="0.0">
                  <c:v>12.1</c:v>
                </c:pt>
                <c:pt idx="29" formatCode="0.0">
                  <c:v>12.5</c:v>
                </c:pt>
                <c:pt idx="30" formatCode="0.0">
                  <c:v>12.9</c:v>
                </c:pt>
                <c:pt idx="31" formatCode="0.0">
                  <c:v>13.200000000000001</c:v>
                </c:pt>
                <c:pt idx="32" formatCode="0.0">
                  <c:v>13.65</c:v>
                </c:pt>
                <c:pt idx="33" formatCode="0.0">
                  <c:v>13.9</c:v>
                </c:pt>
                <c:pt idx="34" formatCode="0.0">
                  <c:v>14.3</c:v>
                </c:pt>
                <c:pt idx="35" formatCode="0.0">
                  <c:v>14.600000000000001</c:v>
                </c:pt>
                <c:pt idx="36" formatCode="0.0">
                  <c:v>14.950000000000001</c:v>
                </c:pt>
                <c:pt idx="37" formatCode="0.0">
                  <c:v>15.3</c:v>
                </c:pt>
                <c:pt idx="38" formatCode="0.0">
                  <c:v>15.600000000000001</c:v>
                </c:pt>
                <c:pt idx="39" formatCode="0.0">
                  <c:v>15.600000000000001</c:v>
                </c:pt>
                <c:pt idx="40" formatCode="0.0">
                  <c:v>15.950000000000001</c:v>
                </c:pt>
                <c:pt idx="41" formatCode="0.0">
                  <c:v>16.3</c:v>
                </c:pt>
                <c:pt idx="42" formatCode="0.0">
                  <c:v>16.600000000000001</c:v>
                </c:pt>
                <c:pt idx="43" formatCode="0.0">
                  <c:v>16.950000000000003</c:v>
                </c:pt>
                <c:pt idx="44" formatCode="0.0">
                  <c:v>17.200000000000003</c:v>
                </c:pt>
                <c:pt idx="45" formatCode="0.0">
                  <c:v>17.550000000000004</c:v>
                </c:pt>
                <c:pt idx="46" formatCode="0.0">
                  <c:v>17.650000000000006</c:v>
                </c:pt>
                <c:pt idx="47" formatCode="0.0">
                  <c:v>17.850000000000005</c:v>
                </c:pt>
                <c:pt idx="48" formatCode="0.0">
                  <c:v>18.050000000000004</c:v>
                </c:pt>
                <c:pt idx="49" formatCode="0.0">
                  <c:v>18.250000000000004</c:v>
                </c:pt>
                <c:pt idx="50" formatCode="0.0">
                  <c:v>18.450000000000003</c:v>
                </c:pt>
                <c:pt idx="51" formatCode="0.0">
                  <c:v>18.750000000000004</c:v>
                </c:pt>
                <c:pt idx="52" formatCode="0.0">
                  <c:v>18.900000000000002</c:v>
                </c:pt>
                <c:pt idx="53" formatCode="0.0">
                  <c:v>19.100000000000001</c:v>
                </c:pt>
                <c:pt idx="54" formatCode="0.0">
                  <c:v>19.3</c:v>
                </c:pt>
                <c:pt idx="55" formatCode="0.0">
                  <c:v>19.400000000000002</c:v>
                </c:pt>
                <c:pt idx="56" formatCode="0.0">
                  <c:v>19.600000000000001</c:v>
                </c:pt>
                <c:pt idx="57" formatCode="0.0">
                  <c:v>19.850000000000001</c:v>
                </c:pt>
                <c:pt idx="58" formatCode="0.0">
                  <c:v>20.05</c:v>
                </c:pt>
                <c:pt idx="59" formatCode="0.0">
                  <c:v>20.25</c:v>
                </c:pt>
                <c:pt idx="60" formatCode="0.0">
                  <c:v>20.45</c:v>
                </c:pt>
                <c:pt idx="61" formatCode="0.0">
                  <c:v>20.7</c:v>
                </c:pt>
                <c:pt idx="62" formatCode="0.0">
                  <c:v>20.9</c:v>
                </c:pt>
                <c:pt idx="63" formatCode="0.0">
                  <c:v>21.15</c:v>
                </c:pt>
                <c:pt idx="64" formatCode="0.0">
                  <c:v>21.299999999999997</c:v>
                </c:pt>
                <c:pt idx="65" formatCode="0.0">
                  <c:v>21.4</c:v>
                </c:pt>
                <c:pt idx="66" formatCode="0.0">
                  <c:v>21.45</c:v>
                </c:pt>
                <c:pt idx="67" formatCode="0.0">
                  <c:v>21.55</c:v>
                </c:pt>
                <c:pt idx="68" formatCode="0.0">
                  <c:v>21.650000000000002</c:v>
                </c:pt>
                <c:pt idx="69" formatCode="0.0">
                  <c:v>21.750000000000004</c:v>
                </c:pt>
                <c:pt idx="70" formatCode="0.0">
                  <c:v>21.850000000000005</c:v>
                </c:pt>
                <c:pt idx="71" formatCode="0.0">
                  <c:v>22.050000000000004</c:v>
                </c:pt>
                <c:pt idx="72" formatCode="0.0">
                  <c:v>22.200000000000003</c:v>
                </c:pt>
                <c:pt idx="73" formatCode="0.0">
                  <c:v>22.35</c:v>
                </c:pt>
                <c:pt idx="74" formatCode="0.0">
                  <c:v>22.400000000000002</c:v>
                </c:pt>
                <c:pt idx="75" formatCode="0.0">
                  <c:v>22.400000000000002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01-410D-BD29-039724A1A40C}"/>
            </c:ext>
          </c:extLst>
        </c:ser>
        <c:ser>
          <c:idx val="2"/>
          <c:order val="3"/>
          <c:tx>
            <c:strRef>
              <c:f>Durchmesserzuwachs!$BD$2</c:f>
              <c:strCache>
                <c:ptCount val="1"/>
                <c:pt idx="0">
                  <c:v>Baum 17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Durchmesserzuwachs!$BD$3:$BD$78</c:f>
              <c:numCache>
                <c:formatCode>General</c:formatCode>
                <c:ptCount val="76"/>
                <c:pt idx="4" formatCode="0.0">
                  <c:v>0.45</c:v>
                </c:pt>
                <c:pt idx="5" formatCode="0.0">
                  <c:v>1.05</c:v>
                </c:pt>
                <c:pt idx="6" formatCode="0.0">
                  <c:v>1.9000000000000001</c:v>
                </c:pt>
                <c:pt idx="7" formatCode="0.0">
                  <c:v>3.1500000000000004</c:v>
                </c:pt>
                <c:pt idx="8" formatCode="0.0">
                  <c:v>3.95</c:v>
                </c:pt>
                <c:pt idx="9" formatCode="0.0">
                  <c:v>4.95</c:v>
                </c:pt>
                <c:pt idx="10" formatCode="0.0">
                  <c:v>5.8500000000000005</c:v>
                </c:pt>
                <c:pt idx="11" formatCode="0.0">
                  <c:v>6.7000000000000011</c:v>
                </c:pt>
                <c:pt idx="12" formatCode="0.0">
                  <c:v>7.4500000000000011</c:v>
                </c:pt>
                <c:pt idx="13" formatCode="0.0">
                  <c:v>8.2000000000000011</c:v>
                </c:pt>
                <c:pt idx="14" formatCode="0.0">
                  <c:v>9.0000000000000018</c:v>
                </c:pt>
                <c:pt idx="15" formatCode="0.0">
                  <c:v>9.8500000000000014</c:v>
                </c:pt>
                <c:pt idx="16" formatCode="0.0">
                  <c:v>10.55</c:v>
                </c:pt>
                <c:pt idx="17" formatCode="0.0">
                  <c:v>11.05</c:v>
                </c:pt>
                <c:pt idx="18" formatCode="0.0">
                  <c:v>11.75</c:v>
                </c:pt>
                <c:pt idx="19" formatCode="0.0">
                  <c:v>12.5</c:v>
                </c:pt>
                <c:pt idx="20" formatCode="0.0">
                  <c:v>13.05</c:v>
                </c:pt>
                <c:pt idx="21" formatCode="0.0">
                  <c:v>13.4</c:v>
                </c:pt>
                <c:pt idx="22" formatCode="0.0">
                  <c:v>13.75</c:v>
                </c:pt>
                <c:pt idx="23" formatCode="0.0">
                  <c:v>14.3</c:v>
                </c:pt>
                <c:pt idx="24" formatCode="0.0">
                  <c:v>15</c:v>
                </c:pt>
                <c:pt idx="25" formatCode="0.0">
                  <c:v>15.55</c:v>
                </c:pt>
                <c:pt idx="26" formatCode="0.0">
                  <c:v>15.950000000000001</c:v>
                </c:pt>
                <c:pt idx="27" formatCode="0.0">
                  <c:v>16.25</c:v>
                </c:pt>
                <c:pt idx="28" formatCode="0.0">
                  <c:v>16.600000000000001</c:v>
                </c:pt>
                <c:pt idx="29" formatCode="0.0">
                  <c:v>16.8</c:v>
                </c:pt>
                <c:pt idx="30" formatCode="0.0">
                  <c:v>16.900000000000002</c:v>
                </c:pt>
                <c:pt idx="31" formatCode="0.0">
                  <c:v>17.250000000000004</c:v>
                </c:pt>
                <c:pt idx="32" formatCode="0.0">
                  <c:v>17.650000000000002</c:v>
                </c:pt>
                <c:pt idx="33" formatCode="0.0">
                  <c:v>18.05</c:v>
                </c:pt>
                <c:pt idx="34" formatCode="0.0">
                  <c:v>18.3</c:v>
                </c:pt>
                <c:pt idx="35" formatCode="0.0">
                  <c:v>18.7</c:v>
                </c:pt>
                <c:pt idx="36" formatCode="0.0">
                  <c:v>19.05</c:v>
                </c:pt>
                <c:pt idx="37" formatCode="0.0">
                  <c:v>19.05</c:v>
                </c:pt>
                <c:pt idx="38" formatCode="0.0">
                  <c:v>19.5</c:v>
                </c:pt>
                <c:pt idx="39" formatCode="0.0">
                  <c:v>19.899999999999999</c:v>
                </c:pt>
                <c:pt idx="40" formatCode="0.0">
                  <c:v>20.25</c:v>
                </c:pt>
                <c:pt idx="41" formatCode="0.0">
                  <c:v>20.6</c:v>
                </c:pt>
                <c:pt idx="42" formatCode="0.0">
                  <c:v>21</c:v>
                </c:pt>
                <c:pt idx="43" formatCode="0.0">
                  <c:v>21.35</c:v>
                </c:pt>
                <c:pt idx="44" formatCode="0.0">
                  <c:v>21.55</c:v>
                </c:pt>
                <c:pt idx="45" formatCode="0.0">
                  <c:v>21.8</c:v>
                </c:pt>
                <c:pt idx="46" formatCode="0.0">
                  <c:v>21.85</c:v>
                </c:pt>
                <c:pt idx="47" formatCode="0.0">
                  <c:v>22.05</c:v>
                </c:pt>
                <c:pt idx="48" formatCode="0.0">
                  <c:v>22.400000000000002</c:v>
                </c:pt>
                <c:pt idx="49" formatCode="0.0">
                  <c:v>22.55</c:v>
                </c:pt>
                <c:pt idx="50" formatCode="0.0">
                  <c:v>22.650000000000002</c:v>
                </c:pt>
                <c:pt idx="51" formatCode="0.0">
                  <c:v>22.8</c:v>
                </c:pt>
                <c:pt idx="52" formatCode="0.0">
                  <c:v>23</c:v>
                </c:pt>
                <c:pt idx="53" formatCode="0.0">
                  <c:v>23.3</c:v>
                </c:pt>
                <c:pt idx="54" formatCode="0.0">
                  <c:v>23.650000000000002</c:v>
                </c:pt>
                <c:pt idx="55" formatCode="0.0">
                  <c:v>24.000000000000004</c:v>
                </c:pt>
                <c:pt idx="56" formatCode="0.0">
                  <c:v>24.250000000000004</c:v>
                </c:pt>
                <c:pt idx="57" formatCode="0.0">
                  <c:v>24.300000000000004</c:v>
                </c:pt>
                <c:pt idx="58" formatCode="0.0">
                  <c:v>24.550000000000004</c:v>
                </c:pt>
                <c:pt idx="59" formatCode="0.0">
                  <c:v>24.750000000000004</c:v>
                </c:pt>
                <c:pt idx="60" formatCode="0.0">
                  <c:v>24.950000000000003</c:v>
                </c:pt>
                <c:pt idx="61" formatCode="0.0">
                  <c:v>25.000000000000004</c:v>
                </c:pt>
                <c:pt idx="62" formatCode="0.0">
                  <c:v>25.050000000000004</c:v>
                </c:pt>
                <c:pt idx="63" formatCode="0.0">
                  <c:v>25.050000000000004</c:v>
                </c:pt>
                <c:pt idx="64" formatCode="0.0">
                  <c:v>25.050000000000004</c:v>
                </c:pt>
                <c:pt idx="65" formatCode="0.0">
                  <c:v>25.050000000000004</c:v>
                </c:pt>
                <c:pt idx="66" formatCode="0.0">
                  <c:v>25.050000000000004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01-410D-BD29-039724A1A40C}"/>
            </c:ext>
          </c:extLst>
        </c:ser>
        <c:ser>
          <c:idx val="3"/>
          <c:order val="4"/>
          <c:tx>
            <c:strRef>
              <c:f>Durchmesserzuwachs!$BF$2</c:f>
              <c:strCache>
                <c:ptCount val="1"/>
                <c:pt idx="0">
                  <c:v>Baum 18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Durchmesserzuwachs!$BF$3:$BF$78</c:f>
              <c:numCache>
                <c:formatCode>General</c:formatCode>
                <c:ptCount val="76"/>
                <c:pt idx="4" formatCode="0.0">
                  <c:v>1.25</c:v>
                </c:pt>
                <c:pt idx="5" formatCode="0.0">
                  <c:v>1.9500000000000002</c:v>
                </c:pt>
                <c:pt idx="6" formatCode="0.0">
                  <c:v>2.85</c:v>
                </c:pt>
                <c:pt idx="7" formatCode="0.0">
                  <c:v>3.6</c:v>
                </c:pt>
                <c:pt idx="8" formatCode="0.0">
                  <c:v>3.6</c:v>
                </c:pt>
                <c:pt idx="9" formatCode="0.0">
                  <c:v>4.3499999999999996</c:v>
                </c:pt>
                <c:pt idx="10" formatCode="0.0">
                  <c:v>5.05</c:v>
                </c:pt>
                <c:pt idx="11" formatCode="0.0">
                  <c:v>5.9</c:v>
                </c:pt>
                <c:pt idx="12" formatCode="0.0">
                  <c:v>6.7</c:v>
                </c:pt>
                <c:pt idx="13" formatCode="0.0">
                  <c:v>7.25</c:v>
                </c:pt>
                <c:pt idx="14" formatCode="0.0">
                  <c:v>7.9</c:v>
                </c:pt>
                <c:pt idx="15" formatCode="0.0">
                  <c:v>8.4500000000000011</c:v>
                </c:pt>
                <c:pt idx="16" formatCode="0.0">
                  <c:v>8.9500000000000011</c:v>
                </c:pt>
                <c:pt idx="17" formatCode="0.0">
                  <c:v>9.2500000000000018</c:v>
                </c:pt>
                <c:pt idx="18" formatCode="0.0">
                  <c:v>9.7500000000000018</c:v>
                </c:pt>
                <c:pt idx="19" formatCode="0.0">
                  <c:v>10.250000000000002</c:v>
                </c:pt>
                <c:pt idx="20" formatCode="0.0">
                  <c:v>10.600000000000001</c:v>
                </c:pt>
                <c:pt idx="21" formatCode="0.0">
                  <c:v>10.950000000000001</c:v>
                </c:pt>
                <c:pt idx="22" formatCode="0.0">
                  <c:v>11.350000000000001</c:v>
                </c:pt>
                <c:pt idx="23" formatCode="0.0">
                  <c:v>11.950000000000001</c:v>
                </c:pt>
                <c:pt idx="24" formatCode="0.0">
                  <c:v>12.4</c:v>
                </c:pt>
                <c:pt idx="25" formatCode="0.0">
                  <c:v>12.8</c:v>
                </c:pt>
                <c:pt idx="26" formatCode="0.0">
                  <c:v>13.200000000000001</c:v>
                </c:pt>
                <c:pt idx="27" formatCode="0.0">
                  <c:v>13.55</c:v>
                </c:pt>
                <c:pt idx="28" formatCode="0.0">
                  <c:v>13.700000000000001</c:v>
                </c:pt>
                <c:pt idx="29" formatCode="0.0">
                  <c:v>14.15</c:v>
                </c:pt>
                <c:pt idx="30" formatCode="0.0">
                  <c:v>14.450000000000001</c:v>
                </c:pt>
                <c:pt idx="31" formatCode="0.0">
                  <c:v>14.850000000000001</c:v>
                </c:pt>
                <c:pt idx="32" formatCode="0.0">
                  <c:v>15.200000000000001</c:v>
                </c:pt>
                <c:pt idx="33" formatCode="0.0">
                  <c:v>15.65</c:v>
                </c:pt>
                <c:pt idx="34" formatCode="0.0">
                  <c:v>16</c:v>
                </c:pt>
                <c:pt idx="35" formatCode="0.0">
                  <c:v>16.05</c:v>
                </c:pt>
                <c:pt idx="36" formatCode="0.0">
                  <c:v>16.400000000000002</c:v>
                </c:pt>
                <c:pt idx="37" formatCode="0.0">
                  <c:v>16.8</c:v>
                </c:pt>
                <c:pt idx="38" formatCode="0.0">
                  <c:v>17.2</c:v>
                </c:pt>
                <c:pt idx="39" formatCode="0.0">
                  <c:v>17.5</c:v>
                </c:pt>
                <c:pt idx="40" formatCode="0.0">
                  <c:v>17.850000000000001</c:v>
                </c:pt>
                <c:pt idx="41" formatCode="0.0">
                  <c:v>18.3</c:v>
                </c:pt>
                <c:pt idx="42" formatCode="0.0">
                  <c:v>18.7</c:v>
                </c:pt>
                <c:pt idx="43" formatCode="0.0">
                  <c:v>19.099999999999998</c:v>
                </c:pt>
                <c:pt idx="44" formatCode="0.0">
                  <c:v>19.149999999999999</c:v>
                </c:pt>
                <c:pt idx="45" formatCode="0.0">
                  <c:v>19.549999999999997</c:v>
                </c:pt>
                <c:pt idx="46" formatCode="0.0">
                  <c:v>19.949999999999996</c:v>
                </c:pt>
                <c:pt idx="47" formatCode="0.0">
                  <c:v>20.449999999999996</c:v>
                </c:pt>
                <c:pt idx="48" formatCode="0.0">
                  <c:v>20.449999999999996</c:v>
                </c:pt>
                <c:pt idx="49" formatCode="0.0">
                  <c:v>20.849999999999994</c:v>
                </c:pt>
                <c:pt idx="50" formatCode="0.0">
                  <c:v>21.099999999999994</c:v>
                </c:pt>
                <c:pt idx="51" formatCode="0.0">
                  <c:v>21.299999999999994</c:v>
                </c:pt>
                <c:pt idx="52" formatCode="0.0">
                  <c:v>21.649999999999995</c:v>
                </c:pt>
                <c:pt idx="53" formatCode="0.0">
                  <c:v>22.099999999999994</c:v>
                </c:pt>
                <c:pt idx="54" formatCode="0.0">
                  <c:v>22.349999999999994</c:v>
                </c:pt>
                <c:pt idx="55" formatCode="0.0">
                  <c:v>22.349999999999994</c:v>
                </c:pt>
                <c:pt idx="56" formatCode="0.0">
                  <c:v>22.649999999999995</c:v>
                </c:pt>
                <c:pt idx="57" formatCode="0.0">
                  <c:v>22.899999999999995</c:v>
                </c:pt>
                <c:pt idx="58" formatCode="0.0">
                  <c:v>23.149999999999995</c:v>
                </c:pt>
                <c:pt idx="59" formatCode="0.0">
                  <c:v>23.349999999999994</c:v>
                </c:pt>
                <c:pt idx="60" formatCode="0.0">
                  <c:v>23.449999999999996</c:v>
                </c:pt>
                <c:pt idx="61" formatCode="0.0">
                  <c:v>23.549999999999997</c:v>
                </c:pt>
                <c:pt idx="62" formatCode="0.0">
                  <c:v>23.65</c:v>
                </c:pt>
                <c:pt idx="63" formatCode="0.0">
                  <c:v>23.65</c:v>
                </c:pt>
                <c:pt idx="64" formatCode="0.0">
                  <c:v>23.65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01-410D-BD29-039724A1A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194208"/>
        <c:axId val="474194752"/>
      </c:lineChart>
      <c:catAx>
        <c:axId val="4741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1947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74194752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4194208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35797585632415"/>
          <c:y val="5.7328119113441128E-2"/>
          <c:w val="0.69608928805417103"/>
          <c:h val="0.76971182479228861"/>
        </c:manualLayout>
      </c:layout>
      <c:lineChart>
        <c:grouping val="standard"/>
        <c:varyColors val="0"/>
        <c:ser>
          <c:idx val="4"/>
          <c:order val="0"/>
          <c:tx>
            <c:strRef>
              <c:f>Durchmesserzuwachs!$AB$2</c:f>
              <c:strCache>
                <c:ptCount val="1"/>
                <c:pt idx="0">
                  <c:v>Baum 3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Durchmesserzuwachs!$AB$3:$AB$78</c:f>
              <c:numCache>
                <c:formatCode>General</c:formatCode>
                <c:ptCount val="76"/>
                <c:pt idx="4" formatCode="0.0">
                  <c:v>0.75</c:v>
                </c:pt>
                <c:pt idx="5" formatCode="0.0">
                  <c:v>0.75</c:v>
                </c:pt>
                <c:pt idx="6" formatCode="0.0">
                  <c:v>1.65</c:v>
                </c:pt>
                <c:pt idx="7" formatCode="0.0">
                  <c:v>2.25</c:v>
                </c:pt>
                <c:pt idx="8" formatCode="0.0">
                  <c:v>2.95</c:v>
                </c:pt>
                <c:pt idx="9" formatCode="0.0">
                  <c:v>3.6500000000000004</c:v>
                </c:pt>
                <c:pt idx="10" formatCode="0.0">
                  <c:v>4</c:v>
                </c:pt>
                <c:pt idx="11" formatCode="0.0">
                  <c:v>4.6500000000000004</c:v>
                </c:pt>
                <c:pt idx="12" formatCode="0.0">
                  <c:v>5.1000000000000005</c:v>
                </c:pt>
                <c:pt idx="13" formatCode="0.0">
                  <c:v>5.5500000000000007</c:v>
                </c:pt>
                <c:pt idx="14" formatCode="0.0">
                  <c:v>5.65</c:v>
                </c:pt>
                <c:pt idx="15" formatCode="0.0">
                  <c:v>6.1000000000000005</c:v>
                </c:pt>
                <c:pt idx="16" formatCode="0.0">
                  <c:v>6.45</c:v>
                </c:pt>
                <c:pt idx="17" formatCode="0.0">
                  <c:v>6.7</c:v>
                </c:pt>
                <c:pt idx="18" formatCode="0.0">
                  <c:v>6.8</c:v>
                </c:pt>
                <c:pt idx="19" formatCode="0.0">
                  <c:v>7.25</c:v>
                </c:pt>
                <c:pt idx="20" formatCode="0.0">
                  <c:v>7.55</c:v>
                </c:pt>
                <c:pt idx="21" formatCode="0.0">
                  <c:v>7.8999999999999995</c:v>
                </c:pt>
                <c:pt idx="22" formatCode="0.0">
                  <c:v>8.1499999999999986</c:v>
                </c:pt>
                <c:pt idx="23" formatCode="0.0">
                  <c:v>8.2999999999999989</c:v>
                </c:pt>
                <c:pt idx="24" formatCode="0.0">
                  <c:v>8.4499999999999993</c:v>
                </c:pt>
                <c:pt idx="25" formatCode="0.0">
                  <c:v>8.5499999999999989</c:v>
                </c:pt>
                <c:pt idx="26" formatCode="0.0">
                  <c:v>8.7499999999999982</c:v>
                </c:pt>
                <c:pt idx="27" formatCode="0.0">
                  <c:v>8.7499999999999982</c:v>
                </c:pt>
                <c:pt idx="28" formatCode="0.0">
                  <c:v>8.7499999999999982</c:v>
                </c:pt>
                <c:pt idx="29" formatCode="0.0">
                  <c:v>8.7499999999999982</c:v>
                </c:pt>
                <c:pt idx="30" formatCode="0.0">
                  <c:v>8.7499999999999982</c:v>
                </c:pt>
                <c:pt idx="31" formatCode="0.0">
                  <c:v>8.7499999999999982</c:v>
                </c:pt>
                <c:pt idx="32" formatCode="0.0">
                  <c:v>8.7499999999999982</c:v>
                </c:pt>
                <c:pt idx="33" formatCode="0.0">
                  <c:v>8.7499999999999982</c:v>
                </c:pt>
                <c:pt idx="34" formatCode="0.0">
                  <c:v>8.7499999999999982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7-4544-B4D5-4D8C5EA21E13}"/>
            </c:ext>
          </c:extLst>
        </c:ser>
        <c:ser>
          <c:idx val="0"/>
          <c:order val="1"/>
          <c:tx>
            <c:strRef>
              <c:f>Durchmesserzuwachs!$AD$2</c:f>
              <c:strCache>
                <c:ptCount val="1"/>
                <c:pt idx="0">
                  <c:v>Baum 4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Durchmesserzuwachs!$AD$3:$AD$78</c:f>
              <c:numCache>
                <c:formatCode>General</c:formatCode>
                <c:ptCount val="76"/>
                <c:pt idx="5" formatCode="0.0">
                  <c:v>0.25</c:v>
                </c:pt>
                <c:pt idx="6" formatCode="0.0">
                  <c:v>0.8</c:v>
                </c:pt>
                <c:pt idx="7" formatCode="0.0">
                  <c:v>1.2000000000000002</c:v>
                </c:pt>
                <c:pt idx="8" formatCode="0.0">
                  <c:v>1.6</c:v>
                </c:pt>
                <c:pt idx="9" formatCode="0.0">
                  <c:v>2.0500000000000003</c:v>
                </c:pt>
                <c:pt idx="10" formatCode="0.0">
                  <c:v>2.4000000000000004</c:v>
                </c:pt>
                <c:pt idx="11" formatCode="0.0">
                  <c:v>3.0000000000000004</c:v>
                </c:pt>
                <c:pt idx="12" formatCode="0.0">
                  <c:v>3.5500000000000007</c:v>
                </c:pt>
                <c:pt idx="13" formatCode="0.0">
                  <c:v>4.0500000000000007</c:v>
                </c:pt>
                <c:pt idx="14" formatCode="0.0">
                  <c:v>4.4500000000000011</c:v>
                </c:pt>
                <c:pt idx="15" formatCode="0.0">
                  <c:v>4.7500000000000009</c:v>
                </c:pt>
                <c:pt idx="16" formatCode="0.0">
                  <c:v>5.0500000000000007</c:v>
                </c:pt>
                <c:pt idx="17" formatCode="0.0">
                  <c:v>5.3000000000000007</c:v>
                </c:pt>
                <c:pt idx="18" formatCode="0.0">
                  <c:v>5.65</c:v>
                </c:pt>
                <c:pt idx="19" formatCode="0.0">
                  <c:v>5.9</c:v>
                </c:pt>
                <c:pt idx="20" formatCode="0.0">
                  <c:v>6.15</c:v>
                </c:pt>
                <c:pt idx="21" formatCode="0.0">
                  <c:v>6.3000000000000007</c:v>
                </c:pt>
                <c:pt idx="22" formatCode="0.0">
                  <c:v>6.4500000000000011</c:v>
                </c:pt>
                <c:pt idx="23" formatCode="0.0">
                  <c:v>6.7000000000000011</c:v>
                </c:pt>
                <c:pt idx="24" formatCode="0.0">
                  <c:v>7.0000000000000009</c:v>
                </c:pt>
                <c:pt idx="25" formatCode="0.0">
                  <c:v>7.4000000000000012</c:v>
                </c:pt>
                <c:pt idx="26" formatCode="0.0">
                  <c:v>7.7000000000000011</c:v>
                </c:pt>
                <c:pt idx="27" formatCode="0.0">
                  <c:v>8.0500000000000007</c:v>
                </c:pt>
                <c:pt idx="28" formatCode="0.0">
                  <c:v>8.4</c:v>
                </c:pt>
                <c:pt idx="29" formatCode="0.0">
                  <c:v>8.7000000000000011</c:v>
                </c:pt>
                <c:pt idx="30" formatCode="0.0">
                  <c:v>8.9</c:v>
                </c:pt>
                <c:pt idx="31" formatCode="0.0">
                  <c:v>9.3000000000000007</c:v>
                </c:pt>
                <c:pt idx="32" formatCode="0.0">
                  <c:v>9.5500000000000007</c:v>
                </c:pt>
                <c:pt idx="33" formatCode="0.0">
                  <c:v>9.8000000000000007</c:v>
                </c:pt>
                <c:pt idx="34" formatCode="0.0">
                  <c:v>9.9</c:v>
                </c:pt>
                <c:pt idx="35" formatCode="0.0">
                  <c:v>10.35</c:v>
                </c:pt>
                <c:pt idx="36" formatCode="0.0">
                  <c:v>10.6</c:v>
                </c:pt>
                <c:pt idx="37" formatCode="0.0">
                  <c:v>10.95</c:v>
                </c:pt>
                <c:pt idx="38" formatCode="0.0">
                  <c:v>11.049999999999999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7-4544-B4D5-4D8C5EA21E13}"/>
            </c:ext>
          </c:extLst>
        </c:ser>
        <c:ser>
          <c:idx val="1"/>
          <c:order val="2"/>
          <c:tx>
            <c:strRef>
              <c:f>Durchmesserzuwachs!$AF$2</c:f>
              <c:strCache>
                <c:ptCount val="1"/>
                <c:pt idx="0">
                  <c:v>Baum 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Durchmesserzuwachs!$AF$3:$AF$78</c:f>
              <c:numCache>
                <c:formatCode>General</c:formatCode>
                <c:ptCount val="76"/>
                <c:pt idx="4">
                  <c:v>0.2</c:v>
                </c:pt>
                <c:pt idx="5" formatCode="0.0">
                  <c:v>0.5</c:v>
                </c:pt>
                <c:pt idx="6" formatCode="0.0">
                  <c:v>0.95</c:v>
                </c:pt>
                <c:pt idx="7" formatCode="0.0">
                  <c:v>1.3</c:v>
                </c:pt>
                <c:pt idx="8" formatCode="0.0">
                  <c:v>1.9500000000000002</c:v>
                </c:pt>
                <c:pt idx="9" formatCode="0.0">
                  <c:v>2.6500000000000004</c:v>
                </c:pt>
                <c:pt idx="10" formatCode="0.0">
                  <c:v>3.5000000000000004</c:v>
                </c:pt>
                <c:pt idx="11" formatCode="0.0">
                  <c:v>4.25</c:v>
                </c:pt>
                <c:pt idx="12" formatCode="0.0">
                  <c:v>4.6500000000000004</c:v>
                </c:pt>
                <c:pt idx="13" formatCode="0.0">
                  <c:v>5.3000000000000007</c:v>
                </c:pt>
                <c:pt idx="14" formatCode="0.0">
                  <c:v>5.8000000000000007</c:v>
                </c:pt>
                <c:pt idx="15" formatCode="0.0">
                  <c:v>6.3000000000000007</c:v>
                </c:pt>
                <c:pt idx="16" formatCode="0.0">
                  <c:v>7.0000000000000009</c:v>
                </c:pt>
                <c:pt idx="17" formatCode="0.0">
                  <c:v>7.3000000000000007</c:v>
                </c:pt>
                <c:pt idx="18" formatCode="0.0">
                  <c:v>7.8000000000000007</c:v>
                </c:pt>
                <c:pt idx="19" formatCode="0.0">
                  <c:v>8.1000000000000014</c:v>
                </c:pt>
                <c:pt idx="20" formatCode="0.0">
                  <c:v>8.3500000000000014</c:v>
                </c:pt>
                <c:pt idx="21" formatCode="0.0">
                  <c:v>8.7000000000000011</c:v>
                </c:pt>
                <c:pt idx="22" formatCode="0.0">
                  <c:v>9.2500000000000018</c:v>
                </c:pt>
                <c:pt idx="23" formatCode="0.0">
                  <c:v>9.6500000000000021</c:v>
                </c:pt>
                <c:pt idx="24" formatCode="0.0">
                  <c:v>10.050000000000002</c:v>
                </c:pt>
                <c:pt idx="25" formatCode="0.0">
                  <c:v>10.150000000000002</c:v>
                </c:pt>
                <c:pt idx="26" formatCode="0.0">
                  <c:v>10.500000000000002</c:v>
                </c:pt>
                <c:pt idx="27" formatCode="0.0">
                  <c:v>11.050000000000002</c:v>
                </c:pt>
                <c:pt idx="28" formatCode="0.0">
                  <c:v>11.250000000000002</c:v>
                </c:pt>
                <c:pt idx="29" formatCode="0.0">
                  <c:v>11.450000000000001</c:v>
                </c:pt>
                <c:pt idx="30" formatCode="0.0">
                  <c:v>11.55</c:v>
                </c:pt>
                <c:pt idx="31" formatCode="0.0">
                  <c:v>11.65</c:v>
                </c:pt>
                <c:pt idx="32" formatCode="0.0">
                  <c:v>11.65</c:v>
                </c:pt>
                <c:pt idx="33" formatCode="0.0">
                  <c:v>11.75</c:v>
                </c:pt>
                <c:pt idx="34" formatCode="0.0">
                  <c:v>11.85</c:v>
                </c:pt>
                <c:pt idx="35" formatCode="0.0">
                  <c:v>12</c:v>
                </c:pt>
                <c:pt idx="36" formatCode="0.0">
                  <c:v>12.05</c:v>
                </c:pt>
                <c:pt idx="37" formatCode="0.0">
                  <c:v>12.05</c:v>
                </c:pt>
                <c:pt idx="38" formatCode="0.0">
                  <c:v>12.05</c:v>
                </c:pt>
                <c:pt idx="39" formatCode="0.0">
                  <c:v>12.05</c:v>
                </c:pt>
                <c:pt idx="40" formatCode="0.0">
                  <c:v>12.05</c:v>
                </c:pt>
                <c:pt idx="41" formatCode="0.0">
                  <c:v>12.05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7-4544-B4D5-4D8C5EA21E13}"/>
            </c:ext>
          </c:extLst>
        </c:ser>
        <c:ser>
          <c:idx val="2"/>
          <c:order val="3"/>
          <c:tx>
            <c:strRef>
              <c:f>Durchmesserzuwachs!$AJ$2</c:f>
              <c:strCache>
                <c:ptCount val="1"/>
                <c:pt idx="0">
                  <c:v>Baum 7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Durchmesserzuwachs!$AJ$3:$AJ$78</c:f>
              <c:numCache>
                <c:formatCode>General</c:formatCode>
                <c:ptCount val="76"/>
                <c:pt idx="4" formatCode="0.0">
                  <c:v>0.85000000000000009</c:v>
                </c:pt>
                <c:pt idx="5" formatCode="0.0">
                  <c:v>0.95000000000000007</c:v>
                </c:pt>
                <c:pt idx="6" formatCode="0.0">
                  <c:v>1.6</c:v>
                </c:pt>
                <c:pt idx="7" formatCode="0.0">
                  <c:v>2.25</c:v>
                </c:pt>
                <c:pt idx="8" formatCode="0.0">
                  <c:v>2.85</c:v>
                </c:pt>
                <c:pt idx="9" formatCode="0.0">
                  <c:v>3.4000000000000004</c:v>
                </c:pt>
                <c:pt idx="10" formatCode="0.0">
                  <c:v>4.0500000000000007</c:v>
                </c:pt>
                <c:pt idx="11" formatCode="0.0">
                  <c:v>4.5000000000000009</c:v>
                </c:pt>
                <c:pt idx="12" formatCode="0.0">
                  <c:v>4.7500000000000009</c:v>
                </c:pt>
                <c:pt idx="13" formatCode="0.0">
                  <c:v>5.2500000000000009</c:v>
                </c:pt>
                <c:pt idx="14" formatCode="0.0">
                  <c:v>5.8500000000000014</c:v>
                </c:pt>
                <c:pt idx="15" formatCode="0.0">
                  <c:v>6.3000000000000016</c:v>
                </c:pt>
                <c:pt idx="16" formatCode="0.0">
                  <c:v>6.700000000000002</c:v>
                </c:pt>
                <c:pt idx="17" formatCode="0.0">
                  <c:v>7.1000000000000023</c:v>
                </c:pt>
                <c:pt idx="18" formatCode="0.0">
                  <c:v>7.5000000000000027</c:v>
                </c:pt>
                <c:pt idx="19" formatCode="0.0">
                  <c:v>7.900000000000003</c:v>
                </c:pt>
                <c:pt idx="20" formatCode="0.0">
                  <c:v>8.1500000000000021</c:v>
                </c:pt>
                <c:pt idx="21" formatCode="0.0">
                  <c:v>8.3000000000000025</c:v>
                </c:pt>
                <c:pt idx="22" formatCode="0.0">
                  <c:v>8.6500000000000021</c:v>
                </c:pt>
                <c:pt idx="23" formatCode="0.0">
                  <c:v>9.0500000000000025</c:v>
                </c:pt>
                <c:pt idx="24" formatCode="0.0">
                  <c:v>9.3500000000000032</c:v>
                </c:pt>
                <c:pt idx="25" formatCode="0.0">
                  <c:v>9.5500000000000025</c:v>
                </c:pt>
                <c:pt idx="26" formatCode="0.0">
                  <c:v>9.9000000000000021</c:v>
                </c:pt>
                <c:pt idx="27" formatCode="0.0">
                  <c:v>10.300000000000002</c:v>
                </c:pt>
                <c:pt idx="28" formatCode="0.0">
                  <c:v>10.750000000000002</c:v>
                </c:pt>
                <c:pt idx="29" formatCode="0.0">
                  <c:v>10.900000000000002</c:v>
                </c:pt>
                <c:pt idx="30" formatCode="0.0">
                  <c:v>11.100000000000001</c:v>
                </c:pt>
                <c:pt idx="31" formatCode="0.0">
                  <c:v>11.350000000000001</c:v>
                </c:pt>
                <c:pt idx="32" formatCode="0.0">
                  <c:v>11.350000000000001</c:v>
                </c:pt>
                <c:pt idx="33" formatCode="0.0">
                  <c:v>11.55</c:v>
                </c:pt>
                <c:pt idx="34" formatCode="0.0">
                  <c:v>11.75</c:v>
                </c:pt>
                <c:pt idx="35" formatCode="0.0">
                  <c:v>11.9</c:v>
                </c:pt>
                <c:pt idx="36" formatCode="0.0">
                  <c:v>11.950000000000001</c:v>
                </c:pt>
                <c:pt idx="37" formatCode="0.0">
                  <c:v>12.000000000000002</c:v>
                </c:pt>
                <c:pt idx="38" formatCode="0.0">
                  <c:v>12.050000000000002</c:v>
                </c:pt>
                <c:pt idx="39" formatCode="0.0">
                  <c:v>12.050000000000002</c:v>
                </c:pt>
                <c:pt idx="40" formatCode="0.0">
                  <c:v>12.050000000000002</c:v>
                </c:pt>
                <c:pt idx="41" formatCode="0.0">
                  <c:v>12.050000000000002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B7-4544-B4D5-4D8C5EA21E13}"/>
            </c:ext>
          </c:extLst>
        </c:ser>
        <c:ser>
          <c:idx val="3"/>
          <c:order val="4"/>
          <c:tx>
            <c:strRef>
              <c:f>Durchmesserzuwachs!$AL$2</c:f>
              <c:strCache>
                <c:ptCount val="1"/>
                <c:pt idx="0">
                  <c:v>Baum 8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Durchmesserzuwachs!$AL$3:$AL$78</c:f>
              <c:numCache>
                <c:formatCode>General</c:formatCode>
                <c:ptCount val="76"/>
                <c:pt idx="4" formatCode="0.0">
                  <c:v>0.45</c:v>
                </c:pt>
                <c:pt idx="5" formatCode="0.0">
                  <c:v>0.65</c:v>
                </c:pt>
                <c:pt idx="6" formatCode="0.0">
                  <c:v>0.8</c:v>
                </c:pt>
                <c:pt idx="7" formatCode="0.0">
                  <c:v>1.1000000000000001</c:v>
                </c:pt>
                <c:pt idx="8" formatCode="0.0">
                  <c:v>1.55</c:v>
                </c:pt>
                <c:pt idx="9" formatCode="0.0">
                  <c:v>2.2000000000000002</c:v>
                </c:pt>
                <c:pt idx="10" formatCode="0.0">
                  <c:v>2.9000000000000004</c:v>
                </c:pt>
                <c:pt idx="11" formatCode="0.0">
                  <c:v>3.45</c:v>
                </c:pt>
                <c:pt idx="12" formatCode="0.0">
                  <c:v>3.9000000000000004</c:v>
                </c:pt>
                <c:pt idx="13" formatCode="0.0">
                  <c:v>4.3500000000000005</c:v>
                </c:pt>
                <c:pt idx="14" formatCode="0.0">
                  <c:v>4.7500000000000009</c:v>
                </c:pt>
                <c:pt idx="15" formatCode="0.0">
                  <c:v>5.1000000000000005</c:v>
                </c:pt>
                <c:pt idx="16" formatCode="0.0">
                  <c:v>5.4</c:v>
                </c:pt>
                <c:pt idx="17" formatCode="0.0">
                  <c:v>5.7</c:v>
                </c:pt>
                <c:pt idx="18" formatCode="0.0">
                  <c:v>6</c:v>
                </c:pt>
                <c:pt idx="19" formatCode="0.0">
                  <c:v>6.25</c:v>
                </c:pt>
                <c:pt idx="20" formatCode="0.0">
                  <c:v>6.5</c:v>
                </c:pt>
                <c:pt idx="21" formatCode="0.0">
                  <c:v>6.8</c:v>
                </c:pt>
                <c:pt idx="22" formatCode="0.0">
                  <c:v>7.05</c:v>
                </c:pt>
                <c:pt idx="23" formatCode="0.0">
                  <c:v>7.1499999999999995</c:v>
                </c:pt>
                <c:pt idx="24" formatCode="0.0">
                  <c:v>7.3</c:v>
                </c:pt>
                <c:pt idx="25" formatCode="0.0">
                  <c:v>7.55</c:v>
                </c:pt>
                <c:pt idx="26" formatCode="0.0">
                  <c:v>7.85</c:v>
                </c:pt>
                <c:pt idx="27" formatCode="0.0">
                  <c:v>8.25</c:v>
                </c:pt>
                <c:pt idx="28" formatCode="0.0">
                  <c:v>8.6</c:v>
                </c:pt>
                <c:pt idx="29" formatCode="0.0">
                  <c:v>8.9499999999999993</c:v>
                </c:pt>
                <c:pt idx="30" formatCode="0.0">
                  <c:v>9.35</c:v>
                </c:pt>
                <c:pt idx="31" formatCode="0.0">
                  <c:v>9.6999999999999993</c:v>
                </c:pt>
                <c:pt idx="32" formatCode="0.0">
                  <c:v>9.9499999999999993</c:v>
                </c:pt>
                <c:pt idx="33" formatCode="0.0">
                  <c:v>10.399999999999999</c:v>
                </c:pt>
                <c:pt idx="34" formatCode="0.0">
                  <c:v>10.649999999999999</c:v>
                </c:pt>
                <c:pt idx="35" formatCode="0.0">
                  <c:v>10.95</c:v>
                </c:pt>
                <c:pt idx="36" formatCode="0.0">
                  <c:v>11</c:v>
                </c:pt>
                <c:pt idx="37" formatCode="0.0">
                  <c:v>11.2</c:v>
                </c:pt>
                <c:pt idx="38" formatCode="0.0">
                  <c:v>11.5</c:v>
                </c:pt>
                <c:pt idx="39" formatCode="0.0">
                  <c:v>11.75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B7-4544-B4D5-4D8C5EA21E13}"/>
            </c:ext>
          </c:extLst>
        </c:ser>
        <c:ser>
          <c:idx val="5"/>
          <c:order val="5"/>
          <c:tx>
            <c:strRef>
              <c:f>Durchmesserzuwachs!$AN$2</c:f>
              <c:strCache>
                <c:ptCount val="1"/>
                <c:pt idx="0">
                  <c:v>Baum 9</c:v>
                </c:pt>
              </c:strCache>
            </c:strRef>
          </c:tx>
          <c:spPr>
            <a:ln w="12700" cap="rnd">
              <a:solidFill>
                <a:srgbClr val="44546A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Durchmesserzuwachs!$AN$3:$AN$78</c:f>
              <c:numCache>
                <c:formatCode>General</c:formatCode>
                <c:ptCount val="76"/>
                <c:pt idx="5" formatCode="0.0">
                  <c:v>0.55000000000000004</c:v>
                </c:pt>
                <c:pt idx="6" formatCode="0.0">
                  <c:v>0.70000000000000007</c:v>
                </c:pt>
                <c:pt idx="7" formatCode="0.0">
                  <c:v>1.1000000000000001</c:v>
                </c:pt>
                <c:pt idx="8" formatCode="0.0">
                  <c:v>1.55</c:v>
                </c:pt>
                <c:pt idx="9" formatCode="0.0">
                  <c:v>1.9000000000000001</c:v>
                </c:pt>
                <c:pt idx="10" formatCode="0.0">
                  <c:v>2.3000000000000003</c:v>
                </c:pt>
                <c:pt idx="11" formatCode="0.0">
                  <c:v>2.7500000000000004</c:v>
                </c:pt>
                <c:pt idx="12" formatCode="0.0">
                  <c:v>3.3000000000000007</c:v>
                </c:pt>
                <c:pt idx="13" formatCode="0.0">
                  <c:v>3.6500000000000008</c:v>
                </c:pt>
                <c:pt idx="14" formatCode="0.0">
                  <c:v>4.1000000000000005</c:v>
                </c:pt>
                <c:pt idx="15" formatCode="0.0">
                  <c:v>4.8000000000000007</c:v>
                </c:pt>
                <c:pt idx="16" formatCode="0.0">
                  <c:v>5.4500000000000011</c:v>
                </c:pt>
                <c:pt idx="17" formatCode="0.0">
                  <c:v>5.8000000000000007</c:v>
                </c:pt>
                <c:pt idx="18" formatCode="0.0">
                  <c:v>6.4</c:v>
                </c:pt>
                <c:pt idx="19" formatCode="0.0">
                  <c:v>7</c:v>
                </c:pt>
                <c:pt idx="20" formatCode="0.0">
                  <c:v>7.45</c:v>
                </c:pt>
                <c:pt idx="21" formatCode="0.0">
                  <c:v>7.9</c:v>
                </c:pt>
                <c:pt idx="22" formatCode="0.0">
                  <c:v>8.4</c:v>
                </c:pt>
                <c:pt idx="23" formatCode="0.0">
                  <c:v>8.85</c:v>
                </c:pt>
                <c:pt idx="24" formatCode="0.0">
                  <c:v>9.2999999999999989</c:v>
                </c:pt>
                <c:pt idx="25" formatCode="0.0">
                  <c:v>9.5499999999999989</c:v>
                </c:pt>
                <c:pt idx="26" formatCode="0.0">
                  <c:v>9.6</c:v>
                </c:pt>
                <c:pt idx="27" formatCode="0.0">
                  <c:v>10.049999999999999</c:v>
                </c:pt>
                <c:pt idx="28" formatCode="0.0">
                  <c:v>10.399999999999999</c:v>
                </c:pt>
                <c:pt idx="29" formatCode="0.0">
                  <c:v>10.799999999999999</c:v>
                </c:pt>
                <c:pt idx="30" formatCode="0.0">
                  <c:v>11.2</c:v>
                </c:pt>
                <c:pt idx="31" formatCode="0.0">
                  <c:v>11.5</c:v>
                </c:pt>
                <c:pt idx="32" formatCode="0.0">
                  <c:v>11.9</c:v>
                </c:pt>
                <c:pt idx="33" formatCode="0.0">
                  <c:v>12</c:v>
                </c:pt>
                <c:pt idx="34" formatCode="0.0">
                  <c:v>12.4</c:v>
                </c:pt>
                <c:pt idx="35" formatCode="0.0">
                  <c:v>12.75</c:v>
                </c:pt>
                <c:pt idx="36" formatCode="0.0">
                  <c:v>13.15</c:v>
                </c:pt>
                <c:pt idx="37" formatCode="0.0">
                  <c:v>13.5</c:v>
                </c:pt>
                <c:pt idx="38" formatCode="0.0">
                  <c:v>13.9</c:v>
                </c:pt>
                <c:pt idx="39" formatCode="0.0">
                  <c:v>14.200000000000001</c:v>
                </c:pt>
                <c:pt idx="40" formatCode="0.0">
                  <c:v>14.55</c:v>
                </c:pt>
                <c:pt idx="41" formatCode="0.0">
                  <c:v>14.8</c:v>
                </c:pt>
                <c:pt idx="42" formatCode="0.0">
                  <c:v>15</c:v>
                </c:pt>
                <c:pt idx="43" formatCode="0.0">
                  <c:v>15.35</c:v>
                </c:pt>
                <c:pt idx="44" formatCode="0.0">
                  <c:v>15.65</c:v>
                </c:pt>
                <c:pt idx="45" formatCode="0.0">
                  <c:v>15.85</c:v>
                </c:pt>
                <c:pt idx="46" formatCode="0.0">
                  <c:v>15.9</c:v>
                </c:pt>
                <c:pt idx="47" formatCode="0.0">
                  <c:v>16.100000000000001</c:v>
                </c:pt>
                <c:pt idx="48" formatCode="0.0">
                  <c:v>16.3</c:v>
                </c:pt>
                <c:pt idx="49" formatCode="0.0">
                  <c:v>16.55</c:v>
                </c:pt>
                <c:pt idx="50" formatCode="0.0">
                  <c:v>16.850000000000001</c:v>
                </c:pt>
                <c:pt idx="51" formatCode="0.0">
                  <c:v>17.100000000000001</c:v>
                </c:pt>
                <c:pt idx="52" formatCode="0.0">
                  <c:v>17.25</c:v>
                </c:pt>
                <c:pt idx="53" formatCode="0.0">
                  <c:v>17.350000000000001</c:v>
                </c:pt>
                <c:pt idx="54" formatCode="0.0">
                  <c:v>17.5</c:v>
                </c:pt>
                <c:pt idx="55" formatCode="0.0">
                  <c:v>17.600000000000001</c:v>
                </c:pt>
                <c:pt idx="56" formatCode="0.0">
                  <c:v>17.75</c:v>
                </c:pt>
                <c:pt idx="57" formatCode="0.0">
                  <c:v>17.850000000000001</c:v>
                </c:pt>
                <c:pt idx="58" formatCode="0.0">
                  <c:v>18.05</c:v>
                </c:pt>
                <c:pt idx="59" formatCode="0.0">
                  <c:v>18.05</c:v>
                </c:pt>
                <c:pt idx="60" formatCode="0.0">
                  <c:v>18.05</c:v>
                </c:pt>
                <c:pt idx="61" formatCode="0.0">
                  <c:v>18.05</c:v>
                </c:pt>
                <c:pt idx="62" formatCode="0.0">
                  <c:v>18.05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B7-4544-B4D5-4D8C5EA21E13}"/>
            </c:ext>
          </c:extLst>
        </c:ser>
        <c:ser>
          <c:idx val="6"/>
          <c:order val="6"/>
          <c:tx>
            <c:strRef>
              <c:f>Durchmesserzuwachs!$AR$2</c:f>
              <c:strCache>
                <c:ptCount val="1"/>
                <c:pt idx="0">
                  <c:v>Baum 11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Durchmesserzuwachs!$AR$3:$AR$78</c:f>
              <c:numCache>
                <c:formatCode>General</c:formatCode>
                <c:ptCount val="76"/>
                <c:pt idx="4" formatCode="0.0">
                  <c:v>0.70000000000000007</c:v>
                </c:pt>
                <c:pt idx="5" formatCode="0.0">
                  <c:v>1</c:v>
                </c:pt>
                <c:pt idx="6" formatCode="0.0">
                  <c:v>1.3</c:v>
                </c:pt>
                <c:pt idx="7" formatCode="0.0">
                  <c:v>1.6500000000000001</c:v>
                </c:pt>
                <c:pt idx="8" formatCode="0.0">
                  <c:v>2</c:v>
                </c:pt>
                <c:pt idx="9" formatCode="0.0">
                  <c:v>2.2999999999999998</c:v>
                </c:pt>
                <c:pt idx="10" formatCode="0.0">
                  <c:v>2.65</c:v>
                </c:pt>
                <c:pt idx="11" formatCode="0.0">
                  <c:v>2.85</c:v>
                </c:pt>
                <c:pt idx="12" formatCode="0.0">
                  <c:v>3.2</c:v>
                </c:pt>
                <c:pt idx="13" formatCode="0.0">
                  <c:v>3.5500000000000003</c:v>
                </c:pt>
                <c:pt idx="14" formatCode="0.0">
                  <c:v>3.8000000000000003</c:v>
                </c:pt>
                <c:pt idx="15" formatCode="0.0">
                  <c:v>4.1000000000000005</c:v>
                </c:pt>
                <c:pt idx="16" formatCode="0.0">
                  <c:v>4.5500000000000007</c:v>
                </c:pt>
                <c:pt idx="17" formatCode="0.0">
                  <c:v>5.0000000000000009</c:v>
                </c:pt>
                <c:pt idx="18" formatCode="0.0">
                  <c:v>5.0500000000000007</c:v>
                </c:pt>
                <c:pt idx="19" formatCode="0.0">
                  <c:v>5.5000000000000009</c:v>
                </c:pt>
                <c:pt idx="20" formatCode="0.0">
                  <c:v>5.8000000000000007</c:v>
                </c:pt>
                <c:pt idx="21" formatCode="0.0">
                  <c:v>6.15</c:v>
                </c:pt>
                <c:pt idx="22" formatCode="0.0">
                  <c:v>6.5</c:v>
                </c:pt>
                <c:pt idx="23" formatCode="0.0">
                  <c:v>6.8</c:v>
                </c:pt>
                <c:pt idx="24" formatCode="0.0">
                  <c:v>7.1499999999999995</c:v>
                </c:pt>
                <c:pt idx="25" formatCode="0.0">
                  <c:v>7.4499999999999993</c:v>
                </c:pt>
                <c:pt idx="26" formatCode="0.0">
                  <c:v>7.6999999999999993</c:v>
                </c:pt>
                <c:pt idx="27" formatCode="0.0">
                  <c:v>7.8999999999999995</c:v>
                </c:pt>
                <c:pt idx="28" formatCode="0.0">
                  <c:v>8.1999999999999993</c:v>
                </c:pt>
                <c:pt idx="29" formatCode="0.0">
                  <c:v>8.3999999999999986</c:v>
                </c:pt>
                <c:pt idx="30" formatCode="0.0">
                  <c:v>8.6499999999999986</c:v>
                </c:pt>
                <c:pt idx="31" formatCode="0.0">
                  <c:v>8.8499999999999979</c:v>
                </c:pt>
                <c:pt idx="32" formatCode="0.0">
                  <c:v>9.1499999999999986</c:v>
                </c:pt>
                <c:pt idx="33" formatCode="0.0">
                  <c:v>9.4499999999999993</c:v>
                </c:pt>
                <c:pt idx="34" formatCode="0.0">
                  <c:v>9.6999999999999993</c:v>
                </c:pt>
                <c:pt idx="35" formatCode="0.0">
                  <c:v>9.85</c:v>
                </c:pt>
                <c:pt idx="36" formatCode="0.0">
                  <c:v>10</c:v>
                </c:pt>
                <c:pt idx="37" formatCode="0.0">
                  <c:v>10.199999999999999</c:v>
                </c:pt>
                <c:pt idx="38" formatCode="0.0">
                  <c:v>10.299999999999999</c:v>
                </c:pt>
                <c:pt idx="39" formatCode="0.0">
                  <c:v>10.549999999999999</c:v>
                </c:pt>
                <c:pt idx="40" formatCode="0.0">
                  <c:v>10.7</c:v>
                </c:pt>
                <c:pt idx="41" formatCode="0.0">
                  <c:v>10.85</c:v>
                </c:pt>
                <c:pt idx="42" formatCode="0.0">
                  <c:v>10.95</c:v>
                </c:pt>
                <c:pt idx="43" formatCode="0.0">
                  <c:v>11.149999999999999</c:v>
                </c:pt>
                <c:pt idx="44" formatCode="0.0">
                  <c:v>11.299999999999999</c:v>
                </c:pt>
                <c:pt idx="45" formatCode="0.0">
                  <c:v>11.499999999999998</c:v>
                </c:pt>
                <c:pt idx="46" formatCode="0.0">
                  <c:v>11.549999999999999</c:v>
                </c:pt>
                <c:pt idx="47" formatCode="0.0">
                  <c:v>11.649999999999999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B7-4544-B4D5-4D8C5EA21E13}"/>
            </c:ext>
          </c:extLst>
        </c:ser>
        <c:ser>
          <c:idx val="7"/>
          <c:order val="7"/>
          <c:tx>
            <c:strRef>
              <c:f>Durchmesserzuwachs!$AV$2</c:f>
              <c:strCache>
                <c:ptCount val="1"/>
                <c:pt idx="0">
                  <c:v>Baum 13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Durchmesserzuwachs!$AV$3:$AV$78</c:f>
              <c:numCache>
                <c:formatCode>General</c:formatCode>
                <c:ptCount val="76"/>
                <c:pt idx="4" formatCode="0.0">
                  <c:v>0.8</c:v>
                </c:pt>
                <c:pt idx="5" formatCode="0.0">
                  <c:v>1.4000000000000001</c:v>
                </c:pt>
                <c:pt idx="6" formatCode="0.0">
                  <c:v>2.0500000000000003</c:v>
                </c:pt>
                <c:pt idx="7" formatCode="0.0">
                  <c:v>2.7</c:v>
                </c:pt>
                <c:pt idx="8" formatCode="0.0">
                  <c:v>3.2</c:v>
                </c:pt>
                <c:pt idx="9" formatCode="0.0">
                  <c:v>3.9000000000000004</c:v>
                </c:pt>
                <c:pt idx="10" formatCode="0.0">
                  <c:v>4.3500000000000005</c:v>
                </c:pt>
                <c:pt idx="11" formatCode="0.0">
                  <c:v>4.8000000000000007</c:v>
                </c:pt>
                <c:pt idx="12" formatCode="0.0">
                  <c:v>5.1000000000000005</c:v>
                </c:pt>
                <c:pt idx="13" formatCode="0.0">
                  <c:v>5.65</c:v>
                </c:pt>
                <c:pt idx="14" formatCode="0.0">
                  <c:v>6.1000000000000005</c:v>
                </c:pt>
                <c:pt idx="15" formatCode="0.0">
                  <c:v>6.65</c:v>
                </c:pt>
                <c:pt idx="16" formatCode="0.0">
                  <c:v>6.7</c:v>
                </c:pt>
                <c:pt idx="17" formatCode="0.0">
                  <c:v>7.2</c:v>
                </c:pt>
                <c:pt idx="18" formatCode="0.0">
                  <c:v>7.7</c:v>
                </c:pt>
                <c:pt idx="19" formatCode="0.0">
                  <c:v>8.0500000000000007</c:v>
                </c:pt>
                <c:pt idx="20" formatCode="0.0">
                  <c:v>8.4500000000000011</c:v>
                </c:pt>
                <c:pt idx="21" formatCode="0.0">
                  <c:v>8.9500000000000011</c:v>
                </c:pt>
                <c:pt idx="22" formatCode="0.0">
                  <c:v>9.4</c:v>
                </c:pt>
                <c:pt idx="23" formatCode="0.0">
                  <c:v>9.4</c:v>
                </c:pt>
                <c:pt idx="24" formatCode="0.0">
                  <c:v>9.85</c:v>
                </c:pt>
                <c:pt idx="25" formatCode="0.0">
                  <c:v>10.25</c:v>
                </c:pt>
                <c:pt idx="26" formatCode="0.0">
                  <c:v>10.65</c:v>
                </c:pt>
                <c:pt idx="27" formatCode="0.0">
                  <c:v>10.950000000000001</c:v>
                </c:pt>
                <c:pt idx="28" formatCode="0.0">
                  <c:v>11.350000000000001</c:v>
                </c:pt>
                <c:pt idx="29" formatCode="0.0">
                  <c:v>11.600000000000001</c:v>
                </c:pt>
                <c:pt idx="30" formatCode="0.0">
                  <c:v>11.8</c:v>
                </c:pt>
                <c:pt idx="31" formatCode="0.0">
                  <c:v>12.100000000000001</c:v>
                </c:pt>
                <c:pt idx="32" formatCode="0.0">
                  <c:v>12.350000000000001</c:v>
                </c:pt>
                <c:pt idx="33" formatCode="0.0">
                  <c:v>12.55</c:v>
                </c:pt>
                <c:pt idx="34" formatCode="0.0">
                  <c:v>12.8</c:v>
                </c:pt>
                <c:pt idx="35" formatCode="0.0">
                  <c:v>13.100000000000001</c:v>
                </c:pt>
                <c:pt idx="36" formatCode="0.0">
                  <c:v>13.150000000000002</c:v>
                </c:pt>
                <c:pt idx="37" formatCode="0.0">
                  <c:v>13.500000000000002</c:v>
                </c:pt>
                <c:pt idx="38" formatCode="0.0">
                  <c:v>13.800000000000002</c:v>
                </c:pt>
                <c:pt idx="39" formatCode="0.0">
                  <c:v>14.000000000000002</c:v>
                </c:pt>
                <c:pt idx="40" formatCode="0.0">
                  <c:v>14.200000000000001</c:v>
                </c:pt>
                <c:pt idx="41" formatCode="0.0">
                  <c:v>14.3</c:v>
                </c:pt>
                <c:pt idx="42" formatCode="0.0">
                  <c:v>14.450000000000001</c:v>
                </c:pt>
                <c:pt idx="43" formatCode="0.0">
                  <c:v>14.500000000000002</c:v>
                </c:pt>
                <c:pt idx="44" formatCode="0.0">
                  <c:v>14.650000000000002</c:v>
                </c:pt>
                <c:pt idx="45" formatCode="0.0">
                  <c:v>14.800000000000002</c:v>
                </c:pt>
                <c:pt idx="46" formatCode="0.0">
                  <c:v>14.900000000000002</c:v>
                </c:pt>
                <c:pt idx="47" formatCode="0.0">
                  <c:v>14.950000000000003</c:v>
                </c:pt>
                <c:pt idx="48" formatCode="0.0">
                  <c:v>14.950000000000003</c:v>
                </c:pt>
                <c:pt idx="49" formatCode="0.0">
                  <c:v>14.950000000000003</c:v>
                </c:pt>
                <c:pt idx="50" formatCode="0.0">
                  <c:v>14.950000000000003</c:v>
                </c:pt>
                <c:pt idx="51" formatCode="0.0">
                  <c:v>14.950000000000003</c:v>
                </c:pt>
                <c:pt idx="52" formatCode="0.0">
                  <c:v>14.950000000000003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B7-4544-B4D5-4D8C5EA2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42016"/>
        <c:axId val="558039296"/>
      </c:lineChart>
      <c:catAx>
        <c:axId val="5580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392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8039296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DBH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201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30899633509007"/>
          <c:y val="5.7328119113441128E-2"/>
          <c:w val="0.74613834359819042"/>
          <c:h val="0.77613737931431714"/>
        </c:manualLayout>
      </c:layout>
      <c:lineChart>
        <c:grouping val="standard"/>
        <c:varyColors val="0"/>
        <c:ser>
          <c:idx val="4"/>
          <c:order val="0"/>
          <c:tx>
            <c:strRef>
              <c:f>Durchmesserzuwachs!$Z$2</c:f>
              <c:strCache>
                <c:ptCount val="1"/>
                <c:pt idx="0">
                  <c:v>Baum 2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Durchmesserzuwachs!$Z$3:$Z$78</c:f>
              <c:numCache>
                <c:formatCode>General</c:formatCode>
                <c:ptCount val="76"/>
                <c:pt idx="4" formatCode="0.0">
                  <c:v>0.15000000000000002</c:v>
                </c:pt>
                <c:pt idx="5" formatCode="0.0">
                  <c:v>0.85000000000000009</c:v>
                </c:pt>
                <c:pt idx="6" formatCode="0.0">
                  <c:v>1.25</c:v>
                </c:pt>
                <c:pt idx="7" formatCode="0.0">
                  <c:v>1.75</c:v>
                </c:pt>
                <c:pt idx="8" formatCode="0.0">
                  <c:v>2.25</c:v>
                </c:pt>
                <c:pt idx="9" formatCode="0.0">
                  <c:v>2.75</c:v>
                </c:pt>
                <c:pt idx="10" formatCode="0.0">
                  <c:v>3.5</c:v>
                </c:pt>
                <c:pt idx="11" formatCode="0.0">
                  <c:v>4.25</c:v>
                </c:pt>
                <c:pt idx="12" formatCode="0.0">
                  <c:v>5.0999999999999996</c:v>
                </c:pt>
                <c:pt idx="13" formatCode="0.0">
                  <c:v>5.85</c:v>
                </c:pt>
                <c:pt idx="14" formatCode="0.0">
                  <c:v>5.85</c:v>
                </c:pt>
                <c:pt idx="15" formatCode="0.0">
                  <c:v>6.6999999999999993</c:v>
                </c:pt>
                <c:pt idx="16" formatCode="0.0">
                  <c:v>7.6</c:v>
                </c:pt>
                <c:pt idx="17" formatCode="0.0">
                  <c:v>8.5</c:v>
                </c:pt>
                <c:pt idx="18" formatCode="0.0">
                  <c:v>9.3000000000000007</c:v>
                </c:pt>
                <c:pt idx="19" formatCode="0.0">
                  <c:v>10.050000000000001</c:v>
                </c:pt>
                <c:pt idx="20" formatCode="0.0">
                  <c:v>10.600000000000001</c:v>
                </c:pt>
                <c:pt idx="21" formatCode="0.0">
                  <c:v>10.750000000000002</c:v>
                </c:pt>
                <c:pt idx="22" formatCode="0.0">
                  <c:v>11.300000000000002</c:v>
                </c:pt>
                <c:pt idx="23" formatCode="0.0">
                  <c:v>11.800000000000002</c:v>
                </c:pt>
                <c:pt idx="24" formatCode="0.0">
                  <c:v>12.300000000000002</c:v>
                </c:pt>
                <c:pt idx="25" formatCode="0.0">
                  <c:v>12.700000000000003</c:v>
                </c:pt>
                <c:pt idx="26" formatCode="0.0">
                  <c:v>13.200000000000003</c:v>
                </c:pt>
                <c:pt idx="27" formatCode="0.0">
                  <c:v>13.850000000000003</c:v>
                </c:pt>
                <c:pt idx="28" formatCode="0.0">
                  <c:v>14.300000000000002</c:v>
                </c:pt>
                <c:pt idx="29" formatCode="0.0">
                  <c:v>14.750000000000002</c:v>
                </c:pt>
                <c:pt idx="30" formatCode="0.0">
                  <c:v>15.300000000000002</c:v>
                </c:pt>
                <c:pt idx="31" formatCode="0.0">
                  <c:v>15.900000000000002</c:v>
                </c:pt>
                <c:pt idx="32" formatCode="0.0">
                  <c:v>16.450000000000003</c:v>
                </c:pt>
                <c:pt idx="33" formatCode="0.0">
                  <c:v>16.900000000000002</c:v>
                </c:pt>
                <c:pt idx="34" formatCode="0.0">
                  <c:v>17.350000000000001</c:v>
                </c:pt>
                <c:pt idx="35" formatCode="0.0">
                  <c:v>18.100000000000001</c:v>
                </c:pt>
                <c:pt idx="36" formatCode="0.0">
                  <c:v>18.700000000000003</c:v>
                </c:pt>
                <c:pt idx="37" formatCode="0.0">
                  <c:v>19.200000000000003</c:v>
                </c:pt>
                <c:pt idx="38" formatCode="0.0">
                  <c:v>19.700000000000003</c:v>
                </c:pt>
                <c:pt idx="39" formatCode="0.0">
                  <c:v>20.050000000000004</c:v>
                </c:pt>
                <c:pt idx="40" formatCode="0.0">
                  <c:v>20.300000000000004</c:v>
                </c:pt>
                <c:pt idx="41" formatCode="0.0">
                  <c:v>20.300000000000004</c:v>
                </c:pt>
                <c:pt idx="42" formatCode="0.0">
                  <c:v>20.550000000000004</c:v>
                </c:pt>
                <c:pt idx="43" formatCode="0.0">
                  <c:v>20.800000000000004</c:v>
                </c:pt>
                <c:pt idx="44" formatCode="0.0">
                  <c:v>21.050000000000004</c:v>
                </c:pt>
                <c:pt idx="45" formatCode="0.0">
                  <c:v>21.300000000000004</c:v>
                </c:pt>
                <c:pt idx="46" formatCode="0.0">
                  <c:v>21.300000000000004</c:v>
                </c:pt>
                <c:pt idx="47" formatCode="0.0">
                  <c:v>21.300000000000004</c:v>
                </c:pt>
                <c:pt idx="48" formatCode="0.0">
                  <c:v>21.300000000000004</c:v>
                </c:pt>
                <c:pt idx="49" formatCode="0.0">
                  <c:v>21.300000000000004</c:v>
                </c:pt>
                <c:pt idx="50" formatCode="0.0">
                  <c:v>21.300000000000004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DD-4BF8-A2CF-46B1FF9A9A37}"/>
            </c:ext>
          </c:extLst>
        </c:ser>
        <c:ser>
          <c:idx val="0"/>
          <c:order val="1"/>
          <c:tx>
            <c:strRef>
              <c:f>Durchmesserzuwachs!$AH$2</c:f>
              <c:strCache>
                <c:ptCount val="1"/>
                <c:pt idx="0">
                  <c:v>Baum 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Durchmesserzuwachs!$AH$3:$AH$78</c:f>
              <c:numCache>
                <c:formatCode>General</c:formatCode>
                <c:ptCount val="76"/>
                <c:pt idx="4" formatCode="0.0">
                  <c:v>0.4</c:v>
                </c:pt>
                <c:pt idx="5" formatCode="0.0">
                  <c:v>0.4</c:v>
                </c:pt>
                <c:pt idx="6" formatCode="0.0">
                  <c:v>1.1000000000000001</c:v>
                </c:pt>
                <c:pt idx="7" formatCode="0.0">
                  <c:v>2.1</c:v>
                </c:pt>
                <c:pt idx="8" formatCode="0.0">
                  <c:v>3.1500000000000004</c:v>
                </c:pt>
                <c:pt idx="9" formatCode="0.0">
                  <c:v>4.25</c:v>
                </c:pt>
                <c:pt idx="10" formatCode="0.0">
                  <c:v>4.25</c:v>
                </c:pt>
                <c:pt idx="11" formatCode="0.0">
                  <c:v>5.15</c:v>
                </c:pt>
                <c:pt idx="12" formatCode="0.0">
                  <c:v>6.1000000000000005</c:v>
                </c:pt>
                <c:pt idx="13" formatCode="0.0">
                  <c:v>6.1000000000000005</c:v>
                </c:pt>
                <c:pt idx="14" formatCode="0.0">
                  <c:v>6.6000000000000005</c:v>
                </c:pt>
                <c:pt idx="15" formatCode="0.0">
                  <c:v>7.2500000000000009</c:v>
                </c:pt>
                <c:pt idx="16" formatCode="0.0">
                  <c:v>7.8500000000000014</c:v>
                </c:pt>
                <c:pt idx="17" formatCode="0.0">
                  <c:v>8.5000000000000018</c:v>
                </c:pt>
                <c:pt idx="18" formatCode="0.0">
                  <c:v>9.0000000000000018</c:v>
                </c:pt>
                <c:pt idx="19" formatCode="0.0">
                  <c:v>9.8500000000000014</c:v>
                </c:pt>
                <c:pt idx="20" formatCode="0.0">
                  <c:v>10.350000000000001</c:v>
                </c:pt>
                <c:pt idx="21" formatCode="0.0">
                  <c:v>10.850000000000001</c:v>
                </c:pt>
                <c:pt idx="22" formatCode="0.0">
                  <c:v>10.850000000000001</c:v>
                </c:pt>
                <c:pt idx="23" formatCode="0.0">
                  <c:v>11.200000000000001</c:v>
                </c:pt>
                <c:pt idx="24" formatCode="0.0">
                  <c:v>11.55</c:v>
                </c:pt>
                <c:pt idx="25" formatCode="0.0">
                  <c:v>11.850000000000001</c:v>
                </c:pt>
                <c:pt idx="26" formatCode="0.0">
                  <c:v>12.05</c:v>
                </c:pt>
                <c:pt idx="27" formatCode="0.0">
                  <c:v>12.600000000000001</c:v>
                </c:pt>
                <c:pt idx="28" formatCode="0.0">
                  <c:v>12.950000000000001</c:v>
                </c:pt>
                <c:pt idx="29" formatCode="0.0">
                  <c:v>13.3</c:v>
                </c:pt>
                <c:pt idx="30" formatCode="0.0">
                  <c:v>13.700000000000001</c:v>
                </c:pt>
                <c:pt idx="31" formatCode="0.0">
                  <c:v>14.05</c:v>
                </c:pt>
                <c:pt idx="32" formatCode="0.0">
                  <c:v>14.350000000000001</c:v>
                </c:pt>
                <c:pt idx="33" formatCode="0.0">
                  <c:v>14.55</c:v>
                </c:pt>
                <c:pt idx="34" formatCode="0.0">
                  <c:v>14.700000000000001</c:v>
                </c:pt>
                <c:pt idx="35" formatCode="0.0">
                  <c:v>14.950000000000001</c:v>
                </c:pt>
                <c:pt idx="36" formatCode="0.0">
                  <c:v>15.100000000000001</c:v>
                </c:pt>
                <c:pt idx="37" formatCode="0.0">
                  <c:v>15.3</c:v>
                </c:pt>
                <c:pt idx="38" formatCode="0.0">
                  <c:v>15.5</c:v>
                </c:pt>
                <c:pt idx="39" formatCode="0.0">
                  <c:v>15.6</c:v>
                </c:pt>
                <c:pt idx="40" formatCode="0.0">
                  <c:v>15.799999999999999</c:v>
                </c:pt>
                <c:pt idx="41" formatCode="0.0">
                  <c:v>15.999999999999998</c:v>
                </c:pt>
                <c:pt idx="42" formatCode="0.0">
                  <c:v>16.25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DD-4BF8-A2CF-46B1FF9A9A37}"/>
            </c:ext>
          </c:extLst>
        </c:ser>
        <c:ser>
          <c:idx val="1"/>
          <c:order val="2"/>
          <c:tx>
            <c:strRef>
              <c:f>Durchmesserzuwachs!$AP$2</c:f>
              <c:strCache>
                <c:ptCount val="1"/>
                <c:pt idx="0">
                  <c:v>Baum 10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Durchmesserzuwachs!$AP$3:$AP$78</c:f>
              <c:numCache>
                <c:formatCode>General</c:formatCode>
                <c:ptCount val="76"/>
                <c:pt idx="4" formatCode="0.0">
                  <c:v>0.55000000000000004</c:v>
                </c:pt>
                <c:pt idx="5" formatCode="0.0">
                  <c:v>1.1500000000000001</c:v>
                </c:pt>
                <c:pt idx="6" formatCode="0.0">
                  <c:v>1.5500000000000003</c:v>
                </c:pt>
                <c:pt idx="7" formatCode="0.0">
                  <c:v>1.9000000000000004</c:v>
                </c:pt>
                <c:pt idx="8" formatCode="0.0">
                  <c:v>2.3000000000000003</c:v>
                </c:pt>
                <c:pt idx="9" formatCode="0.0">
                  <c:v>2.7500000000000004</c:v>
                </c:pt>
                <c:pt idx="10" formatCode="0.0">
                  <c:v>3.1500000000000004</c:v>
                </c:pt>
                <c:pt idx="11" formatCode="0.0">
                  <c:v>3.45</c:v>
                </c:pt>
                <c:pt idx="12" formatCode="0.0">
                  <c:v>3.95</c:v>
                </c:pt>
                <c:pt idx="13" formatCode="0.0">
                  <c:v>4.3500000000000005</c:v>
                </c:pt>
                <c:pt idx="14" formatCode="0.0">
                  <c:v>5.0000000000000009</c:v>
                </c:pt>
                <c:pt idx="15" formatCode="0.0">
                  <c:v>5.6000000000000014</c:v>
                </c:pt>
                <c:pt idx="16" formatCode="0.0">
                  <c:v>6.0000000000000018</c:v>
                </c:pt>
                <c:pt idx="17" formatCode="0.0">
                  <c:v>6.4000000000000021</c:v>
                </c:pt>
                <c:pt idx="18" formatCode="0.0">
                  <c:v>6.8000000000000025</c:v>
                </c:pt>
                <c:pt idx="19" formatCode="0.0">
                  <c:v>7.2500000000000027</c:v>
                </c:pt>
                <c:pt idx="20" formatCode="0.0">
                  <c:v>7.8000000000000025</c:v>
                </c:pt>
                <c:pt idx="21" formatCode="0.0">
                  <c:v>8.1500000000000021</c:v>
                </c:pt>
                <c:pt idx="22" formatCode="0.0">
                  <c:v>8.6000000000000014</c:v>
                </c:pt>
                <c:pt idx="23" formatCode="0.0">
                  <c:v>9.0500000000000007</c:v>
                </c:pt>
                <c:pt idx="24" formatCode="0.0">
                  <c:v>9.4500000000000011</c:v>
                </c:pt>
                <c:pt idx="25" formatCode="0.0">
                  <c:v>9.8000000000000007</c:v>
                </c:pt>
                <c:pt idx="26" formatCode="0.0">
                  <c:v>10.15</c:v>
                </c:pt>
                <c:pt idx="27" formatCode="0.0">
                  <c:v>10.450000000000001</c:v>
                </c:pt>
                <c:pt idx="28" formatCode="0.0">
                  <c:v>10.750000000000002</c:v>
                </c:pt>
                <c:pt idx="29" formatCode="0.0">
                  <c:v>11.100000000000001</c:v>
                </c:pt>
                <c:pt idx="30" formatCode="0.0">
                  <c:v>11.400000000000002</c:v>
                </c:pt>
                <c:pt idx="31" formatCode="0.0">
                  <c:v>11.650000000000002</c:v>
                </c:pt>
                <c:pt idx="32" formatCode="0.0">
                  <c:v>11.950000000000003</c:v>
                </c:pt>
                <c:pt idx="33" formatCode="0.0">
                  <c:v>12.250000000000004</c:v>
                </c:pt>
                <c:pt idx="34" formatCode="0.0">
                  <c:v>12.450000000000003</c:v>
                </c:pt>
                <c:pt idx="35" formatCode="0.0">
                  <c:v>12.800000000000002</c:v>
                </c:pt>
                <c:pt idx="36" formatCode="0.0">
                  <c:v>13.150000000000002</c:v>
                </c:pt>
                <c:pt idx="37" formatCode="0.0">
                  <c:v>13.450000000000003</c:v>
                </c:pt>
                <c:pt idx="38" formatCode="0.0">
                  <c:v>13.700000000000003</c:v>
                </c:pt>
                <c:pt idx="39" formatCode="0.0">
                  <c:v>14.050000000000002</c:v>
                </c:pt>
                <c:pt idx="40" formatCode="0.0">
                  <c:v>14.400000000000002</c:v>
                </c:pt>
                <c:pt idx="41" formatCode="0.0">
                  <c:v>14.750000000000002</c:v>
                </c:pt>
                <c:pt idx="42" formatCode="0.0">
                  <c:v>15.000000000000002</c:v>
                </c:pt>
                <c:pt idx="43" formatCode="0.0">
                  <c:v>15.400000000000002</c:v>
                </c:pt>
                <c:pt idx="44" formatCode="0.0">
                  <c:v>15.750000000000002</c:v>
                </c:pt>
                <c:pt idx="45" formatCode="0.0">
                  <c:v>16.150000000000002</c:v>
                </c:pt>
                <c:pt idx="46" formatCode="0.0">
                  <c:v>16.450000000000003</c:v>
                </c:pt>
                <c:pt idx="47" formatCode="0.0">
                  <c:v>16.750000000000004</c:v>
                </c:pt>
                <c:pt idx="48" formatCode="0.0">
                  <c:v>17.150000000000002</c:v>
                </c:pt>
                <c:pt idx="49" formatCode="0.0">
                  <c:v>17.450000000000003</c:v>
                </c:pt>
                <c:pt idx="50" formatCode="0.0">
                  <c:v>17.800000000000004</c:v>
                </c:pt>
                <c:pt idx="51" formatCode="0.0">
                  <c:v>18.050000000000004</c:v>
                </c:pt>
                <c:pt idx="52" formatCode="0.0">
                  <c:v>18.450000000000003</c:v>
                </c:pt>
                <c:pt idx="53" formatCode="0.0">
                  <c:v>18.700000000000003</c:v>
                </c:pt>
                <c:pt idx="54" formatCode="0.0">
                  <c:v>19.000000000000004</c:v>
                </c:pt>
                <c:pt idx="55" formatCode="0.0">
                  <c:v>19.350000000000005</c:v>
                </c:pt>
                <c:pt idx="56" formatCode="0.0">
                  <c:v>19.600000000000005</c:v>
                </c:pt>
                <c:pt idx="57" formatCode="0.0">
                  <c:v>19.850000000000005</c:v>
                </c:pt>
                <c:pt idx="58" formatCode="0.0">
                  <c:v>20.000000000000004</c:v>
                </c:pt>
                <c:pt idx="59" formatCode="0.0">
                  <c:v>20.250000000000004</c:v>
                </c:pt>
                <c:pt idx="60" formatCode="0.0">
                  <c:v>20.500000000000004</c:v>
                </c:pt>
                <c:pt idx="61" formatCode="0.0">
                  <c:v>20.750000000000004</c:v>
                </c:pt>
                <c:pt idx="62" formatCode="0.0">
                  <c:v>21.050000000000004</c:v>
                </c:pt>
                <c:pt idx="63" formatCode="0.0">
                  <c:v>21.300000000000004</c:v>
                </c:pt>
                <c:pt idx="64" formatCode="0.0">
                  <c:v>21.700000000000003</c:v>
                </c:pt>
                <c:pt idx="65" formatCode="0.0">
                  <c:v>21.700000000000003</c:v>
                </c:pt>
                <c:pt idx="66" formatCode="0.0">
                  <c:v>21.700000000000003</c:v>
                </c:pt>
                <c:pt idx="67" formatCode="0.0">
                  <c:v>21.700000000000003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D-4BF8-A2CF-46B1FF9A9A37}"/>
            </c:ext>
          </c:extLst>
        </c:ser>
        <c:ser>
          <c:idx val="2"/>
          <c:order val="3"/>
          <c:tx>
            <c:strRef>
              <c:f>Durchmesserzuwachs!$AT$2</c:f>
              <c:strCache>
                <c:ptCount val="1"/>
                <c:pt idx="0">
                  <c:v>Baum 12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Durchmesserzuwachs!$AT$3:$AT$78</c:f>
              <c:numCache>
                <c:formatCode>General</c:formatCode>
                <c:ptCount val="76"/>
                <c:pt idx="4" formatCode="0.0">
                  <c:v>0.55000000000000004</c:v>
                </c:pt>
                <c:pt idx="5" formatCode="0.0">
                  <c:v>1.1500000000000001</c:v>
                </c:pt>
                <c:pt idx="6" formatCode="0.0">
                  <c:v>1.9500000000000002</c:v>
                </c:pt>
                <c:pt idx="7" formatCode="0.0">
                  <c:v>2.75</c:v>
                </c:pt>
                <c:pt idx="8" formatCode="0.0">
                  <c:v>3.3</c:v>
                </c:pt>
                <c:pt idx="9" formatCode="0.0">
                  <c:v>4.05</c:v>
                </c:pt>
                <c:pt idx="10" formatCode="0.0">
                  <c:v>5.05</c:v>
                </c:pt>
                <c:pt idx="11" formatCode="0.0">
                  <c:v>5.85</c:v>
                </c:pt>
                <c:pt idx="12" formatCode="0.0">
                  <c:v>6.55</c:v>
                </c:pt>
                <c:pt idx="13" formatCode="0.0">
                  <c:v>7.1</c:v>
                </c:pt>
                <c:pt idx="14" formatCode="0.0">
                  <c:v>7.5</c:v>
                </c:pt>
                <c:pt idx="15" formatCode="0.0">
                  <c:v>7.95</c:v>
                </c:pt>
                <c:pt idx="16" formatCode="0.0">
                  <c:v>8.1999999999999993</c:v>
                </c:pt>
                <c:pt idx="17" formatCode="0.0">
                  <c:v>8.5</c:v>
                </c:pt>
                <c:pt idx="18" formatCode="0.0">
                  <c:v>8.6999999999999993</c:v>
                </c:pt>
                <c:pt idx="19" formatCode="0.0">
                  <c:v>9</c:v>
                </c:pt>
                <c:pt idx="20" formatCode="0.0">
                  <c:v>9.35</c:v>
                </c:pt>
                <c:pt idx="21" formatCode="0.0">
                  <c:v>9.6</c:v>
                </c:pt>
                <c:pt idx="22" formatCode="0.0">
                  <c:v>10</c:v>
                </c:pt>
                <c:pt idx="23" formatCode="0.0">
                  <c:v>10.25</c:v>
                </c:pt>
                <c:pt idx="24" formatCode="0.0">
                  <c:v>10.65</c:v>
                </c:pt>
                <c:pt idx="25" formatCode="0.0">
                  <c:v>10.700000000000001</c:v>
                </c:pt>
                <c:pt idx="26" formatCode="0.0">
                  <c:v>11.000000000000002</c:v>
                </c:pt>
                <c:pt idx="27" formatCode="0.0">
                  <c:v>11.400000000000002</c:v>
                </c:pt>
                <c:pt idx="28" formatCode="0.0">
                  <c:v>11.850000000000001</c:v>
                </c:pt>
                <c:pt idx="29" formatCode="0.0">
                  <c:v>12.200000000000001</c:v>
                </c:pt>
                <c:pt idx="30" formatCode="0.0">
                  <c:v>12.4</c:v>
                </c:pt>
                <c:pt idx="31" formatCode="0.0">
                  <c:v>12.65</c:v>
                </c:pt>
                <c:pt idx="32" formatCode="0.0">
                  <c:v>12.950000000000001</c:v>
                </c:pt>
                <c:pt idx="33" formatCode="0.0">
                  <c:v>13.200000000000001</c:v>
                </c:pt>
                <c:pt idx="34" formatCode="0.0">
                  <c:v>13.3</c:v>
                </c:pt>
                <c:pt idx="35" formatCode="0.0">
                  <c:v>13.65</c:v>
                </c:pt>
                <c:pt idx="36" formatCode="0.0">
                  <c:v>13.9</c:v>
                </c:pt>
                <c:pt idx="37" formatCode="0.0">
                  <c:v>14.200000000000001</c:v>
                </c:pt>
                <c:pt idx="38" formatCode="0.0">
                  <c:v>14.250000000000002</c:v>
                </c:pt>
                <c:pt idx="39" formatCode="0.0">
                  <c:v>14.650000000000002</c:v>
                </c:pt>
                <c:pt idx="40" formatCode="0.0">
                  <c:v>14.900000000000002</c:v>
                </c:pt>
                <c:pt idx="41" formatCode="0.0">
                  <c:v>15.100000000000001</c:v>
                </c:pt>
                <c:pt idx="42" formatCode="0.0">
                  <c:v>15.3</c:v>
                </c:pt>
                <c:pt idx="43" formatCode="0.0">
                  <c:v>15.350000000000001</c:v>
                </c:pt>
                <c:pt idx="44" formatCode="0.0">
                  <c:v>15.400000000000002</c:v>
                </c:pt>
                <c:pt idx="45" formatCode="0.0">
                  <c:v>15.400000000000002</c:v>
                </c:pt>
                <c:pt idx="46" formatCode="0.0">
                  <c:v>15.450000000000003</c:v>
                </c:pt>
                <c:pt idx="47" formatCode="0.0">
                  <c:v>15.450000000000003</c:v>
                </c:pt>
                <c:pt idx="48" formatCode="0.0">
                  <c:v>15.450000000000003</c:v>
                </c:pt>
                <c:pt idx="49" formatCode="0.0">
                  <c:v>15.450000000000003</c:v>
                </c:pt>
                <c:pt idx="50" formatCode="0.0">
                  <c:v>15.450000000000003</c:v>
                </c:pt>
                <c:pt idx="51" formatCode="0.0">
                  <c:v>15.450000000000003</c:v>
                </c:pt>
                <c:pt idx="52" formatCode="0.0">
                  <c:v>15.450000000000003</c:v>
                </c:pt>
                <c:pt idx="53" formatCode="0.0">
                  <c:v>15.450000000000003</c:v>
                </c:pt>
                <c:pt idx="54" formatCode="0.0">
                  <c:v>15.450000000000003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DD-4BF8-A2CF-46B1FF9A9A37}"/>
            </c:ext>
          </c:extLst>
        </c:ser>
        <c:ser>
          <c:idx val="3"/>
          <c:order val="4"/>
          <c:tx>
            <c:strRef>
              <c:f>Durchmesserzuwachs!$AX$2</c:f>
              <c:strCache>
                <c:ptCount val="1"/>
                <c:pt idx="0">
                  <c:v>Baum 14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Durchmesserzuwachs!$W$3:$W$78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Durchmesserzuwachs!$AX$3:$AX$78</c:f>
              <c:numCache>
                <c:formatCode>General</c:formatCode>
                <c:ptCount val="76"/>
                <c:pt idx="5" formatCode="0.0">
                  <c:v>0.30000000000000004</c:v>
                </c:pt>
                <c:pt idx="6" formatCode="0.0">
                  <c:v>0.70000000000000007</c:v>
                </c:pt>
                <c:pt idx="7" formatCode="0.0">
                  <c:v>1.05</c:v>
                </c:pt>
                <c:pt idx="8" formatCode="0.0">
                  <c:v>1.5</c:v>
                </c:pt>
                <c:pt idx="9" formatCode="0.0">
                  <c:v>1.85</c:v>
                </c:pt>
                <c:pt idx="10" formatCode="0.0">
                  <c:v>2.2000000000000002</c:v>
                </c:pt>
                <c:pt idx="11" formatCode="0.0">
                  <c:v>2.6</c:v>
                </c:pt>
                <c:pt idx="12" formatCode="0.0">
                  <c:v>3.1</c:v>
                </c:pt>
                <c:pt idx="13" formatCode="0.0">
                  <c:v>3.5</c:v>
                </c:pt>
                <c:pt idx="14" formatCode="0.0">
                  <c:v>3.8</c:v>
                </c:pt>
                <c:pt idx="15" formatCode="0.0">
                  <c:v>4.0999999999999996</c:v>
                </c:pt>
                <c:pt idx="16" formatCode="0.0">
                  <c:v>4.1999999999999993</c:v>
                </c:pt>
                <c:pt idx="17" formatCode="0.0">
                  <c:v>4.6499999999999995</c:v>
                </c:pt>
                <c:pt idx="18" formatCode="0.0">
                  <c:v>5.05</c:v>
                </c:pt>
                <c:pt idx="19" formatCode="0.0">
                  <c:v>5.5</c:v>
                </c:pt>
                <c:pt idx="20" formatCode="0.0">
                  <c:v>5.8</c:v>
                </c:pt>
                <c:pt idx="21" formatCode="0.0">
                  <c:v>6.1499999999999995</c:v>
                </c:pt>
                <c:pt idx="22" formatCode="0.0">
                  <c:v>6.35</c:v>
                </c:pt>
                <c:pt idx="23" formatCode="0.0">
                  <c:v>6.35</c:v>
                </c:pt>
                <c:pt idx="24" formatCode="0.0">
                  <c:v>6.6999999999999993</c:v>
                </c:pt>
                <c:pt idx="25" formatCode="0.0">
                  <c:v>6.9999999999999991</c:v>
                </c:pt>
                <c:pt idx="26" formatCode="0.0">
                  <c:v>7.3499999999999988</c:v>
                </c:pt>
                <c:pt idx="27" formatCode="0.0">
                  <c:v>7.8499999999999988</c:v>
                </c:pt>
                <c:pt idx="28" formatCode="0.0">
                  <c:v>8.2499999999999982</c:v>
                </c:pt>
                <c:pt idx="29" formatCode="0.0">
                  <c:v>8.6499999999999986</c:v>
                </c:pt>
                <c:pt idx="30" formatCode="0.0">
                  <c:v>8.9999999999999982</c:v>
                </c:pt>
                <c:pt idx="31" formatCode="0.0">
                  <c:v>9.4499999999999975</c:v>
                </c:pt>
                <c:pt idx="32" formatCode="0.0">
                  <c:v>9.4999999999999982</c:v>
                </c:pt>
                <c:pt idx="33" formatCode="0.0">
                  <c:v>9.8999999999999986</c:v>
                </c:pt>
                <c:pt idx="34" formatCode="0.0">
                  <c:v>10.299999999999999</c:v>
                </c:pt>
                <c:pt idx="35" formatCode="0.0">
                  <c:v>10.749999999999998</c:v>
                </c:pt>
                <c:pt idx="36" formatCode="0.0">
                  <c:v>10.849999999999998</c:v>
                </c:pt>
                <c:pt idx="37" formatCode="0.0">
                  <c:v>11.249999999999998</c:v>
                </c:pt>
                <c:pt idx="38" formatCode="0.0">
                  <c:v>11.599999999999998</c:v>
                </c:pt>
                <c:pt idx="39" formatCode="0.0">
                  <c:v>11.799999999999997</c:v>
                </c:pt>
                <c:pt idx="40" formatCode="0.0">
                  <c:v>12.049999999999997</c:v>
                </c:pt>
                <c:pt idx="41" formatCode="0.0">
                  <c:v>12.299999999999997</c:v>
                </c:pt>
                <c:pt idx="42" formatCode="0.0">
                  <c:v>12.549999999999997</c:v>
                </c:pt>
                <c:pt idx="43" formatCode="0.0">
                  <c:v>12.549999999999997</c:v>
                </c:pt>
                <c:pt idx="44" formatCode="0.0">
                  <c:v>12.849999999999998</c:v>
                </c:pt>
                <c:pt idx="45" formatCode="0.0">
                  <c:v>13.049999999999997</c:v>
                </c:pt>
                <c:pt idx="46" formatCode="0.0">
                  <c:v>13.199999999999998</c:v>
                </c:pt>
                <c:pt idx="47" formatCode="0.0">
                  <c:v>13.399999999999997</c:v>
                </c:pt>
                <c:pt idx="48" formatCode="0.0">
                  <c:v>13.499999999999996</c:v>
                </c:pt>
                <c:pt idx="49" formatCode="0.0">
                  <c:v>13.549999999999997</c:v>
                </c:pt>
                <c:pt idx="50" formatCode="0.0">
                  <c:v>13.599999999999998</c:v>
                </c:pt>
                <c:pt idx="51" formatCode="0.0">
                  <c:v>13.649999999999999</c:v>
                </c:pt>
                <c:pt idx="52" formatCode="0.0">
                  <c:v>13.749999999999998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DD-4BF8-A2CF-46B1FF9A9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45280"/>
        <c:axId val="558042560"/>
      </c:lineChart>
      <c:catAx>
        <c:axId val="5580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2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8042560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528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47741150138418"/>
          <c:y val="5.7328119113441128E-2"/>
          <c:w val="0.73396962676457311"/>
          <c:h val="0.78928669302744381"/>
        </c:manualLayout>
      </c:layout>
      <c:lineChart>
        <c:grouping val="standard"/>
        <c:varyColors val="0"/>
        <c:ser>
          <c:idx val="4"/>
          <c:order val="0"/>
          <c:tx>
            <c:strRef>
              <c:f>Höhenzuwachs!$B$1</c:f>
              <c:strCache>
                <c:ptCount val="1"/>
                <c:pt idx="0">
                  <c:v>Baum 1 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Höhenzuwachs!$B$2:$B$77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9">
                  <c:v>2.2999999999999998</c:v>
                </c:pt>
                <c:pt idx="12">
                  <c:v>4.3</c:v>
                </c:pt>
                <c:pt idx="15">
                  <c:v>6.3</c:v>
                </c:pt>
                <c:pt idx="21">
                  <c:v>7.3</c:v>
                </c:pt>
                <c:pt idx="58" formatCode="0.0">
                  <c:v>17.03</c:v>
                </c:pt>
                <c:pt idx="59" formatCode="0.0">
                  <c:v>17.41</c:v>
                </c:pt>
                <c:pt idx="60" formatCode="0.0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A-41C2-9981-F95B3F9A1222}"/>
            </c:ext>
          </c:extLst>
        </c:ser>
        <c:ser>
          <c:idx val="0"/>
          <c:order val="1"/>
          <c:tx>
            <c:strRef>
              <c:f>Höhenzuwachs!$AR$1</c:f>
              <c:strCache>
                <c:ptCount val="1"/>
                <c:pt idx="0">
                  <c:v>Baum 15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Höhenzuwachs!$AR$2:$AR$77</c:f>
              <c:numCache>
                <c:formatCode>General</c:formatCode>
                <c:ptCount val="76"/>
                <c:pt idx="2">
                  <c:v>0.3</c:v>
                </c:pt>
                <c:pt idx="5">
                  <c:v>1.3</c:v>
                </c:pt>
                <c:pt idx="8">
                  <c:v>2.2999999999999998</c:v>
                </c:pt>
                <c:pt idx="11">
                  <c:v>4.3</c:v>
                </c:pt>
                <c:pt idx="18">
                  <c:v>6.3</c:v>
                </c:pt>
                <c:pt idx="22">
                  <c:v>8.3000000000000007</c:v>
                </c:pt>
                <c:pt idx="65" formatCode="0.00">
                  <c:v>18.03</c:v>
                </c:pt>
                <c:pt idx="66" formatCode="0.00">
                  <c:v>18.2</c:v>
                </c:pt>
                <c:pt idx="67" formatCode="0.00">
                  <c:v>18.399999999999999</c:v>
                </c:pt>
                <c:pt idx="68" formatCode="0.00">
                  <c:v>18.690000000000001</c:v>
                </c:pt>
                <c:pt idx="69" formatCode="0.00">
                  <c:v>18.98</c:v>
                </c:pt>
                <c:pt idx="70" formatCode="0.00">
                  <c:v>19.260000000000002</c:v>
                </c:pt>
                <c:pt idx="71" formatCode="0.00">
                  <c:v>19.63</c:v>
                </c:pt>
                <c:pt idx="72" formatCode="0.00">
                  <c:v>19.79</c:v>
                </c:pt>
                <c:pt idx="73" formatCode="0.0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A-41C2-9981-F95B3F9A1222}"/>
            </c:ext>
          </c:extLst>
        </c:ser>
        <c:ser>
          <c:idx val="1"/>
          <c:order val="2"/>
          <c:tx>
            <c:strRef>
              <c:f>Höhenzuwachs!$AU$1</c:f>
              <c:strCache>
                <c:ptCount val="1"/>
                <c:pt idx="0">
                  <c:v>Baum 16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Höhenzuwachs!$AU$2:$AU$77</c:f>
              <c:numCache>
                <c:formatCode>General</c:formatCode>
                <c:ptCount val="76"/>
                <c:pt idx="3">
                  <c:v>0.6</c:v>
                </c:pt>
                <c:pt idx="9">
                  <c:v>1.3</c:v>
                </c:pt>
                <c:pt idx="12">
                  <c:v>2.2999999999999998</c:v>
                </c:pt>
                <c:pt idx="15">
                  <c:v>4.3</c:v>
                </c:pt>
                <c:pt idx="23">
                  <c:v>6.4</c:v>
                </c:pt>
                <c:pt idx="26">
                  <c:v>8.3000000000000007</c:v>
                </c:pt>
                <c:pt idx="29">
                  <c:v>10.3</c:v>
                </c:pt>
                <c:pt idx="68" formatCode="0.0">
                  <c:v>16</c:v>
                </c:pt>
                <c:pt idx="69" formatCode="0.0">
                  <c:v>16.27</c:v>
                </c:pt>
                <c:pt idx="70" formatCode="0.0">
                  <c:v>16.41</c:v>
                </c:pt>
                <c:pt idx="71" formatCode="0.0">
                  <c:v>16.510000000000002</c:v>
                </c:pt>
                <c:pt idx="72" formatCode="0.0">
                  <c:v>16.850000000000001</c:v>
                </c:pt>
                <c:pt idx="73" formatCode="0.0">
                  <c:v>17</c:v>
                </c:pt>
                <c:pt idx="74" formatCode="0.0">
                  <c:v>17.2</c:v>
                </c:pt>
                <c:pt idx="75" formatCode="0.0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4A-41C2-9981-F95B3F9A1222}"/>
            </c:ext>
          </c:extLst>
        </c:ser>
        <c:ser>
          <c:idx val="2"/>
          <c:order val="3"/>
          <c:tx>
            <c:strRef>
              <c:f>Höhenzuwachs!$AX$1</c:f>
              <c:strCache>
                <c:ptCount val="1"/>
                <c:pt idx="0">
                  <c:v>Baum 17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Höhenzuwachs!$AX$2:$AX$77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4">
                  <c:v>6.4</c:v>
                </c:pt>
                <c:pt idx="60" formatCode="0.0">
                  <c:v>15.55</c:v>
                </c:pt>
                <c:pt idx="61" formatCode="0.0">
                  <c:v>15.73</c:v>
                </c:pt>
                <c:pt idx="62" formatCode="0.0">
                  <c:v>16.190000000000001</c:v>
                </c:pt>
                <c:pt idx="63" formatCode="0.0">
                  <c:v>16.5</c:v>
                </c:pt>
                <c:pt idx="64" formatCode="0.0">
                  <c:v>16.690000000000001</c:v>
                </c:pt>
                <c:pt idx="65" formatCode="0.0">
                  <c:v>16.77</c:v>
                </c:pt>
                <c:pt idx="66" formatCode="0.0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4A-41C2-9981-F95B3F9A1222}"/>
            </c:ext>
          </c:extLst>
        </c:ser>
        <c:ser>
          <c:idx val="3"/>
          <c:order val="4"/>
          <c:tx>
            <c:strRef>
              <c:f>Höhenzuwachs!$BA$1</c:f>
              <c:strCache>
                <c:ptCount val="1"/>
                <c:pt idx="0">
                  <c:v>Baum 18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Höhenzuwachs!$BA$2:$BA$77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3">
                  <c:v>6.3</c:v>
                </c:pt>
                <c:pt idx="18">
                  <c:v>8.3000000000000007</c:v>
                </c:pt>
                <c:pt idx="57" formatCode="0.0">
                  <c:v>15.26</c:v>
                </c:pt>
                <c:pt idx="58" formatCode="0.0">
                  <c:v>15.5</c:v>
                </c:pt>
                <c:pt idx="59" formatCode="0.0">
                  <c:v>15.68</c:v>
                </c:pt>
                <c:pt idx="60" formatCode="0.0">
                  <c:v>15.95</c:v>
                </c:pt>
                <c:pt idx="61" formatCode="0.0">
                  <c:v>16.079999999999998</c:v>
                </c:pt>
                <c:pt idx="62" formatCode="0.0">
                  <c:v>16.25</c:v>
                </c:pt>
                <c:pt idx="63" formatCode="0.0">
                  <c:v>16.47</c:v>
                </c:pt>
                <c:pt idx="64" formatCode="0.0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4A-41C2-9981-F95B3F9A1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45824"/>
        <c:axId val="558040384"/>
      </c:lineChart>
      <c:catAx>
        <c:axId val="5580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03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8040384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5824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30899633509007"/>
          <c:y val="5.7328119113441128E-2"/>
          <c:w val="0.74613834359819042"/>
          <c:h val="0.76323045654298782"/>
        </c:manualLayout>
      </c:layout>
      <c:lineChart>
        <c:grouping val="standard"/>
        <c:varyColors val="0"/>
        <c:ser>
          <c:idx val="4"/>
          <c:order val="0"/>
          <c:tx>
            <c:strRef>
              <c:f>Höhenzuwachs!$E$1</c:f>
              <c:strCache>
                <c:ptCount val="1"/>
                <c:pt idx="0">
                  <c:v>Baum 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Höhenzuwachs!$E$2:$E$77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12">
                  <c:v>6.3</c:v>
                </c:pt>
                <c:pt idx="15">
                  <c:v>8.3000000000000007</c:v>
                </c:pt>
                <c:pt idx="17">
                  <c:v>9.3000000000000007</c:v>
                </c:pt>
                <c:pt idx="43" formatCode="0.0">
                  <c:v>13.51</c:v>
                </c:pt>
                <c:pt idx="44" formatCode="0.0">
                  <c:v>13.78</c:v>
                </c:pt>
                <c:pt idx="45" formatCode="0.0">
                  <c:v>14.23</c:v>
                </c:pt>
                <c:pt idx="46" formatCode="0.0">
                  <c:v>14.56</c:v>
                </c:pt>
                <c:pt idx="47" formatCode="0.0">
                  <c:v>15.09</c:v>
                </c:pt>
                <c:pt idx="48" formatCode="0.0">
                  <c:v>15.31</c:v>
                </c:pt>
                <c:pt idx="49" formatCode="0.0">
                  <c:v>15.64</c:v>
                </c:pt>
                <c:pt idx="50" formatCode="0.0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E-4FFF-A4FF-792BB3744ADF}"/>
            </c:ext>
          </c:extLst>
        </c:ser>
        <c:ser>
          <c:idx val="0"/>
          <c:order val="1"/>
          <c:tx>
            <c:strRef>
              <c:f>Höhenzuwachs!$Q$1</c:f>
              <c:strCache>
                <c:ptCount val="1"/>
                <c:pt idx="0">
                  <c:v>Baum 6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Höhenzuwachs!$Q$2:$Q$77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12">
                  <c:v>6.3</c:v>
                </c:pt>
                <c:pt idx="15">
                  <c:v>8.3000000000000007</c:v>
                </c:pt>
                <c:pt idx="39" formatCode="0.0">
                  <c:v>10.88</c:v>
                </c:pt>
                <c:pt idx="40" formatCode="0.0">
                  <c:v>11.01</c:v>
                </c:pt>
                <c:pt idx="41" formatCode="0.0">
                  <c:v>11.4</c:v>
                </c:pt>
                <c:pt idx="42" formatCode="0.0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E-4FFF-A4FF-792BB3744ADF}"/>
            </c:ext>
          </c:extLst>
        </c:ser>
        <c:ser>
          <c:idx val="1"/>
          <c:order val="2"/>
          <c:tx>
            <c:strRef>
              <c:f>Höhenzuwachs!$AC$1</c:f>
              <c:strCache>
                <c:ptCount val="1"/>
                <c:pt idx="0">
                  <c:v>Baum 10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Höhenzuwachs!$AC$2:$AC$77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12">
                  <c:v>6.3</c:v>
                </c:pt>
                <c:pt idx="23">
                  <c:v>8.3000000000000007</c:v>
                </c:pt>
                <c:pt idx="62" formatCode="0.0">
                  <c:v>15.77</c:v>
                </c:pt>
                <c:pt idx="63" formatCode="0.0">
                  <c:v>15.95</c:v>
                </c:pt>
                <c:pt idx="64" formatCode="0.0">
                  <c:v>16.09</c:v>
                </c:pt>
                <c:pt idx="65" formatCode="0.0">
                  <c:v>16.190000000000001</c:v>
                </c:pt>
                <c:pt idx="66" formatCode="0.0">
                  <c:v>16.36</c:v>
                </c:pt>
                <c:pt idx="67" formatCode="0.0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4E-4FFF-A4FF-792BB3744ADF}"/>
            </c:ext>
          </c:extLst>
        </c:ser>
        <c:ser>
          <c:idx val="2"/>
          <c:order val="3"/>
          <c:tx>
            <c:strRef>
              <c:f>Höhenzuwachs!$AI$1</c:f>
              <c:strCache>
                <c:ptCount val="1"/>
                <c:pt idx="0">
                  <c:v>Baum 12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Höhenzuwachs!$AI$2:$AI$77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21">
                  <c:v>6.3</c:v>
                </c:pt>
                <c:pt idx="29">
                  <c:v>8.3000000000000007</c:v>
                </c:pt>
                <c:pt idx="50" formatCode="0.0">
                  <c:v>13.95</c:v>
                </c:pt>
                <c:pt idx="51" formatCode="0.0">
                  <c:v>14.17</c:v>
                </c:pt>
                <c:pt idx="52" formatCode="0.0">
                  <c:v>14.25</c:v>
                </c:pt>
                <c:pt idx="53" formatCode="0.0">
                  <c:v>14.5</c:v>
                </c:pt>
                <c:pt idx="54" formatCode="0.0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4E-4FFF-A4FF-792BB3744ADF}"/>
            </c:ext>
          </c:extLst>
        </c:ser>
        <c:ser>
          <c:idx val="3"/>
          <c:order val="4"/>
          <c:tx>
            <c:strRef>
              <c:f>Höhenzuwachs!$AO$1</c:f>
              <c:strCache>
                <c:ptCount val="1"/>
                <c:pt idx="0">
                  <c:v>Baum 14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Höhenzuwachs!$AO$2:$AO$77</c:f>
              <c:numCache>
                <c:formatCode>General</c:formatCode>
                <c:ptCount val="76"/>
                <c:pt idx="2">
                  <c:v>0.3</c:v>
                </c:pt>
                <c:pt idx="5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3">
                  <c:v>5.3</c:v>
                </c:pt>
                <c:pt idx="47" formatCode="0.0">
                  <c:v>9.86</c:v>
                </c:pt>
                <c:pt idx="48" formatCode="0.0">
                  <c:v>10.050000000000001</c:v>
                </c:pt>
                <c:pt idx="49" formatCode="0.0">
                  <c:v>10.37</c:v>
                </c:pt>
                <c:pt idx="50" formatCode="0.0">
                  <c:v>10.58</c:v>
                </c:pt>
                <c:pt idx="51" formatCode="0.0">
                  <c:v>10.74</c:v>
                </c:pt>
                <c:pt idx="52" formatCode="0.0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4E-4FFF-A4FF-792BB3744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41472"/>
        <c:axId val="557702656"/>
      </c:lineChart>
      <c:catAx>
        <c:axId val="5580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2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7702656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041472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23644123923761"/>
          <c:y val="5.7328119113441128E-2"/>
          <c:w val="0.71247872053376504"/>
          <c:h val="0.76306947161671967"/>
        </c:manualLayout>
      </c:layout>
      <c:lineChart>
        <c:grouping val="standard"/>
        <c:varyColors val="0"/>
        <c:ser>
          <c:idx val="4"/>
          <c:order val="0"/>
          <c:tx>
            <c:strRef>
              <c:f>Höhenzuwachs!$H$1</c:f>
              <c:strCache>
                <c:ptCount val="1"/>
                <c:pt idx="0">
                  <c:v>Baum 3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Höhenzuwachs!$H$2:$H$77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12">
                  <c:v>6.3</c:v>
                </c:pt>
                <c:pt idx="18">
                  <c:v>7.8</c:v>
                </c:pt>
                <c:pt idx="29" formatCode="0.0">
                  <c:v>9.49</c:v>
                </c:pt>
                <c:pt idx="30" formatCode="0.0">
                  <c:v>9.69</c:v>
                </c:pt>
                <c:pt idx="31" formatCode="0.0">
                  <c:v>10.039999999999999</c:v>
                </c:pt>
                <c:pt idx="32" formatCode="0.0">
                  <c:v>10.4</c:v>
                </c:pt>
                <c:pt idx="33" formatCode="0.0">
                  <c:v>10.72</c:v>
                </c:pt>
                <c:pt idx="34" formatCode="0.0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48-4F10-A76C-1A939A144A77}"/>
            </c:ext>
          </c:extLst>
        </c:ser>
        <c:ser>
          <c:idx val="0"/>
          <c:order val="1"/>
          <c:tx>
            <c:strRef>
              <c:f>Höhenzuwachs!$K$1</c:f>
              <c:strCache>
                <c:ptCount val="1"/>
                <c:pt idx="0">
                  <c:v>Baum 4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Höhenzuwachs!$K$2:$K$77</c:f>
              <c:numCache>
                <c:formatCode>General</c:formatCode>
                <c:ptCount val="76"/>
                <c:pt idx="2">
                  <c:v>0.3</c:v>
                </c:pt>
                <c:pt idx="5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6">
                  <c:v>6.3</c:v>
                </c:pt>
                <c:pt idx="18">
                  <c:v>7.7</c:v>
                </c:pt>
                <c:pt idx="32" formatCode="0.0">
                  <c:v>9.4499999999999993</c:v>
                </c:pt>
                <c:pt idx="33" formatCode="0.0">
                  <c:v>9.81</c:v>
                </c:pt>
                <c:pt idx="34" formatCode="0.0">
                  <c:v>10.06</c:v>
                </c:pt>
                <c:pt idx="35" formatCode="0.0">
                  <c:v>10.34</c:v>
                </c:pt>
                <c:pt idx="36" formatCode="0.0">
                  <c:v>10.55</c:v>
                </c:pt>
                <c:pt idx="37" formatCode="0.0">
                  <c:v>10.67</c:v>
                </c:pt>
                <c:pt idx="38" formatCode="0.0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48-4F10-A76C-1A939A144A77}"/>
            </c:ext>
          </c:extLst>
        </c:ser>
        <c:ser>
          <c:idx val="1"/>
          <c:order val="2"/>
          <c:tx>
            <c:strRef>
              <c:f>Höhenzuwachs!$N$1</c:f>
              <c:strCache>
                <c:ptCount val="1"/>
                <c:pt idx="0">
                  <c:v>Baum 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Höhenzuwachs!$N$2:$N$77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8">
                  <c:v>4.3</c:v>
                </c:pt>
                <c:pt idx="12">
                  <c:v>6.3</c:v>
                </c:pt>
                <c:pt idx="21">
                  <c:v>8.3000000000000007</c:v>
                </c:pt>
                <c:pt idx="35" formatCode="0.0">
                  <c:v>10.93</c:v>
                </c:pt>
                <c:pt idx="36" formatCode="0.0">
                  <c:v>11.21</c:v>
                </c:pt>
                <c:pt idx="37" formatCode="0.0">
                  <c:v>11.57</c:v>
                </c:pt>
                <c:pt idx="38" formatCode="0.0">
                  <c:v>11.74</c:v>
                </c:pt>
                <c:pt idx="39" formatCode="0.0">
                  <c:v>12.05</c:v>
                </c:pt>
                <c:pt idx="40" formatCode="0.0">
                  <c:v>12.32</c:v>
                </c:pt>
                <c:pt idx="41" formatCode="0.0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8-4F10-A76C-1A939A144A77}"/>
            </c:ext>
          </c:extLst>
        </c:ser>
        <c:ser>
          <c:idx val="2"/>
          <c:order val="3"/>
          <c:tx>
            <c:strRef>
              <c:f>Höhenzuwachs!$T$1</c:f>
              <c:strCache>
                <c:ptCount val="1"/>
                <c:pt idx="0">
                  <c:v>Baum 7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Höhenzuwachs!$T$2:$T$77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9">
                  <c:v>4.3</c:v>
                </c:pt>
                <c:pt idx="16">
                  <c:v>6.3</c:v>
                </c:pt>
                <c:pt idx="35" formatCode="0.0">
                  <c:v>10.41</c:v>
                </c:pt>
                <c:pt idx="36" formatCode="0.0">
                  <c:v>10.62</c:v>
                </c:pt>
                <c:pt idx="37" formatCode="0.0">
                  <c:v>10.87</c:v>
                </c:pt>
                <c:pt idx="38" formatCode="0.0">
                  <c:v>11.17</c:v>
                </c:pt>
                <c:pt idx="39" formatCode="0.0">
                  <c:v>11.29</c:v>
                </c:pt>
                <c:pt idx="40" formatCode="0.0">
                  <c:v>11.56</c:v>
                </c:pt>
                <c:pt idx="41" formatCode="0.0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48-4F10-A76C-1A939A144A77}"/>
            </c:ext>
          </c:extLst>
        </c:ser>
        <c:ser>
          <c:idx val="3"/>
          <c:order val="4"/>
          <c:tx>
            <c:strRef>
              <c:f>Höhenzuwachs!$W$1</c:f>
              <c:strCache>
                <c:ptCount val="1"/>
                <c:pt idx="0">
                  <c:v>Baum 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Höhenzuwachs!$W$2:$W$77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6">
                  <c:v>2.2999999999999998</c:v>
                </c:pt>
                <c:pt idx="10">
                  <c:v>4.3</c:v>
                </c:pt>
                <c:pt idx="16">
                  <c:v>6.3</c:v>
                </c:pt>
                <c:pt idx="19">
                  <c:v>7.9</c:v>
                </c:pt>
                <c:pt idx="34" formatCode="0.0">
                  <c:v>10.18</c:v>
                </c:pt>
                <c:pt idx="35" formatCode="0.0">
                  <c:v>10.53</c:v>
                </c:pt>
                <c:pt idx="36" formatCode="0.0">
                  <c:v>10.9</c:v>
                </c:pt>
                <c:pt idx="37" formatCode="0.0">
                  <c:v>11.19</c:v>
                </c:pt>
                <c:pt idx="38" formatCode="0.0">
                  <c:v>11.34</c:v>
                </c:pt>
                <c:pt idx="39" formatCode="0.0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48-4F10-A76C-1A939A144A77}"/>
            </c:ext>
          </c:extLst>
        </c:ser>
        <c:ser>
          <c:idx val="5"/>
          <c:order val="5"/>
          <c:tx>
            <c:strRef>
              <c:f>Höhenzuwachs!$Z$1</c:f>
              <c:strCache>
                <c:ptCount val="1"/>
                <c:pt idx="0">
                  <c:v>Baum 9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Höhenzuwachs!$Z$2:$Z$77</c:f>
              <c:numCache>
                <c:formatCode>General</c:formatCode>
                <c:ptCount val="76"/>
                <c:pt idx="2">
                  <c:v>0.3</c:v>
                </c:pt>
                <c:pt idx="5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3">
                  <c:v>6.3</c:v>
                </c:pt>
                <c:pt idx="16">
                  <c:v>8.3000000000000007</c:v>
                </c:pt>
                <c:pt idx="26">
                  <c:v>10.3</c:v>
                </c:pt>
                <c:pt idx="56" formatCode="0.0">
                  <c:v>16.21</c:v>
                </c:pt>
                <c:pt idx="57" formatCode="0.0">
                  <c:v>16.43</c:v>
                </c:pt>
                <c:pt idx="58" formatCode="0.0">
                  <c:v>16.670000000000002</c:v>
                </c:pt>
                <c:pt idx="59" formatCode="0.0">
                  <c:v>16.89</c:v>
                </c:pt>
                <c:pt idx="60" formatCode="0.0">
                  <c:v>17.05</c:v>
                </c:pt>
                <c:pt idx="61" formatCode="0.0">
                  <c:v>17.260000000000002</c:v>
                </c:pt>
                <c:pt idx="62" formatCode="0.0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48-4F10-A76C-1A939A144A77}"/>
            </c:ext>
          </c:extLst>
        </c:ser>
        <c:ser>
          <c:idx val="6"/>
          <c:order val="6"/>
          <c:tx>
            <c:strRef>
              <c:f>Höhenzuwachs!$AF$1</c:f>
              <c:strCache>
                <c:ptCount val="1"/>
                <c:pt idx="0">
                  <c:v>Baum 11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Höhenzuwachs!$AF$2:$AF$77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3">
                  <c:v>6.3</c:v>
                </c:pt>
                <c:pt idx="19">
                  <c:v>8.3000000000000007</c:v>
                </c:pt>
                <c:pt idx="42" formatCode="0.0">
                  <c:v>12.44</c:v>
                </c:pt>
                <c:pt idx="43" formatCode="0.0">
                  <c:v>12.57</c:v>
                </c:pt>
                <c:pt idx="44" formatCode="0.0">
                  <c:v>12.92</c:v>
                </c:pt>
                <c:pt idx="45" formatCode="0.0">
                  <c:v>13.07</c:v>
                </c:pt>
                <c:pt idx="46" formatCode="0.0">
                  <c:v>13.22</c:v>
                </c:pt>
                <c:pt idx="47" formatCode="0.0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48-4F10-A76C-1A939A144A77}"/>
            </c:ext>
          </c:extLst>
        </c:ser>
        <c:ser>
          <c:idx val="7"/>
          <c:order val="7"/>
          <c:tx>
            <c:strRef>
              <c:f>Höhenzuwachs!$AL$1</c:f>
              <c:strCache>
                <c:ptCount val="1"/>
                <c:pt idx="0">
                  <c:v>Baum 13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lgDashDotDot"/>
              <a:round/>
            </a:ln>
            <a:effectLst/>
          </c:spPr>
          <c:marker>
            <c:symbol val="none"/>
          </c:marker>
          <c:dPt>
            <c:idx val="26"/>
            <c:marker>
              <c:symbol val="none"/>
            </c:marker>
            <c:bubble3D val="0"/>
            <c:spPr>
              <a:ln w="12700" cap="rnd">
                <a:solidFill>
                  <a:sysClr val="windowText" lastClr="0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748-4F10-A76C-1A939A144A77}"/>
              </c:ext>
            </c:extLst>
          </c:dPt>
          <c:cat>
            <c:numRef>
              <c:f>Höhenzuwachs!$A$2:$A$77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Höhenzuwachs!$AL$2:$AL$77</c:f>
              <c:numCache>
                <c:formatCode>General</c:formatCode>
                <c:ptCount val="76"/>
                <c:pt idx="2">
                  <c:v>0.3</c:v>
                </c:pt>
                <c:pt idx="4">
                  <c:v>1.3</c:v>
                </c:pt>
                <c:pt idx="7">
                  <c:v>2.2999999999999998</c:v>
                </c:pt>
                <c:pt idx="10">
                  <c:v>4.3</c:v>
                </c:pt>
                <c:pt idx="17">
                  <c:v>6.3</c:v>
                </c:pt>
                <c:pt idx="26">
                  <c:v>8.3000000000000007</c:v>
                </c:pt>
                <c:pt idx="29">
                  <c:v>9.4</c:v>
                </c:pt>
                <c:pt idx="46" formatCode="0.0">
                  <c:v>14</c:v>
                </c:pt>
                <c:pt idx="47" formatCode="0.0">
                  <c:v>14.23</c:v>
                </c:pt>
                <c:pt idx="48" formatCode="0.0">
                  <c:v>14.54</c:v>
                </c:pt>
                <c:pt idx="49" formatCode="0.0">
                  <c:v>14.77</c:v>
                </c:pt>
                <c:pt idx="50" formatCode="0.0">
                  <c:v>15</c:v>
                </c:pt>
                <c:pt idx="51" formatCode="0.0">
                  <c:v>15.15</c:v>
                </c:pt>
                <c:pt idx="52" formatCode="0.0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748-4F10-A76C-1A939A144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699936"/>
        <c:axId val="557700480"/>
      </c:lineChart>
      <c:catAx>
        <c:axId val="55769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04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7700480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100" b="1" baseline="0"/>
                  <a:t>height (m)</a:t>
                </a:r>
                <a:endParaRPr lang="es-AR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69993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78054410943234"/>
          <c:y val="5.7328119113441128E-2"/>
          <c:w val="0.72166633822343329"/>
          <c:h val="0.73694999202981371"/>
        </c:manualLayout>
      </c:layout>
      <c:lineChart>
        <c:grouping val="standard"/>
        <c:varyColors val="0"/>
        <c:ser>
          <c:idx val="4"/>
          <c:order val="0"/>
          <c:tx>
            <c:strRef>
              <c:f>Graphiken!$AL$2</c:f>
              <c:strCache>
                <c:ptCount val="1"/>
                <c:pt idx="0">
                  <c:v>Árbol 1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Volumenzuwachs!$C$3:$C$78</c:f>
              <c:numCache>
                <c:formatCode>General</c:formatCode>
                <c:ptCount val="76"/>
                <c:pt idx="4" formatCode="0.0000">
                  <c:v>6.3680905473337778E-4</c:v>
                </c:pt>
                <c:pt idx="5" formatCode="0.0000">
                  <c:v>1.7629791459491532E-3</c:v>
                </c:pt>
                <c:pt idx="6" formatCode="0.0000">
                  <c:v>3.5188250529393492E-3</c:v>
                </c:pt>
                <c:pt idx="7" formatCode="0.0000">
                  <c:v>5.148547791998693E-3</c:v>
                </c:pt>
                <c:pt idx="8" formatCode="0.0000">
                  <c:v>7.6251295818430039E-3</c:v>
                </c:pt>
                <c:pt idx="9" formatCode="0.0000">
                  <c:v>1.0763326183187816E-2</c:v>
                </c:pt>
                <c:pt idx="10" formatCode="0.0000">
                  <c:v>1.4908428786178329E-2</c:v>
                </c:pt>
                <c:pt idx="11" formatCode="0.0000">
                  <c:v>1.6793099291960056E-2</c:v>
                </c:pt>
                <c:pt idx="12" formatCode="0.0000">
                  <c:v>2.0868041103798217E-2</c:v>
                </c:pt>
                <c:pt idx="13" formatCode="0.0000">
                  <c:v>2.6355152535226429E-2</c:v>
                </c:pt>
                <c:pt idx="14" formatCode="0.0000">
                  <c:v>2.6355152535226429E-2</c:v>
                </c:pt>
                <c:pt idx="15" formatCode="0.0000">
                  <c:v>3.0943293358253854E-2</c:v>
                </c:pt>
                <c:pt idx="16" formatCode="0.0000">
                  <c:v>3.7049336374911181E-2</c:v>
                </c:pt>
                <c:pt idx="17" formatCode="0.0000">
                  <c:v>4.1537394192750127E-2</c:v>
                </c:pt>
                <c:pt idx="18" formatCode="0.0000">
                  <c:v>4.8482243945540036E-2</c:v>
                </c:pt>
                <c:pt idx="19" formatCode="0.0000">
                  <c:v>5.2603668754722471E-2</c:v>
                </c:pt>
                <c:pt idx="20" formatCode="0.0000">
                  <c:v>5.6878507522584269E-2</c:v>
                </c:pt>
                <c:pt idx="21" formatCode="0.0000">
                  <c:v>6.2310184658529916E-2</c:v>
                </c:pt>
                <c:pt idx="22" formatCode="0.0000">
                  <c:v>6.9549763183869462E-2</c:v>
                </c:pt>
                <c:pt idx="23" formatCode="0.0000">
                  <c:v>7.3849670002784501E-2</c:v>
                </c:pt>
                <c:pt idx="24" formatCode="0.0000">
                  <c:v>7.9954263808630646E-2</c:v>
                </c:pt>
                <c:pt idx="25" formatCode="0.0000">
                  <c:v>8.6866078380398865E-2</c:v>
                </c:pt>
                <c:pt idx="26" formatCode="0.0000">
                  <c:v>9.5873295684991033E-2</c:v>
                </c:pt>
                <c:pt idx="27" formatCode="0.0000">
                  <c:v>0.10400736987571929</c:v>
                </c:pt>
                <c:pt idx="28" formatCode="0.0000">
                  <c:v>0.11178402511385434</c:v>
                </c:pt>
                <c:pt idx="29" formatCode="0.0000">
                  <c:v>0.12531313693485235</c:v>
                </c:pt>
                <c:pt idx="30" formatCode="0.0000">
                  <c:v>0.13376901644601683</c:v>
                </c:pt>
                <c:pt idx="31" formatCode="0.0000">
                  <c:v>0.144693218050157</c:v>
                </c:pt>
                <c:pt idx="32" formatCode="0.0000">
                  <c:v>0.15295313724674126</c:v>
                </c:pt>
                <c:pt idx="33" formatCode="0.0000">
                  <c:v>0.16220280176210655</c:v>
                </c:pt>
                <c:pt idx="34" formatCode="0.0000">
                  <c:v>0.17330747814245342</c:v>
                </c:pt>
                <c:pt idx="35" formatCode="0.0000">
                  <c:v>0.18474787571993359</c:v>
                </c:pt>
                <c:pt idx="36" formatCode="0.0000">
                  <c:v>0.1973759432788888</c:v>
                </c:pt>
                <c:pt idx="37" formatCode="0.0000">
                  <c:v>0.20687891198395106</c:v>
                </c:pt>
                <c:pt idx="38" formatCode="0.0000">
                  <c:v>0.21480597621806752</c:v>
                </c:pt>
                <c:pt idx="39" formatCode="0.0000">
                  <c:v>0.22558726929226208</c:v>
                </c:pt>
                <c:pt idx="40" formatCode="0.0000">
                  <c:v>0.23290887429846785</c:v>
                </c:pt>
                <c:pt idx="41" formatCode="0.0000">
                  <c:v>0.24221120891249831</c:v>
                </c:pt>
                <c:pt idx="42" formatCode="0.0000">
                  <c:v>0.24787257307204524</c:v>
                </c:pt>
                <c:pt idx="43" formatCode="0.0000">
                  <c:v>0.2526360846180043</c:v>
                </c:pt>
                <c:pt idx="44" formatCode="0.0000">
                  <c:v>0.25840704849986312</c:v>
                </c:pt>
                <c:pt idx="45" formatCode="0.0000">
                  <c:v>0.26423763242603959</c:v>
                </c:pt>
                <c:pt idx="46" formatCode="0.0000">
                  <c:v>0.27012772434923743</c:v>
                </c:pt>
                <c:pt idx="47" formatCode="0.0000">
                  <c:v>0.27707456241983985</c:v>
                </c:pt>
                <c:pt idx="48" formatCode="0.0000">
                  <c:v>0.28410207425868228</c:v>
                </c:pt>
                <c:pt idx="49" formatCode="0.0000">
                  <c:v>0.28713851883259145</c:v>
                </c:pt>
                <c:pt idx="50" formatCode="0.0000">
                  <c:v>0.29223208238711312</c:v>
                </c:pt>
                <c:pt idx="51" formatCode="0.0000">
                  <c:v>0.29530789268173041</c:v>
                </c:pt>
                <c:pt idx="52" formatCode="0.0000">
                  <c:v>0.29839844117298303</c:v>
                </c:pt>
                <c:pt idx="53" formatCode="0.0000">
                  <c:v>0.30150371493065053</c:v>
                </c:pt>
                <c:pt idx="54" formatCode="0.0000">
                  <c:v>0.30462370110833459</c:v>
                </c:pt>
                <c:pt idx="55" formatCode="0.0000">
                  <c:v>0.30880654661656431</c:v>
                </c:pt>
                <c:pt idx="56" formatCode="0.0000">
                  <c:v>0.31301549482818963</c:v>
                </c:pt>
                <c:pt idx="57" formatCode="0.0000">
                  <c:v>0.3161893179655989</c:v>
                </c:pt>
                <c:pt idx="58" formatCode="0.0000">
                  <c:v>0.31937779465235477</c:v>
                </c:pt>
                <c:pt idx="59" formatCode="0.0000">
                  <c:v>0.32151158051592738</c:v>
                </c:pt>
                <c:pt idx="60" formatCode="0.0000">
                  <c:v>0.32365186990793388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1-41A2-AAD5-9DCA73215A18}"/>
            </c:ext>
          </c:extLst>
        </c:ser>
        <c:ser>
          <c:idx val="0"/>
          <c:order val="1"/>
          <c:tx>
            <c:strRef>
              <c:f>Graphiken!$AL$16</c:f>
              <c:strCache>
                <c:ptCount val="1"/>
                <c:pt idx="0">
                  <c:v>Árbol 15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Volumenzuwachs!$BU$3:$BU$78</c:f>
              <c:numCache>
                <c:formatCode>General</c:formatCode>
                <c:ptCount val="76"/>
                <c:pt idx="5" formatCode="0.0000">
                  <c:v>7.5971061456387324E-5</c:v>
                </c:pt>
                <c:pt idx="6" formatCode="0.0000">
                  <c:v>3.6256124108444035E-4</c:v>
                </c:pt>
                <c:pt idx="7" formatCode="0.0000">
                  <c:v>1.3891249769090051E-3</c:v>
                </c:pt>
                <c:pt idx="8" formatCode="0.0000">
                  <c:v>2.6310435499060296E-3</c:v>
                </c:pt>
                <c:pt idx="9" formatCode="0.0000">
                  <c:v>5.148547791998693E-3</c:v>
                </c:pt>
                <c:pt idx="10" formatCode="0.0000">
                  <c:v>8.0149111690220893E-3</c:v>
                </c:pt>
                <c:pt idx="11" formatCode="0.0000">
                  <c:v>1.0763326183187816E-2</c:v>
                </c:pt>
                <c:pt idx="12" formatCode="0.0000">
                  <c:v>1.3126976556216681E-2</c:v>
                </c:pt>
                <c:pt idx="13" formatCode="0.0000">
                  <c:v>1.7070702825620745E-2</c:v>
                </c:pt>
                <c:pt idx="14" formatCode="0.0000">
                  <c:v>1.8489900559546316E-2</c:v>
                </c:pt>
                <c:pt idx="15" formatCode="0.0000">
                  <c:v>2.14831025729284E-2</c:v>
                </c:pt>
                <c:pt idx="16" formatCode="0.0000">
                  <c:v>2.6016212079941835E-2</c:v>
                </c:pt>
                <c:pt idx="17" formatCode="0.0000">
                  <c:v>2.9495700241345481E-2</c:v>
                </c:pt>
                <c:pt idx="18" formatCode="0.0000">
                  <c:v>3.2422576305210352E-2</c:v>
                </c:pt>
                <c:pt idx="19" formatCode="0.0000">
                  <c:v>3.6653000992877868E-2</c:v>
                </c:pt>
                <c:pt idx="20" formatCode="0.0000">
                  <c:v>4.1957025094157982E-2</c:v>
                </c:pt>
                <c:pt idx="21" formatCode="0.0000">
                  <c:v>4.7587311241678268E-2</c:v>
                </c:pt>
                <c:pt idx="22" formatCode="0.0000">
                  <c:v>5.543657847724473E-2</c:v>
                </c:pt>
                <c:pt idx="23" formatCode="0.0000">
                  <c:v>6.1305752705223003E-2</c:v>
                </c:pt>
                <c:pt idx="24" formatCode="0.0000">
                  <c:v>6.7967788813501448E-2</c:v>
                </c:pt>
                <c:pt idx="25" formatCode="0.0000">
                  <c:v>7.3305727601907608E-2</c:v>
                </c:pt>
                <c:pt idx="26" formatCode="0.0000">
                  <c:v>7.9390137357683979E-2</c:v>
                </c:pt>
                <c:pt idx="27" formatCode="0.0000">
                  <c:v>8.74538888357239E-2</c:v>
                </c:pt>
                <c:pt idx="28" formatCode="0.0000">
                  <c:v>9.4648854258539819E-2</c:v>
                </c:pt>
                <c:pt idx="29" formatCode="0.0000">
                  <c:v>0.10021550550719885</c:v>
                </c:pt>
                <c:pt idx="30" formatCode="0.0000">
                  <c:v>0.10400736987571929</c:v>
                </c:pt>
                <c:pt idx="31" formatCode="0.0000">
                  <c:v>0.10657105539036212</c:v>
                </c:pt>
                <c:pt idx="32" formatCode="0.0000">
                  <c:v>0.11178402511385424</c:v>
                </c:pt>
                <c:pt idx="33" formatCode="0.0000">
                  <c:v>0.1177845612049343</c:v>
                </c:pt>
                <c:pt idx="34" formatCode="0.0000">
                  <c:v>0.12255077069529703</c:v>
                </c:pt>
                <c:pt idx="35" formatCode="0.0000">
                  <c:v>0.12670488515396819</c:v>
                </c:pt>
                <c:pt idx="36" formatCode="0.0000">
                  <c:v>0.13092231170200175</c:v>
                </c:pt>
                <c:pt idx="37" formatCode="0.0000">
                  <c:v>0.13736678085399356</c:v>
                </c:pt>
                <c:pt idx="38" formatCode="0.0000">
                  <c:v>0.13954640642752439</c:v>
                </c:pt>
                <c:pt idx="39" formatCode="0.0000">
                  <c:v>0.14692509591175082</c:v>
                </c:pt>
                <c:pt idx="40" formatCode="0.0000">
                  <c:v>0.1537144394334648</c:v>
                </c:pt>
                <c:pt idx="41" formatCode="0.0000">
                  <c:v>0.16064393386615108</c:v>
                </c:pt>
                <c:pt idx="42" formatCode="0.0000">
                  <c:v>0.16692072127486382</c:v>
                </c:pt>
                <c:pt idx="43" formatCode="0.0000">
                  <c:v>0.1749213091760711</c:v>
                </c:pt>
                <c:pt idx="44" formatCode="0.0000">
                  <c:v>0.1814450400196736</c:v>
                </c:pt>
                <c:pt idx="45" formatCode="0.0000">
                  <c:v>0.1814450400196736</c:v>
                </c:pt>
                <c:pt idx="46" formatCode="0.0000">
                  <c:v>0.19059340317422208</c:v>
                </c:pt>
                <c:pt idx="47" formatCode="0.0000">
                  <c:v>0.1982313910222579</c:v>
                </c:pt>
                <c:pt idx="48" formatCode="0.0000">
                  <c:v>0.20339962028856937</c:v>
                </c:pt>
                <c:pt idx="49" formatCode="0.0000">
                  <c:v>0.20775295504553343</c:v>
                </c:pt>
                <c:pt idx="50" formatCode="0.0000">
                  <c:v>0.21126598985270287</c:v>
                </c:pt>
                <c:pt idx="51" formatCode="0.0000">
                  <c:v>0.21480597621806735</c:v>
                </c:pt>
                <c:pt idx="52" formatCode="0.0000">
                  <c:v>0.21926880236000573</c:v>
                </c:pt>
                <c:pt idx="53" formatCode="0.0000">
                  <c:v>0.22377360854524223</c:v>
                </c:pt>
                <c:pt idx="54" formatCode="0.0000">
                  <c:v>0.22467960104305681</c:v>
                </c:pt>
                <c:pt idx="55" formatCode="0.0000">
                  <c:v>0.23198782041959001</c:v>
                </c:pt>
                <c:pt idx="56" formatCode="0.0000">
                  <c:v>0.23847026235299995</c:v>
                </c:pt>
                <c:pt idx="57" formatCode="0.0000">
                  <c:v>0.24409167539766025</c:v>
                </c:pt>
                <c:pt idx="58" formatCode="0.0000">
                  <c:v>0.24787257307204524</c:v>
                </c:pt>
                <c:pt idx="59" formatCode="0.0000">
                  <c:v>0.25072569848342641</c:v>
                </c:pt>
                <c:pt idx="60" formatCode="0.0000">
                  <c:v>0.25359376684828638</c:v>
                </c:pt>
                <c:pt idx="61" formatCode="0.0000">
                  <c:v>0.25937467525209279</c:v>
                </c:pt>
                <c:pt idx="62" formatCode="0.0000">
                  <c:v>0.26326173293193439</c:v>
                </c:pt>
                <c:pt idx="63" formatCode="0.0000">
                  <c:v>0.26619438988904648</c:v>
                </c:pt>
                <c:pt idx="64" formatCode="0.0000">
                  <c:v>0.27111518405494328</c:v>
                </c:pt>
                <c:pt idx="65" formatCode="0.0000">
                  <c:v>0.27210429318023244</c:v>
                </c:pt>
                <c:pt idx="66" formatCode="0.0000">
                  <c:v>0.27309505121879574</c:v>
                </c:pt>
                <c:pt idx="67" formatCode="0.0000">
                  <c:v>0.2740874576654761</c:v>
                </c:pt>
                <c:pt idx="68" formatCode="0.0000">
                  <c:v>0.27607721376829508</c:v>
                </c:pt>
                <c:pt idx="69" formatCode="0.0000">
                  <c:v>0.27707456241983963</c:v>
                </c:pt>
                <c:pt idx="70" formatCode="0.0000">
                  <c:v>0.27907419842022058</c:v>
                </c:pt>
                <c:pt idx="71" formatCode="0.0000">
                  <c:v>0.28007648477124819</c:v>
                </c:pt>
                <c:pt idx="72" formatCode="0.0000">
                  <c:v>0.28007648477124819</c:v>
                </c:pt>
                <c:pt idx="73" formatCode="0.0000">
                  <c:v>0.28108041602616296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A1-41A2-AAD5-9DCA73215A18}"/>
            </c:ext>
          </c:extLst>
        </c:ser>
        <c:ser>
          <c:idx val="1"/>
          <c:order val="2"/>
          <c:tx>
            <c:strRef>
              <c:f>Graphiken!$AL$17</c:f>
              <c:strCache>
                <c:ptCount val="1"/>
                <c:pt idx="0">
                  <c:v>Árbol 16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Volumenzuwachs!$BZ$3:$BZ$78</c:f>
              <c:numCache>
                <c:formatCode>General</c:formatCode>
                <c:ptCount val="76"/>
                <c:pt idx="9" formatCode="0.0000">
                  <c:v>1.2915097644997344E-4</c:v>
                </c:pt>
                <c:pt idx="10" formatCode="0.0000">
                  <c:v>7.6591698780319444E-4</c:v>
                </c:pt>
                <c:pt idx="11" formatCode="0.0000">
                  <c:v>1.8627778943196202E-3</c:v>
                </c:pt>
                <c:pt idx="12" formatCode="0.0000">
                  <c:v>3.5188250529393492E-3</c:v>
                </c:pt>
                <c:pt idx="13" formatCode="0.0000">
                  <c:v>5.4750626576603508E-3</c:v>
                </c:pt>
                <c:pt idx="14" formatCode="0.0000">
                  <c:v>8.2131335353574624E-3</c:v>
                </c:pt>
                <c:pt idx="15" formatCode="0.0000">
                  <c:v>1.1683013016304799E-2</c:v>
                </c:pt>
                <c:pt idx="16" formatCode="0.0000">
                  <c:v>1.4132247341797471E-2</c:v>
                </c:pt>
                <c:pt idx="17" formatCode="0.0000">
                  <c:v>1.8201913032330062E-2</c:v>
                </c:pt>
                <c:pt idx="18" formatCode="0.0000">
                  <c:v>2.3056456634107398E-2</c:v>
                </c:pt>
                <c:pt idx="19" formatCode="0.0000">
                  <c:v>2.6355152535226429E-2</c:v>
                </c:pt>
                <c:pt idx="20" formatCode="0.0000">
                  <c:v>3.0943293358253854E-2</c:v>
                </c:pt>
                <c:pt idx="21" formatCode="0.0000">
                  <c:v>3.5866189575276312E-2</c:v>
                </c:pt>
                <c:pt idx="22" formatCode="0.0000">
                  <c:v>3.9468253346290422E-2</c:v>
                </c:pt>
                <c:pt idx="23" formatCode="0.0000">
                  <c:v>4.5383431395227887E-2</c:v>
                </c:pt>
                <c:pt idx="24" formatCode="0.0000">
                  <c:v>5.0752922686050937E-2</c:v>
                </c:pt>
                <c:pt idx="25" formatCode="0.0000">
                  <c:v>5.2138137757404349E-2</c:v>
                </c:pt>
                <c:pt idx="26" formatCode="0.0000">
                  <c:v>5.7849203381931585E-2</c:v>
                </c:pt>
                <c:pt idx="27" formatCode="0.0000">
                  <c:v>6.3830832685680072E-2</c:v>
                </c:pt>
                <c:pt idx="28" formatCode="0.0000">
                  <c:v>6.9549763183869462E-2</c:v>
                </c:pt>
                <c:pt idx="29" formatCode="0.0000">
                  <c:v>7.3849670002784501E-2</c:v>
                </c:pt>
                <c:pt idx="30" formatCode="0.0000">
                  <c:v>7.8267373620806727E-2</c:v>
                </c:pt>
                <c:pt idx="31" formatCode="0.0000">
                  <c:v>8.1657608405758572E-2</c:v>
                </c:pt>
                <c:pt idx="32" formatCode="0.0000">
                  <c:v>8.6866078380398865E-2</c:v>
                </c:pt>
                <c:pt idx="33" formatCode="0.0000">
                  <c:v>8.9823265378663128E-2</c:v>
                </c:pt>
                <c:pt idx="34" formatCode="0.0000">
                  <c:v>9.4648854258539819E-2</c:v>
                </c:pt>
                <c:pt idx="35" formatCode="0.0000">
                  <c:v>9.8343776701324728E-2</c:v>
                </c:pt>
                <c:pt idx="36" formatCode="0.0000">
                  <c:v>0.10273625248002592</c:v>
                </c:pt>
                <c:pt idx="37" formatCode="0.0000">
                  <c:v>0.10721644031678265</c:v>
                </c:pt>
                <c:pt idx="38" formatCode="0.0000">
                  <c:v>0.1111261738830779</c:v>
                </c:pt>
                <c:pt idx="39" formatCode="0.0000">
                  <c:v>0.1111261738830779</c:v>
                </c:pt>
                <c:pt idx="40" formatCode="0.0000">
                  <c:v>0.11576842581191291</c:v>
                </c:pt>
                <c:pt idx="41" formatCode="0.0000">
                  <c:v>0.12049751103688476</c:v>
                </c:pt>
                <c:pt idx="42" formatCode="0.0000">
                  <c:v>0.12461990286389704</c:v>
                </c:pt>
                <c:pt idx="43" formatCode="0.0000">
                  <c:v>0.12950947902358961</c:v>
                </c:pt>
                <c:pt idx="44" formatCode="0.0000">
                  <c:v>0.13305471232760077</c:v>
                </c:pt>
                <c:pt idx="45" formatCode="0.0000">
                  <c:v>0.13809157702117239</c:v>
                </c:pt>
                <c:pt idx="46" formatCode="0.0000">
                  <c:v>0.13954640642752453</c:v>
                </c:pt>
                <c:pt idx="47" formatCode="0.0000">
                  <c:v>0.14247699199428759</c:v>
                </c:pt>
                <c:pt idx="48" formatCode="0.0000">
                  <c:v>0.14543543924862157</c:v>
                </c:pt>
                <c:pt idx="49" formatCode="0.0000">
                  <c:v>0.14842169995777441</c:v>
                </c:pt>
                <c:pt idx="50" formatCode="0.0000">
                  <c:v>0.15143572650264325</c:v>
                </c:pt>
                <c:pt idx="51" formatCode="0.0000">
                  <c:v>0.15600872456639456</c:v>
                </c:pt>
                <c:pt idx="52" formatCode="0.0000">
                  <c:v>0.15831856246361004</c:v>
                </c:pt>
                <c:pt idx="53" formatCode="0.0000">
                  <c:v>0.16142250625374235</c:v>
                </c:pt>
                <c:pt idx="54" formatCode="0.0000">
                  <c:v>0.16455402001868003</c:v>
                </c:pt>
                <c:pt idx="55" formatCode="0.0000">
                  <c:v>0.1661301016761883</c:v>
                </c:pt>
                <c:pt idx="56" formatCode="0.0000">
                  <c:v>0.16930288690203119</c:v>
                </c:pt>
                <c:pt idx="57" formatCode="0.0000">
                  <c:v>0.17330747814245329</c:v>
                </c:pt>
                <c:pt idx="58" formatCode="0.0000">
                  <c:v>0.1765419861860611</c:v>
                </c:pt>
                <c:pt idx="59" formatCode="0.0000">
                  <c:v>0.17980385688287628</c:v>
                </c:pt>
                <c:pt idx="60" formatCode="0.0000">
                  <c:v>0.18309304803214202</c:v>
                </c:pt>
                <c:pt idx="61" formatCode="0.0000">
                  <c:v>0.1872428928391266</c:v>
                </c:pt>
                <c:pt idx="62" formatCode="0.0000">
                  <c:v>0.19059340317422208</c:v>
                </c:pt>
                <c:pt idx="63" formatCode="0.0000">
                  <c:v>0.19481976746278828</c:v>
                </c:pt>
                <c:pt idx="64" formatCode="0.0000">
                  <c:v>0.19737594327888863</c:v>
                </c:pt>
                <c:pt idx="65" formatCode="0.0000">
                  <c:v>0.19908853230394563</c:v>
                </c:pt>
                <c:pt idx="66" formatCode="0.0000">
                  <c:v>0.19994736650805103</c:v>
                </c:pt>
                <c:pt idx="67" formatCode="0.0000">
                  <c:v>0.20167011122820386</c:v>
                </c:pt>
                <c:pt idx="68" formatCode="0.0000">
                  <c:v>0.20339962028856937</c:v>
                </c:pt>
                <c:pt idx="69" formatCode="0.0000">
                  <c:v>0.20513588882117256</c:v>
                </c:pt>
                <c:pt idx="70" formatCode="0.0000">
                  <c:v>0.20687891198395106</c:v>
                </c:pt>
                <c:pt idx="71" formatCode="0.0000">
                  <c:v>0.21038520295981181</c:v>
                </c:pt>
                <c:pt idx="72" formatCode="0.0000">
                  <c:v>0.2130326164579962</c:v>
                </c:pt>
                <c:pt idx="73" formatCode="0.0000">
                  <c:v>0.21569517956018447</c:v>
                </c:pt>
                <c:pt idx="74" formatCode="0.0000">
                  <c:v>0.21658606442889131</c:v>
                </c:pt>
                <c:pt idx="75" formatCode="0.0000">
                  <c:v>0.21658606442889131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A1-41A2-AAD5-9DCA73215A18}"/>
            </c:ext>
          </c:extLst>
        </c:ser>
        <c:ser>
          <c:idx val="2"/>
          <c:order val="3"/>
          <c:tx>
            <c:strRef>
              <c:f>Graphiken!$AL$18</c:f>
              <c:strCache>
                <c:ptCount val="1"/>
                <c:pt idx="0">
                  <c:v>Árbol 17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Volumenzuwachs!$CE$3:$CE$78</c:f>
              <c:numCache>
                <c:formatCode>General</c:formatCode>
                <c:ptCount val="76"/>
                <c:pt idx="4" formatCode="0.0000">
                  <c:v>1.6049020126046977E-4</c:v>
                </c:pt>
                <c:pt idx="5" formatCode="0.0000">
                  <c:v>7.6591698780319444E-4</c:v>
                </c:pt>
                <c:pt idx="6" formatCode="0.0000">
                  <c:v>2.2869625714143182E-3</c:v>
                </c:pt>
                <c:pt idx="7" formatCode="0.0000">
                  <c:v>5.8107455257690437E-3</c:v>
                </c:pt>
                <c:pt idx="8" formatCode="0.0000">
                  <c:v>8.8210723244669404E-3</c:v>
                </c:pt>
                <c:pt idx="9" formatCode="0.0000">
                  <c:v>1.3375108983717262E-2</c:v>
                </c:pt>
                <c:pt idx="10" formatCode="0.0000">
                  <c:v>1.8201913032330062E-2</c:v>
                </c:pt>
                <c:pt idx="11" formatCode="0.0000">
                  <c:v>2.3377228055166753E-2</c:v>
                </c:pt>
                <c:pt idx="12" formatCode="0.0000">
                  <c:v>2.8430878874280245E-2</c:v>
                </c:pt>
                <c:pt idx="13" formatCode="0.0000">
                  <c:v>3.3933424551832972E-2</c:v>
                </c:pt>
                <c:pt idx="14" formatCode="0.0000">
                  <c:v>4.0290100312340496E-2</c:v>
                </c:pt>
                <c:pt idx="15" formatCode="0.0000">
                  <c:v>4.7587311241678268E-2</c:v>
                </c:pt>
                <c:pt idx="16" formatCode="0.0000">
                  <c:v>5.4011619788657241E-2</c:v>
                </c:pt>
                <c:pt idx="17" formatCode="0.0000">
                  <c:v>5.8827414570327002E-2</c:v>
                </c:pt>
                <c:pt idx="18" formatCode="0.0000">
                  <c:v>6.58844439548609E-2</c:v>
                </c:pt>
                <c:pt idx="19" formatCode="0.0000">
                  <c:v>7.3849670002784501E-2</c:v>
                </c:pt>
                <c:pt idx="20" formatCode="0.0000">
                  <c:v>7.9954263808630646E-2</c:v>
                </c:pt>
                <c:pt idx="21" formatCode="0.0000">
                  <c:v>8.3954279839766346E-2</c:v>
                </c:pt>
                <c:pt idx="22" formatCode="0.0000">
                  <c:v>8.8043513788659378E-2</c:v>
                </c:pt>
                <c:pt idx="23" formatCode="0.0000">
                  <c:v>9.4648854258539819E-2</c:v>
                </c:pt>
                <c:pt idx="24" formatCode="0.0000">
                  <c:v>0.10337091662863897</c:v>
                </c:pt>
                <c:pt idx="25" formatCode="0.0000">
                  <c:v>0.11047010087256107</c:v>
                </c:pt>
                <c:pt idx="26" formatCode="0.0000">
                  <c:v>0.11576842581191291</c:v>
                </c:pt>
                <c:pt idx="27" formatCode="0.0000">
                  <c:v>0.11981662227895651</c:v>
                </c:pt>
                <c:pt idx="28" formatCode="0.0000">
                  <c:v>0.12461990286389704</c:v>
                </c:pt>
                <c:pt idx="29" formatCode="0.0000">
                  <c:v>0.12740339766380263</c:v>
                </c:pt>
                <c:pt idx="30" formatCode="0.0000">
                  <c:v>0.12880569540935596</c:v>
                </c:pt>
                <c:pt idx="31" formatCode="0.0000">
                  <c:v>0.13376901644601683</c:v>
                </c:pt>
                <c:pt idx="32" formatCode="0.0000">
                  <c:v>0.13954640642752439</c:v>
                </c:pt>
                <c:pt idx="33" formatCode="0.0000">
                  <c:v>0.14543543924862157</c:v>
                </c:pt>
                <c:pt idx="34" formatCode="0.0000">
                  <c:v>0.14917260539373875</c:v>
                </c:pt>
                <c:pt idx="35" formatCode="0.0000">
                  <c:v>0.15524223381431473</c:v>
                </c:pt>
                <c:pt idx="36" formatCode="0.0000">
                  <c:v>0.16064393386615108</c:v>
                </c:pt>
                <c:pt idx="37" formatCode="0.0000">
                  <c:v>0.16064393386615108</c:v>
                </c:pt>
                <c:pt idx="38" formatCode="0.0000">
                  <c:v>0.16771305913562176</c:v>
                </c:pt>
                <c:pt idx="39" formatCode="0.0000">
                  <c:v>0.17411353757846765</c:v>
                </c:pt>
                <c:pt idx="40" formatCode="0.0000">
                  <c:v>0.17980385688287628</c:v>
                </c:pt>
                <c:pt idx="41" formatCode="0.0000">
                  <c:v>0.18557784532498775</c:v>
                </c:pt>
                <c:pt idx="42" formatCode="0.0000">
                  <c:v>0.19227885582518223</c:v>
                </c:pt>
                <c:pt idx="43" formatCode="0.0000">
                  <c:v>0.1982313910222579</c:v>
                </c:pt>
                <c:pt idx="44" formatCode="0.0000">
                  <c:v>0.20167011122820386</c:v>
                </c:pt>
                <c:pt idx="45" formatCode="0.0000">
                  <c:v>0.20600655637541351</c:v>
                </c:pt>
                <c:pt idx="46" formatCode="0.0000">
                  <c:v>0.20687891198395086</c:v>
                </c:pt>
                <c:pt idx="47" formatCode="0.0000">
                  <c:v>0.21038520295981181</c:v>
                </c:pt>
                <c:pt idx="48" formatCode="0.0000">
                  <c:v>0.21658606442889131</c:v>
                </c:pt>
                <c:pt idx="49" formatCode="0.0000">
                  <c:v>0.21926880236000573</c:v>
                </c:pt>
                <c:pt idx="50" formatCode="0.0000">
                  <c:v>0.22106569127657333</c:v>
                </c:pt>
                <c:pt idx="51" formatCode="0.0000">
                  <c:v>0.22377360854524223</c:v>
                </c:pt>
                <c:pt idx="52" formatCode="0.0000">
                  <c:v>0.22740763076837472</c:v>
                </c:pt>
                <c:pt idx="53" formatCode="0.0000">
                  <c:v>0.23290887429846766</c:v>
                </c:pt>
                <c:pt idx="54" formatCode="0.0000">
                  <c:v>0.23940299932742726</c:v>
                </c:pt>
                <c:pt idx="55" formatCode="0.0000">
                  <c:v>0.24597879822430144</c:v>
                </c:pt>
                <c:pt idx="56" formatCode="0.0000">
                  <c:v>0.25072569848342663</c:v>
                </c:pt>
                <c:pt idx="57" formatCode="0.0000">
                  <c:v>0.25168006165290563</c:v>
                </c:pt>
                <c:pt idx="58" formatCode="0.0000">
                  <c:v>0.25647676384469359</c:v>
                </c:pt>
                <c:pt idx="59" formatCode="0.0000">
                  <c:v>0.2603439575913416</c:v>
                </c:pt>
                <c:pt idx="60" formatCode="0.0000">
                  <c:v>0.26423763242603959</c:v>
                </c:pt>
                <c:pt idx="61" formatCode="0.0000">
                  <c:v>0.26521518491658252</c:v>
                </c:pt>
                <c:pt idx="62" formatCode="0.0000">
                  <c:v>0.26619438988904676</c:v>
                </c:pt>
                <c:pt idx="63" formatCode="0.0000">
                  <c:v>0.26619438988904676</c:v>
                </c:pt>
                <c:pt idx="64" formatCode="0.0000">
                  <c:v>0.26619438988904676</c:v>
                </c:pt>
                <c:pt idx="65" formatCode="0.0000">
                  <c:v>0.26619438988904676</c:v>
                </c:pt>
                <c:pt idx="66" formatCode="0.0000">
                  <c:v>0.26619438988904676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A1-41A2-AAD5-9DCA73215A18}"/>
            </c:ext>
          </c:extLst>
        </c:ser>
        <c:ser>
          <c:idx val="3"/>
          <c:order val="4"/>
          <c:tx>
            <c:strRef>
              <c:f>Graphiken!$AL$19</c:f>
              <c:strCache>
                <c:ptCount val="1"/>
                <c:pt idx="0">
                  <c:v>Árbol 18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Volumenzuwachs!$CJ$3:$CJ$78</c:f>
              <c:numCache>
                <c:formatCode>General</c:formatCode>
                <c:ptCount val="76"/>
                <c:pt idx="4" formatCode="0.0000">
                  <c:v>1.0564490550935147E-3</c:v>
                </c:pt>
                <c:pt idx="5" formatCode="0.0000">
                  <c:v>2.3992023639914702E-3</c:v>
                </c:pt>
                <c:pt idx="6" formatCode="0.0000">
                  <c:v>4.8312485876237116E-3</c:v>
                </c:pt>
                <c:pt idx="7" formatCode="0.0000">
                  <c:v>7.4335797094373561E-3</c:v>
                </c:pt>
                <c:pt idx="8" formatCode="0.0000">
                  <c:v>7.4335797094373561E-3</c:v>
                </c:pt>
                <c:pt idx="9" formatCode="0.0000">
                  <c:v>1.053880756380628E-2</c:v>
                </c:pt>
                <c:pt idx="10" formatCode="0.0000">
                  <c:v>1.3877747677039783E-2</c:v>
                </c:pt>
                <c:pt idx="11" formatCode="0.0000">
                  <c:v>1.8489900559546316E-2</c:v>
                </c:pt>
                <c:pt idx="12" formatCode="0.0000">
                  <c:v>2.3377228055166753E-2</c:v>
                </c:pt>
                <c:pt idx="13" formatCode="0.0000">
                  <c:v>2.7039054000811566E-2</c:v>
                </c:pt>
                <c:pt idx="14" formatCode="0.0000">
                  <c:v>3.1678981471519617E-2</c:v>
                </c:pt>
                <c:pt idx="15" formatCode="0.0000">
                  <c:v>3.5866189575276312E-2</c:v>
                </c:pt>
                <c:pt idx="16" formatCode="0.0000">
                  <c:v>3.9878207484956116E-2</c:v>
                </c:pt>
                <c:pt idx="17" formatCode="0.0000">
                  <c:v>4.2378586396624576E-2</c:v>
                </c:pt>
                <c:pt idx="18" formatCode="0.0000">
                  <c:v>4.6700018614012455E-2</c:v>
                </c:pt>
                <c:pt idx="19" formatCode="0.0000">
                  <c:v>5.1212763291244301E-2</c:v>
                </c:pt>
                <c:pt idx="20" formatCode="0.0000">
                  <c:v>5.4484718133184874E-2</c:v>
                </c:pt>
                <c:pt idx="21" formatCode="0.0000">
                  <c:v>5.7849203381931641E-2</c:v>
                </c:pt>
                <c:pt idx="22" formatCode="0.0000">
                  <c:v>6.1807034493119493E-2</c:v>
                </c:pt>
                <c:pt idx="23" formatCode="0.0000">
                  <c:v>6.7967788813501448E-2</c:v>
                </c:pt>
                <c:pt idx="24" formatCode="0.0000">
                  <c:v>7.2763626895707756E-2</c:v>
                </c:pt>
                <c:pt idx="25" formatCode="0.0000">
                  <c:v>7.7151936105419039E-2</c:v>
                </c:pt>
                <c:pt idx="26" formatCode="0.0000">
                  <c:v>8.1657608405758572E-2</c:v>
                </c:pt>
                <c:pt idx="27" formatCode="0.0000">
                  <c:v>8.5695905094717598E-2</c:v>
                </c:pt>
                <c:pt idx="28" formatCode="0.0000">
                  <c:v>8.74538888357239E-2</c:v>
                </c:pt>
                <c:pt idx="29" formatCode="0.0000">
                  <c:v>9.2825712910873548E-2</c:v>
                </c:pt>
                <c:pt idx="30" formatCode="0.0000">
                  <c:v>9.6488217622500483E-2</c:v>
                </c:pt>
                <c:pt idx="31" formatCode="0.0000">
                  <c:v>0.10147229519836531</c:v>
                </c:pt>
                <c:pt idx="32" formatCode="0.0000">
                  <c:v>0.10592745496977261</c:v>
                </c:pt>
                <c:pt idx="33" formatCode="0.0000">
                  <c:v>0.11178402511385424</c:v>
                </c:pt>
                <c:pt idx="34" formatCode="0.0000">
                  <c:v>0.11643869999600735</c:v>
                </c:pt>
                <c:pt idx="35" formatCode="0.0000">
                  <c:v>0.11711074541340122</c:v>
                </c:pt>
                <c:pt idx="36" formatCode="0.0000">
                  <c:v>0.12186458608451403</c:v>
                </c:pt>
                <c:pt idx="37" formatCode="0.0000">
                  <c:v>0.12740339766380263</c:v>
                </c:pt>
                <c:pt idx="38" formatCode="0.0000">
                  <c:v>0.13305471232760066</c:v>
                </c:pt>
                <c:pt idx="39" formatCode="0.0000">
                  <c:v>0.13736678085399356</c:v>
                </c:pt>
                <c:pt idx="40" formatCode="0.0000">
                  <c:v>0.14247699199428759</c:v>
                </c:pt>
                <c:pt idx="41" formatCode="0.0000">
                  <c:v>0.14917260539373875</c:v>
                </c:pt>
                <c:pt idx="42" formatCode="0.0000">
                  <c:v>0.15524223381431473</c:v>
                </c:pt>
                <c:pt idx="43" formatCode="0.0000">
                  <c:v>0.16142250625374222</c:v>
                </c:pt>
                <c:pt idx="44" formatCode="0.0000">
                  <c:v>0.16220280176210639</c:v>
                </c:pt>
                <c:pt idx="45" formatCode="0.0000">
                  <c:v>0.16850711457261638</c:v>
                </c:pt>
                <c:pt idx="46" formatCode="0.0000">
                  <c:v>0.1749213091760711</c:v>
                </c:pt>
                <c:pt idx="47" formatCode="0.0000">
                  <c:v>0.18309304803214185</c:v>
                </c:pt>
                <c:pt idx="48" formatCode="0.0000">
                  <c:v>0.18309304803214185</c:v>
                </c:pt>
                <c:pt idx="49" formatCode="0.0000">
                  <c:v>0.18975322526946498</c:v>
                </c:pt>
                <c:pt idx="50" formatCode="0.0000">
                  <c:v>0.19397110006521043</c:v>
                </c:pt>
                <c:pt idx="51" formatCode="0.0000">
                  <c:v>0.19737594327888863</c:v>
                </c:pt>
                <c:pt idx="52" formatCode="0.0000">
                  <c:v>0.20339962028856937</c:v>
                </c:pt>
                <c:pt idx="53" formatCode="0.0000">
                  <c:v>0.21126598985270287</c:v>
                </c:pt>
                <c:pt idx="54" formatCode="0.0000">
                  <c:v>0.21569517956018427</c:v>
                </c:pt>
                <c:pt idx="55" formatCode="0.0000">
                  <c:v>0.21569517956018427</c:v>
                </c:pt>
                <c:pt idx="56" formatCode="0.0000">
                  <c:v>0.22106569127657333</c:v>
                </c:pt>
                <c:pt idx="57" formatCode="0.0000">
                  <c:v>0.22558726929226186</c:v>
                </c:pt>
                <c:pt idx="58" formatCode="0.0000">
                  <c:v>0.2301507269275615</c:v>
                </c:pt>
                <c:pt idx="59" formatCode="0.0000">
                  <c:v>0.23383159885454763</c:v>
                </c:pt>
                <c:pt idx="60" formatCode="0.0000">
                  <c:v>0.23568205777248971</c:v>
                </c:pt>
                <c:pt idx="61" formatCode="0.0000">
                  <c:v>0.23753919273548754</c:v>
                </c:pt>
                <c:pt idx="62" formatCode="0.0000">
                  <c:v>0.23940299932742706</c:v>
                </c:pt>
                <c:pt idx="63" formatCode="0.0000">
                  <c:v>0.23940299932742706</c:v>
                </c:pt>
                <c:pt idx="64" formatCode="0.0000">
                  <c:v>0.23940299932742706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A1-41A2-AAD5-9DCA7321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03200"/>
        <c:axId val="557703744"/>
      </c:lineChart>
      <c:catAx>
        <c:axId val="557703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Age (years)</a:t>
                </a:r>
              </a:p>
            </c:rich>
          </c:tx>
          <c:layout>
            <c:manualLayout>
              <c:xMode val="edge"/>
              <c:yMode val="edge"/>
              <c:x val="0.42845171955772188"/>
              <c:y val="0.90212857716167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37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7703744"/>
        <c:scaling>
          <c:orientation val="minMax"/>
          <c:max val="0.35000000000000003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3200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4476632132198"/>
          <c:y val="5.7328119113441128E-2"/>
          <c:w val="0.73623398920594674"/>
          <c:h val="0.73694999202981371"/>
        </c:manualLayout>
      </c:layout>
      <c:lineChart>
        <c:grouping val="standard"/>
        <c:varyColors val="0"/>
        <c:ser>
          <c:idx val="4"/>
          <c:order val="0"/>
          <c:tx>
            <c:strRef>
              <c:f>Graphiken!$AL$3</c:f>
              <c:strCache>
                <c:ptCount val="1"/>
                <c:pt idx="0">
                  <c:v>Árbol 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Volumenzuwachs!$H$3:$H$78</c:f>
              <c:numCache>
                <c:formatCode>General</c:formatCode>
                <c:ptCount val="76"/>
                <c:pt idx="4" formatCode="0.0000">
                  <c:v>2.115428579279917E-5</c:v>
                </c:pt>
                <c:pt idx="5" formatCode="0.0000">
                  <c:v>5.1869402887792391E-4</c:v>
                </c:pt>
                <c:pt idx="6" formatCode="0.0000">
                  <c:v>1.0564490550935147E-3</c:v>
                </c:pt>
                <c:pt idx="7" formatCode="0.0000">
                  <c:v>1.9650867204818595E-3</c:v>
                </c:pt>
                <c:pt idx="8" formatCode="0.0000">
                  <c:v>3.1239113043226348E-3</c:v>
                </c:pt>
                <c:pt idx="9" formatCode="0.0000">
                  <c:v>4.5232146085801726E-3</c:v>
                </c:pt>
                <c:pt idx="10" formatCode="0.0000">
                  <c:v>7.0571857386778642E-3</c:v>
                </c:pt>
                <c:pt idx="11" formatCode="0.0000">
                  <c:v>1.0096280816961661E-2</c:v>
                </c:pt>
                <c:pt idx="12" formatCode="0.0000">
                  <c:v>1.4132247341797464E-2</c:v>
                </c:pt>
                <c:pt idx="13" formatCode="0.0000">
                  <c:v>1.8201913032330055E-2</c:v>
                </c:pt>
                <c:pt idx="14" formatCode="0.0000">
                  <c:v>1.8201913032330055E-2</c:v>
                </c:pt>
                <c:pt idx="15" formatCode="0.0000">
                  <c:v>2.3377228055166739E-2</c:v>
                </c:pt>
                <c:pt idx="16" formatCode="0.0000">
                  <c:v>2.949570024134545E-2</c:v>
                </c:pt>
                <c:pt idx="17" formatCode="0.0000">
                  <c:v>3.6258618132474656E-2</c:v>
                </c:pt>
                <c:pt idx="18" formatCode="0.0000">
                  <c:v>4.2802076473844514E-2</c:v>
                </c:pt>
                <c:pt idx="19" formatCode="0.0000">
                  <c:v>4.9384804734358155E-2</c:v>
                </c:pt>
                <c:pt idx="20" formatCode="0.0000">
                  <c:v>5.4484718133184874E-2</c:v>
                </c:pt>
                <c:pt idx="21" formatCode="0.0000">
                  <c:v>5.5915337721595293E-2</c:v>
                </c:pt>
                <c:pt idx="22" formatCode="0.0000">
                  <c:v>6.1305752705223003E-2</c:v>
                </c:pt>
                <c:pt idx="23" formatCode="0.0000">
                  <c:v>6.6402495716018806E-2</c:v>
                </c:pt>
                <c:pt idx="24" formatCode="0.0000">
                  <c:v>7.1684955183981658E-2</c:v>
                </c:pt>
                <c:pt idx="25" formatCode="0.0000">
                  <c:v>7.6043833682618883E-2</c:v>
                </c:pt>
                <c:pt idx="26" formatCode="0.0000">
                  <c:v>8.1657608405758655E-2</c:v>
                </c:pt>
                <c:pt idx="27" formatCode="0.0000">
                  <c:v>8.9228203081280141E-2</c:v>
                </c:pt>
                <c:pt idx="28" formatCode="0.0000">
                  <c:v>9.4648854258539916E-2</c:v>
                </c:pt>
                <c:pt idx="29" formatCode="0.0000">
                  <c:v>0.10021550550719885</c:v>
                </c:pt>
                <c:pt idx="30" formatCode="0.0000">
                  <c:v>0.10721644031678265</c:v>
                </c:pt>
                <c:pt idx="31" formatCode="0.0000">
                  <c:v>0.11509992372338544</c:v>
                </c:pt>
                <c:pt idx="32" formatCode="0.0000">
                  <c:v>0.12255077069529703</c:v>
                </c:pt>
                <c:pt idx="33" formatCode="0.0000">
                  <c:v>0.12880569540935596</c:v>
                </c:pt>
                <c:pt idx="34" formatCode="0.0000">
                  <c:v>0.13520287580138027</c:v>
                </c:pt>
                <c:pt idx="35" formatCode="0.0000">
                  <c:v>0.14617939878501646</c:v>
                </c:pt>
                <c:pt idx="36" formatCode="0.0000">
                  <c:v>0.15524223381431473</c:v>
                </c:pt>
                <c:pt idx="37" formatCode="0.0000">
                  <c:v>0.16298481969087431</c:v>
                </c:pt>
                <c:pt idx="38" formatCode="0.0000">
                  <c:v>0.17089957951293214</c:v>
                </c:pt>
                <c:pt idx="39" formatCode="0.0000">
                  <c:v>0.17654198618606123</c:v>
                </c:pt>
                <c:pt idx="40" formatCode="0.0000">
                  <c:v>0.18062359501564143</c:v>
                </c:pt>
                <c:pt idx="41" formatCode="0.0000">
                  <c:v>0.18062359501564143</c:v>
                </c:pt>
                <c:pt idx="42" formatCode="0.0000">
                  <c:v>0.18474787571993359</c:v>
                </c:pt>
                <c:pt idx="43" formatCode="0.0000">
                  <c:v>0.18891474715524581</c:v>
                </c:pt>
                <c:pt idx="44" formatCode="0.0000">
                  <c:v>0.19312412931066089</c:v>
                </c:pt>
                <c:pt idx="45" formatCode="0.0000">
                  <c:v>0.1973759432788888</c:v>
                </c:pt>
                <c:pt idx="46" formatCode="0.0000">
                  <c:v>0.1973759432788888</c:v>
                </c:pt>
                <c:pt idx="47" formatCode="0.0000">
                  <c:v>0.1973759432788888</c:v>
                </c:pt>
                <c:pt idx="48" formatCode="0.0000">
                  <c:v>0.1973759432788888</c:v>
                </c:pt>
                <c:pt idx="49" formatCode="0.0000">
                  <c:v>0.1973759432788888</c:v>
                </c:pt>
                <c:pt idx="50" formatCode="0.0000">
                  <c:v>0.1973759432788888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9-41A3-AAB1-5BF55C243AD3}"/>
            </c:ext>
          </c:extLst>
        </c:ser>
        <c:ser>
          <c:idx val="0"/>
          <c:order val="1"/>
          <c:tx>
            <c:strRef>
              <c:f>Graphiken!$AL$7</c:f>
              <c:strCache>
                <c:ptCount val="1"/>
                <c:pt idx="0">
                  <c:v>Árbol 6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Volumenzuwachs!$AB$3:$AB$78</c:f>
              <c:numCache>
                <c:formatCode>General</c:formatCode>
                <c:ptCount val="76"/>
                <c:pt idx="4" formatCode="0.0000">
                  <c:v>1.2915097644997344E-4</c:v>
                </c:pt>
                <c:pt idx="5" formatCode="0.0000">
                  <c:v>1.2915097644997344E-4</c:v>
                </c:pt>
                <c:pt idx="6" formatCode="0.0000">
                  <c:v>8.3453940484416245E-4</c:v>
                </c:pt>
                <c:pt idx="7" formatCode="0.0000">
                  <c:v>2.750625907242604E-3</c:v>
                </c:pt>
                <c:pt idx="8" formatCode="0.0000">
                  <c:v>5.8107455257690437E-3</c:v>
                </c:pt>
                <c:pt idx="9" formatCode="0.0000">
                  <c:v>1.0096280816961661E-2</c:v>
                </c:pt>
                <c:pt idx="10" formatCode="0.0000">
                  <c:v>1.0096280816961661E-2</c:v>
                </c:pt>
                <c:pt idx="11" formatCode="0.0000">
                  <c:v>1.438886288066653E-2</c:v>
                </c:pt>
                <c:pt idx="12" formatCode="0.0000">
                  <c:v>1.9662508378527826E-2</c:v>
                </c:pt>
                <c:pt idx="13" formatCode="0.0000">
                  <c:v>1.9662508378527826E-2</c:v>
                </c:pt>
                <c:pt idx="14" formatCode="0.0000">
                  <c:v>2.273771554927595E-2</c:v>
                </c:pt>
                <c:pt idx="15" formatCode="0.0000">
                  <c:v>2.7039054000811576E-2</c:v>
                </c:pt>
                <c:pt idx="16" formatCode="0.0000">
                  <c:v>3.1310148100331441E-2</c:v>
                </c:pt>
                <c:pt idx="17" formatCode="0.0000">
                  <c:v>3.6258618132474656E-2</c:v>
                </c:pt>
                <c:pt idx="18" formatCode="0.0000">
                  <c:v>4.0290100312340496E-2</c:v>
                </c:pt>
                <c:pt idx="19" formatCode="0.0000">
                  <c:v>4.7587311241678268E-2</c:v>
                </c:pt>
                <c:pt idx="20" formatCode="0.0000">
                  <c:v>5.2138137757404349E-2</c:v>
                </c:pt>
                <c:pt idx="21" formatCode="0.0000">
                  <c:v>5.6878507522584269E-2</c:v>
                </c:pt>
                <c:pt idx="22" formatCode="0.0000">
                  <c:v>5.6878507522584269E-2</c:v>
                </c:pt>
                <c:pt idx="23" formatCode="0.0000">
                  <c:v>6.030879940115897E-2</c:v>
                </c:pt>
                <c:pt idx="24" formatCode="0.0000">
                  <c:v>6.3830832685680114E-2</c:v>
                </c:pt>
                <c:pt idx="25" formatCode="0.0000">
                  <c:v>6.6922404592300477E-2</c:v>
                </c:pt>
                <c:pt idx="26" formatCode="0.0000">
                  <c:v>6.9020586924044905E-2</c:v>
                </c:pt>
                <c:pt idx="27" formatCode="0.0000">
                  <c:v>7.494307530395207E-2</c:v>
                </c:pt>
                <c:pt idx="28" formatCode="0.0000">
                  <c:v>7.8827840262897103E-2</c:v>
                </c:pt>
                <c:pt idx="29" formatCode="0.0000">
                  <c:v>8.2802298365116558E-2</c:v>
                </c:pt>
                <c:pt idx="30" formatCode="0.0000">
                  <c:v>8.74538888357239E-2</c:v>
                </c:pt>
                <c:pt idx="31" formatCode="0.0000">
                  <c:v>9.1619310710373436E-2</c:v>
                </c:pt>
                <c:pt idx="32" formatCode="0.0000">
                  <c:v>9.526017423897154E-2</c:v>
                </c:pt>
                <c:pt idx="33" formatCode="0.0000">
                  <c:v>9.7723459095071907E-2</c:v>
                </c:pt>
                <c:pt idx="34" formatCode="0.0000">
                  <c:v>9.958980086039175E-2</c:v>
                </c:pt>
                <c:pt idx="35" formatCode="0.0000">
                  <c:v>0.10273625248002592</c:v>
                </c:pt>
                <c:pt idx="36" formatCode="0.0000">
                  <c:v>0.10464561129569698</c:v>
                </c:pt>
                <c:pt idx="37" formatCode="0.0000">
                  <c:v>0.10721644031678265</c:v>
                </c:pt>
                <c:pt idx="38" formatCode="0.0000">
                  <c:v>0.10981580697021082</c:v>
                </c:pt>
                <c:pt idx="39" formatCode="0.0000">
                  <c:v>0.1111261738830778</c:v>
                </c:pt>
                <c:pt idx="40" formatCode="0.0000">
                  <c:v>0.113768239297769</c:v>
                </c:pt>
                <c:pt idx="41" formatCode="0.0000">
                  <c:v>0.11643869999600735</c:v>
                </c:pt>
                <c:pt idx="42" formatCode="0.0000">
                  <c:v>0.11981662227895651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9-41A3-AAB1-5BF55C243AD3}"/>
            </c:ext>
          </c:extLst>
        </c:ser>
        <c:ser>
          <c:idx val="1"/>
          <c:order val="2"/>
          <c:tx>
            <c:strRef>
              <c:f>Graphiken!$AL$11</c:f>
              <c:strCache>
                <c:ptCount val="1"/>
                <c:pt idx="0">
                  <c:v>Árbol 10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Volumenzuwachs!$AV$3:$AV$78</c:f>
              <c:numCache>
                <c:formatCode>General</c:formatCode>
                <c:ptCount val="76"/>
                <c:pt idx="4" formatCode="0.0000">
                  <c:v>2.3237907615073419E-4</c:v>
                </c:pt>
                <c:pt idx="5" formatCode="0.0000">
                  <c:v>9.0584774292568494E-4</c:v>
                </c:pt>
                <c:pt idx="6" formatCode="0.0000">
                  <c:v>1.5709590239690544E-3</c:v>
                </c:pt>
                <c:pt idx="7" formatCode="0.0000">
                  <c:v>2.2869625714143182E-3</c:v>
                </c:pt>
                <c:pt idx="8" formatCode="0.0000">
                  <c:v>3.2531570775772732E-3</c:v>
                </c:pt>
                <c:pt idx="9" formatCode="0.0000">
                  <c:v>4.5232146085801752E-3</c:v>
                </c:pt>
                <c:pt idx="10" formatCode="0.0000">
                  <c:v>5.8107455257690437E-3</c:v>
                </c:pt>
                <c:pt idx="11" formatCode="0.0000">
                  <c:v>6.8723514467679209E-3</c:v>
                </c:pt>
                <c:pt idx="12" formatCode="0.0000">
                  <c:v>8.8210723244669404E-3</c:v>
                </c:pt>
                <c:pt idx="13" formatCode="0.0000">
                  <c:v>1.0538807563806284E-2</c:v>
                </c:pt>
                <c:pt idx="14" formatCode="0.0000">
                  <c:v>1.3625367130525612E-2</c:v>
                </c:pt>
                <c:pt idx="15" formatCode="0.0000">
                  <c:v>1.6793099291960063E-2</c:v>
                </c:pt>
                <c:pt idx="16" formatCode="0.0000">
                  <c:v>1.9072078313025039E-2</c:v>
                </c:pt>
                <c:pt idx="17" formatCode="0.0000">
                  <c:v>2.148310257292841E-2</c:v>
                </c:pt>
                <c:pt idx="18" formatCode="0.0000">
                  <c:v>2.4024852471930692E-2</c:v>
                </c:pt>
                <c:pt idx="19" formatCode="0.0000">
                  <c:v>2.703905400081159E-2</c:v>
                </c:pt>
                <c:pt idx="20" formatCode="0.0000">
                  <c:v>3.0943293358253854E-2</c:v>
                </c:pt>
                <c:pt idx="21" formatCode="0.0000">
                  <c:v>3.3552759918440221E-2</c:v>
                </c:pt>
                <c:pt idx="22" formatCode="0.0000">
                  <c:v>3.7049336374911181E-2</c:v>
                </c:pt>
                <c:pt idx="23" formatCode="0.0000">
                  <c:v>4.0703930149679476E-2</c:v>
                </c:pt>
                <c:pt idx="24" formatCode="0.0000">
                  <c:v>4.4084103242166203E-2</c:v>
                </c:pt>
                <c:pt idx="25" formatCode="0.0000">
                  <c:v>4.7142709163377219E-2</c:v>
                </c:pt>
                <c:pt idx="26" formatCode="0.0000">
                  <c:v>5.0294981755351562E-2</c:v>
                </c:pt>
                <c:pt idx="27" formatCode="0.0000">
                  <c:v>5.3071093699069413E-2</c:v>
                </c:pt>
                <c:pt idx="28" formatCode="0.0000">
                  <c:v>5.5915337721595293E-2</c:v>
                </c:pt>
                <c:pt idx="29" formatCode="0.0000">
                  <c:v>5.93193350908661E-2</c:v>
                </c:pt>
                <c:pt idx="30" formatCode="0.0000">
                  <c:v>6.2310184658529916E-2</c:v>
                </c:pt>
                <c:pt idx="31" formatCode="0.0000">
                  <c:v>6.4853916690599048E-2</c:v>
                </c:pt>
                <c:pt idx="32" formatCode="0.0000">
                  <c:v>6.7967788813501448E-2</c:v>
                </c:pt>
                <c:pt idx="33" formatCode="0.0000">
                  <c:v>7.1148386500283184E-2</c:v>
                </c:pt>
                <c:pt idx="34" formatCode="0.0000">
                  <c:v>7.3305727601907608E-2</c:v>
                </c:pt>
                <c:pt idx="35" formatCode="0.0000">
                  <c:v>7.7151936105419108E-2</c:v>
                </c:pt>
                <c:pt idx="36" formatCode="0.0000">
                  <c:v>8.1088000417128436E-2</c:v>
                </c:pt>
                <c:pt idx="37" formatCode="0.0000">
                  <c:v>8.4533002239871174E-2</c:v>
                </c:pt>
                <c:pt idx="38" formatCode="0.0000">
                  <c:v>8.7453888835723984E-2</c:v>
                </c:pt>
                <c:pt idx="39" formatCode="0.0000">
                  <c:v>9.1619310710373436E-2</c:v>
                </c:pt>
                <c:pt idx="40" formatCode="0.0000">
                  <c:v>9.5873295684991033E-2</c:v>
                </c:pt>
                <c:pt idx="41" formatCode="0.0000">
                  <c:v>0.10021550550719885</c:v>
                </c:pt>
                <c:pt idx="42" formatCode="0.0000">
                  <c:v>0.10337091662863897</c:v>
                </c:pt>
                <c:pt idx="43" formatCode="0.0000">
                  <c:v>0.10851256005818724</c:v>
                </c:pt>
                <c:pt idx="44" formatCode="0.0000">
                  <c:v>0.1131050587009462</c:v>
                </c:pt>
                <c:pt idx="45" formatCode="0.0000">
                  <c:v>0.1184601465145344</c:v>
                </c:pt>
                <c:pt idx="46" formatCode="0.0000">
                  <c:v>0.12255077069529703</c:v>
                </c:pt>
                <c:pt idx="47" formatCode="0.0000">
                  <c:v>0.12670488515396819</c:v>
                </c:pt>
                <c:pt idx="48" formatCode="0.0000">
                  <c:v>0.13234215963498724</c:v>
                </c:pt>
                <c:pt idx="49" formatCode="0.0000">
                  <c:v>0.13664373140965291</c:v>
                </c:pt>
                <c:pt idx="50" formatCode="0.0000">
                  <c:v>0.14174173167160073</c:v>
                </c:pt>
                <c:pt idx="51" formatCode="0.0000">
                  <c:v>0.14543543924862157</c:v>
                </c:pt>
                <c:pt idx="52" formatCode="0.0000">
                  <c:v>0.15143572650264325</c:v>
                </c:pt>
                <c:pt idx="53" formatCode="0.0000">
                  <c:v>0.15524223381431473</c:v>
                </c:pt>
                <c:pt idx="54" formatCode="0.0000">
                  <c:v>0.15986708530182456</c:v>
                </c:pt>
                <c:pt idx="55" formatCode="0.0000">
                  <c:v>0.16534120102748126</c:v>
                </c:pt>
                <c:pt idx="56" formatCode="0.0000">
                  <c:v>0.16930288690203119</c:v>
                </c:pt>
                <c:pt idx="57" formatCode="0.0000">
                  <c:v>0.17330747814245342</c:v>
                </c:pt>
                <c:pt idx="58" formatCode="0.0000">
                  <c:v>0.17573079226728486</c:v>
                </c:pt>
                <c:pt idx="59" formatCode="0.0000">
                  <c:v>0.17980385688287628</c:v>
                </c:pt>
                <c:pt idx="60" formatCode="0.0000">
                  <c:v>0.18391960974049584</c:v>
                </c:pt>
                <c:pt idx="61" formatCode="0.0000">
                  <c:v>0.18807796946629937</c:v>
                </c:pt>
                <c:pt idx="62" formatCode="0.0000">
                  <c:v>0.19312412931066089</c:v>
                </c:pt>
                <c:pt idx="63" formatCode="0.0000">
                  <c:v>0.1973759432788888</c:v>
                </c:pt>
                <c:pt idx="64" formatCode="0.0000">
                  <c:v>0.20426690992407451</c:v>
                </c:pt>
                <c:pt idx="65" formatCode="0.0000">
                  <c:v>0.20426690992407451</c:v>
                </c:pt>
                <c:pt idx="66" formatCode="0.0000">
                  <c:v>0.20426690992407451</c:v>
                </c:pt>
                <c:pt idx="67" formatCode="0.0000">
                  <c:v>0.20426690992407451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9-41A3-AAB1-5BF55C243AD3}"/>
            </c:ext>
          </c:extLst>
        </c:ser>
        <c:ser>
          <c:idx val="2"/>
          <c:order val="3"/>
          <c:tx>
            <c:strRef>
              <c:f>Graphiken!$AL$13</c:f>
              <c:strCache>
                <c:ptCount val="1"/>
                <c:pt idx="0">
                  <c:v>Árbol 12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Volumenzuwachs!$BF$3:$BF$78</c:f>
              <c:numCache>
                <c:formatCode>General</c:formatCode>
                <c:ptCount val="76"/>
                <c:pt idx="4" formatCode="0.0000">
                  <c:v>2.3237907615073419E-4</c:v>
                </c:pt>
                <c:pt idx="5" formatCode="0.0000">
                  <c:v>9.0584774292568494E-4</c:v>
                </c:pt>
                <c:pt idx="6" formatCode="0.0000">
                  <c:v>2.3992023639914702E-3</c:v>
                </c:pt>
                <c:pt idx="7" formatCode="0.0000">
                  <c:v>4.5232146085801726E-3</c:v>
                </c:pt>
                <c:pt idx="8" formatCode="0.0000">
                  <c:v>6.3313599123645823E-3</c:v>
                </c:pt>
                <c:pt idx="9" formatCode="0.0000">
                  <c:v>9.2373804399029109E-3</c:v>
                </c:pt>
                <c:pt idx="10" formatCode="0.0000">
                  <c:v>1.3877747677039783E-2</c:v>
                </c:pt>
                <c:pt idx="11" formatCode="0.0000">
                  <c:v>1.8201913032330055E-2</c:v>
                </c:pt>
                <c:pt idx="12" formatCode="0.0000">
                  <c:v>2.2421007184880579E-2</c:v>
                </c:pt>
                <c:pt idx="13" formatCode="0.0000">
                  <c:v>2.6016212079941835E-2</c:v>
                </c:pt>
                <c:pt idx="14" formatCode="0.0000">
                  <c:v>2.8783827303521147E-2</c:v>
                </c:pt>
                <c:pt idx="15" formatCode="0.0000">
                  <c:v>3.2049791519257062E-2</c:v>
                </c:pt>
                <c:pt idx="16" formatCode="0.0000">
                  <c:v>3.3933424551832972E-2</c:v>
                </c:pt>
                <c:pt idx="17" formatCode="0.0000">
                  <c:v>3.6258618132474656E-2</c:v>
                </c:pt>
                <c:pt idx="18" formatCode="0.0000">
                  <c:v>3.784785763741088E-2</c:v>
                </c:pt>
                <c:pt idx="19" formatCode="0.0000">
                  <c:v>4.0290100312340496E-2</c:v>
                </c:pt>
                <c:pt idx="20" formatCode="0.0000">
                  <c:v>4.3227493709638777E-2</c:v>
                </c:pt>
                <c:pt idx="21" formatCode="0.0000">
                  <c:v>4.5383431395227887E-2</c:v>
                </c:pt>
                <c:pt idx="22" formatCode="0.0000">
                  <c:v>4.8932571573338426E-2</c:v>
                </c:pt>
                <c:pt idx="23" formatCode="0.0000">
                  <c:v>5.1212763291244301E-2</c:v>
                </c:pt>
                <c:pt idx="24" formatCode="0.0000">
                  <c:v>5.4959704823156513E-2</c:v>
                </c:pt>
                <c:pt idx="25" formatCode="0.0000">
                  <c:v>5.543657847724473E-2</c:v>
                </c:pt>
                <c:pt idx="26" formatCode="0.0000">
                  <c:v>5.8337370226154608E-2</c:v>
                </c:pt>
                <c:pt idx="27" formatCode="0.0000">
                  <c:v>6.2310184658529916E-2</c:v>
                </c:pt>
                <c:pt idx="28" formatCode="0.0000">
                  <c:v>6.6922404592300477E-2</c:v>
                </c:pt>
                <c:pt idx="29" formatCode="0.0000">
                  <c:v>7.0613664155012273E-2</c:v>
                </c:pt>
                <c:pt idx="30" formatCode="0.0000">
                  <c:v>7.2763626895707756E-2</c:v>
                </c:pt>
                <c:pt idx="31" formatCode="0.0000">
                  <c:v>7.5492535925117454E-2</c:v>
                </c:pt>
                <c:pt idx="32" formatCode="0.0000">
                  <c:v>7.8827840262897103E-2</c:v>
                </c:pt>
                <c:pt idx="33" formatCode="0.0000">
                  <c:v>8.1657608405758572E-2</c:v>
                </c:pt>
                <c:pt idx="34" formatCode="0.0000">
                  <c:v>8.2802298365116558E-2</c:v>
                </c:pt>
                <c:pt idx="35" formatCode="0.0000">
                  <c:v>8.6866078380398865E-2</c:v>
                </c:pt>
                <c:pt idx="36" formatCode="0.0000">
                  <c:v>8.9823265378663128E-2</c:v>
                </c:pt>
                <c:pt idx="37" formatCode="0.0000">
                  <c:v>9.3431622610509107E-2</c:v>
                </c:pt>
                <c:pt idx="38" formatCode="0.0000">
                  <c:v>9.4039336721723432E-2</c:v>
                </c:pt>
                <c:pt idx="39" formatCode="0.0000">
                  <c:v>9.8965890941392284E-2</c:v>
                </c:pt>
                <c:pt idx="40" formatCode="0.0000">
                  <c:v>0.1021033783590216</c:v>
                </c:pt>
                <c:pt idx="41" formatCode="0.0000">
                  <c:v>0.10464561129569698</c:v>
                </c:pt>
                <c:pt idx="42" formatCode="0.0000">
                  <c:v>0.10721644031678265</c:v>
                </c:pt>
                <c:pt idx="43" formatCode="0.0000">
                  <c:v>0.10786360884094613</c:v>
                </c:pt>
                <c:pt idx="44" formatCode="0.0000">
                  <c:v>0.10851256005818724</c:v>
                </c:pt>
                <c:pt idx="45" formatCode="0.0000">
                  <c:v>0.10851256005818724</c:v>
                </c:pt>
                <c:pt idx="46" formatCode="0.0000">
                  <c:v>0.10916329306723939</c:v>
                </c:pt>
                <c:pt idx="47" formatCode="0.0000">
                  <c:v>0.10916329306723939</c:v>
                </c:pt>
                <c:pt idx="48" formatCode="0.0000">
                  <c:v>0.10916329306723939</c:v>
                </c:pt>
                <c:pt idx="49" formatCode="0.0000">
                  <c:v>0.10916329306723939</c:v>
                </c:pt>
                <c:pt idx="50" formatCode="0.0000">
                  <c:v>0.10916329306723939</c:v>
                </c:pt>
                <c:pt idx="51" formatCode="0.0000">
                  <c:v>0.10916329306723939</c:v>
                </c:pt>
                <c:pt idx="52" formatCode="0.0000">
                  <c:v>0.10916329306723939</c:v>
                </c:pt>
                <c:pt idx="53" formatCode="0.0000">
                  <c:v>0.10916329306723939</c:v>
                </c:pt>
                <c:pt idx="54" formatCode="0.0000">
                  <c:v>0.10916329306723939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F9-41A3-AAB1-5BF55C243AD3}"/>
            </c:ext>
          </c:extLst>
        </c:ser>
        <c:ser>
          <c:idx val="3"/>
          <c:order val="4"/>
          <c:tx>
            <c:strRef>
              <c:f>Graphiken!$AL$15</c:f>
              <c:strCache>
                <c:ptCount val="1"/>
                <c:pt idx="0">
                  <c:v>Árbol 14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Volumenzuwachs!$BP$3:$BP$78</c:f>
              <c:numCache>
                <c:formatCode>General</c:formatCode>
                <c:ptCount val="76"/>
                <c:pt idx="5" formatCode="0.0000">
                  <c:v>7.5971061456387324E-5</c:v>
                </c:pt>
                <c:pt idx="6" formatCode="0.0000">
                  <c:v>3.6256124108444035E-4</c:v>
                </c:pt>
                <c:pt idx="7" formatCode="0.0000">
                  <c:v>7.6591698780319444E-4</c:v>
                </c:pt>
                <c:pt idx="8" formatCode="0.0000">
                  <c:v>1.478762290912858E-3</c:v>
                </c:pt>
                <c:pt idx="9" formatCode="0.0000">
                  <c:v>2.17718981026039E-3</c:v>
                </c:pt>
                <c:pt idx="10" formatCode="0.0000">
                  <c:v>2.9970685389328609E-3</c:v>
                </c:pt>
                <c:pt idx="11" formatCode="0.0000">
                  <c:v>4.0786494498100921E-3</c:v>
                </c:pt>
                <c:pt idx="12" formatCode="0.0000">
                  <c:v>5.6417609993736862E-3</c:v>
                </c:pt>
                <c:pt idx="13" formatCode="0.0000">
                  <c:v>7.0571857386778642E-3</c:v>
                </c:pt>
                <c:pt idx="14" formatCode="0.0000">
                  <c:v>8.213133535357459E-3</c:v>
                </c:pt>
                <c:pt idx="15" formatCode="0.0000">
                  <c:v>9.4488262653793665E-3</c:v>
                </c:pt>
                <c:pt idx="16" formatCode="0.0000">
                  <c:v>9.8782805474714134E-3</c:v>
                </c:pt>
                <c:pt idx="17" formatCode="0.0000">
                  <c:v>1.1918319171738065E-2</c:v>
                </c:pt>
                <c:pt idx="18" formatCode="0.0000">
                  <c:v>1.3877747677039783E-2</c:v>
                </c:pt>
                <c:pt idx="19" formatCode="0.0000">
                  <c:v>1.6244151108417225E-2</c:v>
                </c:pt>
                <c:pt idx="20" formatCode="0.0000">
                  <c:v>1.7915996714950623E-2</c:v>
                </c:pt>
                <c:pt idx="21" formatCode="0.0000">
                  <c:v>1.996081139232854E-2</c:v>
                </c:pt>
                <c:pt idx="22" formatCode="0.0000">
                  <c:v>2.1174549356871693E-2</c:v>
                </c:pt>
                <c:pt idx="23" formatCode="0.0000">
                  <c:v>2.1174549356871693E-2</c:v>
                </c:pt>
                <c:pt idx="24" formatCode="0.0000">
                  <c:v>2.3377228055166739E-2</c:v>
                </c:pt>
                <c:pt idx="25" formatCode="0.0000">
                  <c:v>2.5344362684403963E-2</c:v>
                </c:pt>
                <c:pt idx="26" formatCode="0.0000">
                  <c:v>2.7730968464329073E-2</c:v>
                </c:pt>
                <c:pt idx="27" formatCode="0.0000">
                  <c:v>3.1310148100331406E-2</c:v>
                </c:pt>
                <c:pt idx="28" formatCode="0.0000">
                  <c:v>3.4316054438596699E-2</c:v>
                </c:pt>
                <c:pt idx="29" formatCode="0.0000">
                  <c:v>3.7447622508998163E-2</c:v>
                </c:pt>
                <c:pt idx="30" formatCode="0.0000">
                  <c:v>4.0290100312340461E-2</c:v>
                </c:pt>
                <c:pt idx="31" formatCode="0.0000">
                  <c:v>4.4084103242166203E-2</c:v>
                </c:pt>
                <c:pt idx="32" formatCode="0.0000">
                  <c:v>4.4515292356129929E-2</c:v>
                </c:pt>
                <c:pt idx="33" formatCode="0.0000">
                  <c:v>4.8033823336817438E-2</c:v>
                </c:pt>
                <c:pt idx="34" formatCode="0.0000">
                  <c:v>5.1674502126975448E-2</c:v>
                </c:pt>
                <c:pt idx="35" formatCode="0.0000">
                  <c:v>5.5915337721595244E-2</c:v>
                </c:pt>
                <c:pt idx="36" formatCode="0.0000">
                  <c:v>5.6878507522584221E-2</c:v>
                </c:pt>
                <c:pt idx="37" formatCode="0.0000">
                  <c:v>6.0806340577992848E-2</c:v>
                </c:pt>
                <c:pt idx="38" formatCode="0.0000">
                  <c:v>6.4341443659008263E-2</c:v>
                </c:pt>
                <c:pt idx="39" formatCode="0.0000">
                  <c:v>6.6402495716018736E-2</c:v>
                </c:pt>
                <c:pt idx="40" formatCode="0.0000">
                  <c:v>6.9020586924044905E-2</c:v>
                </c:pt>
                <c:pt idx="41" formatCode="0.0000">
                  <c:v>7.1684955183981589E-2</c:v>
                </c:pt>
                <c:pt idx="42" formatCode="0.0000">
                  <c:v>7.4395452950861182E-2</c:v>
                </c:pt>
                <c:pt idx="43" formatCode="0.0000">
                  <c:v>7.4395452950861182E-2</c:v>
                </c:pt>
                <c:pt idx="44" formatCode="0.0000">
                  <c:v>7.7708738532852775E-2</c:v>
                </c:pt>
                <c:pt idx="45" formatCode="0.0000">
                  <c:v>7.9954263808630646E-2</c:v>
                </c:pt>
                <c:pt idx="46" formatCode="0.0000">
                  <c:v>8.1657608405758572E-2</c:v>
                </c:pt>
                <c:pt idx="47" formatCode="0.0000">
                  <c:v>8.3954279839766346E-2</c:v>
                </c:pt>
                <c:pt idx="48" formatCode="0.0000">
                  <c:v>8.5113544341407693E-2</c:v>
                </c:pt>
                <c:pt idx="49" formatCode="0.0000">
                  <c:v>8.5695905094717514E-2</c:v>
                </c:pt>
                <c:pt idx="50" formatCode="0.0000">
                  <c:v>8.6280083454624207E-2</c:v>
                </c:pt>
                <c:pt idx="51" formatCode="0.0000">
                  <c:v>8.6866078380398781E-2</c:v>
                </c:pt>
                <c:pt idx="52" formatCode="0.0000">
                  <c:v>8.8043513788659378E-2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F9-41A3-AAB1-5BF55C243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01568"/>
        <c:axId val="557702112"/>
      </c:lineChart>
      <c:catAx>
        <c:axId val="557701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aseline="0"/>
                  <a:t>Age (years)</a:t>
                </a:r>
                <a:endParaRPr lang="es-AR"/>
              </a:p>
            </c:rich>
          </c:tx>
          <c:layout>
            <c:manualLayout>
              <c:xMode val="edge"/>
              <c:yMode val="edge"/>
              <c:x val="0.38172269979634166"/>
              <c:y val="0.90132425520011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21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7702112"/>
        <c:scaling>
          <c:orientation val="minMax"/>
          <c:max val="0.35000000000000003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7701568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14331363228428"/>
          <c:y val="7.0137553884853349E-2"/>
          <c:w val="0.64058650991952226"/>
          <c:h val="0.73054547508436984"/>
        </c:manualLayout>
      </c:layout>
      <c:lineChart>
        <c:grouping val="standard"/>
        <c:varyColors val="0"/>
        <c:ser>
          <c:idx val="4"/>
          <c:order val="0"/>
          <c:tx>
            <c:strRef>
              <c:f>Graphiken!$AL$4</c:f>
              <c:strCache>
                <c:ptCount val="1"/>
                <c:pt idx="0">
                  <c:v>Árbol 3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Volumenzuwachs!$M$3:$M$78</c:f>
              <c:numCache>
                <c:formatCode>General</c:formatCode>
                <c:ptCount val="76"/>
                <c:pt idx="4" formatCode="0.0000">
                  <c:v>4.1176415758707231E-4</c:v>
                </c:pt>
                <c:pt idx="5" formatCode="0.0000">
                  <c:v>4.1176415758707231E-4</c:v>
                </c:pt>
                <c:pt idx="6" formatCode="0.0000">
                  <c:v>1.7629791459491521E-3</c:v>
                </c:pt>
                <c:pt idx="7" formatCode="0.0000">
                  <c:v>3.1239113043226348E-3</c:v>
                </c:pt>
                <c:pt idx="8" formatCode="0.0000">
                  <c:v>5.148547791998693E-3</c:v>
                </c:pt>
                <c:pt idx="9" formatCode="0.0000">
                  <c:v>7.6251295818430039E-3</c:v>
                </c:pt>
                <c:pt idx="10" formatCode="0.0000">
                  <c:v>9.0281277127212348E-3</c:v>
                </c:pt>
                <c:pt idx="11" formatCode="0.0000">
                  <c:v>1.191831917173807E-2</c:v>
                </c:pt>
                <c:pt idx="12" formatCode="0.0000">
                  <c:v>1.4132247341797471E-2</c:v>
                </c:pt>
                <c:pt idx="13" formatCode="0.0000">
                  <c:v>1.651758108278345E-2</c:v>
                </c:pt>
                <c:pt idx="14" formatCode="0.0000">
                  <c:v>1.7070702825620745E-2</c:v>
                </c:pt>
                <c:pt idx="15" formatCode="0.0000">
                  <c:v>1.9662508378527826E-2</c:v>
                </c:pt>
                <c:pt idx="16" formatCode="0.0000">
                  <c:v>2.1793698259393385E-2</c:v>
                </c:pt>
                <c:pt idx="17" formatCode="0.0000">
                  <c:v>2.3377228055166753E-2</c:v>
                </c:pt>
                <c:pt idx="18" formatCode="0.0000">
                  <c:v>2.4024852471930678E-2</c:v>
                </c:pt>
                <c:pt idx="19" formatCode="0.0000">
                  <c:v>2.7039054000811566E-2</c:v>
                </c:pt>
                <c:pt idx="20" formatCode="0.0000">
                  <c:v>2.9138768445168647E-2</c:v>
                </c:pt>
                <c:pt idx="21" formatCode="0.0000">
                  <c:v>3.1678981471519589E-2</c:v>
                </c:pt>
                <c:pt idx="22" formatCode="0.0000">
                  <c:v>3.3552759918440207E-2</c:v>
                </c:pt>
                <c:pt idx="23" formatCode="0.0000">
                  <c:v>3.4700647721858331E-2</c:v>
                </c:pt>
                <c:pt idx="24" formatCode="0.0000">
                  <c:v>3.5866189575276278E-2</c:v>
                </c:pt>
                <c:pt idx="25" formatCode="0.0000">
                  <c:v>3.6653000992877834E-2</c:v>
                </c:pt>
                <c:pt idx="26" formatCode="0.0000">
                  <c:v>3.8250040014122688E-2</c:v>
                </c:pt>
                <c:pt idx="27" formatCode="0.0000">
                  <c:v>3.8250040014122688E-2</c:v>
                </c:pt>
                <c:pt idx="28" formatCode="0.0000">
                  <c:v>3.8250040014122688E-2</c:v>
                </c:pt>
                <c:pt idx="29" formatCode="0.0000">
                  <c:v>3.8250040014122688E-2</c:v>
                </c:pt>
                <c:pt idx="30" formatCode="0.0000">
                  <c:v>3.8250040014122688E-2</c:v>
                </c:pt>
                <c:pt idx="31" formatCode="0.0000">
                  <c:v>3.8250040014122688E-2</c:v>
                </c:pt>
                <c:pt idx="32" formatCode="0.0000">
                  <c:v>3.8250040014122688E-2</c:v>
                </c:pt>
                <c:pt idx="33" formatCode="0.0000">
                  <c:v>3.8250040014122688E-2</c:v>
                </c:pt>
                <c:pt idx="34" formatCode="0.0000">
                  <c:v>3.8250040014122688E-2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D-49DA-B6E1-8D5E98547F47}"/>
            </c:ext>
          </c:extLst>
        </c:ser>
        <c:ser>
          <c:idx val="0"/>
          <c:order val="1"/>
          <c:tx>
            <c:strRef>
              <c:f>Graphiken!$AL$5</c:f>
              <c:strCache>
                <c:ptCount val="1"/>
                <c:pt idx="0">
                  <c:v>Árbol 4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Volumenzuwachs!$R$3:$R$78</c:f>
              <c:numCache>
                <c:formatCode>General</c:formatCode>
                <c:ptCount val="76"/>
                <c:pt idx="5" formatCode="0.0000">
                  <c:v>5.4274819275048277E-5</c:v>
                </c:pt>
                <c:pt idx="6" formatCode="0.0000">
                  <c:v>4.6381791685792763E-4</c:v>
                </c:pt>
                <c:pt idx="7" formatCode="0.0000">
                  <c:v>9.798234932846552E-4</c:v>
                </c:pt>
                <c:pt idx="8" formatCode="0.0000">
                  <c:v>1.6657021565900185E-3</c:v>
                </c:pt>
                <c:pt idx="9" formatCode="0.0000">
                  <c:v>2.6310435499060296E-3</c:v>
                </c:pt>
                <c:pt idx="10" formatCode="0.0000">
                  <c:v>3.5188250529393492E-3</c:v>
                </c:pt>
                <c:pt idx="11" formatCode="0.0000">
                  <c:v>5.3106562888816621E-3</c:v>
                </c:pt>
                <c:pt idx="12" formatCode="0.0000">
                  <c:v>7.2442634739427123E-3</c:v>
                </c:pt>
                <c:pt idx="13" formatCode="0.0000">
                  <c:v>9.2373804399029161E-3</c:v>
                </c:pt>
                <c:pt idx="14" formatCode="0.0000">
                  <c:v>1.0990009814583588E-2</c:v>
                </c:pt>
                <c:pt idx="15" formatCode="0.0000">
                  <c:v>1.2395367375407506E-2</c:v>
                </c:pt>
                <c:pt idx="16" formatCode="0.0000">
                  <c:v>1.387774767703979E-2</c:v>
                </c:pt>
                <c:pt idx="17" formatCode="0.0000">
                  <c:v>1.5171372844266019E-2</c:v>
                </c:pt>
                <c:pt idx="18" formatCode="0.0000">
                  <c:v>1.7070702825620745E-2</c:v>
                </c:pt>
                <c:pt idx="19" formatCode="0.0000">
                  <c:v>1.8489900559546316E-2</c:v>
                </c:pt>
                <c:pt idx="20" formatCode="0.0000">
                  <c:v>1.996081139232855E-2</c:v>
                </c:pt>
                <c:pt idx="21" formatCode="0.0000">
                  <c:v>2.0868041103798227E-2</c:v>
                </c:pt>
                <c:pt idx="22" formatCode="0.0000">
                  <c:v>2.1793698259393396E-2</c:v>
                </c:pt>
                <c:pt idx="23" formatCode="0.0000">
                  <c:v>2.3377228055166753E-2</c:v>
                </c:pt>
                <c:pt idx="24" formatCode="0.0000">
                  <c:v>2.5344362684403963E-2</c:v>
                </c:pt>
                <c:pt idx="25" formatCode="0.0000">
                  <c:v>2.807992523123732E-2</c:v>
                </c:pt>
                <c:pt idx="26" formatCode="0.0000">
                  <c:v>3.0215527643995828E-2</c:v>
                </c:pt>
                <c:pt idx="27" formatCode="0.0000">
                  <c:v>3.2797333905081841E-2</c:v>
                </c:pt>
                <c:pt idx="28" formatCode="0.0000">
                  <c:v>3.5475717115008493E-2</c:v>
                </c:pt>
                <c:pt idx="29" formatCode="0.0000">
                  <c:v>3.7847857637410894E-2</c:v>
                </c:pt>
                <c:pt idx="30" formatCode="0.0000">
                  <c:v>3.9468253346290422E-2</c:v>
                </c:pt>
                <c:pt idx="31" formatCode="0.0000">
                  <c:v>4.2802076473844514E-2</c:v>
                </c:pt>
                <c:pt idx="32" formatCode="0.0000">
                  <c:v>4.4948402262905009E-2</c:v>
                </c:pt>
                <c:pt idx="33" formatCode="0.0000">
                  <c:v>4.7142709163377219E-2</c:v>
                </c:pt>
                <c:pt idx="34" formatCode="0.0000">
                  <c:v>4.8033823336817473E-2</c:v>
                </c:pt>
                <c:pt idx="35" formatCode="0.0000">
                  <c:v>5.2138137757404349E-2</c:v>
                </c:pt>
                <c:pt idx="36" formatCode="0.0000">
                  <c:v>5.4484718133184874E-2</c:v>
                </c:pt>
                <c:pt idx="37" formatCode="0.0000">
                  <c:v>5.7849203381931585E-2</c:v>
                </c:pt>
                <c:pt idx="38" formatCode="0.0000">
                  <c:v>5.8827414570326947E-2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D-49DA-B6E1-8D5E98547F47}"/>
            </c:ext>
          </c:extLst>
        </c:ser>
        <c:ser>
          <c:idx val="1"/>
          <c:order val="2"/>
          <c:tx>
            <c:strRef>
              <c:f>Graphiken!$AL$6</c:f>
              <c:strCache>
                <c:ptCount val="1"/>
                <c:pt idx="0">
                  <c:v>Árbol 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Volumenzuwachs!$W$3:$W$78</c:f>
              <c:numCache>
                <c:formatCode>General</c:formatCode>
                <c:ptCount val="76"/>
                <c:pt idx="4" formatCode="0.0000">
                  <c:v>3.5962333734276263E-5</c:v>
                </c:pt>
                <c:pt idx="5" formatCode="0.0000">
                  <c:v>1.9491632433568461E-4</c:v>
                </c:pt>
                <c:pt idx="6" formatCode="0.0000">
                  <c:v>6.3680905473337767E-4</c:v>
                </c:pt>
                <c:pt idx="7" formatCode="0.0000">
                  <c:v>1.1357076557296363E-3</c:v>
                </c:pt>
                <c:pt idx="8" formatCode="0.0000">
                  <c:v>2.3992023639914702E-3</c:v>
                </c:pt>
                <c:pt idx="9" formatCode="0.0000">
                  <c:v>4.2244974713293625E-3</c:v>
                </c:pt>
                <c:pt idx="10" formatCode="0.0000">
                  <c:v>7.0571857386778642E-3</c:v>
                </c:pt>
                <c:pt idx="11" formatCode="0.0000">
                  <c:v>1.0096280816961661E-2</c:v>
                </c:pt>
                <c:pt idx="12" formatCode="0.0000">
                  <c:v>1.191831917173807E-2</c:v>
                </c:pt>
                <c:pt idx="13" formatCode="0.0000">
                  <c:v>1.5171372844266019E-2</c:v>
                </c:pt>
                <c:pt idx="14" formatCode="0.0000">
                  <c:v>1.7915996714950623E-2</c:v>
                </c:pt>
                <c:pt idx="15" formatCode="0.0000">
                  <c:v>2.0868041103798227E-2</c:v>
                </c:pt>
                <c:pt idx="16" formatCode="0.0000">
                  <c:v>2.5344362684403963E-2</c:v>
                </c:pt>
                <c:pt idx="17" formatCode="0.0000">
                  <c:v>2.7384010679873633E-2</c:v>
                </c:pt>
                <c:pt idx="18" formatCode="0.0000">
                  <c:v>3.0943293358253854E-2</c:v>
                </c:pt>
                <c:pt idx="19" formatCode="0.0000">
                  <c:v>3.3174062408421051E-2</c:v>
                </c:pt>
                <c:pt idx="20" formatCode="0.0000">
                  <c:v>3.5087202557703465E-2</c:v>
                </c:pt>
                <c:pt idx="21" formatCode="0.0000">
                  <c:v>3.7847857637410894E-2</c:v>
                </c:pt>
                <c:pt idx="22" formatCode="0.0000">
                  <c:v>4.2378586396624576E-2</c:v>
                </c:pt>
                <c:pt idx="23" formatCode="0.0000">
                  <c:v>4.5820378195288267E-2</c:v>
                </c:pt>
                <c:pt idx="24" formatCode="0.0000">
                  <c:v>4.9384804734358155E-2</c:v>
                </c:pt>
                <c:pt idx="25" formatCode="0.0000">
                  <c:v>5.029498175535161E-2</c:v>
                </c:pt>
                <c:pt idx="26" formatCode="0.0000">
                  <c:v>5.3540411178450827E-2</c:v>
                </c:pt>
                <c:pt idx="27" formatCode="0.0000">
                  <c:v>5.8827414570327002E-2</c:v>
                </c:pt>
                <c:pt idx="28" formatCode="0.0000">
                  <c:v>6.0806340577992897E-2</c:v>
                </c:pt>
                <c:pt idx="29" formatCode="0.0000">
                  <c:v>6.2815201924817085E-2</c:v>
                </c:pt>
                <c:pt idx="30" formatCode="0.0000">
                  <c:v>6.3830832685680114E-2</c:v>
                </c:pt>
                <c:pt idx="31" formatCode="0.0000">
                  <c:v>6.4853916690599048E-2</c:v>
                </c:pt>
                <c:pt idx="32" formatCode="0.0000">
                  <c:v>6.4853916690599048E-2</c:v>
                </c:pt>
                <c:pt idx="33" formatCode="0.0000">
                  <c:v>6.58844439548609E-2</c:v>
                </c:pt>
                <c:pt idx="34" formatCode="0.0000">
                  <c:v>6.6922404592300477E-2</c:v>
                </c:pt>
                <c:pt idx="35" formatCode="0.0000">
                  <c:v>6.8493261734842631E-2</c:v>
                </c:pt>
                <c:pt idx="36" formatCode="0.0000">
                  <c:v>6.9020586924044905E-2</c:v>
                </c:pt>
                <c:pt idx="37" formatCode="0.0000">
                  <c:v>6.9020586924044905E-2</c:v>
                </c:pt>
                <c:pt idx="38" formatCode="0.0000">
                  <c:v>6.9020586924044905E-2</c:v>
                </c:pt>
                <c:pt idx="39" formatCode="0.0000">
                  <c:v>6.9020586924044905E-2</c:v>
                </c:pt>
                <c:pt idx="40" formatCode="0.0000">
                  <c:v>6.9020586924044905E-2</c:v>
                </c:pt>
                <c:pt idx="41" formatCode="0.0000">
                  <c:v>6.9020586924044905E-2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4D-49DA-B6E1-8D5E98547F47}"/>
            </c:ext>
          </c:extLst>
        </c:ser>
        <c:ser>
          <c:idx val="2"/>
          <c:order val="3"/>
          <c:tx>
            <c:strRef>
              <c:f>Graphiken!$AL$8</c:f>
              <c:strCache>
                <c:ptCount val="1"/>
                <c:pt idx="0">
                  <c:v>Árbol 7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Volumenzuwachs!$AG$3:$AG$78</c:f>
              <c:numCache>
                <c:formatCode>General</c:formatCode>
                <c:ptCount val="76"/>
                <c:pt idx="4" formatCode="0.0000">
                  <c:v>5.1869402887792391E-4</c:v>
                </c:pt>
                <c:pt idx="5" formatCode="0.0000">
                  <c:v>6.3680905473337778E-4</c:v>
                </c:pt>
                <c:pt idx="6" formatCode="0.0000">
                  <c:v>1.6657021565900185E-3</c:v>
                </c:pt>
                <c:pt idx="7" formatCode="0.0000">
                  <c:v>3.1239113043226348E-3</c:v>
                </c:pt>
                <c:pt idx="8" formatCode="0.0000">
                  <c:v>4.8312485876237116E-3</c:v>
                </c:pt>
                <c:pt idx="9" formatCode="0.0000">
                  <c:v>6.6897656236225914E-3</c:v>
                </c:pt>
                <c:pt idx="10" formatCode="0.0000">
                  <c:v>9.2373804399029161E-3</c:v>
                </c:pt>
                <c:pt idx="11" formatCode="0.0000">
                  <c:v>1.1218854657139177E-2</c:v>
                </c:pt>
                <c:pt idx="12" formatCode="0.0000">
                  <c:v>1.2395367375407506E-2</c:v>
                </c:pt>
                <c:pt idx="13" formatCode="0.0000">
                  <c:v>1.4908428786178329E-2</c:v>
                </c:pt>
                <c:pt idx="14" formatCode="0.0000">
                  <c:v>1.8201913032330069E-2</c:v>
                </c:pt>
                <c:pt idx="15" formatCode="0.0000">
                  <c:v>2.0868041103798234E-2</c:v>
                </c:pt>
                <c:pt idx="16" formatCode="0.0000">
                  <c:v>2.3377228055166763E-2</c:v>
                </c:pt>
                <c:pt idx="17" formatCode="0.0000">
                  <c:v>2.6016212079941845E-2</c:v>
                </c:pt>
                <c:pt idx="18" formatCode="0.0000">
                  <c:v>2.8783827303521175E-2</c:v>
                </c:pt>
                <c:pt idx="19" formatCode="0.0000">
                  <c:v>3.1678981471519617E-2</c:v>
                </c:pt>
                <c:pt idx="20" formatCode="0.0000">
                  <c:v>3.3552759918440221E-2</c:v>
                </c:pt>
                <c:pt idx="21" formatCode="0.0000">
                  <c:v>3.4700647721858359E-2</c:v>
                </c:pt>
                <c:pt idx="22" formatCode="0.0000">
                  <c:v>3.7447622508998163E-2</c:v>
                </c:pt>
                <c:pt idx="23" formatCode="0.0000">
                  <c:v>4.0703930149679518E-2</c:v>
                </c:pt>
                <c:pt idx="24" formatCode="0.0000">
                  <c:v>4.3227493709638812E-2</c:v>
                </c:pt>
                <c:pt idx="25" formatCode="0.0000">
                  <c:v>4.4948402262905009E-2</c:v>
                </c:pt>
                <c:pt idx="26" formatCode="0.0000">
                  <c:v>4.8033823336817473E-2</c:v>
                </c:pt>
                <c:pt idx="27" formatCode="0.0000">
                  <c:v>5.1674502126975497E-2</c:v>
                </c:pt>
                <c:pt idx="28" formatCode="0.0000">
                  <c:v>5.5915337721595293E-2</c:v>
                </c:pt>
                <c:pt idx="29" formatCode="0.0000">
                  <c:v>5.736291536821083E-2</c:v>
                </c:pt>
                <c:pt idx="30" formatCode="0.0000">
                  <c:v>5.93193350908661E-2</c:v>
                </c:pt>
                <c:pt idx="31" formatCode="0.0000">
                  <c:v>6.1807034493119493E-2</c:v>
                </c:pt>
                <c:pt idx="32" formatCode="0.0000">
                  <c:v>6.1807034493119493E-2</c:v>
                </c:pt>
                <c:pt idx="33" formatCode="0.0000">
                  <c:v>6.3830832685680114E-2</c:v>
                </c:pt>
                <c:pt idx="34" formatCode="0.0000">
                  <c:v>6.58844439548609E-2</c:v>
                </c:pt>
                <c:pt idx="35" formatCode="0.0000">
                  <c:v>6.7444169363038223E-2</c:v>
                </c:pt>
                <c:pt idx="36" formatCode="0.0000">
                  <c:v>6.7967788813501448E-2</c:v>
                </c:pt>
                <c:pt idx="37" formatCode="0.0000">
                  <c:v>6.8493261734842631E-2</c:v>
                </c:pt>
                <c:pt idx="38" formatCode="0.0000">
                  <c:v>6.902058692404496E-2</c:v>
                </c:pt>
                <c:pt idx="39" formatCode="0.0000">
                  <c:v>6.902058692404496E-2</c:v>
                </c:pt>
                <c:pt idx="40" formatCode="0.0000">
                  <c:v>6.902058692404496E-2</c:v>
                </c:pt>
                <c:pt idx="41" formatCode="0.0000">
                  <c:v>6.902058692404496E-2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4D-49DA-B6E1-8D5E98547F47}"/>
            </c:ext>
          </c:extLst>
        </c:ser>
        <c:ser>
          <c:idx val="3"/>
          <c:order val="4"/>
          <c:tx>
            <c:strRef>
              <c:f>Graphiken!$AL$9</c:f>
              <c:strCache>
                <c:ptCount val="1"/>
                <c:pt idx="0">
                  <c:v>Árbol 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Volumenzuwachs!$AL$3:$AL$78</c:f>
              <c:numCache>
                <c:formatCode>General</c:formatCode>
                <c:ptCount val="76"/>
                <c:pt idx="4" formatCode="0.0000">
                  <c:v>1.6049020126046977E-4</c:v>
                </c:pt>
                <c:pt idx="5" formatCode="0.0000">
                  <c:v>3.16239945392454E-4</c:v>
                </c:pt>
                <c:pt idx="6" formatCode="0.0000">
                  <c:v>4.6381791685792763E-4</c:v>
                </c:pt>
                <c:pt idx="7" formatCode="0.0000">
                  <c:v>8.3453940484416245E-4</c:v>
                </c:pt>
                <c:pt idx="8" formatCode="0.0000">
                  <c:v>1.570959023969054E-3</c:v>
                </c:pt>
                <c:pt idx="9" formatCode="0.0000">
                  <c:v>2.9970685389328609E-3</c:v>
                </c:pt>
                <c:pt idx="10" formatCode="0.0000">
                  <c:v>4.9887431806976794E-3</c:v>
                </c:pt>
                <c:pt idx="11" formatCode="0.0000">
                  <c:v>6.8723514467679209E-3</c:v>
                </c:pt>
                <c:pt idx="12" formatCode="0.0000">
                  <c:v>8.6162185774737721E-3</c:v>
                </c:pt>
                <c:pt idx="13" formatCode="0.0000">
                  <c:v>1.0538807563806284E-2</c:v>
                </c:pt>
                <c:pt idx="14" formatCode="0.0000">
                  <c:v>1.2395367375407506E-2</c:v>
                </c:pt>
                <c:pt idx="15" formatCode="0.0000">
                  <c:v>1.4132247341797471E-2</c:v>
                </c:pt>
                <c:pt idx="16" formatCode="0.0000">
                  <c:v>1.5703567658301328E-2</c:v>
                </c:pt>
                <c:pt idx="17" formatCode="0.0000">
                  <c:v>1.7350388803312033E-2</c:v>
                </c:pt>
                <c:pt idx="18" formatCode="0.0000">
                  <c:v>1.9072078313025022E-2</c:v>
                </c:pt>
                <c:pt idx="19" formatCode="0.0000">
                  <c:v>2.0563580329065734E-2</c:v>
                </c:pt>
                <c:pt idx="20" formatCode="0.0000">
                  <c:v>2.2106333946092686E-2</c:v>
                </c:pt>
                <c:pt idx="21" formatCode="0.0000">
                  <c:v>2.4024852471930678E-2</c:v>
                </c:pt>
                <c:pt idx="22" formatCode="0.0000">
                  <c:v>2.5679281393047947E-2</c:v>
                </c:pt>
                <c:pt idx="23" formatCode="0.0000">
                  <c:v>2.6355152535226418E-2</c:v>
                </c:pt>
                <c:pt idx="24" formatCode="0.0000">
                  <c:v>2.7384010679873633E-2</c:v>
                </c:pt>
                <c:pt idx="25" formatCode="0.0000">
                  <c:v>2.9138768445168647E-2</c:v>
                </c:pt>
                <c:pt idx="26" formatCode="0.0000">
                  <c:v>3.1310148100331406E-2</c:v>
                </c:pt>
                <c:pt idx="27" formatCode="0.0000">
                  <c:v>3.4316054438596699E-2</c:v>
                </c:pt>
                <c:pt idx="28" formatCode="0.0000">
                  <c:v>3.704933637491116E-2</c:v>
                </c:pt>
                <c:pt idx="29" formatCode="0.0000">
                  <c:v>3.9878207484956116E-2</c:v>
                </c:pt>
                <c:pt idx="30" formatCode="0.0000">
                  <c:v>4.3227493709638777E-2</c:v>
                </c:pt>
                <c:pt idx="31" formatCode="0.0000">
                  <c:v>4.6259241114623054E-2</c:v>
                </c:pt>
                <c:pt idx="32" formatCode="0.0000">
                  <c:v>4.8482243945539988E-2</c:v>
                </c:pt>
                <c:pt idx="33" formatCode="0.0000">
                  <c:v>5.2603668754722471E-2</c:v>
                </c:pt>
                <c:pt idx="34" formatCode="0.0000">
                  <c:v>5.4959704823156513E-2</c:v>
                </c:pt>
                <c:pt idx="35" formatCode="0.0000">
                  <c:v>5.7849203381931585E-2</c:v>
                </c:pt>
                <c:pt idx="36" formatCode="0.0000">
                  <c:v>5.8337370226154608E-2</c:v>
                </c:pt>
                <c:pt idx="37" formatCode="0.0000">
                  <c:v>6.0308799401158908E-2</c:v>
                </c:pt>
                <c:pt idx="38" formatCode="0.0000">
                  <c:v>6.33220850217973E-2</c:v>
                </c:pt>
                <c:pt idx="39" formatCode="0.0000">
                  <c:v>6.58844439548609E-2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4D-49DA-B6E1-8D5E98547F47}"/>
            </c:ext>
          </c:extLst>
        </c:ser>
        <c:ser>
          <c:idx val="5"/>
          <c:order val="5"/>
          <c:tx>
            <c:strRef>
              <c:f>Graphiken!$AL$10</c:f>
              <c:strCache>
                <c:ptCount val="1"/>
                <c:pt idx="0">
                  <c:v>Árbol 9</c:v>
                </c:pt>
              </c:strCache>
            </c:strRef>
          </c:tx>
          <c:spPr>
            <a:ln w="12700" cap="rnd">
              <a:solidFill>
                <a:srgbClr val="44546A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Volumenzuwachs!$AQ$3:$AQ$78</c:f>
              <c:numCache>
                <c:formatCode>General</c:formatCode>
                <c:ptCount val="76"/>
                <c:pt idx="5" formatCode="0.0000">
                  <c:v>2.3237907615073419E-4</c:v>
                </c:pt>
                <c:pt idx="6" formatCode="0.0000">
                  <c:v>3.6256124108444035E-4</c:v>
                </c:pt>
                <c:pt idx="7" formatCode="0.0000">
                  <c:v>8.3453940484416245E-4</c:v>
                </c:pt>
                <c:pt idx="8" formatCode="0.0000">
                  <c:v>1.570959023969054E-3</c:v>
                </c:pt>
                <c:pt idx="9" formatCode="0.0000">
                  <c:v>2.2869625714143182E-3</c:v>
                </c:pt>
                <c:pt idx="10" formatCode="0.0000">
                  <c:v>3.2531570775772732E-3</c:v>
                </c:pt>
                <c:pt idx="11" formatCode="0.0000">
                  <c:v>4.5232146085801752E-3</c:v>
                </c:pt>
                <c:pt idx="12" formatCode="0.0000">
                  <c:v>6.3313599123645866E-3</c:v>
                </c:pt>
                <c:pt idx="13" formatCode="0.0000">
                  <c:v>7.6251295818430039E-3</c:v>
                </c:pt>
                <c:pt idx="14" formatCode="0.0000">
                  <c:v>9.44882626537937E-3</c:v>
                </c:pt>
                <c:pt idx="15" formatCode="0.0000">
                  <c:v>1.2637102333283615E-2</c:v>
                </c:pt>
                <c:pt idx="16" formatCode="0.0000">
                  <c:v>1.5972812309643734E-2</c:v>
                </c:pt>
                <c:pt idx="17" formatCode="0.0000">
                  <c:v>1.7915996714950623E-2</c:v>
                </c:pt>
                <c:pt idx="18" formatCode="0.0000">
                  <c:v>2.14831025729284E-2</c:v>
                </c:pt>
                <c:pt idx="19" formatCode="0.0000">
                  <c:v>2.5344362684403963E-2</c:v>
                </c:pt>
                <c:pt idx="20" formatCode="0.0000">
                  <c:v>2.8430878874280245E-2</c:v>
                </c:pt>
                <c:pt idx="21" formatCode="0.0000">
                  <c:v>3.1678981471519617E-2</c:v>
                </c:pt>
                <c:pt idx="22" formatCode="0.0000">
                  <c:v>3.5475717115008493E-2</c:v>
                </c:pt>
                <c:pt idx="23" formatCode="0.0000">
                  <c:v>3.9060239585979505E-2</c:v>
                </c:pt>
                <c:pt idx="24" formatCode="0.0000">
                  <c:v>4.2802076473844479E-2</c:v>
                </c:pt>
                <c:pt idx="25" formatCode="0.0000">
                  <c:v>4.4948402262904967E-2</c:v>
                </c:pt>
                <c:pt idx="26" formatCode="0.0000">
                  <c:v>4.5383431395227887E-2</c:v>
                </c:pt>
                <c:pt idx="27" formatCode="0.0000">
                  <c:v>4.9384804734358113E-2</c:v>
                </c:pt>
                <c:pt idx="28" formatCode="0.0000">
                  <c:v>5.2603668754722471E-2</c:v>
                </c:pt>
                <c:pt idx="29" formatCode="0.0000">
                  <c:v>5.6395981189752309E-2</c:v>
                </c:pt>
                <c:pt idx="30" formatCode="0.0000">
                  <c:v>6.0308799401158908E-2</c:v>
                </c:pt>
                <c:pt idx="31" formatCode="0.0000">
                  <c:v>6.33220850217973E-2</c:v>
                </c:pt>
                <c:pt idx="32" formatCode="0.0000">
                  <c:v>6.7444169363038223E-2</c:v>
                </c:pt>
                <c:pt idx="33" formatCode="0.0000">
                  <c:v>6.8493261734842631E-2</c:v>
                </c:pt>
                <c:pt idx="34" formatCode="0.0000">
                  <c:v>7.2763626895707756E-2</c:v>
                </c:pt>
                <c:pt idx="35" formatCode="0.0000">
                  <c:v>7.6596967449875361E-2</c:v>
                </c:pt>
                <c:pt idx="36" formatCode="0.0000">
                  <c:v>8.1088000417128367E-2</c:v>
                </c:pt>
                <c:pt idx="37" formatCode="0.0000">
                  <c:v>8.5113544341407776E-2</c:v>
                </c:pt>
                <c:pt idx="38" formatCode="0.0000">
                  <c:v>8.9823265378663128E-2</c:v>
                </c:pt>
                <c:pt idx="39" formatCode="0.0000">
                  <c:v>9.3431622610509107E-2</c:v>
                </c:pt>
                <c:pt idx="40" formatCode="0.0000">
                  <c:v>9.7723459095071907E-2</c:v>
                </c:pt>
                <c:pt idx="41" formatCode="0.0000">
                  <c:v>0.10084300393441994</c:v>
                </c:pt>
                <c:pt idx="42" formatCode="0.0000">
                  <c:v>0.10337091662863897</c:v>
                </c:pt>
                <c:pt idx="43" formatCode="0.0000">
                  <c:v>0.10786360884094603</c:v>
                </c:pt>
                <c:pt idx="44" formatCode="0.0000">
                  <c:v>0.11178402511385424</c:v>
                </c:pt>
                <c:pt idx="45" formatCode="0.0000">
                  <c:v>0.11443319459582167</c:v>
                </c:pt>
                <c:pt idx="46" formatCode="0.0000">
                  <c:v>0.11509992372338544</c:v>
                </c:pt>
                <c:pt idx="47" formatCode="0.0000">
                  <c:v>0.1177845612049343</c:v>
                </c:pt>
                <c:pt idx="48" formatCode="0.0000">
                  <c:v>0.12049751103688476</c:v>
                </c:pt>
                <c:pt idx="49" formatCode="0.0000">
                  <c:v>0.12392842991563562</c:v>
                </c:pt>
                <c:pt idx="50" formatCode="0.0000">
                  <c:v>0.12810366801964271</c:v>
                </c:pt>
                <c:pt idx="51" formatCode="0.0000">
                  <c:v>0.13163135916121574</c:v>
                </c:pt>
                <c:pt idx="52" formatCode="0.0000">
                  <c:v>0.13376901644601683</c:v>
                </c:pt>
                <c:pt idx="53" formatCode="0.0000">
                  <c:v>0.13520287580138027</c:v>
                </c:pt>
                <c:pt idx="54" formatCode="0.0000">
                  <c:v>0.13736678085399356</c:v>
                </c:pt>
                <c:pt idx="55" formatCode="0.0000">
                  <c:v>0.13881811913642292</c:v>
                </c:pt>
                <c:pt idx="56" formatCode="0.0000">
                  <c:v>0.14100821346103753</c:v>
                </c:pt>
                <c:pt idx="57" formatCode="0.0000">
                  <c:v>0.14247699199428759</c:v>
                </c:pt>
                <c:pt idx="58" formatCode="0.0000">
                  <c:v>0.14543543924862157</c:v>
                </c:pt>
                <c:pt idx="59" formatCode="0.0000">
                  <c:v>0.14543543924862157</c:v>
                </c:pt>
                <c:pt idx="60" formatCode="0.0000">
                  <c:v>0.14543543924862157</c:v>
                </c:pt>
                <c:pt idx="61" formatCode="0.0000">
                  <c:v>0.14543543924862157</c:v>
                </c:pt>
                <c:pt idx="62" formatCode="0.0000">
                  <c:v>0.14543543924862157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4D-49DA-B6E1-8D5E98547F47}"/>
            </c:ext>
          </c:extLst>
        </c:ser>
        <c:ser>
          <c:idx val="6"/>
          <c:order val="6"/>
          <c:tx>
            <c:strRef>
              <c:f>Graphiken!$AL$12</c:f>
              <c:strCache>
                <c:ptCount val="1"/>
                <c:pt idx="0">
                  <c:v>Árbol 11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Volumenzuwachs!$BA$3:$BA$78</c:f>
              <c:numCache>
                <c:formatCode>General</c:formatCode>
                <c:ptCount val="76"/>
                <c:pt idx="4" formatCode="0.0000">
                  <c:v>3.6256124108444035E-4</c:v>
                </c:pt>
                <c:pt idx="5" formatCode="0.0000">
                  <c:v>6.9999999999999999E-4</c:v>
                </c:pt>
                <c:pt idx="6" formatCode="0.0000">
                  <c:v>1.1357076557296363E-3</c:v>
                </c:pt>
                <c:pt idx="7" formatCode="0.0000">
                  <c:v>1.7629791459491532E-3</c:v>
                </c:pt>
                <c:pt idx="8" formatCode="0.0000">
                  <c:v>2.5138992419953634E-3</c:v>
                </c:pt>
                <c:pt idx="9" formatCode="0.0000">
                  <c:v>3.253157077577271E-3</c:v>
                </c:pt>
                <c:pt idx="10" formatCode="0.0000">
                  <c:v>4.2244974713293608E-3</c:v>
                </c:pt>
                <c:pt idx="11" formatCode="0.0000">
                  <c:v>4.8312485876237116E-3</c:v>
                </c:pt>
                <c:pt idx="12" formatCode="0.0000">
                  <c:v>5.9820105554881297E-3</c:v>
                </c:pt>
                <c:pt idx="13" formatCode="0.0000">
                  <c:v>7.2442634739427123E-3</c:v>
                </c:pt>
                <c:pt idx="14" formatCode="0.0000">
                  <c:v>8.2131335353574624E-3</c:v>
                </c:pt>
                <c:pt idx="15" formatCode="0.0000">
                  <c:v>9.44882626537937E-3</c:v>
                </c:pt>
                <c:pt idx="16" formatCode="0.0000">
                  <c:v>1.1449856959032084E-2</c:v>
                </c:pt>
                <c:pt idx="17" formatCode="0.0000">
                  <c:v>1.3625367130525612E-2</c:v>
                </c:pt>
                <c:pt idx="18" formatCode="0.0000">
                  <c:v>1.387774767703979E-2</c:v>
                </c:pt>
                <c:pt idx="19" formatCode="0.0000">
                  <c:v>1.6244151108417232E-2</c:v>
                </c:pt>
                <c:pt idx="20" formatCode="0.0000">
                  <c:v>1.7915996714950623E-2</c:v>
                </c:pt>
                <c:pt idx="21" formatCode="0.0000">
                  <c:v>1.996081139232855E-2</c:v>
                </c:pt>
                <c:pt idx="22" formatCode="0.0000">
                  <c:v>2.2106333946092686E-2</c:v>
                </c:pt>
                <c:pt idx="23" formatCode="0.0000">
                  <c:v>2.4024852471930678E-2</c:v>
                </c:pt>
                <c:pt idx="24" formatCode="0.0000">
                  <c:v>2.6355152535226418E-2</c:v>
                </c:pt>
                <c:pt idx="25" formatCode="0.0000">
                  <c:v>2.8430878874280221E-2</c:v>
                </c:pt>
                <c:pt idx="26" formatCode="0.0000">
                  <c:v>3.0215527643995828E-2</c:v>
                </c:pt>
                <c:pt idx="27" formatCode="0.0000">
                  <c:v>3.1678981471519589E-2</c:v>
                </c:pt>
                <c:pt idx="28" formatCode="0.0000">
                  <c:v>3.3933424551832972E-2</c:v>
                </c:pt>
                <c:pt idx="29" formatCode="0.0000">
                  <c:v>3.5475717115008493E-2</c:v>
                </c:pt>
                <c:pt idx="30" formatCode="0.0000">
                  <c:v>3.7447622508998163E-2</c:v>
                </c:pt>
                <c:pt idx="31" formatCode="0.0000">
                  <c:v>3.9060239585979505E-2</c:v>
                </c:pt>
                <c:pt idx="32" formatCode="0.0000">
                  <c:v>4.1537394192750092E-2</c:v>
                </c:pt>
                <c:pt idx="33" formatCode="0.0000">
                  <c:v>4.4084103242166203E-2</c:v>
                </c:pt>
                <c:pt idx="34" formatCode="0.0000">
                  <c:v>4.6259241114623054E-2</c:v>
                </c:pt>
                <c:pt idx="35" formatCode="0.0000">
                  <c:v>4.7587311241678268E-2</c:v>
                </c:pt>
                <c:pt idx="36" formatCode="0.0000">
                  <c:v>4.8932571573338426E-2</c:v>
                </c:pt>
                <c:pt idx="37" formatCode="0.0000">
                  <c:v>5.0752922686050937E-2</c:v>
                </c:pt>
                <c:pt idx="38" formatCode="0.0000">
                  <c:v>5.1674502126975448E-2</c:v>
                </c:pt>
                <c:pt idx="39" formatCode="0.0000">
                  <c:v>5.4011619788657241E-2</c:v>
                </c:pt>
                <c:pt idx="40" formatCode="0.0000">
                  <c:v>5.5436578477244682E-2</c:v>
                </c:pt>
                <c:pt idx="41" formatCode="0.0000">
                  <c:v>5.6878507522584221E-2</c:v>
                </c:pt>
                <c:pt idx="42" formatCode="0.0000">
                  <c:v>5.7849203381931585E-2</c:v>
                </c:pt>
                <c:pt idx="43" formatCode="0.0000">
                  <c:v>5.9813130471091637E-2</c:v>
                </c:pt>
                <c:pt idx="44" formatCode="0.0000">
                  <c:v>6.1305752705223003E-2</c:v>
                </c:pt>
                <c:pt idx="45" formatCode="0.0000">
                  <c:v>6.33220850217973E-2</c:v>
                </c:pt>
                <c:pt idx="46" formatCode="0.0000">
                  <c:v>6.3830832685680072E-2</c:v>
                </c:pt>
                <c:pt idx="47" formatCode="0.0000">
                  <c:v>6.4853916690599048E-2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4D-49DA-B6E1-8D5E98547F47}"/>
            </c:ext>
          </c:extLst>
        </c:ser>
        <c:ser>
          <c:idx val="7"/>
          <c:order val="7"/>
          <c:tx>
            <c:strRef>
              <c:f>Graphiken!$AL$14</c:f>
              <c:strCache>
                <c:ptCount val="1"/>
                <c:pt idx="0">
                  <c:v>Árbol 13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Volumenzuwachs!$A$3:$A$78</c:f>
              <c:numCache>
                <c:formatCode>General</c:formatCode>
                <c:ptCount val="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</c:numCache>
            </c:numRef>
          </c:cat>
          <c:val>
            <c:numRef>
              <c:f>Volumenzuwachs!$BK$3:$BK$78</c:f>
              <c:numCache>
                <c:formatCode>General</c:formatCode>
                <c:ptCount val="76"/>
                <c:pt idx="4" formatCode="0.0000">
                  <c:v>4.6381791685792763E-4</c:v>
                </c:pt>
                <c:pt idx="5" formatCode="0.0000">
                  <c:v>1.3020606130558184E-3</c:v>
                </c:pt>
                <c:pt idx="6" formatCode="0.0000">
                  <c:v>2.6310435499060296E-3</c:v>
                </c:pt>
                <c:pt idx="7" formatCode="0.0000">
                  <c:v>4.3726881241611818E-3</c:v>
                </c:pt>
                <c:pt idx="8" formatCode="0.0000">
                  <c:v>5.9820105554881297E-3</c:v>
                </c:pt>
                <c:pt idx="9" formatCode="0.0000">
                  <c:v>8.6162185774737721E-3</c:v>
                </c:pt>
                <c:pt idx="10" formatCode="0.0000">
                  <c:v>1.0538807563806284E-2</c:v>
                </c:pt>
                <c:pt idx="11" formatCode="0.0000">
                  <c:v>1.2637102333283615E-2</c:v>
                </c:pt>
                <c:pt idx="12" formatCode="0.0000">
                  <c:v>1.4132247341797471E-2</c:v>
                </c:pt>
                <c:pt idx="13" formatCode="0.0000">
                  <c:v>1.7070702825620745E-2</c:v>
                </c:pt>
                <c:pt idx="14" formatCode="0.0000">
                  <c:v>1.9662508378527826E-2</c:v>
                </c:pt>
                <c:pt idx="15" formatCode="0.0000">
                  <c:v>2.3056456634107398E-2</c:v>
                </c:pt>
                <c:pt idx="16" formatCode="0.0000">
                  <c:v>2.3377228055166753E-2</c:v>
                </c:pt>
                <c:pt idx="17" formatCode="0.0000">
                  <c:v>2.6696100566952419E-2</c:v>
                </c:pt>
                <c:pt idx="18" formatCode="0.0000">
                  <c:v>3.0215527643995828E-2</c:v>
                </c:pt>
                <c:pt idx="19" formatCode="0.0000">
                  <c:v>3.2797333905081841E-2</c:v>
                </c:pt>
                <c:pt idx="20" formatCode="0.0000">
                  <c:v>3.5866189575276312E-2</c:v>
                </c:pt>
                <c:pt idx="21" formatCode="0.0000">
                  <c:v>3.9878207484956116E-2</c:v>
                </c:pt>
                <c:pt idx="22" formatCode="0.0000">
                  <c:v>4.3654836497837822E-2</c:v>
                </c:pt>
                <c:pt idx="23" formatCode="0.0000">
                  <c:v>4.3654836497837822E-2</c:v>
                </c:pt>
                <c:pt idx="24" formatCode="0.0000">
                  <c:v>4.7587311241678268E-2</c:v>
                </c:pt>
                <c:pt idx="25" formatCode="0.0000">
                  <c:v>5.1212763291244301E-2</c:v>
                </c:pt>
                <c:pt idx="26" formatCode="0.0000">
                  <c:v>5.4959704823156513E-2</c:v>
                </c:pt>
                <c:pt idx="27" formatCode="0.0000">
                  <c:v>5.7849203381931641E-2</c:v>
                </c:pt>
                <c:pt idx="28" formatCode="0.0000">
                  <c:v>6.1807034493119493E-2</c:v>
                </c:pt>
                <c:pt idx="29" formatCode="0.0000">
                  <c:v>6.4341443659008304E-2</c:v>
                </c:pt>
                <c:pt idx="30" formatCode="0.0000">
                  <c:v>6.6402495716018806E-2</c:v>
                </c:pt>
                <c:pt idx="31" formatCode="0.0000">
                  <c:v>6.9549763183869462E-2</c:v>
                </c:pt>
                <c:pt idx="32" formatCode="0.0000">
                  <c:v>7.2223369036999663E-2</c:v>
                </c:pt>
                <c:pt idx="33" formatCode="0.0000">
                  <c:v>7.4395452950861252E-2</c:v>
                </c:pt>
                <c:pt idx="34" formatCode="0.0000">
                  <c:v>7.7151936105419039E-2</c:v>
                </c:pt>
                <c:pt idx="35" formatCode="0.0000">
                  <c:v>8.052021852406277E-2</c:v>
                </c:pt>
                <c:pt idx="36" formatCode="0.0000">
                  <c:v>8.1088000417128436E-2</c:v>
                </c:pt>
                <c:pt idx="37" formatCode="0.0000">
                  <c:v>8.5113544341407776E-2</c:v>
                </c:pt>
                <c:pt idx="38" formatCode="0.0000">
                  <c:v>8.8634952211607707E-2</c:v>
                </c:pt>
                <c:pt idx="39" formatCode="0.0000">
                  <c:v>9.1018820201683948E-2</c:v>
                </c:pt>
                <c:pt idx="40" formatCode="0.0000">
                  <c:v>9.3431622610509107E-2</c:v>
                </c:pt>
                <c:pt idx="41" formatCode="0.0000">
                  <c:v>9.4648854258539819E-2</c:v>
                </c:pt>
                <c:pt idx="42" formatCode="0.0000">
                  <c:v>9.6488217622500483E-2</c:v>
                </c:pt>
                <c:pt idx="43" formatCode="0.0000">
                  <c:v>9.7104939081302757E-2</c:v>
                </c:pt>
                <c:pt idx="44" formatCode="0.0000">
                  <c:v>9.8965890941392284E-2</c:v>
                </c:pt>
                <c:pt idx="45" formatCode="0.0000">
                  <c:v>0.10084300393442001</c:v>
                </c:pt>
                <c:pt idx="46" formatCode="0.0000">
                  <c:v>0.1021033783590216</c:v>
                </c:pt>
                <c:pt idx="47" formatCode="0.0000">
                  <c:v>0.10273625248002592</c:v>
                </c:pt>
                <c:pt idx="48" formatCode="0.0000">
                  <c:v>0.10273625248002592</c:v>
                </c:pt>
                <c:pt idx="49" formatCode="0.0000">
                  <c:v>0.10273625248002592</c:v>
                </c:pt>
                <c:pt idx="50" formatCode="0.0000">
                  <c:v>0.10273625248002592</c:v>
                </c:pt>
                <c:pt idx="51" formatCode="0.0000">
                  <c:v>0.10273625248002592</c:v>
                </c:pt>
                <c:pt idx="52" formatCode="0.0000">
                  <c:v>0.10273625248002592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D4D-49DA-B6E1-8D5E98547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624624"/>
        <c:axId val="556626800"/>
      </c:lineChart>
      <c:catAx>
        <c:axId val="55662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Age (years)</a:t>
                </a:r>
              </a:p>
            </c:rich>
          </c:tx>
          <c:layout>
            <c:manualLayout>
              <c:xMode val="edge"/>
              <c:yMode val="edge"/>
              <c:x val="0.40484361322535944"/>
              <c:y val="0.9026167099386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6268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6626800"/>
        <c:scaling>
          <c:orientation val="minMax"/>
          <c:max val="0.350000000000000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Stem volume (m</a:t>
                </a:r>
                <a:r>
                  <a:rPr lang="en-US" sz="1100" b="1" baseline="30000" dirty="0"/>
                  <a:t>3</a:t>
                </a:r>
                <a:r>
                  <a:rPr lang="en-US" sz="1100" b="1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624624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>
                <a:solidFill>
                  <a:sysClr val="windowText" lastClr="000000"/>
                </a:solidFill>
              </a:rPr>
              <a:t>Young</a:t>
            </a:r>
          </a:p>
        </c:rich>
      </c:tx>
      <c:layout>
        <c:manualLayout>
          <c:xMode val="edge"/>
          <c:yMode val="edge"/>
          <c:x val="0.48016707588970736"/>
          <c:y val="3.7209302325581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221977629140445"/>
          <c:y val="6.1005188304950247E-2"/>
          <c:w val="0.75312091364923484"/>
          <c:h val="0.7409050845388512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Inglés!$O$2</c:f>
              <c:strCache>
                <c:ptCount val="1"/>
                <c:pt idx="0">
                  <c:v>Jung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Inglés!$O$4:$O$19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Inglés!$R$4:$R$19</c:f>
              <c:numCache>
                <c:formatCode>0</c:formatCode>
                <c:ptCount val="16"/>
                <c:pt idx="0">
                  <c:v>888.88888888888891</c:v>
                </c:pt>
                <c:pt idx="1">
                  <c:v>2733.3333333333335</c:v>
                </c:pt>
                <c:pt idx="2">
                  <c:v>1800</c:v>
                </c:pt>
                <c:pt idx="3">
                  <c:v>600.00000000000011</c:v>
                </c:pt>
                <c:pt idx="4">
                  <c:v>188.88888888888889</c:v>
                </c:pt>
                <c:pt idx="5">
                  <c:v>33.333333333333329</c:v>
                </c:pt>
                <c:pt idx="6">
                  <c:v>33.333333333333336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2-43BA-B90B-DC249E38C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500848"/>
        <c:axId val="469505744"/>
      </c:barChart>
      <c:catAx>
        <c:axId val="46950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/>
                  <a:t>DBH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57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69505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es-AR" sz="1600" b="1" dirty="0">
                    <a:solidFill>
                      <a:schemeClr val="tx1"/>
                    </a:solidFill>
                  </a:rPr>
                  <a:t>/ha</a:t>
                </a:r>
              </a:p>
            </c:rich>
          </c:tx>
          <c:layout>
            <c:manualLayout>
              <c:xMode val="edge"/>
              <c:yMode val="edge"/>
              <c:x val="1.4807288873837008E-3"/>
              <c:y val="0.24661954464994201"/>
            </c:manualLayout>
          </c:layout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084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>
                <a:solidFill>
                  <a:sysClr val="windowText" lastClr="000000"/>
                </a:solidFill>
              </a:rPr>
              <a:t>Intermediate</a:t>
            </a:r>
          </a:p>
        </c:rich>
      </c:tx>
      <c:layout>
        <c:manualLayout>
          <c:xMode val="edge"/>
          <c:yMode val="edge"/>
          <c:x val="0.36918766874570785"/>
          <c:y val="3.1152663258352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9511604060245155"/>
          <c:y val="6.7117063859034931E-2"/>
          <c:w val="0.76061562197198473"/>
          <c:h val="0.728131934227161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Inglés!$O$22</c:f>
              <c:strCache>
                <c:ptCount val="1"/>
                <c:pt idx="0">
                  <c:v>Intermedate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Inglés!$O$24:$O$39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Inglés!$R$24:$R$39</c:f>
              <c:numCache>
                <c:formatCode>0</c:formatCode>
                <c:ptCount val="16"/>
                <c:pt idx="0" formatCode="General">
                  <c:v>0</c:v>
                </c:pt>
                <c:pt idx="1">
                  <c:v>266.66666666666669</c:v>
                </c:pt>
                <c:pt idx="2">
                  <c:v>536.66666666666674</c:v>
                </c:pt>
                <c:pt idx="3">
                  <c:v>593.33333333333337</c:v>
                </c:pt>
                <c:pt idx="4">
                  <c:v>370</c:v>
                </c:pt>
                <c:pt idx="5">
                  <c:v>190</c:v>
                </c:pt>
                <c:pt idx="6">
                  <c:v>116.66666666666667</c:v>
                </c:pt>
                <c:pt idx="7">
                  <c:v>70</c:v>
                </c:pt>
                <c:pt idx="8">
                  <c:v>13.333333333333334</c:v>
                </c:pt>
                <c:pt idx="9">
                  <c:v>16.666666666666668</c:v>
                </c:pt>
                <c:pt idx="10">
                  <c:v>3.3333333333333335</c:v>
                </c:pt>
                <c:pt idx="11">
                  <c:v>3.3333333333333335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D-4F54-AF83-F150703CD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504112"/>
        <c:axId val="469502480"/>
      </c:barChart>
      <c:catAx>
        <c:axId val="46950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/>
                  <a:t>DBH (cm)</a:t>
                </a:r>
              </a:p>
            </c:rich>
          </c:tx>
          <c:layout>
            <c:manualLayout>
              <c:xMode val="edge"/>
              <c:yMode val="edge"/>
              <c:x val="0.42418377609340896"/>
              <c:y val="0.89361924419641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2480"/>
        <c:crosses val="autoZero"/>
        <c:auto val="1"/>
        <c:lblAlgn val="ctr"/>
        <c:lblOffset val="100"/>
        <c:tickLblSkip val="2"/>
        <c:noMultiLvlLbl val="0"/>
      </c:catAx>
      <c:valAx>
        <c:axId val="469502480"/>
        <c:scaling>
          <c:orientation val="minMax"/>
          <c:max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1">
                    <a:solidFill>
                      <a:sysClr val="windowText" lastClr="000000"/>
                    </a:solidFill>
                  </a:rPr>
                  <a:t>Number/ha</a:t>
                </a:r>
              </a:p>
            </c:rich>
          </c:tx>
          <c:layout>
            <c:manualLayout>
              <c:xMode val="edge"/>
              <c:yMode val="edge"/>
              <c:x val="0"/>
              <c:y val="0.24537309361645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41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0094367844941414"/>
          <c:y val="3.9408866995073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667771977363459"/>
          <c:y val="7.7889918932547222E-2"/>
          <c:w val="0.76905428578201918"/>
          <c:h val="0.717388257502294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Inglés!$T$2</c:f>
              <c:strCache>
                <c:ptCount val="1"/>
                <c:pt idx="0">
                  <c:v>Parquizado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Inglés!$T$4:$T$19</c:f>
              <c:numCache>
                <c:formatCode>General</c:formatCode>
                <c:ptCount val="16"/>
                <c:pt idx="0" formatCode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Inglés!$U$4:$U$19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16.666666666666668</c:v>
                </c:pt>
                <c:pt idx="3">
                  <c:v>40</c:v>
                </c:pt>
                <c:pt idx="4">
                  <c:v>73.333333333333343</c:v>
                </c:pt>
                <c:pt idx="5">
                  <c:v>53.333333333333336</c:v>
                </c:pt>
                <c:pt idx="6">
                  <c:v>53.333333333333336</c:v>
                </c:pt>
                <c:pt idx="7">
                  <c:v>13.333333333333334</c:v>
                </c:pt>
                <c:pt idx="8">
                  <c:v>16.666666666666668</c:v>
                </c:pt>
                <c:pt idx="9">
                  <c:v>20</c:v>
                </c:pt>
                <c:pt idx="10">
                  <c:v>6.666666666666667</c:v>
                </c:pt>
                <c:pt idx="11">
                  <c:v>3.3333333333333335</c:v>
                </c:pt>
                <c:pt idx="12">
                  <c:v>3.3333333333333335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B-42A5-914C-D766AD726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503024"/>
        <c:axId val="469501392"/>
      </c:barChart>
      <c:catAx>
        <c:axId val="46950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/>
                  <a:t>DBH (cm)</a:t>
                </a:r>
              </a:p>
            </c:rich>
          </c:tx>
          <c:layout>
            <c:manualLayout>
              <c:xMode val="edge"/>
              <c:yMode val="edge"/>
              <c:x val="0.44793945225407744"/>
              <c:y val="0.8920853858784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1392"/>
        <c:crosses val="autoZero"/>
        <c:auto val="1"/>
        <c:lblAlgn val="ctr"/>
        <c:lblOffset val="100"/>
        <c:tickLblSkip val="2"/>
        <c:noMultiLvlLbl val="0"/>
      </c:catAx>
      <c:valAx>
        <c:axId val="469501392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1">
                    <a:solidFill>
                      <a:sysClr val="windowText" lastClr="000000"/>
                    </a:solidFill>
                  </a:rPr>
                  <a:t>Number/ha</a:t>
                </a:r>
              </a:p>
            </c:rich>
          </c:tx>
          <c:layout>
            <c:manualLayout>
              <c:xMode val="edge"/>
              <c:yMode val="edge"/>
              <c:x val="0"/>
              <c:y val="0.21413702597520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95030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912523258536347"/>
          <c:y val="0.10441585045771717"/>
          <c:w val="0.6862154202555667"/>
          <c:h val="0.697494398566032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Übersicht!$F$38</c:f>
              <c:strCache>
                <c:ptCount val="1"/>
                <c:pt idx="0">
                  <c:v>To remain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Entnahme!$N$57:$N$72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Entnahme!$P$57:$P$72</c:f>
              <c:numCache>
                <c:formatCode>0</c:formatCode>
                <c:ptCount val="16"/>
                <c:pt idx="0">
                  <c:v>166.66666666666669</c:v>
                </c:pt>
                <c:pt idx="1">
                  <c:v>1066.6666666666667</c:v>
                </c:pt>
                <c:pt idx="2">
                  <c:v>1222.2222222222222</c:v>
                </c:pt>
                <c:pt idx="3">
                  <c:v>522.22222222222229</c:v>
                </c:pt>
                <c:pt idx="4">
                  <c:v>177.77777777777777</c:v>
                </c:pt>
                <c:pt idx="5">
                  <c:v>11.111111111111111</c:v>
                </c:pt>
                <c:pt idx="6">
                  <c:v>33.333333333333336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8-4822-ACA7-6898CB00B1A4}"/>
            </c:ext>
          </c:extLst>
        </c:ser>
        <c:ser>
          <c:idx val="0"/>
          <c:order val="1"/>
          <c:tx>
            <c:strRef>
              <c:f>Übersicht!$E$38</c:f>
              <c:strCache>
                <c:ptCount val="1"/>
                <c:pt idx="0">
                  <c:v>To extract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Entnahme!$N$57:$N$72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Entnahme!$O$57:$O$72</c:f>
              <c:numCache>
                <c:formatCode>0</c:formatCode>
                <c:ptCount val="16"/>
                <c:pt idx="0">
                  <c:v>722.22222222222229</c:v>
                </c:pt>
                <c:pt idx="1">
                  <c:v>1666.6666666666667</c:v>
                </c:pt>
                <c:pt idx="2">
                  <c:v>577.77777777777783</c:v>
                </c:pt>
                <c:pt idx="3">
                  <c:v>77.777777777777786</c:v>
                </c:pt>
                <c:pt idx="4">
                  <c:v>11.111111111111111</c:v>
                </c:pt>
                <c:pt idx="5">
                  <c:v>22.222222222222221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8-4822-ACA7-6898CB00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5497920"/>
        <c:axId val="1605498464"/>
      </c:barChart>
      <c:catAx>
        <c:axId val="1605497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800"/>
                  <a:t>DBH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05498464"/>
        <c:crosses val="autoZero"/>
        <c:auto val="1"/>
        <c:lblAlgn val="ctr"/>
        <c:lblOffset val="100"/>
        <c:noMultiLvlLbl val="0"/>
      </c:catAx>
      <c:valAx>
        <c:axId val="1605498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800" b="1">
                    <a:solidFill>
                      <a:schemeClr val="tx1"/>
                    </a:solidFill>
                  </a:rPr>
                  <a:t>Number/ha</a:t>
                </a:r>
              </a:p>
            </c:rich>
          </c:tx>
          <c:layout>
            <c:manualLayout>
              <c:xMode val="edge"/>
              <c:yMode val="edge"/>
              <c:x val="6.2597809076682318E-3"/>
              <c:y val="0.22181320017924588"/>
            </c:manualLayout>
          </c:layout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054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0001962371526"/>
          <c:y val="0.11073057615370895"/>
          <c:w val="0.77973164569382103"/>
          <c:h val="0.6845180032107637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Übersicht!$F$38</c:f>
              <c:strCache>
                <c:ptCount val="1"/>
                <c:pt idx="0">
                  <c:v>To remain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Übersicht!$O$3:$O$18</c:f>
              <c:numCache>
                <c:formatCode>General</c:formatCode>
                <c:ptCount val="16"/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Übersicht!$P$3:$P$18</c:f>
              <c:numCache>
                <c:formatCode>General</c:formatCode>
                <c:ptCount val="16"/>
                <c:pt idx="1">
                  <c:v>50</c:v>
                </c:pt>
                <c:pt idx="2">
                  <c:v>266.66666666666669</c:v>
                </c:pt>
                <c:pt idx="3">
                  <c:v>480</c:v>
                </c:pt>
                <c:pt idx="4">
                  <c:v>310</c:v>
                </c:pt>
                <c:pt idx="5">
                  <c:v>170</c:v>
                </c:pt>
                <c:pt idx="6">
                  <c:v>113.33333333333334</c:v>
                </c:pt>
                <c:pt idx="7">
                  <c:v>63.333333333333336</c:v>
                </c:pt>
                <c:pt idx="8">
                  <c:v>13.333333333333334</c:v>
                </c:pt>
                <c:pt idx="9">
                  <c:v>13.333333333333334</c:v>
                </c:pt>
                <c:pt idx="10">
                  <c:v>3.3333333333333335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E-4211-86B6-59F6C591627E}"/>
            </c:ext>
          </c:extLst>
        </c:ser>
        <c:ser>
          <c:idx val="0"/>
          <c:order val="1"/>
          <c:tx>
            <c:strRef>
              <c:f>Übersicht!$E$38</c:f>
              <c:strCache>
                <c:ptCount val="1"/>
                <c:pt idx="0">
                  <c:v>To extract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Übersicht!$O$3:$O$18</c:f>
              <c:numCache>
                <c:formatCode>General</c:formatCode>
                <c:ptCount val="16"/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Übersicht!$Q$3:$Q$18</c:f>
              <c:numCache>
                <c:formatCode>General</c:formatCode>
                <c:ptCount val="16"/>
                <c:pt idx="1">
                  <c:v>216.66666666666669</c:v>
                </c:pt>
                <c:pt idx="2">
                  <c:v>270</c:v>
                </c:pt>
                <c:pt idx="3">
                  <c:v>113.33333333333334</c:v>
                </c:pt>
                <c:pt idx="4">
                  <c:v>60</c:v>
                </c:pt>
                <c:pt idx="5">
                  <c:v>20</c:v>
                </c:pt>
                <c:pt idx="6">
                  <c:v>3.3333333333333335</c:v>
                </c:pt>
                <c:pt idx="7">
                  <c:v>6.666666666666667</c:v>
                </c:pt>
                <c:pt idx="8">
                  <c:v>0</c:v>
                </c:pt>
                <c:pt idx="9">
                  <c:v>3.3333333333333335</c:v>
                </c:pt>
                <c:pt idx="10">
                  <c:v>0</c:v>
                </c:pt>
                <c:pt idx="11">
                  <c:v>3.3333333333333335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E-4211-86B6-59F6C5916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1388560"/>
        <c:axId val="1451386928"/>
      </c:barChart>
      <c:catAx>
        <c:axId val="145138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800"/>
                  <a:t>DBH (cm)</a:t>
                </a:r>
              </a:p>
            </c:rich>
          </c:tx>
          <c:layout>
            <c:manualLayout>
              <c:xMode val="edge"/>
              <c:yMode val="edge"/>
              <c:x val="0.42418377609340896"/>
              <c:y val="0.893619244196417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1386928"/>
        <c:crosses val="autoZero"/>
        <c:auto val="1"/>
        <c:lblAlgn val="ctr"/>
        <c:lblOffset val="100"/>
        <c:noMultiLvlLbl val="0"/>
      </c:catAx>
      <c:valAx>
        <c:axId val="1451386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13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15595947702796"/>
          <c:y val="1.0060392936319857E-3"/>
          <c:w val="0.7424539455932494"/>
          <c:h val="0.11029494637174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711971993164721"/>
          <c:y val="0.11073046328724788"/>
          <c:w val="0.77861208249553437"/>
          <c:h val="0.6976839714762158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Übersicht!$F$38</c:f>
              <c:strCache>
                <c:ptCount val="1"/>
                <c:pt idx="0">
                  <c:v>To remain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Übersicht!$O$21:$O$36</c:f>
              <c:numCache>
                <c:formatCode>General</c:formatCode>
                <c:ptCount val="16"/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Übersicht!$P$21:$P$36</c:f>
              <c:numCache>
                <c:formatCode>General</c:formatCode>
                <c:ptCount val="16"/>
                <c:pt idx="1">
                  <c:v>16.666666666666668</c:v>
                </c:pt>
                <c:pt idx="2">
                  <c:v>43.333333333333336</c:v>
                </c:pt>
                <c:pt idx="3">
                  <c:v>93.333333333333343</c:v>
                </c:pt>
                <c:pt idx="4">
                  <c:v>120</c:v>
                </c:pt>
                <c:pt idx="5">
                  <c:v>130</c:v>
                </c:pt>
                <c:pt idx="6">
                  <c:v>133.33333333333334</c:v>
                </c:pt>
                <c:pt idx="7">
                  <c:v>60</c:v>
                </c:pt>
                <c:pt idx="8">
                  <c:v>60</c:v>
                </c:pt>
                <c:pt idx="9">
                  <c:v>10</c:v>
                </c:pt>
                <c:pt idx="10">
                  <c:v>16.666666666666668</c:v>
                </c:pt>
                <c:pt idx="11">
                  <c:v>6.666666666666667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8-4EE5-8D9E-5E112ACAF3FC}"/>
            </c:ext>
          </c:extLst>
        </c:ser>
        <c:ser>
          <c:idx val="0"/>
          <c:order val="1"/>
          <c:tx>
            <c:strRef>
              <c:f>Übersicht!$E$38</c:f>
              <c:strCache>
                <c:ptCount val="1"/>
                <c:pt idx="0">
                  <c:v>To extract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Übersicht!$O$21:$O$36</c:f>
              <c:numCache>
                <c:formatCode>General</c:formatCode>
                <c:ptCount val="16"/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</c:numCache>
            </c:numRef>
          </c:cat>
          <c:val>
            <c:numRef>
              <c:f>Übersicht!$Q$21:$Q$36</c:f>
              <c:numCache>
                <c:formatCode>General</c:formatCode>
                <c:ptCount val="16"/>
                <c:pt idx="1">
                  <c:v>40</c:v>
                </c:pt>
                <c:pt idx="2">
                  <c:v>96.666666666666671</c:v>
                </c:pt>
                <c:pt idx="3">
                  <c:v>116.66666666666667</c:v>
                </c:pt>
                <c:pt idx="4">
                  <c:v>83.333333333333343</c:v>
                </c:pt>
                <c:pt idx="5">
                  <c:v>33.333333333333336</c:v>
                </c:pt>
                <c:pt idx="6">
                  <c:v>50</c:v>
                </c:pt>
                <c:pt idx="7">
                  <c:v>16.666666666666668</c:v>
                </c:pt>
                <c:pt idx="8">
                  <c:v>10</c:v>
                </c:pt>
                <c:pt idx="9">
                  <c:v>3.3333333333333335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8-4EE5-8D9E-5E112ACAF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1378224"/>
        <c:axId val="1451376048"/>
      </c:barChart>
      <c:catAx>
        <c:axId val="1451378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800"/>
                  <a:t>DBH (cm)</a:t>
                </a:r>
              </a:p>
            </c:rich>
          </c:tx>
          <c:layout>
            <c:manualLayout>
              <c:xMode val="edge"/>
              <c:yMode val="edge"/>
              <c:x val="0.38103384546311331"/>
              <c:y val="0.893138266109331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1376048"/>
        <c:crosses val="autoZero"/>
        <c:auto val="1"/>
        <c:lblAlgn val="ctr"/>
        <c:lblOffset val="100"/>
        <c:noMultiLvlLbl val="0"/>
      </c:catAx>
      <c:valAx>
        <c:axId val="1451376048"/>
        <c:scaling>
          <c:orientation val="minMax"/>
          <c:max val="7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137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9522817062806"/>
          <c:y val="5.0611386052070322E-2"/>
          <c:w val="0.73692964726660926"/>
          <c:h val="0.75672719374547714"/>
        </c:manualLayout>
      </c:layout>
      <c:lineChart>
        <c:grouping val="standard"/>
        <c:varyColors val="0"/>
        <c:ser>
          <c:idx val="4"/>
          <c:order val="0"/>
          <c:tx>
            <c:strRef>
              <c:f>'hd-Werte'!$B$1</c:f>
              <c:strCache>
                <c:ptCount val="1"/>
                <c:pt idx="0">
                  <c:v>Baum 1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'hd-Werte'!$B$2:$B$77</c:f>
              <c:numCache>
                <c:formatCode>General</c:formatCode>
                <c:ptCount val="66"/>
                <c:pt idx="2" formatCode="0">
                  <c:v>62.318840579710148</c:v>
                </c:pt>
                <c:pt idx="5" formatCode="0">
                  <c:v>75</c:v>
                </c:pt>
                <c:pt idx="11" formatCode="0">
                  <c:v>60.833333333333321</c:v>
                </c:pt>
                <c:pt idx="48">
                  <c:v>61.591320072332742</c:v>
                </c:pt>
                <c:pt idx="49">
                  <c:v>62.738738738738732</c:v>
                </c:pt>
                <c:pt idx="50">
                  <c:v>63.554757630161575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E3-49BE-A249-F890F9B0CEE4}"/>
            </c:ext>
          </c:extLst>
        </c:ser>
        <c:ser>
          <c:idx val="0"/>
          <c:order val="1"/>
          <c:tx>
            <c:strRef>
              <c:f>'hd-Werte'!$P$1</c:f>
              <c:strCache>
                <c:ptCount val="1"/>
                <c:pt idx="0">
                  <c:v>Baum 15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'hd-Werte'!$P$2:$P$77</c:f>
              <c:numCache>
                <c:formatCode>0</c:formatCode>
                <c:ptCount val="66"/>
                <c:pt idx="1">
                  <c:v>97.72727272727272</c:v>
                </c:pt>
                <c:pt idx="8">
                  <c:v>73.255813953488371</c:v>
                </c:pt>
                <c:pt idx="12">
                  <c:v>73.451327433628322</c:v>
                </c:pt>
                <c:pt idx="55" formatCode="General">
                  <c:v>70.984251968503955</c:v>
                </c:pt>
                <c:pt idx="56" formatCode="General">
                  <c:v>71.512770137524569</c:v>
                </c:pt>
                <c:pt idx="57" formatCode="General">
                  <c:v>72.015655577299427</c:v>
                </c:pt>
                <c:pt idx="58" formatCode="General">
                  <c:v>73.0078125</c:v>
                </c:pt>
                <c:pt idx="59" formatCode="General">
                  <c:v>73.852140077821005</c:v>
                </c:pt>
                <c:pt idx="60" formatCode="General">
                  <c:v>78.679611650485441</c:v>
                </c:pt>
                <c:pt idx="61" formatCode="General">
                  <c:v>76.233009708737853</c:v>
                </c:pt>
                <c:pt idx="62" formatCode="General">
                  <c:v>76.705426356589143</c:v>
                </c:pt>
                <c:pt idx="63" formatCode="General">
                  <c:v>77.519379844961236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E3-49BE-A249-F890F9B0CEE4}"/>
            </c:ext>
          </c:extLst>
        </c:ser>
        <c:ser>
          <c:idx val="1"/>
          <c:order val="2"/>
          <c:tx>
            <c:strRef>
              <c:f>'hd-Werte'!$Q$1</c:f>
              <c:strCache>
                <c:ptCount val="1"/>
                <c:pt idx="0">
                  <c:v>Baum 16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'hd-Werte'!$Q$2:$Q$77</c:f>
              <c:numCache>
                <c:formatCode>General</c:formatCode>
                <c:ptCount val="66"/>
                <c:pt idx="2" formatCode="0">
                  <c:v>95.833333333333314</c:v>
                </c:pt>
                <c:pt idx="5" formatCode="0">
                  <c:v>93.478260869565204</c:v>
                </c:pt>
                <c:pt idx="13" formatCode="0">
                  <c:v>62.745098039215691</c:v>
                </c:pt>
                <c:pt idx="16" formatCode="0">
                  <c:v>71.86147186147187</c:v>
                </c:pt>
                <c:pt idx="19" formatCode="0">
                  <c:v>78.625954198473281</c:v>
                </c:pt>
                <c:pt idx="58">
                  <c:v>73.903002309468818</c:v>
                </c:pt>
                <c:pt idx="59">
                  <c:v>74.804597701149419</c:v>
                </c:pt>
                <c:pt idx="60">
                  <c:v>75.102974828375267</c:v>
                </c:pt>
                <c:pt idx="61">
                  <c:v>74.875283446712018</c:v>
                </c:pt>
                <c:pt idx="62">
                  <c:v>75.900900900900893</c:v>
                </c:pt>
                <c:pt idx="63">
                  <c:v>76.06263982102908</c:v>
                </c:pt>
                <c:pt idx="64">
                  <c:v>76.785714285714278</c:v>
                </c:pt>
                <c:pt idx="65">
                  <c:v>77.678571428571416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3-49BE-A249-F890F9B0CEE4}"/>
            </c:ext>
          </c:extLst>
        </c:ser>
        <c:ser>
          <c:idx val="2"/>
          <c:order val="3"/>
          <c:tx>
            <c:strRef>
              <c:f>'hd-Werte'!$R$1</c:f>
              <c:strCache>
                <c:ptCount val="1"/>
                <c:pt idx="0">
                  <c:v>Baum 17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'hd-Werte'!$R$2:$R$77</c:f>
              <c:numCache>
                <c:formatCode>General</c:formatCode>
                <c:ptCount val="66"/>
                <c:pt idx="0" formatCode="0">
                  <c:v>66.666666666666657</c:v>
                </c:pt>
                <c:pt idx="4" formatCode="0">
                  <c:v>66.666666666666657</c:v>
                </c:pt>
                <c:pt idx="50">
                  <c:v>62.324649298597187</c:v>
                </c:pt>
                <c:pt idx="51">
                  <c:v>62.919999999999987</c:v>
                </c:pt>
                <c:pt idx="52">
                  <c:v>64.630738522954076</c:v>
                </c:pt>
                <c:pt idx="53">
                  <c:v>65.868263473053872</c:v>
                </c:pt>
                <c:pt idx="54">
                  <c:v>66.626746506986024</c:v>
                </c:pt>
                <c:pt idx="55">
                  <c:v>66.946107784431121</c:v>
                </c:pt>
                <c:pt idx="56">
                  <c:v>67.465069860279414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E3-49BE-A249-F890F9B0CEE4}"/>
            </c:ext>
          </c:extLst>
        </c:ser>
        <c:ser>
          <c:idx val="3"/>
          <c:order val="4"/>
          <c:tx>
            <c:strRef>
              <c:f>'hd-Werte'!$S$1</c:f>
              <c:strCache>
                <c:ptCount val="1"/>
                <c:pt idx="0">
                  <c:v>Baum 18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'hd-Werte'!$S$2:$S$77</c:f>
              <c:numCache>
                <c:formatCode>General</c:formatCode>
                <c:ptCount val="66"/>
                <c:pt idx="0" formatCode="0">
                  <c:v>76.106194690265497</c:v>
                </c:pt>
                <c:pt idx="3" formatCode="0">
                  <c:v>80.254777070063696</c:v>
                </c:pt>
                <c:pt idx="7" formatCode="0">
                  <c:v>80.193236714975839</c:v>
                </c:pt>
                <c:pt idx="47">
                  <c:v>66.637554585152856</c:v>
                </c:pt>
                <c:pt idx="48">
                  <c:v>66.954643628509729</c:v>
                </c:pt>
                <c:pt idx="49">
                  <c:v>67.152034261241994</c:v>
                </c:pt>
                <c:pt idx="50">
                  <c:v>68.017057569296384</c:v>
                </c:pt>
                <c:pt idx="51">
                  <c:v>68.28025477707007</c:v>
                </c:pt>
                <c:pt idx="52">
                  <c:v>68.710359408033824</c:v>
                </c:pt>
                <c:pt idx="53">
                  <c:v>69.640591966173361</c:v>
                </c:pt>
                <c:pt idx="54">
                  <c:v>70.190274841437642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E3-49BE-A249-F890F9B0C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53552"/>
        <c:axId val="470356816"/>
      </c:lineChart>
      <c:catAx>
        <c:axId val="47035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35681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70356816"/>
        <c:scaling>
          <c:orientation val="minMax"/>
          <c:max val="20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353552"/>
        <c:crosses val="autoZero"/>
        <c:crossBetween val="between"/>
        <c:majorUnit val="40"/>
        <c:minorUnit val="20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40082151660553"/>
          <c:y val="4.3983252005863803E-2"/>
          <c:w val="0.74743022881343912"/>
          <c:h val="0.76594003796561949"/>
        </c:manualLayout>
      </c:layout>
      <c:lineChart>
        <c:grouping val="standard"/>
        <c:varyColors val="0"/>
        <c:ser>
          <c:idx val="4"/>
          <c:order val="0"/>
          <c:tx>
            <c:strRef>
              <c:f>'hd-Werte'!$C$1</c:f>
              <c:strCache>
                <c:ptCount val="1"/>
                <c:pt idx="0">
                  <c:v>Baum 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'hd-Werte'!$C$2:$C$77</c:f>
              <c:numCache>
                <c:formatCode>General</c:formatCode>
                <c:ptCount val="66"/>
                <c:pt idx="2" formatCode="0">
                  <c:v>110.52631578947368</c:v>
                </c:pt>
                <c:pt idx="5" formatCode="0">
                  <c:v>113.69863013698632</c:v>
                </c:pt>
                <c:pt idx="7" formatCode="0">
                  <c:v>102.1978021978022</c:v>
                </c:pt>
                <c:pt idx="33">
                  <c:v>64.951923076923066</c:v>
                </c:pt>
                <c:pt idx="34">
                  <c:v>65.463182897862211</c:v>
                </c:pt>
                <c:pt idx="35">
                  <c:v>66.807511737089186</c:v>
                </c:pt>
                <c:pt idx="36">
                  <c:v>68.356807511737074</c:v>
                </c:pt>
                <c:pt idx="37">
                  <c:v>70.845070422535187</c:v>
                </c:pt>
                <c:pt idx="38">
                  <c:v>71.87793427230045</c:v>
                </c:pt>
                <c:pt idx="39">
                  <c:v>73.427230046948338</c:v>
                </c:pt>
                <c:pt idx="40">
                  <c:v>74.64788732394365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F9-4D4B-9812-4324D1C06E98}"/>
            </c:ext>
          </c:extLst>
        </c:ser>
        <c:ser>
          <c:idx val="0"/>
          <c:order val="1"/>
          <c:tx>
            <c:strRef>
              <c:f>'hd-Werte'!$G$1</c:f>
              <c:strCache>
                <c:ptCount val="1"/>
                <c:pt idx="0">
                  <c:v>Baum 6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12700" cap="rnd">
                <a:solidFill>
                  <a:sysClr val="windowText" lastClr="0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F9-4D4B-9812-4324D1C06E98}"/>
              </c:ext>
            </c:extLst>
          </c:dPt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'hd-Werte'!$G$2:$G$77</c:f>
              <c:numCache>
                <c:formatCode>General</c:formatCode>
                <c:ptCount val="66"/>
                <c:pt idx="2" formatCode="0">
                  <c:v>94.02985074626865</c:v>
                </c:pt>
                <c:pt idx="5" formatCode="0">
                  <c:v>105.73248407643312</c:v>
                </c:pt>
                <c:pt idx="29">
                  <c:v>69.743589743589752</c:v>
                </c:pt>
                <c:pt idx="30">
                  <c:v>69.683544303797461</c:v>
                </c:pt>
                <c:pt idx="31">
                  <c:v>71.250000000000014</c:v>
                </c:pt>
                <c:pt idx="32">
                  <c:v>71.384615384615387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F9-4D4B-9812-4324D1C06E98}"/>
            </c:ext>
          </c:extLst>
        </c:ser>
        <c:ser>
          <c:idx val="1"/>
          <c:order val="2"/>
          <c:tx>
            <c:strRef>
              <c:f>'hd-Werte'!$K$1</c:f>
              <c:strCache>
                <c:ptCount val="1"/>
                <c:pt idx="0">
                  <c:v>Baum 10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'hd-Werte'!$K$2:$K$77</c:f>
              <c:numCache>
                <c:formatCode>General</c:formatCode>
                <c:ptCount val="66"/>
                <c:pt idx="2" formatCode="0">
                  <c:v>159.49367088607593</c:v>
                </c:pt>
                <c:pt idx="13" formatCode="0">
                  <c:v>86.010362694300525</c:v>
                </c:pt>
                <c:pt idx="52">
                  <c:v>74.916864608075997</c:v>
                </c:pt>
                <c:pt idx="53">
                  <c:v>74.882629107981202</c:v>
                </c:pt>
                <c:pt idx="54">
                  <c:v>74.147465437788014</c:v>
                </c:pt>
                <c:pt idx="55">
                  <c:v>74.608294930875573</c:v>
                </c:pt>
                <c:pt idx="56">
                  <c:v>75.391705069124413</c:v>
                </c:pt>
                <c:pt idx="57">
                  <c:v>76.036866359446989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F9-4D4B-9812-4324D1C06E98}"/>
            </c:ext>
          </c:extLst>
        </c:ser>
        <c:ser>
          <c:idx val="2"/>
          <c:order val="3"/>
          <c:tx>
            <c:strRef>
              <c:f>'hd-Werte'!$M$1</c:f>
              <c:strCache>
                <c:ptCount val="1"/>
                <c:pt idx="0">
                  <c:v>Baum 12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'hd-Werte'!$M$2:$M$77</c:f>
              <c:numCache>
                <c:formatCode>General</c:formatCode>
                <c:ptCount val="66"/>
                <c:pt idx="11" formatCode="0">
                  <c:v>61.764705882352942</c:v>
                </c:pt>
                <c:pt idx="19" formatCode="0">
                  <c:v>64.84375</c:v>
                </c:pt>
                <c:pt idx="40">
                  <c:v>90.29126213592231</c:v>
                </c:pt>
                <c:pt idx="41">
                  <c:v>91.71521035598704</c:v>
                </c:pt>
                <c:pt idx="42">
                  <c:v>92.233009708737853</c:v>
                </c:pt>
                <c:pt idx="43">
                  <c:v>93.851132686084128</c:v>
                </c:pt>
                <c:pt idx="44">
                  <c:v>94.498381877022638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F9-4D4B-9812-4324D1C06E98}"/>
            </c:ext>
          </c:extLst>
        </c:ser>
        <c:ser>
          <c:idx val="3"/>
          <c:order val="4"/>
          <c:tx>
            <c:strRef>
              <c:f>'hd-Werte'!$O$1</c:f>
              <c:strCache>
                <c:ptCount val="1"/>
                <c:pt idx="0">
                  <c:v>Baum 14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'hd-Werte'!$A$2:$A$77</c:f>
              <c:numCache>
                <c:formatCode>General</c:formatCode>
                <c:ptCount val="6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cat>
          <c:val>
            <c:numRef>
              <c:f>'hd-Werte'!$O$2:$O$77</c:f>
              <c:numCache>
                <c:formatCode>General</c:formatCode>
                <c:ptCount val="66"/>
                <c:pt idx="0" formatCode="0">
                  <c:v>195.45454545454544</c:v>
                </c:pt>
                <c:pt idx="3" formatCode="0">
                  <c:v>151.42857142857142</c:v>
                </c:pt>
                <c:pt idx="37">
                  <c:v>73.582089552238813</c:v>
                </c:pt>
                <c:pt idx="38">
                  <c:v>74.444444444444471</c:v>
                </c:pt>
                <c:pt idx="39">
                  <c:v>76.53136531365314</c:v>
                </c:pt>
                <c:pt idx="40">
                  <c:v>77.79411764705884</c:v>
                </c:pt>
                <c:pt idx="41">
                  <c:v>78.681318681318686</c:v>
                </c:pt>
                <c:pt idx="42">
                  <c:v>79.27272727272728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F9-4D4B-9812-4324D1C06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031040"/>
        <c:axId val="467027232"/>
      </c:lineChart>
      <c:catAx>
        <c:axId val="46703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702723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67027232"/>
        <c:scaling>
          <c:orientation val="minMax"/>
          <c:max val="20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7031040"/>
        <c:crosses val="autoZero"/>
        <c:crossBetween val="between"/>
        <c:majorUnit val="40"/>
        <c:minorUnit val="20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0.2615</cdr:x>
      <cdr:y>0.488</cdr:y>
    </cdr:from>
    <cdr:to>
      <cdr:x>0.92783</cdr:x>
      <cdr:y>0.4929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0A8A0EBF-5C0A-4AAC-A3A8-F4B5A0379F3B}"/>
            </a:ext>
          </a:extLst>
        </cdr:cNvPr>
        <cdr:cNvCxnSpPr/>
      </cdr:nvCxnSpPr>
      <cdr:spPr>
        <a:xfrm xmlns:a="http://schemas.openxmlformats.org/drawingml/2006/main">
          <a:off x="514135" y="921196"/>
          <a:ext cx="1310052" cy="92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0.17753</cdr:x>
      <cdr:y>0.4763</cdr:y>
    </cdr:from>
    <cdr:to>
      <cdr:x>0.91721</cdr:x>
      <cdr:y>0.48515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79F31B83-06E8-43DA-B8B6-ECD82451B7B3}"/>
            </a:ext>
          </a:extLst>
        </cdr:cNvPr>
        <cdr:cNvCxnSpPr/>
      </cdr:nvCxnSpPr>
      <cdr:spPr>
        <a:xfrm xmlns:a="http://schemas.openxmlformats.org/drawingml/2006/main" flipV="1">
          <a:off x="350599" y="903576"/>
          <a:ext cx="1460781" cy="1678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0.18022</cdr:x>
      <cdr:y>0.48214</cdr:y>
    </cdr:from>
    <cdr:to>
      <cdr:x>0.92736</cdr:x>
      <cdr:y>0.48448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4906F8F2-FFBF-4EA6-85A1-475AF49D0163}"/>
            </a:ext>
          </a:extLst>
        </cdr:cNvPr>
        <cdr:cNvCxnSpPr/>
      </cdr:nvCxnSpPr>
      <cdr:spPr>
        <a:xfrm xmlns:a="http://schemas.openxmlformats.org/drawingml/2006/main" flipV="1">
          <a:off x="366206" y="918482"/>
          <a:ext cx="1518198" cy="445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6282D-6523-4E46-9A98-A4B4994C7D6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8424-D2AC-4213-B956-81F889CA8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27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3C30-DE07-4690-8A35-757024F0A863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4F23-A597-4389-8A04-1D696407E463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95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EF-D123-4718-A251-547AE3BB6857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2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67DC-204C-4DFC-8552-BB3C6DD942A0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9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5101-8296-4D62-ACA1-745AF153A59C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3213-3CBC-4E7B-8E1F-5472DBEC007F}" type="datetime1">
              <a:rPr lang="de-DE" smtClean="0"/>
              <a:t>30.10.2020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A40B-F192-41A4-8821-D613DAA182B4}" type="datetime1">
              <a:rPr lang="de-DE" smtClean="0"/>
              <a:t>30.10.2020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56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DDD-988B-4304-80AD-CDE476B9CA70}" type="datetime1">
              <a:rPr lang="de-DE" smtClean="0"/>
              <a:t>30.10.2020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1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EC-02E1-4081-8588-2201872987E5}" type="datetime1">
              <a:rPr lang="de-DE" smtClean="0"/>
              <a:t>30.10.2020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89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179401-E012-46C0-85C7-5507B59A8A38}" type="datetime1">
              <a:rPr lang="de-DE" smtClean="0"/>
              <a:t>30.10.2020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9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2361-3634-4FD1-BE3B-4CF4E7C1D6EA}" type="datetime1">
              <a:rPr lang="de-DE" smtClean="0"/>
              <a:t>30.10.2020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10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6F29B3-02DA-4186-9790-647591262A9B}" type="datetime1">
              <a:rPr lang="de-DE" smtClean="0"/>
              <a:t>30.10.2020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H. Kühn, G. Loguercio and M. Thren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77E0A5-B1C0-4B8E-9393-62D81C4330A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chart" Target="../charts/chart19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12" Type="http://schemas.openxmlformats.org/officeDocument/2006/relationships/chart" Target="../charts/chart1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20C64-3647-46B3-B286-300AAB864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983310"/>
            <a:ext cx="9966960" cy="2661038"/>
          </a:xfrm>
        </p:spPr>
        <p:txBody>
          <a:bodyPr>
            <a:noAutofit/>
          </a:bodyPr>
          <a:lstStyle/>
          <a:p>
            <a:r>
              <a:rPr lang="de-DE" sz="5200" dirty="0">
                <a:latin typeface="Calibri" panose="020F0502020204030204" pitchFamily="34" charset="0"/>
                <a:cs typeface="Calibri" panose="020F0502020204030204" pitchFamily="34" charset="0"/>
              </a:rPr>
              <a:t>Growth and </a:t>
            </a:r>
            <a:r>
              <a:rPr lang="de-DE" sz="5200" dirty="0" err="1">
                <a:latin typeface="Calibri" panose="020F0502020204030204" pitchFamily="34" charset="0"/>
                <a:cs typeface="Calibri" panose="020F0502020204030204" pitchFamily="34" charset="0"/>
              </a:rPr>
              <a:t>silvicultural</a:t>
            </a:r>
            <a:r>
              <a:rPr lang="de-DE" sz="5200" dirty="0">
                <a:latin typeface="Calibri" panose="020F0502020204030204" pitchFamily="34" charset="0"/>
                <a:cs typeface="Calibri" panose="020F0502020204030204" pitchFamily="34" charset="0"/>
              </a:rPr>
              <a:t> potential of </a:t>
            </a:r>
            <a:r>
              <a:rPr lang="de-DE" sz="5200" i="1" dirty="0">
                <a:latin typeface="Calibri" panose="020F0502020204030204" pitchFamily="34" charset="0"/>
                <a:cs typeface="Calibri" panose="020F0502020204030204" pitchFamily="34" charset="0"/>
              </a:rPr>
              <a:t>Lomatia </a:t>
            </a:r>
            <a:r>
              <a:rPr lang="de-DE" sz="5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hirsuta</a:t>
            </a:r>
            <a:r>
              <a:rPr lang="de-DE" sz="5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200" dirty="0">
                <a:latin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de-DE" sz="5200" dirty="0">
                <a:latin typeface="Calibri" panose="020F0502020204030204" pitchFamily="34" charset="0"/>
                <a:cs typeface="Calibri" panose="020F0502020204030204" pitchFamily="34" charset="0"/>
              </a:rPr>
              <a:t> from stump shoots in the valley of El Manso/ Patagonia/ Argentina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76C236-73D2-4048-A4CB-5D96F4370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82886"/>
            <a:ext cx="8767860" cy="553277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Presentation for the 1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international electronic conference on forests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5ADDA0-A6D3-494B-BE00-90A1DAD8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0935" y="6492875"/>
            <a:ext cx="5365050" cy="365125"/>
          </a:xfrm>
        </p:spPr>
        <p:txBody>
          <a:bodyPr/>
          <a:lstStyle/>
          <a:p>
            <a:r>
              <a:rPr lang="en-US" sz="1600" dirty="0"/>
              <a:t>H. Kühn, G. </a:t>
            </a:r>
            <a:r>
              <a:rPr lang="en-US" sz="1600" dirty="0" err="1"/>
              <a:t>Loguercio</a:t>
            </a:r>
            <a:r>
              <a:rPr lang="en-US" sz="1600" dirty="0"/>
              <a:t> and M. </a:t>
            </a:r>
            <a:r>
              <a:rPr lang="en-US" sz="1600" dirty="0" err="1"/>
              <a:t>Thren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2158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883026"/>
            <a:ext cx="10058400" cy="7684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and Methods – Data acquisition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34063"/>
            <a:ext cx="11015004" cy="4808284"/>
          </a:xfrm>
        </p:spPr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different structures: young, intermediate and old stands and the </a:t>
            </a:r>
            <a:r>
              <a:rPr lang="en-GB" sz="3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parquizado</a:t>
            </a:r>
            <a:endParaRPr lang="en-GB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parcels per structure (1,000 resp. 300 m</a:t>
            </a:r>
            <a:r>
              <a:rPr lang="en-GB" sz="35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 all DBHs and some hights of the stems inside the parcels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 description concerning health condition, social position and form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Measuring mid-diameter and length of quality logs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Simulation of a crop tree orientated and a catch-up low thinning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Selection of three trees per structure for trunk analysis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7180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A6F8BB-C34A-482B-BA83-46D3E0A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pic>
        <p:nvPicPr>
          <p:cNvPr id="8" name="Imagen 18">
            <a:extLst>
              <a:ext uri="{FF2B5EF4-FFF2-40B4-BE49-F238E27FC236}">
                <a16:creationId xmlns:a16="http://schemas.microsoft.com/office/drawing/2014/main" id="{092C8BCB-F618-4C59-ACB7-FFC422AEAD6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0" y="1054363"/>
            <a:ext cx="3600450" cy="331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4F8C0A6F-517B-4BEB-A755-8EA83F455E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12" y="1041326"/>
            <a:ext cx="3600000" cy="3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26">
            <a:extLst>
              <a:ext uri="{FF2B5EF4-FFF2-40B4-BE49-F238E27FC236}">
                <a16:creationId xmlns:a16="http://schemas.microsoft.com/office/drawing/2014/main" id="{6830305B-1A15-49B8-A589-0AF935E403E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54" y="1037447"/>
            <a:ext cx="3600000" cy="33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A38169A5-FA47-45BD-8F14-04ABE555C12E}"/>
              </a:ext>
            </a:extLst>
          </p:cNvPr>
          <p:cNvSpPr txBox="1"/>
          <p:nvPr/>
        </p:nvSpPr>
        <p:spPr>
          <a:xfrm>
            <a:off x="1244233" y="4349447"/>
            <a:ext cx="9706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Young 				 	Intermediate						Old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12466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A6F8BB-C34A-482B-BA83-46D3E0A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H. Kühn, G. </a:t>
            </a:r>
            <a:r>
              <a:rPr lang="en-US" sz="1400" dirty="0" err="1"/>
              <a:t>Loguercio</a:t>
            </a:r>
            <a:r>
              <a:rPr lang="en-US" sz="1400" dirty="0"/>
              <a:t> and M. </a:t>
            </a:r>
            <a:r>
              <a:rPr lang="en-US" sz="1400" dirty="0" err="1"/>
              <a:t>Thren</a:t>
            </a:r>
            <a:endParaRPr lang="de-DE" sz="1400" dirty="0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6599555D-153A-43E5-A548-2B6A8DC07A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3" y="432521"/>
            <a:ext cx="3752192" cy="50138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2CC806-83F0-4FBC-81E7-73570D555804}"/>
              </a:ext>
            </a:extLst>
          </p:cNvPr>
          <p:cNvSpPr txBox="1"/>
          <p:nvPr/>
        </p:nvSpPr>
        <p:spPr>
          <a:xfrm>
            <a:off x="1467729" y="5589265"/>
            <a:ext cx="92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Measuring quality logs with a Finnish parabolic </a:t>
            </a:r>
            <a:r>
              <a:rPr lang="en-GB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caliper</a:t>
            </a:r>
            <a:r>
              <a:rPr lang="de-DE" sz="3200" b="1" dirty="0"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068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" y="258658"/>
            <a:ext cx="11422966" cy="145075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and Methods – Processing and data analysis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52" y="1951752"/>
            <a:ext cx="11830930" cy="4023360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Hypsometric</a:t>
            </a:r>
            <a:r>
              <a:rPr lang="de-DE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curve and a diameter distribution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Generate total and stem volume equations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of the stands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Competition index (A value) and growth of crop trees analysis</a:t>
            </a:r>
            <a:endParaRPr lang="en-GB" sz="3500" strike="sng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GB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h/d ratio, height, diameter and volume relation to age of crop trees</a:t>
            </a:r>
            <a:endParaRPr lang="en-GB" sz="3500" strike="sng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1273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7" y="1025291"/>
            <a:ext cx="10058400" cy="67739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– Structures of the stands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139DAB0-BC91-4C89-B95D-B44663128DF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577"/>
              </p:ext>
            </p:extLst>
          </p:nvPr>
        </p:nvGraphicFramePr>
        <p:xfrm>
          <a:off x="335280" y="1953243"/>
          <a:ext cx="11521440" cy="383109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614083">
                  <a:extLst>
                    <a:ext uri="{9D8B030D-6E8A-4147-A177-3AD203B41FA5}">
                      <a16:colId xmlns:a16="http://schemas.microsoft.com/office/drawing/2014/main" val="3674385186"/>
                    </a:ext>
                  </a:extLst>
                </a:gridCol>
                <a:gridCol w="1201023">
                  <a:extLst>
                    <a:ext uri="{9D8B030D-6E8A-4147-A177-3AD203B41FA5}">
                      <a16:colId xmlns:a16="http://schemas.microsoft.com/office/drawing/2014/main" val="4180524809"/>
                    </a:ext>
                  </a:extLst>
                </a:gridCol>
                <a:gridCol w="1843431">
                  <a:extLst>
                    <a:ext uri="{9D8B030D-6E8A-4147-A177-3AD203B41FA5}">
                      <a16:colId xmlns:a16="http://schemas.microsoft.com/office/drawing/2014/main" val="1109952688"/>
                    </a:ext>
                  </a:extLst>
                </a:gridCol>
                <a:gridCol w="1238555">
                  <a:extLst>
                    <a:ext uri="{9D8B030D-6E8A-4147-A177-3AD203B41FA5}">
                      <a16:colId xmlns:a16="http://schemas.microsoft.com/office/drawing/2014/main" val="843066118"/>
                    </a:ext>
                  </a:extLst>
                </a:gridCol>
                <a:gridCol w="1624348">
                  <a:extLst>
                    <a:ext uri="{9D8B030D-6E8A-4147-A177-3AD203B41FA5}">
                      <a16:colId xmlns:a16="http://schemas.microsoft.com/office/drawing/2014/main" val="1099311621"/>
                    </a:ext>
                  </a:extLst>
                </a:gridCol>
              </a:tblGrid>
              <a:tr h="3867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Variables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Young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Intermediate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Old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Parquizado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5357012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Number of trees/ha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2.244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1.167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600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223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969341"/>
                  </a:ext>
                </a:extLst>
              </a:tr>
              <a:tr h="3867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Number of stems/ha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6.278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2.180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1.157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300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4686731"/>
                  </a:ext>
                </a:extLst>
              </a:tr>
              <a:tr h="3683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Number of stems/tree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2,9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1,9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1,9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1,3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0791974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Mean squar</a:t>
                      </a:r>
                      <a:r>
                        <a:rPr lang="en-GB" sz="2400" b="0" baseline="0" dirty="0">
                          <a:effectLst/>
                        </a:rPr>
                        <a:t>e </a:t>
                      </a:r>
                      <a:r>
                        <a:rPr lang="en-GB" sz="2400" b="0" dirty="0">
                          <a:effectLst/>
                        </a:rPr>
                        <a:t>diameter [cm]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10,7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18,2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24,5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26,8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212293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Dominant height [m]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12,6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16,4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18,2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16,7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7988528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Basal area [m</a:t>
                      </a:r>
                      <a:r>
                        <a:rPr lang="en-GB" sz="2400" b="0" baseline="30000" dirty="0">
                          <a:effectLst/>
                        </a:rPr>
                        <a:t>2</a:t>
                      </a:r>
                      <a:r>
                        <a:rPr lang="en-GB" sz="2400" b="0" dirty="0">
                          <a:effectLst/>
                        </a:rPr>
                        <a:t>/ha]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56,1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56,9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54,4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16,9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5575639"/>
                  </a:ext>
                </a:extLst>
              </a:tr>
              <a:tr h="4604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Total volume [m</a:t>
                      </a:r>
                      <a:r>
                        <a:rPr lang="en-GB" sz="2400" b="0" baseline="30000" dirty="0">
                          <a:effectLst/>
                        </a:rPr>
                        <a:t>3</a:t>
                      </a:r>
                      <a:r>
                        <a:rPr lang="en-GB" sz="2400" b="0" dirty="0">
                          <a:effectLst/>
                        </a:rPr>
                        <a:t> </a:t>
                      </a:r>
                      <a:r>
                        <a:rPr lang="en-GB" sz="2400" b="0" dirty="0" err="1">
                          <a:effectLst/>
                        </a:rPr>
                        <a:t>o.b</a:t>
                      </a:r>
                      <a:r>
                        <a:rPr lang="en-GB" sz="2400" b="0" dirty="0">
                          <a:effectLst/>
                        </a:rPr>
                        <a:t>./ha]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553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560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536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166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7153348"/>
                  </a:ext>
                </a:extLst>
              </a:tr>
              <a:tr h="4604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effectLst/>
                        </a:rPr>
                        <a:t>Volume of mature stems [m</a:t>
                      </a:r>
                      <a:r>
                        <a:rPr lang="en-GB" sz="2400" b="0" baseline="30000" dirty="0">
                          <a:effectLst/>
                        </a:rPr>
                        <a:t>3</a:t>
                      </a:r>
                      <a:r>
                        <a:rPr lang="en-GB" sz="2400" b="0" dirty="0">
                          <a:effectLst/>
                        </a:rPr>
                        <a:t> </a:t>
                      </a:r>
                      <a:r>
                        <a:rPr lang="en-GB" sz="2400" b="0" dirty="0" err="1">
                          <a:effectLst/>
                        </a:rPr>
                        <a:t>o.b</a:t>
                      </a:r>
                      <a:r>
                        <a:rPr lang="en-GB" sz="2400" b="0" dirty="0">
                          <a:effectLst/>
                        </a:rPr>
                        <a:t>./ha] *</a:t>
                      </a:r>
                      <a:endParaRPr lang="de-DE" sz="24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24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173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249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82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9265432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213DA2-24E5-4A22-8535-7E664746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6" y="5784333"/>
            <a:ext cx="42306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DBH ≥ 20 cm</a:t>
            </a:r>
            <a:endParaRPr kumimoji="0" lang="en-GB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6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  <p:grpSp>
        <p:nvGrpSpPr>
          <p:cNvPr id="5" name="Grupo 9">
            <a:extLst>
              <a:ext uri="{FF2B5EF4-FFF2-40B4-BE49-F238E27FC236}">
                <a16:creationId xmlns:a16="http://schemas.microsoft.com/office/drawing/2014/main" id="{04CDF1B4-5478-4793-8A63-5E01A98F617D}"/>
              </a:ext>
            </a:extLst>
          </p:cNvPr>
          <p:cNvGrpSpPr>
            <a:grpSpLocks noChangeAspect="1"/>
          </p:cNvGrpSpPr>
          <p:nvPr/>
        </p:nvGrpSpPr>
        <p:grpSpPr>
          <a:xfrm>
            <a:off x="1058602" y="33090"/>
            <a:ext cx="10367890" cy="5899308"/>
            <a:chOff x="0" y="0"/>
            <a:chExt cx="5324474" cy="3990975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8F9AD513-1173-4A9E-97E6-BBBB8DA648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7394655"/>
                </p:ext>
              </p:extLst>
            </p:nvPr>
          </p:nvGraphicFramePr>
          <p:xfrm>
            <a:off x="1" y="2057400"/>
            <a:ext cx="2657473" cy="1933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05675D43-C2E4-486C-AFA9-61D76E3A2B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8970179"/>
                </p:ext>
              </p:extLst>
            </p:nvPr>
          </p:nvGraphicFramePr>
          <p:xfrm>
            <a:off x="0" y="0"/>
            <a:ext cx="2657475" cy="204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id="{56D2C6FA-E600-4D17-BE01-97046C916D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618492"/>
                </p:ext>
              </p:extLst>
            </p:nvPr>
          </p:nvGraphicFramePr>
          <p:xfrm>
            <a:off x="2666999" y="0"/>
            <a:ext cx="2657475" cy="2038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9327D701-BE33-4C81-AA19-5DF7ED95875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6437570"/>
                </p:ext>
              </p:extLst>
            </p:nvPr>
          </p:nvGraphicFramePr>
          <p:xfrm>
            <a:off x="2647950" y="2057400"/>
            <a:ext cx="2657473" cy="1933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5AFCE55F-58D4-4BC4-A9C0-3CFD84893AC3}"/>
              </a:ext>
            </a:extLst>
          </p:cNvPr>
          <p:cNvSpPr txBox="1"/>
          <p:nvPr/>
        </p:nvSpPr>
        <p:spPr>
          <a:xfrm>
            <a:off x="2633976" y="5932398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Diameter distributions of the different structures</a:t>
            </a:r>
            <a:r>
              <a:rPr lang="de-DE" sz="2800" b="1" dirty="0"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924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 txBox="1">
            <a:spLocks/>
          </p:cNvSpPr>
          <p:nvPr/>
        </p:nvSpPr>
        <p:spPr>
          <a:xfrm>
            <a:off x="1097280" y="1048043"/>
            <a:ext cx="10058400" cy="6893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– Thinning simulation</a:t>
            </a: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326AEFF1-1B2A-45D6-8EE9-D36E8938ECDF}"/>
              </a:ext>
            </a:extLst>
          </p:cNvPr>
          <p:cNvGrpSpPr/>
          <p:nvPr/>
        </p:nvGrpSpPr>
        <p:grpSpPr>
          <a:xfrm>
            <a:off x="424070" y="1845734"/>
            <a:ext cx="11529391" cy="4023360"/>
            <a:chOff x="0" y="0"/>
            <a:chExt cx="6134101" cy="1962152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3ACC1072-73B7-4523-9A8D-2D8A2C9167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2671517"/>
                </p:ext>
              </p:extLst>
            </p:nvPr>
          </p:nvGraphicFramePr>
          <p:xfrm>
            <a:off x="0" y="0"/>
            <a:ext cx="2028825" cy="1952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F1EF11E-0F3D-48F8-94DA-EA4885FB41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7248497"/>
                </p:ext>
              </p:extLst>
            </p:nvPr>
          </p:nvGraphicFramePr>
          <p:xfrm>
            <a:off x="2028825" y="1"/>
            <a:ext cx="2038350" cy="1962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74B48395-0065-4AD2-B864-8C55537722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4808896"/>
                </p:ext>
              </p:extLst>
            </p:nvPr>
          </p:nvGraphicFramePr>
          <p:xfrm>
            <a:off x="4067177" y="0"/>
            <a:ext cx="2066924" cy="1962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E469EA70-4E94-4A1A-8A3B-97359BC61A99}"/>
              </a:ext>
            </a:extLst>
          </p:cNvPr>
          <p:cNvSpPr txBox="1"/>
          <p:nvPr/>
        </p:nvSpPr>
        <p:spPr>
          <a:xfrm>
            <a:off x="424070" y="5781677"/>
            <a:ext cx="1134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Number of stems to extract and to remain in the thinning simulation per diameter class</a:t>
            </a:r>
            <a:endParaRPr lang="de-DE" sz="2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6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3E088AA-2E4C-4B98-8DD9-874ADFAA5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97241"/>
              </p:ext>
            </p:extLst>
          </p:nvPr>
        </p:nvGraphicFramePr>
        <p:xfrm>
          <a:off x="473123" y="33090"/>
          <a:ext cx="11245757" cy="587639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38817">
                  <a:extLst>
                    <a:ext uri="{9D8B030D-6E8A-4147-A177-3AD203B41FA5}">
                      <a16:colId xmlns:a16="http://schemas.microsoft.com/office/drawing/2014/main" val="3127966386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2187427888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2144484617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3003080393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2633180952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885137250"/>
                    </a:ext>
                  </a:extLst>
                </a:gridCol>
                <a:gridCol w="1384490">
                  <a:extLst>
                    <a:ext uri="{9D8B030D-6E8A-4147-A177-3AD203B41FA5}">
                      <a16:colId xmlns:a16="http://schemas.microsoft.com/office/drawing/2014/main" val="523742316"/>
                    </a:ext>
                  </a:extLst>
                </a:gridCol>
              </a:tblGrid>
              <a:tr h="821016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Variables 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Young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Intermediate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Old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79647"/>
                  </a:ext>
                </a:extLst>
              </a:tr>
              <a:tr h="6469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extract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remain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extract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remain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extract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remain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6910152"/>
                  </a:ext>
                </a:extLst>
              </a:tr>
              <a:tr h="82101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Number of stems/ha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3.078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3.200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697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1.483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707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2131146"/>
                  </a:ext>
                </a:extLst>
              </a:tr>
              <a:tr h="938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Basal area [m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/ha]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18,3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37,8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11,0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45,9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13,6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40,8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0278028"/>
                  </a:ext>
                </a:extLst>
              </a:tr>
              <a:tr h="132457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s-AR" sz="2000" dirty="0">
                          <a:effectLst/>
                        </a:rPr>
                        <a:t>Total volumen [m</a:t>
                      </a:r>
                      <a:r>
                        <a:rPr lang="es-AR" sz="2000" baseline="30000" dirty="0">
                          <a:effectLst/>
                        </a:rPr>
                        <a:t>3 </a:t>
                      </a:r>
                      <a:r>
                        <a:rPr lang="es-AR" sz="2000" dirty="0" err="1">
                          <a:effectLst/>
                        </a:rPr>
                        <a:t>o.b</a:t>
                      </a:r>
                      <a:r>
                        <a:rPr lang="es-AR" sz="2000" dirty="0">
                          <a:effectLst/>
                        </a:rPr>
                        <a:t>./ha]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180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374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109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452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</a:rPr>
                        <a:t>134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</a:rPr>
                        <a:t>402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6378021"/>
                  </a:ext>
                </a:extLst>
              </a:tr>
              <a:tr h="132457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2000">
                          <a:effectLst/>
                        </a:rPr>
                        <a:t>Volume of mature stems [m</a:t>
                      </a:r>
                      <a:r>
                        <a:rPr lang="en-GB" sz="2000" baseline="30000">
                          <a:effectLst/>
                        </a:rPr>
                        <a:t>3</a:t>
                      </a:r>
                      <a:r>
                        <a:rPr lang="en-GB" sz="2000">
                          <a:effectLst/>
                        </a:rPr>
                        <a:t> o.b./ha] (*)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 dirty="0">
                          <a:effectLst/>
                        </a:rPr>
                        <a:t>18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>
                          <a:effectLst/>
                        </a:rPr>
                        <a:t>154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2000" dirty="0">
                          <a:effectLst/>
                        </a:rPr>
                        <a:t>201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12569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EED4A7-A2FE-4BB2-9506-08BEB1B28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829" y="-1798072"/>
            <a:ext cx="144078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DBH ≥ 20 cm</a:t>
            </a:r>
            <a:endParaRPr kumimoji="0" lang="en-US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32803BD-4623-4928-B189-A7495D0D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20" y="5846078"/>
            <a:ext cx="42306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DBH ≥ 20 cm</a:t>
            </a:r>
            <a:endParaRPr kumimoji="0" lang="en-GB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9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1FEE202-CC35-407B-99A0-094811224E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3067994"/>
              </p:ext>
            </p:extLst>
          </p:nvPr>
        </p:nvGraphicFramePr>
        <p:xfrm>
          <a:off x="1232452" y="760255"/>
          <a:ext cx="9727096" cy="474100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187402">
                  <a:extLst>
                    <a:ext uri="{9D8B030D-6E8A-4147-A177-3AD203B41FA5}">
                      <a16:colId xmlns:a16="http://schemas.microsoft.com/office/drawing/2014/main" val="2747127777"/>
                    </a:ext>
                  </a:extLst>
                </a:gridCol>
                <a:gridCol w="1555483">
                  <a:extLst>
                    <a:ext uri="{9D8B030D-6E8A-4147-A177-3AD203B41FA5}">
                      <a16:colId xmlns:a16="http://schemas.microsoft.com/office/drawing/2014/main" val="2015558220"/>
                    </a:ext>
                  </a:extLst>
                </a:gridCol>
                <a:gridCol w="2165612">
                  <a:extLst>
                    <a:ext uri="{9D8B030D-6E8A-4147-A177-3AD203B41FA5}">
                      <a16:colId xmlns:a16="http://schemas.microsoft.com/office/drawing/2014/main" val="2728599489"/>
                    </a:ext>
                  </a:extLst>
                </a:gridCol>
                <a:gridCol w="1818599">
                  <a:extLst>
                    <a:ext uri="{9D8B030D-6E8A-4147-A177-3AD203B41FA5}">
                      <a16:colId xmlns:a16="http://schemas.microsoft.com/office/drawing/2014/main" val="1110068284"/>
                    </a:ext>
                  </a:extLst>
                </a:gridCol>
              </a:tblGrid>
              <a:tr h="1270637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Range of products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Young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Old</a:t>
                      </a:r>
                      <a:endParaRPr lang="de-DE" sz="2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3096212"/>
                  </a:ext>
                </a:extLst>
              </a:tr>
              <a:tr h="9896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Firewood from the crowns and thin stems*</a:t>
                      </a:r>
                      <a:endParaRPr lang="de-DE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de-DE" sz="2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6583328"/>
                  </a:ext>
                </a:extLst>
              </a:tr>
              <a:tr h="1210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Badly formed stems</a:t>
                      </a:r>
                      <a:endParaRPr lang="de-DE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4184169"/>
                  </a:ext>
                </a:extLst>
              </a:tr>
              <a:tr h="12706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Quality wood</a:t>
                      </a:r>
                      <a:endParaRPr lang="de-DE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11 (5**)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56905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9F066D3-5EA8-402D-B639-0778D5A2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452" y="5472692"/>
            <a:ext cx="74707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DBH </a:t>
            </a:r>
            <a:r>
              <a:rPr lang="en-GB" altLang="de-DE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cm; ** correspond to quality logs of fallen trees</a:t>
            </a:r>
            <a:endParaRPr kumimoji="0" lang="en-GB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6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H. Kühn, G. </a:t>
            </a:r>
            <a:r>
              <a:rPr lang="de-DE" dirty="0" err="1"/>
              <a:t>Loguercio</a:t>
            </a:r>
            <a:r>
              <a:rPr lang="de-DE" dirty="0"/>
              <a:t> and M. </a:t>
            </a:r>
            <a:r>
              <a:rPr lang="de-DE" dirty="0" err="1"/>
              <a:t>Thren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217DA-3FF3-4560-B00F-164857E738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2380" y="250455"/>
            <a:ext cx="3641725" cy="1449387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+mn-lt"/>
              </a:rPr>
              <a:t>Results of trunk analysis </a:t>
            </a:r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454F0E8B-0AE4-4F84-A2BB-4586F8E35257}"/>
              </a:ext>
            </a:extLst>
          </p:cNvPr>
          <p:cNvGrpSpPr/>
          <p:nvPr/>
        </p:nvGrpSpPr>
        <p:grpSpPr>
          <a:xfrm>
            <a:off x="0" y="0"/>
            <a:ext cx="7109791" cy="6858000"/>
            <a:chOff x="0" y="0"/>
            <a:chExt cx="6012934" cy="7712362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7E8D2DA4-AB03-4B53-BA12-1944E5A2DA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65978" y="5858"/>
            <a:ext cx="2031506" cy="1890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8B175F92-2814-4F9F-B858-44AD221FFBC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37605" y="7610"/>
            <a:ext cx="1938794" cy="1903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9416CD37-3CA7-4CA8-83D3-D9F32918FE0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032000" cy="1889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Diagramm 11">
              <a:extLst>
                <a:ext uri="{FF2B5EF4-FFF2-40B4-BE49-F238E27FC236}">
                  <a16:creationId xmlns:a16="http://schemas.microsoft.com/office/drawing/2014/main" id="{F21150B2-2E22-417C-9EB0-D8720D43BE7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85344" y="3792248"/>
            <a:ext cx="2014942" cy="1914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60DF72B6-ED95-4731-B604-E3B89190C0A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956" y="3802078"/>
            <a:ext cx="2030014" cy="190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4" name="Diagramm 13">
              <a:extLst>
                <a:ext uri="{FF2B5EF4-FFF2-40B4-BE49-F238E27FC236}">
                  <a16:creationId xmlns:a16="http://schemas.microsoft.com/office/drawing/2014/main" id="{6D4146E8-4044-47E5-86CA-4537CFC8AC2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41173" y="3801314"/>
            <a:ext cx="1951212" cy="1916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5" name="Diagramm 14">
              <a:extLst>
                <a:ext uri="{FF2B5EF4-FFF2-40B4-BE49-F238E27FC236}">
                  <a16:creationId xmlns:a16="http://schemas.microsoft.com/office/drawing/2014/main" id="{E96BB7B2-8BDE-448F-87BB-C8E539B696D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73388" y="1909041"/>
            <a:ext cx="2037320" cy="1913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43B413DE-5963-4D8A-BCF3-96439126A8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41957" y="1920875"/>
            <a:ext cx="1943101" cy="189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6945A936-36DB-407B-B853-147CF92DADA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3" y="1895475"/>
            <a:ext cx="2038350" cy="1914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EFDD78E8-16A2-4DF0-B6A5-D7DACBE14F7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88231" y="5739327"/>
            <a:ext cx="2024703" cy="19730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55C4A45A-72DE-4888-A466-DA56F9B8DDC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45421" y="5730876"/>
            <a:ext cx="1948296" cy="1974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0" name="Diagramm 19">
              <a:extLst>
                <a:ext uri="{FF2B5EF4-FFF2-40B4-BE49-F238E27FC236}">
                  <a16:creationId xmlns:a16="http://schemas.microsoft.com/office/drawing/2014/main" id="{7FBD2E8F-0B0F-4150-AA83-FD7EF2CAA0D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872317"/>
                </p:ext>
              </p:extLst>
            </p:nvPr>
          </p:nvGraphicFramePr>
          <p:xfrm>
            <a:off x="15977" y="5699125"/>
            <a:ext cx="2020786" cy="1982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070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6571"/>
            <a:ext cx="10058400" cy="84673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8069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and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Processing and data analysis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of the stands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Thinning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of the crop trees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8896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3007"/>
            <a:ext cx="10058400" cy="83881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and 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1633"/>
            <a:ext cx="10058400" cy="4023360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is a potential to improve the production of height quality wood in the </a:t>
            </a:r>
            <a:r>
              <a:rPr lang="en-GB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GB" sz="3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hirsuta</a:t>
            </a:r>
            <a:r>
              <a:rPr lang="en-GB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stands in the valley of El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Manso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But… it is necessary to start the management in the young stage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this will be a slow and long process, because it is necessary first increase the vitality and stand stability against wind and wet snow in all stages</a:t>
            </a:r>
          </a:p>
          <a:p>
            <a:pPr>
              <a:buFont typeface="Symbol" panose="05050102010706020507" pitchFamily="18" charset="2"/>
              <a:buChar char="-"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2330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779838"/>
            <a:ext cx="10058400" cy="9353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the young stands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2197426"/>
            <a:ext cx="10972800" cy="2191694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crop trees should be selected and favoured trough thinning consequently until maturity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About 150 crop trees should reach a DBH of 40 cm at the age of 70 years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9608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56" y="970244"/>
            <a:ext cx="11507372" cy="78254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intermediate and old stands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30" y="1752785"/>
            <a:ext cx="11619914" cy="4023360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Extraction of fallen and instable trees to capitalize on their wood and to favour the better ones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space for natural regeneration or plantings by means of patchy clearances with</a:t>
            </a:r>
            <a:endParaRPr lang="en-GB" sz="3200" strike="sng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GB" sz="3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hirsuta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seedlings</a:t>
            </a:r>
            <a:r>
              <a:rPr lang="en-GB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other native species to replace stumps and improve the future stand quality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Grazing must be stopped and stumps of cut trees must be killed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H. Kühn, G. </a:t>
            </a:r>
            <a:r>
              <a:rPr lang="de-DE" sz="1400" dirty="0" err="1"/>
              <a:t>Loguercio</a:t>
            </a:r>
            <a:r>
              <a:rPr lang="de-DE" sz="1400" dirty="0"/>
              <a:t> and M. </a:t>
            </a:r>
            <a:r>
              <a:rPr lang="de-DE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493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5CDA20-E5DF-4C88-93BC-07DAE3F3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CAACC7-496B-43FE-BFE8-CA04706D3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1524000" y="0"/>
            <a:ext cx="9329530" cy="6308035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6DB018F-DA96-4FDD-BB38-0078C93BE4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318722"/>
            <a:ext cx="9319334" cy="5495925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de-DE" sz="1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en-GB" sz="1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GB" sz="1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interest </a:t>
            </a:r>
          </a:p>
        </p:txBody>
      </p:sp>
    </p:spTree>
    <p:extLst>
      <p:ext uri="{BB962C8B-B14F-4D97-AF65-F5344CB8AC3E}">
        <p14:creationId xmlns:p14="http://schemas.microsoft.com/office/powerpoint/2010/main" val="309009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and Conclusions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Recommendations for the young stands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Recommendations for the intermediate and old stands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H. Kühn, G. </a:t>
            </a:r>
            <a:r>
              <a:rPr lang="en-US" sz="1400" dirty="0" err="1"/>
              <a:t>Loguercio</a:t>
            </a:r>
            <a:r>
              <a:rPr lang="en-US" sz="1400" dirty="0"/>
              <a:t> and M. </a:t>
            </a:r>
            <a:r>
              <a:rPr lang="en-US" sz="1400" dirty="0" err="1"/>
              <a:t>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273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F15C66-E07E-4DC2-A301-E24A61E3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74AF70D-7CBA-4E26-8000-6701AC65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In the valley of El </a:t>
            </a:r>
            <a:r>
              <a:rPr lang="en-GB" sz="3200" dirty="0" err="1">
                <a:solidFill>
                  <a:schemeClr val="tx1"/>
                </a:solidFill>
              </a:rPr>
              <a:t>Manso</a:t>
            </a:r>
            <a:r>
              <a:rPr lang="en-GB" sz="3200" dirty="0">
                <a:solidFill>
                  <a:schemeClr val="tx1"/>
                </a:solidFill>
              </a:rPr>
              <a:t> there are great pure stands of </a:t>
            </a:r>
            <a:r>
              <a:rPr lang="en-GB" sz="3200" i="1" dirty="0">
                <a:solidFill>
                  <a:schemeClr val="tx1"/>
                </a:solidFill>
              </a:rPr>
              <a:t>L. </a:t>
            </a:r>
            <a:r>
              <a:rPr lang="en-GB" sz="3200" i="1" dirty="0" err="1">
                <a:solidFill>
                  <a:schemeClr val="tx1"/>
                </a:solidFill>
              </a:rPr>
              <a:t>hirsuta</a:t>
            </a:r>
            <a:r>
              <a:rPr lang="en-GB" sz="3200" dirty="0">
                <a:solidFill>
                  <a:schemeClr val="tx1"/>
                </a:solidFill>
              </a:rPr>
              <a:t>, which is unusual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</a:rPr>
              <a:t> The stands originated from stump shoots after forest fires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i="1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The wood of </a:t>
            </a:r>
            <a:r>
              <a:rPr lang="en-GB" sz="3200" i="1" dirty="0">
                <a:solidFill>
                  <a:schemeClr val="tx1"/>
                </a:solidFill>
              </a:rPr>
              <a:t>L. </a:t>
            </a:r>
            <a:r>
              <a:rPr lang="en-GB" sz="3200" i="1" dirty="0" err="1">
                <a:solidFill>
                  <a:schemeClr val="tx1"/>
                </a:solidFill>
              </a:rPr>
              <a:t>hirsuta</a:t>
            </a:r>
            <a:r>
              <a:rPr lang="en-GB" sz="3200" i="1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is very attractive because of its colourful appearance and its good workability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</a:rPr>
              <a:t> There are no references that silviculture is done somewhere with </a:t>
            </a:r>
            <a:r>
              <a:rPr lang="en-GB" sz="3200" i="1" dirty="0">
                <a:solidFill>
                  <a:schemeClr val="tx1"/>
                </a:solidFill>
              </a:rPr>
              <a:t>L. </a:t>
            </a:r>
            <a:r>
              <a:rPr lang="en-GB" sz="3200" i="1" dirty="0" err="1">
                <a:solidFill>
                  <a:schemeClr val="tx1"/>
                </a:solidFill>
              </a:rPr>
              <a:t>hirsuta</a:t>
            </a:r>
            <a:r>
              <a:rPr lang="en-GB" sz="3200" dirty="0">
                <a:solidFill>
                  <a:schemeClr val="tx1"/>
                </a:solidFill>
              </a:rPr>
              <a:t>, the traditional use is as wood pasture (“</a:t>
            </a:r>
            <a:r>
              <a:rPr lang="en-GB" sz="3200" dirty="0" err="1">
                <a:solidFill>
                  <a:schemeClr val="tx1"/>
                </a:solidFill>
              </a:rPr>
              <a:t>parquizado</a:t>
            </a:r>
            <a:r>
              <a:rPr lang="en-GB" sz="3200" dirty="0">
                <a:solidFill>
                  <a:schemeClr val="tx1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68249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F15C66-E07E-4DC2-A301-E24A61E3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74AF70D-7CBA-4E26-8000-6701AC65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The objectives were: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200" dirty="0">
                <a:solidFill>
                  <a:schemeClr val="tx1"/>
                </a:solidFill>
              </a:rPr>
              <a:t> Improve the 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quality wood production evaluating the actual conditions of </a:t>
            </a:r>
            <a:r>
              <a:rPr lang="en-US" sz="3200" b="0" i="0" u="none" strike="noStrike" baseline="0" dirty="0" err="1">
                <a:solidFill>
                  <a:srgbClr val="000000"/>
                </a:solidFill>
              </a:rPr>
              <a:t>vigour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 and quality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0000"/>
                </a:solidFill>
              </a:rPr>
              <a:t> Studying the growth of the best trees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A82C32-3525-4266-BFD9-E65FB549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A012171-30B5-42CE-B6F6-E54C432382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1"/>
          <a:stretch/>
        </p:blipFill>
        <p:spPr>
          <a:xfrm rot="16200000">
            <a:off x="942078" y="-324910"/>
            <a:ext cx="5184648" cy="662608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58F2825-4D61-4D90-8963-228DCDBC17E3}"/>
              </a:ext>
            </a:extLst>
          </p:cNvPr>
          <p:cNvSpPr txBox="1"/>
          <p:nvPr/>
        </p:nvSpPr>
        <p:spPr>
          <a:xfrm>
            <a:off x="1489010" y="5580459"/>
            <a:ext cx="1093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of wood of </a:t>
            </a:r>
            <a:r>
              <a:rPr lang="de-DE" sz="3200" i="1" dirty="0"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de-DE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hirsuta</a:t>
            </a:r>
            <a:r>
              <a:rPr lang="de-DE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offered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on a regional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EFCB29-BDFA-4AC4-9545-57A75B58F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2" b="11884"/>
          <a:stretch/>
        </p:blipFill>
        <p:spPr>
          <a:xfrm>
            <a:off x="6954307" y="395809"/>
            <a:ext cx="3738241" cy="51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A6F8BB-C34A-482B-BA83-46D3E0A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401694A-EC4F-4EE9-B170-D57AA177B7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5" y="256467"/>
            <a:ext cx="6517509" cy="488813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2CC806-83F0-4FBC-81E7-73570D555804}"/>
              </a:ext>
            </a:extLst>
          </p:cNvPr>
          <p:cNvSpPr txBox="1"/>
          <p:nvPr/>
        </p:nvSpPr>
        <p:spPr>
          <a:xfrm>
            <a:off x="182880" y="55098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>
                <a:latin typeface="Calibri" panose="020F0502020204030204" pitchFamily="34" charset="0"/>
                <a:cs typeface="Calibri" panose="020F0502020204030204" pitchFamily="34" charset="0"/>
              </a:rPr>
              <a:t>L. hirsuta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stand</a:t>
            </a:r>
            <a:r>
              <a:rPr lang="de-DE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with the traditional use as wood pasture („parquizado“)</a:t>
            </a: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7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CEA6-8C2D-4C64-9EE1-ED621D0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94" y="21565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and Methods – Study area</a:t>
            </a:r>
            <a:endParaRPr lang="en-GB" strike="sngStrik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FA506-75E6-4216-929D-0BEDFA2B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1800195"/>
            <a:ext cx="10550769" cy="4842152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Area: El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Manso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Valley in the north-west of the Province of Río Negro (Patagonia, Argentina), near the limit to Chile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Climate: cold temperate, good conditions for tree growth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Annual mean temperature: 9.3 °C; Precipitation: 1,600 mm per year</a:t>
            </a:r>
            <a:endParaRPr lang="de-DE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Soil typ: Andosol (from volcanic ash), 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rich soil, cation exchange capacity and water storage capacity are increased by allophane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1FBE3-79FB-4E54-95BF-8CB5075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2667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A6F8BB-C34A-482B-BA83-46D3E0A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H. Kühn, G. Loguercio and M. Thren</a:t>
            </a:r>
            <a:endParaRPr lang="de-DE" sz="14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2CC806-83F0-4FBC-81E7-73570D555804}"/>
              </a:ext>
            </a:extLst>
          </p:cNvPr>
          <p:cNvSpPr txBox="1"/>
          <p:nvPr/>
        </p:nvSpPr>
        <p:spPr>
          <a:xfrm>
            <a:off x="3093530" y="5448475"/>
            <a:ext cx="600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stands</a:t>
            </a: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B31150-19FE-4327-90EA-AB8307CD6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83" y="319042"/>
            <a:ext cx="3685634" cy="49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363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1235</Words>
  <Application>Microsoft Office PowerPoint</Application>
  <PresentationFormat>Breitbild</PresentationFormat>
  <Paragraphs>219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Symbol</vt:lpstr>
      <vt:lpstr>Rückblick</vt:lpstr>
      <vt:lpstr>Growth and silvicultural potential of Lomatia hirsuta forests from stump shoots in the valley of El Manso/ Patagonia/ Argentina</vt:lpstr>
      <vt:lpstr>Structure</vt:lpstr>
      <vt:lpstr>Structure</vt:lpstr>
      <vt:lpstr>Introduction</vt:lpstr>
      <vt:lpstr>Introduction</vt:lpstr>
      <vt:lpstr>PowerPoint-Präsentation</vt:lpstr>
      <vt:lpstr>PowerPoint-Präsentation</vt:lpstr>
      <vt:lpstr>Material and Methods – Study area</vt:lpstr>
      <vt:lpstr>PowerPoint-Präsentation</vt:lpstr>
      <vt:lpstr>Material and Methods – Data acquisition</vt:lpstr>
      <vt:lpstr>PowerPoint-Präsentation</vt:lpstr>
      <vt:lpstr>PowerPoint-Präsentation</vt:lpstr>
      <vt:lpstr>Material and Methods – Processing and data analysis</vt:lpstr>
      <vt:lpstr>Results – Structures of the stands</vt:lpstr>
      <vt:lpstr>PowerPoint-Präsentation</vt:lpstr>
      <vt:lpstr>PowerPoint-Präsentation</vt:lpstr>
      <vt:lpstr>PowerPoint-Präsentation</vt:lpstr>
      <vt:lpstr>PowerPoint-Präsentation</vt:lpstr>
      <vt:lpstr>Results of trunk analysis </vt:lpstr>
      <vt:lpstr>Discussion and conclusions</vt:lpstr>
      <vt:lpstr>Recommendations for the young stands</vt:lpstr>
      <vt:lpstr>Recommendations for intermediate and old stands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Hendrik Kühn</dc:creator>
  <cp:lastModifiedBy>Hendrik Kühn</cp:lastModifiedBy>
  <cp:revision>167</cp:revision>
  <dcterms:created xsi:type="dcterms:W3CDTF">2020-05-07T14:30:52Z</dcterms:created>
  <dcterms:modified xsi:type="dcterms:W3CDTF">2020-10-30T20:06:37Z</dcterms:modified>
</cp:coreProperties>
</file>