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86" r:id="rId7"/>
    <p:sldId id="285" r:id="rId8"/>
    <p:sldId id="258" r:id="rId9"/>
    <p:sldId id="279" r:id="rId10"/>
    <p:sldId id="278" r:id="rId11"/>
    <p:sldId id="261" r:id="rId12"/>
    <p:sldId id="280" r:id="rId13"/>
    <p:sldId id="260" r:id="rId14"/>
    <p:sldId id="282" r:id="rId15"/>
    <p:sldId id="265" r:id="rId16"/>
    <p:sldId id="267" r:id="rId17"/>
    <p:sldId id="268" r:id="rId18"/>
    <p:sldId id="266" r:id="rId19"/>
    <p:sldId id="269" r:id="rId20"/>
    <p:sldId id="270" r:id="rId21"/>
    <p:sldId id="271" r:id="rId22"/>
    <p:sldId id="272" r:id="rId23"/>
    <p:sldId id="284" r:id="rId24"/>
    <p:sldId id="273" r:id="rId25"/>
    <p:sldId id="276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Styl pośredni 1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Styl jasny 1 — Ak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0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iusz Pszenny" userId="486049f3-ef07-4181-9af5-fff463f0c3b8" providerId="ADAL" clId="{5A887CAD-DA75-48AF-9CE6-C9993A9CC737}"/>
    <pc:docChg chg="undo custSel addSld delSld modSld sldOrd modMainMaster">
      <pc:chgData name="Dariusz Pszenny" userId="486049f3-ef07-4181-9af5-fff463f0c3b8" providerId="ADAL" clId="{5A887CAD-DA75-48AF-9CE6-C9993A9CC737}" dt="2020-10-30T15:56:42.679" v="2037"/>
      <pc:docMkLst>
        <pc:docMk/>
      </pc:docMkLst>
      <pc:sldChg chg="addSp delSp modSp setBg delAnim modAnim">
        <pc:chgData name="Dariusz Pszenny" userId="486049f3-ef07-4181-9af5-fff463f0c3b8" providerId="ADAL" clId="{5A887CAD-DA75-48AF-9CE6-C9993A9CC737}" dt="2020-10-30T11:55:59.585" v="1877" actId="1076"/>
        <pc:sldMkLst>
          <pc:docMk/>
          <pc:sldMk cId="2932300028" sldId="256"/>
        </pc:sldMkLst>
        <pc:spChg chg="mod">
          <ac:chgData name="Dariusz Pszenny" userId="486049f3-ef07-4181-9af5-fff463f0c3b8" providerId="ADAL" clId="{5A887CAD-DA75-48AF-9CE6-C9993A9CC737}" dt="2020-10-30T09:29:50.784" v="1829" actId="20577"/>
          <ac:spMkLst>
            <pc:docMk/>
            <pc:sldMk cId="2932300028" sldId="256"/>
            <ac:spMk id="3" creationId="{CFBCDF95-5F81-4A8B-90AA-958ECB6BCBFE}"/>
          </ac:spMkLst>
        </pc:spChg>
        <pc:picChg chg="add del mod">
          <ac:chgData name="Dariusz Pszenny" userId="486049f3-ef07-4181-9af5-fff463f0c3b8" providerId="ADAL" clId="{5A887CAD-DA75-48AF-9CE6-C9993A9CC737}" dt="2020-10-30T11:02:06.347" v="1841" actId="478"/>
          <ac:picMkLst>
            <pc:docMk/>
            <pc:sldMk cId="2932300028" sldId="256"/>
            <ac:picMk id="4" creationId="{6FA58837-AF46-402F-8818-4D64FA968BCD}"/>
          </ac:picMkLst>
        </pc:picChg>
        <pc:picChg chg="add mod">
          <ac:chgData name="Dariusz Pszenny" userId="486049f3-ef07-4181-9af5-fff463f0c3b8" providerId="ADAL" clId="{5A887CAD-DA75-48AF-9CE6-C9993A9CC737}" dt="2020-10-30T11:55:59.585" v="1877" actId="1076"/>
          <ac:picMkLst>
            <pc:docMk/>
            <pc:sldMk cId="2932300028" sldId="256"/>
            <ac:picMk id="5" creationId="{786FF980-5E3A-4FAD-BC43-C1364CDF722A}"/>
          </ac:picMkLst>
        </pc:picChg>
        <pc:picChg chg="add del mod">
          <ac:chgData name="Dariusz Pszenny" userId="486049f3-ef07-4181-9af5-fff463f0c3b8" providerId="ADAL" clId="{5A887CAD-DA75-48AF-9CE6-C9993A9CC737}" dt="2020-10-30T09:29:44.152" v="1828" actId="478"/>
          <ac:picMkLst>
            <pc:docMk/>
            <pc:sldMk cId="2932300028" sldId="256"/>
            <ac:picMk id="5" creationId="{F4710B9B-3522-4E9C-8D19-6FF117AA8854}"/>
          </ac:picMkLst>
        </pc:picChg>
      </pc:sldChg>
      <pc:sldChg chg="addSp modSp setBg modAnim">
        <pc:chgData name="Dariusz Pszenny" userId="486049f3-ef07-4181-9af5-fff463f0c3b8" providerId="ADAL" clId="{5A887CAD-DA75-48AF-9CE6-C9993A9CC737}" dt="2020-10-30T11:55:53.432" v="1876" actId="1076"/>
        <pc:sldMkLst>
          <pc:docMk/>
          <pc:sldMk cId="2997416360" sldId="257"/>
        </pc:sldMkLst>
        <pc:spChg chg="mod">
          <ac:chgData name="Dariusz Pszenny" userId="486049f3-ef07-4181-9af5-fff463f0c3b8" providerId="ADAL" clId="{5A887CAD-DA75-48AF-9CE6-C9993A9CC737}" dt="2020-10-30T08:25:36.745" v="1381" actId="27636"/>
          <ac:spMkLst>
            <pc:docMk/>
            <pc:sldMk cId="2997416360" sldId="257"/>
            <ac:spMk id="2" creationId="{8DF68B00-2888-45D7-B438-CB97D9C877F9}"/>
          </ac:spMkLst>
        </pc:spChg>
        <pc:spChg chg="mod">
          <ac:chgData name="Dariusz Pszenny" userId="486049f3-ef07-4181-9af5-fff463f0c3b8" providerId="ADAL" clId="{5A887CAD-DA75-48AF-9CE6-C9993A9CC737}" dt="2020-10-30T09:19:48.596" v="1745" actId="20577"/>
          <ac:spMkLst>
            <pc:docMk/>
            <pc:sldMk cId="2997416360" sldId="257"/>
            <ac:spMk id="3" creationId="{77D00188-9F7A-4211-8BF0-B74723CC0910}"/>
          </ac:spMkLst>
        </pc:spChg>
        <pc:picChg chg="add mod">
          <ac:chgData name="Dariusz Pszenny" userId="486049f3-ef07-4181-9af5-fff463f0c3b8" providerId="ADAL" clId="{5A887CAD-DA75-48AF-9CE6-C9993A9CC737}" dt="2020-10-30T11:55:53.432" v="1876" actId="1076"/>
          <ac:picMkLst>
            <pc:docMk/>
            <pc:sldMk cId="2997416360" sldId="257"/>
            <ac:picMk id="4" creationId="{FE13CCF8-8051-48BB-8B5F-90A7EBBC90C4}"/>
          </ac:picMkLst>
        </pc:picChg>
      </pc:sldChg>
      <pc:sldChg chg="addSp modSp ord modAnim">
        <pc:chgData name="Dariusz Pszenny" userId="486049f3-ef07-4181-9af5-fff463f0c3b8" providerId="ADAL" clId="{5A887CAD-DA75-48AF-9CE6-C9993A9CC737}" dt="2020-10-30T11:58:39.464" v="1895" actId="1076"/>
        <pc:sldMkLst>
          <pc:docMk/>
          <pc:sldMk cId="765837525" sldId="258"/>
        </pc:sldMkLst>
        <pc:spChg chg="mod">
          <ac:chgData name="Dariusz Pszenny" userId="486049f3-ef07-4181-9af5-fff463f0c3b8" providerId="ADAL" clId="{5A887CAD-DA75-48AF-9CE6-C9993A9CC737}" dt="2020-10-30T11:58:21.080" v="1889" actId="14100"/>
          <ac:spMkLst>
            <pc:docMk/>
            <pc:sldMk cId="765837525" sldId="258"/>
            <ac:spMk id="3" creationId="{F044B1C6-C1A0-4660-A68C-E8A4615E5E52}"/>
          </ac:spMkLst>
        </pc:spChg>
        <pc:picChg chg="add mod">
          <ac:chgData name="Dariusz Pszenny" userId="486049f3-ef07-4181-9af5-fff463f0c3b8" providerId="ADAL" clId="{5A887CAD-DA75-48AF-9CE6-C9993A9CC737}" dt="2020-10-30T11:58:39.464" v="1895" actId="1076"/>
          <ac:picMkLst>
            <pc:docMk/>
            <pc:sldMk cId="765837525" sldId="258"/>
            <ac:picMk id="4" creationId="{F55976B4-C777-479B-ADA0-145AAE9D8F33}"/>
          </ac:picMkLst>
        </pc:picChg>
        <pc:picChg chg="add mod">
          <ac:chgData name="Dariusz Pszenny" userId="486049f3-ef07-4181-9af5-fff463f0c3b8" providerId="ADAL" clId="{5A887CAD-DA75-48AF-9CE6-C9993A9CC737}" dt="2020-10-30T11:58:31.864" v="1893" actId="1076"/>
          <ac:picMkLst>
            <pc:docMk/>
            <pc:sldMk cId="765837525" sldId="258"/>
            <ac:picMk id="5" creationId="{78845B56-B5AF-4F84-8440-504D8E7625B9}"/>
          </ac:picMkLst>
        </pc:picChg>
        <pc:picChg chg="add mod">
          <ac:chgData name="Dariusz Pszenny" userId="486049f3-ef07-4181-9af5-fff463f0c3b8" providerId="ADAL" clId="{5A887CAD-DA75-48AF-9CE6-C9993A9CC737}" dt="2020-10-30T11:58:36.344" v="1894" actId="1076"/>
          <ac:picMkLst>
            <pc:docMk/>
            <pc:sldMk cId="765837525" sldId="258"/>
            <ac:picMk id="6" creationId="{0145A967-BEE0-424F-8B62-01342C017874}"/>
          </ac:picMkLst>
        </pc:picChg>
      </pc:sldChg>
      <pc:sldChg chg="del">
        <pc:chgData name="Dariusz Pszenny" userId="486049f3-ef07-4181-9af5-fff463f0c3b8" providerId="ADAL" clId="{5A887CAD-DA75-48AF-9CE6-C9993A9CC737}" dt="2020-10-29T10:10:25.507" v="186" actId="2696"/>
        <pc:sldMkLst>
          <pc:docMk/>
          <pc:sldMk cId="3457283615" sldId="259"/>
        </pc:sldMkLst>
      </pc:sldChg>
      <pc:sldChg chg="addSp delSp modSp modAnim">
        <pc:chgData name="Dariusz Pszenny" userId="486049f3-ef07-4181-9af5-fff463f0c3b8" providerId="ADAL" clId="{5A887CAD-DA75-48AF-9CE6-C9993A9CC737}" dt="2020-10-30T14:43:55.059" v="1940"/>
        <pc:sldMkLst>
          <pc:docMk/>
          <pc:sldMk cId="1895138558" sldId="260"/>
        </pc:sldMkLst>
        <pc:spChg chg="del">
          <ac:chgData name="Dariusz Pszenny" userId="486049f3-ef07-4181-9af5-fff463f0c3b8" providerId="ADAL" clId="{5A887CAD-DA75-48AF-9CE6-C9993A9CC737}" dt="2020-10-29T09:30:27.522" v="0"/>
          <ac:spMkLst>
            <pc:docMk/>
            <pc:sldMk cId="1895138558" sldId="260"/>
            <ac:spMk id="3" creationId="{8C6081BD-1A35-4715-B420-9496E88169DA}"/>
          </ac:spMkLst>
        </pc:spChg>
        <pc:spChg chg="add del mod">
          <ac:chgData name="Dariusz Pszenny" userId="486049f3-ef07-4181-9af5-fff463f0c3b8" providerId="ADAL" clId="{5A887CAD-DA75-48AF-9CE6-C9993A9CC737}" dt="2020-10-29T09:49:10.176" v="10"/>
          <ac:spMkLst>
            <pc:docMk/>
            <pc:sldMk cId="1895138558" sldId="260"/>
            <ac:spMk id="8" creationId="{0FB6CDD4-CAFE-4F61-AB7D-3DBD28D170D9}"/>
          </ac:spMkLst>
        </pc:spChg>
        <pc:graphicFrameChg chg="add del mod">
          <ac:chgData name="Dariusz Pszenny" userId="486049f3-ef07-4181-9af5-fff463f0c3b8" providerId="ADAL" clId="{5A887CAD-DA75-48AF-9CE6-C9993A9CC737}" dt="2020-10-29T09:35:20.894" v="4" actId="478"/>
          <ac:graphicFrameMkLst>
            <pc:docMk/>
            <pc:sldMk cId="1895138558" sldId="260"/>
            <ac:graphicFrameMk id="6" creationId="{96650019-E128-4C31-B946-B6A6A87BC027}"/>
          </ac:graphicFrameMkLst>
        </pc:graphicFrameChg>
        <pc:picChg chg="add mod">
          <ac:chgData name="Dariusz Pszenny" userId="486049f3-ef07-4181-9af5-fff463f0c3b8" providerId="ADAL" clId="{5A887CAD-DA75-48AF-9CE6-C9993A9CC737}" dt="2020-10-30T14:29:40.207" v="1918" actId="1076"/>
          <ac:picMkLst>
            <pc:docMk/>
            <pc:sldMk cId="1895138558" sldId="260"/>
            <ac:picMk id="3" creationId="{0620EC06-110E-4B91-8DE8-C967ED9DC0C6}"/>
          </ac:picMkLst>
        </pc:picChg>
        <pc:picChg chg="add mod">
          <ac:chgData name="Dariusz Pszenny" userId="486049f3-ef07-4181-9af5-fff463f0c3b8" providerId="ADAL" clId="{5A887CAD-DA75-48AF-9CE6-C9993A9CC737}" dt="2020-10-29T09:49:19.366" v="12" actId="14100"/>
          <ac:picMkLst>
            <pc:docMk/>
            <pc:sldMk cId="1895138558" sldId="260"/>
            <ac:picMk id="4" creationId="{DDD5AB2B-2350-4941-B24F-7DD25FF8F0E5}"/>
          </ac:picMkLst>
        </pc:picChg>
        <pc:picChg chg="add del mod">
          <ac:chgData name="Dariusz Pszenny" userId="486049f3-ef07-4181-9af5-fff463f0c3b8" providerId="ADAL" clId="{5A887CAD-DA75-48AF-9CE6-C9993A9CC737}" dt="2020-10-29T09:35:22.022" v="5" actId="478"/>
          <ac:picMkLst>
            <pc:docMk/>
            <pc:sldMk cId="1895138558" sldId="260"/>
            <ac:picMk id="5" creationId="{37F17812-B957-482B-ACA4-8C87B4C509D5}"/>
          </ac:picMkLst>
        </pc:picChg>
        <pc:picChg chg="add mod">
          <ac:chgData name="Dariusz Pszenny" userId="486049f3-ef07-4181-9af5-fff463f0c3b8" providerId="ADAL" clId="{5A887CAD-DA75-48AF-9CE6-C9993A9CC737}" dt="2020-10-29T09:49:48.198" v="17" actId="1076"/>
          <ac:picMkLst>
            <pc:docMk/>
            <pc:sldMk cId="1895138558" sldId="260"/>
            <ac:picMk id="6" creationId="{36FEDE89-FE93-4CB4-BC88-AA719626F25B}"/>
          </ac:picMkLst>
        </pc:picChg>
        <pc:picChg chg="add mod">
          <ac:chgData name="Dariusz Pszenny" userId="486049f3-ef07-4181-9af5-fff463f0c3b8" providerId="ADAL" clId="{5A887CAD-DA75-48AF-9CE6-C9993A9CC737}" dt="2020-10-29T09:50:33.285" v="26" actId="1076"/>
          <ac:picMkLst>
            <pc:docMk/>
            <pc:sldMk cId="1895138558" sldId="260"/>
            <ac:picMk id="9" creationId="{B2B126D4-2A8C-4D09-9A5A-0D2C16A40A72}"/>
          </ac:picMkLst>
        </pc:picChg>
        <pc:picChg chg="add mod">
          <ac:chgData name="Dariusz Pszenny" userId="486049f3-ef07-4181-9af5-fff463f0c3b8" providerId="ADAL" clId="{5A887CAD-DA75-48AF-9CE6-C9993A9CC737}" dt="2020-10-29T09:51:06.125" v="32" actId="14100"/>
          <ac:picMkLst>
            <pc:docMk/>
            <pc:sldMk cId="1895138558" sldId="260"/>
            <ac:picMk id="11" creationId="{20920E89-2E8E-4A59-9B5B-C6ADA1F70C78}"/>
          </ac:picMkLst>
        </pc:picChg>
      </pc:sldChg>
      <pc:sldChg chg="addSp modSp ord modAnim">
        <pc:chgData name="Dariusz Pszenny" userId="486049f3-ef07-4181-9af5-fff463f0c3b8" providerId="ADAL" clId="{5A887CAD-DA75-48AF-9CE6-C9993A9CC737}" dt="2020-10-30T14:42:56.905" v="1934"/>
        <pc:sldMkLst>
          <pc:docMk/>
          <pc:sldMk cId="1893641776" sldId="261"/>
        </pc:sldMkLst>
        <pc:spChg chg="mod">
          <ac:chgData name="Dariusz Pszenny" userId="486049f3-ef07-4181-9af5-fff463f0c3b8" providerId="ADAL" clId="{5A887CAD-DA75-48AF-9CE6-C9993A9CC737}" dt="2020-10-30T08:38:30.795" v="1440" actId="20577"/>
          <ac:spMkLst>
            <pc:docMk/>
            <pc:sldMk cId="1893641776" sldId="261"/>
            <ac:spMk id="3" creationId="{305A319B-0A26-44ED-8EFF-93236B533F1E}"/>
          </ac:spMkLst>
        </pc:spChg>
        <pc:picChg chg="add mod">
          <ac:chgData name="Dariusz Pszenny" userId="486049f3-ef07-4181-9af5-fff463f0c3b8" providerId="ADAL" clId="{5A887CAD-DA75-48AF-9CE6-C9993A9CC737}" dt="2020-10-30T14:29:05.219" v="1913" actId="1076"/>
          <ac:picMkLst>
            <pc:docMk/>
            <pc:sldMk cId="1893641776" sldId="261"/>
            <ac:picMk id="4" creationId="{FCC0C97C-363C-494D-9969-CE383774089B}"/>
          </ac:picMkLst>
        </pc:picChg>
      </pc:sldChg>
      <pc:sldChg chg="addSp delSp modSp del setBg delAnim modAnim">
        <pc:chgData name="Dariusz Pszenny" userId="486049f3-ef07-4181-9af5-fff463f0c3b8" providerId="ADAL" clId="{5A887CAD-DA75-48AF-9CE6-C9993A9CC737}" dt="2020-10-30T12:40:38.616" v="1908" actId="2696"/>
        <pc:sldMkLst>
          <pc:docMk/>
          <pc:sldMk cId="250832652" sldId="262"/>
        </pc:sldMkLst>
        <pc:spChg chg="del mod">
          <ac:chgData name="Dariusz Pszenny" userId="486049f3-ef07-4181-9af5-fff463f0c3b8" providerId="ADAL" clId="{5A887CAD-DA75-48AF-9CE6-C9993A9CC737}" dt="2020-10-29T09:38:39.232" v="8" actId="931"/>
          <ac:spMkLst>
            <pc:docMk/>
            <pc:sldMk cId="250832652" sldId="262"/>
            <ac:spMk id="3" creationId="{1F90419C-ABCA-46E7-8867-33326896ACDF}"/>
          </ac:spMkLst>
        </pc:spChg>
        <pc:spChg chg="add del mod">
          <ac:chgData name="Dariusz Pszenny" userId="486049f3-ef07-4181-9af5-fff463f0c3b8" providerId="ADAL" clId="{5A887CAD-DA75-48AF-9CE6-C9993A9CC737}" dt="2020-10-29T11:56:07.438" v="506"/>
          <ac:spMkLst>
            <pc:docMk/>
            <pc:sldMk cId="250832652" sldId="262"/>
            <ac:spMk id="5" creationId="{0C79C9F8-F3D2-4631-92F6-2D6172E7F88D}"/>
          </ac:spMkLst>
        </pc:spChg>
        <pc:spChg chg="add del mod">
          <ac:chgData name="Dariusz Pszenny" userId="486049f3-ef07-4181-9af5-fff463f0c3b8" providerId="ADAL" clId="{5A887CAD-DA75-48AF-9CE6-C9993A9CC737}" dt="2020-10-29T09:54:45.837" v="38"/>
          <ac:spMkLst>
            <pc:docMk/>
            <pc:sldMk cId="250832652" sldId="262"/>
            <ac:spMk id="7" creationId="{A67CA6AC-697E-4BAB-A74A-375E5B28C318}"/>
          </ac:spMkLst>
        </pc:spChg>
        <pc:picChg chg="add del mod">
          <ac:chgData name="Dariusz Pszenny" userId="486049f3-ef07-4181-9af5-fff463f0c3b8" providerId="ADAL" clId="{5A887CAD-DA75-48AF-9CE6-C9993A9CC737}" dt="2020-10-29T11:56:04.202" v="505" actId="478"/>
          <ac:picMkLst>
            <pc:docMk/>
            <pc:sldMk cId="250832652" sldId="262"/>
            <ac:picMk id="4" creationId="{434FD887-55CE-402F-A434-42ADC0A87452}"/>
          </ac:picMkLst>
        </pc:picChg>
        <pc:picChg chg="add del mod">
          <ac:chgData name="Dariusz Pszenny" userId="486049f3-ef07-4181-9af5-fff463f0c3b8" providerId="ADAL" clId="{5A887CAD-DA75-48AF-9CE6-C9993A9CC737}" dt="2020-10-29T09:38:41.481" v="9" actId="478"/>
          <ac:picMkLst>
            <pc:docMk/>
            <pc:sldMk cId="250832652" sldId="262"/>
            <ac:picMk id="5" creationId="{994E56BD-79ED-48A4-A1DE-BB547BF4473B}"/>
          </ac:picMkLst>
        </pc:picChg>
        <pc:picChg chg="add mod">
          <ac:chgData name="Dariusz Pszenny" userId="486049f3-ef07-4181-9af5-fff463f0c3b8" providerId="ADAL" clId="{5A887CAD-DA75-48AF-9CE6-C9993A9CC737}" dt="2020-10-29T11:56:07.438" v="506"/>
          <ac:picMkLst>
            <pc:docMk/>
            <pc:sldMk cId="250832652" sldId="262"/>
            <ac:picMk id="6" creationId="{006DBD64-0B1E-4674-9680-C326AF8F32D4}"/>
          </ac:picMkLst>
        </pc:picChg>
      </pc:sldChg>
      <pc:sldChg chg="addSp delSp modSp ord modAnim">
        <pc:chgData name="Dariusz Pszenny" userId="486049f3-ef07-4181-9af5-fff463f0c3b8" providerId="ADAL" clId="{5A887CAD-DA75-48AF-9CE6-C9993A9CC737}" dt="2020-10-30T11:55:45.027" v="1874" actId="1076"/>
        <pc:sldMkLst>
          <pc:docMk/>
          <pc:sldMk cId="2849368182" sldId="263"/>
        </pc:sldMkLst>
        <pc:spChg chg="del">
          <ac:chgData name="Dariusz Pszenny" userId="486049f3-ef07-4181-9af5-fff463f0c3b8" providerId="ADAL" clId="{5A887CAD-DA75-48AF-9CE6-C9993A9CC737}" dt="2020-10-29T09:54:00.979" v="35"/>
          <ac:spMkLst>
            <pc:docMk/>
            <pc:sldMk cId="2849368182" sldId="263"/>
            <ac:spMk id="3" creationId="{11EE04B2-E64D-416C-91CE-845CC855675C}"/>
          </ac:spMkLst>
        </pc:spChg>
        <pc:picChg chg="add mod">
          <ac:chgData name="Dariusz Pszenny" userId="486049f3-ef07-4181-9af5-fff463f0c3b8" providerId="ADAL" clId="{5A887CAD-DA75-48AF-9CE6-C9993A9CC737}" dt="2020-10-30T11:55:45.027" v="1874" actId="1076"/>
          <ac:picMkLst>
            <pc:docMk/>
            <pc:sldMk cId="2849368182" sldId="263"/>
            <ac:picMk id="3" creationId="{AE91C83F-8C1B-45B9-A2D4-CEB03D276E46}"/>
          </ac:picMkLst>
        </pc:picChg>
        <pc:picChg chg="add mod">
          <ac:chgData name="Dariusz Pszenny" userId="486049f3-ef07-4181-9af5-fff463f0c3b8" providerId="ADAL" clId="{5A887CAD-DA75-48AF-9CE6-C9993A9CC737}" dt="2020-10-29T09:54:00.979" v="35"/>
          <ac:picMkLst>
            <pc:docMk/>
            <pc:sldMk cId="2849368182" sldId="263"/>
            <ac:picMk id="5" creationId="{3B311B0A-538C-4B69-A737-DED290387607}"/>
          </ac:picMkLst>
        </pc:picChg>
        <pc:picChg chg="add del mod">
          <ac:chgData name="Dariusz Pszenny" userId="486049f3-ef07-4181-9af5-fff463f0c3b8" providerId="ADAL" clId="{5A887CAD-DA75-48AF-9CE6-C9993A9CC737}" dt="2020-10-30T11:51:09.592" v="1859"/>
          <ac:picMkLst>
            <pc:docMk/>
            <pc:sldMk cId="2849368182" sldId="263"/>
            <ac:picMk id="7" creationId="{ACFC04DA-D90C-4BCD-A081-409675DFE05C}"/>
          </ac:picMkLst>
        </pc:picChg>
      </pc:sldChg>
      <pc:sldChg chg="del">
        <pc:chgData name="Dariusz Pszenny" userId="486049f3-ef07-4181-9af5-fff463f0c3b8" providerId="ADAL" clId="{5A887CAD-DA75-48AF-9CE6-C9993A9CC737}" dt="2020-10-29T10:22:38.998" v="226" actId="2696"/>
        <pc:sldMkLst>
          <pc:docMk/>
          <pc:sldMk cId="1314671568" sldId="264"/>
        </pc:sldMkLst>
      </pc:sldChg>
      <pc:sldChg chg="addSp modSp modAnim">
        <pc:chgData name="Dariusz Pszenny" userId="486049f3-ef07-4181-9af5-fff463f0c3b8" providerId="ADAL" clId="{5A887CAD-DA75-48AF-9CE6-C9993A9CC737}" dt="2020-10-30T14:45:02.557" v="1945"/>
        <pc:sldMkLst>
          <pc:docMk/>
          <pc:sldMk cId="3728325224" sldId="265"/>
        </pc:sldMkLst>
        <pc:picChg chg="add mod">
          <ac:chgData name="Dariusz Pszenny" userId="486049f3-ef07-4181-9af5-fff463f0c3b8" providerId="ADAL" clId="{5A887CAD-DA75-48AF-9CE6-C9993A9CC737}" dt="2020-10-30T14:30:10.003" v="1920" actId="1076"/>
          <ac:picMkLst>
            <pc:docMk/>
            <pc:sldMk cId="3728325224" sldId="265"/>
            <ac:picMk id="3" creationId="{81A8AF69-C005-4460-BB7A-B8751C04AA0E}"/>
          </ac:picMkLst>
        </pc:picChg>
      </pc:sldChg>
      <pc:sldChg chg="addSp modSp modAnim">
        <pc:chgData name="Dariusz Pszenny" userId="486049f3-ef07-4181-9af5-fff463f0c3b8" providerId="ADAL" clId="{5A887CAD-DA75-48AF-9CE6-C9993A9CC737}" dt="2020-10-30T14:58:49.122" v="1951"/>
        <pc:sldMkLst>
          <pc:docMk/>
          <pc:sldMk cId="316100206" sldId="266"/>
        </pc:sldMkLst>
        <pc:spChg chg="mod">
          <ac:chgData name="Dariusz Pszenny" userId="486049f3-ef07-4181-9af5-fff463f0c3b8" providerId="ADAL" clId="{5A887CAD-DA75-48AF-9CE6-C9993A9CC737}" dt="2020-10-29T10:34:12.851" v="275" actId="404"/>
          <ac:spMkLst>
            <pc:docMk/>
            <pc:sldMk cId="316100206" sldId="266"/>
            <ac:spMk id="2" creationId="{D3A844D8-282F-44FF-B7D6-93061898E964}"/>
          </ac:spMkLst>
        </pc:spChg>
        <pc:graphicFrameChg chg="mod modGraphic">
          <ac:chgData name="Dariusz Pszenny" userId="486049f3-ef07-4181-9af5-fff463f0c3b8" providerId="ADAL" clId="{5A887CAD-DA75-48AF-9CE6-C9993A9CC737}" dt="2020-10-29T10:36:45.230" v="362" actId="12385"/>
          <ac:graphicFrameMkLst>
            <pc:docMk/>
            <pc:sldMk cId="316100206" sldId="266"/>
            <ac:graphicFrameMk id="4" creationId="{002626EC-A2AD-4D2D-9DCC-F3684B0C5CBC}"/>
          </ac:graphicFrameMkLst>
        </pc:graphicFrameChg>
        <pc:picChg chg="add mod">
          <ac:chgData name="Dariusz Pszenny" userId="486049f3-ef07-4181-9af5-fff463f0c3b8" providerId="ADAL" clId="{5A887CAD-DA75-48AF-9CE6-C9993A9CC737}" dt="2020-10-30T14:58:47.120" v="1950" actId="1076"/>
          <ac:picMkLst>
            <pc:docMk/>
            <pc:sldMk cId="316100206" sldId="266"/>
            <ac:picMk id="3" creationId="{1E46A8F6-5BD7-480E-9AD6-9DD412B045DE}"/>
          </ac:picMkLst>
        </pc:picChg>
      </pc:sldChg>
      <pc:sldChg chg="addSp modSp modAnim">
        <pc:chgData name="Dariusz Pszenny" userId="486049f3-ef07-4181-9af5-fff463f0c3b8" providerId="ADAL" clId="{5A887CAD-DA75-48AF-9CE6-C9993A9CC737}" dt="2020-10-30T14:34:14.368" v="1923"/>
        <pc:sldMkLst>
          <pc:docMk/>
          <pc:sldMk cId="3661963915" sldId="267"/>
        </pc:sldMkLst>
        <pc:spChg chg="add mod">
          <ac:chgData name="Dariusz Pszenny" userId="486049f3-ef07-4181-9af5-fff463f0c3b8" providerId="ADAL" clId="{5A887CAD-DA75-48AF-9CE6-C9993A9CC737}" dt="2020-10-29T10:12:40.841" v="207" actId="404"/>
          <ac:spMkLst>
            <pc:docMk/>
            <pc:sldMk cId="3661963915" sldId="267"/>
            <ac:spMk id="2" creationId="{FAD1FC3B-820C-4724-9FC4-AA71532AE95C}"/>
          </ac:spMkLst>
        </pc:spChg>
        <pc:spChg chg="add mod">
          <ac:chgData name="Dariusz Pszenny" userId="486049f3-ef07-4181-9af5-fff463f0c3b8" providerId="ADAL" clId="{5A887CAD-DA75-48AF-9CE6-C9993A9CC737}" dt="2020-10-29T10:13:06.600" v="217" actId="1076"/>
          <ac:spMkLst>
            <pc:docMk/>
            <pc:sldMk cId="3661963915" sldId="267"/>
            <ac:spMk id="3" creationId="{A66FAEFB-8540-4AFD-A5C3-00B2898E2B6D}"/>
          </ac:spMkLst>
        </pc:spChg>
        <pc:spChg chg="add mod">
          <ac:chgData name="Dariusz Pszenny" userId="486049f3-ef07-4181-9af5-fff463f0c3b8" providerId="ADAL" clId="{5A887CAD-DA75-48AF-9CE6-C9993A9CC737}" dt="2020-10-29T11:40:35.755" v="504" actId="20577"/>
          <ac:spMkLst>
            <pc:docMk/>
            <pc:sldMk cId="3661963915" sldId="267"/>
            <ac:spMk id="4" creationId="{813C636C-AC79-413E-B8ED-86D79E708983}"/>
          </ac:spMkLst>
        </pc:spChg>
        <pc:graphicFrameChg chg="mod modGraphic">
          <ac:chgData name="Dariusz Pszenny" userId="486049f3-ef07-4181-9af5-fff463f0c3b8" providerId="ADAL" clId="{5A887CAD-DA75-48AF-9CE6-C9993A9CC737}" dt="2020-10-29T11:40:19.900" v="494" actId="404"/>
          <ac:graphicFrameMkLst>
            <pc:docMk/>
            <pc:sldMk cId="3661963915" sldId="267"/>
            <ac:graphicFrameMk id="12" creationId="{6B9CC1A2-3F79-4844-8263-A8684A027906}"/>
          </ac:graphicFrameMkLst>
        </pc:graphicFrameChg>
        <pc:graphicFrameChg chg="mod modGraphic">
          <ac:chgData name="Dariusz Pszenny" userId="486049f3-ef07-4181-9af5-fff463f0c3b8" providerId="ADAL" clId="{5A887CAD-DA75-48AF-9CE6-C9993A9CC737}" dt="2020-10-29T11:40:25.391" v="496" actId="403"/>
          <ac:graphicFrameMkLst>
            <pc:docMk/>
            <pc:sldMk cId="3661963915" sldId="267"/>
            <ac:graphicFrameMk id="13" creationId="{262F7F56-EBEB-45E1-9664-44CEB9E23909}"/>
          </ac:graphicFrameMkLst>
        </pc:graphicFrameChg>
        <pc:picChg chg="add mod">
          <ac:chgData name="Dariusz Pszenny" userId="486049f3-ef07-4181-9af5-fff463f0c3b8" providerId="ADAL" clId="{5A887CAD-DA75-48AF-9CE6-C9993A9CC737}" dt="2020-10-30T14:34:11.949" v="1922" actId="1076"/>
          <ac:picMkLst>
            <pc:docMk/>
            <pc:sldMk cId="3661963915" sldId="267"/>
            <ac:picMk id="5" creationId="{8A5C7E98-A2A0-46A6-BEC9-DEA1BFB76900}"/>
          </ac:picMkLst>
        </pc:picChg>
      </pc:sldChg>
      <pc:sldChg chg="addSp modSp setBg modAnim">
        <pc:chgData name="Dariusz Pszenny" userId="486049f3-ef07-4181-9af5-fff463f0c3b8" providerId="ADAL" clId="{5A887CAD-DA75-48AF-9CE6-C9993A9CC737}" dt="2020-10-30T14:46:47.045" v="1948"/>
        <pc:sldMkLst>
          <pc:docMk/>
          <pc:sldMk cId="2850240962" sldId="268"/>
        </pc:sldMkLst>
        <pc:spChg chg="mod">
          <ac:chgData name="Dariusz Pszenny" userId="486049f3-ef07-4181-9af5-fff463f0c3b8" providerId="ADAL" clId="{5A887CAD-DA75-48AF-9CE6-C9993A9CC737}" dt="2020-10-29T10:35:39.189" v="349" actId="14100"/>
          <ac:spMkLst>
            <pc:docMk/>
            <pc:sldMk cId="2850240962" sldId="268"/>
            <ac:spMk id="2" creationId="{D6DB0807-9D36-4CEC-A0A6-004335E9FF4F}"/>
          </ac:spMkLst>
        </pc:spChg>
        <pc:graphicFrameChg chg="mod modGraphic">
          <ac:chgData name="Dariusz Pszenny" userId="486049f3-ef07-4181-9af5-fff463f0c3b8" providerId="ADAL" clId="{5A887CAD-DA75-48AF-9CE6-C9993A9CC737}" dt="2020-10-29T10:37:02.301" v="364" actId="12385"/>
          <ac:graphicFrameMkLst>
            <pc:docMk/>
            <pc:sldMk cId="2850240962" sldId="268"/>
            <ac:graphicFrameMk id="4" creationId="{09C97D33-580E-450A-A23A-4986D6D98E39}"/>
          </ac:graphicFrameMkLst>
        </pc:graphicFrameChg>
        <pc:picChg chg="add mod">
          <ac:chgData name="Dariusz Pszenny" userId="486049f3-ef07-4181-9af5-fff463f0c3b8" providerId="ADAL" clId="{5A887CAD-DA75-48AF-9CE6-C9993A9CC737}" dt="2020-10-30T14:46:44.650" v="1947" actId="1076"/>
          <ac:picMkLst>
            <pc:docMk/>
            <pc:sldMk cId="2850240962" sldId="268"/>
            <ac:picMk id="3" creationId="{49BFF4DA-5FAC-4D13-B4B7-F26D60F7E83F}"/>
          </ac:picMkLst>
        </pc:picChg>
      </pc:sldChg>
      <pc:sldChg chg="addSp delSp modSp modAnim">
        <pc:chgData name="Dariusz Pszenny" userId="486049f3-ef07-4181-9af5-fff463f0c3b8" providerId="ADAL" clId="{5A887CAD-DA75-48AF-9CE6-C9993A9CC737}" dt="2020-10-30T15:02:05.223" v="1954"/>
        <pc:sldMkLst>
          <pc:docMk/>
          <pc:sldMk cId="3533026082" sldId="269"/>
        </pc:sldMkLst>
        <pc:spChg chg="del mod">
          <ac:chgData name="Dariusz Pszenny" userId="486049f3-ef07-4181-9af5-fff463f0c3b8" providerId="ADAL" clId="{5A887CAD-DA75-48AF-9CE6-C9993A9CC737}" dt="2020-10-30T09:03:25.650" v="1701"/>
          <ac:spMkLst>
            <pc:docMk/>
            <pc:sldMk cId="3533026082" sldId="269"/>
            <ac:spMk id="3" creationId="{AA3C0439-30AE-4BCB-93ED-9F2441EAD5E6}"/>
          </ac:spMkLst>
        </pc:spChg>
        <pc:picChg chg="add mod">
          <ac:chgData name="Dariusz Pszenny" userId="486049f3-ef07-4181-9af5-fff463f0c3b8" providerId="ADAL" clId="{5A887CAD-DA75-48AF-9CE6-C9993A9CC737}" dt="2020-10-30T15:01:57.224" v="1953" actId="1076"/>
          <ac:picMkLst>
            <pc:docMk/>
            <pc:sldMk cId="3533026082" sldId="269"/>
            <ac:picMk id="3" creationId="{05331E20-4B62-4F6D-B7C7-C239F1C06246}"/>
          </ac:picMkLst>
        </pc:picChg>
        <pc:picChg chg="add mod">
          <ac:chgData name="Dariusz Pszenny" userId="486049f3-ef07-4181-9af5-fff463f0c3b8" providerId="ADAL" clId="{5A887CAD-DA75-48AF-9CE6-C9993A9CC737}" dt="2020-10-30T09:04:00.431" v="1705" actId="14100"/>
          <ac:picMkLst>
            <pc:docMk/>
            <pc:sldMk cId="3533026082" sldId="269"/>
            <ac:picMk id="4" creationId="{472B7058-5E97-4838-9F3A-CA9D96BD0531}"/>
          </ac:picMkLst>
        </pc:picChg>
      </pc:sldChg>
      <pc:sldChg chg="addSp delSp modSp setBg delAnim modAnim">
        <pc:chgData name="Dariusz Pszenny" userId="486049f3-ef07-4181-9af5-fff463f0c3b8" providerId="ADAL" clId="{5A887CAD-DA75-48AF-9CE6-C9993A9CC737}" dt="2020-10-30T15:13:56.956" v="1958" actId="1076"/>
        <pc:sldMkLst>
          <pc:docMk/>
          <pc:sldMk cId="3817775926" sldId="270"/>
        </pc:sldMkLst>
        <pc:spChg chg="add del mod">
          <ac:chgData name="Dariusz Pszenny" userId="486049f3-ef07-4181-9af5-fff463f0c3b8" providerId="ADAL" clId="{5A887CAD-DA75-48AF-9CE6-C9993A9CC737}" dt="2020-10-29T15:34:00.796" v="567"/>
          <ac:spMkLst>
            <pc:docMk/>
            <pc:sldMk cId="3817775926" sldId="270"/>
            <ac:spMk id="5" creationId="{48C085DF-AE23-43B6-A1AA-49690A849CDA}"/>
          </ac:spMkLst>
        </pc:spChg>
        <pc:graphicFrameChg chg="del mod modGraphic">
          <ac:chgData name="Dariusz Pszenny" userId="486049f3-ef07-4181-9af5-fff463f0c3b8" providerId="ADAL" clId="{5A887CAD-DA75-48AF-9CE6-C9993A9CC737}" dt="2020-10-29T15:33:36.343" v="566" actId="478"/>
          <ac:graphicFrameMkLst>
            <pc:docMk/>
            <pc:sldMk cId="3817775926" sldId="270"/>
            <ac:graphicFrameMk id="4" creationId="{CF589B96-6B48-4D6E-AA69-D39B4F86BF59}"/>
          </ac:graphicFrameMkLst>
        </pc:graphicFrameChg>
        <pc:graphicFrameChg chg="add mod modGraphic">
          <ac:chgData name="Dariusz Pszenny" userId="486049f3-ef07-4181-9af5-fff463f0c3b8" providerId="ADAL" clId="{5A887CAD-DA75-48AF-9CE6-C9993A9CC737}" dt="2020-10-30T09:24:58.477" v="1746" actId="20577"/>
          <ac:graphicFrameMkLst>
            <pc:docMk/>
            <pc:sldMk cId="3817775926" sldId="270"/>
            <ac:graphicFrameMk id="6" creationId="{D2ED973A-C288-4884-8764-823C208EF26A}"/>
          </ac:graphicFrameMkLst>
        </pc:graphicFrameChg>
        <pc:picChg chg="add del mod">
          <ac:chgData name="Dariusz Pszenny" userId="486049f3-ef07-4181-9af5-fff463f0c3b8" providerId="ADAL" clId="{5A887CAD-DA75-48AF-9CE6-C9993A9CC737}" dt="2020-10-30T15:13:54.088" v="1957" actId="478"/>
          <ac:picMkLst>
            <pc:docMk/>
            <pc:sldMk cId="3817775926" sldId="270"/>
            <ac:picMk id="3" creationId="{4DF6624F-C1E6-4785-8E07-30A04AE5D8C8}"/>
          </ac:picMkLst>
        </pc:picChg>
        <pc:picChg chg="add mod">
          <ac:chgData name="Dariusz Pszenny" userId="486049f3-ef07-4181-9af5-fff463f0c3b8" providerId="ADAL" clId="{5A887CAD-DA75-48AF-9CE6-C9993A9CC737}" dt="2020-10-30T15:13:56.956" v="1958" actId="1076"/>
          <ac:picMkLst>
            <pc:docMk/>
            <pc:sldMk cId="3817775926" sldId="270"/>
            <ac:picMk id="4" creationId="{1F4E2118-C8BA-41EC-8254-D4F6A24CDA35}"/>
          </ac:picMkLst>
        </pc:picChg>
      </pc:sldChg>
      <pc:sldChg chg="addSp delSp modSp delAnim modAnim">
        <pc:chgData name="Dariusz Pszenny" userId="486049f3-ef07-4181-9af5-fff463f0c3b8" providerId="ADAL" clId="{5A887CAD-DA75-48AF-9CE6-C9993A9CC737}" dt="2020-10-30T15:35:10.042" v="1996" actId="478"/>
        <pc:sldMkLst>
          <pc:docMk/>
          <pc:sldMk cId="2566343684" sldId="271"/>
        </pc:sldMkLst>
        <pc:spChg chg="mod">
          <ac:chgData name="Dariusz Pszenny" userId="486049f3-ef07-4181-9af5-fff463f0c3b8" providerId="ADAL" clId="{5A887CAD-DA75-48AF-9CE6-C9993A9CC737}" dt="2020-10-30T09:17:34.071" v="1736" actId="5793"/>
          <ac:spMkLst>
            <pc:docMk/>
            <pc:sldMk cId="2566343684" sldId="271"/>
            <ac:spMk id="3" creationId="{CB20540C-7618-4026-967D-A4CC07D840DA}"/>
          </ac:spMkLst>
        </pc:spChg>
        <pc:picChg chg="add mod">
          <ac:chgData name="Dariusz Pszenny" userId="486049f3-ef07-4181-9af5-fff463f0c3b8" providerId="ADAL" clId="{5A887CAD-DA75-48AF-9CE6-C9993A9CC737}" dt="2020-10-30T09:17:44.861" v="1739" actId="1076"/>
          <ac:picMkLst>
            <pc:docMk/>
            <pc:sldMk cId="2566343684" sldId="271"/>
            <ac:picMk id="4" creationId="{8B62F2EC-990B-4EAE-83FC-845210753D0B}"/>
          </ac:picMkLst>
        </pc:picChg>
        <pc:picChg chg="add del mod">
          <ac:chgData name="Dariusz Pszenny" userId="486049f3-ef07-4181-9af5-fff463f0c3b8" providerId="ADAL" clId="{5A887CAD-DA75-48AF-9CE6-C9993A9CC737}" dt="2020-10-30T15:22:28.432" v="1965" actId="478"/>
          <ac:picMkLst>
            <pc:docMk/>
            <pc:sldMk cId="2566343684" sldId="271"/>
            <ac:picMk id="5" creationId="{4AC2D1E0-1DB5-4F67-A22D-6DDA3A74C4E5}"/>
          </ac:picMkLst>
        </pc:picChg>
        <pc:picChg chg="add del mod">
          <ac:chgData name="Dariusz Pszenny" userId="486049f3-ef07-4181-9af5-fff463f0c3b8" providerId="ADAL" clId="{5A887CAD-DA75-48AF-9CE6-C9993A9CC737}" dt="2020-10-30T15:23:16.338" v="1967" actId="478"/>
          <ac:picMkLst>
            <pc:docMk/>
            <pc:sldMk cId="2566343684" sldId="271"/>
            <ac:picMk id="6" creationId="{462E9739-96F1-47AA-B582-4F4A35C0B43A}"/>
          </ac:picMkLst>
        </pc:picChg>
        <pc:picChg chg="add del mod">
          <ac:chgData name="Dariusz Pszenny" userId="486049f3-ef07-4181-9af5-fff463f0c3b8" providerId="ADAL" clId="{5A887CAD-DA75-48AF-9CE6-C9993A9CC737}" dt="2020-10-30T15:35:10.042" v="1996" actId="478"/>
          <ac:picMkLst>
            <pc:docMk/>
            <pc:sldMk cId="2566343684" sldId="271"/>
            <ac:picMk id="7" creationId="{2BB68C82-46E3-4BE2-9A84-814194408433}"/>
          </ac:picMkLst>
        </pc:picChg>
        <pc:picChg chg="add mod">
          <ac:chgData name="Dariusz Pszenny" userId="486049f3-ef07-4181-9af5-fff463f0c3b8" providerId="ADAL" clId="{5A887CAD-DA75-48AF-9CE6-C9993A9CC737}" dt="2020-10-30T15:23:30.739" v="1971" actId="571"/>
          <ac:picMkLst>
            <pc:docMk/>
            <pc:sldMk cId="2566343684" sldId="271"/>
            <ac:picMk id="8" creationId="{FADBF93A-1F38-45DE-9EEE-99012B26DCBD}"/>
          </ac:picMkLst>
        </pc:picChg>
        <pc:picChg chg="add mod">
          <ac:chgData name="Dariusz Pszenny" userId="486049f3-ef07-4181-9af5-fff463f0c3b8" providerId="ADAL" clId="{5A887CAD-DA75-48AF-9CE6-C9993A9CC737}" dt="2020-10-30T15:34:59.028" v="1995" actId="1076"/>
          <ac:picMkLst>
            <pc:docMk/>
            <pc:sldMk cId="2566343684" sldId="271"/>
            <ac:picMk id="9" creationId="{3F49F0A4-B40B-4310-9CD4-D7A550906AD5}"/>
          </ac:picMkLst>
        </pc:picChg>
      </pc:sldChg>
      <pc:sldChg chg="addSp delSp modSp delAnim modAnim">
        <pc:chgData name="Dariusz Pszenny" userId="486049f3-ef07-4181-9af5-fff463f0c3b8" providerId="ADAL" clId="{5A887CAD-DA75-48AF-9CE6-C9993A9CC737}" dt="2020-10-30T15:38:55.246" v="2017"/>
        <pc:sldMkLst>
          <pc:docMk/>
          <pc:sldMk cId="290501773" sldId="272"/>
        </pc:sldMkLst>
        <pc:spChg chg="mod">
          <ac:chgData name="Dariusz Pszenny" userId="486049f3-ef07-4181-9af5-fff463f0c3b8" providerId="ADAL" clId="{5A887CAD-DA75-48AF-9CE6-C9993A9CC737}" dt="2020-10-29T15:31:33.291" v="555" actId="20577"/>
          <ac:spMkLst>
            <pc:docMk/>
            <pc:sldMk cId="290501773" sldId="272"/>
            <ac:spMk id="2" creationId="{B327EB4F-8275-44DC-B9CE-F9C5DD5622E7}"/>
          </ac:spMkLst>
        </pc:spChg>
        <pc:spChg chg="del mod">
          <ac:chgData name="Dariusz Pszenny" userId="486049f3-ef07-4181-9af5-fff463f0c3b8" providerId="ADAL" clId="{5A887CAD-DA75-48AF-9CE6-C9993A9CC737}" dt="2020-10-29T15:31:46.114" v="556" actId="931"/>
          <ac:spMkLst>
            <pc:docMk/>
            <pc:sldMk cId="290501773" sldId="272"/>
            <ac:spMk id="3" creationId="{989F417C-3923-45E5-8FDC-044BF005B21B}"/>
          </ac:spMkLst>
        </pc:spChg>
        <pc:spChg chg="add del mod">
          <ac:chgData name="Dariusz Pszenny" userId="486049f3-ef07-4181-9af5-fff463f0c3b8" providerId="ADAL" clId="{5A887CAD-DA75-48AF-9CE6-C9993A9CC737}" dt="2020-10-29T16:31:50.154" v="642" actId="931"/>
          <ac:spMkLst>
            <pc:docMk/>
            <pc:sldMk cId="290501773" sldId="272"/>
            <ac:spMk id="9" creationId="{A436FE4B-996D-4374-9201-A5FED617033A}"/>
          </ac:spMkLst>
        </pc:spChg>
        <pc:graphicFrameChg chg="add mod modGraphic">
          <ac:chgData name="Dariusz Pszenny" userId="486049f3-ef07-4181-9af5-fff463f0c3b8" providerId="ADAL" clId="{5A887CAD-DA75-48AF-9CE6-C9993A9CC737}" dt="2020-10-29T15:32:24.144" v="563" actId="1076"/>
          <ac:graphicFrameMkLst>
            <pc:docMk/>
            <pc:sldMk cId="290501773" sldId="272"/>
            <ac:graphicFrameMk id="7" creationId="{6A63CC27-1D3B-4141-97CE-386A69D2E976}"/>
          </ac:graphicFrameMkLst>
        </pc:graphicFrameChg>
        <pc:picChg chg="add mod">
          <ac:chgData name="Dariusz Pszenny" userId="486049f3-ef07-4181-9af5-fff463f0c3b8" providerId="ADAL" clId="{5A887CAD-DA75-48AF-9CE6-C9993A9CC737}" dt="2020-10-30T15:37:48.933" v="2014" actId="1076"/>
          <ac:picMkLst>
            <pc:docMk/>
            <pc:sldMk cId="290501773" sldId="272"/>
            <ac:picMk id="3" creationId="{269FFC2A-7746-4295-9944-4575D51B9730}"/>
          </ac:picMkLst>
        </pc:picChg>
        <pc:picChg chg="del">
          <ac:chgData name="Dariusz Pszenny" userId="486049f3-ef07-4181-9af5-fff463f0c3b8" providerId="ADAL" clId="{5A887CAD-DA75-48AF-9CE6-C9993A9CC737}" dt="2020-10-29T15:31:29.925" v="545" actId="478"/>
          <ac:picMkLst>
            <pc:docMk/>
            <pc:sldMk cId="290501773" sldId="272"/>
            <ac:picMk id="4" creationId="{F2999E3A-7057-4CD0-B717-74D668824AFB}"/>
          </ac:picMkLst>
        </pc:picChg>
        <pc:picChg chg="add del mod">
          <ac:chgData name="Dariusz Pszenny" userId="486049f3-ef07-4181-9af5-fff463f0c3b8" providerId="ADAL" clId="{5A887CAD-DA75-48AF-9CE6-C9993A9CC737}" dt="2020-10-29T16:31:44.516" v="641" actId="478"/>
          <ac:picMkLst>
            <pc:docMk/>
            <pc:sldMk cId="290501773" sldId="272"/>
            <ac:picMk id="6" creationId="{8F711B31-43FD-493F-B3C6-0ECFF6013EDB}"/>
          </ac:picMkLst>
        </pc:picChg>
        <pc:picChg chg="add mod">
          <ac:chgData name="Dariusz Pszenny" userId="486049f3-ef07-4181-9af5-fff463f0c3b8" providerId="ADAL" clId="{5A887CAD-DA75-48AF-9CE6-C9993A9CC737}" dt="2020-10-29T16:31:54.159" v="643" actId="1076"/>
          <ac:picMkLst>
            <pc:docMk/>
            <pc:sldMk cId="290501773" sldId="272"/>
            <ac:picMk id="11" creationId="{8E8D4BEA-A78F-4264-9EF3-9EFD69835326}"/>
          </ac:picMkLst>
        </pc:picChg>
      </pc:sldChg>
      <pc:sldChg chg="addSp delSp modSp setBg modAnim">
        <pc:chgData name="Dariusz Pszenny" userId="486049f3-ef07-4181-9af5-fff463f0c3b8" providerId="ADAL" clId="{5A887CAD-DA75-48AF-9CE6-C9993A9CC737}" dt="2020-10-30T15:52:12.666" v="2028"/>
        <pc:sldMkLst>
          <pc:docMk/>
          <pc:sldMk cId="915883333" sldId="273"/>
        </pc:sldMkLst>
        <pc:spChg chg="mod">
          <ac:chgData name="Dariusz Pszenny" userId="486049f3-ef07-4181-9af5-fff463f0c3b8" providerId="ADAL" clId="{5A887CAD-DA75-48AF-9CE6-C9993A9CC737}" dt="2020-10-29T17:23:25.030" v="1083" actId="14100"/>
          <ac:spMkLst>
            <pc:docMk/>
            <pc:sldMk cId="915883333" sldId="273"/>
            <ac:spMk id="2" creationId="{93002DBD-0417-405A-B9A0-2EBA91E8AF1F}"/>
          </ac:spMkLst>
        </pc:spChg>
        <pc:spChg chg="mod">
          <ac:chgData name="Dariusz Pszenny" userId="486049f3-ef07-4181-9af5-fff463f0c3b8" providerId="ADAL" clId="{5A887CAD-DA75-48AF-9CE6-C9993A9CC737}" dt="2020-10-30T09:29:02.949" v="1822" actId="20577"/>
          <ac:spMkLst>
            <pc:docMk/>
            <pc:sldMk cId="915883333" sldId="273"/>
            <ac:spMk id="3" creationId="{C2406D76-D103-4E45-B9FC-E09BEA8B339A}"/>
          </ac:spMkLst>
        </pc:spChg>
        <pc:picChg chg="add del">
          <ac:chgData name="Dariusz Pszenny" userId="486049f3-ef07-4181-9af5-fff463f0c3b8" providerId="ADAL" clId="{5A887CAD-DA75-48AF-9CE6-C9993A9CC737}" dt="2020-10-29T16:26:41.979" v="618"/>
          <ac:picMkLst>
            <pc:docMk/>
            <pc:sldMk cId="915883333" sldId="273"/>
            <ac:picMk id="4" creationId="{33A540BB-0641-4104-B947-710D9839A6E7}"/>
          </ac:picMkLst>
        </pc:picChg>
        <pc:picChg chg="add mod">
          <ac:chgData name="Dariusz Pszenny" userId="486049f3-ef07-4181-9af5-fff463f0c3b8" providerId="ADAL" clId="{5A887CAD-DA75-48AF-9CE6-C9993A9CC737}" dt="2020-10-30T15:51:58.703" v="2026" actId="1076"/>
          <ac:picMkLst>
            <pc:docMk/>
            <pc:sldMk cId="915883333" sldId="273"/>
            <ac:picMk id="4" creationId="{EE3E7BFB-9D10-4099-B8D5-58E8923DCE1B}"/>
          </ac:picMkLst>
        </pc:picChg>
      </pc:sldChg>
      <pc:sldChg chg="modSp del ord modAnim">
        <pc:chgData name="Dariusz Pszenny" userId="486049f3-ef07-4181-9af5-fff463f0c3b8" providerId="ADAL" clId="{5A887CAD-DA75-48AF-9CE6-C9993A9CC737}" dt="2020-10-30T15:53:26.080" v="2029" actId="2696"/>
        <pc:sldMkLst>
          <pc:docMk/>
          <pc:sldMk cId="4049281513" sldId="274"/>
        </pc:sldMkLst>
        <pc:spChg chg="mod">
          <ac:chgData name="Dariusz Pszenny" userId="486049f3-ef07-4181-9af5-fff463f0c3b8" providerId="ADAL" clId="{5A887CAD-DA75-48AF-9CE6-C9993A9CC737}" dt="2020-10-30T08:50:18.168" v="1699" actId="790"/>
          <ac:spMkLst>
            <pc:docMk/>
            <pc:sldMk cId="4049281513" sldId="274"/>
            <ac:spMk id="2" creationId="{C9BC6546-FEA0-4D02-8D31-CCE5E1422989}"/>
          </ac:spMkLst>
        </pc:spChg>
        <pc:spChg chg="mod">
          <ac:chgData name="Dariusz Pszenny" userId="486049f3-ef07-4181-9af5-fff463f0c3b8" providerId="ADAL" clId="{5A887CAD-DA75-48AF-9CE6-C9993A9CC737}" dt="2020-10-30T09:27:36.001" v="1783" actId="20577"/>
          <ac:spMkLst>
            <pc:docMk/>
            <pc:sldMk cId="4049281513" sldId="274"/>
            <ac:spMk id="3" creationId="{64289BBB-FBB2-4A83-83B0-6F21C4280F6F}"/>
          </ac:spMkLst>
        </pc:spChg>
      </pc:sldChg>
      <pc:sldChg chg="del">
        <pc:chgData name="Dariusz Pszenny" userId="486049f3-ef07-4181-9af5-fff463f0c3b8" providerId="ADAL" clId="{5A887CAD-DA75-48AF-9CE6-C9993A9CC737}" dt="2020-10-29T17:15:00.443" v="1012" actId="2696"/>
        <pc:sldMkLst>
          <pc:docMk/>
          <pc:sldMk cId="1560453503" sldId="275"/>
        </pc:sldMkLst>
      </pc:sldChg>
      <pc:sldChg chg="addSp delSp modSp delAnim modAnim">
        <pc:chgData name="Dariusz Pszenny" userId="486049f3-ef07-4181-9af5-fff463f0c3b8" providerId="ADAL" clId="{5A887CAD-DA75-48AF-9CE6-C9993A9CC737}" dt="2020-10-30T15:56:42.679" v="2037"/>
        <pc:sldMkLst>
          <pc:docMk/>
          <pc:sldMk cId="2758759690" sldId="276"/>
        </pc:sldMkLst>
        <pc:spChg chg="mod">
          <ac:chgData name="Dariusz Pszenny" userId="486049f3-ef07-4181-9af5-fff463f0c3b8" providerId="ADAL" clId="{5A887CAD-DA75-48AF-9CE6-C9993A9CC737}" dt="2020-10-30T15:53:57.095" v="2034" actId="20577"/>
          <ac:spMkLst>
            <pc:docMk/>
            <pc:sldMk cId="2758759690" sldId="276"/>
            <ac:spMk id="2" creationId="{9E042607-062F-407F-AC9C-4EE670CA88AC}"/>
          </ac:spMkLst>
        </pc:spChg>
        <pc:spChg chg="mod">
          <ac:chgData name="Dariusz Pszenny" userId="486049f3-ef07-4181-9af5-fff463f0c3b8" providerId="ADAL" clId="{5A887CAD-DA75-48AF-9CE6-C9993A9CC737}" dt="2020-10-30T09:29:23.170" v="1827" actId="20577"/>
          <ac:spMkLst>
            <pc:docMk/>
            <pc:sldMk cId="2758759690" sldId="276"/>
            <ac:spMk id="3" creationId="{D106C8D0-E9A4-459E-938A-A6B4E06246C3}"/>
          </ac:spMkLst>
        </pc:spChg>
        <pc:picChg chg="add del mod">
          <ac:chgData name="Dariusz Pszenny" userId="486049f3-ef07-4181-9af5-fff463f0c3b8" providerId="ADAL" clId="{5A887CAD-DA75-48AF-9CE6-C9993A9CC737}" dt="2020-10-29T17:11:11.573" v="1010" actId="478"/>
          <ac:picMkLst>
            <pc:docMk/>
            <pc:sldMk cId="2758759690" sldId="276"/>
            <ac:picMk id="4" creationId="{A3608805-186D-4AD8-A195-513CB4F1538D}"/>
          </ac:picMkLst>
        </pc:picChg>
        <pc:picChg chg="add mod">
          <ac:chgData name="Dariusz Pszenny" userId="486049f3-ef07-4181-9af5-fff463f0c3b8" providerId="ADAL" clId="{5A887CAD-DA75-48AF-9CE6-C9993A9CC737}" dt="2020-10-30T15:56:34.727" v="2036" actId="1076"/>
          <ac:picMkLst>
            <pc:docMk/>
            <pc:sldMk cId="2758759690" sldId="276"/>
            <ac:picMk id="4" creationId="{A9670655-4F07-483E-833E-3FE9AE0B52AD}"/>
          </ac:picMkLst>
        </pc:picChg>
        <pc:picChg chg="add mod">
          <ac:chgData name="Dariusz Pszenny" userId="486049f3-ef07-4181-9af5-fff463f0c3b8" providerId="ADAL" clId="{5A887CAD-DA75-48AF-9CE6-C9993A9CC737}" dt="2020-10-29T17:11:14.736" v="1011" actId="1076"/>
          <ac:picMkLst>
            <pc:docMk/>
            <pc:sldMk cId="2758759690" sldId="276"/>
            <ac:picMk id="6" creationId="{37179004-03C8-472A-B915-48B520434140}"/>
          </ac:picMkLst>
        </pc:picChg>
      </pc:sldChg>
      <pc:sldChg chg="addSp delSp modSp add del modAnim">
        <pc:chgData name="Dariusz Pszenny" userId="486049f3-ef07-4181-9af5-fff463f0c3b8" providerId="ADAL" clId="{5A887CAD-DA75-48AF-9CE6-C9993A9CC737}" dt="2020-10-30T11:58:42.232" v="1896" actId="2696"/>
        <pc:sldMkLst>
          <pc:docMk/>
          <pc:sldMk cId="2106231812" sldId="277"/>
        </pc:sldMkLst>
        <pc:spChg chg="add mod">
          <ac:chgData name="Dariusz Pszenny" userId="486049f3-ef07-4181-9af5-fff463f0c3b8" providerId="ADAL" clId="{5A887CAD-DA75-48AF-9CE6-C9993A9CC737}" dt="2020-10-30T11:57:49.266" v="1878"/>
          <ac:spMkLst>
            <pc:docMk/>
            <pc:sldMk cId="2106231812" sldId="277"/>
            <ac:spMk id="3" creationId="{2DD1E8E7-0D8E-43D7-A948-C10DE6A16FAC}"/>
          </ac:spMkLst>
        </pc:spChg>
        <pc:spChg chg="add del mod">
          <ac:chgData name="Dariusz Pszenny" userId="486049f3-ef07-4181-9af5-fff463f0c3b8" providerId="ADAL" clId="{5A887CAD-DA75-48AF-9CE6-C9993A9CC737}" dt="2020-10-29T09:57:06.378" v="114"/>
          <ac:spMkLst>
            <pc:docMk/>
            <pc:sldMk cId="2106231812" sldId="277"/>
            <ac:spMk id="4" creationId="{338006FC-92C7-4559-A534-0394B6E3F4B9}"/>
          </ac:spMkLst>
        </pc:spChg>
        <pc:picChg chg="del">
          <ac:chgData name="Dariusz Pszenny" userId="486049f3-ef07-4181-9af5-fff463f0c3b8" providerId="ADAL" clId="{5A887CAD-DA75-48AF-9CE6-C9993A9CC737}" dt="2020-10-29T09:54:21.485" v="37" actId="478"/>
          <ac:picMkLst>
            <pc:docMk/>
            <pc:sldMk cId="2106231812" sldId="277"/>
            <ac:picMk id="5" creationId="{3B311B0A-538C-4B69-A737-DED290387607}"/>
          </ac:picMkLst>
        </pc:picChg>
        <pc:picChg chg="add del mod">
          <ac:chgData name="Dariusz Pszenny" userId="486049f3-ef07-4181-9af5-fff463f0c3b8" providerId="ADAL" clId="{5A887CAD-DA75-48AF-9CE6-C9993A9CC737}" dt="2020-10-30T11:57:49.266" v="1878"/>
          <ac:picMkLst>
            <pc:docMk/>
            <pc:sldMk cId="2106231812" sldId="277"/>
            <ac:picMk id="7" creationId="{B002AA1B-9A4A-4CD6-9B45-90209A18BED4}"/>
          </ac:picMkLst>
        </pc:picChg>
        <pc:picChg chg="add del mod">
          <ac:chgData name="Dariusz Pszenny" userId="486049f3-ef07-4181-9af5-fff463f0c3b8" providerId="ADAL" clId="{5A887CAD-DA75-48AF-9CE6-C9993A9CC737}" dt="2020-10-30T11:58:03.874" v="1883"/>
          <ac:picMkLst>
            <pc:docMk/>
            <pc:sldMk cId="2106231812" sldId="277"/>
            <ac:picMk id="9" creationId="{F77F7897-5846-437E-88A4-88B54BE013D0}"/>
          </ac:picMkLst>
        </pc:picChg>
      </pc:sldChg>
      <pc:sldChg chg="addSp delSp modSp add setBg delAnim modAnim">
        <pc:chgData name="Dariusz Pszenny" userId="486049f3-ef07-4181-9af5-fff463f0c3b8" providerId="ADAL" clId="{5A887CAD-DA75-48AF-9CE6-C9993A9CC737}" dt="2020-10-30T14:42:23.537" v="1933"/>
        <pc:sldMkLst>
          <pc:docMk/>
          <pc:sldMk cId="2529366827" sldId="278"/>
        </pc:sldMkLst>
        <pc:spChg chg="add del mod">
          <ac:chgData name="Dariusz Pszenny" userId="486049f3-ef07-4181-9af5-fff463f0c3b8" providerId="ADAL" clId="{5A887CAD-DA75-48AF-9CE6-C9993A9CC737}" dt="2020-10-29T09:59:44.050" v="129" actId="931"/>
          <ac:spMkLst>
            <pc:docMk/>
            <pc:sldMk cId="2529366827" sldId="278"/>
            <ac:spMk id="4" creationId="{63596FB0-350D-4C0F-9809-026A080E6536}"/>
          </ac:spMkLst>
        </pc:spChg>
        <pc:spChg chg="add del mod">
          <ac:chgData name="Dariusz Pszenny" userId="486049f3-ef07-4181-9af5-fff463f0c3b8" providerId="ADAL" clId="{5A887CAD-DA75-48AF-9CE6-C9993A9CC737}" dt="2020-10-29T14:28:15.551" v="543"/>
          <ac:spMkLst>
            <pc:docMk/>
            <pc:sldMk cId="2529366827" sldId="278"/>
            <ac:spMk id="4" creationId="{C6AE7ABF-5766-4872-BDE5-527493A2BD8A}"/>
          </ac:spMkLst>
        </pc:spChg>
        <pc:spChg chg="add del mod">
          <ac:chgData name="Dariusz Pszenny" userId="486049f3-ef07-4181-9af5-fff463f0c3b8" providerId="ADAL" clId="{5A887CAD-DA75-48AF-9CE6-C9993A9CC737}" dt="2020-10-29T10:00:58.624" v="131"/>
          <ac:spMkLst>
            <pc:docMk/>
            <pc:sldMk cId="2529366827" sldId="278"/>
            <ac:spMk id="10" creationId="{EDE01294-3807-4E9F-9601-CB35EB6294C9}"/>
          </ac:spMkLst>
        </pc:spChg>
        <pc:picChg chg="add mod">
          <ac:chgData name="Dariusz Pszenny" userId="486049f3-ef07-4181-9af5-fff463f0c3b8" providerId="ADAL" clId="{5A887CAD-DA75-48AF-9CE6-C9993A9CC737}" dt="2020-10-30T14:28:49.390" v="1910" actId="1076"/>
          <ac:picMkLst>
            <pc:docMk/>
            <pc:sldMk cId="2529366827" sldId="278"/>
            <ac:picMk id="3" creationId="{17941A90-9954-424D-8689-CF85DB1C8978}"/>
          </ac:picMkLst>
        </pc:picChg>
        <pc:picChg chg="add mod">
          <ac:chgData name="Dariusz Pszenny" userId="486049f3-ef07-4181-9af5-fff463f0c3b8" providerId="ADAL" clId="{5A887CAD-DA75-48AF-9CE6-C9993A9CC737}" dt="2020-10-29T14:28:18.841" v="544" actId="1076"/>
          <ac:picMkLst>
            <pc:docMk/>
            <pc:sldMk cId="2529366827" sldId="278"/>
            <ac:picMk id="6" creationId="{4C4A83C4-0EE2-4166-8C5E-086BFAD73753}"/>
          </ac:picMkLst>
        </pc:picChg>
        <pc:picChg chg="add del mod">
          <ac:chgData name="Dariusz Pszenny" userId="486049f3-ef07-4181-9af5-fff463f0c3b8" providerId="ADAL" clId="{5A887CAD-DA75-48AF-9CE6-C9993A9CC737}" dt="2020-10-29T09:59:46.583" v="130" actId="478"/>
          <ac:picMkLst>
            <pc:docMk/>
            <pc:sldMk cId="2529366827" sldId="278"/>
            <ac:picMk id="6" creationId="{A7398303-7F0D-4D24-9107-EEEE61370AD9}"/>
          </ac:picMkLst>
        </pc:picChg>
        <pc:picChg chg="del">
          <ac:chgData name="Dariusz Pszenny" userId="486049f3-ef07-4181-9af5-fff463f0c3b8" providerId="ADAL" clId="{5A887CAD-DA75-48AF-9CE6-C9993A9CC737}" dt="2020-10-29T09:58:24.520" v="127" actId="478"/>
          <ac:picMkLst>
            <pc:docMk/>
            <pc:sldMk cId="2529366827" sldId="278"/>
            <ac:picMk id="7" creationId="{B002AA1B-9A4A-4CD6-9B45-90209A18BED4}"/>
          </ac:picMkLst>
        </pc:picChg>
        <pc:picChg chg="del">
          <ac:chgData name="Dariusz Pszenny" userId="486049f3-ef07-4181-9af5-fff463f0c3b8" providerId="ADAL" clId="{5A887CAD-DA75-48AF-9CE6-C9993A9CC737}" dt="2020-10-29T09:58:26.788" v="128" actId="478"/>
          <ac:picMkLst>
            <pc:docMk/>
            <pc:sldMk cId="2529366827" sldId="278"/>
            <ac:picMk id="9" creationId="{F77F7897-5846-437E-88A4-88B54BE013D0}"/>
          </ac:picMkLst>
        </pc:picChg>
        <pc:picChg chg="add del mod">
          <ac:chgData name="Dariusz Pszenny" userId="486049f3-ef07-4181-9af5-fff463f0c3b8" providerId="ADAL" clId="{5A887CAD-DA75-48AF-9CE6-C9993A9CC737}" dt="2020-10-29T14:28:13.801" v="542" actId="478"/>
          <ac:picMkLst>
            <pc:docMk/>
            <pc:sldMk cId="2529366827" sldId="278"/>
            <ac:picMk id="12" creationId="{01176D02-0072-4789-8A09-0943AD043352}"/>
          </ac:picMkLst>
        </pc:picChg>
        <pc:picChg chg="add mod">
          <ac:chgData name="Dariusz Pszenny" userId="486049f3-ef07-4181-9af5-fff463f0c3b8" providerId="ADAL" clId="{5A887CAD-DA75-48AF-9CE6-C9993A9CC737}" dt="2020-10-29T10:24:29.139" v="232" actId="1076"/>
          <ac:picMkLst>
            <pc:docMk/>
            <pc:sldMk cId="2529366827" sldId="278"/>
            <ac:picMk id="14" creationId="{82A31250-7A80-49B5-9AE8-D19A237ED53C}"/>
          </ac:picMkLst>
        </pc:picChg>
        <pc:picChg chg="add mod">
          <ac:chgData name="Dariusz Pszenny" userId="486049f3-ef07-4181-9af5-fff463f0c3b8" providerId="ADAL" clId="{5A887CAD-DA75-48AF-9CE6-C9993A9CC737}" dt="2020-10-29T10:02:40.564" v="145" actId="1076"/>
          <ac:picMkLst>
            <pc:docMk/>
            <pc:sldMk cId="2529366827" sldId="278"/>
            <ac:picMk id="16" creationId="{1D4D637D-5651-4353-9288-199DAAFCC76F}"/>
          </ac:picMkLst>
        </pc:picChg>
        <pc:picChg chg="add mod">
          <ac:chgData name="Dariusz Pszenny" userId="486049f3-ef07-4181-9af5-fff463f0c3b8" providerId="ADAL" clId="{5A887CAD-DA75-48AF-9CE6-C9993A9CC737}" dt="2020-10-29T10:24:39.990" v="237" actId="14100"/>
          <ac:picMkLst>
            <pc:docMk/>
            <pc:sldMk cId="2529366827" sldId="278"/>
            <ac:picMk id="18" creationId="{6ED9FAD0-A98E-47B5-9DC1-B4ED0FA81B37}"/>
          </ac:picMkLst>
        </pc:picChg>
      </pc:sldChg>
      <pc:sldChg chg="addSp delSp modSp add delAnim modAnim">
        <pc:chgData name="Dariusz Pszenny" userId="486049f3-ef07-4181-9af5-fff463f0c3b8" providerId="ADAL" clId="{5A887CAD-DA75-48AF-9CE6-C9993A9CC737}" dt="2020-10-30T12:23:45.537" v="1907"/>
        <pc:sldMkLst>
          <pc:docMk/>
          <pc:sldMk cId="3533840386" sldId="279"/>
        </pc:sldMkLst>
        <pc:spChg chg="add del mod">
          <ac:chgData name="Dariusz Pszenny" userId="486049f3-ef07-4181-9af5-fff463f0c3b8" providerId="ADAL" clId="{5A887CAD-DA75-48AF-9CE6-C9993A9CC737}" dt="2020-10-29T10:05:08.715" v="149"/>
          <ac:spMkLst>
            <pc:docMk/>
            <pc:sldMk cId="3533840386" sldId="279"/>
            <ac:spMk id="4" creationId="{97329DD9-E329-4DB0-A971-FC43386E969A}"/>
          </ac:spMkLst>
        </pc:spChg>
        <pc:spChg chg="add del mod">
          <ac:chgData name="Dariusz Pszenny" userId="486049f3-ef07-4181-9af5-fff463f0c3b8" providerId="ADAL" clId="{5A887CAD-DA75-48AF-9CE6-C9993A9CC737}" dt="2020-10-29T10:07:19.682" v="155" actId="931"/>
          <ac:spMkLst>
            <pc:docMk/>
            <pc:sldMk cId="3533840386" sldId="279"/>
            <ac:spMk id="10" creationId="{D0C03EE5-B47E-4FA3-8952-1E3DC11908AF}"/>
          </ac:spMkLst>
        </pc:spChg>
        <pc:picChg chg="add del mod">
          <ac:chgData name="Dariusz Pszenny" userId="486049f3-ef07-4181-9af5-fff463f0c3b8" providerId="ADAL" clId="{5A887CAD-DA75-48AF-9CE6-C9993A9CC737}" dt="2020-10-30T12:22:07.615" v="1900" actId="478"/>
          <ac:picMkLst>
            <pc:docMk/>
            <pc:sldMk cId="3533840386" sldId="279"/>
            <ac:picMk id="3" creationId="{7EF33597-3613-43B6-9465-9AE3A138B226}"/>
          </ac:picMkLst>
        </pc:picChg>
        <pc:picChg chg="add del mod">
          <ac:chgData name="Dariusz Pszenny" userId="486049f3-ef07-4181-9af5-fff463f0c3b8" providerId="ADAL" clId="{5A887CAD-DA75-48AF-9CE6-C9993A9CC737}" dt="2020-10-30T12:23:07.784" v="1904" actId="478"/>
          <ac:picMkLst>
            <pc:docMk/>
            <pc:sldMk cId="3533840386" sldId="279"/>
            <ac:picMk id="4" creationId="{2B6D2A6E-BA41-407B-9DD0-476AC231C702}"/>
          </ac:picMkLst>
        </pc:picChg>
        <pc:picChg chg="add mod">
          <ac:chgData name="Dariusz Pszenny" userId="486049f3-ef07-4181-9af5-fff463f0c3b8" providerId="ADAL" clId="{5A887CAD-DA75-48AF-9CE6-C9993A9CC737}" dt="2020-10-30T12:23:42.421" v="1906" actId="1076"/>
          <ac:picMkLst>
            <pc:docMk/>
            <pc:sldMk cId="3533840386" sldId="279"/>
            <ac:picMk id="5" creationId="{8F1181D1-D7C6-4AB7-B2F4-3D587AB68A40}"/>
          </ac:picMkLst>
        </pc:picChg>
        <pc:picChg chg="add del mod">
          <ac:chgData name="Dariusz Pszenny" userId="486049f3-ef07-4181-9af5-fff463f0c3b8" providerId="ADAL" clId="{5A887CAD-DA75-48AF-9CE6-C9993A9CC737}" dt="2020-10-29T10:05:26.103" v="154" actId="478"/>
          <ac:picMkLst>
            <pc:docMk/>
            <pc:sldMk cId="3533840386" sldId="279"/>
            <ac:picMk id="6" creationId="{8EFAAA58-3ED4-4517-A603-85FAB5D099B0}"/>
          </ac:picMkLst>
        </pc:picChg>
        <pc:picChg chg="del">
          <ac:chgData name="Dariusz Pszenny" userId="486049f3-ef07-4181-9af5-fff463f0c3b8" providerId="ADAL" clId="{5A887CAD-DA75-48AF-9CE6-C9993A9CC737}" dt="2020-10-29T10:02:57.392" v="147" actId="478"/>
          <ac:picMkLst>
            <pc:docMk/>
            <pc:sldMk cId="3533840386" sldId="279"/>
            <ac:picMk id="7" creationId="{B002AA1B-9A4A-4CD6-9B45-90209A18BED4}"/>
          </ac:picMkLst>
        </pc:picChg>
        <pc:picChg chg="del">
          <ac:chgData name="Dariusz Pszenny" userId="486049f3-ef07-4181-9af5-fff463f0c3b8" providerId="ADAL" clId="{5A887CAD-DA75-48AF-9CE6-C9993A9CC737}" dt="2020-10-29T10:02:59.276" v="148" actId="478"/>
          <ac:picMkLst>
            <pc:docMk/>
            <pc:sldMk cId="3533840386" sldId="279"/>
            <ac:picMk id="9" creationId="{F77F7897-5846-437E-88A4-88B54BE013D0}"/>
          </ac:picMkLst>
        </pc:picChg>
        <pc:picChg chg="add mod">
          <ac:chgData name="Dariusz Pszenny" userId="486049f3-ef07-4181-9af5-fff463f0c3b8" providerId="ADAL" clId="{5A887CAD-DA75-48AF-9CE6-C9993A9CC737}" dt="2020-10-30T08:27:29.735" v="1393" actId="12789"/>
          <ac:picMkLst>
            <pc:docMk/>
            <pc:sldMk cId="3533840386" sldId="279"/>
            <ac:picMk id="12" creationId="{FAFFA999-B558-4CAB-B0BE-0CDBB7504255}"/>
          </ac:picMkLst>
        </pc:picChg>
      </pc:sldChg>
      <pc:sldChg chg="addSp delSp modSp add modAnim">
        <pc:chgData name="Dariusz Pszenny" userId="486049f3-ef07-4181-9af5-fff463f0c3b8" providerId="ADAL" clId="{5A887CAD-DA75-48AF-9CE6-C9993A9CC737}" dt="2020-10-30T14:43:12.645" v="1936"/>
        <pc:sldMkLst>
          <pc:docMk/>
          <pc:sldMk cId="730111237" sldId="280"/>
        </pc:sldMkLst>
        <pc:spChg chg="add del mod">
          <ac:chgData name="Dariusz Pszenny" userId="486049f3-ef07-4181-9af5-fff463f0c3b8" providerId="ADAL" clId="{5A887CAD-DA75-48AF-9CE6-C9993A9CC737}" dt="2020-10-29T10:09:49.934" v="177"/>
          <ac:spMkLst>
            <pc:docMk/>
            <pc:sldMk cId="730111237" sldId="280"/>
            <ac:spMk id="4" creationId="{CBC761EE-8760-4A4F-870E-C3C0C37AA49A}"/>
          </ac:spMkLst>
        </pc:spChg>
        <pc:picChg chg="add mod">
          <ac:chgData name="Dariusz Pszenny" userId="486049f3-ef07-4181-9af5-fff463f0c3b8" providerId="ADAL" clId="{5A887CAD-DA75-48AF-9CE6-C9993A9CC737}" dt="2020-10-30T14:29:22.019" v="1916" actId="1076"/>
          <ac:picMkLst>
            <pc:docMk/>
            <pc:sldMk cId="730111237" sldId="280"/>
            <ac:picMk id="3" creationId="{7F3E3CA5-7FF3-4C32-8814-42EB7774949E}"/>
          </ac:picMkLst>
        </pc:picChg>
        <pc:picChg chg="add mod">
          <ac:chgData name="Dariusz Pszenny" userId="486049f3-ef07-4181-9af5-fff463f0c3b8" providerId="ADAL" clId="{5A887CAD-DA75-48AF-9CE6-C9993A9CC737}" dt="2020-10-29T10:10:17.092" v="185" actId="1076"/>
          <ac:picMkLst>
            <pc:docMk/>
            <pc:sldMk cId="730111237" sldId="280"/>
            <ac:picMk id="6" creationId="{7DC08B7F-3ED7-4518-B650-5613B6443476}"/>
          </ac:picMkLst>
        </pc:picChg>
        <pc:picChg chg="add mod">
          <ac:chgData name="Dariusz Pszenny" userId="486049f3-ef07-4181-9af5-fff463f0c3b8" providerId="ADAL" clId="{5A887CAD-DA75-48AF-9CE6-C9993A9CC737}" dt="2020-10-29T10:10:10.084" v="182" actId="14100"/>
          <ac:picMkLst>
            <pc:docMk/>
            <pc:sldMk cId="730111237" sldId="280"/>
            <ac:picMk id="8" creationId="{75CF2460-A8DD-4F9C-9DF1-718B3E4F283A}"/>
          </ac:picMkLst>
        </pc:picChg>
        <pc:picChg chg="del">
          <ac:chgData name="Dariusz Pszenny" userId="486049f3-ef07-4181-9af5-fff463f0c3b8" providerId="ADAL" clId="{5A887CAD-DA75-48AF-9CE6-C9993A9CC737}" dt="2020-10-29T10:09:46.647" v="176" actId="478"/>
          <ac:picMkLst>
            <pc:docMk/>
            <pc:sldMk cId="730111237" sldId="280"/>
            <ac:picMk id="12" creationId="{01176D02-0072-4789-8A09-0943AD043352}"/>
          </ac:picMkLst>
        </pc:picChg>
        <pc:picChg chg="del">
          <ac:chgData name="Dariusz Pszenny" userId="486049f3-ef07-4181-9af5-fff463f0c3b8" providerId="ADAL" clId="{5A887CAD-DA75-48AF-9CE6-C9993A9CC737}" dt="2020-10-29T10:09:45.083" v="174" actId="478"/>
          <ac:picMkLst>
            <pc:docMk/>
            <pc:sldMk cId="730111237" sldId="280"/>
            <ac:picMk id="14" creationId="{82A31250-7A80-49B5-9AE8-D19A237ED53C}"/>
          </ac:picMkLst>
        </pc:picChg>
        <pc:picChg chg="del">
          <ac:chgData name="Dariusz Pszenny" userId="486049f3-ef07-4181-9af5-fff463f0c3b8" providerId="ADAL" clId="{5A887CAD-DA75-48AF-9CE6-C9993A9CC737}" dt="2020-10-29T10:09:45.988" v="175" actId="478"/>
          <ac:picMkLst>
            <pc:docMk/>
            <pc:sldMk cId="730111237" sldId="280"/>
            <ac:picMk id="16" creationId="{1D4D637D-5651-4353-9288-199DAAFCC76F}"/>
          </ac:picMkLst>
        </pc:picChg>
      </pc:sldChg>
      <pc:sldChg chg="addSp delSp modSp add del">
        <pc:chgData name="Dariusz Pszenny" userId="486049f3-ef07-4181-9af5-fff463f0c3b8" providerId="ADAL" clId="{5A887CAD-DA75-48AF-9CE6-C9993A9CC737}" dt="2020-10-30T08:49:11.391" v="1693" actId="2696"/>
        <pc:sldMkLst>
          <pc:docMk/>
          <pc:sldMk cId="2330889220" sldId="281"/>
        </pc:sldMkLst>
        <pc:spChg chg="mod">
          <ac:chgData name="Dariusz Pszenny" userId="486049f3-ef07-4181-9af5-fff463f0c3b8" providerId="ADAL" clId="{5A887CAD-DA75-48AF-9CE6-C9993A9CC737}" dt="2020-10-29T10:38:06.649" v="387" actId="20577"/>
          <ac:spMkLst>
            <pc:docMk/>
            <pc:sldMk cId="2330889220" sldId="281"/>
            <ac:spMk id="2" creationId="{472FFD7E-2A88-462C-86E5-E4D24ADAAB24}"/>
          </ac:spMkLst>
        </pc:spChg>
        <pc:spChg chg="del">
          <ac:chgData name="Dariusz Pszenny" userId="486049f3-ef07-4181-9af5-fff463f0c3b8" providerId="ADAL" clId="{5A887CAD-DA75-48AF-9CE6-C9993A9CC737}" dt="2020-10-29T15:52:17.787" v="593" actId="931"/>
          <ac:spMkLst>
            <pc:docMk/>
            <pc:sldMk cId="2330889220" sldId="281"/>
            <ac:spMk id="3" creationId="{53AE18F3-2FED-4D4B-8DEC-FBF79FF30B8A}"/>
          </ac:spMkLst>
        </pc:spChg>
        <pc:spChg chg="add del mod">
          <ac:chgData name="Dariusz Pszenny" userId="486049f3-ef07-4181-9af5-fff463f0c3b8" providerId="ADAL" clId="{5A887CAD-DA75-48AF-9CE6-C9993A9CC737}" dt="2020-10-29T16:07:10.678" v="596" actId="931"/>
          <ac:spMkLst>
            <pc:docMk/>
            <pc:sldMk cId="2330889220" sldId="281"/>
            <ac:spMk id="7" creationId="{00123EA5-FCFA-484A-8423-CE0DDC9D5F1D}"/>
          </ac:spMkLst>
        </pc:spChg>
        <pc:spChg chg="add del mod">
          <ac:chgData name="Dariusz Pszenny" userId="486049f3-ef07-4181-9af5-fff463f0c3b8" providerId="ADAL" clId="{5A887CAD-DA75-48AF-9CE6-C9993A9CC737}" dt="2020-10-29T16:27:52.930" v="624" actId="478"/>
          <ac:spMkLst>
            <pc:docMk/>
            <pc:sldMk cId="2330889220" sldId="281"/>
            <ac:spMk id="16" creationId="{90DCE11D-752F-489B-A2F3-DC9AD3706409}"/>
          </ac:spMkLst>
        </pc:spChg>
        <pc:picChg chg="add del mod">
          <ac:chgData name="Dariusz Pszenny" userId="486049f3-ef07-4181-9af5-fff463f0c3b8" providerId="ADAL" clId="{5A887CAD-DA75-48AF-9CE6-C9993A9CC737}" dt="2020-10-29T15:58:02.166" v="595" actId="478"/>
          <ac:picMkLst>
            <pc:docMk/>
            <pc:sldMk cId="2330889220" sldId="281"/>
            <ac:picMk id="5" creationId="{86B0AE87-74D9-47B4-AB77-6B21A7F2B45E}"/>
          </ac:picMkLst>
        </pc:picChg>
        <pc:picChg chg="add del mod">
          <ac:chgData name="Dariusz Pszenny" userId="486049f3-ef07-4181-9af5-fff463f0c3b8" providerId="ADAL" clId="{5A887CAD-DA75-48AF-9CE6-C9993A9CC737}" dt="2020-10-29T16:25:14.632" v="616" actId="478"/>
          <ac:picMkLst>
            <pc:docMk/>
            <pc:sldMk cId="2330889220" sldId="281"/>
            <ac:picMk id="9" creationId="{0C61E22C-D5EE-431E-892C-CABD09020F52}"/>
          </ac:picMkLst>
        </pc:picChg>
        <pc:picChg chg="add del mod">
          <ac:chgData name="Dariusz Pszenny" userId="486049f3-ef07-4181-9af5-fff463f0c3b8" providerId="ADAL" clId="{5A887CAD-DA75-48AF-9CE6-C9993A9CC737}" dt="2020-10-29T16:24:58.304" v="611" actId="478"/>
          <ac:picMkLst>
            <pc:docMk/>
            <pc:sldMk cId="2330889220" sldId="281"/>
            <ac:picMk id="11" creationId="{6D750787-FFF8-4550-815E-CBE62EFA448D}"/>
          </ac:picMkLst>
        </pc:picChg>
        <pc:picChg chg="add del">
          <ac:chgData name="Dariusz Pszenny" userId="486049f3-ef07-4181-9af5-fff463f0c3b8" providerId="ADAL" clId="{5A887CAD-DA75-48AF-9CE6-C9993A9CC737}" dt="2020-10-29T16:25:01.335" v="613" actId="478"/>
          <ac:picMkLst>
            <pc:docMk/>
            <pc:sldMk cId="2330889220" sldId="281"/>
            <ac:picMk id="12" creationId="{8475EB85-34EC-4B2E-9545-E7C5777642F5}"/>
          </ac:picMkLst>
        </pc:picChg>
        <pc:picChg chg="add del mod">
          <ac:chgData name="Dariusz Pszenny" userId="486049f3-ef07-4181-9af5-fff463f0c3b8" providerId="ADAL" clId="{5A887CAD-DA75-48AF-9CE6-C9993A9CC737}" dt="2020-10-29T16:27:53.588" v="625" actId="478"/>
          <ac:picMkLst>
            <pc:docMk/>
            <pc:sldMk cId="2330889220" sldId="281"/>
            <ac:picMk id="14" creationId="{D5B50C46-068C-4A91-B430-5164F172BF29}"/>
          </ac:picMkLst>
        </pc:picChg>
        <pc:picChg chg="add mod">
          <ac:chgData name="Dariusz Pszenny" userId="486049f3-ef07-4181-9af5-fff463f0c3b8" providerId="ADAL" clId="{5A887CAD-DA75-48AF-9CE6-C9993A9CC737}" dt="2020-10-29T16:28:06.973" v="629" actId="12789"/>
          <ac:picMkLst>
            <pc:docMk/>
            <pc:sldMk cId="2330889220" sldId="281"/>
            <ac:picMk id="18" creationId="{8AEFEEF3-8BCF-40FD-B380-4FAC6E564AB2}"/>
          </ac:picMkLst>
        </pc:picChg>
      </pc:sldChg>
      <pc:sldChg chg="addSp delSp modSp add del delAnim modAnim">
        <pc:chgData name="Dariusz Pszenny" userId="486049f3-ef07-4181-9af5-fff463f0c3b8" providerId="ADAL" clId="{5A887CAD-DA75-48AF-9CE6-C9993A9CC737}" dt="2020-10-29T10:32:01.340" v="251" actId="2696"/>
        <pc:sldMkLst>
          <pc:docMk/>
          <pc:sldMk cId="3792959312" sldId="281"/>
        </pc:sldMkLst>
        <pc:spChg chg="del">
          <ac:chgData name="Dariusz Pszenny" userId="486049f3-ef07-4181-9af5-fff463f0c3b8" providerId="ADAL" clId="{5A887CAD-DA75-48AF-9CE6-C9993A9CC737}" dt="2020-10-29T10:31:18.465" v="245" actId="478"/>
          <ac:spMkLst>
            <pc:docMk/>
            <pc:sldMk cId="3792959312" sldId="281"/>
            <ac:spMk id="2" creationId="{55039547-4364-4860-9793-79B561DDF4FA}"/>
          </ac:spMkLst>
        </pc:spChg>
        <pc:spChg chg="del">
          <ac:chgData name="Dariusz Pszenny" userId="486049f3-ef07-4181-9af5-fff463f0c3b8" providerId="ADAL" clId="{5A887CAD-DA75-48AF-9CE6-C9993A9CC737}" dt="2020-10-29T10:31:13.371" v="244"/>
          <ac:spMkLst>
            <pc:docMk/>
            <pc:sldMk cId="3792959312" sldId="281"/>
            <ac:spMk id="3" creationId="{C4DC9312-6A9A-4B93-966B-1A5BDCDC9DC2}"/>
          </ac:spMkLst>
        </pc:spChg>
        <pc:spChg chg="add mod">
          <ac:chgData name="Dariusz Pszenny" userId="486049f3-ef07-4181-9af5-fff463f0c3b8" providerId="ADAL" clId="{5A887CAD-DA75-48AF-9CE6-C9993A9CC737}" dt="2020-10-29T10:31:58.365" v="250" actId="478"/>
          <ac:spMkLst>
            <pc:docMk/>
            <pc:sldMk cId="3792959312" sldId="281"/>
            <ac:spMk id="8" creationId="{4D27D498-B1FA-4405-AE0F-E97DD9C33BD6}"/>
          </ac:spMkLst>
        </pc:spChg>
        <pc:picChg chg="add del mod">
          <ac:chgData name="Dariusz Pszenny" userId="486049f3-ef07-4181-9af5-fff463f0c3b8" providerId="ADAL" clId="{5A887CAD-DA75-48AF-9CE6-C9993A9CC737}" dt="2020-10-29T10:31:58.365" v="250" actId="478"/>
          <ac:picMkLst>
            <pc:docMk/>
            <pc:sldMk cId="3792959312" sldId="281"/>
            <ac:picMk id="6" creationId="{545EA0E4-1294-4E4C-B779-4C0B87F61705}"/>
          </ac:picMkLst>
        </pc:picChg>
      </pc:sldChg>
      <pc:sldChg chg="addSp delSp modSp add modAnim">
        <pc:chgData name="Dariusz Pszenny" userId="486049f3-ef07-4181-9af5-fff463f0c3b8" providerId="ADAL" clId="{5A887CAD-DA75-48AF-9CE6-C9993A9CC737}" dt="2020-10-30T14:44:58.061" v="1944"/>
        <pc:sldMkLst>
          <pc:docMk/>
          <pc:sldMk cId="1115990986" sldId="282"/>
        </pc:sldMkLst>
        <pc:spChg chg="mod">
          <ac:chgData name="Dariusz Pszenny" userId="486049f3-ef07-4181-9af5-fff463f0c3b8" providerId="ADAL" clId="{5A887CAD-DA75-48AF-9CE6-C9993A9CC737}" dt="2020-10-29T11:33:24.686" v="448" actId="20577"/>
          <ac:spMkLst>
            <pc:docMk/>
            <pc:sldMk cId="1115990986" sldId="282"/>
            <ac:spMk id="2" creationId="{E430AED9-4FAB-48E0-9C4C-2EA6FFBAB835}"/>
          </ac:spMkLst>
        </pc:spChg>
        <pc:spChg chg="del">
          <ac:chgData name="Dariusz Pszenny" userId="486049f3-ef07-4181-9af5-fff463f0c3b8" providerId="ADAL" clId="{5A887CAD-DA75-48AF-9CE6-C9993A9CC737}" dt="2020-10-29T11:36:12.224" v="449"/>
          <ac:spMkLst>
            <pc:docMk/>
            <pc:sldMk cId="1115990986" sldId="282"/>
            <ac:spMk id="3" creationId="{D422B2D0-208B-42BA-A0AB-26A50B266BA9}"/>
          </ac:spMkLst>
        </pc:spChg>
        <pc:spChg chg="add mod">
          <ac:chgData name="Dariusz Pszenny" userId="486049f3-ef07-4181-9af5-fff463f0c3b8" providerId="ADAL" clId="{5A887CAD-DA75-48AF-9CE6-C9993A9CC737}" dt="2020-10-29T11:39:37.130" v="486" actId="1076"/>
          <ac:spMkLst>
            <pc:docMk/>
            <pc:sldMk cId="1115990986" sldId="282"/>
            <ac:spMk id="5" creationId="{EBBDF5C7-8E54-41FD-9E0B-44A8BCB50734}"/>
          </ac:spMkLst>
        </pc:spChg>
        <pc:spChg chg="add mod">
          <ac:chgData name="Dariusz Pszenny" userId="486049f3-ef07-4181-9af5-fff463f0c3b8" providerId="ADAL" clId="{5A887CAD-DA75-48AF-9CE6-C9993A9CC737}" dt="2020-10-29T11:39:32.019" v="485" actId="1076"/>
          <ac:spMkLst>
            <pc:docMk/>
            <pc:sldMk cId="1115990986" sldId="282"/>
            <ac:spMk id="6" creationId="{57F6DEF5-0BB4-406E-B420-202EA7987AA6}"/>
          </ac:spMkLst>
        </pc:spChg>
        <pc:graphicFrameChg chg="add mod modGraphic">
          <ac:chgData name="Dariusz Pszenny" userId="486049f3-ef07-4181-9af5-fff463f0c3b8" providerId="ADAL" clId="{5A887CAD-DA75-48AF-9CE6-C9993A9CC737}" dt="2020-10-29T11:39:05.209" v="480" actId="207"/>
          <ac:graphicFrameMkLst>
            <pc:docMk/>
            <pc:sldMk cId="1115990986" sldId="282"/>
            <ac:graphicFrameMk id="4" creationId="{69B1F3FA-4516-4631-A7B0-7D1473265735}"/>
          </ac:graphicFrameMkLst>
        </pc:graphicFrameChg>
        <pc:picChg chg="add mod">
          <ac:chgData name="Dariusz Pszenny" userId="486049f3-ef07-4181-9af5-fff463f0c3b8" providerId="ADAL" clId="{5A887CAD-DA75-48AF-9CE6-C9993A9CC737}" dt="2020-10-30T14:44:24.904" v="1943" actId="1076"/>
          <ac:picMkLst>
            <pc:docMk/>
            <pc:sldMk cId="1115990986" sldId="282"/>
            <ac:picMk id="3" creationId="{8697D668-C340-4ED0-9B1D-6D7FFA94308A}"/>
          </ac:picMkLst>
        </pc:picChg>
      </pc:sldChg>
      <pc:sldChg chg="modSp add del">
        <pc:chgData name="Dariusz Pszenny" userId="486049f3-ef07-4181-9af5-fff463f0c3b8" providerId="ADAL" clId="{5A887CAD-DA75-48AF-9CE6-C9993A9CC737}" dt="2020-10-29T11:15:35.831" v="424" actId="2696"/>
        <pc:sldMkLst>
          <pc:docMk/>
          <pc:sldMk cId="2153943535" sldId="282"/>
        </pc:sldMkLst>
        <pc:spChg chg="mod">
          <ac:chgData name="Dariusz Pszenny" userId="486049f3-ef07-4181-9af5-fff463f0c3b8" providerId="ADAL" clId="{5A887CAD-DA75-48AF-9CE6-C9993A9CC737}" dt="2020-10-29T10:41:04.308" v="423" actId="5793"/>
          <ac:spMkLst>
            <pc:docMk/>
            <pc:sldMk cId="2153943535" sldId="282"/>
            <ac:spMk id="3" creationId="{2A404925-E565-4250-8020-CD88750C0AD1}"/>
          </ac:spMkLst>
        </pc:spChg>
      </pc:sldChg>
      <pc:sldChg chg="addSp delSp modSp add del">
        <pc:chgData name="Dariusz Pszenny" userId="486049f3-ef07-4181-9af5-fff463f0c3b8" providerId="ADAL" clId="{5A887CAD-DA75-48AF-9CE6-C9993A9CC737}" dt="2020-10-30T08:49:15.166" v="1694" actId="2696"/>
        <pc:sldMkLst>
          <pc:docMk/>
          <pc:sldMk cId="4228375752" sldId="283"/>
        </pc:sldMkLst>
        <pc:spChg chg="del">
          <ac:chgData name="Dariusz Pszenny" userId="486049f3-ef07-4181-9af5-fff463f0c3b8" providerId="ADAL" clId="{5A887CAD-DA75-48AF-9CE6-C9993A9CC737}" dt="2020-10-29T16:29:55.567" v="630" actId="478"/>
          <ac:spMkLst>
            <pc:docMk/>
            <pc:sldMk cId="4228375752" sldId="283"/>
            <ac:spMk id="2" creationId="{472FFD7E-2A88-462C-86E5-E4D24ADAAB24}"/>
          </ac:spMkLst>
        </pc:spChg>
        <pc:spChg chg="add del mod">
          <ac:chgData name="Dariusz Pszenny" userId="486049f3-ef07-4181-9af5-fff463f0c3b8" providerId="ADAL" clId="{5A887CAD-DA75-48AF-9CE6-C9993A9CC737}" dt="2020-10-29T16:30:02.087" v="631" actId="478"/>
          <ac:spMkLst>
            <pc:docMk/>
            <pc:sldMk cId="4228375752" sldId="283"/>
            <ac:spMk id="6" creationId="{DA70DCFB-94EE-4FB1-8777-F1C42C40F871}"/>
          </ac:spMkLst>
        </pc:spChg>
        <pc:spChg chg="add del mod">
          <ac:chgData name="Dariusz Pszenny" userId="486049f3-ef07-4181-9af5-fff463f0c3b8" providerId="ADAL" clId="{5A887CAD-DA75-48AF-9CE6-C9993A9CC737}" dt="2020-10-29T16:30:04.143" v="632" actId="478"/>
          <ac:spMkLst>
            <pc:docMk/>
            <pc:sldMk cId="4228375752" sldId="283"/>
            <ac:spMk id="8" creationId="{4B28D983-E283-46FD-B53C-133CC7FD75EE}"/>
          </ac:spMkLst>
        </pc:spChg>
        <pc:picChg chg="add del mod">
          <ac:chgData name="Dariusz Pszenny" userId="486049f3-ef07-4181-9af5-fff463f0c3b8" providerId="ADAL" clId="{5A887CAD-DA75-48AF-9CE6-C9993A9CC737}" dt="2020-10-29T16:26:45.207" v="619" actId="478"/>
          <ac:picMkLst>
            <pc:docMk/>
            <pc:sldMk cId="4228375752" sldId="283"/>
            <ac:picMk id="4" creationId="{D2E589A0-F245-42A3-9B76-B390D8688A9E}"/>
          </ac:picMkLst>
        </pc:picChg>
        <pc:picChg chg="del mod">
          <ac:chgData name="Dariusz Pszenny" userId="486049f3-ef07-4181-9af5-fff463f0c3b8" providerId="ADAL" clId="{5A887CAD-DA75-48AF-9CE6-C9993A9CC737}" dt="2020-10-29T16:24:55.644" v="610" actId="478"/>
          <ac:picMkLst>
            <pc:docMk/>
            <pc:sldMk cId="4228375752" sldId="283"/>
            <ac:picMk id="9" creationId="{0C61E22C-D5EE-431E-892C-CABD09020F52}"/>
          </ac:picMkLst>
        </pc:picChg>
        <pc:picChg chg="add mod">
          <ac:chgData name="Dariusz Pszenny" userId="486049f3-ef07-4181-9af5-fff463f0c3b8" providerId="ADAL" clId="{5A887CAD-DA75-48AF-9CE6-C9993A9CC737}" dt="2020-10-29T16:30:50.572" v="639" actId="1076"/>
          <ac:picMkLst>
            <pc:docMk/>
            <pc:sldMk cId="4228375752" sldId="283"/>
            <ac:picMk id="10" creationId="{973B86F5-74E0-4FBC-8940-1A810FA6DDBD}"/>
          </ac:picMkLst>
        </pc:picChg>
        <pc:picChg chg="del">
          <ac:chgData name="Dariusz Pszenny" userId="486049f3-ef07-4181-9af5-fff463f0c3b8" providerId="ADAL" clId="{5A887CAD-DA75-48AF-9CE6-C9993A9CC737}" dt="2020-10-29T16:24:10.841" v="604"/>
          <ac:picMkLst>
            <pc:docMk/>
            <pc:sldMk cId="4228375752" sldId="283"/>
            <ac:picMk id="11" creationId="{6D750787-FFF8-4550-815E-CBE62EFA448D}"/>
          </ac:picMkLst>
        </pc:picChg>
        <pc:picChg chg="add mod">
          <ac:chgData name="Dariusz Pszenny" userId="486049f3-ef07-4181-9af5-fff463f0c3b8" providerId="ADAL" clId="{5A887CAD-DA75-48AF-9CE6-C9993A9CC737}" dt="2020-10-29T16:30:52.375" v="640" actId="1076"/>
          <ac:picMkLst>
            <pc:docMk/>
            <pc:sldMk cId="4228375752" sldId="283"/>
            <ac:picMk id="13" creationId="{60514608-1495-46E9-A24A-1B066F1ADB47}"/>
          </ac:picMkLst>
        </pc:picChg>
      </pc:sldChg>
      <pc:sldChg chg="addSp modSp add modAnim">
        <pc:chgData name="Dariusz Pszenny" userId="486049f3-ef07-4181-9af5-fff463f0c3b8" providerId="ADAL" clId="{5A887CAD-DA75-48AF-9CE6-C9993A9CC737}" dt="2020-10-30T15:47:50.171" v="2022"/>
        <pc:sldMkLst>
          <pc:docMk/>
          <pc:sldMk cId="60302211" sldId="284"/>
        </pc:sldMkLst>
        <pc:spChg chg="mod">
          <ac:chgData name="Dariusz Pszenny" userId="486049f3-ef07-4181-9af5-fff463f0c3b8" providerId="ADAL" clId="{5A887CAD-DA75-48AF-9CE6-C9993A9CC737}" dt="2020-10-30T10:04:43.351" v="1833" actId="20577"/>
          <ac:spMkLst>
            <pc:docMk/>
            <pc:sldMk cId="60302211" sldId="284"/>
            <ac:spMk id="2" creationId="{909B72A6-1F6C-4DA1-A272-0D080C3A8398}"/>
          </ac:spMkLst>
        </pc:spChg>
        <pc:spChg chg="mod">
          <ac:chgData name="Dariusz Pszenny" userId="486049f3-ef07-4181-9af5-fff463f0c3b8" providerId="ADAL" clId="{5A887CAD-DA75-48AF-9CE6-C9993A9CC737}" dt="2020-10-30T08:49:08.023" v="1692" actId="20577"/>
          <ac:spMkLst>
            <pc:docMk/>
            <pc:sldMk cId="60302211" sldId="284"/>
            <ac:spMk id="3" creationId="{4AC0C766-719F-4E5C-9CC6-178B315528E9}"/>
          </ac:spMkLst>
        </pc:spChg>
        <pc:picChg chg="add mod">
          <ac:chgData name="Dariusz Pszenny" userId="486049f3-ef07-4181-9af5-fff463f0c3b8" providerId="ADAL" clId="{5A887CAD-DA75-48AF-9CE6-C9993A9CC737}" dt="2020-10-30T15:47:29.787" v="2019" actId="1076"/>
          <ac:picMkLst>
            <pc:docMk/>
            <pc:sldMk cId="60302211" sldId="284"/>
            <ac:picMk id="4" creationId="{D0A65D76-C714-453D-92DE-2769CDDA79FA}"/>
          </ac:picMkLst>
        </pc:picChg>
      </pc:sldChg>
      <pc:sldChg chg="addSp delSp modSp add modAnim">
        <pc:chgData name="Dariusz Pszenny" userId="486049f3-ef07-4181-9af5-fff463f0c3b8" providerId="ADAL" clId="{5A887CAD-DA75-48AF-9CE6-C9993A9CC737}" dt="2020-10-30T11:55:49.672" v="1875" actId="1076"/>
        <pc:sldMkLst>
          <pc:docMk/>
          <pc:sldMk cId="3683739754" sldId="285"/>
        </pc:sldMkLst>
        <pc:spChg chg="add del mod">
          <ac:chgData name="Dariusz Pszenny" userId="486049f3-ef07-4181-9af5-fff463f0c3b8" providerId="ADAL" clId="{5A887CAD-DA75-48AF-9CE6-C9993A9CC737}" dt="2020-10-30T11:53:45.999" v="1863"/>
          <ac:spMkLst>
            <pc:docMk/>
            <pc:sldMk cId="3683739754" sldId="285"/>
            <ac:spMk id="4" creationId="{9DF4B86D-2D9B-4C43-A80F-8D65D9FEBC29}"/>
          </ac:spMkLst>
        </pc:spChg>
        <pc:picChg chg="del">
          <ac:chgData name="Dariusz Pszenny" userId="486049f3-ef07-4181-9af5-fff463f0c3b8" providerId="ADAL" clId="{5A887CAD-DA75-48AF-9CE6-C9993A9CC737}" dt="2020-10-30T11:51:21.083" v="1861" actId="478"/>
          <ac:picMkLst>
            <pc:docMk/>
            <pc:sldMk cId="3683739754" sldId="285"/>
            <ac:picMk id="5" creationId="{3B311B0A-538C-4B69-A737-DED290387607}"/>
          </ac:picMkLst>
        </pc:picChg>
        <pc:picChg chg="add mod">
          <ac:chgData name="Dariusz Pszenny" userId="486049f3-ef07-4181-9af5-fff463f0c3b8" providerId="ADAL" clId="{5A887CAD-DA75-48AF-9CE6-C9993A9CC737}" dt="2020-10-30T11:54:06.417" v="1867" actId="1076"/>
          <ac:picMkLst>
            <pc:docMk/>
            <pc:sldMk cId="3683739754" sldId="285"/>
            <ac:picMk id="6" creationId="{DF4A27FB-6309-4F36-8E21-E57B825D674C}"/>
          </ac:picMkLst>
        </pc:picChg>
        <pc:picChg chg="add mod">
          <ac:chgData name="Dariusz Pszenny" userId="486049f3-ef07-4181-9af5-fff463f0c3b8" providerId="ADAL" clId="{5A887CAD-DA75-48AF-9CE6-C9993A9CC737}" dt="2020-10-30T11:55:49.672" v="1875" actId="1076"/>
          <ac:picMkLst>
            <pc:docMk/>
            <pc:sldMk cId="3683739754" sldId="285"/>
            <ac:picMk id="7" creationId="{0C0F17D3-F0FB-4846-B432-FE316703D41D}"/>
          </ac:picMkLst>
        </pc:picChg>
      </pc:sldChg>
      <pc:sldMasterChg chg="setBg modSldLayout">
        <pc:chgData name="Dariusz Pszenny" userId="486049f3-ef07-4181-9af5-fff463f0c3b8" providerId="ADAL" clId="{5A887CAD-DA75-48AF-9CE6-C9993A9CC737}" dt="2020-10-30T08:38:04.475" v="1433"/>
        <pc:sldMasterMkLst>
          <pc:docMk/>
          <pc:sldMasterMk cId="401093668" sldId="2147483648"/>
        </pc:sldMasterMkLst>
        <pc:sldLayoutChg chg="setBg">
          <pc:chgData name="Dariusz Pszenny" userId="486049f3-ef07-4181-9af5-fff463f0c3b8" providerId="ADAL" clId="{5A887CAD-DA75-48AF-9CE6-C9993A9CC737}" dt="2020-10-30T08:38:04.475" v="1433"/>
          <pc:sldLayoutMkLst>
            <pc:docMk/>
            <pc:sldMasterMk cId="401093668" sldId="2147483648"/>
            <pc:sldLayoutMk cId="3221277247" sldId="2147483649"/>
          </pc:sldLayoutMkLst>
        </pc:sldLayoutChg>
        <pc:sldLayoutChg chg="setBg">
          <pc:chgData name="Dariusz Pszenny" userId="486049f3-ef07-4181-9af5-fff463f0c3b8" providerId="ADAL" clId="{5A887CAD-DA75-48AF-9CE6-C9993A9CC737}" dt="2020-10-30T08:38:04.475" v="1433"/>
          <pc:sldLayoutMkLst>
            <pc:docMk/>
            <pc:sldMasterMk cId="401093668" sldId="2147483648"/>
            <pc:sldLayoutMk cId="3785601113" sldId="2147483650"/>
          </pc:sldLayoutMkLst>
        </pc:sldLayoutChg>
        <pc:sldLayoutChg chg="setBg">
          <pc:chgData name="Dariusz Pszenny" userId="486049f3-ef07-4181-9af5-fff463f0c3b8" providerId="ADAL" clId="{5A887CAD-DA75-48AF-9CE6-C9993A9CC737}" dt="2020-10-30T08:38:04.475" v="1433"/>
          <pc:sldLayoutMkLst>
            <pc:docMk/>
            <pc:sldMasterMk cId="401093668" sldId="2147483648"/>
            <pc:sldLayoutMk cId="1766296124" sldId="2147483651"/>
          </pc:sldLayoutMkLst>
        </pc:sldLayoutChg>
        <pc:sldLayoutChg chg="setBg">
          <pc:chgData name="Dariusz Pszenny" userId="486049f3-ef07-4181-9af5-fff463f0c3b8" providerId="ADAL" clId="{5A887CAD-DA75-48AF-9CE6-C9993A9CC737}" dt="2020-10-30T08:38:04.475" v="1433"/>
          <pc:sldLayoutMkLst>
            <pc:docMk/>
            <pc:sldMasterMk cId="401093668" sldId="2147483648"/>
            <pc:sldLayoutMk cId="3408582533" sldId="2147483652"/>
          </pc:sldLayoutMkLst>
        </pc:sldLayoutChg>
        <pc:sldLayoutChg chg="setBg">
          <pc:chgData name="Dariusz Pszenny" userId="486049f3-ef07-4181-9af5-fff463f0c3b8" providerId="ADAL" clId="{5A887CAD-DA75-48AF-9CE6-C9993A9CC737}" dt="2020-10-30T08:38:04.475" v="1433"/>
          <pc:sldLayoutMkLst>
            <pc:docMk/>
            <pc:sldMasterMk cId="401093668" sldId="2147483648"/>
            <pc:sldLayoutMk cId="1494157685" sldId="2147483653"/>
          </pc:sldLayoutMkLst>
        </pc:sldLayoutChg>
        <pc:sldLayoutChg chg="setBg">
          <pc:chgData name="Dariusz Pszenny" userId="486049f3-ef07-4181-9af5-fff463f0c3b8" providerId="ADAL" clId="{5A887CAD-DA75-48AF-9CE6-C9993A9CC737}" dt="2020-10-30T08:38:04.475" v="1433"/>
          <pc:sldLayoutMkLst>
            <pc:docMk/>
            <pc:sldMasterMk cId="401093668" sldId="2147483648"/>
            <pc:sldLayoutMk cId="4209506650" sldId="2147483654"/>
          </pc:sldLayoutMkLst>
        </pc:sldLayoutChg>
        <pc:sldLayoutChg chg="setBg">
          <pc:chgData name="Dariusz Pszenny" userId="486049f3-ef07-4181-9af5-fff463f0c3b8" providerId="ADAL" clId="{5A887CAD-DA75-48AF-9CE6-C9993A9CC737}" dt="2020-10-30T08:38:04.475" v="1433"/>
          <pc:sldLayoutMkLst>
            <pc:docMk/>
            <pc:sldMasterMk cId="401093668" sldId="2147483648"/>
            <pc:sldLayoutMk cId="678574515" sldId="2147483655"/>
          </pc:sldLayoutMkLst>
        </pc:sldLayoutChg>
        <pc:sldLayoutChg chg="setBg">
          <pc:chgData name="Dariusz Pszenny" userId="486049f3-ef07-4181-9af5-fff463f0c3b8" providerId="ADAL" clId="{5A887CAD-DA75-48AF-9CE6-C9993A9CC737}" dt="2020-10-30T08:38:04.475" v="1433"/>
          <pc:sldLayoutMkLst>
            <pc:docMk/>
            <pc:sldMasterMk cId="401093668" sldId="2147483648"/>
            <pc:sldLayoutMk cId="2075162785" sldId="2147483656"/>
          </pc:sldLayoutMkLst>
        </pc:sldLayoutChg>
        <pc:sldLayoutChg chg="setBg">
          <pc:chgData name="Dariusz Pszenny" userId="486049f3-ef07-4181-9af5-fff463f0c3b8" providerId="ADAL" clId="{5A887CAD-DA75-48AF-9CE6-C9993A9CC737}" dt="2020-10-30T08:38:04.475" v="1433"/>
          <pc:sldLayoutMkLst>
            <pc:docMk/>
            <pc:sldMasterMk cId="401093668" sldId="2147483648"/>
            <pc:sldLayoutMk cId="3746161280" sldId="2147483657"/>
          </pc:sldLayoutMkLst>
        </pc:sldLayoutChg>
        <pc:sldLayoutChg chg="setBg">
          <pc:chgData name="Dariusz Pszenny" userId="486049f3-ef07-4181-9af5-fff463f0c3b8" providerId="ADAL" clId="{5A887CAD-DA75-48AF-9CE6-C9993A9CC737}" dt="2020-10-30T08:38:04.475" v="1433"/>
          <pc:sldLayoutMkLst>
            <pc:docMk/>
            <pc:sldMasterMk cId="401093668" sldId="2147483648"/>
            <pc:sldLayoutMk cId="778845808" sldId="2147483658"/>
          </pc:sldLayoutMkLst>
        </pc:sldLayoutChg>
        <pc:sldLayoutChg chg="setBg">
          <pc:chgData name="Dariusz Pszenny" userId="486049f3-ef07-4181-9af5-fff463f0c3b8" providerId="ADAL" clId="{5A887CAD-DA75-48AF-9CE6-C9993A9CC737}" dt="2020-10-30T08:38:04.475" v="1433"/>
          <pc:sldLayoutMkLst>
            <pc:docMk/>
            <pc:sldMasterMk cId="401093668" sldId="2147483648"/>
            <pc:sldLayoutMk cId="471609976" sldId="214748365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Arkusz2!$A$9</c:f>
              <c:strCache>
                <c:ptCount val="1"/>
                <c:pt idx="0">
                  <c:v>L10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Arkusz2!$B$9:$V$9</c:f>
              <c:numCache>
                <c:formatCode>General</c:formatCode>
                <c:ptCount val="21"/>
                <c:pt idx="0">
                  <c:v>1.1354838709677422</c:v>
                </c:pt>
                <c:pt idx="1">
                  <c:v>1.254838709677419</c:v>
                </c:pt>
                <c:pt idx="2">
                  <c:v>1.296774193548387</c:v>
                </c:pt>
                <c:pt idx="3">
                  <c:v>1.4</c:v>
                </c:pt>
                <c:pt idx="4">
                  <c:v>1.509677419354839</c:v>
                </c:pt>
                <c:pt idx="5">
                  <c:v>1.5258064516129031</c:v>
                </c:pt>
                <c:pt idx="6">
                  <c:v>1.541935483870968</c:v>
                </c:pt>
                <c:pt idx="7">
                  <c:v>1.5677419354838711</c:v>
                </c:pt>
                <c:pt idx="8">
                  <c:v>1.6870967741935479</c:v>
                </c:pt>
                <c:pt idx="9">
                  <c:v>1.745161290322581</c:v>
                </c:pt>
                <c:pt idx="10">
                  <c:v>1.8709677419354842</c:v>
                </c:pt>
                <c:pt idx="11">
                  <c:v>1.9806451612903231</c:v>
                </c:pt>
                <c:pt idx="12">
                  <c:v>2.1193548387096768</c:v>
                </c:pt>
                <c:pt idx="13">
                  <c:v>2.290322580645161</c:v>
                </c:pt>
                <c:pt idx="14">
                  <c:v>2.4612903225806453</c:v>
                </c:pt>
                <c:pt idx="15">
                  <c:v>2.612903225806452</c:v>
                </c:pt>
                <c:pt idx="16">
                  <c:v>2.7967741935483872</c:v>
                </c:pt>
                <c:pt idx="17">
                  <c:v>3.0516129032258075</c:v>
                </c:pt>
                <c:pt idx="18">
                  <c:v>3.5161290322580654</c:v>
                </c:pt>
                <c:pt idx="19">
                  <c:v>3.5258064516129028</c:v>
                </c:pt>
                <c:pt idx="20">
                  <c:v>3.8741935483870971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0C-45E4-AB77-C0629E7A05BC}"/>
            </c:ext>
          </c:extLst>
        </c:ser>
        <c:ser>
          <c:idx val="1"/>
          <c:order val="1"/>
          <c:tx>
            <c:strRef>
              <c:f>Arkusz2!$A$10</c:f>
              <c:strCache>
                <c:ptCount val="1"/>
                <c:pt idx="0">
                  <c:v>R10</c:v>
                </c:pt>
              </c:strCache>
            </c:strRef>
          </c:tx>
          <c:spPr>
            <a:ln w="28575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Arkusz2!$B$10:$V$10</c:f>
              <c:numCache>
                <c:formatCode>General</c:formatCode>
                <c:ptCount val="21"/>
                <c:pt idx="0">
                  <c:v>1.1838709677419359</c:v>
                </c:pt>
                <c:pt idx="1">
                  <c:v>1.274193548387097</c:v>
                </c:pt>
                <c:pt idx="2">
                  <c:v>1.3096774193548391</c:v>
                </c:pt>
                <c:pt idx="3">
                  <c:v>1.3451612903225811</c:v>
                </c:pt>
                <c:pt idx="4">
                  <c:v>1.435483870967742</c:v>
                </c:pt>
                <c:pt idx="5">
                  <c:v>1.4612903225806451</c:v>
                </c:pt>
                <c:pt idx="6">
                  <c:v>1.541935483870968</c:v>
                </c:pt>
                <c:pt idx="7">
                  <c:v>1.6322580645161289</c:v>
                </c:pt>
                <c:pt idx="8">
                  <c:v>1.7</c:v>
                </c:pt>
                <c:pt idx="9">
                  <c:v>1.8580645161290321</c:v>
                </c:pt>
                <c:pt idx="10">
                  <c:v>1.8935483870967742</c:v>
                </c:pt>
                <c:pt idx="11">
                  <c:v>1.925806451612903</c:v>
                </c:pt>
                <c:pt idx="12">
                  <c:v>2.0870967741935478</c:v>
                </c:pt>
                <c:pt idx="13">
                  <c:v>2.161290322580645</c:v>
                </c:pt>
                <c:pt idx="14">
                  <c:v>2.3903225806451611</c:v>
                </c:pt>
                <c:pt idx="15">
                  <c:v>2.5096774193548388</c:v>
                </c:pt>
                <c:pt idx="16">
                  <c:v>2.8322580645161293</c:v>
                </c:pt>
                <c:pt idx="17">
                  <c:v>3.0064516129032262</c:v>
                </c:pt>
                <c:pt idx="18">
                  <c:v>3.3806451612903232</c:v>
                </c:pt>
                <c:pt idx="19">
                  <c:v>3.419354838709677</c:v>
                </c:pt>
                <c:pt idx="20">
                  <c:v>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0C-45E4-AB77-C0629E7A05BC}"/>
            </c:ext>
          </c:extLst>
        </c:ser>
        <c:ser>
          <c:idx val="2"/>
          <c:order val="2"/>
          <c:tx>
            <c:strRef>
              <c:f>Arkusz2!$A$11</c:f>
              <c:strCache>
                <c:ptCount val="1"/>
                <c:pt idx="0">
                  <c:v>M10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Arkusz2!$B$11:$V$11</c:f>
              <c:numCache>
                <c:formatCode>General</c:formatCode>
                <c:ptCount val="21"/>
                <c:pt idx="0">
                  <c:v>0.91612903225806452</c:v>
                </c:pt>
                <c:pt idx="1">
                  <c:v>0.99032258064516132</c:v>
                </c:pt>
                <c:pt idx="2">
                  <c:v>1</c:v>
                </c:pt>
                <c:pt idx="3">
                  <c:v>1.0064516129032262</c:v>
                </c:pt>
                <c:pt idx="4">
                  <c:v>1.009677419354839</c:v>
                </c:pt>
                <c:pt idx="5">
                  <c:v>1.1580645161290319</c:v>
                </c:pt>
                <c:pt idx="6">
                  <c:v>1.1870967741935481</c:v>
                </c:pt>
                <c:pt idx="7">
                  <c:v>1.1870967741935481</c:v>
                </c:pt>
                <c:pt idx="8">
                  <c:v>1.3</c:v>
                </c:pt>
                <c:pt idx="9">
                  <c:v>1.3870967741935478</c:v>
                </c:pt>
                <c:pt idx="10">
                  <c:v>1.4193548387096768</c:v>
                </c:pt>
                <c:pt idx="11">
                  <c:v>1.4290322580645158</c:v>
                </c:pt>
                <c:pt idx="12">
                  <c:v>1.4870967741935479</c:v>
                </c:pt>
                <c:pt idx="13">
                  <c:v>1.4935483870967741</c:v>
                </c:pt>
                <c:pt idx="14">
                  <c:v>1.5516129032258061</c:v>
                </c:pt>
                <c:pt idx="15">
                  <c:v>1.6</c:v>
                </c:pt>
                <c:pt idx="16">
                  <c:v>1.6290322580645158</c:v>
                </c:pt>
                <c:pt idx="17">
                  <c:v>1.6548387096774189</c:v>
                </c:pt>
                <c:pt idx="18">
                  <c:v>1.7516129032258061</c:v>
                </c:pt>
                <c:pt idx="19">
                  <c:v>1.8612903225806452</c:v>
                </c:pt>
                <c:pt idx="20">
                  <c:v>1.8741935483870968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0C-45E4-AB77-C0629E7A05BC}"/>
            </c:ext>
          </c:extLst>
        </c:ser>
        <c:ser>
          <c:idx val="3"/>
          <c:order val="3"/>
          <c:tx>
            <c:strRef>
              <c:f>Arkusz2!$A$12</c:f>
              <c:strCache>
                <c:ptCount val="1"/>
                <c:pt idx="0">
                  <c:v>L20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Arkusz2!$B$12:$V$12</c:f>
              <c:numCache>
                <c:formatCode>General</c:formatCode>
                <c:ptCount val="21"/>
                <c:pt idx="0">
                  <c:v>1.4838709677419351</c:v>
                </c:pt>
                <c:pt idx="1">
                  <c:v>1.661290322580645</c:v>
                </c:pt>
                <c:pt idx="2">
                  <c:v>1.6967741935483869</c:v>
                </c:pt>
                <c:pt idx="3">
                  <c:v>1.7193548387096769</c:v>
                </c:pt>
                <c:pt idx="4">
                  <c:v>1.9967741935483869</c:v>
                </c:pt>
                <c:pt idx="5">
                  <c:v>2.1032258064516132</c:v>
                </c:pt>
                <c:pt idx="6">
                  <c:v>2.1193548387096768</c:v>
                </c:pt>
                <c:pt idx="7">
                  <c:v>2.180645161290323</c:v>
                </c:pt>
                <c:pt idx="8">
                  <c:v>2.2161290322580651</c:v>
                </c:pt>
                <c:pt idx="9">
                  <c:v>2.4516129032258061</c:v>
                </c:pt>
                <c:pt idx="10">
                  <c:v>2.806451612903226</c:v>
                </c:pt>
                <c:pt idx="11">
                  <c:v>2.9064516129032261</c:v>
                </c:pt>
                <c:pt idx="12">
                  <c:v>3.1322580645161291</c:v>
                </c:pt>
                <c:pt idx="13">
                  <c:v>3.4709677419354841</c:v>
                </c:pt>
                <c:pt idx="14">
                  <c:v>3.7419354838709684</c:v>
                </c:pt>
                <c:pt idx="15">
                  <c:v>4.032258064516129</c:v>
                </c:pt>
                <c:pt idx="16">
                  <c:v>4.3612903225806452</c:v>
                </c:pt>
                <c:pt idx="17">
                  <c:v>4.9000000000000004</c:v>
                </c:pt>
                <c:pt idx="18">
                  <c:v>5.4903225806451612</c:v>
                </c:pt>
                <c:pt idx="19">
                  <c:v>5.7709677419354843</c:v>
                </c:pt>
                <c:pt idx="20">
                  <c:v>6.3258064516129036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0C-45E4-AB77-C0629E7A05BC}"/>
            </c:ext>
          </c:extLst>
        </c:ser>
        <c:ser>
          <c:idx val="4"/>
          <c:order val="4"/>
          <c:tx>
            <c:strRef>
              <c:f>Arkusz2!$A$13</c:f>
              <c:strCache>
                <c:ptCount val="1"/>
                <c:pt idx="0">
                  <c:v>R20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Arkusz2!$B$13:$V$13</c:f>
              <c:numCache>
                <c:formatCode>General</c:formatCode>
                <c:ptCount val="21"/>
                <c:pt idx="0">
                  <c:v>1.4516129032258061</c:v>
                </c:pt>
                <c:pt idx="1">
                  <c:v>1.6516129032258062</c:v>
                </c:pt>
                <c:pt idx="2">
                  <c:v>1.667741935483871</c:v>
                </c:pt>
                <c:pt idx="3">
                  <c:v>1.725806451612903</c:v>
                </c:pt>
                <c:pt idx="4">
                  <c:v>1.9870967741935479</c:v>
                </c:pt>
                <c:pt idx="5">
                  <c:v>2.0580645161290319</c:v>
                </c:pt>
                <c:pt idx="6">
                  <c:v>2.0612903225806449</c:v>
                </c:pt>
                <c:pt idx="7">
                  <c:v>2.351612903225806</c:v>
                </c:pt>
                <c:pt idx="8">
                  <c:v>2.387096774193548</c:v>
                </c:pt>
                <c:pt idx="9">
                  <c:v>2.4548387096774191</c:v>
                </c:pt>
                <c:pt idx="10">
                  <c:v>2.6516129032258071</c:v>
                </c:pt>
                <c:pt idx="11">
                  <c:v>2.8322580645161293</c:v>
                </c:pt>
                <c:pt idx="12">
                  <c:v>3.0419354838709682</c:v>
                </c:pt>
                <c:pt idx="13">
                  <c:v>3.2645161290322577</c:v>
                </c:pt>
                <c:pt idx="14">
                  <c:v>3.612903225806452</c:v>
                </c:pt>
                <c:pt idx="15">
                  <c:v>3.8548387096774199</c:v>
                </c:pt>
                <c:pt idx="16">
                  <c:v>4.3290322580645162</c:v>
                </c:pt>
                <c:pt idx="17">
                  <c:v>4.7387096774193544</c:v>
                </c:pt>
                <c:pt idx="18">
                  <c:v>5.5129032258064514</c:v>
                </c:pt>
                <c:pt idx="19">
                  <c:v>5.5903225806451609</c:v>
                </c:pt>
                <c:pt idx="20">
                  <c:v>6.2741935483870961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20C-45E4-AB77-C0629E7A05BC}"/>
            </c:ext>
          </c:extLst>
        </c:ser>
        <c:ser>
          <c:idx val="5"/>
          <c:order val="5"/>
          <c:tx>
            <c:strRef>
              <c:f>Arkusz2!$A$14</c:f>
              <c:strCache>
                <c:ptCount val="1"/>
                <c:pt idx="0">
                  <c:v>M20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Arkusz2!$B$14:$V$14</c:f>
              <c:numCache>
                <c:formatCode>General</c:formatCode>
                <c:ptCount val="21"/>
                <c:pt idx="0">
                  <c:v>1.1838709677419359</c:v>
                </c:pt>
                <c:pt idx="1">
                  <c:v>1.1967741935483871</c:v>
                </c:pt>
                <c:pt idx="2">
                  <c:v>1.3806451612903232</c:v>
                </c:pt>
                <c:pt idx="3">
                  <c:v>1.3935483870967742</c:v>
                </c:pt>
                <c:pt idx="4">
                  <c:v>1.3967741935483868</c:v>
                </c:pt>
                <c:pt idx="5">
                  <c:v>1.5903225806451611</c:v>
                </c:pt>
                <c:pt idx="6">
                  <c:v>1.6032258064516132</c:v>
                </c:pt>
                <c:pt idx="7">
                  <c:v>1.796774193548387</c:v>
                </c:pt>
                <c:pt idx="8">
                  <c:v>1.838709677419355</c:v>
                </c:pt>
                <c:pt idx="9">
                  <c:v>1.9516129032258061</c:v>
                </c:pt>
                <c:pt idx="10">
                  <c:v>2.0483870967741939</c:v>
                </c:pt>
                <c:pt idx="11">
                  <c:v>2.0516129032258061</c:v>
                </c:pt>
                <c:pt idx="12">
                  <c:v>2.2354838709677423</c:v>
                </c:pt>
                <c:pt idx="13">
                  <c:v>2.2709677419354843</c:v>
                </c:pt>
                <c:pt idx="14">
                  <c:v>2.274193548387097</c:v>
                </c:pt>
                <c:pt idx="15">
                  <c:v>2.3483870967741938</c:v>
                </c:pt>
                <c:pt idx="16">
                  <c:v>2.4387096774193551</c:v>
                </c:pt>
                <c:pt idx="17">
                  <c:v>2.6032258064516127</c:v>
                </c:pt>
                <c:pt idx="18">
                  <c:v>2.9161290322580653</c:v>
                </c:pt>
                <c:pt idx="19">
                  <c:v>3.096774193548387</c:v>
                </c:pt>
                <c:pt idx="20">
                  <c:v>3.2451612903225797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20C-45E4-AB77-C0629E7A0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7349680"/>
        <c:axId val="607353288"/>
      </c:lineChart>
      <c:catAx>
        <c:axId val="6073496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/>
                  <a:t>Number of forwarder passes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7353288"/>
        <c:crosses val="autoZero"/>
        <c:auto val="1"/>
        <c:lblAlgn val="ctr"/>
        <c:lblOffset val="100"/>
        <c:noMultiLvlLbl val="0"/>
      </c:catAx>
      <c:valAx>
        <c:axId val="607353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/>
                  <a:t>Soil penetration ressistance</a:t>
                </a:r>
                <a:r>
                  <a:rPr lang="pl-PL" sz="1400" baseline="0"/>
                  <a:t> [MPa]</a:t>
                </a:r>
                <a:endParaRPr lang="pl-PL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0734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9BE947-6572-46CC-B86A-F2C54DE37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1CD8B2-C6F2-4505-AF9F-E16374973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943DFE-5216-414E-9513-1564A9DB1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1F01-A111-4FB3-9F22-4EA56D933781}" type="datetimeFigureOut">
              <a:rPr lang="pl-PL" smtClean="0"/>
              <a:t>31.10.2020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A76800C-5C87-450E-B5AD-E90B17026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3D0CE0-977D-4051-A427-EA769BD6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FD02D-E745-4CFB-8D0B-F483A05046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127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D6BF18-C3E8-4141-8678-6EC1D762B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6B990A5-4F9E-4C5B-811D-EC8EDD1BA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15F99D-C964-4CC9-8010-6DF406CE6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1F01-A111-4FB3-9F22-4EA56D933781}" type="datetimeFigureOut">
              <a:rPr lang="pl-PL" smtClean="0"/>
              <a:t>31.10.2020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D35EBB-5B62-4D1A-A70F-99AC99DCC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CCB2A6-8A9C-4ADB-AE19-661E86118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FD02D-E745-4CFB-8D0B-F483A05046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884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6570EC1-7D60-485C-A15F-F20DC0B778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834A61C-7B89-47FD-837F-CAC50AFAF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4606592-2413-44C1-93FC-F65286548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1F01-A111-4FB3-9F22-4EA56D933781}" type="datetimeFigureOut">
              <a:rPr lang="pl-PL" smtClean="0"/>
              <a:t>31.10.2020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BFE070-C049-4FEF-B246-8E65F446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EF4D58-28AB-4008-B52C-CF2BBB16A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FD02D-E745-4CFB-8D0B-F483A05046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1609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C3380E-357A-4DA3-A0A1-8B54AEAF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35C611-F721-43FE-8B6F-C04E50C57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AD3F93-90CD-4D60-B52D-A25D2F91D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1F01-A111-4FB3-9F22-4EA56D933781}" type="datetimeFigureOut">
              <a:rPr lang="pl-PL" smtClean="0"/>
              <a:t>31.10.2020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5DD3A3-3D0D-4560-A8F8-3A3BAD3D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9103D8-60A6-434D-B58B-88F3D9E6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FD02D-E745-4CFB-8D0B-F483A05046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560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ACCF0A-3B1F-468B-B361-8B12562C2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85FB14E-2953-4451-812D-674D98837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5FE0045-99AB-4EB8-9CC3-750D79F7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1F01-A111-4FB3-9F22-4EA56D933781}" type="datetimeFigureOut">
              <a:rPr lang="pl-PL" smtClean="0"/>
              <a:t>31.10.2020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1B55D51-95C9-455B-B59A-F75A05D8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9BDBE5-6717-4E83-A487-DEACB220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FD02D-E745-4CFB-8D0B-F483A05046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629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7D774-4227-4F4E-BFB3-576EBFB4E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2E4281-C8C1-47B3-B470-3D54423ED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723FB29-9D26-4803-9DD3-9E64E8705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58254F0-1B60-442E-BEA0-0DC438A0E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1F01-A111-4FB3-9F22-4EA56D933781}" type="datetimeFigureOut">
              <a:rPr lang="pl-PL" smtClean="0"/>
              <a:t>31.10.2020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60789A5-FDB8-417C-BAAF-B126A6D3E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AE74480-6960-4256-9812-5E55FB3B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FD02D-E745-4CFB-8D0B-F483A05046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858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2AD42D-FDDA-4214-91B5-3FC777BD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237D32C-1177-4C86-9941-1FBD197FD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1101868-D35D-468B-B3FC-E182C68EC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2981AB4-8B74-4F0E-B5B5-59242940B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4748452-4761-4E7E-8530-A2F10C7974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51F3060-9152-4DBC-8E41-7C15DA47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1F01-A111-4FB3-9F22-4EA56D933781}" type="datetimeFigureOut">
              <a:rPr lang="pl-PL" smtClean="0"/>
              <a:t>31.10.2020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8355F2C-5839-4B13-8EB0-37369CE41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2A1D6AE-8849-4B30-BC49-EA6C0486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FD02D-E745-4CFB-8D0B-F483A05046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157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1C17D9-08F9-433A-92FE-7421645A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CD5B27C-FD9C-4693-8CD5-A64C01975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1F01-A111-4FB3-9F22-4EA56D933781}" type="datetimeFigureOut">
              <a:rPr lang="pl-PL" smtClean="0"/>
              <a:t>31.10.2020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18F4EC9-EEC6-4215-A140-FE61476C5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812701B-5218-4748-9946-8730037E4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FD02D-E745-4CFB-8D0B-F483A05046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9506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98282AD-C1E2-4888-9609-DEE3307C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1F01-A111-4FB3-9F22-4EA56D933781}" type="datetimeFigureOut">
              <a:rPr lang="pl-PL" smtClean="0"/>
              <a:t>31.10.2020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DA2F9AB-17AF-4F16-AEFC-1D00ADD6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DE6572-2C8F-418D-B6C2-D748EFA6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FD02D-E745-4CFB-8D0B-F483A05046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8574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8EE58C-B1DA-47BB-B847-E9EB970B7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DD6132-A042-4078-A096-7B0A4DF8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A5A0D8-A391-4273-A112-433767E93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1DF2A80-EB05-42B1-9D2E-774492F90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1F01-A111-4FB3-9F22-4EA56D933781}" type="datetimeFigureOut">
              <a:rPr lang="pl-PL" smtClean="0"/>
              <a:t>31.10.2020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02F448E-30A6-473E-AD59-8329D85E8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F6D8E5C-02FB-4D9C-9064-2162C27D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FD02D-E745-4CFB-8D0B-F483A05046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516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421C03-5DB1-469E-AF3D-2AA6E3F52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0DAD885-AE70-4F43-A96E-92D5E812B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F9AE635-CB21-4C04-9655-AAF029B62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776DA86-26DB-406C-A1BF-8CF3AF254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D1F01-A111-4FB3-9F22-4EA56D933781}" type="datetimeFigureOut">
              <a:rPr lang="pl-PL" smtClean="0"/>
              <a:t>31.10.2020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8BC989C-4049-443C-8ADF-D4258843C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A2A0B45-70B0-4A77-9DC1-CEB19E16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FD02D-E745-4CFB-8D0B-F483A05046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616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1D49549-4324-4213-B0B3-1E0D2822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7296AA7-E3FB-4C2D-9E31-2AEE1A86D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CA11A8-194A-4DD9-BA4F-14ADBAE31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D1F01-A111-4FB3-9F22-4EA56D933781}" type="datetimeFigureOut">
              <a:rPr lang="pl-PL" smtClean="0"/>
              <a:t>31.10.2020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E351C5B-A204-4697-8777-6A52AD496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B115DCB-B2E7-4039-B3DC-87F286A4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FD02D-E745-4CFB-8D0B-F483A05046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0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7" Type="http://schemas.openxmlformats.org/officeDocument/2006/relationships/image" Target="../media/image2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9.mp3"/><Relationship Id="rId7" Type="http://schemas.openxmlformats.org/officeDocument/2006/relationships/image" Target="../media/image2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C07ED0-16EE-4990-9013-8D59B06973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Influence of </a:t>
            </a:r>
            <a:r>
              <a:rPr lang="en-US" sz="4400" dirty="0" err="1"/>
              <a:t>Ponsse</a:t>
            </a:r>
            <a:r>
              <a:rPr lang="en-US" sz="4400" dirty="0"/>
              <a:t> </a:t>
            </a:r>
            <a:r>
              <a:rPr lang="en-US" sz="4400" dirty="0" err="1"/>
              <a:t>Gazzelle</a:t>
            </a:r>
            <a:r>
              <a:rPr lang="en-US" sz="4400" dirty="0"/>
              <a:t> forwarder passes on the soil environment and soil deformation</a:t>
            </a:r>
            <a:endParaRPr lang="pl-PL" sz="44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FBCDF95-5F81-4A8B-90AA-958ECB6BCB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pl-PL" dirty="0" err="1"/>
              <a:t>Msc</a:t>
            </a:r>
            <a:r>
              <a:rPr lang="pl-PL" dirty="0"/>
              <a:t> </a:t>
            </a:r>
            <a:r>
              <a:rPr lang="pl-PL" dirty="0" err="1"/>
              <a:t>eng</a:t>
            </a:r>
            <a:r>
              <a:rPr lang="pl-PL" dirty="0"/>
              <a:t>. Dariusz Pszenny</a:t>
            </a:r>
            <a:br>
              <a:rPr lang="pl-PL" dirty="0"/>
            </a:br>
            <a:r>
              <a:rPr lang="pl-PL" dirty="0" err="1"/>
              <a:t>Warsaw</a:t>
            </a:r>
            <a:r>
              <a:rPr lang="pl-PL" dirty="0"/>
              <a:t> University of Life </a:t>
            </a:r>
            <a:r>
              <a:rPr lang="pl-PL" dirty="0" err="1"/>
              <a:t>Sciences</a:t>
            </a:r>
            <a:br>
              <a:rPr lang="pl-PL" dirty="0"/>
            </a:br>
            <a:r>
              <a:rPr lang="pl-PL" dirty="0" err="1"/>
              <a:t>Faculty</a:t>
            </a:r>
            <a:r>
              <a:rPr lang="pl-PL" dirty="0"/>
              <a:t> of </a:t>
            </a:r>
            <a:r>
              <a:rPr lang="pl-PL" dirty="0" err="1"/>
              <a:t>forestry</a:t>
            </a:r>
            <a:r>
              <a:rPr lang="pl-PL" dirty="0"/>
              <a:t>, </a:t>
            </a:r>
            <a:r>
              <a:rPr lang="pl-PL" dirty="0" err="1"/>
              <a:t>Forest</a:t>
            </a:r>
            <a:r>
              <a:rPr lang="pl-PL" dirty="0"/>
              <a:t> </a:t>
            </a:r>
            <a:r>
              <a:rPr lang="pl-PL" dirty="0" err="1"/>
              <a:t>Utilisation</a:t>
            </a:r>
            <a:r>
              <a:rPr lang="pl-PL" dirty="0"/>
              <a:t> </a:t>
            </a:r>
            <a:r>
              <a:rPr lang="pl-PL" dirty="0" err="1"/>
              <a:t>department</a:t>
            </a:r>
            <a:endParaRPr lang="pl-PL" dirty="0"/>
          </a:p>
        </p:txBody>
      </p:sp>
      <p:pic>
        <p:nvPicPr>
          <p:cNvPr id="5" name="S1">
            <a:hlinkClick r:id="" action="ppaction://media"/>
            <a:extLst>
              <a:ext uri="{FF2B5EF4-FFF2-40B4-BE49-F238E27FC236}">
                <a16:creationId xmlns:a16="http://schemas.microsoft.com/office/drawing/2014/main" id="{786FF980-5E3A-4FAD-BC43-C1364CDF7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4169" y="7034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00028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4EDD0C-84D2-46B8-8601-2AD9BB312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611"/>
          </a:xfrm>
        </p:spPr>
        <p:txBody>
          <a:bodyPr>
            <a:normAutofit/>
          </a:bodyPr>
          <a:lstStyle/>
          <a:p>
            <a:r>
              <a:rPr lang="pl-PL" dirty="0"/>
              <a:t>The </a:t>
            </a:r>
            <a:r>
              <a:rPr lang="pl-PL" dirty="0" err="1"/>
              <a:t>research</a:t>
            </a:r>
            <a:r>
              <a:rPr lang="pl-PL" dirty="0"/>
              <a:t> </a:t>
            </a:r>
            <a:r>
              <a:rPr lang="pl-PL" dirty="0" err="1"/>
              <a:t>covered</a:t>
            </a:r>
            <a:r>
              <a:rPr lang="pl-PL" dirty="0"/>
              <a:t> 4 </a:t>
            </a:r>
            <a:r>
              <a:rPr lang="pl-PL" dirty="0" err="1"/>
              <a:t>harvesting</a:t>
            </a:r>
            <a:r>
              <a:rPr lang="pl-PL" dirty="0"/>
              <a:t> </a:t>
            </a:r>
            <a:r>
              <a:rPr lang="pl-PL" dirty="0" err="1"/>
              <a:t>sites</a:t>
            </a:r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DDD5AB2B-2350-4941-B24F-7DD25FF8F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2409" y="1907969"/>
            <a:ext cx="5597191" cy="4012725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6FEDE89-FE93-4CB4-BC88-AA719626F2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29736" y="1590487"/>
            <a:ext cx="5587595" cy="465728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2B126D4-2A8C-4D09-9A5A-0D2C16A40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32" y="1109501"/>
            <a:ext cx="2610564" cy="559095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0920E89-2E8E-4A59-9B5B-C6ADA1F70C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20" y="1108482"/>
            <a:ext cx="4593735" cy="5599231"/>
          </a:xfrm>
          <a:prstGeom prst="rect">
            <a:avLst/>
          </a:prstGeom>
        </p:spPr>
      </p:pic>
      <p:pic>
        <p:nvPicPr>
          <p:cNvPr id="3" name="S10">
            <a:hlinkClick r:id="" action="ppaction://media"/>
            <a:extLst>
              <a:ext uri="{FF2B5EF4-FFF2-40B4-BE49-F238E27FC236}">
                <a16:creationId xmlns:a16="http://schemas.microsoft.com/office/drawing/2014/main" id="{0620EC06-110E-4B91-8DE8-C967ED9DC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800" y="7202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38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30AED9-4FAB-48E0-9C4C-2EA6FFBAB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Sites</a:t>
            </a:r>
            <a:r>
              <a:rPr lang="pl-PL" dirty="0"/>
              <a:t> </a:t>
            </a:r>
            <a:r>
              <a:rPr lang="pl-PL" dirty="0" err="1"/>
              <a:t>specification</a:t>
            </a:r>
            <a:endParaRPr lang="pl-PL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69B1F3FA-4516-4631-A7B0-7D14732657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737407"/>
              </p:ext>
            </p:extLst>
          </p:nvPr>
        </p:nvGraphicFramePr>
        <p:xfrm>
          <a:off x="1477860" y="2343715"/>
          <a:ext cx="9236279" cy="2170570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1970406">
                  <a:extLst>
                    <a:ext uri="{9D8B030D-6E8A-4147-A177-3AD203B41FA5}">
                      <a16:colId xmlns:a16="http://schemas.microsoft.com/office/drawing/2014/main" val="2080900893"/>
                    </a:ext>
                  </a:extLst>
                </a:gridCol>
                <a:gridCol w="2545108">
                  <a:extLst>
                    <a:ext uri="{9D8B030D-6E8A-4147-A177-3AD203B41FA5}">
                      <a16:colId xmlns:a16="http://schemas.microsoft.com/office/drawing/2014/main" val="1693658476"/>
                    </a:ext>
                  </a:extLst>
                </a:gridCol>
                <a:gridCol w="2750359">
                  <a:extLst>
                    <a:ext uri="{9D8B030D-6E8A-4147-A177-3AD203B41FA5}">
                      <a16:colId xmlns:a16="http://schemas.microsoft.com/office/drawing/2014/main" val="2395698261"/>
                    </a:ext>
                  </a:extLst>
                </a:gridCol>
                <a:gridCol w="1970406">
                  <a:extLst>
                    <a:ext uri="{9D8B030D-6E8A-4147-A177-3AD203B41FA5}">
                      <a16:colId xmlns:a16="http://schemas.microsoft.com/office/drawing/2014/main" val="3106697034"/>
                    </a:ext>
                  </a:extLst>
                </a:gridCol>
              </a:tblGrid>
              <a:tr h="43411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Site nr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Habitat </a:t>
                      </a:r>
                      <a:r>
                        <a:rPr lang="pl-PL" sz="2000" u="none" strike="noStrike" dirty="0" err="1">
                          <a:effectLst/>
                        </a:rPr>
                        <a:t>type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Site </a:t>
                      </a:r>
                      <a:r>
                        <a:rPr lang="pl-PL" sz="2000" u="none" strike="noStrike" dirty="0" err="1">
                          <a:effectLst/>
                        </a:rPr>
                        <a:t>moisture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 err="1">
                          <a:effectLst/>
                        </a:rPr>
                        <a:t>Soil</a:t>
                      </a:r>
                      <a:r>
                        <a:rPr lang="pl-PL" sz="2000" u="none" strike="noStrike" dirty="0">
                          <a:effectLst/>
                        </a:rPr>
                        <a:t> </a:t>
                      </a:r>
                      <a:r>
                        <a:rPr lang="pl-PL" sz="2000" u="none" strike="noStrike" dirty="0" err="1">
                          <a:effectLst/>
                        </a:rPr>
                        <a:t>type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95967"/>
                  </a:ext>
                </a:extLst>
              </a:tr>
              <a:tr h="43411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BMW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++++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Bgms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7377808"/>
                  </a:ext>
                </a:extLst>
              </a:tr>
              <a:tr h="43411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2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BW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+++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 err="1">
                          <a:effectLst/>
                        </a:rPr>
                        <a:t>Bgts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908933"/>
                  </a:ext>
                </a:extLst>
              </a:tr>
              <a:tr h="43411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 err="1">
                          <a:effectLst/>
                        </a:rPr>
                        <a:t>BMŚw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++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RDB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9149667"/>
                  </a:ext>
                </a:extLst>
              </a:tr>
              <a:tr h="43411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BŚW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+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 err="1">
                          <a:effectLst/>
                        </a:rPr>
                        <a:t>Bw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513904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EBBDF5C7-8E54-41FD-9E0B-44A8BCB50734}"/>
              </a:ext>
            </a:extLst>
          </p:cNvPr>
          <p:cNvSpPr txBox="1"/>
          <p:nvPr/>
        </p:nvSpPr>
        <p:spPr>
          <a:xfrm>
            <a:off x="1477860" y="4676890"/>
            <a:ext cx="3347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Bśw</a:t>
            </a:r>
            <a:r>
              <a:rPr lang="pl-PL" dirty="0"/>
              <a:t> – </a:t>
            </a:r>
            <a:r>
              <a:rPr lang="pl-PL" dirty="0" err="1"/>
              <a:t>fresh</a:t>
            </a:r>
            <a:r>
              <a:rPr lang="pl-PL" dirty="0"/>
              <a:t> </a:t>
            </a:r>
            <a:r>
              <a:rPr lang="pl-PL" dirty="0" err="1"/>
              <a:t>coniferous</a:t>
            </a:r>
            <a:r>
              <a:rPr lang="pl-PL" dirty="0"/>
              <a:t>; </a:t>
            </a:r>
            <a:br>
              <a:rPr lang="pl-PL" dirty="0"/>
            </a:br>
            <a:r>
              <a:rPr lang="pl-PL" dirty="0" err="1"/>
              <a:t>Bw</a:t>
            </a:r>
            <a:r>
              <a:rPr lang="pl-PL" dirty="0"/>
              <a:t> – </a:t>
            </a:r>
            <a:r>
              <a:rPr lang="pl-PL" dirty="0" err="1"/>
              <a:t>moist</a:t>
            </a:r>
            <a:r>
              <a:rPr lang="pl-PL" dirty="0"/>
              <a:t> </a:t>
            </a:r>
            <a:r>
              <a:rPr lang="pl-PL" dirty="0" err="1"/>
              <a:t>coniferous</a:t>
            </a:r>
            <a:r>
              <a:rPr lang="pl-PL" dirty="0"/>
              <a:t>; </a:t>
            </a:r>
            <a:br>
              <a:rPr lang="pl-PL" dirty="0"/>
            </a:br>
            <a:r>
              <a:rPr lang="pl-PL" dirty="0" err="1"/>
              <a:t>BMśw</a:t>
            </a:r>
            <a:r>
              <a:rPr lang="pl-PL" dirty="0"/>
              <a:t> – </a:t>
            </a:r>
            <a:r>
              <a:rPr lang="pl-PL" dirty="0" err="1"/>
              <a:t>fresh</a:t>
            </a:r>
            <a:r>
              <a:rPr lang="pl-PL" dirty="0"/>
              <a:t> </a:t>
            </a:r>
            <a:r>
              <a:rPr lang="pl-PL" dirty="0" err="1"/>
              <a:t>mixed</a:t>
            </a:r>
            <a:r>
              <a:rPr lang="pl-PL" dirty="0"/>
              <a:t> </a:t>
            </a:r>
            <a:r>
              <a:rPr lang="pl-PL" dirty="0" err="1"/>
              <a:t>coniferous</a:t>
            </a:r>
            <a:r>
              <a:rPr lang="pl-PL" dirty="0"/>
              <a:t>; </a:t>
            </a:r>
            <a:br>
              <a:rPr lang="pl-PL" dirty="0"/>
            </a:br>
            <a:r>
              <a:rPr lang="pl-PL" dirty="0" err="1"/>
              <a:t>BMw</a:t>
            </a:r>
            <a:r>
              <a:rPr lang="pl-PL" dirty="0"/>
              <a:t> – </a:t>
            </a:r>
            <a:r>
              <a:rPr lang="pl-PL" dirty="0" err="1"/>
              <a:t>moist</a:t>
            </a:r>
            <a:r>
              <a:rPr lang="pl-PL" dirty="0"/>
              <a:t> </a:t>
            </a:r>
            <a:r>
              <a:rPr lang="pl-PL" dirty="0" err="1"/>
              <a:t>mixed</a:t>
            </a:r>
            <a:r>
              <a:rPr lang="pl-PL" dirty="0"/>
              <a:t> </a:t>
            </a:r>
            <a:r>
              <a:rPr lang="pl-PL" dirty="0" err="1"/>
              <a:t>coniferous</a:t>
            </a:r>
            <a:r>
              <a:rPr lang="pl-PL" dirty="0"/>
              <a:t>. 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7F6DEF5-0BB4-406E-B420-202EA7987AA6}"/>
              </a:ext>
            </a:extLst>
          </p:cNvPr>
          <p:cNvSpPr txBox="1"/>
          <p:nvPr/>
        </p:nvSpPr>
        <p:spPr>
          <a:xfrm>
            <a:off x="8189752" y="4676890"/>
            <a:ext cx="3164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Bw</a:t>
            </a:r>
            <a:r>
              <a:rPr lang="pl-PL" dirty="0"/>
              <a:t> – </a:t>
            </a:r>
            <a:r>
              <a:rPr lang="pl-PL" dirty="0" err="1"/>
              <a:t>podzolic</a:t>
            </a:r>
            <a:r>
              <a:rPr lang="pl-PL" dirty="0"/>
              <a:t> </a:t>
            </a:r>
            <a:r>
              <a:rPr lang="pl-PL" dirty="0" err="1"/>
              <a:t>soil</a:t>
            </a:r>
            <a:br>
              <a:rPr lang="pl-PL" dirty="0"/>
            </a:br>
            <a:r>
              <a:rPr lang="pl-PL" dirty="0" err="1"/>
              <a:t>Bgms</a:t>
            </a:r>
            <a:r>
              <a:rPr lang="pl-PL" dirty="0"/>
              <a:t>, </a:t>
            </a:r>
            <a:r>
              <a:rPr lang="pl-PL" dirty="0" err="1"/>
              <a:t>Bgts</a:t>
            </a:r>
            <a:r>
              <a:rPr lang="pl-PL" dirty="0"/>
              <a:t> – </a:t>
            </a:r>
            <a:r>
              <a:rPr lang="pl-PL" dirty="0" err="1"/>
              <a:t>glial-podzolic</a:t>
            </a:r>
            <a:r>
              <a:rPr lang="pl-PL" dirty="0"/>
              <a:t> </a:t>
            </a:r>
            <a:r>
              <a:rPr lang="pl-PL" dirty="0" err="1"/>
              <a:t>soil</a:t>
            </a:r>
            <a:r>
              <a:rPr lang="pl-PL" dirty="0"/>
              <a:t>, </a:t>
            </a:r>
            <a:br>
              <a:rPr lang="pl-PL" dirty="0"/>
            </a:br>
            <a:r>
              <a:rPr lang="pl-PL" dirty="0" err="1"/>
              <a:t>RDb</a:t>
            </a:r>
            <a:r>
              <a:rPr lang="pl-PL" dirty="0"/>
              <a:t> – </a:t>
            </a:r>
            <a:r>
              <a:rPr lang="pl-PL" dirty="0" err="1"/>
              <a:t>rusty</a:t>
            </a:r>
            <a:r>
              <a:rPr lang="pl-PL" dirty="0"/>
              <a:t> </a:t>
            </a:r>
            <a:r>
              <a:rPr lang="pl-PL" dirty="0" err="1"/>
              <a:t>podzolic</a:t>
            </a:r>
            <a:r>
              <a:rPr lang="pl-PL" dirty="0"/>
              <a:t> </a:t>
            </a:r>
            <a:r>
              <a:rPr lang="pl-PL" dirty="0" err="1"/>
              <a:t>soil</a:t>
            </a:r>
            <a:endParaRPr lang="pl-PL" dirty="0"/>
          </a:p>
        </p:txBody>
      </p:sp>
      <p:pic>
        <p:nvPicPr>
          <p:cNvPr id="3" name="S11">
            <a:hlinkClick r:id="" action="ppaction://media"/>
            <a:extLst>
              <a:ext uri="{FF2B5EF4-FFF2-40B4-BE49-F238E27FC236}">
                <a16:creationId xmlns:a16="http://schemas.microsoft.com/office/drawing/2014/main" id="{8697D668-C340-4ED0-9B1D-6D7FFA943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7161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9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000"/>
    </mc:Choice>
    <mc:Fallback>
      <p:transition spd="slow"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579E0C-19FC-4106-95FB-1C0DD6EA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penetration</a:t>
            </a:r>
            <a:r>
              <a:rPr lang="pl-PL" dirty="0"/>
              <a:t> </a:t>
            </a:r>
            <a:r>
              <a:rPr lang="pl-PL" dirty="0" err="1"/>
              <a:t>ressistance</a:t>
            </a:r>
            <a:r>
              <a:rPr lang="pl-PL" dirty="0"/>
              <a:t> 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BEE9C77A-2760-4A3C-90DD-3E63695A772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S12">
            <a:hlinkClick r:id="" action="ppaction://media"/>
            <a:extLst>
              <a:ext uri="{FF2B5EF4-FFF2-40B4-BE49-F238E27FC236}">
                <a16:creationId xmlns:a16="http://schemas.microsoft.com/office/drawing/2014/main" id="{81A8AF69-C005-4460-BB7A-B8751C04A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2137" y="7082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2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0"/>
    </mc:Choice>
    <mc:Fallback>
      <p:transition spd="slow" advClick="0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Symbol zastępczy zawartości 11">
            <a:extLst>
              <a:ext uri="{FF2B5EF4-FFF2-40B4-BE49-F238E27FC236}">
                <a16:creationId xmlns:a16="http://schemas.microsoft.com/office/drawing/2014/main" id="{6B9CC1A2-3F79-4844-8263-A8684A0279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8804507"/>
              </p:ext>
            </p:extLst>
          </p:nvPr>
        </p:nvGraphicFramePr>
        <p:xfrm>
          <a:off x="151004" y="2013772"/>
          <a:ext cx="5863902" cy="3880485"/>
        </p:xfrm>
        <a:graphic>
          <a:graphicData uri="http://schemas.openxmlformats.org/drawingml/2006/table">
            <a:tbl>
              <a:tblPr/>
              <a:tblGrid>
                <a:gridCol w="586390">
                  <a:extLst>
                    <a:ext uri="{9D8B030D-6E8A-4147-A177-3AD203B41FA5}">
                      <a16:colId xmlns:a16="http://schemas.microsoft.com/office/drawing/2014/main" val="3479972538"/>
                    </a:ext>
                  </a:extLst>
                </a:gridCol>
                <a:gridCol w="671906">
                  <a:extLst>
                    <a:ext uri="{9D8B030D-6E8A-4147-A177-3AD203B41FA5}">
                      <a16:colId xmlns:a16="http://schemas.microsoft.com/office/drawing/2014/main" val="347528646"/>
                    </a:ext>
                  </a:extLst>
                </a:gridCol>
                <a:gridCol w="586390">
                  <a:extLst>
                    <a:ext uri="{9D8B030D-6E8A-4147-A177-3AD203B41FA5}">
                      <a16:colId xmlns:a16="http://schemas.microsoft.com/office/drawing/2014/main" val="126003592"/>
                    </a:ext>
                  </a:extLst>
                </a:gridCol>
                <a:gridCol w="586390">
                  <a:extLst>
                    <a:ext uri="{9D8B030D-6E8A-4147-A177-3AD203B41FA5}">
                      <a16:colId xmlns:a16="http://schemas.microsoft.com/office/drawing/2014/main" val="1840536802"/>
                    </a:ext>
                  </a:extLst>
                </a:gridCol>
                <a:gridCol w="586390">
                  <a:extLst>
                    <a:ext uri="{9D8B030D-6E8A-4147-A177-3AD203B41FA5}">
                      <a16:colId xmlns:a16="http://schemas.microsoft.com/office/drawing/2014/main" val="3874542243"/>
                    </a:ext>
                  </a:extLst>
                </a:gridCol>
                <a:gridCol w="586390">
                  <a:extLst>
                    <a:ext uri="{9D8B030D-6E8A-4147-A177-3AD203B41FA5}">
                      <a16:colId xmlns:a16="http://schemas.microsoft.com/office/drawing/2014/main" val="2485916568"/>
                    </a:ext>
                  </a:extLst>
                </a:gridCol>
                <a:gridCol w="586390">
                  <a:extLst>
                    <a:ext uri="{9D8B030D-6E8A-4147-A177-3AD203B41FA5}">
                      <a16:colId xmlns:a16="http://schemas.microsoft.com/office/drawing/2014/main" val="3944431359"/>
                    </a:ext>
                  </a:extLst>
                </a:gridCol>
                <a:gridCol w="586390">
                  <a:extLst>
                    <a:ext uri="{9D8B030D-6E8A-4147-A177-3AD203B41FA5}">
                      <a16:colId xmlns:a16="http://schemas.microsoft.com/office/drawing/2014/main" val="1314516609"/>
                    </a:ext>
                  </a:extLst>
                </a:gridCol>
                <a:gridCol w="1087266">
                  <a:extLst>
                    <a:ext uri="{9D8B030D-6E8A-4147-A177-3AD203B41FA5}">
                      <a16:colId xmlns:a16="http://schemas.microsoft.com/office/drawing/2014/main" val="377970212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Transect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passes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 % soil compactness increase after single pass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390973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35391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49123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rut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09189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rut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864837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rut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55272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37281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49315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46270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44906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rut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93743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rut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83587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rut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215822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rut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352546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262F7F56-EBEB-45E1-9664-44CEB9E239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107152"/>
              </p:ext>
            </p:extLst>
          </p:nvPr>
        </p:nvGraphicFramePr>
        <p:xfrm>
          <a:off x="6177096" y="2013771"/>
          <a:ext cx="5863900" cy="3880485"/>
        </p:xfrm>
        <a:graphic>
          <a:graphicData uri="http://schemas.openxmlformats.org/drawingml/2006/table">
            <a:tbl>
              <a:tblPr/>
              <a:tblGrid>
                <a:gridCol w="586390">
                  <a:extLst>
                    <a:ext uri="{9D8B030D-6E8A-4147-A177-3AD203B41FA5}">
                      <a16:colId xmlns:a16="http://schemas.microsoft.com/office/drawing/2014/main" val="3582221270"/>
                    </a:ext>
                  </a:extLst>
                </a:gridCol>
                <a:gridCol w="671905">
                  <a:extLst>
                    <a:ext uri="{9D8B030D-6E8A-4147-A177-3AD203B41FA5}">
                      <a16:colId xmlns:a16="http://schemas.microsoft.com/office/drawing/2014/main" val="4271939260"/>
                    </a:ext>
                  </a:extLst>
                </a:gridCol>
                <a:gridCol w="586390">
                  <a:extLst>
                    <a:ext uri="{9D8B030D-6E8A-4147-A177-3AD203B41FA5}">
                      <a16:colId xmlns:a16="http://schemas.microsoft.com/office/drawing/2014/main" val="1530123280"/>
                    </a:ext>
                  </a:extLst>
                </a:gridCol>
                <a:gridCol w="586390">
                  <a:extLst>
                    <a:ext uri="{9D8B030D-6E8A-4147-A177-3AD203B41FA5}">
                      <a16:colId xmlns:a16="http://schemas.microsoft.com/office/drawing/2014/main" val="275502528"/>
                    </a:ext>
                  </a:extLst>
                </a:gridCol>
                <a:gridCol w="586390">
                  <a:extLst>
                    <a:ext uri="{9D8B030D-6E8A-4147-A177-3AD203B41FA5}">
                      <a16:colId xmlns:a16="http://schemas.microsoft.com/office/drawing/2014/main" val="962202527"/>
                    </a:ext>
                  </a:extLst>
                </a:gridCol>
                <a:gridCol w="586390">
                  <a:extLst>
                    <a:ext uri="{9D8B030D-6E8A-4147-A177-3AD203B41FA5}">
                      <a16:colId xmlns:a16="http://schemas.microsoft.com/office/drawing/2014/main" val="141358535"/>
                    </a:ext>
                  </a:extLst>
                </a:gridCol>
                <a:gridCol w="586390">
                  <a:extLst>
                    <a:ext uri="{9D8B030D-6E8A-4147-A177-3AD203B41FA5}">
                      <a16:colId xmlns:a16="http://schemas.microsoft.com/office/drawing/2014/main" val="1886651815"/>
                    </a:ext>
                  </a:extLst>
                </a:gridCol>
                <a:gridCol w="586390">
                  <a:extLst>
                    <a:ext uri="{9D8B030D-6E8A-4147-A177-3AD203B41FA5}">
                      <a16:colId xmlns:a16="http://schemas.microsoft.com/office/drawing/2014/main" val="416635751"/>
                    </a:ext>
                  </a:extLst>
                </a:gridCol>
                <a:gridCol w="1087265">
                  <a:extLst>
                    <a:ext uri="{9D8B030D-6E8A-4147-A177-3AD203B41FA5}">
                      <a16:colId xmlns:a16="http://schemas.microsoft.com/office/drawing/2014/main" val="4005979500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Transect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Placement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passes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 % soil compactness increase after single pass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5814264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4700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rut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27674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8729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926916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rut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08560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52169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532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73959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02806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rut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51309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rut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19042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rut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65052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rut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57701"/>
                  </a:ext>
                </a:extLst>
              </a:tr>
            </a:tbl>
          </a:graphicData>
        </a:graphic>
      </p:graphicFrame>
      <p:sp>
        <p:nvSpPr>
          <p:cNvPr id="4" name="Tytuł 1">
            <a:extLst>
              <a:ext uri="{FF2B5EF4-FFF2-40B4-BE49-F238E27FC236}">
                <a16:creationId xmlns:a16="http://schemas.microsoft.com/office/drawing/2014/main" id="{813C636C-AC79-413E-B8ED-86D79E70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penetration</a:t>
            </a:r>
            <a:r>
              <a:rPr lang="pl-PL" dirty="0"/>
              <a:t> </a:t>
            </a:r>
            <a:r>
              <a:rPr lang="pl-PL" dirty="0" err="1"/>
              <a:t>ressistance</a:t>
            </a:r>
            <a:r>
              <a:rPr lang="pl-PL" dirty="0"/>
              <a:t> </a:t>
            </a:r>
            <a:r>
              <a:rPr lang="pl-PL" dirty="0" err="1"/>
              <a:t>changes</a:t>
            </a:r>
            <a:r>
              <a:rPr lang="pl-PL" dirty="0"/>
              <a:t>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AD1FC3B-820C-4724-9FC4-AA71532AE95C}"/>
              </a:ext>
            </a:extLst>
          </p:cNvPr>
          <p:cNvSpPr txBox="1"/>
          <p:nvPr/>
        </p:nvSpPr>
        <p:spPr>
          <a:xfrm>
            <a:off x="2670000" y="6123543"/>
            <a:ext cx="82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10 cm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6FAEFB-8540-4AFD-A5C3-00B2898E2B6D}"/>
              </a:ext>
            </a:extLst>
          </p:cNvPr>
          <p:cNvSpPr txBox="1"/>
          <p:nvPr/>
        </p:nvSpPr>
        <p:spPr>
          <a:xfrm>
            <a:off x="8656762" y="6138932"/>
            <a:ext cx="90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 cm</a:t>
            </a:r>
          </a:p>
        </p:txBody>
      </p:sp>
      <p:pic>
        <p:nvPicPr>
          <p:cNvPr id="5" name="S13">
            <a:hlinkClick r:id="" action="ppaction://media"/>
            <a:extLst>
              <a:ext uri="{FF2B5EF4-FFF2-40B4-BE49-F238E27FC236}">
                <a16:creationId xmlns:a16="http://schemas.microsoft.com/office/drawing/2014/main" id="{8A5C7E98-A2A0-46A6-BEC9-DEA1BFB76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3537" y="7106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6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4000"/>
    </mc:Choice>
    <mc:Fallback>
      <p:transition spd="slow" advClick="0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DB0807-9D36-4CEC-A0A6-004335E9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5125"/>
            <a:ext cx="11444748" cy="922901"/>
          </a:xfrm>
        </p:spPr>
        <p:txBody>
          <a:bodyPr>
            <a:normAutofit/>
          </a:bodyPr>
          <a:lstStyle/>
          <a:p>
            <a:r>
              <a:rPr lang="pl-PL" sz="3800" dirty="0" err="1"/>
              <a:t>Soil</a:t>
            </a:r>
            <a:r>
              <a:rPr lang="pl-PL" sz="3800" dirty="0"/>
              <a:t> </a:t>
            </a:r>
            <a:r>
              <a:rPr lang="pl-PL" sz="3800" dirty="0" err="1"/>
              <a:t>density</a:t>
            </a:r>
            <a:r>
              <a:rPr lang="pl-PL" sz="3800" dirty="0"/>
              <a:t> </a:t>
            </a:r>
            <a:r>
              <a:rPr lang="pl-PL" sz="3800" dirty="0" err="1"/>
              <a:t>changes</a:t>
            </a:r>
            <a:r>
              <a:rPr lang="pl-PL" sz="3800" dirty="0"/>
              <a:t> </a:t>
            </a:r>
            <a:r>
              <a:rPr lang="pl-PL" sz="3800" dirty="0" err="1"/>
              <a:t>before</a:t>
            </a:r>
            <a:r>
              <a:rPr lang="pl-PL" sz="3800" dirty="0"/>
              <a:t> &amp; </a:t>
            </a:r>
            <a:r>
              <a:rPr lang="pl-PL" sz="3800" dirty="0" err="1"/>
              <a:t>after</a:t>
            </a:r>
            <a:r>
              <a:rPr lang="pl-PL" sz="3800" dirty="0"/>
              <a:t> 20 </a:t>
            </a:r>
            <a:r>
              <a:rPr lang="pl-PL" sz="3800" dirty="0" err="1"/>
              <a:t>forwarder</a:t>
            </a:r>
            <a:r>
              <a:rPr lang="pl-PL" sz="3800" dirty="0"/>
              <a:t> </a:t>
            </a:r>
            <a:r>
              <a:rPr lang="pl-PL" sz="3800" dirty="0" err="1"/>
              <a:t>passes</a:t>
            </a:r>
            <a:endParaRPr lang="pl-PL" sz="3800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09C97D33-580E-450A-A23A-4986D6D98E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419160"/>
              </p:ext>
            </p:extLst>
          </p:nvPr>
        </p:nvGraphicFramePr>
        <p:xfrm>
          <a:off x="442452" y="1288025"/>
          <a:ext cx="11307095" cy="5204850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746935">
                  <a:extLst>
                    <a:ext uri="{9D8B030D-6E8A-4147-A177-3AD203B41FA5}">
                      <a16:colId xmlns:a16="http://schemas.microsoft.com/office/drawing/2014/main" val="4157628169"/>
                    </a:ext>
                  </a:extLst>
                </a:gridCol>
                <a:gridCol w="1712032">
                  <a:extLst>
                    <a:ext uri="{9D8B030D-6E8A-4147-A177-3AD203B41FA5}">
                      <a16:colId xmlns:a16="http://schemas.microsoft.com/office/drawing/2014/main" val="1687219865"/>
                    </a:ext>
                  </a:extLst>
                </a:gridCol>
                <a:gridCol w="1712032">
                  <a:extLst>
                    <a:ext uri="{9D8B030D-6E8A-4147-A177-3AD203B41FA5}">
                      <a16:colId xmlns:a16="http://schemas.microsoft.com/office/drawing/2014/main" val="143908840"/>
                    </a:ext>
                  </a:extLst>
                </a:gridCol>
                <a:gridCol w="1712032">
                  <a:extLst>
                    <a:ext uri="{9D8B030D-6E8A-4147-A177-3AD203B41FA5}">
                      <a16:colId xmlns:a16="http://schemas.microsoft.com/office/drawing/2014/main" val="1205959746"/>
                    </a:ext>
                  </a:extLst>
                </a:gridCol>
                <a:gridCol w="1712032">
                  <a:extLst>
                    <a:ext uri="{9D8B030D-6E8A-4147-A177-3AD203B41FA5}">
                      <a16:colId xmlns:a16="http://schemas.microsoft.com/office/drawing/2014/main" val="1089276318"/>
                    </a:ext>
                  </a:extLst>
                </a:gridCol>
                <a:gridCol w="1712032">
                  <a:extLst>
                    <a:ext uri="{9D8B030D-6E8A-4147-A177-3AD203B41FA5}">
                      <a16:colId xmlns:a16="http://schemas.microsoft.com/office/drawing/2014/main" val="639643041"/>
                    </a:ext>
                  </a:extLst>
                </a:gridCol>
              </a:tblGrid>
              <a:tr h="62716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 err="1">
                          <a:effectLst/>
                        </a:rPr>
                        <a:t>Placement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Depth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 err="1">
                          <a:effectLst/>
                        </a:rPr>
                        <a:t>Transect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047199"/>
                  </a:ext>
                </a:extLst>
              </a:tr>
              <a:tr h="62716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1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2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3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4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56159549"/>
                  </a:ext>
                </a:extLst>
              </a:tr>
              <a:tr h="689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Left Rut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10 cm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341.9%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418.7%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422,3%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341.9%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16766123"/>
                  </a:ext>
                </a:extLst>
              </a:tr>
              <a:tr h="689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Middle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208.4%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235.6%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273,9%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208.4%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55265266"/>
                  </a:ext>
                </a:extLst>
              </a:tr>
              <a:tr h="689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Right Rut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325.9%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316.0%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431,4%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325.9%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24355688"/>
                  </a:ext>
                </a:extLst>
              </a:tr>
              <a:tr h="627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Left Rut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20 cm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385.4%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491.9%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341,2%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362.7%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44289393"/>
                  </a:ext>
                </a:extLst>
              </a:tr>
              <a:tr h="627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Middle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410.5%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394.3%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204,6%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394,3%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89026437"/>
                  </a:ext>
                </a:extLst>
              </a:tr>
              <a:tr h="6271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Right Rut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219.7%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283.0%</a:t>
                      </a:r>
                      <a:endParaRPr lang="pl-PL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329,4%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313.4%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86251496"/>
                  </a:ext>
                </a:extLst>
              </a:tr>
            </a:tbl>
          </a:graphicData>
        </a:graphic>
      </p:graphicFrame>
      <p:pic>
        <p:nvPicPr>
          <p:cNvPr id="3" name="S14">
            <a:hlinkClick r:id="" action="ppaction://media"/>
            <a:extLst>
              <a:ext uri="{FF2B5EF4-FFF2-40B4-BE49-F238E27FC236}">
                <a16:creationId xmlns:a16="http://schemas.microsoft.com/office/drawing/2014/main" id="{49BFF4DA-5FAC-4D13-B4B7-F26D60F7E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9947" y="7263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40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00"/>
    </mc:Choice>
    <mc:Fallback>
      <p:transition spd="slow" advTm="5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A844D8-282F-44FF-B7D6-93061898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Moisture</a:t>
            </a:r>
            <a:r>
              <a:rPr lang="pl-PL" dirty="0"/>
              <a:t> </a:t>
            </a:r>
            <a:r>
              <a:rPr lang="pl-PL" dirty="0" err="1"/>
              <a:t>changes</a:t>
            </a:r>
            <a:endParaRPr lang="pl-PL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002626EC-A2AD-4D2D-9DCC-F3684B0C5C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6533582"/>
              </p:ext>
            </p:extLst>
          </p:nvPr>
        </p:nvGraphicFramePr>
        <p:xfrm>
          <a:off x="1125795" y="2133600"/>
          <a:ext cx="9940410" cy="3972230"/>
        </p:xfrm>
        <a:graphic>
          <a:graphicData uri="http://schemas.openxmlformats.org/drawingml/2006/table">
            <a:tbl>
              <a:tblPr firstCol="1" bandRow="1">
                <a:tableStyleId>{68D230F3-CF80-4859-8CE7-A43EE81993B5}</a:tableStyleId>
              </a:tblPr>
              <a:tblGrid>
                <a:gridCol w="4918518">
                  <a:extLst>
                    <a:ext uri="{9D8B030D-6E8A-4147-A177-3AD203B41FA5}">
                      <a16:colId xmlns:a16="http://schemas.microsoft.com/office/drawing/2014/main" val="1390668078"/>
                    </a:ext>
                  </a:extLst>
                </a:gridCol>
                <a:gridCol w="1255473">
                  <a:extLst>
                    <a:ext uri="{9D8B030D-6E8A-4147-A177-3AD203B41FA5}">
                      <a16:colId xmlns:a16="http://schemas.microsoft.com/office/drawing/2014/main" val="281183621"/>
                    </a:ext>
                  </a:extLst>
                </a:gridCol>
                <a:gridCol w="1255473">
                  <a:extLst>
                    <a:ext uri="{9D8B030D-6E8A-4147-A177-3AD203B41FA5}">
                      <a16:colId xmlns:a16="http://schemas.microsoft.com/office/drawing/2014/main" val="2208014925"/>
                    </a:ext>
                  </a:extLst>
                </a:gridCol>
                <a:gridCol w="1255473">
                  <a:extLst>
                    <a:ext uri="{9D8B030D-6E8A-4147-A177-3AD203B41FA5}">
                      <a16:colId xmlns:a16="http://schemas.microsoft.com/office/drawing/2014/main" val="1193619567"/>
                    </a:ext>
                  </a:extLst>
                </a:gridCol>
                <a:gridCol w="1255473">
                  <a:extLst>
                    <a:ext uri="{9D8B030D-6E8A-4147-A177-3AD203B41FA5}">
                      <a16:colId xmlns:a16="http://schemas.microsoft.com/office/drawing/2014/main" val="658263251"/>
                    </a:ext>
                  </a:extLst>
                </a:gridCol>
              </a:tblGrid>
              <a:tr h="7944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 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 err="1">
                          <a:effectLst/>
                        </a:rPr>
                        <a:t>Transect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584843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 err="1">
                          <a:effectLst/>
                        </a:rPr>
                        <a:t>Placement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1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2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3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4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87741532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 err="1">
                          <a:effectLst/>
                        </a:rPr>
                        <a:t>Measure</a:t>
                      </a:r>
                      <a:r>
                        <a:rPr lang="pl-PL" sz="2400" dirty="0">
                          <a:effectLst/>
                        </a:rPr>
                        <a:t> </a:t>
                      </a:r>
                      <a:r>
                        <a:rPr lang="pl-PL" sz="2400" dirty="0" err="1">
                          <a:effectLst/>
                        </a:rPr>
                        <a:t>outside</a:t>
                      </a:r>
                      <a:r>
                        <a:rPr lang="pl-PL" sz="2400" dirty="0">
                          <a:effectLst/>
                        </a:rPr>
                        <a:t> </a:t>
                      </a:r>
                      <a:r>
                        <a:rPr lang="pl-PL" sz="2400" dirty="0" err="1">
                          <a:effectLst/>
                        </a:rPr>
                        <a:t>skid</a:t>
                      </a:r>
                      <a:r>
                        <a:rPr lang="pl-PL" sz="2400" dirty="0">
                          <a:effectLst/>
                        </a:rPr>
                        <a:t> </a:t>
                      </a:r>
                      <a:r>
                        <a:rPr lang="pl-PL" sz="2400" dirty="0" err="1">
                          <a:effectLst/>
                        </a:rPr>
                        <a:t>track</a:t>
                      </a:r>
                      <a:r>
                        <a:rPr lang="pl-PL" sz="2400" dirty="0">
                          <a:effectLst/>
                        </a:rPr>
                        <a:t> (</a:t>
                      </a:r>
                      <a:r>
                        <a:rPr lang="pl-PL" sz="2400" dirty="0" err="1">
                          <a:effectLst/>
                        </a:rPr>
                        <a:t>refrence</a:t>
                      </a:r>
                      <a:r>
                        <a:rPr lang="pl-PL" sz="2400" dirty="0">
                          <a:effectLst/>
                        </a:rPr>
                        <a:t>) 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42,2%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15,5%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13,7%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14,9%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05019108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 err="1">
                          <a:effectLst/>
                        </a:rPr>
                        <a:t>Skid</a:t>
                      </a:r>
                      <a:r>
                        <a:rPr lang="pl-PL" sz="2400" dirty="0">
                          <a:effectLst/>
                        </a:rPr>
                        <a:t> </a:t>
                      </a:r>
                      <a:r>
                        <a:rPr lang="pl-PL" sz="2400" dirty="0" err="1">
                          <a:effectLst/>
                        </a:rPr>
                        <a:t>track</a:t>
                      </a:r>
                      <a:r>
                        <a:rPr lang="pl-PL" sz="2400" dirty="0">
                          <a:effectLst/>
                        </a:rPr>
                        <a:t> </a:t>
                      </a:r>
                      <a:r>
                        <a:rPr lang="pl-PL" sz="2400" dirty="0" err="1">
                          <a:effectLst/>
                        </a:rPr>
                        <a:t>before</a:t>
                      </a:r>
                      <a:r>
                        <a:rPr lang="pl-PL" sz="2400" dirty="0">
                          <a:effectLst/>
                        </a:rPr>
                        <a:t> </a:t>
                      </a:r>
                      <a:r>
                        <a:rPr lang="pl-PL" sz="2400" dirty="0" err="1">
                          <a:effectLst/>
                        </a:rPr>
                        <a:t>forwarder</a:t>
                      </a:r>
                      <a:r>
                        <a:rPr lang="pl-PL" sz="2400" dirty="0">
                          <a:effectLst/>
                        </a:rPr>
                        <a:t> </a:t>
                      </a:r>
                      <a:r>
                        <a:rPr lang="pl-PL" sz="2400" dirty="0" err="1">
                          <a:effectLst/>
                        </a:rPr>
                        <a:t>passes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37,3%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9,0%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8,6%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6,0%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13859557"/>
                  </a:ext>
                </a:extLst>
              </a:tr>
              <a:tr h="7944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 err="1">
                          <a:effectLst/>
                        </a:rPr>
                        <a:t>Skid</a:t>
                      </a:r>
                      <a:r>
                        <a:rPr lang="pl-PL" sz="2400" dirty="0">
                          <a:effectLst/>
                        </a:rPr>
                        <a:t> </a:t>
                      </a:r>
                      <a:r>
                        <a:rPr lang="pl-PL" sz="2400" dirty="0" err="1">
                          <a:effectLst/>
                        </a:rPr>
                        <a:t>track</a:t>
                      </a:r>
                      <a:r>
                        <a:rPr lang="pl-PL" sz="2400" dirty="0">
                          <a:effectLst/>
                        </a:rPr>
                        <a:t> </a:t>
                      </a:r>
                      <a:r>
                        <a:rPr lang="pl-PL" sz="2400" dirty="0" err="1">
                          <a:effectLst/>
                        </a:rPr>
                        <a:t>after</a:t>
                      </a:r>
                      <a:r>
                        <a:rPr lang="pl-PL" sz="2400" dirty="0">
                          <a:effectLst/>
                        </a:rPr>
                        <a:t> 20 </a:t>
                      </a:r>
                      <a:r>
                        <a:rPr lang="pl-PL" sz="2400" dirty="0" err="1">
                          <a:effectLst/>
                        </a:rPr>
                        <a:t>forwarder</a:t>
                      </a:r>
                      <a:r>
                        <a:rPr lang="pl-PL" sz="2400" dirty="0">
                          <a:effectLst/>
                        </a:rPr>
                        <a:t> </a:t>
                      </a:r>
                      <a:r>
                        <a:rPr lang="pl-PL" sz="2400" dirty="0" err="1">
                          <a:effectLst/>
                        </a:rPr>
                        <a:t>passes</a:t>
                      </a:r>
                      <a:endParaRPr lang="pl-PL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14,6%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5,8%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5,8%</a:t>
                      </a:r>
                      <a:endParaRPr lang="pl-P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3,9%</a:t>
                      </a:r>
                      <a:endParaRPr lang="pl-P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73501080"/>
                  </a:ext>
                </a:extLst>
              </a:tr>
            </a:tbl>
          </a:graphicData>
        </a:graphic>
      </p:graphicFrame>
      <p:pic>
        <p:nvPicPr>
          <p:cNvPr id="3" name="S15">
            <a:hlinkClick r:id="" action="ppaction://media"/>
            <a:extLst>
              <a:ext uri="{FF2B5EF4-FFF2-40B4-BE49-F238E27FC236}">
                <a16:creationId xmlns:a16="http://schemas.microsoft.com/office/drawing/2014/main" id="{1E46A8F6-5BD7-480E-9AD6-9DD412B04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1405" y="7106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0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00"/>
    </mc:Choice>
    <mc:Fallback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989ADF-F05E-4273-AAEF-E2DD4139A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UAV </a:t>
            </a:r>
            <a:r>
              <a:rPr lang="pl-PL" dirty="0" err="1"/>
              <a:t>based</a:t>
            </a:r>
            <a:r>
              <a:rPr lang="pl-PL" dirty="0"/>
              <a:t> data</a:t>
            </a:r>
          </a:p>
        </p:txBody>
      </p:sp>
      <p:pic>
        <p:nvPicPr>
          <p:cNvPr id="4" name="gut1">
            <a:hlinkClick r:id="" action="ppaction://media"/>
            <a:extLst>
              <a:ext uri="{FF2B5EF4-FFF2-40B4-BE49-F238E27FC236}">
                <a16:creationId xmlns:a16="http://schemas.microsoft.com/office/drawing/2014/main" id="{472B7058-5E97-4838-9F3A-CA9D96BD05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5754" y="1543353"/>
            <a:ext cx="6540471" cy="4633610"/>
          </a:xfrm>
        </p:spPr>
      </p:pic>
      <p:pic>
        <p:nvPicPr>
          <p:cNvPr id="3" name="S16">
            <a:hlinkClick r:id="" action="ppaction://media"/>
            <a:extLst>
              <a:ext uri="{FF2B5EF4-FFF2-40B4-BE49-F238E27FC236}">
                <a16:creationId xmlns:a16="http://schemas.microsoft.com/office/drawing/2014/main" id="{05331E20-4B62-4F6D-B7C7-C239F1C062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8032" y="759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2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2000"/>
    </mc:Choice>
    <mc:Fallback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CFB204-E918-4FA3-BF9D-12D831A21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Site </a:t>
            </a:r>
            <a:r>
              <a:rPr lang="pl-PL" dirty="0" err="1"/>
              <a:t>coverage</a:t>
            </a:r>
            <a:endParaRPr lang="pl-PL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D2ED973A-C288-4884-8764-823C208EF2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1850921"/>
              </p:ext>
            </p:extLst>
          </p:nvPr>
        </p:nvGraphicFramePr>
        <p:xfrm>
          <a:off x="855406" y="1582994"/>
          <a:ext cx="10498394" cy="467032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5824794">
                  <a:extLst>
                    <a:ext uri="{9D8B030D-6E8A-4147-A177-3AD203B41FA5}">
                      <a16:colId xmlns:a16="http://schemas.microsoft.com/office/drawing/2014/main" val="464393057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2108806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08685642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44118541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132934445"/>
                    </a:ext>
                  </a:extLst>
                </a:gridCol>
              </a:tblGrid>
              <a:tr h="3891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>
                          <a:effectLst/>
                        </a:rPr>
                        <a:t>Site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1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2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3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4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13593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 err="1">
                          <a:effectLst/>
                        </a:rPr>
                        <a:t>Area</a:t>
                      </a:r>
                      <a:r>
                        <a:rPr lang="pl-PL" sz="1800" u="none" strike="noStrike" dirty="0">
                          <a:effectLst/>
                        </a:rPr>
                        <a:t> </a:t>
                      </a:r>
                      <a:r>
                        <a:rPr lang="pl-PL" sz="1800" u="none" strike="noStrike" dirty="0" err="1">
                          <a:effectLst/>
                        </a:rPr>
                        <a:t>declared</a:t>
                      </a:r>
                      <a:r>
                        <a:rPr lang="pl-PL" sz="1800" u="none" strike="noStrike" dirty="0">
                          <a:effectLst/>
                        </a:rPr>
                        <a:t> to </a:t>
                      </a:r>
                      <a:r>
                        <a:rPr lang="pl-PL" sz="1800" u="none" strike="noStrike" dirty="0" err="1">
                          <a:effectLst/>
                        </a:rPr>
                        <a:t>cut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1,21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1,29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1,84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1,91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8081982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>
                          <a:effectLst/>
                        </a:rPr>
                        <a:t>Area measured after cut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1,35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1,23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1,75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2,04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68984754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 err="1">
                          <a:effectLst/>
                        </a:rPr>
                        <a:t>Difference</a:t>
                      </a:r>
                      <a:r>
                        <a:rPr lang="pl-PL" sz="1800" u="none" strike="noStrike" dirty="0">
                          <a:effectLst/>
                        </a:rPr>
                        <a:t> [Ha]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0,14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-0,06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-0,09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0,13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2412016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>
                          <a:effectLst/>
                        </a:rPr>
                        <a:t>Difference %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11,13%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-4,56%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-4,66%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6,70%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662282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 err="1">
                          <a:effectLst/>
                        </a:rPr>
                        <a:t>Skid</a:t>
                      </a:r>
                      <a:r>
                        <a:rPr lang="pl-PL" sz="1800" u="none" strike="noStrike" dirty="0">
                          <a:effectLst/>
                        </a:rPr>
                        <a:t> </a:t>
                      </a:r>
                      <a:r>
                        <a:rPr lang="pl-PL" sz="1800" u="none" strike="noStrike" dirty="0" err="1">
                          <a:effectLst/>
                        </a:rPr>
                        <a:t>trails</a:t>
                      </a:r>
                      <a:r>
                        <a:rPr lang="pl-PL" sz="1800" u="none" strike="noStrike" dirty="0">
                          <a:effectLst/>
                        </a:rPr>
                        <a:t> </a:t>
                      </a:r>
                      <a:r>
                        <a:rPr lang="pl-PL" sz="1800" u="none" strike="noStrike" dirty="0" err="1">
                          <a:effectLst/>
                        </a:rPr>
                        <a:t>lenght</a:t>
                      </a:r>
                      <a:r>
                        <a:rPr lang="pl-PL" sz="1800" u="none" strike="noStrike" dirty="0">
                          <a:effectLst/>
                        </a:rPr>
                        <a:t> [km]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1,35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1,23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1,69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1,38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836379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 err="1">
                          <a:effectLst/>
                        </a:rPr>
                        <a:t>Skid</a:t>
                      </a:r>
                      <a:r>
                        <a:rPr lang="pl-PL" sz="1800" u="none" strike="noStrike" dirty="0">
                          <a:effectLst/>
                        </a:rPr>
                        <a:t> </a:t>
                      </a:r>
                      <a:r>
                        <a:rPr lang="pl-PL" sz="1800" u="none" strike="noStrike" dirty="0" err="1">
                          <a:effectLst/>
                        </a:rPr>
                        <a:t>trails</a:t>
                      </a:r>
                      <a:r>
                        <a:rPr lang="pl-PL" sz="1800" u="none" strike="noStrike" dirty="0">
                          <a:effectLst/>
                        </a:rPr>
                        <a:t> per 1 Ha 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1,00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1,00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0,97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0,67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7710953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 err="1">
                          <a:effectLst/>
                        </a:rPr>
                        <a:t>Skid</a:t>
                      </a:r>
                      <a:r>
                        <a:rPr lang="pl-PL" sz="1800" u="none" strike="noStrike" dirty="0">
                          <a:effectLst/>
                        </a:rPr>
                        <a:t> </a:t>
                      </a:r>
                      <a:r>
                        <a:rPr lang="pl-PL" sz="1800" u="none" strike="noStrike" dirty="0" err="1">
                          <a:effectLst/>
                        </a:rPr>
                        <a:t>trails</a:t>
                      </a:r>
                      <a:r>
                        <a:rPr lang="pl-PL" sz="1800" u="none" strike="noStrike" dirty="0">
                          <a:effectLst/>
                        </a:rPr>
                        <a:t> </a:t>
                      </a:r>
                      <a:r>
                        <a:rPr lang="pl-PL" sz="1800" u="none" strike="noStrike" dirty="0" err="1">
                          <a:effectLst/>
                        </a:rPr>
                        <a:t>area</a:t>
                      </a:r>
                      <a:r>
                        <a:rPr lang="pl-PL" sz="1800" u="none" strike="noStrike" dirty="0">
                          <a:effectLst/>
                        </a:rPr>
                        <a:t> [ha]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0,41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0,38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0,42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0,52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646561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% of cut area covered with skid trails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33,72%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29,23%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21,85%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28,05%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142093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Area with soil damage to the mineral layer [Ha]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0,053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0,007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0,05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0,055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556916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Converted to % share in the area of the trails area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10,13%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1,50%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7,81%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>
                          <a:effectLst/>
                        </a:rPr>
                        <a:t>10,24%</a:t>
                      </a:r>
                      <a:endParaRPr lang="pl-PL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95943302"/>
                  </a:ext>
                </a:extLst>
              </a:tr>
              <a:tr h="3891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Converted to % share of measured cut area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3,92%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0,57%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2,85%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</a:rPr>
                        <a:t>2,70%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72351"/>
                  </a:ext>
                </a:extLst>
              </a:tr>
            </a:tbl>
          </a:graphicData>
        </a:graphic>
      </p:graphicFrame>
      <p:pic>
        <p:nvPicPr>
          <p:cNvPr id="4" name="S17">
            <a:hlinkClick r:id="" action="ppaction://media"/>
            <a:extLst>
              <a:ext uri="{FF2B5EF4-FFF2-40B4-BE49-F238E27FC236}">
                <a16:creationId xmlns:a16="http://schemas.microsoft.com/office/drawing/2014/main" id="{1F4E2118-C8BA-41EC-8254-D4F6A24CD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7275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75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000"/>
    </mc:Choice>
    <mc:Fallback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3B1DF5-C560-4B96-BEEA-40BA9058F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Wheel rut </a:t>
            </a:r>
            <a:r>
              <a:rPr lang="pl-PL" dirty="0" err="1"/>
              <a:t>depth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20540C-7618-4026-967D-A4CC07D84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</a:t>
            </a:r>
          </a:p>
        </p:txBody>
      </p:sp>
      <p:pic>
        <p:nvPicPr>
          <p:cNvPr id="4" name="gut2">
            <a:hlinkClick r:id="" action="ppaction://media"/>
            <a:extLst>
              <a:ext uri="{FF2B5EF4-FFF2-40B4-BE49-F238E27FC236}">
                <a16:creationId xmlns:a16="http://schemas.microsoft.com/office/drawing/2014/main" id="{8B62F2EC-990B-4EAE-83FC-845210753D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6843" y="1536532"/>
            <a:ext cx="9438314" cy="4956343"/>
          </a:xfrm>
          <a:prstGeom prst="rect">
            <a:avLst/>
          </a:prstGeom>
        </p:spPr>
      </p:pic>
      <p:pic>
        <p:nvPicPr>
          <p:cNvPr id="9" name="S18">
            <a:hlinkClick r:id="" action="ppaction://media"/>
            <a:extLst>
              <a:ext uri="{FF2B5EF4-FFF2-40B4-BE49-F238E27FC236}">
                <a16:creationId xmlns:a16="http://schemas.microsoft.com/office/drawing/2014/main" id="{3F49F0A4-B40B-4310-9CD4-D7A550906A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6410" y="7027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4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000"/>
    </mc:Choice>
    <mc:Fallback>
      <p:transition spd="slow" advClick="0" advTm="4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27EB4F-8275-44DC-B9CE-F9C5DD562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Rut </a:t>
            </a:r>
            <a:r>
              <a:rPr lang="pl-PL" dirty="0" err="1"/>
              <a:t>depth</a:t>
            </a:r>
            <a:r>
              <a:rPr lang="pl-PL" dirty="0"/>
              <a:t> </a:t>
            </a:r>
          </a:p>
        </p:txBody>
      </p:sp>
      <p:graphicFrame>
        <p:nvGraphicFramePr>
          <p:cNvPr id="7" name="Symbol zastępczy zawartości 3">
            <a:extLst>
              <a:ext uri="{FF2B5EF4-FFF2-40B4-BE49-F238E27FC236}">
                <a16:creationId xmlns:a16="http://schemas.microsoft.com/office/drawing/2014/main" id="{6A63CC27-1D3B-4141-97CE-386A69D2E9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87267"/>
              </p:ext>
            </p:extLst>
          </p:nvPr>
        </p:nvGraphicFramePr>
        <p:xfrm>
          <a:off x="4472435" y="770554"/>
          <a:ext cx="7204023" cy="1571625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1536858">
                  <a:extLst>
                    <a:ext uri="{9D8B030D-6E8A-4147-A177-3AD203B41FA5}">
                      <a16:colId xmlns:a16="http://schemas.microsoft.com/office/drawing/2014/main" val="2080900893"/>
                    </a:ext>
                  </a:extLst>
                </a:gridCol>
                <a:gridCol w="1985109">
                  <a:extLst>
                    <a:ext uri="{9D8B030D-6E8A-4147-A177-3AD203B41FA5}">
                      <a16:colId xmlns:a16="http://schemas.microsoft.com/office/drawing/2014/main" val="1693658476"/>
                    </a:ext>
                  </a:extLst>
                </a:gridCol>
                <a:gridCol w="2145198">
                  <a:extLst>
                    <a:ext uri="{9D8B030D-6E8A-4147-A177-3AD203B41FA5}">
                      <a16:colId xmlns:a16="http://schemas.microsoft.com/office/drawing/2014/main" val="2395698261"/>
                    </a:ext>
                  </a:extLst>
                </a:gridCol>
                <a:gridCol w="1536858">
                  <a:extLst>
                    <a:ext uri="{9D8B030D-6E8A-4147-A177-3AD203B41FA5}">
                      <a16:colId xmlns:a16="http://schemas.microsoft.com/office/drawing/2014/main" val="3106697034"/>
                    </a:ext>
                  </a:extLst>
                </a:gridCol>
              </a:tblGrid>
              <a:tr h="313905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Site nr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Habitat </a:t>
                      </a:r>
                      <a:r>
                        <a:rPr lang="pl-PL" sz="2000" u="none" strike="noStrike" dirty="0" err="1">
                          <a:effectLst/>
                        </a:rPr>
                        <a:t>type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Site </a:t>
                      </a:r>
                      <a:r>
                        <a:rPr lang="pl-PL" sz="2000" u="none" strike="noStrike" dirty="0" err="1">
                          <a:effectLst/>
                        </a:rPr>
                        <a:t>moisture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 err="1">
                          <a:effectLst/>
                        </a:rPr>
                        <a:t>Soil</a:t>
                      </a:r>
                      <a:r>
                        <a:rPr lang="pl-PL" sz="2000" u="none" strike="noStrike" dirty="0">
                          <a:effectLst/>
                        </a:rPr>
                        <a:t> </a:t>
                      </a:r>
                      <a:r>
                        <a:rPr lang="pl-PL" sz="2000" u="none" strike="noStrike" dirty="0" err="1">
                          <a:effectLst/>
                        </a:rPr>
                        <a:t>type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95967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1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BMW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++++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Bgms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7377808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2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BW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+++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 err="1">
                          <a:effectLst/>
                        </a:rPr>
                        <a:t>Bgts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908933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3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 err="1">
                          <a:effectLst/>
                        </a:rPr>
                        <a:t>BMŚw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++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RDB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9149667"/>
                  </a:ext>
                </a:extLst>
              </a:tr>
              <a:tr h="313905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4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BŚW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+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 err="1">
                          <a:effectLst/>
                        </a:rPr>
                        <a:t>Bw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513904"/>
                  </a:ext>
                </a:extLst>
              </a:tr>
            </a:tbl>
          </a:graphicData>
        </a:graphic>
      </p:graphicFrame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8E8D4BEA-A78F-4264-9EF3-9EFD69835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92862"/>
            <a:ext cx="10515600" cy="3200013"/>
          </a:xfrm>
        </p:spPr>
      </p:pic>
      <p:pic>
        <p:nvPicPr>
          <p:cNvPr id="3" name="S19">
            <a:hlinkClick r:id="" action="ppaction://media"/>
            <a:extLst>
              <a:ext uri="{FF2B5EF4-FFF2-40B4-BE49-F238E27FC236}">
                <a16:creationId xmlns:a16="http://schemas.microsoft.com/office/drawing/2014/main" id="{269FFC2A-7746-4295-9944-4575D51B97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4105" y="7235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6000"/>
    </mc:Choice>
    <mc:Fallback>
      <p:transition spd="slow" advClick="0" advTm="5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F68B00-2888-45D7-B438-CB97D9C87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499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Aim</a:t>
            </a:r>
            <a:r>
              <a:rPr lang="pl-PL" dirty="0"/>
              <a:t> of the </a:t>
            </a:r>
            <a:r>
              <a:rPr lang="pl-PL" dirty="0" err="1"/>
              <a:t>study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D00188-9F7A-4211-8BF0-B74723CC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474" y="1845576"/>
            <a:ext cx="11141278" cy="387571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200" dirty="0"/>
              <a:t>Determination</a:t>
            </a:r>
            <a:r>
              <a:rPr lang="pl-PL" sz="4200" dirty="0"/>
              <a:t> </a:t>
            </a:r>
            <a:r>
              <a:rPr lang="en-US" sz="4200" dirty="0"/>
              <a:t>of the</a:t>
            </a:r>
            <a:r>
              <a:rPr lang="pl-PL" sz="4200" dirty="0"/>
              <a:t>: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pl-PL" sz="4200" dirty="0" err="1"/>
              <a:t>Soil</a:t>
            </a:r>
            <a:r>
              <a:rPr lang="pl-PL" sz="4200" dirty="0"/>
              <a:t> </a:t>
            </a:r>
            <a:r>
              <a:rPr lang="en-US" sz="4200" dirty="0"/>
              <a:t>condition of the felling area through measurements during and after the cutting </a:t>
            </a:r>
            <a:r>
              <a:rPr lang="pl-PL" sz="4200" dirty="0"/>
              <a:t>and </a:t>
            </a:r>
            <a:r>
              <a:rPr lang="pl-PL" sz="4200" dirty="0" err="1"/>
              <a:t>skidding</a:t>
            </a:r>
            <a:r>
              <a:rPr lang="pl-PL" sz="4200" dirty="0"/>
              <a:t> </a:t>
            </a:r>
            <a:r>
              <a:rPr lang="en-US" sz="4200" dirty="0"/>
              <a:t>of </a:t>
            </a:r>
            <a:r>
              <a:rPr lang="pl-PL" sz="4200" dirty="0" err="1"/>
              <a:t>wood</a:t>
            </a:r>
            <a:r>
              <a:rPr lang="pl-PL" sz="4200" dirty="0"/>
              <a:t>. 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pl-PL" sz="4200" dirty="0" err="1"/>
              <a:t>Soil</a:t>
            </a:r>
            <a:r>
              <a:rPr lang="pl-PL" sz="4200" dirty="0"/>
              <a:t> </a:t>
            </a:r>
            <a:r>
              <a:rPr lang="pl-PL" sz="4200" dirty="0" err="1"/>
              <a:t>moisture</a:t>
            </a:r>
            <a:r>
              <a:rPr lang="pl-PL" sz="4200" dirty="0"/>
              <a:t> and </a:t>
            </a:r>
            <a:r>
              <a:rPr lang="pl-PL" sz="4200" dirty="0" err="1"/>
              <a:t>penetration</a:t>
            </a:r>
            <a:r>
              <a:rPr lang="pl-PL" sz="4200" dirty="0"/>
              <a:t> </a:t>
            </a:r>
            <a:r>
              <a:rPr lang="pl-PL" sz="4200" dirty="0" err="1"/>
              <a:t>ressistance</a:t>
            </a:r>
            <a:r>
              <a:rPr lang="pl-PL" sz="4200" dirty="0"/>
              <a:t> </a:t>
            </a:r>
            <a:r>
              <a:rPr lang="pl-PL" sz="4200" dirty="0" err="1"/>
              <a:t>changes</a:t>
            </a:r>
            <a:r>
              <a:rPr lang="pl-PL" sz="4200" dirty="0"/>
              <a:t>.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pl-PL" sz="4200" dirty="0"/>
              <a:t>% of </a:t>
            </a:r>
            <a:r>
              <a:rPr lang="pl-PL" sz="4200" dirty="0" err="1"/>
              <a:t>soil</a:t>
            </a:r>
            <a:r>
              <a:rPr lang="pl-PL" sz="4200" dirty="0"/>
              <a:t> </a:t>
            </a:r>
            <a:r>
              <a:rPr lang="pl-PL" sz="4200" dirty="0" err="1"/>
              <a:t>damage</a:t>
            </a:r>
            <a:r>
              <a:rPr lang="pl-PL" sz="4200" dirty="0"/>
              <a:t> </a:t>
            </a:r>
            <a:r>
              <a:rPr lang="pl-PL" sz="4200" dirty="0" err="1"/>
              <a:t>over</a:t>
            </a:r>
            <a:r>
              <a:rPr lang="pl-PL" sz="4200" dirty="0"/>
              <a:t> </a:t>
            </a:r>
            <a:r>
              <a:rPr lang="pl-PL" sz="4200" dirty="0" err="1"/>
              <a:t>cut</a:t>
            </a:r>
            <a:r>
              <a:rPr lang="pl-PL" sz="4200" dirty="0"/>
              <a:t> </a:t>
            </a:r>
            <a:r>
              <a:rPr lang="pl-PL" sz="4200" dirty="0" err="1"/>
              <a:t>area</a:t>
            </a:r>
            <a:r>
              <a:rPr lang="pl-PL" sz="4200" dirty="0"/>
              <a:t>.</a:t>
            </a: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r>
              <a:rPr lang="pl-PL" sz="4200" dirty="0" err="1"/>
              <a:t>Assesing</a:t>
            </a:r>
            <a:r>
              <a:rPr lang="pl-PL" sz="4200" dirty="0"/>
              <a:t> of rut </a:t>
            </a:r>
            <a:r>
              <a:rPr lang="pl-PL" sz="4200" dirty="0" err="1"/>
              <a:t>depth</a:t>
            </a:r>
            <a:r>
              <a:rPr lang="pl-PL" sz="4200" dirty="0"/>
              <a:t> by </a:t>
            </a:r>
            <a:r>
              <a:rPr lang="pl-PL" sz="4200" dirty="0" err="1"/>
              <a:t>using</a:t>
            </a:r>
            <a:r>
              <a:rPr lang="pl-PL" sz="4200" dirty="0"/>
              <a:t> UAV </a:t>
            </a:r>
            <a:r>
              <a:rPr lang="pl-PL" sz="4200" dirty="0" err="1"/>
              <a:t>photgrammetry</a:t>
            </a:r>
            <a:r>
              <a:rPr lang="pl-PL" sz="4200" dirty="0"/>
              <a:t> and software.</a:t>
            </a:r>
            <a:br>
              <a:rPr lang="pl-PL" dirty="0"/>
            </a:br>
            <a:br>
              <a:rPr lang="pl-PL" dirty="0"/>
            </a:b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S2">
            <a:hlinkClick r:id="" action="ppaction://media"/>
            <a:extLst>
              <a:ext uri="{FF2B5EF4-FFF2-40B4-BE49-F238E27FC236}">
                <a16:creationId xmlns:a16="http://schemas.microsoft.com/office/drawing/2014/main" id="{FE13CCF8-8051-48BB-8B5F-90A7EBBC9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8752" y="734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1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00"/>
    </mc:Choice>
    <mc:Fallback>
      <p:transition spd="slow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9B72A6-1F6C-4DA1-A272-0D080C3A8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Statistics</a:t>
            </a:r>
            <a:r>
              <a:rPr lang="pl-PL" dirty="0"/>
              <a:t> </a:t>
            </a:r>
            <a:r>
              <a:rPr lang="pl-PL" dirty="0" err="1"/>
              <a:t>results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C0C766-719F-4E5C-9CC6-178B31552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87" y="1825625"/>
            <a:ext cx="1093101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Statistically significant differences in changes of </a:t>
            </a:r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penetration</a:t>
            </a:r>
            <a:r>
              <a:rPr lang="pl-PL" dirty="0"/>
              <a:t> </a:t>
            </a:r>
            <a:r>
              <a:rPr lang="pl-PL" dirty="0" err="1"/>
              <a:t>ressistance</a:t>
            </a:r>
            <a:r>
              <a:rPr lang="pl-PL" dirty="0"/>
              <a:t>, on </a:t>
            </a:r>
            <a:r>
              <a:rPr lang="pl-PL" dirty="0" err="1"/>
              <a:t>both</a:t>
            </a:r>
            <a:r>
              <a:rPr lang="pl-PL" dirty="0"/>
              <a:t> </a:t>
            </a:r>
            <a:r>
              <a:rPr lang="pl-PL" dirty="0" err="1"/>
              <a:t>depths</a:t>
            </a:r>
            <a:r>
              <a:rPr lang="pl-PL" dirty="0"/>
              <a:t> (10 &amp; 20 cm), p </a:t>
            </a:r>
            <a:r>
              <a:rPr lang="pl-PL" dirty="0" err="1"/>
              <a:t>value</a:t>
            </a:r>
            <a:r>
              <a:rPr lang="pl-PL" dirty="0"/>
              <a:t> = 0.0000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en-US" dirty="0"/>
              <a:t>Statistically significant differences in</a:t>
            </a:r>
            <a:r>
              <a:rPr lang="pl-PL" dirty="0"/>
              <a:t> rut </a:t>
            </a:r>
            <a:r>
              <a:rPr lang="pl-PL" dirty="0" err="1"/>
              <a:t>depth</a:t>
            </a:r>
            <a:r>
              <a:rPr lang="pl-PL" dirty="0"/>
              <a:t> </a:t>
            </a:r>
            <a:r>
              <a:rPr lang="pl-PL" dirty="0" err="1"/>
              <a:t>between</a:t>
            </a:r>
            <a:r>
              <a:rPr lang="pl-PL" dirty="0"/>
              <a:t> </a:t>
            </a:r>
            <a:r>
              <a:rPr lang="pl-PL" dirty="0" err="1"/>
              <a:t>anaylyzed</a:t>
            </a:r>
            <a:r>
              <a:rPr lang="pl-PL" dirty="0"/>
              <a:t> </a:t>
            </a:r>
            <a:r>
              <a:rPr lang="pl-PL" dirty="0" err="1"/>
              <a:t>cutting</a:t>
            </a:r>
            <a:r>
              <a:rPr lang="pl-PL" dirty="0"/>
              <a:t> </a:t>
            </a:r>
            <a:r>
              <a:rPr lang="pl-PL" dirty="0" err="1"/>
              <a:t>areas</a:t>
            </a:r>
            <a:r>
              <a:rPr lang="pl-PL" dirty="0"/>
              <a:t>  p </a:t>
            </a:r>
            <a:r>
              <a:rPr lang="pl-PL" dirty="0" err="1"/>
              <a:t>value</a:t>
            </a:r>
            <a:r>
              <a:rPr lang="pl-PL" dirty="0"/>
              <a:t> = 0.0000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err="1"/>
              <a:t>Moderate</a:t>
            </a:r>
            <a:r>
              <a:rPr lang="pl-PL" dirty="0"/>
              <a:t> </a:t>
            </a:r>
            <a:r>
              <a:rPr lang="pl-PL" dirty="0" err="1"/>
              <a:t>corelation</a:t>
            </a:r>
            <a:r>
              <a:rPr lang="pl-PL" dirty="0"/>
              <a:t> (0.44) </a:t>
            </a:r>
            <a:r>
              <a:rPr lang="pl-PL" dirty="0" err="1"/>
              <a:t>between</a:t>
            </a:r>
            <a:r>
              <a:rPr lang="pl-PL" dirty="0"/>
              <a:t> rut </a:t>
            </a:r>
            <a:r>
              <a:rPr lang="pl-PL" dirty="0" err="1"/>
              <a:t>depth</a:t>
            </a:r>
            <a:r>
              <a:rPr lang="pl-PL" dirty="0"/>
              <a:t> and </a:t>
            </a:r>
            <a:r>
              <a:rPr lang="pl-PL" dirty="0" err="1"/>
              <a:t>tested</a:t>
            </a:r>
            <a:r>
              <a:rPr lang="pl-PL" dirty="0"/>
              <a:t> </a:t>
            </a:r>
            <a:r>
              <a:rPr lang="pl-PL" dirty="0" err="1"/>
              <a:t>site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S20">
            <a:hlinkClick r:id="" action="ppaction://media"/>
            <a:extLst>
              <a:ext uri="{FF2B5EF4-FFF2-40B4-BE49-F238E27FC236}">
                <a16:creationId xmlns:a16="http://schemas.microsoft.com/office/drawing/2014/main" id="{D0A65D76-C714-453D-92DE-2769CDDA7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3537" y="7022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2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4000">
        <p159:morph option="byObject"/>
      </p:transition>
    </mc:Choice>
    <mc:Fallback>
      <p:transition spd="slow" advClick="0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002DBD-0417-405A-B9A0-2EBA91E8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pl-PL" dirty="0" err="1"/>
              <a:t>Conclusions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406D76-D103-4E45-B9FC-E09BEA8B3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671"/>
            <a:ext cx="10515600" cy="4692292"/>
          </a:xfrm>
          <a:noFill/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Statistically significant differences were found in the changes of </a:t>
            </a:r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condensation</a:t>
            </a:r>
            <a:r>
              <a:rPr lang="en-US" dirty="0"/>
              <a:t> between the examined surfaces</a:t>
            </a:r>
            <a:r>
              <a:rPr lang="pl-PL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Skidding trails covered an average of 28% of the studied </a:t>
            </a:r>
            <a:r>
              <a:rPr lang="pl-PL" dirty="0" err="1"/>
              <a:t>cutting</a:t>
            </a:r>
            <a:r>
              <a:rPr lang="pl-PL" dirty="0"/>
              <a:t> </a:t>
            </a:r>
            <a:r>
              <a:rPr lang="en-US" dirty="0"/>
              <a:t>areas</a:t>
            </a:r>
            <a:r>
              <a:rPr lang="pl-PL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 2.5% of the tested area</a:t>
            </a:r>
            <a:r>
              <a:rPr lang="pl-PL" dirty="0"/>
              <a:t>s</a:t>
            </a:r>
            <a:r>
              <a:rPr lang="en-US" dirty="0"/>
              <a:t>, the mineral layer of the soil was exposed as a result of passing machines</a:t>
            </a:r>
            <a:r>
              <a:rPr lang="pl-PL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Statistically significant differences were found in the depth of the created ruts on the examined surfaces</a:t>
            </a:r>
            <a:r>
              <a:rPr lang="pl-PL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There is a moderate correlation between the size of the ruts and the </a:t>
            </a:r>
            <a:r>
              <a:rPr lang="pl-PL" dirty="0" err="1"/>
              <a:t>cutting</a:t>
            </a:r>
            <a:r>
              <a:rPr lang="pl-PL" dirty="0"/>
              <a:t> </a:t>
            </a:r>
            <a:r>
              <a:rPr lang="pl-PL" dirty="0" err="1"/>
              <a:t>area</a:t>
            </a:r>
            <a:r>
              <a:rPr lang="pl-PL" dirty="0"/>
              <a:t>.</a:t>
            </a:r>
          </a:p>
        </p:txBody>
      </p:sp>
      <p:pic>
        <p:nvPicPr>
          <p:cNvPr id="4" name="S21">
            <a:hlinkClick r:id="" action="ppaction://media"/>
            <a:extLst>
              <a:ext uri="{FF2B5EF4-FFF2-40B4-BE49-F238E27FC236}">
                <a16:creationId xmlns:a16="http://schemas.microsoft.com/office/drawing/2014/main" id="{EE3E7BFB-9D10-4099-B8D5-58E8923DC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7082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8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042607-062F-407F-AC9C-4EE670CA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Thank</a:t>
            </a:r>
            <a:r>
              <a:rPr lang="pl-PL" dirty="0"/>
              <a:t> </a:t>
            </a:r>
            <a:r>
              <a:rPr lang="pl-PL" dirty="0" err="1"/>
              <a:t>you</a:t>
            </a:r>
            <a:r>
              <a:rPr lang="pl-PL" dirty="0"/>
              <a:t> for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attention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06C8D0-E9A4-459E-938A-A6B4E062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23532"/>
            <a:ext cx="5906729" cy="13255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In </a:t>
            </a:r>
            <a:r>
              <a:rPr lang="pl-PL" dirty="0" err="1"/>
              <a:t>case</a:t>
            </a:r>
            <a:r>
              <a:rPr lang="pl-PL" dirty="0"/>
              <a:t> of </a:t>
            </a:r>
            <a:r>
              <a:rPr lang="pl-PL" dirty="0" err="1"/>
              <a:t>any</a:t>
            </a:r>
            <a:r>
              <a:rPr lang="pl-PL" dirty="0"/>
              <a:t> </a:t>
            </a:r>
            <a:r>
              <a:rPr lang="pl-PL" dirty="0" err="1"/>
              <a:t>questions</a:t>
            </a:r>
            <a:r>
              <a:rPr lang="pl-PL" dirty="0"/>
              <a:t> </a:t>
            </a:r>
            <a:r>
              <a:rPr lang="pl-PL" dirty="0" err="1"/>
              <a:t>please</a:t>
            </a:r>
            <a:r>
              <a:rPr lang="pl-PL" dirty="0"/>
              <a:t> </a:t>
            </a:r>
            <a:r>
              <a:rPr lang="pl-PL" dirty="0" err="1"/>
              <a:t>contact</a:t>
            </a:r>
            <a:r>
              <a:rPr lang="pl-PL" dirty="0"/>
              <a:t> me</a:t>
            </a:r>
            <a:br>
              <a:rPr lang="pl-PL" dirty="0"/>
            </a:br>
            <a:br>
              <a:rPr lang="pl-PL" dirty="0"/>
            </a:br>
            <a:r>
              <a:rPr lang="pl-PL" dirty="0"/>
              <a:t>Dariusz.Pszenny@sggw.edu.pl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7179004-03C8-472A-B915-48B520434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137" y="904566"/>
            <a:ext cx="4014766" cy="5363497"/>
          </a:xfrm>
          <a:prstGeom prst="rect">
            <a:avLst/>
          </a:prstGeom>
        </p:spPr>
      </p:pic>
      <p:pic>
        <p:nvPicPr>
          <p:cNvPr id="4" name="S22">
            <a:hlinkClick r:id="" action="ppaction://media"/>
            <a:extLst>
              <a:ext uri="{FF2B5EF4-FFF2-40B4-BE49-F238E27FC236}">
                <a16:creationId xmlns:a16="http://schemas.microsoft.com/office/drawing/2014/main" id="{A9670655-4F07-483E-833E-3FE9AE0B52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7737" y="7347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5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913648-F24B-4576-A548-E3CE7179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73" y="401778"/>
            <a:ext cx="10515600" cy="1325563"/>
          </a:xfrm>
        </p:spPr>
        <p:txBody>
          <a:bodyPr/>
          <a:lstStyle/>
          <a:p>
            <a:r>
              <a:rPr lang="pl-PL" dirty="0" err="1"/>
              <a:t>Area</a:t>
            </a:r>
            <a:r>
              <a:rPr lang="pl-PL" dirty="0"/>
              <a:t> of </a:t>
            </a:r>
            <a:r>
              <a:rPr lang="pl-PL" dirty="0" err="1"/>
              <a:t>research</a:t>
            </a:r>
            <a:r>
              <a:rPr lang="pl-PL" dirty="0"/>
              <a:t>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16722C7-4088-4606-811E-A17428F02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12" y="227643"/>
            <a:ext cx="6970813" cy="6265231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7ABC908-FE46-4AA5-A5D5-ED602BFF4E65}"/>
              </a:ext>
            </a:extLst>
          </p:cNvPr>
          <p:cNvSpPr txBox="1"/>
          <p:nvPr/>
        </p:nvSpPr>
        <p:spPr>
          <a:xfrm>
            <a:off x="332173" y="2512381"/>
            <a:ext cx="4426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Gidle </a:t>
            </a:r>
            <a:r>
              <a:rPr lang="pl-PL" sz="3600" dirty="0" err="1"/>
              <a:t>Forest</a:t>
            </a:r>
            <a:r>
              <a:rPr lang="pl-PL" sz="3600" dirty="0"/>
              <a:t> </a:t>
            </a:r>
            <a:r>
              <a:rPr lang="pl-PL" sz="3600" dirty="0" err="1"/>
              <a:t>district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21827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252E9B-F123-4E99-A4DF-62D6DDE3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Material</a:t>
            </a:r>
            <a:r>
              <a:rPr lang="pl-PL" dirty="0"/>
              <a:t> and </a:t>
            </a:r>
            <a:r>
              <a:rPr lang="pl-PL" dirty="0" err="1"/>
              <a:t>methods</a:t>
            </a:r>
            <a:endParaRPr lang="pl-PL" dirty="0"/>
          </a:p>
        </p:txBody>
      </p:sp>
      <p:pic>
        <p:nvPicPr>
          <p:cNvPr id="7" name="S4">
            <a:hlinkClick r:id="" action="ppaction://media"/>
            <a:extLst>
              <a:ext uri="{FF2B5EF4-FFF2-40B4-BE49-F238E27FC236}">
                <a16:creationId xmlns:a16="http://schemas.microsoft.com/office/drawing/2014/main" id="{0C0F17D3-F0FB-4846-B432-FE316703D41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1399" y="7063372"/>
            <a:ext cx="609600" cy="609600"/>
          </a:xfr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F4A27FB-6309-4F36-8E21-E57B825D6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3" y="1789530"/>
            <a:ext cx="11459554" cy="442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3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00"/>
    </mc:Choice>
    <mc:Fallback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64A9EA-D919-4DFE-8BE3-25154F4C9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970"/>
            <a:ext cx="10515600" cy="1325563"/>
          </a:xfrm>
        </p:spPr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research</a:t>
            </a:r>
            <a:r>
              <a:rPr lang="pl-PL" dirty="0"/>
              <a:t> was </a:t>
            </a:r>
            <a:r>
              <a:rPr lang="pl-PL" dirty="0" err="1"/>
              <a:t>conducted</a:t>
            </a:r>
            <a:r>
              <a:rPr lang="pl-PL" dirty="0"/>
              <a:t> in </a:t>
            </a:r>
            <a:r>
              <a:rPr lang="pl-PL" dirty="0" err="1"/>
              <a:t>two</a:t>
            </a:r>
            <a:r>
              <a:rPr lang="pl-PL" dirty="0"/>
              <a:t> </a:t>
            </a:r>
            <a:r>
              <a:rPr lang="pl-PL" dirty="0" err="1"/>
              <a:t>stages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44B1C6-C1A0-4660-A68C-E8A4615E5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117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err="1"/>
              <a:t>Stage</a:t>
            </a:r>
            <a:r>
              <a:rPr lang="pl-PL" dirty="0"/>
              <a:t> one:</a:t>
            </a:r>
          </a:p>
          <a:p>
            <a:r>
              <a:rPr lang="pl-PL" dirty="0" err="1"/>
              <a:t>Measurements</a:t>
            </a:r>
            <a:r>
              <a:rPr lang="pl-PL" dirty="0"/>
              <a:t> with </a:t>
            </a:r>
            <a:r>
              <a:rPr lang="pl-PL" dirty="0" err="1"/>
              <a:t>hand</a:t>
            </a:r>
            <a:r>
              <a:rPr lang="pl-PL" dirty="0"/>
              <a:t> </a:t>
            </a:r>
            <a:r>
              <a:rPr lang="pl-PL" dirty="0" err="1"/>
              <a:t>penetrometer</a:t>
            </a:r>
            <a:endParaRPr lang="pl-PL" dirty="0"/>
          </a:p>
          <a:p>
            <a:r>
              <a:rPr lang="pl-PL" dirty="0" err="1"/>
              <a:t>Taking</a:t>
            </a:r>
            <a:r>
              <a:rPr lang="pl-PL" dirty="0"/>
              <a:t> </a:t>
            </a:r>
            <a:r>
              <a:rPr lang="pl-PL" dirty="0" err="1"/>
              <a:t>soil</a:t>
            </a:r>
            <a:r>
              <a:rPr lang="pl-PL" dirty="0"/>
              <a:t> </a:t>
            </a:r>
            <a:r>
              <a:rPr lang="pl-PL" dirty="0" err="1"/>
              <a:t>samples</a:t>
            </a:r>
            <a:r>
              <a:rPr lang="pl-PL" dirty="0"/>
              <a:t> for </a:t>
            </a:r>
            <a:r>
              <a:rPr lang="pl-PL" dirty="0" err="1"/>
              <a:t>examining</a:t>
            </a:r>
            <a:r>
              <a:rPr lang="pl-PL" dirty="0"/>
              <a:t> </a:t>
            </a:r>
            <a:r>
              <a:rPr lang="pl-PL" dirty="0" err="1"/>
              <a:t>moisture</a:t>
            </a:r>
            <a:endParaRPr lang="pl-PL" dirty="0"/>
          </a:p>
          <a:p>
            <a:r>
              <a:rPr lang="pl-PL" dirty="0"/>
              <a:t>UAV </a:t>
            </a:r>
            <a:r>
              <a:rPr lang="pl-PL" dirty="0" err="1"/>
              <a:t>flight</a:t>
            </a:r>
            <a:r>
              <a:rPr lang="pl-PL" dirty="0"/>
              <a:t> for data </a:t>
            </a:r>
            <a:r>
              <a:rPr lang="pl-PL" dirty="0" err="1"/>
              <a:t>registration</a:t>
            </a:r>
            <a:endParaRPr lang="pl-PL" dirty="0"/>
          </a:p>
          <a:p>
            <a:endParaRPr lang="pl-PL" dirty="0"/>
          </a:p>
          <a:p>
            <a:pPr marL="0" indent="0">
              <a:buNone/>
            </a:pPr>
            <a:r>
              <a:rPr lang="pl-PL" dirty="0" err="1"/>
              <a:t>Stage</a:t>
            </a:r>
            <a:r>
              <a:rPr lang="pl-PL" dirty="0"/>
              <a:t> </a:t>
            </a:r>
            <a:r>
              <a:rPr lang="pl-PL" dirty="0" err="1"/>
              <a:t>two</a:t>
            </a:r>
            <a:r>
              <a:rPr lang="pl-PL" dirty="0"/>
              <a:t>: </a:t>
            </a:r>
          </a:p>
          <a:p>
            <a:r>
              <a:rPr lang="pl-PL" dirty="0" err="1"/>
              <a:t>Creation</a:t>
            </a:r>
            <a:r>
              <a:rPr lang="pl-PL" dirty="0"/>
              <a:t> of </a:t>
            </a:r>
            <a:r>
              <a:rPr lang="pl-PL" dirty="0" err="1"/>
              <a:t>orthomosaics</a:t>
            </a:r>
            <a:r>
              <a:rPr lang="pl-PL" dirty="0"/>
              <a:t> and </a:t>
            </a:r>
            <a:r>
              <a:rPr lang="pl-PL" dirty="0" err="1"/>
              <a:t>digital</a:t>
            </a:r>
            <a:r>
              <a:rPr lang="pl-PL" dirty="0"/>
              <a:t> </a:t>
            </a:r>
            <a:r>
              <a:rPr lang="pl-PL" dirty="0" err="1"/>
              <a:t>elevation</a:t>
            </a:r>
            <a:r>
              <a:rPr lang="pl-PL" dirty="0"/>
              <a:t> </a:t>
            </a:r>
            <a:r>
              <a:rPr lang="pl-PL" dirty="0" err="1"/>
              <a:t>models</a:t>
            </a:r>
            <a:r>
              <a:rPr lang="pl-PL" dirty="0"/>
              <a:t> </a:t>
            </a:r>
            <a:r>
              <a:rPr lang="pl-PL" dirty="0" err="1"/>
              <a:t>using</a:t>
            </a:r>
            <a:r>
              <a:rPr lang="pl-PL" dirty="0"/>
              <a:t> </a:t>
            </a:r>
            <a:r>
              <a:rPr lang="pl-PL" dirty="0" err="1"/>
              <a:t>Agisoft</a:t>
            </a:r>
            <a:r>
              <a:rPr lang="pl-PL" dirty="0"/>
              <a:t> </a:t>
            </a:r>
            <a:r>
              <a:rPr lang="pl-PL" dirty="0" err="1"/>
              <a:t>metashape</a:t>
            </a:r>
            <a:r>
              <a:rPr lang="pl-PL" dirty="0"/>
              <a:t> software</a:t>
            </a:r>
          </a:p>
        </p:txBody>
      </p:sp>
      <p:pic>
        <p:nvPicPr>
          <p:cNvPr id="5" name="Symbol zastępczy zawartości 6">
            <a:extLst>
              <a:ext uri="{FF2B5EF4-FFF2-40B4-BE49-F238E27FC236}">
                <a16:creationId xmlns:a16="http://schemas.microsoft.com/office/drawing/2014/main" id="{78845B56-B5AF-4F84-8440-504D8E762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42" y="1327649"/>
            <a:ext cx="2176004" cy="197643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145A967-BEE0-424F-8B62-01342C017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9657" y="3921605"/>
            <a:ext cx="2941473" cy="2206105"/>
          </a:xfrm>
          <a:prstGeom prst="rect">
            <a:avLst/>
          </a:prstGeom>
        </p:spPr>
      </p:pic>
      <p:pic>
        <p:nvPicPr>
          <p:cNvPr id="8" name="S3">
            <a:hlinkClick r:id="" action="ppaction://media"/>
            <a:extLst>
              <a:ext uri="{FF2B5EF4-FFF2-40B4-BE49-F238E27FC236}">
                <a16:creationId xmlns:a16="http://schemas.microsoft.com/office/drawing/2014/main" id="{4BADD47A-44DB-48BC-A334-07774C6AA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47600" y="37671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375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4000">
        <p159:morph option="byObject"/>
      </p:transition>
    </mc:Choice>
    <mc:Fallback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252E9B-F123-4E99-A4DF-62D6DDE3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Material</a:t>
            </a:r>
            <a:r>
              <a:rPr lang="pl-PL" dirty="0"/>
              <a:t> and </a:t>
            </a:r>
            <a:r>
              <a:rPr lang="pl-PL" dirty="0" err="1"/>
              <a:t>methods</a:t>
            </a:r>
            <a:endParaRPr lang="pl-PL" dirty="0"/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FAFFA999-B558-4CAB-B0BE-0CDBB7504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17" y="2172475"/>
            <a:ext cx="9287366" cy="2513051"/>
          </a:xfrm>
        </p:spPr>
      </p:pic>
      <p:pic>
        <p:nvPicPr>
          <p:cNvPr id="5" name="S6">
            <a:hlinkClick r:id="" action="ppaction://media"/>
            <a:extLst>
              <a:ext uri="{FF2B5EF4-FFF2-40B4-BE49-F238E27FC236}">
                <a16:creationId xmlns:a16="http://schemas.microsoft.com/office/drawing/2014/main" id="{8F1181D1-D7C6-4AB7-B2F4-3D587AB68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71908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403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8000">
        <p159:morph option="byObject"/>
      </p:transition>
    </mc:Choice>
    <mc:Fallback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252E9B-F123-4E99-A4DF-62D6DDE3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Material</a:t>
            </a:r>
            <a:r>
              <a:rPr lang="pl-PL" dirty="0"/>
              <a:t> and </a:t>
            </a:r>
            <a:r>
              <a:rPr lang="pl-PL" dirty="0" err="1"/>
              <a:t>methods</a:t>
            </a:r>
            <a:endParaRPr 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82A31250-7A80-49B5-9AE8-D19A237ED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70" y="1868898"/>
            <a:ext cx="5244040" cy="156010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1D4D637D-5651-4353-9288-199DAAFCC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16" y="4454909"/>
            <a:ext cx="4950197" cy="1738312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6ED9FAD0-A98E-47B5-9DC1-B4ED0FA81B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59" y="4454909"/>
            <a:ext cx="3464543" cy="2037966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4C4A83C4-0EE2-4166-8C5E-086BFAD73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91" y="0"/>
            <a:ext cx="6667500" cy="3600450"/>
          </a:xfrm>
        </p:spPr>
      </p:pic>
      <p:pic>
        <p:nvPicPr>
          <p:cNvPr id="3" name="S7">
            <a:hlinkClick r:id="" action="ppaction://media"/>
            <a:extLst>
              <a:ext uri="{FF2B5EF4-FFF2-40B4-BE49-F238E27FC236}">
                <a16:creationId xmlns:a16="http://schemas.microsoft.com/office/drawing/2014/main" id="{17941A90-9954-424D-8689-CF85DB1C8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800" y="7214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66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CC8D73-D6B1-46AB-A6E7-7E0783C66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UAV &amp; </a:t>
            </a:r>
            <a:r>
              <a:rPr lang="pl-PL" dirty="0" err="1"/>
              <a:t>flight</a:t>
            </a:r>
            <a:r>
              <a:rPr lang="pl-PL" dirty="0"/>
              <a:t> </a:t>
            </a:r>
            <a:r>
              <a:rPr lang="pl-PL" dirty="0" err="1"/>
              <a:t>parameters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5A319B-0A26-44ED-8EFF-93236B533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DJI Phantom 4 Advanced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20 </a:t>
            </a:r>
            <a:r>
              <a:rPr lang="pl-PL" dirty="0" err="1"/>
              <a:t>Mpx</a:t>
            </a:r>
            <a:r>
              <a:rPr lang="pl-PL" dirty="0"/>
              <a:t> </a:t>
            </a:r>
            <a:r>
              <a:rPr lang="pl-PL" dirty="0" err="1"/>
              <a:t>camera</a:t>
            </a:r>
            <a:r>
              <a:rPr lang="pl-PL" dirty="0"/>
              <a:t> </a:t>
            </a:r>
            <a:r>
              <a:rPr lang="pl-PL" dirty="0" err="1"/>
              <a:t>witch</a:t>
            </a:r>
            <a:r>
              <a:rPr lang="pl-PL" dirty="0"/>
              <a:t> 1 </a:t>
            </a:r>
            <a:r>
              <a:rPr lang="pl-PL" dirty="0" err="1"/>
              <a:t>inch</a:t>
            </a:r>
            <a:r>
              <a:rPr lang="pl-PL" dirty="0"/>
              <a:t> CMOS sensor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err="1"/>
              <a:t>Photos</a:t>
            </a:r>
            <a:r>
              <a:rPr lang="pl-PL" dirty="0"/>
              <a:t> in 5472x3078 </a:t>
            </a:r>
            <a:r>
              <a:rPr lang="pl-PL" dirty="0" err="1"/>
              <a:t>pixels</a:t>
            </a:r>
            <a:r>
              <a:rPr lang="pl-PL" dirty="0"/>
              <a:t> resolution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Flight on 30 </a:t>
            </a:r>
            <a:r>
              <a:rPr lang="pl-PL" dirty="0" err="1"/>
              <a:t>meters</a:t>
            </a:r>
            <a:r>
              <a:rPr lang="pl-PL" dirty="0"/>
              <a:t> </a:t>
            </a:r>
            <a:r>
              <a:rPr lang="pl-PL" dirty="0" err="1"/>
              <a:t>altitude</a:t>
            </a:r>
            <a:r>
              <a:rPr lang="pl-PL" dirty="0"/>
              <a:t>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err="1"/>
              <a:t>Photos</a:t>
            </a:r>
            <a:r>
              <a:rPr lang="pl-PL" dirty="0"/>
              <a:t> </a:t>
            </a:r>
            <a:r>
              <a:rPr lang="pl-PL" dirty="0" err="1"/>
              <a:t>overlap</a:t>
            </a:r>
            <a:r>
              <a:rPr lang="pl-PL" dirty="0"/>
              <a:t> </a:t>
            </a:r>
            <a:r>
              <a:rPr lang="pl-PL" dirty="0" err="1"/>
              <a:t>indicator</a:t>
            </a:r>
            <a:r>
              <a:rPr lang="pl-PL" dirty="0"/>
              <a:t> 80% (</a:t>
            </a:r>
            <a:r>
              <a:rPr lang="pl-PL" dirty="0" err="1"/>
              <a:t>both</a:t>
            </a:r>
            <a:r>
              <a:rPr lang="pl-PL" dirty="0"/>
              <a:t> </a:t>
            </a:r>
            <a:r>
              <a:rPr lang="pl-PL" dirty="0" err="1"/>
              <a:t>horizontal</a:t>
            </a:r>
            <a:r>
              <a:rPr lang="pl-PL" dirty="0"/>
              <a:t> and </a:t>
            </a:r>
            <a:r>
              <a:rPr lang="pl-PL" dirty="0" err="1"/>
              <a:t>vertical</a:t>
            </a:r>
            <a:r>
              <a:rPr lang="pl-PL" dirty="0"/>
              <a:t>)</a:t>
            </a:r>
          </a:p>
        </p:txBody>
      </p:sp>
      <p:pic>
        <p:nvPicPr>
          <p:cNvPr id="4" name="S8">
            <a:hlinkClick r:id="" action="ppaction://media"/>
            <a:extLst>
              <a:ext uri="{FF2B5EF4-FFF2-40B4-BE49-F238E27FC236}">
                <a16:creationId xmlns:a16="http://schemas.microsoft.com/office/drawing/2014/main" id="{FCC0C97C-363C-494D-9969-CE3837740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7082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4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000"/>
    </mc:Choice>
    <mc:Fallback>
      <p:transition spd="slow" advClick="0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252E9B-F123-4E99-A4DF-62D6DDE3C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Material</a:t>
            </a:r>
            <a:r>
              <a:rPr lang="pl-PL" dirty="0"/>
              <a:t> and </a:t>
            </a:r>
            <a:r>
              <a:rPr lang="pl-PL" dirty="0" err="1"/>
              <a:t>methods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DC08B7F-3ED7-4518-B650-5613B6443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622" y="2316266"/>
            <a:ext cx="5004621" cy="3753465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5CF2460-A8DD-4F9C-9DF1-718B3E4F2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1219" y="1092245"/>
            <a:ext cx="6404026" cy="4803019"/>
          </a:xfrm>
          <a:prstGeom prst="rect">
            <a:avLst/>
          </a:prstGeom>
        </p:spPr>
      </p:pic>
      <p:pic>
        <p:nvPicPr>
          <p:cNvPr id="3" name="S9">
            <a:hlinkClick r:id="" action="ppaction://media"/>
            <a:extLst>
              <a:ext uri="{FF2B5EF4-FFF2-40B4-BE49-F238E27FC236}">
                <a16:creationId xmlns:a16="http://schemas.microsoft.com/office/drawing/2014/main" id="{7F3E3CA5-7FF3-4C32-8814-42EB77749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14484" y="7106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1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4DF8D699C11B34DB78A05AC8B4EE2FB" ma:contentTypeVersion="13" ma:contentTypeDescription="Utwórz nowy dokument." ma:contentTypeScope="" ma:versionID="892ff9bee1407a19469c185985c3a1be">
  <xsd:schema xmlns:xsd="http://www.w3.org/2001/XMLSchema" xmlns:xs="http://www.w3.org/2001/XMLSchema" xmlns:p="http://schemas.microsoft.com/office/2006/metadata/properties" xmlns:ns3="0a2cca35-f695-4745-818f-b71476fa73da" xmlns:ns4="5c141e82-d08c-46a8-9e77-1eb27b122a65" targetNamespace="http://schemas.microsoft.com/office/2006/metadata/properties" ma:root="true" ma:fieldsID="e7a9d1a60cfd1e9ca84b629c1f5d139f" ns3:_="" ns4:_="">
    <xsd:import namespace="0a2cca35-f695-4745-818f-b71476fa73da"/>
    <xsd:import namespace="5c141e82-d08c-46a8-9e77-1eb27b122a6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cca35-f695-4745-818f-b71476fa73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41e82-d08c-46a8-9e77-1eb27b122a6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5DCD91-D943-4C41-9957-2E211BB5D8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2cca35-f695-4745-818f-b71476fa73da"/>
    <ds:schemaRef ds:uri="5c141e82-d08c-46a8-9e77-1eb27b122a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FD798E-1EF4-40E2-A16F-7B7BCEE35C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D96801-93D0-4A43-8663-E07FAB15D583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5c141e82-d08c-46a8-9e77-1eb27b122a65"/>
    <ds:schemaRef ds:uri="0a2cca35-f695-4745-818f-b71476fa73d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1036</Words>
  <Application>Microsoft Office PowerPoint</Application>
  <PresentationFormat>Panoramiczny</PresentationFormat>
  <Paragraphs>464</Paragraphs>
  <Slides>22</Slides>
  <Notes>0</Notes>
  <HiddenSlides>0</HiddenSlides>
  <MMClips>23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Motyw pakietu Office</vt:lpstr>
      <vt:lpstr>Influence of Ponsse Gazzelle forwarder passes on the soil environment and soil deformation</vt:lpstr>
      <vt:lpstr>Aim of the study</vt:lpstr>
      <vt:lpstr>Area of research </vt:lpstr>
      <vt:lpstr>Material and methods</vt:lpstr>
      <vt:lpstr>The research was conducted in two stages</vt:lpstr>
      <vt:lpstr>Material and methods</vt:lpstr>
      <vt:lpstr>Material and methods</vt:lpstr>
      <vt:lpstr>UAV &amp; flight parameters</vt:lpstr>
      <vt:lpstr>Material and methods</vt:lpstr>
      <vt:lpstr>The research covered 4 harvesting sites</vt:lpstr>
      <vt:lpstr>Sites specification</vt:lpstr>
      <vt:lpstr>Soil penetration ressistance </vt:lpstr>
      <vt:lpstr>Soil penetration ressistance changes </vt:lpstr>
      <vt:lpstr>Soil density changes before &amp; after 20 forwarder passes</vt:lpstr>
      <vt:lpstr>Moisture changes</vt:lpstr>
      <vt:lpstr>UAV based data</vt:lpstr>
      <vt:lpstr>Site coverage</vt:lpstr>
      <vt:lpstr>Wheel rut depth </vt:lpstr>
      <vt:lpstr>Rut depth </vt:lpstr>
      <vt:lpstr>Statistics results</vt:lpstr>
      <vt:lpstr>Conclusions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 of Ponsse Gazzelle forwarder passes on the soil environment and soil deformation</dc:title>
  <dc:creator>Dariusz Pszenny</dc:creator>
  <cp:lastModifiedBy>Dariusz Pszenny</cp:lastModifiedBy>
  <cp:revision>52</cp:revision>
  <dcterms:created xsi:type="dcterms:W3CDTF">2020-10-27T15:11:18Z</dcterms:created>
  <dcterms:modified xsi:type="dcterms:W3CDTF">2020-10-31T14:27:41Z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0x01010064DF8D699C11B34DB78A05AC8B4EE2FB</vt:lpwstr>
  </property>
</Properties>
</file>