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רג'אנדה פראסד שוקלה" initials="רפש" lastIdx="21" clrIdx="0">
    <p:extLst>
      <p:ext uri="{19B8F6BF-5375-455C-9EA6-DF929625EA0E}">
        <p15:presenceInfo xmlns:p15="http://schemas.microsoft.com/office/powerpoint/2012/main" userId="רג'אנדה פראסד שוקלה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030A0"/>
    <a:srgbClr val="4472C4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80" autoAdjust="0"/>
    <p:restoredTop sz="94715" autoAdjust="0"/>
  </p:normalViewPr>
  <p:slideViewPr>
    <p:cSldViewPr snapToGrid="0">
      <p:cViewPr>
        <p:scale>
          <a:sx n="100" d="100"/>
          <a:sy n="100" d="100"/>
        </p:scale>
        <p:origin x="72" y="-18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78D1832-8AF3-4D3E-B170-78E244A5978F}" type="datetimeFigureOut">
              <a:rPr lang="he-IL" smtClean="0"/>
              <a:t>י"ז/אלול/תש"ף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8E49674-F474-4F5C-9C2E-57062FE3BF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951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49674-F474-4F5C-9C2E-57062FE3BFC1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0846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49674-F474-4F5C-9C2E-57062FE3BFC1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765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49674-F474-4F5C-9C2E-57062FE3BFC1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8935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49674-F474-4F5C-9C2E-57062FE3BFC1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793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E2A2-ABCA-4C8C-8962-114BFF05B0FC}" type="datetimeFigureOut">
              <a:rPr lang="he-IL" smtClean="0"/>
              <a:t>י"ז/אלול/תש"ף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C37B-ABA1-45FE-B839-2B4B0393C3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348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E2A2-ABCA-4C8C-8962-114BFF05B0FC}" type="datetimeFigureOut">
              <a:rPr lang="he-IL" smtClean="0"/>
              <a:t>י"ז/אלול/תש"ף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C37B-ABA1-45FE-B839-2B4B0393C3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304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E2A2-ABCA-4C8C-8962-114BFF05B0FC}" type="datetimeFigureOut">
              <a:rPr lang="he-IL" smtClean="0"/>
              <a:t>י"ז/אלול/תש"ף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C37B-ABA1-45FE-B839-2B4B0393C3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6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E2A2-ABCA-4C8C-8962-114BFF05B0FC}" type="datetimeFigureOut">
              <a:rPr lang="he-IL" smtClean="0"/>
              <a:t>י"ז/אלול/תש"ף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C37B-ABA1-45FE-B839-2B4B0393C3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234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E2A2-ABCA-4C8C-8962-114BFF05B0FC}" type="datetimeFigureOut">
              <a:rPr lang="he-IL" smtClean="0"/>
              <a:t>י"ז/אלול/תש"ף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C37B-ABA1-45FE-B839-2B4B0393C3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759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E2A2-ABCA-4C8C-8962-114BFF05B0FC}" type="datetimeFigureOut">
              <a:rPr lang="he-IL" smtClean="0"/>
              <a:t>י"ז/אלול/תש"ף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C37B-ABA1-45FE-B839-2B4B0393C3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676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E2A2-ABCA-4C8C-8962-114BFF05B0FC}" type="datetimeFigureOut">
              <a:rPr lang="he-IL" smtClean="0"/>
              <a:t>י"ז/אלול/תש"ף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C37B-ABA1-45FE-B839-2B4B0393C3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222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E2A2-ABCA-4C8C-8962-114BFF05B0FC}" type="datetimeFigureOut">
              <a:rPr lang="he-IL" smtClean="0"/>
              <a:t>י"ז/אלול/תש"ף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C37B-ABA1-45FE-B839-2B4B0393C3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237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E2A2-ABCA-4C8C-8962-114BFF05B0FC}" type="datetimeFigureOut">
              <a:rPr lang="he-IL" smtClean="0"/>
              <a:t>י"ז/אלול/תש"ף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C37B-ABA1-45FE-B839-2B4B0393C3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877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E2A2-ABCA-4C8C-8962-114BFF05B0FC}" type="datetimeFigureOut">
              <a:rPr lang="he-IL" smtClean="0"/>
              <a:t>י"ז/אלול/תש"ף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C37B-ABA1-45FE-B839-2B4B0393C3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865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E2A2-ABCA-4C8C-8962-114BFF05B0FC}" type="datetimeFigureOut">
              <a:rPr lang="he-IL" smtClean="0"/>
              <a:t>י"ז/אלול/תש"ף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C37B-ABA1-45FE-B839-2B4B0393C3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861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3E2A2-ABCA-4C8C-8962-114BFF05B0FC}" type="datetimeFigureOut">
              <a:rPr lang="he-IL" smtClean="0"/>
              <a:t>י"ז/אלול/תש"ף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6C37B-ABA1-45FE-B839-2B4B0393C3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940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5.emf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openxmlformats.org/officeDocument/2006/relationships/image" Target="../media/image13.jpeg"/><Relationship Id="rId15" Type="http://schemas.openxmlformats.org/officeDocument/2006/relationships/image" Target="../media/image19.emf"/><Relationship Id="rId10" Type="http://schemas.openxmlformats.org/officeDocument/2006/relationships/image" Target="../media/image2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0.png"/><Relationship Id="rId7" Type="http://schemas.openxmlformats.org/officeDocument/2006/relationships/image" Target="../media/image1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6.jpg"/><Relationship Id="rId5" Type="http://schemas.openxmlformats.org/officeDocument/2006/relationships/image" Target="../media/image22.emf"/><Relationship Id="rId10" Type="http://schemas.openxmlformats.org/officeDocument/2006/relationships/image" Target="../media/image25.png"/><Relationship Id="rId4" Type="http://schemas.openxmlformats.org/officeDocument/2006/relationships/image" Target="../media/image21.emf"/><Relationship Id="rId9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hyperlink" Target="https://www.nimh.nih.gov/health/topics/schizophrenia/index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794EA8A4-FA9F-48E4-B661-970BA9D74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093" y="276986"/>
            <a:ext cx="129230" cy="18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3958" tIns="31982" rIns="63958" bIns="31982" numCol="1" anchor="ctr" anchorCtr="0" compatLnSpc="1">
            <a:prstTxWarp prst="textNoShape">
              <a:avLst/>
            </a:prstTxWarp>
            <a:spAutoFit/>
          </a:bodyPr>
          <a:lstStyle/>
          <a:p>
            <a:pPr defTabSz="639631">
              <a:tabLst>
                <a:tab pos="2549655" algn="l"/>
              </a:tabLst>
            </a:pPr>
            <a:endParaRPr lang="en-US" sz="750" dirty="0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092162C3-DE7C-4C38-99C6-0F4CC182D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093" y="276986"/>
            <a:ext cx="129230" cy="18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3958" tIns="31982" rIns="63958" bIns="31982" numCol="1" anchor="ctr" anchorCtr="0" compatLnSpc="1">
            <a:prstTxWarp prst="textNoShape">
              <a:avLst/>
            </a:prstTxWarp>
            <a:spAutoFit/>
          </a:bodyPr>
          <a:lstStyle/>
          <a:p>
            <a:pPr defTabSz="639631">
              <a:tabLst>
                <a:tab pos="2549655" algn="l"/>
              </a:tabLst>
            </a:pPr>
            <a:endParaRPr lang="en-US" sz="750" dirty="0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4C854625-D7E1-424F-A012-775D5377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093" y="276986"/>
            <a:ext cx="129230" cy="18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3958" tIns="31982" rIns="63958" bIns="31982" numCol="1" anchor="ctr" anchorCtr="0" compatLnSpc="1">
            <a:prstTxWarp prst="textNoShape">
              <a:avLst/>
            </a:prstTxWarp>
            <a:spAutoFit/>
          </a:bodyPr>
          <a:lstStyle/>
          <a:p>
            <a:pPr defTabSz="639631">
              <a:tabLst>
                <a:tab pos="2549655" algn="l"/>
              </a:tabLst>
            </a:pPr>
            <a:endParaRPr lang="en-US" sz="750" dirty="0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8FE2E3F5-33BA-4624-A149-D839C0CF3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093" y="276986"/>
            <a:ext cx="129230" cy="18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3958" tIns="31982" rIns="63958" bIns="31982" numCol="1" anchor="ctr" anchorCtr="0" compatLnSpc="1">
            <a:prstTxWarp prst="textNoShape">
              <a:avLst/>
            </a:prstTxWarp>
            <a:spAutoFit/>
          </a:bodyPr>
          <a:lstStyle/>
          <a:p>
            <a:pPr defTabSz="639631">
              <a:tabLst>
                <a:tab pos="2549655" algn="l"/>
              </a:tabLst>
            </a:pPr>
            <a:endParaRPr lang="en-US" sz="750" dirty="0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4">
            <a:extLst>
              <a:ext uri="{FF2B5EF4-FFF2-40B4-BE49-F238E27FC236}">
                <a16:creationId xmlns:a16="http://schemas.microsoft.com/office/drawing/2014/main" id="{3EAD014E-587D-4536-BFF3-9238C59994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773" y="-1"/>
            <a:ext cx="730790" cy="949953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FECF69D1-3A2B-458F-A3AB-2B94F34F1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3560" y="-296605"/>
            <a:ext cx="129365" cy="18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025" tIns="32012" rIns="64025" bIns="320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750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74369C00-2643-4477-B479-7426D4BA4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3560" y="-296605"/>
            <a:ext cx="129365" cy="18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025" tIns="32012" rIns="64025" bIns="320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750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BC7CF3F-2CE9-4678-A5C9-BBAEADC7F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3560" y="-296605"/>
            <a:ext cx="129365" cy="18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025" tIns="32012" rIns="64025" bIns="320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750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C:\Users\מתן\Downloads\NBEL_QR.png">
            <a:extLst>
              <a:ext uri="{FF2B5EF4-FFF2-40B4-BE49-F238E27FC236}">
                <a16:creationId xmlns:a16="http://schemas.microsoft.com/office/drawing/2014/main" id="{2DF32396-08DE-436E-818A-33D86D900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r="10760"/>
          <a:stretch/>
        </p:blipFill>
        <p:spPr bwMode="auto">
          <a:xfrm>
            <a:off x="31296" y="24581"/>
            <a:ext cx="1016454" cy="92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4A1B819-9DE0-4336-8995-07EDCF7217FF}"/>
              </a:ext>
            </a:extLst>
          </p:cNvPr>
          <p:cNvSpPr/>
          <p:nvPr/>
        </p:nvSpPr>
        <p:spPr>
          <a:xfrm>
            <a:off x="1047749" y="34660"/>
            <a:ext cx="1039002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r"/>
              </a:tabLst>
            </a:pPr>
            <a:r>
              <a:rPr lang="en-US" sz="2000" b="1" dirty="0">
                <a:latin typeface="Sitka Subheading" panose="02000505000000020004" pitchFamily="2" charset="0"/>
                <a:ea typeface="Times New Roman" panose="02020603050405020304" pitchFamily="18" charset="0"/>
              </a:rPr>
              <a:t>Intelligent Microelectrodes Array for Schizophrenia Treatment Monitoring</a:t>
            </a:r>
            <a:endParaRPr lang="en-US" sz="2000" dirty="0">
              <a:latin typeface="Sitka Subheading" panose="02000505000000020004" pitchFamily="2" charset="0"/>
              <a:ea typeface="Times New Roman" panose="02020603050405020304" pitchFamily="18" charset="0"/>
            </a:endParaRPr>
          </a:p>
          <a:p>
            <a:pPr algn="ctr"/>
            <a:r>
              <a:rPr lang="en-GB" sz="1050" b="1" u="sng" kern="0" dirty="0">
                <a:latin typeface="Sitka Subheading" panose="02000505000000020004" pitchFamily="2" charset="0"/>
                <a:ea typeface="Times New Roman" panose="02020603050405020304" pitchFamily="18" charset="0"/>
              </a:rPr>
              <a:t>Matan Aroosh</a:t>
            </a:r>
            <a:r>
              <a:rPr lang="en-GB" sz="1050" b="1" kern="0" baseline="30000" dirty="0">
                <a:latin typeface="Sitka Subheading" panose="02000505000000020004" pitchFamily="2" charset="0"/>
                <a:ea typeface="Times New Roman" panose="02020603050405020304" pitchFamily="18" charset="0"/>
              </a:rPr>
              <a:t>1</a:t>
            </a:r>
            <a:r>
              <a:rPr lang="en-GB" sz="1050" b="1" kern="0" dirty="0">
                <a:latin typeface="Sitka Subheading" panose="02000505000000020004" pitchFamily="2" charset="0"/>
                <a:ea typeface="Times New Roman" panose="02020603050405020304" pitchFamily="18" charset="0"/>
              </a:rPr>
              <a:t>, Rajendra P</a:t>
            </a:r>
            <a:r>
              <a:rPr lang="en-US" sz="1050" b="1" kern="0" dirty="0">
                <a:latin typeface="Sitka Subheading" panose="02000505000000020004" pitchFamily="2" charset="0"/>
                <a:ea typeface="Times New Roman" panose="02020603050405020304" pitchFamily="18" charset="0"/>
              </a:rPr>
              <a:t>. </a:t>
            </a:r>
            <a:r>
              <a:rPr lang="en-GB" sz="1050" b="1" kern="0" dirty="0">
                <a:latin typeface="Sitka Subheading" panose="02000505000000020004" pitchFamily="2" charset="0"/>
                <a:ea typeface="Times New Roman" panose="02020603050405020304" pitchFamily="18" charset="0"/>
              </a:rPr>
              <a:t>Shukla</a:t>
            </a:r>
            <a:r>
              <a:rPr lang="en-GB" sz="1050" b="1" kern="0" baseline="30000" dirty="0">
                <a:latin typeface="Sitka Subheading" panose="02000505000000020004" pitchFamily="2" charset="0"/>
                <a:ea typeface="Times New Roman" panose="02020603050405020304" pitchFamily="18" charset="0"/>
              </a:rPr>
              <a:t>1</a:t>
            </a:r>
            <a:r>
              <a:rPr lang="en-GB" sz="1050" b="1" kern="0" dirty="0">
                <a:latin typeface="Sitka Subheading" panose="02000505000000020004" pitchFamily="2" charset="0"/>
                <a:ea typeface="Times New Roman" panose="02020603050405020304" pitchFamily="18" charset="0"/>
              </a:rPr>
              <a:t>, </a:t>
            </a:r>
            <a:r>
              <a:rPr lang="en-GB" sz="1050" b="1" kern="0" dirty="0" err="1">
                <a:latin typeface="Sitka Subheading" panose="02000505000000020004" pitchFamily="2" charset="0"/>
                <a:ea typeface="Times New Roman" panose="02020603050405020304" pitchFamily="18" charset="0"/>
              </a:rPr>
              <a:t>Yuly</a:t>
            </a:r>
            <a:r>
              <a:rPr lang="en-GB" sz="1050" b="1" kern="0" dirty="0">
                <a:latin typeface="Sitka Subheading" panose="02000505000000020004" pitchFamily="2" charset="0"/>
                <a:ea typeface="Times New Roman" panose="02020603050405020304" pitchFamily="18" charset="0"/>
              </a:rPr>
              <a:t> Bersudsky</a:t>
            </a:r>
            <a:r>
              <a:rPr lang="en-GB" sz="1050" b="1" kern="0" baseline="30000" dirty="0">
                <a:latin typeface="Sitka Subheading" panose="02000505000000020004" pitchFamily="2" charset="0"/>
                <a:ea typeface="Times New Roman" panose="02020603050405020304" pitchFamily="18" charset="0"/>
              </a:rPr>
              <a:t>2</a:t>
            </a:r>
            <a:r>
              <a:rPr lang="en-GB" sz="1050" b="1" kern="0" dirty="0">
                <a:latin typeface="Sitka Subheading" panose="02000505000000020004" pitchFamily="2" charset="0"/>
                <a:ea typeface="Times New Roman" panose="02020603050405020304" pitchFamily="18" charset="0"/>
              </a:rPr>
              <a:t>, Deanna L. Kelly</a:t>
            </a:r>
            <a:r>
              <a:rPr lang="en-GB" sz="1050" b="1" kern="0" baseline="30000" dirty="0">
                <a:latin typeface="Sitka Subheading" panose="02000505000000020004" pitchFamily="2" charset="0"/>
                <a:ea typeface="Times New Roman" panose="02020603050405020304" pitchFamily="18" charset="0"/>
              </a:rPr>
              <a:t>3</a:t>
            </a:r>
            <a:r>
              <a:rPr lang="en-GB" sz="1050" b="1" kern="0" dirty="0">
                <a:latin typeface="Sitka Subheading" panose="02000505000000020004" pitchFamily="2" charset="0"/>
                <a:ea typeface="Times New Roman" panose="02020603050405020304" pitchFamily="18" charset="0"/>
              </a:rPr>
              <a:t> and Hadar Ben-Yoav</a:t>
            </a:r>
            <a:r>
              <a:rPr lang="en-GB" sz="1050" b="1" kern="0" baseline="30000" dirty="0">
                <a:latin typeface="Sitka Subheading" panose="02000505000000020004" pitchFamily="2" charset="0"/>
                <a:ea typeface="Times New Roman" panose="02020603050405020304" pitchFamily="18" charset="0"/>
              </a:rPr>
              <a:t>1,*</a:t>
            </a:r>
            <a:endParaRPr lang="en-US" b="1" kern="0" dirty="0">
              <a:latin typeface="Sitka Subheading" panose="02000505000000020004" pitchFamily="2" charset="0"/>
              <a:ea typeface="Times New Roman" panose="02020603050405020304" pitchFamily="18" charset="0"/>
            </a:endParaRPr>
          </a:p>
          <a:p>
            <a:pPr algn="ctr"/>
            <a:r>
              <a:rPr lang="es-ES_tradnl" sz="1050" i="1" baseline="30000" dirty="0">
                <a:latin typeface="Sitka Subheading" panose="02000505000000020004" pitchFamily="2" charset="0"/>
                <a:ea typeface="Times New Roman" panose="02020603050405020304" pitchFamily="18" charset="0"/>
              </a:rPr>
              <a:t>1</a:t>
            </a:r>
            <a:r>
              <a:rPr lang="en-US" sz="1050" i="1" dirty="0" err="1">
                <a:latin typeface="Sitka Subheading" panose="02000505000000020004" pitchFamily="2" charset="0"/>
                <a:ea typeface="Times New Roman" panose="02020603050405020304" pitchFamily="18" charset="0"/>
              </a:rPr>
              <a:t>Nanobioelectronics</a:t>
            </a:r>
            <a:r>
              <a:rPr lang="en-US" sz="1050" i="1" dirty="0">
                <a:latin typeface="Sitka Subheading" panose="02000505000000020004" pitchFamily="2" charset="0"/>
                <a:ea typeface="Times New Roman" panose="02020603050405020304" pitchFamily="18" charset="0"/>
              </a:rPr>
              <a:t> Laboratory (NBEL), Department of Biomedical Engineering,</a:t>
            </a:r>
            <a:endParaRPr lang="en-US" sz="1050" dirty="0">
              <a:latin typeface="Sitka Subheading" panose="02000505000000020004" pitchFamily="2" charset="0"/>
              <a:ea typeface="Times New Roman" panose="02020603050405020304" pitchFamily="18" charset="0"/>
            </a:endParaRPr>
          </a:p>
          <a:p>
            <a:pPr algn="ctr"/>
            <a:r>
              <a:rPr lang="en-US" sz="1050" i="1" dirty="0">
                <a:latin typeface="Sitka Subheading" panose="02000505000000020004" pitchFamily="2" charset="0"/>
                <a:ea typeface="Times New Roman" panose="02020603050405020304" pitchFamily="18" charset="0"/>
              </a:rPr>
              <a:t>Ben-Gurion University of the Negev, </a:t>
            </a:r>
            <a:r>
              <a:rPr lang="en-US" sz="1050" i="1" baseline="30000" dirty="0">
                <a:latin typeface="Sitka Subheading" panose="02000505000000020004" pitchFamily="2" charset="0"/>
                <a:ea typeface="Times New Roman" panose="02020603050405020304" pitchFamily="18" charset="0"/>
              </a:rPr>
              <a:t>2</a:t>
            </a:r>
            <a:r>
              <a:rPr lang="en-US" sz="1050" i="1" dirty="0">
                <a:latin typeface="Sitka Subheading" panose="02000505000000020004" pitchFamily="2" charset="0"/>
                <a:ea typeface="Times New Roman" panose="02020603050405020304" pitchFamily="18" charset="0"/>
              </a:rPr>
              <a:t>Beer-Sheva Mental Health Center,</a:t>
            </a:r>
            <a:r>
              <a:rPr lang="en-US" sz="1050" i="1" baseline="30000" dirty="0">
                <a:latin typeface="Sitka Subheading" panose="02000505000000020004" pitchFamily="2" charset="0"/>
                <a:ea typeface="Times New Roman" panose="02020603050405020304" pitchFamily="18" charset="0"/>
              </a:rPr>
              <a:t> 3</a:t>
            </a:r>
            <a:r>
              <a:rPr lang="en-US" sz="1050" i="1" dirty="0">
                <a:latin typeface="Sitka Subheading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1050" i="1" dirty="0">
                <a:latin typeface="Sitka Subheading" panose="02000505000000020004" pitchFamily="2" charset="0"/>
              </a:rPr>
              <a:t>Maryland Psychiatric Research Center, University of Maryland School of Medicine</a:t>
            </a:r>
          </a:p>
          <a:p>
            <a:pPr algn="ctr"/>
            <a:r>
              <a:rPr lang="en-US" sz="1050" dirty="0">
                <a:latin typeface="Sitka Subheading" panose="02000505000000020004" pitchFamily="2" charset="0"/>
                <a:cs typeface="Times New Roman" panose="02020603050405020304" pitchFamily="18" charset="0"/>
              </a:rPr>
              <a:t>* Corresponding author: Dr. Hadar Ben-Yoav. Email: </a:t>
            </a:r>
            <a:r>
              <a:rPr lang="en-US" sz="1050" u="sng" dirty="0">
                <a:solidFill>
                  <a:srgbClr val="0000FF"/>
                </a:solidFill>
                <a:latin typeface="Sitka Subheading" panose="02000505000000020004" pitchFamily="2" charset="0"/>
                <a:cs typeface="Times New Roman" pitchFamily="18" charset="0"/>
              </a:rPr>
              <a:t>benyoav@bgu.ac.il</a:t>
            </a:r>
            <a:endParaRPr lang="en-US" sz="1050" i="1" dirty="0">
              <a:latin typeface="Sitka Subheading" panose="02000505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3611BC-CCD0-48B1-9B6B-07E845A9E595}"/>
              </a:ext>
            </a:extLst>
          </p:cNvPr>
          <p:cNvSpPr txBox="1"/>
          <p:nvPr/>
        </p:nvSpPr>
        <p:spPr>
          <a:xfrm>
            <a:off x="0" y="1322121"/>
            <a:ext cx="12191999" cy="16691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he-IL" sz="1400" b="1" u="sng" dirty="0">
                <a:latin typeface="Sitka Subheading" panose="02000505000000020004" pitchFamily="2" charset="0"/>
                <a:ea typeface="Calibri" pitchFamily="34" charset="0"/>
                <a:cs typeface="Times New Roman" pitchFamily="18" charset="0"/>
              </a:rPr>
              <a:t>Schizophrenia Treatment Monitoring Challenges</a:t>
            </a:r>
            <a:r>
              <a:rPr lang="en-US" sz="1400" b="1" u="sng" dirty="0">
                <a:latin typeface="Sitka Subheading" panose="02000505000000020004" pitchFamily="2" charset="0"/>
              </a:rPr>
              <a:t>:</a:t>
            </a:r>
          </a:p>
          <a:p>
            <a:pPr marL="128588" indent="-12858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Sitka Subheading" panose="02000505000000020004" pitchFamily="2" charset="0"/>
              </a:rPr>
              <a:t>Schizophrenia (SCZ) is a mental disorder that affects more than 23 million people worldwide [1]. </a:t>
            </a:r>
          </a:p>
          <a:p>
            <a:pPr marL="128588" indent="-12858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latin typeface="Sitka Subheading" panose="02000505000000020004" pitchFamily="2" charset="0"/>
              </a:rPr>
              <a:t>PANSS and BPRS </a:t>
            </a:r>
            <a:r>
              <a:rPr lang="en-US" sz="1400" dirty="0">
                <a:latin typeface="Sitka Subheading" panose="02000505000000020004" pitchFamily="2" charset="0"/>
              </a:rPr>
              <a:t>are mental</a:t>
            </a:r>
            <a:r>
              <a:rPr lang="en-US" sz="1400" b="1" dirty="0">
                <a:latin typeface="Sitka Subheading" panose="02000505000000020004" pitchFamily="2" charset="0"/>
              </a:rPr>
              <a:t> subjective</a:t>
            </a:r>
            <a:r>
              <a:rPr lang="en-US" sz="1400" dirty="0">
                <a:latin typeface="Sitka Subheading" panose="02000505000000020004" pitchFamily="2" charset="0"/>
              </a:rPr>
              <a:t> </a:t>
            </a:r>
            <a:r>
              <a:rPr lang="en-US" sz="1400" b="1" dirty="0">
                <a:latin typeface="Sitka Subheading" panose="02000505000000020004" pitchFamily="2" charset="0"/>
              </a:rPr>
              <a:t>examinations</a:t>
            </a:r>
            <a:r>
              <a:rPr lang="en-US" sz="1400" dirty="0">
                <a:latin typeface="Sitka Subheading" panose="02000505000000020004" pitchFamily="2" charset="0"/>
              </a:rPr>
              <a:t> performed by a psychiatrist with final scores that reflect the  patient’s mental condition. </a:t>
            </a:r>
          </a:p>
          <a:p>
            <a:pPr marL="128588" indent="-12858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latin typeface="Sitka Subheading" panose="02000505000000020004" pitchFamily="2" charset="0"/>
              </a:rPr>
              <a:t>Clozapine (CLZ)</a:t>
            </a:r>
            <a:r>
              <a:rPr lang="en-US" sz="1400" dirty="0">
                <a:latin typeface="Sitka Subheading" panose="02000505000000020004" pitchFamily="2" charset="0"/>
              </a:rPr>
              <a:t> is considered the most effective antipsychotic medication for schizophrenia [1]. </a:t>
            </a:r>
            <a:r>
              <a:rPr lang="en-US" sz="1400" b="1" dirty="0">
                <a:latin typeface="Sitka Subheading" panose="02000505000000020004" pitchFamily="2" charset="0"/>
              </a:rPr>
              <a:t>Despite the superior efficacy of CLZ, </a:t>
            </a:r>
            <a:r>
              <a:rPr lang="en-US" sz="1400" dirty="0">
                <a:latin typeface="Sitka Subheading" panose="02000505000000020004" pitchFamily="2" charset="0"/>
              </a:rPr>
              <a:t>it is significantly underutilized due to the unavailable objective tests to measure CLZ efficacy, </a:t>
            </a:r>
            <a:r>
              <a:rPr lang="en-US" sz="1400" b="1" dirty="0">
                <a:latin typeface="Sitka Subheading" panose="02000505000000020004" pitchFamily="2" charset="0"/>
              </a:rPr>
              <a:t>resulting</a:t>
            </a:r>
            <a:r>
              <a:rPr lang="en-US" sz="1400" dirty="0">
                <a:latin typeface="Sitka Subheading" panose="02000505000000020004" pitchFamily="2" charset="0"/>
              </a:rPr>
              <a:t> </a:t>
            </a:r>
            <a:r>
              <a:rPr lang="en-US" sz="1400" b="1" dirty="0">
                <a:latin typeface="Sitka Subheading" panose="02000505000000020004" pitchFamily="2" charset="0"/>
              </a:rPr>
              <a:t>sub-optimal therapy.</a:t>
            </a:r>
            <a:endParaRPr lang="he-IL" sz="1400" dirty="0">
              <a:latin typeface="Sitka Subheading" panose="02000505000000020004" pitchFamily="2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43E7301-BE46-468F-9984-D88E234423B3}"/>
              </a:ext>
            </a:extLst>
          </p:cNvPr>
          <p:cNvGrpSpPr/>
          <p:nvPr/>
        </p:nvGrpSpPr>
        <p:grpSpPr>
          <a:xfrm>
            <a:off x="-12188" y="1072410"/>
            <a:ext cx="12204189" cy="397829"/>
            <a:chOff x="-33800" y="1278262"/>
            <a:chExt cx="6906274" cy="530444"/>
          </a:xfrm>
        </p:grpSpPr>
        <p:sp>
          <p:nvSpPr>
            <p:cNvPr id="79" name="Rectangle 1">
              <a:extLst>
                <a:ext uri="{FF2B5EF4-FFF2-40B4-BE49-F238E27FC236}">
                  <a16:creationId xmlns:a16="http://schemas.microsoft.com/office/drawing/2014/main" id="{6678A26A-81D5-4B6C-B24F-96A0BF1CC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5" y="1278262"/>
              <a:ext cx="6857999" cy="420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he-IL" sz="1600" b="1" i="1" dirty="0">
                  <a:latin typeface="Sitka Subheading" panose="02000505000000020004" pitchFamily="2" charset="0"/>
                  <a:ea typeface="Calibri" pitchFamily="34" charset="0"/>
                  <a:cs typeface="Times New Roman" pitchFamily="18" charset="0"/>
                </a:rPr>
                <a:t>Introduction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F136075-569D-4336-9833-F33EA4705ADD}"/>
                </a:ext>
              </a:extLst>
            </p:cNvPr>
            <p:cNvGrpSpPr/>
            <p:nvPr/>
          </p:nvGrpSpPr>
          <p:grpSpPr>
            <a:xfrm>
              <a:off x="-33800" y="1460486"/>
              <a:ext cx="6905193" cy="348220"/>
              <a:chOff x="259869" y="6119746"/>
              <a:chExt cx="8529936" cy="481045"/>
            </a:xfrm>
          </p:grpSpPr>
          <p:cxnSp>
            <p:nvCxnSpPr>
              <p:cNvPr id="83" name="מחבר ישר 14">
                <a:extLst>
                  <a:ext uri="{FF2B5EF4-FFF2-40B4-BE49-F238E27FC236}">
                    <a16:creationId xmlns:a16="http://schemas.microsoft.com/office/drawing/2014/main" id="{9B57E339-1CD9-421D-AFA1-8F4C2BE01B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59869" y="6362914"/>
                <a:ext cx="8529936" cy="20294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sp>
            <p:nvSpPr>
              <p:cNvPr id="84" name="צורה חופשית 11">
                <a:extLst>
                  <a:ext uri="{FF2B5EF4-FFF2-40B4-BE49-F238E27FC236}">
                    <a16:creationId xmlns:a16="http://schemas.microsoft.com/office/drawing/2014/main" id="{62466370-E02D-43D4-B2EB-5D69FF8BD3C0}"/>
                  </a:ext>
                </a:extLst>
              </p:cNvPr>
              <p:cNvSpPr/>
              <p:nvPr/>
            </p:nvSpPr>
            <p:spPr>
              <a:xfrm>
                <a:off x="1915709" y="6119746"/>
                <a:ext cx="588958" cy="438708"/>
              </a:xfrm>
              <a:custGeom>
                <a:avLst/>
                <a:gdLst>
                  <a:gd name="connsiteX0" fmla="*/ 1 w 1199337"/>
                  <a:gd name="connsiteY0" fmla="*/ 270442 h 486652"/>
                  <a:gd name="connsiteX1" fmla="*/ 111761 w 1199337"/>
                  <a:gd name="connsiteY1" fmla="*/ 272982 h 486652"/>
                  <a:gd name="connsiteX2" fmla="*/ 175261 w 1199337"/>
                  <a:gd name="connsiteY2" fmla="*/ 234882 h 486652"/>
                  <a:gd name="connsiteX3" fmla="*/ 246381 w 1199337"/>
                  <a:gd name="connsiteY3" fmla="*/ 151062 h 486652"/>
                  <a:gd name="connsiteX4" fmla="*/ 307341 w 1199337"/>
                  <a:gd name="connsiteY4" fmla="*/ 128202 h 486652"/>
                  <a:gd name="connsiteX5" fmla="*/ 419101 w 1199337"/>
                  <a:gd name="connsiteY5" fmla="*/ 184082 h 486652"/>
                  <a:gd name="connsiteX6" fmla="*/ 528321 w 1199337"/>
                  <a:gd name="connsiteY6" fmla="*/ 29142 h 486652"/>
                  <a:gd name="connsiteX7" fmla="*/ 579121 w 1199337"/>
                  <a:gd name="connsiteY7" fmla="*/ 3742 h 486652"/>
                  <a:gd name="connsiteX8" fmla="*/ 637541 w 1199337"/>
                  <a:gd name="connsiteY8" fmla="*/ 77402 h 486652"/>
                  <a:gd name="connsiteX9" fmla="*/ 683261 w 1199337"/>
                  <a:gd name="connsiteY9" fmla="*/ 184082 h 486652"/>
                  <a:gd name="connsiteX10" fmla="*/ 751841 w 1199337"/>
                  <a:gd name="connsiteY10" fmla="*/ 217102 h 486652"/>
                  <a:gd name="connsiteX11" fmla="*/ 929641 w 1199337"/>
                  <a:gd name="connsiteY11" fmla="*/ 237422 h 486652"/>
                  <a:gd name="connsiteX12" fmla="*/ 1198881 w 1199337"/>
                  <a:gd name="connsiteY12" fmla="*/ 270442 h 486652"/>
                  <a:gd name="connsiteX13" fmla="*/ 861061 w 1199337"/>
                  <a:gd name="connsiteY13" fmla="*/ 272982 h 486652"/>
                  <a:gd name="connsiteX14" fmla="*/ 515621 w 1199337"/>
                  <a:gd name="connsiteY14" fmla="*/ 321242 h 486652"/>
                  <a:gd name="connsiteX15" fmla="*/ 373381 w 1199337"/>
                  <a:gd name="connsiteY15" fmla="*/ 483802 h 486652"/>
                  <a:gd name="connsiteX16" fmla="*/ 287021 w 1199337"/>
                  <a:gd name="connsiteY16" fmla="*/ 427922 h 486652"/>
                  <a:gd name="connsiteX17" fmla="*/ 218441 w 1199337"/>
                  <a:gd name="connsiteY17" fmla="*/ 468562 h 486652"/>
                  <a:gd name="connsiteX18" fmla="*/ 165101 w 1199337"/>
                  <a:gd name="connsiteY18" fmla="*/ 412682 h 486652"/>
                  <a:gd name="connsiteX19" fmla="*/ 114301 w 1199337"/>
                  <a:gd name="connsiteY19" fmla="*/ 336482 h 486652"/>
                  <a:gd name="connsiteX20" fmla="*/ 1 w 1199337"/>
                  <a:gd name="connsiteY20" fmla="*/ 270442 h 486652"/>
                  <a:gd name="connsiteX0" fmla="*/ 1 w 1247597"/>
                  <a:gd name="connsiteY0" fmla="*/ 275522 h 486652"/>
                  <a:gd name="connsiteX1" fmla="*/ 160021 w 1247597"/>
                  <a:gd name="connsiteY1" fmla="*/ 272982 h 486652"/>
                  <a:gd name="connsiteX2" fmla="*/ 223521 w 1247597"/>
                  <a:gd name="connsiteY2" fmla="*/ 234882 h 486652"/>
                  <a:gd name="connsiteX3" fmla="*/ 294641 w 1247597"/>
                  <a:gd name="connsiteY3" fmla="*/ 151062 h 486652"/>
                  <a:gd name="connsiteX4" fmla="*/ 355601 w 1247597"/>
                  <a:gd name="connsiteY4" fmla="*/ 128202 h 486652"/>
                  <a:gd name="connsiteX5" fmla="*/ 467361 w 1247597"/>
                  <a:gd name="connsiteY5" fmla="*/ 184082 h 486652"/>
                  <a:gd name="connsiteX6" fmla="*/ 576581 w 1247597"/>
                  <a:gd name="connsiteY6" fmla="*/ 29142 h 486652"/>
                  <a:gd name="connsiteX7" fmla="*/ 627381 w 1247597"/>
                  <a:gd name="connsiteY7" fmla="*/ 3742 h 486652"/>
                  <a:gd name="connsiteX8" fmla="*/ 685801 w 1247597"/>
                  <a:gd name="connsiteY8" fmla="*/ 77402 h 486652"/>
                  <a:gd name="connsiteX9" fmla="*/ 731521 w 1247597"/>
                  <a:gd name="connsiteY9" fmla="*/ 184082 h 486652"/>
                  <a:gd name="connsiteX10" fmla="*/ 800101 w 1247597"/>
                  <a:gd name="connsiteY10" fmla="*/ 217102 h 486652"/>
                  <a:gd name="connsiteX11" fmla="*/ 977901 w 1247597"/>
                  <a:gd name="connsiteY11" fmla="*/ 237422 h 486652"/>
                  <a:gd name="connsiteX12" fmla="*/ 1247141 w 1247597"/>
                  <a:gd name="connsiteY12" fmla="*/ 270442 h 486652"/>
                  <a:gd name="connsiteX13" fmla="*/ 909321 w 1247597"/>
                  <a:gd name="connsiteY13" fmla="*/ 272982 h 486652"/>
                  <a:gd name="connsiteX14" fmla="*/ 563881 w 1247597"/>
                  <a:gd name="connsiteY14" fmla="*/ 321242 h 486652"/>
                  <a:gd name="connsiteX15" fmla="*/ 421641 w 1247597"/>
                  <a:gd name="connsiteY15" fmla="*/ 483802 h 486652"/>
                  <a:gd name="connsiteX16" fmla="*/ 335281 w 1247597"/>
                  <a:gd name="connsiteY16" fmla="*/ 427922 h 486652"/>
                  <a:gd name="connsiteX17" fmla="*/ 266701 w 1247597"/>
                  <a:gd name="connsiteY17" fmla="*/ 468562 h 486652"/>
                  <a:gd name="connsiteX18" fmla="*/ 213361 w 1247597"/>
                  <a:gd name="connsiteY18" fmla="*/ 412682 h 486652"/>
                  <a:gd name="connsiteX19" fmla="*/ 162561 w 1247597"/>
                  <a:gd name="connsiteY19" fmla="*/ 336482 h 486652"/>
                  <a:gd name="connsiteX20" fmla="*/ 1 w 1247597"/>
                  <a:gd name="connsiteY20" fmla="*/ 275522 h 486652"/>
                  <a:gd name="connsiteX0" fmla="*/ 0 w 1260931"/>
                  <a:gd name="connsiteY0" fmla="*/ 273617 h 486652"/>
                  <a:gd name="connsiteX1" fmla="*/ 173355 w 1260931"/>
                  <a:gd name="connsiteY1" fmla="*/ 272982 h 486652"/>
                  <a:gd name="connsiteX2" fmla="*/ 236855 w 1260931"/>
                  <a:gd name="connsiteY2" fmla="*/ 234882 h 486652"/>
                  <a:gd name="connsiteX3" fmla="*/ 307975 w 1260931"/>
                  <a:gd name="connsiteY3" fmla="*/ 151062 h 486652"/>
                  <a:gd name="connsiteX4" fmla="*/ 368935 w 1260931"/>
                  <a:gd name="connsiteY4" fmla="*/ 128202 h 486652"/>
                  <a:gd name="connsiteX5" fmla="*/ 480695 w 1260931"/>
                  <a:gd name="connsiteY5" fmla="*/ 184082 h 486652"/>
                  <a:gd name="connsiteX6" fmla="*/ 589915 w 1260931"/>
                  <a:gd name="connsiteY6" fmla="*/ 29142 h 486652"/>
                  <a:gd name="connsiteX7" fmla="*/ 640715 w 1260931"/>
                  <a:gd name="connsiteY7" fmla="*/ 3742 h 486652"/>
                  <a:gd name="connsiteX8" fmla="*/ 699135 w 1260931"/>
                  <a:gd name="connsiteY8" fmla="*/ 77402 h 486652"/>
                  <a:gd name="connsiteX9" fmla="*/ 744855 w 1260931"/>
                  <a:gd name="connsiteY9" fmla="*/ 184082 h 486652"/>
                  <a:gd name="connsiteX10" fmla="*/ 813435 w 1260931"/>
                  <a:gd name="connsiteY10" fmla="*/ 217102 h 486652"/>
                  <a:gd name="connsiteX11" fmla="*/ 991235 w 1260931"/>
                  <a:gd name="connsiteY11" fmla="*/ 237422 h 486652"/>
                  <a:gd name="connsiteX12" fmla="*/ 1260475 w 1260931"/>
                  <a:gd name="connsiteY12" fmla="*/ 270442 h 486652"/>
                  <a:gd name="connsiteX13" fmla="*/ 922655 w 1260931"/>
                  <a:gd name="connsiteY13" fmla="*/ 272982 h 486652"/>
                  <a:gd name="connsiteX14" fmla="*/ 577215 w 1260931"/>
                  <a:gd name="connsiteY14" fmla="*/ 321242 h 486652"/>
                  <a:gd name="connsiteX15" fmla="*/ 434975 w 1260931"/>
                  <a:gd name="connsiteY15" fmla="*/ 483802 h 486652"/>
                  <a:gd name="connsiteX16" fmla="*/ 348615 w 1260931"/>
                  <a:gd name="connsiteY16" fmla="*/ 427922 h 486652"/>
                  <a:gd name="connsiteX17" fmla="*/ 280035 w 1260931"/>
                  <a:gd name="connsiteY17" fmla="*/ 468562 h 486652"/>
                  <a:gd name="connsiteX18" fmla="*/ 226695 w 1260931"/>
                  <a:gd name="connsiteY18" fmla="*/ 412682 h 486652"/>
                  <a:gd name="connsiteX19" fmla="*/ 175895 w 1260931"/>
                  <a:gd name="connsiteY19" fmla="*/ 336482 h 486652"/>
                  <a:gd name="connsiteX20" fmla="*/ 0 w 1260931"/>
                  <a:gd name="connsiteY20" fmla="*/ 273617 h 486652"/>
                  <a:gd name="connsiteX0" fmla="*/ 2 w 1259028"/>
                  <a:gd name="connsiteY0" fmla="*/ 279332 h 486652"/>
                  <a:gd name="connsiteX1" fmla="*/ 171452 w 1259028"/>
                  <a:gd name="connsiteY1" fmla="*/ 272982 h 486652"/>
                  <a:gd name="connsiteX2" fmla="*/ 234952 w 1259028"/>
                  <a:gd name="connsiteY2" fmla="*/ 234882 h 486652"/>
                  <a:gd name="connsiteX3" fmla="*/ 306072 w 1259028"/>
                  <a:gd name="connsiteY3" fmla="*/ 151062 h 486652"/>
                  <a:gd name="connsiteX4" fmla="*/ 367032 w 1259028"/>
                  <a:gd name="connsiteY4" fmla="*/ 128202 h 486652"/>
                  <a:gd name="connsiteX5" fmla="*/ 478792 w 1259028"/>
                  <a:gd name="connsiteY5" fmla="*/ 184082 h 486652"/>
                  <a:gd name="connsiteX6" fmla="*/ 588012 w 1259028"/>
                  <a:gd name="connsiteY6" fmla="*/ 29142 h 486652"/>
                  <a:gd name="connsiteX7" fmla="*/ 638812 w 1259028"/>
                  <a:gd name="connsiteY7" fmla="*/ 3742 h 486652"/>
                  <a:gd name="connsiteX8" fmla="*/ 697232 w 1259028"/>
                  <a:gd name="connsiteY8" fmla="*/ 77402 h 486652"/>
                  <a:gd name="connsiteX9" fmla="*/ 742952 w 1259028"/>
                  <a:gd name="connsiteY9" fmla="*/ 184082 h 486652"/>
                  <a:gd name="connsiteX10" fmla="*/ 811532 w 1259028"/>
                  <a:gd name="connsiteY10" fmla="*/ 217102 h 486652"/>
                  <a:gd name="connsiteX11" fmla="*/ 989332 w 1259028"/>
                  <a:gd name="connsiteY11" fmla="*/ 237422 h 486652"/>
                  <a:gd name="connsiteX12" fmla="*/ 1258572 w 1259028"/>
                  <a:gd name="connsiteY12" fmla="*/ 270442 h 486652"/>
                  <a:gd name="connsiteX13" fmla="*/ 920752 w 1259028"/>
                  <a:gd name="connsiteY13" fmla="*/ 272982 h 486652"/>
                  <a:gd name="connsiteX14" fmla="*/ 575312 w 1259028"/>
                  <a:gd name="connsiteY14" fmla="*/ 321242 h 486652"/>
                  <a:gd name="connsiteX15" fmla="*/ 433072 w 1259028"/>
                  <a:gd name="connsiteY15" fmla="*/ 483802 h 486652"/>
                  <a:gd name="connsiteX16" fmla="*/ 346712 w 1259028"/>
                  <a:gd name="connsiteY16" fmla="*/ 427922 h 486652"/>
                  <a:gd name="connsiteX17" fmla="*/ 278132 w 1259028"/>
                  <a:gd name="connsiteY17" fmla="*/ 468562 h 486652"/>
                  <a:gd name="connsiteX18" fmla="*/ 224792 w 1259028"/>
                  <a:gd name="connsiteY18" fmla="*/ 412682 h 486652"/>
                  <a:gd name="connsiteX19" fmla="*/ 173992 w 1259028"/>
                  <a:gd name="connsiteY19" fmla="*/ 336482 h 486652"/>
                  <a:gd name="connsiteX20" fmla="*/ 2 w 1259028"/>
                  <a:gd name="connsiteY20" fmla="*/ 279332 h 486652"/>
                  <a:gd name="connsiteX0" fmla="*/ 0 w 1268551"/>
                  <a:gd name="connsiteY0" fmla="*/ 271712 h 486652"/>
                  <a:gd name="connsiteX1" fmla="*/ 180975 w 1268551"/>
                  <a:gd name="connsiteY1" fmla="*/ 272982 h 486652"/>
                  <a:gd name="connsiteX2" fmla="*/ 244475 w 1268551"/>
                  <a:gd name="connsiteY2" fmla="*/ 234882 h 486652"/>
                  <a:gd name="connsiteX3" fmla="*/ 315595 w 1268551"/>
                  <a:gd name="connsiteY3" fmla="*/ 151062 h 486652"/>
                  <a:gd name="connsiteX4" fmla="*/ 376555 w 1268551"/>
                  <a:gd name="connsiteY4" fmla="*/ 128202 h 486652"/>
                  <a:gd name="connsiteX5" fmla="*/ 488315 w 1268551"/>
                  <a:gd name="connsiteY5" fmla="*/ 184082 h 486652"/>
                  <a:gd name="connsiteX6" fmla="*/ 597535 w 1268551"/>
                  <a:gd name="connsiteY6" fmla="*/ 29142 h 486652"/>
                  <a:gd name="connsiteX7" fmla="*/ 648335 w 1268551"/>
                  <a:gd name="connsiteY7" fmla="*/ 3742 h 486652"/>
                  <a:gd name="connsiteX8" fmla="*/ 706755 w 1268551"/>
                  <a:gd name="connsiteY8" fmla="*/ 77402 h 486652"/>
                  <a:gd name="connsiteX9" fmla="*/ 752475 w 1268551"/>
                  <a:gd name="connsiteY9" fmla="*/ 184082 h 486652"/>
                  <a:gd name="connsiteX10" fmla="*/ 821055 w 1268551"/>
                  <a:gd name="connsiteY10" fmla="*/ 217102 h 486652"/>
                  <a:gd name="connsiteX11" fmla="*/ 998855 w 1268551"/>
                  <a:gd name="connsiteY11" fmla="*/ 237422 h 486652"/>
                  <a:gd name="connsiteX12" fmla="*/ 1268095 w 1268551"/>
                  <a:gd name="connsiteY12" fmla="*/ 270442 h 486652"/>
                  <a:gd name="connsiteX13" fmla="*/ 930275 w 1268551"/>
                  <a:gd name="connsiteY13" fmla="*/ 272982 h 486652"/>
                  <a:gd name="connsiteX14" fmla="*/ 584835 w 1268551"/>
                  <a:gd name="connsiteY14" fmla="*/ 321242 h 486652"/>
                  <a:gd name="connsiteX15" fmla="*/ 442595 w 1268551"/>
                  <a:gd name="connsiteY15" fmla="*/ 483802 h 486652"/>
                  <a:gd name="connsiteX16" fmla="*/ 356235 w 1268551"/>
                  <a:gd name="connsiteY16" fmla="*/ 427922 h 486652"/>
                  <a:gd name="connsiteX17" fmla="*/ 287655 w 1268551"/>
                  <a:gd name="connsiteY17" fmla="*/ 468562 h 486652"/>
                  <a:gd name="connsiteX18" fmla="*/ 234315 w 1268551"/>
                  <a:gd name="connsiteY18" fmla="*/ 412682 h 486652"/>
                  <a:gd name="connsiteX19" fmla="*/ 183515 w 1268551"/>
                  <a:gd name="connsiteY19" fmla="*/ 336482 h 486652"/>
                  <a:gd name="connsiteX20" fmla="*/ 0 w 1268551"/>
                  <a:gd name="connsiteY20" fmla="*/ 271712 h 48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68551" h="486652">
                    <a:moveTo>
                      <a:pt x="0" y="271712"/>
                    </a:moveTo>
                    <a:cubicBezTo>
                      <a:pt x="-423" y="261129"/>
                      <a:pt x="140229" y="279120"/>
                      <a:pt x="180975" y="272982"/>
                    </a:cubicBezTo>
                    <a:cubicBezTo>
                      <a:pt x="221721" y="266844"/>
                      <a:pt x="222038" y="255202"/>
                      <a:pt x="244475" y="234882"/>
                    </a:cubicBezTo>
                    <a:cubicBezTo>
                      <a:pt x="266912" y="214562"/>
                      <a:pt x="293582" y="168842"/>
                      <a:pt x="315595" y="151062"/>
                    </a:cubicBezTo>
                    <a:cubicBezTo>
                      <a:pt x="337608" y="133282"/>
                      <a:pt x="347768" y="122699"/>
                      <a:pt x="376555" y="128202"/>
                    </a:cubicBezTo>
                    <a:cubicBezTo>
                      <a:pt x="405342" y="133705"/>
                      <a:pt x="451485" y="200592"/>
                      <a:pt x="488315" y="184082"/>
                    </a:cubicBezTo>
                    <a:cubicBezTo>
                      <a:pt x="525145" y="167572"/>
                      <a:pt x="570865" y="59199"/>
                      <a:pt x="597535" y="29142"/>
                    </a:cubicBezTo>
                    <a:cubicBezTo>
                      <a:pt x="624205" y="-915"/>
                      <a:pt x="630132" y="-4301"/>
                      <a:pt x="648335" y="3742"/>
                    </a:cubicBezTo>
                    <a:cubicBezTo>
                      <a:pt x="666538" y="11785"/>
                      <a:pt x="689398" y="47345"/>
                      <a:pt x="706755" y="77402"/>
                    </a:cubicBezTo>
                    <a:cubicBezTo>
                      <a:pt x="724112" y="107459"/>
                      <a:pt x="733425" y="160799"/>
                      <a:pt x="752475" y="184082"/>
                    </a:cubicBezTo>
                    <a:cubicBezTo>
                      <a:pt x="771525" y="207365"/>
                      <a:pt x="779992" y="208212"/>
                      <a:pt x="821055" y="217102"/>
                    </a:cubicBezTo>
                    <a:cubicBezTo>
                      <a:pt x="862118" y="225992"/>
                      <a:pt x="998855" y="237422"/>
                      <a:pt x="998855" y="237422"/>
                    </a:cubicBezTo>
                    <a:cubicBezTo>
                      <a:pt x="1073362" y="246312"/>
                      <a:pt x="1279525" y="264515"/>
                      <a:pt x="1268095" y="270442"/>
                    </a:cubicBezTo>
                    <a:cubicBezTo>
                      <a:pt x="1256665" y="276369"/>
                      <a:pt x="1044152" y="264515"/>
                      <a:pt x="930275" y="272982"/>
                    </a:cubicBezTo>
                    <a:cubicBezTo>
                      <a:pt x="816398" y="281449"/>
                      <a:pt x="666115" y="286105"/>
                      <a:pt x="584835" y="321242"/>
                    </a:cubicBezTo>
                    <a:cubicBezTo>
                      <a:pt x="503555" y="356379"/>
                      <a:pt x="480695" y="466022"/>
                      <a:pt x="442595" y="483802"/>
                    </a:cubicBezTo>
                    <a:cubicBezTo>
                      <a:pt x="404495" y="501582"/>
                      <a:pt x="382058" y="430462"/>
                      <a:pt x="356235" y="427922"/>
                    </a:cubicBezTo>
                    <a:cubicBezTo>
                      <a:pt x="330412" y="425382"/>
                      <a:pt x="307975" y="471102"/>
                      <a:pt x="287655" y="468562"/>
                    </a:cubicBezTo>
                    <a:cubicBezTo>
                      <a:pt x="267335" y="466022"/>
                      <a:pt x="251672" y="434695"/>
                      <a:pt x="234315" y="412682"/>
                    </a:cubicBezTo>
                    <a:cubicBezTo>
                      <a:pt x="216958" y="390669"/>
                      <a:pt x="222567" y="359977"/>
                      <a:pt x="183515" y="336482"/>
                    </a:cubicBezTo>
                    <a:cubicBezTo>
                      <a:pt x="144463" y="312987"/>
                      <a:pt x="423" y="282295"/>
                      <a:pt x="0" y="271712"/>
                    </a:cubicBezTo>
                    <a:close/>
                  </a:path>
                </a:pathLst>
              </a:cu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 sz="1350">
                  <a:latin typeface="Sitka Subheading" panose="02000505000000020004" pitchFamily="2" charset="0"/>
                </a:endParaRPr>
              </a:p>
            </p:txBody>
          </p:sp>
          <p:sp>
            <p:nvSpPr>
              <p:cNvPr id="85" name="צורה חופשית 13">
                <a:extLst>
                  <a:ext uri="{FF2B5EF4-FFF2-40B4-BE49-F238E27FC236}">
                    <a16:creationId xmlns:a16="http://schemas.microsoft.com/office/drawing/2014/main" id="{279DE400-012B-473E-80AA-436FFAD2FBD8}"/>
                  </a:ext>
                </a:extLst>
              </p:cNvPr>
              <p:cNvSpPr/>
              <p:nvPr/>
            </p:nvSpPr>
            <p:spPr>
              <a:xfrm>
                <a:off x="7185615" y="6156075"/>
                <a:ext cx="534939" cy="444716"/>
              </a:xfrm>
              <a:custGeom>
                <a:avLst/>
                <a:gdLst>
                  <a:gd name="connsiteX0" fmla="*/ 0 w 1061725"/>
                  <a:gd name="connsiteY0" fmla="*/ 248920 h 492815"/>
                  <a:gd name="connsiteX1" fmla="*/ 416560 w 1061725"/>
                  <a:gd name="connsiteY1" fmla="*/ 243840 h 492815"/>
                  <a:gd name="connsiteX2" fmla="*/ 525780 w 1061725"/>
                  <a:gd name="connsiteY2" fmla="*/ 205740 h 492815"/>
                  <a:gd name="connsiteX3" fmla="*/ 637540 w 1061725"/>
                  <a:gd name="connsiteY3" fmla="*/ 0 h 492815"/>
                  <a:gd name="connsiteX4" fmla="*/ 754380 w 1061725"/>
                  <a:gd name="connsiteY4" fmla="*/ 205740 h 492815"/>
                  <a:gd name="connsiteX5" fmla="*/ 1061720 w 1061725"/>
                  <a:gd name="connsiteY5" fmla="*/ 236220 h 492815"/>
                  <a:gd name="connsiteX6" fmla="*/ 746760 w 1061725"/>
                  <a:gd name="connsiteY6" fmla="*/ 276860 h 492815"/>
                  <a:gd name="connsiteX7" fmla="*/ 662940 w 1061725"/>
                  <a:gd name="connsiteY7" fmla="*/ 342900 h 492815"/>
                  <a:gd name="connsiteX8" fmla="*/ 581660 w 1061725"/>
                  <a:gd name="connsiteY8" fmla="*/ 492760 h 492815"/>
                  <a:gd name="connsiteX9" fmla="*/ 500380 w 1061725"/>
                  <a:gd name="connsiteY9" fmla="*/ 325120 h 492815"/>
                  <a:gd name="connsiteX10" fmla="*/ 198120 w 1061725"/>
                  <a:gd name="connsiteY10" fmla="*/ 248920 h 492815"/>
                  <a:gd name="connsiteX0" fmla="*/ 218440 w 863605"/>
                  <a:gd name="connsiteY0" fmla="*/ 243840 h 492815"/>
                  <a:gd name="connsiteX1" fmla="*/ 327660 w 863605"/>
                  <a:gd name="connsiteY1" fmla="*/ 205740 h 492815"/>
                  <a:gd name="connsiteX2" fmla="*/ 439420 w 863605"/>
                  <a:gd name="connsiteY2" fmla="*/ 0 h 492815"/>
                  <a:gd name="connsiteX3" fmla="*/ 556260 w 863605"/>
                  <a:gd name="connsiteY3" fmla="*/ 205740 h 492815"/>
                  <a:gd name="connsiteX4" fmla="*/ 863600 w 863605"/>
                  <a:gd name="connsiteY4" fmla="*/ 236220 h 492815"/>
                  <a:gd name="connsiteX5" fmla="*/ 548640 w 863605"/>
                  <a:gd name="connsiteY5" fmla="*/ 276860 h 492815"/>
                  <a:gd name="connsiteX6" fmla="*/ 464820 w 863605"/>
                  <a:gd name="connsiteY6" fmla="*/ 342900 h 492815"/>
                  <a:gd name="connsiteX7" fmla="*/ 383540 w 863605"/>
                  <a:gd name="connsiteY7" fmla="*/ 492760 h 492815"/>
                  <a:gd name="connsiteX8" fmla="*/ 302260 w 863605"/>
                  <a:gd name="connsiteY8" fmla="*/ 325120 h 492815"/>
                  <a:gd name="connsiteX9" fmla="*/ 0 w 863605"/>
                  <a:gd name="connsiteY9" fmla="*/ 248920 h 492815"/>
                  <a:gd name="connsiteX0" fmla="*/ 7620 w 863605"/>
                  <a:gd name="connsiteY0" fmla="*/ 251460 h 492815"/>
                  <a:gd name="connsiteX1" fmla="*/ 327660 w 863605"/>
                  <a:gd name="connsiteY1" fmla="*/ 205740 h 492815"/>
                  <a:gd name="connsiteX2" fmla="*/ 439420 w 863605"/>
                  <a:gd name="connsiteY2" fmla="*/ 0 h 492815"/>
                  <a:gd name="connsiteX3" fmla="*/ 556260 w 863605"/>
                  <a:gd name="connsiteY3" fmla="*/ 205740 h 492815"/>
                  <a:gd name="connsiteX4" fmla="*/ 863600 w 863605"/>
                  <a:gd name="connsiteY4" fmla="*/ 236220 h 492815"/>
                  <a:gd name="connsiteX5" fmla="*/ 548640 w 863605"/>
                  <a:gd name="connsiteY5" fmla="*/ 276860 h 492815"/>
                  <a:gd name="connsiteX6" fmla="*/ 464820 w 863605"/>
                  <a:gd name="connsiteY6" fmla="*/ 342900 h 492815"/>
                  <a:gd name="connsiteX7" fmla="*/ 383540 w 863605"/>
                  <a:gd name="connsiteY7" fmla="*/ 492760 h 492815"/>
                  <a:gd name="connsiteX8" fmla="*/ 302260 w 863605"/>
                  <a:gd name="connsiteY8" fmla="*/ 325120 h 492815"/>
                  <a:gd name="connsiteX9" fmla="*/ 0 w 863605"/>
                  <a:gd name="connsiteY9" fmla="*/ 248920 h 492815"/>
                  <a:gd name="connsiteX0" fmla="*/ 7620 w 873764"/>
                  <a:gd name="connsiteY0" fmla="*/ 251460 h 492815"/>
                  <a:gd name="connsiteX1" fmla="*/ 327660 w 873764"/>
                  <a:gd name="connsiteY1" fmla="*/ 205740 h 492815"/>
                  <a:gd name="connsiteX2" fmla="*/ 439420 w 873764"/>
                  <a:gd name="connsiteY2" fmla="*/ 0 h 492815"/>
                  <a:gd name="connsiteX3" fmla="*/ 556260 w 873764"/>
                  <a:gd name="connsiteY3" fmla="*/ 205740 h 492815"/>
                  <a:gd name="connsiteX4" fmla="*/ 873760 w 873764"/>
                  <a:gd name="connsiteY4" fmla="*/ 246380 h 492815"/>
                  <a:gd name="connsiteX5" fmla="*/ 548640 w 873764"/>
                  <a:gd name="connsiteY5" fmla="*/ 276860 h 492815"/>
                  <a:gd name="connsiteX6" fmla="*/ 464820 w 873764"/>
                  <a:gd name="connsiteY6" fmla="*/ 342900 h 492815"/>
                  <a:gd name="connsiteX7" fmla="*/ 383540 w 873764"/>
                  <a:gd name="connsiteY7" fmla="*/ 492760 h 492815"/>
                  <a:gd name="connsiteX8" fmla="*/ 302260 w 873764"/>
                  <a:gd name="connsiteY8" fmla="*/ 325120 h 492815"/>
                  <a:gd name="connsiteX9" fmla="*/ 0 w 873764"/>
                  <a:gd name="connsiteY9" fmla="*/ 248920 h 492815"/>
                  <a:gd name="connsiteX0" fmla="*/ 0 w 866144"/>
                  <a:gd name="connsiteY0" fmla="*/ 251460 h 492815"/>
                  <a:gd name="connsiteX1" fmla="*/ 320040 w 866144"/>
                  <a:gd name="connsiteY1" fmla="*/ 205740 h 492815"/>
                  <a:gd name="connsiteX2" fmla="*/ 431800 w 866144"/>
                  <a:gd name="connsiteY2" fmla="*/ 0 h 492815"/>
                  <a:gd name="connsiteX3" fmla="*/ 548640 w 866144"/>
                  <a:gd name="connsiteY3" fmla="*/ 205740 h 492815"/>
                  <a:gd name="connsiteX4" fmla="*/ 866140 w 866144"/>
                  <a:gd name="connsiteY4" fmla="*/ 246380 h 492815"/>
                  <a:gd name="connsiteX5" fmla="*/ 541020 w 866144"/>
                  <a:gd name="connsiteY5" fmla="*/ 276860 h 492815"/>
                  <a:gd name="connsiteX6" fmla="*/ 457200 w 866144"/>
                  <a:gd name="connsiteY6" fmla="*/ 342900 h 492815"/>
                  <a:gd name="connsiteX7" fmla="*/ 375920 w 866144"/>
                  <a:gd name="connsiteY7" fmla="*/ 492760 h 492815"/>
                  <a:gd name="connsiteX8" fmla="*/ 294640 w 866144"/>
                  <a:gd name="connsiteY8" fmla="*/ 325120 h 492815"/>
                  <a:gd name="connsiteX9" fmla="*/ 17780 w 866144"/>
                  <a:gd name="connsiteY9" fmla="*/ 254000 h 492815"/>
                  <a:gd name="connsiteX0" fmla="*/ 0 w 889004"/>
                  <a:gd name="connsiteY0" fmla="*/ 243840 h 492815"/>
                  <a:gd name="connsiteX1" fmla="*/ 342900 w 889004"/>
                  <a:gd name="connsiteY1" fmla="*/ 205740 h 492815"/>
                  <a:gd name="connsiteX2" fmla="*/ 454660 w 889004"/>
                  <a:gd name="connsiteY2" fmla="*/ 0 h 492815"/>
                  <a:gd name="connsiteX3" fmla="*/ 571500 w 889004"/>
                  <a:gd name="connsiteY3" fmla="*/ 205740 h 492815"/>
                  <a:gd name="connsiteX4" fmla="*/ 889000 w 889004"/>
                  <a:gd name="connsiteY4" fmla="*/ 246380 h 492815"/>
                  <a:gd name="connsiteX5" fmla="*/ 563880 w 889004"/>
                  <a:gd name="connsiteY5" fmla="*/ 276860 h 492815"/>
                  <a:gd name="connsiteX6" fmla="*/ 480060 w 889004"/>
                  <a:gd name="connsiteY6" fmla="*/ 342900 h 492815"/>
                  <a:gd name="connsiteX7" fmla="*/ 398780 w 889004"/>
                  <a:gd name="connsiteY7" fmla="*/ 492760 h 492815"/>
                  <a:gd name="connsiteX8" fmla="*/ 317500 w 889004"/>
                  <a:gd name="connsiteY8" fmla="*/ 325120 h 492815"/>
                  <a:gd name="connsiteX9" fmla="*/ 40640 w 889004"/>
                  <a:gd name="connsiteY9" fmla="*/ 254000 h 492815"/>
                  <a:gd name="connsiteX0" fmla="*/ 5080 w 894084"/>
                  <a:gd name="connsiteY0" fmla="*/ 243840 h 492815"/>
                  <a:gd name="connsiteX1" fmla="*/ 347980 w 894084"/>
                  <a:gd name="connsiteY1" fmla="*/ 205740 h 492815"/>
                  <a:gd name="connsiteX2" fmla="*/ 459740 w 894084"/>
                  <a:gd name="connsiteY2" fmla="*/ 0 h 492815"/>
                  <a:gd name="connsiteX3" fmla="*/ 576580 w 894084"/>
                  <a:gd name="connsiteY3" fmla="*/ 205740 h 492815"/>
                  <a:gd name="connsiteX4" fmla="*/ 894080 w 894084"/>
                  <a:gd name="connsiteY4" fmla="*/ 246380 h 492815"/>
                  <a:gd name="connsiteX5" fmla="*/ 568960 w 894084"/>
                  <a:gd name="connsiteY5" fmla="*/ 276860 h 492815"/>
                  <a:gd name="connsiteX6" fmla="*/ 485140 w 894084"/>
                  <a:gd name="connsiteY6" fmla="*/ 342900 h 492815"/>
                  <a:gd name="connsiteX7" fmla="*/ 403860 w 894084"/>
                  <a:gd name="connsiteY7" fmla="*/ 492760 h 492815"/>
                  <a:gd name="connsiteX8" fmla="*/ 322580 w 894084"/>
                  <a:gd name="connsiteY8" fmla="*/ 325120 h 492815"/>
                  <a:gd name="connsiteX9" fmla="*/ 0 w 894084"/>
                  <a:gd name="connsiteY9" fmla="*/ 243840 h 49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4084" h="492815">
                    <a:moveTo>
                      <a:pt x="5080" y="243840"/>
                    </a:moveTo>
                    <a:cubicBezTo>
                      <a:pt x="92710" y="236643"/>
                      <a:pt x="272203" y="246380"/>
                      <a:pt x="347980" y="205740"/>
                    </a:cubicBezTo>
                    <a:cubicBezTo>
                      <a:pt x="423757" y="165100"/>
                      <a:pt x="421640" y="0"/>
                      <a:pt x="459740" y="0"/>
                    </a:cubicBezTo>
                    <a:cubicBezTo>
                      <a:pt x="497840" y="0"/>
                      <a:pt x="504190" y="164677"/>
                      <a:pt x="576580" y="205740"/>
                    </a:cubicBezTo>
                    <a:cubicBezTo>
                      <a:pt x="648970" y="246803"/>
                      <a:pt x="895350" y="234527"/>
                      <a:pt x="894080" y="246380"/>
                    </a:cubicBezTo>
                    <a:cubicBezTo>
                      <a:pt x="892810" y="258233"/>
                      <a:pt x="637117" y="260773"/>
                      <a:pt x="568960" y="276860"/>
                    </a:cubicBezTo>
                    <a:cubicBezTo>
                      <a:pt x="500803" y="292947"/>
                      <a:pt x="512657" y="306917"/>
                      <a:pt x="485140" y="342900"/>
                    </a:cubicBezTo>
                    <a:cubicBezTo>
                      <a:pt x="457623" y="378883"/>
                      <a:pt x="430953" y="495723"/>
                      <a:pt x="403860" y="492760"/>
                    </a:cubicBezTo>
                    <a:cubicBezTo>
                      <a:pt x="376767" y="489797"/>
                      <a:pt x="389890" y="366607"/>
                      <a:pt x="322580" y="325120"/>
                    </a:cubicBezTo>
                    <a:cubicBezTo>
                      <a:pt x="255270" y="283633"/>
                      <a:pt x="119168" y="261620"/>
                      <a:pt x="0" y="243840"/>
                    </a:cubicBezTo>
                  </a:path>
                </a:pathLst>
              </a:cu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 sz="1350" dirty="0">
                  <a:latin typeface="Sitka Subheading" panose="02000505000000020004" pitchFamily="2" charset="0"/>
                </a:endParaRPr>
              </a:p>
            </p:txBody>
          </p:sp>
        </p:grpSp>
        <p:cxnSp>
          <p:nvCxnSpPr>
            <p:cNvPr id="82" name="מחבר ישר 14">
              <a:extLst>
                <a:ext uri="{FF2B5EF4-FFF2-40B4-BE49-F238E27FC236}">
                  <a16:creationId xmlns:a16="http://schemas.microsoft.com/office/drawing/2014/main" id="{952826E9-6E71-43B4-A9BC-28E34DACEE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8728" y="1336684"/>
              <a:ext cx="6901202" cy="34875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17B306FE-8ECE-4EF4-8AF4-876EDF26A5A1}"/>
              </a:ext>
            </a:extLst>
          </p:cNvPr>
          <p:cNvSpPr txBox="1"/>
          <p:nvPr/>
        </p:nvSpPr>
        <p:spPr>
          <a:xfrm>
            <a:off x="6185307" y="3113445"/>
            <a:ext cx="594822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altLang="he-IL" sz="1400" b="1" i="1" u="sng" dirty="0">
                <a:latin typeface="Sitka Subheading" panose="02000505000000020004" pitchFamily="2" charset="0"/>
                <a:ea typeface="Calibri" pitchFamily="34" charset="0"/>
                <a:cs typeface="Times New Roman" pitchFamily="18" charset="0"/>
              </a:rPr>
              <a:t>Novel Clozapine efficacy monitoring approach:</a:t>
            </a:r>
          </a:p>
          <a:p>
            <a:pPr algn="just" rtl="0"/>
            <a:r>
              <a:rPr lang="en-US" sz="1400" i="1" dirty="0">
                <a:latin typeface="Sitka Subheading" panose="02000505000000020004" pitchFamily="2" charset="0"/>
              </a:rPr>
              <a:t>Several blood metabolites with electrochemical activity have shown to be related to CLZ treatment efficacy [2];</a:t>
            </a:r>
            <a:endParaRPr lang="en-US" sz="1400" b="1" i="1" dirty="0">
              <a:latin typeface="Sitka Subheading" panose="02000505000000020004" pitchFamily="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724C786-DC7D-495E-BA41-52D0A081CBC3}"/>
              </a:ext>
            </a:extLst>
          </p:cNvPr>
          <p:cNvGrpSpPr/>
          <p:nvPr/>
        </p:nvGrpSpPr>
        <p:grpSpPr>
          <a:xfrm>
            <a:off x="6036207" y="3980958"/>
            <a:ext cx="1593682" cy="1786250"/>
            <a:chOff x="6093357" y="3651774"/>
            <a:chExt cx="1593682" cy="178625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ADD5BC0-C338-4733-8B2D-CCE2DA8ACD7F}"/>
                </a:ext>
              </a:extLst>
            </p:cNvPr>
            <p:cNvGrpSpPr/>
            <p:nvPr/>
          </p:nvGrpSpPr>
          <p:grpSpPr>
            <a:xfrm>
              <a:off x="6142024" y="3651774"/>
              <a:ext cx="1474224" cy="1786250"/>
              <a:chOff x="6149644" y="3651774"/>
              <a:chExt cx="1474224" cy="1786250"/>
            </a:xfrm>
          </p:grpSpPr>
          <p:pic>
            <p:nvPicPr>
              <p:cNvPr id="100" name="Picture 2">
                <a:extLst>
                  <a:ext uri="{FF2B5EF4-FFF2-40B4-BE49-F238E27FC236}">
                    <a16:creationId xmlns:a16="http://schemas.microsoft.com/office/drawing/2014/main" id="{B06C328D-A764-4B9B-990A-C97B2F5838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9183" y="3671127"/>
                <a:ext cx="842030" cy="7168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3" name="Arrow: Down 102">
                <a:extLst>
                  <a:ext uri="{FF2B5EF4-FFF2-40B4-BE49-F238E27FC236}">
                    <a16:creationId xmlns:a16="http://schemas.microsoft.com/office/drawing/2014/main" id="{FBDF078A-EE87-4ECD-BF61-FCB8CF54824C}"/>
                  </a:ext>
                </a:extLst>
              </p:cNvPr>
              <p:cNvSpPr/>
              <p:nvPr/>
            </p:nvSpPr>
            <p:spPr>
              <a:xfrm rot="10800000">
                <a:off x="7316940" y="3839581"/>
                <a:ext cx="199759" cy="317688"/>
              </a:xfrm>
              <a:prstGeom prst="downArrow">
                <a:avLst>
                  <a:gd name="adj1" fmla="val 26622"/>
                  <a:gd name="adj2" fmla="val 80683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400">
                  <a:latin typeface="Sitka Subheading" panose="02000505000000020004" pitchFamily="2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7203477-4394-4584-8C21-46739D687778}"/>
                  </a:ext>
                </a:extLst>
              </p:cNvPr>
              <p:cNvSpPr/>
              <p:nvPr/>
            </p:nvSpPr>
            <p:spPr>
              <a:xfrm>
                <a:off x="6149644" y="3651774"/>
                <a:ext cx="1474224" cy="1786250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 sz="1400" dirty="0">
                  <a:latin typeface="Sitka Subheading" panose="02000505000000020004" pitchFamily="2" charset="0"/>
                </a:endParaRPr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4958040-2329-4D13-A4FC-D461ED64E3C0}"/>
                </a:ext>
              </a:extLst>
            </p:cNvPr>
            <p:cNvSpPr txBox="1"/>
            <p:nvPr/>
          </p:nvSpPr>
          <p:spPr>
            <a:xfrm>
              <a:off x="6093357" y="4319010"/>
              <a:ext cx="1593682" cy="10618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050" b="1" i="1" dirty="0">
                  <a:latin typeface="Sitka Subheading" panose="02000505000000020004" pitchFamily="2" charset="0"/>
                </a:rPr>
                <a:t>Homovanilic Acid</a:t>
              </a:r>
            </a:p>
            <a:p>
              <a:pPr algn="ctr" rtl="0"/>
              <a:r>
                <a:rPr lang="en-US" sz="1050" i="1" dirty="0">
                  <a:latin typeface="Sitka Subheading" panose="02000505000000020004" pitchFamily="2" charset="0"/>
                </a:rPr>
                <a:t>[1],[2],[3]</a:t>
              </a:r>
            </a:p>
            <a:p>
              <a:pPr algn="ctr" rtl="0"/>
              <a:r>
                <a:rPr lang="en-US" sz="1050" i="1" dirty="0">
                  <a:solidFill>
                    <a:srgbClr val="FF0000"/>
                  </a:solidFill>
                  <a:latin typeface="Sitka Subheading" panose="02000505000000020004" pitchFamily="2" charset="0"/>
                </a:rPr>
                <a:t>Higher concentration</a:t>
              </a:r>
            </a:p>
            <a:p>
              <a:pPr algn="ctr" rtl="0"/>
              <a:r>
                <a:rPr lang="en-US" sz="1050" i="1" dirty="0">
                  <a:latin typeface="Sitka Subheading" panose="02000505000000020004" pitchFamily="2" charset="0"/>
                </a:rPr>
                <a:t>Mw: 182.172 </a:t>
              </a:r>
            </a:p>
            <a:p>
              <a:pPr algn="ctr" rtl="0"/>
              <a:r>
                <a:rPr lang="en-US" sz="1050" i="1" dirty="0">
                  <a:latin typeface="Sitka Subheading" panose="02000505000000020004" pitchFamily="2" charset="0"/>
                </a:rPr>
                <a:t>Physio. charge: -1</a:t>
              </a:r>
            </a:p>
            <a:p>
              <a:pPr algn="l" rtl="0"/>
              <a:r>
                <a:rPr lang="en-US" sz="1050" i="1" dirty="0">
                  <a:latin typeface="Sitka Subheading" panose="02000505000000020004" pitchFamily="2" charset="0"/>
                </a:rPr>
                <a:t>Redox Potential:~0.2[V]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E222142F-434C-4428-983C-52C9FFB0719D}"/>
              </a:ext>
            </a:extLst>
          </p:cNvPr>
          <p:cNvSpPr txBox="1"/>
          <p:nvPr/>
        </p:nvSpPr>
        <p:spPr>
          <a:xfrm>
            <a:off x="6489910" y="5720629"/>
            <a:ext cx="503534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1100" b="1" i="1" dirty="0">
                <a:latin typeface="Sitka Subheading" panose="02000505000000020004" pitchFamily="2" charset="0"/>
              </a:rPr>
              <a:t>* </a:t>
            </a:r>
            <a:r>
              <a:rPr lang="en-US" sz="1100" i="1" dirty="0">
                <a:latin typeface="Sitka Subheading" panose="02000505000000020004" pitchFamily="2" charset="0"/>
              </a:rPr>
              <a:t>All the standard reduction potentials are vs an Ag/AgCl reference electrode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DE8D9A9-AF88-4EA3-8655-D77E78E6C7E1}"/>
              </a:ext>
            </a:extLst>
          </p:cNvPr>
          <p:cNvGrpSpPr/>
          <p:nvPr/>
        </p:nvGrpSpPr>
        <p:grpSpPr>
          <a:xfrm>
            <a:off x="7542555" y="3976654"/>
            <a:ext cx="1591056" cy="1786250"/>
            <a:chOff x="7599705" y="3647470"/>
            <a:chExt cx="1591056" cy="1786250"/>
          </a:xfrm>
        </p:grpSpPr>
        <p:pic>
          <p:nvPicPr>
            <p:cNvPr id="95" name="Picture 4">
              <a:extLst>
                <a:ext uri="{FF2B5EF4-FFF2-40B4-BE49-F238E27FC236}">
                  <a16:creationId xmlns:a16="http://schemas.microsoft.com/office/drawing/2014/main" id="{1B01ADCC-3EC2-4037-BB5D-BF31E73CC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221" y="3726653"/>
              <a:ext cx="1036498" cy="605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D936551-B939-42A9-9BE9-822356FD02D6}"/>
                </a:ext>
              </a:extLst>
            </p:cNvPr>
            <p:cNvSpPr txBox="1"/>
            <p:nvPr/>
          </p:nvSpPr>
          <p:spPr>
            <a:xfrm>
              <a:off x="7599705" y="4314809"/>
              <a:ext cx="1591056" cy="106070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050" b="1" i="1" dirty="0">
                  <a:latin typeface="Sitka Subheading" panose="02000505000000020004" pitchFamily="2" charset="0"/>
                </a:rPr>
                <a:t>Adrenaline</a:t>
              </a:r>
            </a:p>
            <a:p>
              <a:pPr algn="ctr" rtl="0"/>
              <a:r>
                <a:rPr lang="en-US" sz="1050" i="1" dirty="0">
                  <a:latin typeface="Sitka Subheading" panose="02000505000000020004" pitchFamily="2" charset="0"/>
                </a:rPr>
                <a:t>[2],[4]</a:t>
              </a:r>
            </a:p>
            <a:p>
              <a:pPr algn="ctr" rtl="0"/>
              <a:r>
                <a:rPr lang="en-US" sz="1050" i="1" dirty="0">
                  <a:solidFill>
                    <a:srgbClr val="FF0000"/>
                  </a:solidFill>
                  <a:latin typeface="Sitka Subheading" panose="02000505000000020004" pitchFamily="2" charset="0"/>
                </a:rPr>
                <a:t>Lower concentration</a:t>
              </a:r>
            </a:p>
            <a:p>
              <a:pPr algn="ctr" rtl="0"/>
              <a:r>
                <a:rPr lang="en-US" sz="1050" i="1" dirty="0">
                  <a:latin typeface="Sitka Subheading" panose="02000505000000020004" pitchFamily="2" charset="0"/>
                </a:rPr>
                <a:t>Mw: 183.204</a:t>
              </a:r>
            </a:p>
            <a:p>
              <a:pPr algn="ctr" rtl="0"/>
              <a:r>
                <a:rPr lang="en-US" sz="1050" i="1" dirty="0">
                  <a:latin typeface="Sitka Subheading" panose="02000505000000020004" pitchFamily="2" charset="0"/>
                </a:rPr>
                <a:t>Physio. charge: +1</a:t>
              </a:r>
            </a:p>
            <a:p>
              <a:pPr algn="l" rtl="0"/>
              <a:r>
                <a:rPr lang="en-US" sz="1050" i="1" dirty="0">
                  <a:latin typeface="Sitka Subheading" panose="02000505000000020004" pitchFamily="2" charset="0"/>
                </a:rPr>
                <a:t>Redox Potential:~0.7[V]</a:t>
              </a:r>
            </a:p>
          </p:txBody>
        </p:sp>
        <p:sp>
          <p:nvSpPr>
            <p:cNvPr id="98" name="Arrow: Down 97">
              <a:extLst>
                <a:ext uri="{FF2B5EF4-FFF2-40B4-BE49-F238E27FC236}">
                  <a16:creationId xmlns:a16="http://schemas.microsoft.com/office/drawing/2014/main" id="{87898913-CBD1-4DBF-A406-1CFBE9DA605D}"/>
                </a:ext>
              </a:extLst>
            </p:cNvPr>
            <p:cNvSpPr/>
            <p:nvPr/>
          </p:nvSpPr>
          <p:spPr>
            <a:xfrm>
              <a:off x="8880973" y="3838765"/>
              <a:ext cx="193965" cy="319320"/>
            </a:xfrm>
            <a:prstGeom prst="downArrow">
              <a:avLst>
                <a:gd name="adj1" fmla="val 26622"/>
                <a:gd name="adj2" fmla="val 80683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>
                <a:latin typeface="Sitka Subheading" panose="02000505000000020004" pitchFamily="2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5C4E50F-95F1-48F7-A001-221ED311A93F}"/>
                </a:ext>
              </a:extLst>
            </p:cNvPr>
            <p:cNvSpPr/>
            <p:nvPr/>
          </p:nvSpPr>
          <p:spPr>
            <a:xfrm>
              <a:off x="7656488" y="3647470"/>
              <a:ext cx="1467965" cy="178625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1400" dirty="0">
                <a:latin typeface="Sitka Subheading" panose="02000505000000020004" pitchFamily="2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C542EF3-3DF9-45BD-BDDF-D32331E3CA9D}"/>
              </a:ext>
            </a:extLst>
          </p:cNvPr>
          <p:cNvGrpSpPr/>
          <p:nvPr/>
        </p:nvGrpSpPr>
        <p:grpSpPr>
          <a:xfrm>
            <a:off x="9037083" y="3976654"/>
            <a:ext cx="1591056" cy="1786250"/>
            <a:chOff x="9094233" y="3647470"/>
            <a:chExt cx="1591056" cy="1786250"/>
          </a:xfrm>
        </p:grpSpPr>
        <p:pic>
          <p:nvPicPr>
            <p:cNvPr id="91" name="Picture 6" descr="Ball-and-stick model of the serotonin molecule">
              <a:extLst>
                <a:ext uri="{FF2B5EF4-FFF2-40B4-BE49-F238E27FC236}">
                  <a16:creationId xmlns:a16="http://schemas.microsoft.com/office/drawing/2014/main" id="{96C4E75F-9B5D-43BD-B64E-075F99827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9462" y="3672224"/>
              <a:ext cx="956807" cy="714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D047CCC-F2F4-43F6-B677-7DECD2F07A49}"/>
                </a:ext>
              </a:extLst>
            </p:cNvPr>
            <p:cNvSpPr txBox="1"/>
            <p:nvPr/>
          </p:nvSpPr>
          <p:spPr>
            <a:xfrm>
              <a:off x="9094233" y="4319010"/>
              <a:ext cx="1591056" cy="10618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050" b="1" i="1" dirty="0">
                  <a:latin typeface="Sitka Subheading" panose="02000505000000020004" pitchFamily="2" charset="0"/>
                </a:rPr>
                <a:t>Serotonin</a:t>
              </a:r>
            </a:p>
            <a:p>
              <a:pPr algn="ctr" rtl="0"/>
              <a:r>
                <a:rPr lang="en-US" sz="1050" i="1" dirty="0">
                  <a:latin typeface="Sitka Subheading" panose="02000505000000020004" pitchFamily="2" charset="0"/>
                </a:rPr>
                <a:t>[5]</a:t>
              </a:r>
            </a:p>
            <a:p>
              <a:pPr algn="ctr" rtl="0"/>
              <a:r>
                <a:rPr lang="en-US" sz="1050" i="1" dirty="0">
                  <a:solidFill>
                    <a:srgbClr val="FF0000"/>
                  </a:solidFill>
                  <a:latin typeface="Sitka Subheading" panose="02000505000000020004" pitchFamily="2" charset="0"/>
                </a:rPr>
                <a:t>Lower concentration</a:t>
              </a:r>
            </a:p>
            <a:p>
              <a:pPr algn="ctr" rtl="0"/>
              <a:r>
                <a:rPr lang="en-US" sz="1050" i="1" dirty="0">
                  <a:latin typeface="Sitka Subheading" panose="02000505000000020004" pitchFamily="2" charset="0"/>
                </a:rPr>
                <a:t>Mw: 176.215</a:t>
              </a:r>
            </a:p>
            <a:p>
              <a:pPr algn="ctr" rtl="0"/>
              <a:r>
                <a:rPr lang="en-US" sz="1050" i="1" dirty="0">
                  <a:latin typeface="Sitka Subheading" panose="02000505000000020004" pitchFamily="2" charset="0"/>
                </a:rPr>
                <a:t>Physio. charge: +1</a:t>
              </a:r>
            </a:p>
            <a:p>
              <a:pPr algn="l" rtl="0"/>
              <a:r>
                <a:rPr lang="en-US" sz="1050" i="1" dirty="0">
                  <a:latin typeface="Sitka Subheading" panose="02000505000000020004" pitchFamily="2" charset="0"/>
                </a:rPr>
                <a:t>Redox Potential:~0.4[V]</a:t>
              </a:r>
            </a:p>
          </p:txBody>
        </p:sp>
        <p:sp>
          <p:nvSpPr>
            <p:cNvPr id="93" name="Arrow: Down 92">
              <a:extLst>
                <a:ext uri="{FF2B5EF4-FFF2-40B4-BE49-F238E27FC236}">
                  <a16:creationId xmlns:a16="http://schemas.microsoft.com/office/drawing/2014/main" id="{EC3F26A4-B9E2-41DF-9377-8D425953823C}"/>
                </a:ext>
              </a:extLst>
            </p:cNvPr>
            <p:cNvSpPr/>
            <p:nvPr/>
          </p:nvSpPr>
          <p:spPr>
            <a:xfrm>
              <a:off x="10393218" y="3838765"/>
              <a:ext cx="193965" cy="319320"/>
            </a:xfrm>
            <a:prstGeom prst="downArrow">
              <a:avLst>
                <a:gd name="adj1" fmla="val 26622"/>
                <a:gd name="adj2" fmla="val 80683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>
                <a:latin typeface="Sitka Subheading" panose="02000505000000020004" pitchFamily="2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7759AE5-DF69-47AA-8CEB-6A8394BBFAEA}"/>
                </a:ext>
              </a:extLst>
            </p:cNvPr>
            <p:cNvSpPr/>
            <p:nvPr/>
          </p:nvSpPr>
          <p:spPr>
            <a:xfrm>
              <a:off x="9155905" y="3647470"/>
              <a:ext cx="1467965" cy="178625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1400" dirty="0">
                <a:latin typeface="Sitka Subheading" panose="02000505000000020004" pitchFamily="2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41B81F3-C749-4AC8-BCE3-672B1B51B435}"/>
              </a:ext>
            </a:extLst>
          </p:cNvPr>
          <p:cNvGrpSpPr/>
          <p:nvPr/>
        </p:nvGrpSpPr>
        <p:grpSpPr>
          <a:xfrm>
            <a:off x="10542905" y="3977372"/>
            <a:ext cx="1591056" cy="1779410"/>
            <a:chOff x="10600055" y="3648188"/>
            <a:chExt cx="1591056" cy="1779410"/>
          </a:xfrm>
        </p:grpSpPr>
        <p:pic>
          <p:nvPicPr>
            <p:cNvPr id="87" name="Picture 8">
              <a:extLst>
                <a:ext uri="{FF2B5EF4-FFF2-40B4-BE49-F238E27FC236}">
                  <a16:creationId xmlns:a16="http://schemas.microsoft.com/office/drawing/2014/main" id="{F2F27689-9416-43D2-AC8D-AB0CBF6C3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4727" y="3753965"/>
              <a:ext cx="1081648" cy="551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A05E013-3A05-44B2-9E2A-E485C37B9D38}"/>
                </a:ext>
              </a:extLst>
            </p:cNvPr>
            <p:cNvSpPr txBox="1"/>
            <p:nvPr/>
          </p:nvSpPr>
          <p:spPr>
            <a:xfrm>
              <a:off x="10600055" y="4319010"/>
              <a:ext cx="1591056" cy="10618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050" b="1" i="1" dirty="0">
                  <a:latin typeface="Sitka Subheading" panose="02000505000000020004" pitchFamily="2" charset="0"/>
                </a:rPr>
                <a:t>Glutamate</a:t>
              </a:r>
            </a:p>
            <a:p>
              <a:pPr algn="ctr" rtl="0"/>
              <a:r>
                <a:rPr lang="en-US" sz="1050" i="1" dirty="0">
                  <a:latin typeface="Sitka Subheading" panose="02000505000000020004" pitchFamily="2" charset="0"/>
                </a:rPr>
                <a:t>[6]</a:t>
              </a:r>
            </a:p>
            <a:p>
              <a:pPr algn="ctr" rtl="0"/>
              <a:r>
                <a:rPr lang="en-US" sz="1050" i="1" dirty="0">
                  <a:solidFill>
                    <a:srgbClr val="FF0000"/>
                  </a:solidFill>
                  <a:latin typeface="Sitka Subheading" panose="02000505000000020004" pitchFamily="2" charset="0"/>
                </a:rPr>
                <a:t>Higher concentration</a:t>
              </a:r>
            </a:p>
            <a:p>
              <a:pPr algn="ctr" rtl="0"/>
              <a:r>
                <a:rPr lang="en-US" sz="1050" i="1" dirty="0">
                  <a:latin typeface="Sitka Subheading" panose="02000505000000020004" pitchFamily="2" charset="0"/>
                </a:rPr>
                <a:t>Mw: 147.129</a:t>
              </a:r>
            </a:p>
            <a:p>
              <a:pPr algn="ctr" rtl="0"/>
              <a:r>
                <a:rPr lang="en-US" sz="1050" i="1" dirty="0">
                  <a:latin typeface="Sitka Subheading" panose="02000505000000020004" pitchFamily="2" charset="0"/>
                </a:rPr>
                <a:t>Physio. charge: -1</a:t>
              </a:r>
            </a:p>
            <a:p>
              <a:pPr algn="l" rtl="0"/>
              <a:r>
                <a:rPr lang="en-US" sz="1050" i="1" dirty="0">
                  <a:latin typeface="Sitka Subheading" panose="02000505000000020004" pitchFamily="2" charset="0"/>
                </a:rPr>
                <a:t>Redox Potential:~0.5[V]</a:t>
              </a:r>
            </a:p>
          </p:txBody>
        </p:sp>
        <p:sp>
          <p:nvSpPr>
            <p:cNvPr id="89" name="Arrow: Down 88">
              <a:extLst>
                <a:ext uri="{FF2B5EF4-FFF2-40B4-BE49-F238E27FC236}">
                  <a16:creationId xmlns:a16="http://schemas.microsoft.com/office/drawing/2014/main" id="{67DD7612-F1A5-4732-B221-44227C967131}"/>
                </a:ext>
              </a:extLst>
            </p:cNvPr>
            <p:cNvSpPr/>
            <p:nvPr/>
          </p:nvSpPr>
          <p:spPr>
            <a:xfrm rot="10800000">
              <a:off x="11884675" y="3838765"/>
              <a:ext cx="193965" cy="319320"/>
            </a:xfrm>
            <a:prstGeom prst="downArrow">
              <a:avLst>
                <a:gd name="adj1" fmla="val 26622"/>
                <a:gd name="adj2" fmla="val 80683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>
                <a:latin typeface="Sitka Subheading" panose="02000505000000020004" pitchFamily="2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B3B41BB-01C9-4EBD-A2CE-3AE6D7658710}"/>
                </a:ext>
              </a:extLst>
            </p:cNvPr>
            <p:cNvSpPr/>
            <p:nvPr/>
          </p:nvSpPr>
          <p:spPr>
            <a:xfrm>
              <a:off x="10660502" y="3648188"/>
              <a:ext cx="1467964" cy="177941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1400" dirty="0">
                <a:latin typeface="Sitka Subheading" panose="02000505000000020004" pitchFamily="2" charset="0"/>
              </a:endParaRP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7D0C9AB1-2348-4C60-809F-6C0CBBD0D9F3}"/>
              </a:ext>
            </a:extLst>
          </p:cNvPr>
          <p:cNvSpPr txBox="1"/>
          <p:nvPr/>
        </p:nvSpPr>
        <p:spPr>
          <a:xfrm>
            <a:off x="0" y="6198825"/>
            <a:ext cx="12190091" cy="369332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wrap="square" rtlCol="1"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b="1" dirty="0">
                <a:latin typeface="Sitka Subheading" panose="02000505000000020004" pitchFamily="2" charset="0"/>
                <a:ea typeface="Calibri" pitchFamily="34" charset="0"/>
                <a:cs typeface="Times New Roman" pitchFamily="18" charset="0"/>
              </a:rPr>
              <a:t>Difference in the redox-active biomarkers concentrations can lead to clozapine treatment efficacy assessment 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204E5B2-090C-4D0F-B7CA-BB7CF3FA3C75}"/>
              </a:ext>
            </a:extLst>
          </p:cNvPr>
          <p:cNvSpPr/>
          <p:nvPr/>
        </p:nvSpPr>
        <p:spPr>
          <a:xfrm>
            <a:off x="47625" y="3153083"/>
            <a:ext cx="62424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u="sng" dirty="0">
                <a:solidFill>
                  <a:srgbClr val="00B050"/>
                </a:solidFill>
                <a:latin typeface="Sitka Subheading" panose="02000505000000020004" pitchFamily="2" charset="0"/>
              </a:rPr>
              <a:t>Can you suggest a new treatment efficacy test?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324846-4AE3-4CDC-BD07-E68697765336}"/>
              </a:ext>
            </a:extLst>
          </p:cNvPr>
          <p:cNvGrpSpPr/>
          <p:nvPr/>
        </p:nvGrpSpPr>
        <p:grpSpPr>
          <a:xfrm>
            <a:off x="-24087" y="3611546"/>
            <a:ext cx="6167907" cy="1477265"/>
            <a:chOff x="-39962" y="3371262"/>
            <a:chExt cx="6167907" cy="147726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92A7A55-547F-4584-9406-6091C0BB2CB9}"/>
                </a:ext>
              </a:extLst>
            </p:cNvPr>
            <p:cNvGrpSpPr/>
            <p:nvPr/>
          </p:nvGrpSpPr>
          <p:grpSpPr>
            <a:xfrm>
              <a:off x="2369231" y="3523990"/>
              <a:ext cx="1254077" cy="755597"/>
              <a:chOff x="2653761" y="3700602"/>
              <a:chExt cx="1300301" cy="755597"/>
            </a:xfrm>
          </p:grpSpPr>
          <p:sp>
            <p:nvSpPr>
              <p:cNvPr id="110" name="Trapezoid 109">
                <a:extLst>
                  <a:ext uri="{FF2B5EF4-FFF2-40B4-BE49-F238E27FC236}">
                    <a16:creationId xmlns:a16="http://schemas.microsoft.com/office/drawing/2014/main" id="{0D53C257-E624-4353-9D03-AC3B8B0934BD}"/>
                  </a:ext>
                </a:extLst>
              </p:cNvPr>
              <p:cNvSpPr/>
              <p:nvPr/>
            </p:nvSpPr>
            <p:spPr>
              <a:xfrm>
                <a:off x="2653761" y="3700602"/>
                <a:ext cx="1300301" cy="755597"/>
              </a:xfrm>
              <a:prstGeom prst="trapezoid">
                <a:avLst>
                  <a:gd name="adj" fmla="val 26147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latin typeface="Sitka Subheading" panose="02000505000000020004" pitchFamily="2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CF04FDB6-99E7-46EC-AF39-45A8013B021C}"/>
                  </a:ext>
                </a:extLst>
              </p:cNvPr>
              <p:cNvSpPr txBox="1"/>
              <p:nvPr/>
            </p:nvSpPr>
            <p:spPr>
              <a:xfrm>
                <a:off x="2801234" y="3835364"/>
                <a:ext cx="106272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dirty="0">
                    <a:latin typeface="Sitka Subheading" panose="02000505000000020004" pitchFamily="2" charset="0"/>
                  </a:rPr>
                  <a:t>Predictive Biomarkers!</a:t>
                </a:r>
                <a:endParaRPr lang="he-IL" sz="1200" dirty="0">
                  <a:latin typeface="Sitka Subheading" panose="02000505000000020004" pitchFamily="2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022702A-2028-4BE6-A364-9547162BA8E0}"/>
                </a:ext>
              </a:extLst>
            </p:cNvPr>
            <p:cNvGrpSpPr/>
            <p:nvPr/>
          </p:nvGrpSpPr>
          <p:grpSpPr>
            <a:xfrm>
              <a:off x="-39962" y="3986032"/>
              <a:ext cx="970577" cy="792592"/>
              <a:chOff x="-87587" y="4274576"/>
              <a:chExt cx="1074030" cy="792592"/>
            </a:xfrm>
          </p:grpSpPr>
          <p:sp>
            <p:nvSpPr>
              <p:cNvPr id="112" name="Trapezoid 111">
                <a:extLst>
                  <a:ext uri="{FF2B5EF4-FFF2-40B4-BE49-F238E27FC236}">
                    <a16:creationId xmlns:a16="http://schemas.microsoft.com/office/drawing/2014/main" id="{999CA3E8-5037-4FFF-8253-00BB9D9C99B9}"/>
                  </a:ext>
                </a:extLst>
              </p:cNvPr>
              <p:cNvSpPr/>
              <p:nvPr/>
            </p:nvSpPr>
            <p:spPr>
              <a:xfrm rot="19741587">
                <a:off x="-87587" y="4274576"/>
                <a:ext cx="1074030" cy="792592"/>
              </a:xfrm>
              <a:prstGeom prst="trapezoid">
                <a:avLst>
                  <a:gd name="adj" fmla="val 33171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>
                  <a:latin typeface="Sitka Subheading" panose="02000505000000020004" pitchFamily="2" charset="0"/>
                </a:endParaRP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E29D6DCD-A7B6-4BCA-97BC-87E0543E7F94}"/>
                  </a:ext>
                </a:extLst>
              </p:cNvPr>
              <p:cNvSpPr txBox="1"/>
              <p:nvPr/>
            </p:nvSpPr>
            <p:spPr>
              <a:xfrm rot="19739781">
                <a:off x="-66400" y="4449262"/>
                <a:ext cx="10376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dirty="0">
                    <a:latin typeface="Sitka Subheading" panose="02000505000000020004" pitchFamily="2" charset="0"/>
                  </a:rPr>
                  <a:t>Clozapine Treatment</a:t>
                </a:r>
                <a:endParaRPr lang="he-IL" sz="1200" dirty="0">
                  <a:latin typeface="Sitka Subheading" panose="02000505000000020004" pitchFamily="2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BF6C0FE-4336-407E-943D-35B44DD47A85}"/>
                </a:ext>
              </a:extLst>
            </p:cNvPr>
            <p:cNvGrpSpPr/>
            <p:nvPr/>
          </p:nvGrpSpPr>
          <p:grpSpPr>
            <a:xfrm>
              <a:off x="5051684" y="4055935"/>
              <a:ext cx="1076261" cy="792592"/>
              <a:chOff x="5153632" y="4321619"/>
              <a:chExt cx="1128129" cy="792592"/>
            </a:xfrm>
          </p:grpSpPr>
          <p:sp>
            <p:nvSpPr>
              <p:cNvPr id="129" name="Trapezoid 128">
                <a:extLst>
                  <a:ext uri="{FF2B5EF4-FFF2-40B4-BE49-F238E27FC236}">
                    <a16:creationId xmlns:a16="http://schemas.microsoft.com/office/drawing/2014/main" id="{4254D671-B6F8-4E5B-80CA-5AAC53CE2C25}"/>
                  </a:ext>
                </a:extLst>
              </p:cNvPr>
              <p:cNvSpPr/>
              <p:nvPr/>
            </p:nvSpPr>
            <p:spPr>
              <a:xfrm rot="1872515">
                <a:off x="5170024" y="4321619"/>
                <a:ext cx="1074030" cy="792592"/>
              </a:xfrm>
              <a:prstGeom prst="trapezoid">
                <a:avLst>
                  <a:gd name="adj" fmla="val 33171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>
                  <a:latin typeface="Sitka Subheading" panose="02000505000000020004" pitchFamily="2" charset="0"/>
                </a:endParaRP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5676B5A5-16B6-4D7C-B3AE-C055E02573E3}"/>
                  </a:ext>
                </a:extLst>
              </p:cNvPr>
              <p:cNvSpPr txBox="1"/>
              <p:nvPr/>
            </p:nvSpPr>
            <p:spPr>
              <a:xfrm rot="1942156">
                <a:off x="5153632" y="4460709"/>
                <a:ext cx="112812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dirty="0">
                    <a:latin typeface="Sitka Subheading" panose="02000505000000020004" pitchFamily="2" charset="0"/>
                  </a:rPr>
                  <a:t>Clozapine </a:t>
                </a:r>
              </a:p>
              <a:p>
                <a:pPr algn="ctr"/>
                <a:r>
                  <a:rPr lang="en-US" sz="1200" dirty="0">
                    <a:latin typeface="Sitka Subheading" panose="02000505000000020004" pitchFamily="2" charset="0"/>
                  </a:rPr>
                  <a:t>Metabolism</a:t>
                </a:r>
                <a:endParaRPr lang="he-IL" sz="1200" dirty="0">
                  <a:latin typeface="Sitka Subheading" panose="02000505000000020004" pitchFamily="2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37A5706-5F09-4A3B-98DC-B588D6446C21}"/>
                </a:ext>
              </a:extLst>
            </p:cNvPr>
            <p:cNvGrpSpPr/>
            <p:nvPr/>
          </p:nvGrpSpPr>
          <p:grpSpPr>
            <a:xfrm>
              <a:off x="4373143" y="3609646"/>
              <a:ext cx="1018844" cy="792592"/>
              <a:chOff x="4896893" y="3813648"/>
              <a:chExt cx="1074029" cy="792592"/>
            </a:xfrm>
          </p:grpSpPr>
          <p:sp>
            <p:nvSpPr>
              <p:cNvPr id="125" name="Trapezoid 124">
                <a:extLst>
                  <a:ext uri="{FF2B5EF4-FFF2-40B4-BE49-F238E27FC236}">
                    <a16:creationId xmlns:a16="http://schemas.microsoft.com/office/drawing/2014/main" id="{56938E4E-3353-4944-9D02-FA412744CEE3}"/>
                  </a:ext>
                </a:extLst>
              </p:cNvPr>
              <p:cNvSpPr/>
              <p:nvPr/>
            </p:nvSpPr>
            <p:spPr>
              <a:xfrm rot="12725210">
                <a:off x="4896893" y="3813648"/>
                <a:ext cx="1074029" cy="792592"/>
              </a:xfrm>
              <a:prstGeom prst="trapezoid">
                <a:avLst>
                  <a:gd name="adj" fmla="val 31492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>
                  <a:latin typeface="Sitka Subheading" panose="02000505000000020004" pitchFamily="2" charset="0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6A18866F-FC85-4B90-8B79-81B3981028F1}"/>
                  </a:ext>
                </a:extLst>
              </p:cNvPr>
              <p:cNvSpPr txBox="1"/>
              <p:nvPr/>
            </p:nvSpPr>
            <p:spPr>
              <a:xfrm rot="1950464">
                <a:off x="4915327" y="3846996"/>
                <a:ext cx="1037161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dirty="0">
                    <a:latin typeface="Sitka Subheading" panose="02000505000000020004" pitchFamily="2" charset="0"/>
                  </a:rPr>
                  <a:t>Mental Stability Status</a:t>
                </a:r>
                <a:endParaRPr lang="he-IL" sz="1200" dirty="0">
                  <a:latin typeface="Sitka Subheading" panose="02000505000000020004" pitchFamily="2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FB5D2F8-C6D3-402D-B2C5-87E8FE523B99}"/>
                </a:ext>
              </a:extLst>
            </p:cNvPr>
            <p:cNvGrpSpPr/>
            <p:nvPr/>
          </p:nvGrpSpPr>
          <p:grpSpPr>
            <a:xfrm>
              <a:off x="3455714" y="3371843"/>
              <a:ext cx="1158773" cy="806095"/>
              <a:chOff x="3757916" y="3660387"/>
              <a:chExt cx="1201484" cy="806095"/>
            </a:xfrm>
          </p:grpSpPr>
          <p:sp>
            <p:nvSpPr>
              <p:cNvPr id="123" name="Trapezoid 122">
                <a:extLst>
                  <a:ext uri="{FF2B5EF4-FFF2-40B4-BE49-F238E27FC236}">
                    <a16:creationId xmlns:a16="http://schemas.microsoft.com/office/drawing/2014/main" id="{039AB409-102E-4B3D-8931-74C6343E1D21}"/>
                  </a:ext>
                </a:extLst>
              </p:cNvPr>
              <p:cNvSpPr/>
              <p:nvPr/>
            </p:nvSpPr>
            <p:spPr>
              <a:xfrm rot="10800000">
                <a:off x="3757916" y="3660387"/>
                <a:ext cx="1201484" cy="806095"/>
              </a:xfrm>
              <a:prstGeom prst="trapezoid">
                <a:avLst>
                  <a:gd name="adj" fmla="val 2524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latin typeface="Sitka Subheading" panose="02000505000000020004" pitchFamily="2" charset="0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941B2603-9277-4865-ADC0-49B62A4581C1}"/>
                  </a:ext>
                </a:extLst>
              </p:cNvPr>
              <p:cNvSpPr txBox="1"/>
              <p:nvPr/>
            </p:nvSpPr>
            <p:spPr>
              <a:xfrm>
                <a:off x="3794593" y="3774405"/>
                <a:ext cx="112812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dirty="0">
                    <a:latin typeface="Sitka Subheading" panose="02000505000000020004" pitchFamily="2" charset="0"/>
                  </a:rPr>
                  <a:t>Treatment </a:t>
                </a:r>
              </a:p>
              <a:p>
                <a:pPr algn="ctr"/>
                <a:r>
                  <a:rPr lang="en-US" sz="1200" dirty="0">
                    <a:latin typeface="Sitka Subheading" panose="02000505000000020004" pitchFamily="2" charset="0"/>
                  </a:rPr>
                  <a:t>Efficacy</a:t>
                </a:r>
                <a:endParaRPr lang="he-IL" sz="1200" dirty="0">
                  <a:latin typeface="Sitka Subheading" panose="02000505000000020004" pitchFamily="2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C8BB3EA-96E1-4937-B677-71394FD453D5}"/>
                </a:ext>
              </a:extLst>
            </p:cNvPr>
            <p:cNvGrpSpPr/>
            <p:nvPr/>
          </p:nvGrpSpPr>
          <p:grpSpPr>
            <a:xfrm>
              <a:off x="1367376" y="3371262"/>
              <a:ext cx="1153229" cy="806095"/>
              <a:chOff x="1379244" y="3659806"/>
              <a:chExt cx="1195736" cy="806095"/>
            </a:xfrm>
          </p:grpSpPr>
          <p:sp>
            <p:nvSpPr>
              <p:cNvPr id="111" name="Trapezoid 110">
                <a:extLst>
                  <a:ext uri="{FF2B5EF4-FFF2-40B4-BE49-F238E27FC236}">
                    <a16:creationId xmlns:a16="http://schemas.microsoft.com/office/drawing/2014/main" id="{8D008750-78B7-4FC5-B36A-C88B5B5D7534}"/>
                  </a:ext>
                </a:extLst>
              </p:cNvPr>
              <p:cNvSpPr/>
              <p:nvPr/>
            </p:nvSpPr>
            <p:spPr>
              <a:xfrm rot="10800000">
                <a:off x="1379244" y="3659806"/>
                <a:ext cx="1195736" cy="806095"/>
              </a:xfrm>
              <a:prstGeom prst="trapezoid">
                <a:avLst>
                  <a:gd name="adj" fmla="val 2524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latin typeface="Sitka Subheading" panose="02000505000000020004" pitchFamily="2" charset="0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E8FB9EB5-510F-415D-9AF3-BBC6C195B1F6}"/>
                  </a:ext>
                </a:extLst>
              </p:cNvPr>
              <p:cNvSpPr txBox="1"/>
              <p:nvPr/>
            </p:nvSpPr>
            <p:spPr>
              <a:xfrm>
                <a:off x="1413048" y="3774405"/>
                <a:ext cx="112812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dirty="0">
                    <a:latin typeface="Sitka Subheading" panose="02000505000000020004" pitchFamily="2" charset="0"/>
                  </a:rPr>
                  <a:t>Clozapine Blood Levels</a:t>
                </a:r>
                <a:endParaRPr lang="he-IL" sz="1200" dirty="0">
                  <a:latin typeface="Sitka Subheading" panose="02000505000000020004" pitchFamily="2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0153EF6-8E45-437D-B4B1-2EEBBD59A019}"/>
                </a:ext>
              </a:extLst>
            </p:cNvPr>
            <p:cNvGrpSpPr/>
            <p:nvPr/>
          </p:nvGrpSpPr>
          <p:grpSpPr>
            <a:xfrm>
              <a:off x="562088" y="3573966"/>
              <a:ext cx="1028712" cy="792592"/>
              <a:chOff x="589994" y="3832030"/>
              <a:chExt cx="1137507" cy="792592"/>
            </a:xfrm>
          </p:grpSpPr>
          <p:sp>
            <p:nvSpPr>
              <p:cNvPr id="113" name="Trapezoid 112">
                <a:extLst>
                  <a:ext uri="{FF2B5EF4-FFF2-40B4-BE49-F238E27FC236}">
                    <a16:creationId xmlns:a16="http://schemas.microsoft.com/office/drawing/2014/main" id="{C435B8BC-E9DF-4D40-A38A-2F5EEB9B94BA}"/>
                  </a:ext>
                </a:extLst>
              </p:cNvPr>
              <p:cNvSpPr/>
              <p:nvPr/>
            </p:nvSpPr>
            <p:spPr>
              <a:xfrm rot="8906840">
                <a:off x="653472" y="3832030"/>
                <a:ext cx="1074029" cy="792592"/>
              </a:xfrm>
              <a:prstGeom prst="trapezoid">
                <a:avLst>
                  <a:gd name="adj" fmla="val 31492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>
                  <a:latin typeface="Sitka Subheading" panose="02000505000000020004" pitchFamily="2" charset="0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8E7F9FB2-5D63-4301-82B0-309A3DCE4C01}"/>
                  </a:ext>
                </a:extLst>
              </p:cNvPr>
              <p:cNvSpPr txBox="1"/>
              <p:nvPr/>
            </p:nvSpPr>
            <p:spPr>
              <a:xfrm rot="19680770">
                <a:off x="589994" y="3954343"/>
                <a:ext cx="112812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dirty="0">
                    <a:latin typeface="Sitka Subheading" panose="02000505000000020004" pitchFamily="2" charset="0"/>
                  </a:rPr>
                  <a:t>Blood </a:t>
                </a:r>
              </a:p>
              <a:p>
                <a:pPr algn="ctr"/>
                <a:r>
                  <a:rPr lang="en-US" sz="1200" dirty="0">
                    <a:latin typeface="Sitka Subheading" panose="02000505000000020004" pitchFamily="2" charset="0"/>
                  </a:rPr>
                  <a:t>Test</a:t>
                </a:r>
                <a:endParaRPr lang="he-IL" sz="1200" dirty="0">
                  <a:latin typeface="Sitka Subheading" panose="02000505000000020004" pitchFamily="2" charset="0"/>
                </a:endParaRPr>
              </a:p>
            </p:txBody>
          </p:sp>
        </p:grpSp>
      </p:grpSp>
      <p:sp>
        <p:nvSpPr>
          <p:cNvPr id="141" name="Arrow: Striped Right 140">
            <a:extLst>
              <a:ext uri="{FF2B5EF4-FFF2-40B4-BE49-F238E27FC236}">
                <a16:creationId xmlns:a16="http://schemas.microsoft.com/office/drawing/2014/main" id="{17888CC5-0AAB-4BEF-8E45-8A1605D17086}"/>
              </a:ext>
            </a:extLst>
          </p:cNvPr>
          <p:cNvSpPr/>
          <p:nvPr/>
        </p:nvSpPr>
        <p:spPr>
          <a:xfrm>
            <a:off x="1626093" y="4849703"/>
            <a:ext cx="583182" cy="315514"/>
          </a:xfrm>
          <a:prstGeom prst="stripedRightArrow">
            <a:avLst>
              <a:gd name="adj1" fmla="val 42754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Sitka Subheading" panose="02000505000000020004" pitchFamily="2" charset="0"/>
            </a:endParaRPr>
          </a:p>
        </p:txBody>
      </p:sp>
      <p:sp>
        <p:nvSpPr>
          <p:cNvPr id="142" name="Arrow: Striped Right 141">
            <a:extLst>
              <a:ext uri="{FF2B5EF4-FFF2-40B4-BE49-F238E27FC236}">
                <a16:creationId xmlns:a16="http://schemas.microsoft.com/office/drawing/2014/main" id="{96EB2536-A7F6-4D9F-A586-749434B16982}"/>
              </a:ext>
            </a:extLst>
          </p:cNvPr>
          <p:cNvSpPr/>
          <p:nvPr/>
        </p:nvSpPr>
        <p:spPr>
          <a:xfrm rot="10800000">
            <a:off x="3806544" y="4849703"/>
            <a:ext cx="583182" cy="315514"/>
          </a:xfrm>
          <a:prstGeom prst="stripedRightArrow">
            <a:avLst>
              <a:gd name="adj1" fmla="val 42754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Sitka Subheading" panose="02000505000000020004" pitchFamily="2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0284FCC-9087-4D1A-961F-0F6467DD1FC8}"/>
              </a:ext>
            </a:extLst>
          </p:cNvPr>
          <p:cNvSpPr txBox="1"/>
          <p:nvPr/>
        </p:nvSpPr>
        <p:spPr>
          <a:xfrm>
            <a:off x="228075" y="5459431"/>
            <a:ext cx="255486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Sitka Subheading" panose="02000505000000020004" pitchFamily="2" charset="0"/>
              </a:rPr>
              <a:t>Electrochemical information</a:t>
            </a:r>
            <a:endParaRPr lang="he-IL" sz="1400" b="1" dirty="0">
              <a:solidFill>
                <a:srgbClr val="FF0000"/>
              </a:solidFill>
              <a:latin typeface="Sitka Subheading" panose="02000505000000020004" pitchFamily="2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8930839-6DD2-452F-92EB-199DB7F6595C}"/>
              </a:ext>
            </a:extLst>
          </p:cNvPr>
          <p:cNvSpPr txBox="1"/>
          <p:nvPr/>
        </p:nvSpPr>
        <p:spPr>
          <a:xfrm>
            <a:off x="3301718" y="5459431"/>
            <a:ext cx="228240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Sitka Subheading" panose="02000505000000020004" pitchFamily="2" charset="0"/>
              </a:rPr>
              <a:t>Medically information</a:t>
            </a:r>
            <a:endParaRPr lang="he-IL" sz="1400" b="1" dirty="0">
              <a:solidFill>
                <a:srgbClr val="FF0000"/>
              </a:solidFill>
              <a:latin typeface="Sitka Subheading" panose="02000505000000020004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71847CA-1C01-4E56-9053-B3E268554D5C}"/>
              </a:ext>
            </a:extLst>
          </p:cNvPr>
          <p:cNvGrpSpPr/>
          <p:nvPr/>
        </p:nvGrpSpPr>
        <p:grpSpPr>
          <a:xfrm>
            <a:off x="2438284" y="4585931"/>
            <a:ext cx="1059014" cy="843059"/>
            <a:chOff x="2777999" y="4650500"/>
            <a:chExt cx="1059014" cy="843059"/>
          </a:xfrm>
        </p:grpSpPr>
        <p:grpSp>
          <p:nvGrpSpPr>
            <p:cNvPr id="140" name="קבוצה 54">
              <a:extLst>
                <a:ext uri="{FF2B5EF4-FFF2-40B4-BE49-F238E27FC236}">
                  <a16:creationId xmlns:a16="http://schemas.microsoft.com/office/drawing/2014/main" id="{1902175D-DE76-43CB-809A-1DCA64CD9790}"/>
                </a:ext>
              </a:extLst>
            </p:cNvPr>
            <p:cNvGrpSpPr/>
            <p:nvPr/>
          </p:nvGrpSpPr>
          <p:grpSpPr>
            <a:xfrm>
              <a:off x="2777999" y="4650500"/>
              <a:ext cx="1059014" cy="843059"/>
              <a:chOff x="4427984" y="5270073"/>
              <a:chExt cx="1431648" cy="1039254"/>
            </a:xfrm>
          </p:grpSpPr>
          <p:pic>
            <p:nvPicPr>
              <p:cNvPr id="146" name="Picture 80">
                <a:extLst>
                  <a:ext uri="{FF2B5EF4-FFF2-40B4-BE49-F238E27FC236}">
                    <a16:creationId xmlns:a16="http://schemas.microsoft.com/office/drawing/2014/main" id="{61529DB8-5238-4AF9-B143-649028CDAB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38166" t="15579" r="24707" b="18750"/>
              <a:stretch/>
            </p:blipFill>
            <p:spPr>
              <a:xfrm>
                <a:off x="4730488" y="5426943"/>
                <a:ext cx="954357" cy="882384"/>
              </a:xfrm>
              <a:prstGeom prst="roundRect">
                <a:avLst>
                  <a:gd name="adj" fmla="val 0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isometricTopUp"/>
                <a:lightRig rig="threePt" dir="t"/>
              </a:scene3d>
              <a:sp3d contourW="6350" prstMaterial="matte">
                <a:bevelT w="101600" h="101600" prst="hardEdge"/>
                <a:contourClr>
                  <a:srgbClr val="969696"/>
                </a:contourClr>
              </a:sp3d>
            </p:spPr>
          </p:pic>
          <p:pic>
            <p:nvPicPr>
              <p:cNvPr id="147" name="Picture 16">
                <a:extLst>
                  <a:ext uri="{FF2B5EF4-FFF2-40B4-BE49-F238E27FC236}">
                    <a16:creationId xmlns:a16="http://schemas.microsoft.com/office/drawing/2014/main" id="{4DB10F41-FB5F-46A8-BC4E-7D49A9E93B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74597">
                <a:off x="5334277" y="5381846"/>
                <a:ext cx="525355" cy="266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8" name="Picture 18" descr="Image result for serotonin">
                <a:extLst>
                  <a:ext uri="{FF2B5EF4-FFF2-40B4-BE49-F238E27FC236}">
                    <a16:creationId xmlns:a16="http://schemas.microsoft.com/office/drawing/2014/main" id="{A8ACC89F-43F3-42E4-AD92-3939187806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984" y="5270073"/>
                <a:ext cx="612856" cy="443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5" name="Picture 13" descr="Image result for blood drop">
              <a:extLst>
                <a:ext uri="{FF2B5EF4-FFF2-40B4-BE49-F238E27FC236}">
                  <a16:creationId xmlns:a16="http://schemas.microsoft.com/office/drawing/2014/main" id="{7FD3CE85-09CB-463B-AF90-67B0D6070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66599" y="4676423"/>
              <a:ext cx="377797" cy="38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667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F56B3D6-FF34-41B7-B341-0FB042C82D50}"/>
              </a:ext>
            </a:extLst>
          </p:cNvPr>
          <p:cNvGrpSpPr/>
          <p:nvPr/>
        </p:nvGrpSpPr>
        <p:grpSpPr>
          <a:xfrm>
            <a:off x="-12188" y="273067"/>
            <a:ext cx="12204189" cy="398845"/>
            <a:chOff x="-33800" y="1276906"/>
            <a:chExt cx="6906274" cy="531800"/>
          </a:xfrm>
        </p:grpSpPr>
        <p:sp>
          <p:nvSpPr>
            <p:cNvPr id="147" name="Rectangle 1">
              <a:extLst>
                <a:ext uri="{FF2B5EF4-FFF2-40B4-BE49-F238E27FC236}">
                  <a16:creationId xmlns:a16="http://schemas.microsoft.com/office/drawing/2014/main" id="{D8833E65-27B5-4FC5-9718-6614D0074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5" y="1276906"/>
              <a:ext cx="6857999" cy="420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he-IL" sz="1600" b="1" i="1" dirty="0">
                  <a:latin typeface="Sitka Subheading" panose="02000505000000020004" pitchFamily="2" charset="0"/>
                  <a:ea typeface="Calibri" pitchFamily="34" charset="0"/>
                  <a:cs typeface="Times New Roman" pitchFamily="18" charset="0"/>
                </a:rPr>
                <a:t>Working  Hypothesis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0AB216B-EFF9-4519-80FC-6EDFE263D2CD}"/>
                </a:ext>
              </a:extLst>
            </p:cNvPr>
            <p:cNvGrpSpPr/>
            <p:nvPr/>
          </p:nvGrpSpPr>
          <p:grpSpPr>
            <a:xfrm>
              <a:off x="-33800" y="1460486"/>
              <a:ext cx="6905193" cy="348220"/>
              <a:chOff x="259869" y="6119746"/>
              <a:chExt cx="8529936" cy="481045"/>
            </a:xfrm>
          </p:grpSpPr>
          <p:cxnSp>
            <p:nvCxnSpPr>
              <p:cNvPr id="150" name="מחבר ישר 14">
                <a:extLst>
                  <a:ext uri="{FF2B5EF4-FFF2-40B4-BE49-F238E27FC236}">
                    <a16:creationId xmlns:a16="http://schemas.microsoft.com/office/drawing/2014/main" id="{E90E57E5-2C6D-4A21-8866-14D460DA45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59869" y="6362914"/>
                <a:ext cx="8529936" cy="20294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sp>
            <p:nvSpPr>
              <p:cNvPr id="151" name="צורה חופשית 11">
                <a:extLst>
                  <a:ext uri="{FF2B5EF4-FFF2-40B4-BE49-F238E27FC236}">
                    <a16:creationId xmlns:a16="http://schemas.microsoft.com/office/drawing/2014/main" id="{776217E8-A012-4B73-A770-9D8F447459CC}"/>
                  </a:ext>
                </a:extLst>
              </p:cNvPr>
              <p:cNvSpPr/>
              <p:nvPr/>
            </p:nvSpPr>
            <p:spPr>
              <a:xfrm>
                <a:off x="1915709" y="6119746"/>
                <a:ext cx="588958" cy="438708"/>
              </a:xfrm>
              <a:custGeom>
                <a:avLst/>
                <a:gdLst>
                  <a:gd name="connsiteX0" fmla="*/ 1 w 1199337"/>
                  <a:gd name="connsiteY0" fmla="*/ 270442 h 486652"/>
                  <a:gd name="connsiteX1" fmla="*/ 111761 w 1199337"/>
                  <a:gd name="connsiteY1" fmla="*/ 272982 h 486652"/>
                  <a:gd name="connsiteX2" fmla="*/ 175261 w 1199337"/>
                  <a:gd name="connsiteY2" fmla="*/ 234882 h 486652"/>
                  <a:gd name="connsiteX3" fmla="*/ 246381 w 1199337"/>
                  <a:gd name="connsiteY3" fmla="*/ 151062 h 486652"/>
                  <a:gd name="connsiteX4" fmla="*/ 307341 w 1199337"/>
                  <a:gd name="connsiteY4" fmla="*/ 128202 h 486652"/>
                  <a:gd name="connsiteX5" fmla="*/ 419101 w 1199337"/>
                  <a:gd name="connsiteY5" fmla="*/ 184082 h 486652"/>
                  <a:gd name="connsiteX6" fmla="*/ 528321 w 1199337"/>
                  <a:gd name="connsiteY6" fmla="*/ 29142 h 486652"/>
                  <a:gd name="connsiteX7" fmla="*/ 579121 w 1199337"/>
                  <a:gd name="connsiteY7" fmla="*/ 3742 h 486652"/>
                  <a:gd name="connsiteX8" fmla="*/ 637541 w 1199337"/>
                  <a:gd name="connsiteY8" fmla="*/ 77402 h 486652"/>
                  <a:gd name="connsiteX9" fmla="*/ 683261 w 1199337"/>
                  <a:gd name="connsiteY9" fmla="*/ 184082 h 486652"/>
                  <a:gd name="connsiteX10" fmla="*/ 751841 w 1199337"/>
                  <a:gd name="connsiteY10" fmla="*/ 217102 h 486652"/>
                  <a:gd name="connsiteX11" fmla="*/ 929641 w 1199337"/>
                  <a:gd name="connsiteY11" fmla="*/ 237422 h 486652"/>
                  <a:gd name="connsiteX12" fmla="*/ 1198881 w 1199337"/>
                  <a:gd name="connsiteY12" fmla="*/ 270442 h 486652"/>
                  <a:gd name="connsiteX13" fmla="*/ 861061 w 1199337"/>
                  <a:gd name="connsiteY13" fmla="*/ 272982 h 486652"/>
                  <a:gd name="connsiteX14" fmla="*/ 515621 w 1199337"/>
                  <a:gd name="connsiteY14" fmla="*/ 321242 h 486652"/>
                  <a:gd name="connsiteX15" fmla="*/ 373381 w 1199337"/>
                  <a:gd name="connsiteY15" fmla="*/ 483802 h 486652"/>
                  <a:gd name="connsiteX16" fmla="*/ 287021 w 1199337"/>
                  <a:gd name="connsiteY16" fmla="*/ 427922 h 486652"/>
                  <a:gd name="connsiteX17" fmla="*/ 218441 w 1199337"/>
                  <a:gd name="connsiteY17" fmla="*/ 468562 h 486652"/>
                  <a:gd name="connsiteX18" fmla="*/ 165101 w 1199337"/>
                  <a:gd name="connsiteY18" fmla="*/ 412682 h 486652"/>
                  <a:gd name="connsiteX19" fmla="*/ 114301 w 1199337"/>
                  <a:gd name="connsiteY19" fmla="*/ 336482 h 486652"/>
                  <a:gd name="connsiteX20" fmla="*/ 1 w 1199337"/>
                  <a:gd name="connsiteY20" fmla="*/ 270442 h 486652"/>
                  <a:gd name="connsiteX0" fmla="*/ 1 w 1247597"/>
                  <a:gd name="connsiteY0" fmla="*/ 275522 h 486652"/>
                  <a:gd name="connsiteX1" fmla="*/ 160021 w 1247597"/>
                  <a:gd name="connsiteY1" fmla="*/ 272982 h 486652"/>
                  <a:gd name="connsiteX2" fmla="*/ 223521 w 1247597"/>
                  <a:gd name="connsiteY2" fmla="*/ 234882 h 486652"/>
                  <a:gd name="connsiteX3" fmla="*/ 294641 w 1247597"/>
                  <a:gd name="connsiteY3" fmla="*/ 151062 h 486652"/>
                  <a:gd name="connsiteX4" fmla="*/ 355601 w 1247597"/>
                  <a:gd name="connsiteY4" fmla="*/ 128202 h 486652"/>
                  <a:gd name="connsiteX5" fmla="*/ 467361 w 1247597"/>
                  <a:gd name="connsiteY5" fmla="*/ 184082 h 486652"/>
                  <a:gd name="connsiteX6" fmla="*/ 576581 w 1247597"/>
                  <a:gd name="connsiteY6" fmla="*/ 29142 h 486652"/>
                  <a:gd name="connsiteX7" fmla="*/ 627381 w 1247597"/>
                  <a:gd name="connsiteY7" fmla="*/ 3742 h 486652"/>
                  <a:gd name="connsiteX8" fmla="*/ 685801 w 1247597"/>
                  <a:gd name="connsiteY8" fmla="*/ 77402 h 486652"/>
                  <a:gd name="connsiteX9" fmla="*/ 731521 w 1247597"/>
                  <a:gd name="connsiteY9" fmla="*/ 184082 h 486652"/>
                  <a:gd name="connsiteX10" fmla="*/ 800101 w 1247597"/>
                  <a:gd name="connsiteY10" fmla="*/ 217102 h 486652"/>
                  <a:gd name="connsiteX11" fmla="*/ 977901 w 1247597"/>
                  <a:gd name="connsiteY11" fmla="*/ 237422 h 486652"/>
                  <a:gd name="connsiteX12" fmla="*/ 1247141 w 1247597"/>
                  <a:gd name="connsiteY12" fmla="*/ 270442 h 486652"/>
                  <a:gd name="connsiteX13" fmla="*/ 909321 w 1247597"/>
                  <a:gd name="connsiteY13" fmla="*/ 272982 h 486652"/>
                  <a:gd name="connsiteX14" fmla="*/ 563881 w 1247597"/>
                  <a:gd name="connsiteY14" fmla="*/ 321242 h 486652"/>
                  <a:gd name="connsiteX15" fmla="*/ 421641 w 1247597"/>
                  <a:gd name="connsiteY15" fmla="*/ 483802 h 486652"/>
                  <a:gd name="connsiteX16" fmla="*/ 335281 w 1247597"/>
                  <a:gd name="connsiteY16" fmla="*/ 427922 h 486652"/>
                  <a:gd name="connsiteX17" fmla="*/ 266701 w 1247597"/>
                  <a:gd name="connsiteY17" fmla="*/ 468562 h 486652"/>
                  <a:gd name="connsiteX18" fmla="*/ 213361 w 1247597"/>
                  <a:gd name="connsiteY18" fmla="*/ 412682 h 486652"/>
                  <a:gd name="connsiteX19" fmla="*/ 162561 w 1247597"/>
                  <a:gd name="connsiteY19" fmla="*/ 336482 h 486652"/>
                  <a:gd name="connsiteX20" fmla="*/ 1 w 1247597"/>
                  <a:gd name="connsiteY20" fmla="*/ 275522 h 486652"/>
                  <a:gd name="connsiteX0" fmla="*/ 0 w 1260931"/>
                  <a:gd name="connsiteY0" fmla="*/ 273617 h 486652"/>
                  <a:gd name="connsiteX1" fmla="*/ 173355 w 1260931"/>
                  <a:gd name="connsiteY1" fmla="*/ 272982 h 486652"/>
                  <a:gd name="connsiteX2" fmla="*/ 236855 w 1260931"/>
                  <a:gd name="connsiteY2" fmla="*/ 234882 h 486652"/>
                  <a:gd name="connsiteX3" fmla="*/ 307975 w 1260931"/>
                  <a:gd name="connsiteY3" fmla="*/ 151062 h 486652"/>
                  <a:gd name="connsiteX4" fmla="*/ 368935 w 1260931"/>
                  <a:gd name="connsiteY4" fmla="*/ 128202 h 486652"/>
                  <a:gd name="connsiteX5" fmla="*/ 480695 w 1260931"/>
                  <a:gd name="connsiteY5" fmla="*/ 184082 h 486652"/>
                  <a:gd name="connsiteX6" fmla="*/ 589915 w 1260931"/>
                  <a:gd name="connsiteY6" fmla="*/ 29142 h 486652"/>
                  <a:gd name="connsiteX7" fmla="*/ 640715 w 1260931"/>
                  <a:gd name="connsiteY7" fmla="*/ 3742 h 486652"/>
                  <a:gd name="connsiteX8" fmla="*/ 699135 w 1260931"/>
                  <a:gd name="connsiteY8" fmla="*/ 77402 h 486652"/>
                  <a:gd name="connsiteX9" fmla="*/ 744855 w 1260931"/>
                  <a:gd name="connsiteY9" fmla="*/ 184082 h 486652"/>
                  <a:gd name="connsiteX10" fmla="*/ 813435 w 1260931"/>
                  <a:gd name="connsiteY10" fmla="*/ 217102 h 486652"/>
                  <a:gd name="connsiteX11" fmla="*/ 991235 w 1260931"/>
                  <a:gd name="connsiteY11" fmla="*/ 237422 h 486652"/>
                  <a:gd name="connsiteX12" fmla="*/ 1260475 w 1260931"/>
                  <a:gd name="connsiteY12" fmla="*/ 270442 h 486652"/>
                  <a:gd name="connsiteX13" fmla="*/ 922655 w 1260931"/>
                  <a:gd name="connsiteY13" fmla="*/ 272982 h 486652"/>
                  <a:gd name="connsiteX14" fmla="*/ 577215 w 1260931"/>
                  <a:gd name="connsiteY14" fmla="*/ 321242 h 486652"/>
                  <a:gd name="connsiteX15" fmla="*/ 434975 w 1260931"/>
                  <a:gd name="connsiteY15" fmla="*/ 483802 h 486652"/>
                  <a:gd name="connsiteX16" fmla="*/ 348615 w 1260931"/>
                  <a:gd name="connsiteY16" fmla="*/ 427922 h 486652"/>
                  <a:gd name="connsiteX17" fmla="*/ 280035 w 1260931"/>
                  <a:gd name="connsiteY17" fmla="*/ 468562 h 486652"/>
                  <a:gd name="connsiteX18" fmla="*/ 226695 w 1260931"/>
                  <a:gd name="connsiteY18" fmla="*/ 412682 h 486652"/>
                  <a:gd name="connsiteX19" fmla="*/ 175895 w 1260931"/>
                  <a:gd name="connsiteY19" fmla="*/ 336482 h 486652"/>
                  <a:gd name="connsiteX20" fmla="*/ 0 w 1260931"/>
                  <a:gd name="connsiteY20" fmla="*/ 273617 h 486652"/>
                  <a:gd name="connsiteX0" fmla="*/ 2 w 1259028"/>
                  <a:gd name="connsiteY0" fmla="*/ 279332 h 486652"/>
                  <a:gd name="connsiteX1" fmla="*/ 171452 w 1259028"/>
                  <a:gd name="connsiteY1" fmla="*/ 272982 h 486652"/>
                  <a:gd name="connsiteX2" fmla="*/ 234952 w 1259028"/>
                  <a:gd name="connsiteY2" fmla="*/ 234882 h 486652"/>
                  <a:gd name="connsiteX3" fmla="*/ 306072 w 1259028"/>
                  <a:gd name="connsiteY3" fmla="*/ 151062 h 486652"/>
                  <a:gd name="connsiteX4" fmla="*/ 367032 w 1259028"/>
                  <a:gd name="connsiteY4" fmla="*/ 128202 h 486652"/>
                  <a:gd name="connsiteX5" fmla="*/ 478792 w 1259028"/>
                  <a:gd name="connsiteY5" fmla="*/ 184082 h 486652"/>
                  <a:gd name="connsiteX6" fmla="*/ 588012 w 1259028"/>
                  <a:gd name="connsiteY6" fmla="*/ 29142 h 486652"/>
                  <a:gd name="connsiteX7" fmla="*/ 638812 w 1259028"/>
                  <a:gd name="connsiteY7" fmla="*/ 3742 h 486652"/>
                  <a:gd name="connsiteX8" fmla="*/ 697232 w 1259028"/>
                  <a:gd name="connsiteY8" fmla="*/ 77402 h 486652"/>
                  <a:gd name="connsiteX9" fmla="*/ 742952 w 1259028"/>
                  <a:gd name="connsiteY9" fmla="*/ 184082 h 486652"/>
                  <a:gd name="connsiteX10" fmla="*/ 811532 w 1259028"/>
                  <a:gd name="connsiteY10" fmla="*/ 217102 h 486652"/>
                  <a:gd name="connsiteX11" fmla="*/ 989332 w 1259028"/>
                  <a:gd name="connsiteY11" fmla="*/ 237422 h 486652"/>
                  <a:gd name="connsiteX12" fmla="*/ 1258572 w 1259028"/>
                  <a:gd name="connsiteY12" fmla="*/ 270442 h 486652"/>
                  <a:gd name="connsiteX13" fmla="*/ 920752 w 1259028"/>
                  <a:gd name="connsiteY13" fmla="*/ 272982 h 486652"/>
                  <a:gd name="connsiteX14" fmla="*/ 575312 w 1259028"/>
                  <a:gd name="connsiteY14" fmla="*/ 321242 h 486652"/>
                  <a:gd name="connsiteX15" fmla="*/ 433072 w 1259028"/>
                  <a:gd name="connsiteY15" fmla="*/ 483802 h 486652"/>
                  <a:gd name="connsiteX16" fmla="*/ 346712 w 1259028"/>
                  <a:gd name="connsiteY16" fmla="*/ 427922 h 486652"/>
                  <a:gd name="connsiteX17" fmla="*/ 278132 w 1259028"/>
                  <a:gd name="connsiteY17" fmla="*/ 468562 h 486652"/>
                  <a:gd name="connsiteX18" fmla="*/ 224792 w 1259028"/>
                  <a:gd name="connsiteY18" fmla="*/ 412682 h 486652"/>
                  <a:gd name="connsiteX19" fmla="*/ 173992 w 1259028"/>
                  <a:gd name="connsiteY19" fmla="*/ 336482 h 486652"/>
                  <a:gd name="connsiteX20" fmla="*/ 2 w 1259028"/>
                  <a:gd name="connsiteY20" fmla="*/ 279332 h 486652"/>
                  <a:gd name="connsiteX0" fmla="*/ 0 w 1268551"/>
                  <a:gd name="connsiteY0" fmla="*/ 271712 h 486652"/>
                  <a:gd name="connsiteX1" fmla="*/ 180975 w 1268551"/>
                  <a:gd name="connsiteY1" fmla="*/ 272982 h 486652"/>
                  <a:gd name="connsiteX2" fmla="*/ 244475 w 1268551"/>
                  <a:gd name="connsiteY2" fmla="*/ 234882 h 486652"/>
                  <a:gd name="connsiteX3" fmla="*/ 315595 w 1268551"/>
                  <a:gd name="connsiteY3" fmla="*/ 151062 h 486652"/>
                  <a:gd name="connsiteX4" fmla="*/ 376555 w 1268551"/>
                  <a:gd name="connsiteY4" fmla="*/ 128202 h 486652"/>
                  <a:gd name="connsiteX5" fmla="*/ 488315 w 1268551"/>
                  <a:gd name="connsiteY5" fmla="*/ 184082 h 486652"/>
                  <a:gd name="connsiteX6" fmla="*/ 597535 w 1268551"/>
                  <a:gd name="connsiteY6" fmla="*/ 29142 h 486652"/>
                  <a:gd name="connsiteX7" fmla="*/ 648335 w 1268551"/>
                  <a:gd name="connsiteY7" fmla="*/ 3742 h 486652"/>
                  <a:gd name="connsiteX8" fmla="*/ 706755 w 1268551"/>
                  <a:gd name="connsiteY8" fmla="*/ 77402 h 486652"/>
                  <a:gd name="connsiteX9" fmla="*/ 752475 w 1268551"/>
                  <a:gd name="connsiteY9" fmla="*/ 184082 h 486652"/>
                  <a:gd name="connsiteX10" fmla="*/ 821055 w 1268551"/>
                  <a:gd name="connsiteY10" fmla="*/ 217102 h 486652"/>
                  <a:gd name="connsiteX11" fmla="*/ 998855 w 1268551"/>
                  <a:gd name="connsiteY11" fmla="*/ 237422 h 486652"/>
                  <a:gd name="connsiteX12" fmla="*/ 1268095 w 1268551"/>
                  <a:gd name="connsiteY12" fmla="*/ 270442 h 486652"/>
                  <a:gd name="connsiteX13" fmla="*/ 930275 w 1268551"/>
                  <a:gd name="connsiteY13" fmla="*/ 272982 h 486652"/>
                  <a:gd name="connsiteX14" fmla="*/ 584835 w 1268551"/>
                  <a:gd name="connsiteY14" fmla="*/ 321242 h 486652"/>
                  <a:gd name="connsiteX15" fmla="*/ 442595 w 1268551"/>
                  <a:gd name="connsiteY15" fmla="*/ 483802 h 486652"/>
                  <a:gd name="connsiteX16" fmla="*/ 356235 w 1268551"/>
                  <a:gd name="connsiteY16" fmla="*/ 427922 h 486652"/>
                  <a:gd name="connsiteX17" fmla="*/ 287655 w 1268551"/>
                  <a:gd name="connsiteY17" fmla="*/ 468562 h 486652"/>
                  <a:gd name="connsiteX18" fmla="*/ 234315 w 1268551"/>
                  <a:gd name="connsiteY18" fmla="*/ 412682 h 486652"/>
                  <a:gd name="connsiteX19" fmla="*/ 183515 w 1268551"/>
                  <a:gd name="connsiteY19" fmla="*/ 336482 h 486652"/>
                  <a:gd name="connsiteX20" fmla="*/ 0 w 1268551"/>
                  <a:gd name="connsiteY20" fmla="*/ 271712 h 48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68551" h="486652">
                    <a:moveTo>
                      <a:pt x="0" y="271712"/>
                    </a:moveTo>
                    <a:cubicBezTo>
                      <a:pt x="-423" y="261129"/>
                      <a:pt x="140229" y="279120"/>
                      <a:pt x="180975" y="272982"/>
                    </a:cubicBezTo>
                    <a:cubicBezTo>
                      <a:pt x="221721" y="266844"/>
                      <a:pt x="222038" y="255202"/>
                      <a:pt x="244475" y="234882"/>
                    </a:cubicBezTo>
                    <a:cubicBezTo>
                      <a:pt x="266912" y="214562"/>
                      <a:pt x="293582" y="168842"/>
                      <a:pt x="315595" y="151062"/>
                    </a:cubicBezTo>
                    <a:cubicBezTo>
                      <a:pt x="337608" y="133282"/>
                      <a:pt x="347768" y="122699"/>
                      <a:pt x="376555" y="128202"/>
                    </a:cubicBezTo>
                    <a:cubicBezTo>
                      <a:pt x="405342" y="133705"/>
                      <a:pt x="451485" y="200592"/>
                      <a:pt x="488315" y="184082"/>
                    </a:cubicBezTo>
                    <a:cubicBezTo>
                      <a:pt x="525145" y="167572"/>
                      <a:pt x="570865" y="59199"/>
                      <a:pt x="597535" y="29142"/>
                    </a:cubicBezTo>
                    <a:cubicBezTo>
                      <a:pt x="624205" y="-915"/>
                      <a:pt x="630132" y="-4301"/>
                      <a:pt x="648335" y="3742"/>
                    </a:cubicBezTo>
                    <a:cubicBezTo>
                      <a:pt x="666538" y="11785"/>
                      <a:pt x="689398" y="47345"/>
                      <a:pt x="706755" y="77402"/>
                    </a:cubicBezTo>
                    <a:cubicBezTo>
                      <a:pt x="724112" y="107459"/>
                      <a:pt x="733425" y="160799"/>
                      <a:pt x="752475" y="184082"/>
                    </a:cubicBezTo>
                    <a:cubicBezTo>
                      <a:pt x="771525" y="207365"/>
                      <a:pt x="779992" y="208212"/>
                      <a:pt x="821055" y="217102"/>
                    </a:cubicBezTo>
                    <a:cubicBezTo>
                      <a:pt x="862118" y="225992"/>
                      <a:pt x="998855" y="237422"/>
                      <a:pt x="998855" y="237422"/>
                    </a:cubicBezTo>
                    <a:cubicBezTo>
                      <a:pt x="1073362" y="246312"/>
                      <a:pt x="1279525" y="264515"/>
                      <a:pt x="1268095" y="270442"/>
                    </a:cubicBezTo>
                    <a:cubicBezTo>
                      <a:pt x="1256665" y="276369"/>
                      <a:pt x="1044152" y="264515"/>
                      <a:pt x="930275" y="272982"/>
                    </a:cubicBezTo>
                    <a:cubicBezTo>
                      <a:pt x="816398" y="281449"/>
                      <a:pt x="666115" y="286105"/>
                      <a:pt x="584835" y="321242"/>
                    </a:cubicBezTo>
                    <a:cubicBezTo>
                      <a:pt x="503555" y="356379"/>
                      <a:pt x="480695" y="466022"/>
                      <a:pt x="442595" y="483802"/>
                    </a:cubicBezTo>
                    <a:cubicBezTo>
                      <a:pt x="404495" y="501582"/>
                      <a:pt x="382058" y="430462"/>
                      <a:pt x="356235" y="427922"/>
                    </a:cubicBezTo>
                    <a:cubicBezTo>
                      <a:pt x="330412" y="425382"/>
                      <a:pt x="307975" y="471102"/>
                      <a:pt x="287655" y="468562"/>
                    </a:cubicBezTo>
                    <a:cubicBezTo>
                      <a:pt x="267335" y="466022"/>
                      <a:pt x="251672" y="434695"/>
                      <a:pt x="234315" y="412682"/>
                    </a:cubicBezTo>
                    <a:cubicBezTo>
                      <a:pt x="216958" y="390669"/>
                      <a:pt x="222567" y="359977"/>
                      <a:pt x="183515" y="336482"/>
                    </a:cubicBezTo>
                    <a:cubicBezTo>
                      <a:pt x="144463" y="312987"/>
                      <a:pt x="423" y="282295"/>
                      <a:pt x="0" y="271712"/>
                    </a:cubicBezTo>
                    <a:close/>
                  </a:path>
                </a:pathLst>
              </a:cu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 sz="1350">
                  <a:latin typeface="Sitka Subheading" panose="02000505000000020004" pitchFamily="2" charset="0"/>
                </a:endParaRPr>
              </a:p>
            </p:txBody>
          </p:sp>
          <p:sp>
            <p:nvSpPr>
              <p:cNvPr id="153" name="צורה חופשית 13">
                <a:extLst>
                  <a:ext uri="{FF2B5EF4-FFF2-40B4-BE49-F238E27FC236}">
                    <a16:creationId xmlns:a16="http://schemas.microsoft.com/office/drawing/2014/main" id="{441F985A-1AAD-423A-9B4D-67ED1BA1AF75}"/>
                  </a:ext>
                </a:extLst>
              </p:cNvPr>
              <p:cNvSpPr/>
              <p:nvPr/>
            </p:nvSpPr>
            <p:spPr>
              <a:xfrm>
                <a:off x="7185615" y="6156075"/>
                <a:ext cx="534939" cy="444716"/>
              </a:xfrm>
              <a:custGeom>
                <a:avLst/>
                <a:gdLst>
                  <a:gd name="connsiteX0" fmla="*/ 0 w 1061725"/>
                  <a:gd name="connsiteY0" fmla="*/ 248920 h 492815"/>
                  <a:gd name="connsiteX1" fmla="*/ 416560 w 1061725"/>
                  <a:gd name="connsiteY1" fmla="*/ 243840 h 492815"/>
                  <a:gd name="connsiteX2" fmla="*/ 525780 w 1061725"/>
                  <a:gd name="connsiteY2" fmla="*/ 205740 h 492815"/>
                  <a:gd name="connsiteX3" fmla="*/ 637540 w 1061725"/>
                  <a:gd name="connsiteY3" fmla="*/ 0 h 492815"/>
                  <a:gd name="connsiteX4" fmla="*/ 754380 w 1061725"/>
                  <a:gd name="connsiteY4" fmla="*/ 205740 h 492815"/>
                  <a:gd name="connsiteX5" fmla="*/ 1061720 w 1061725"/>
                  <a:gd name="connsiteY5" fmla="*/ 236220 h 492815"/>
                  <a:gd name="connsiteX6" fmla="*/ 746760 w 1061725"/>
                  <a:gd name="connsiteY6" fmla="*/ 276860 h 492815"/>
                  <a:gd name="connsiteX7" fmla="*/ 662940 w 1061725"/>
                  <a:gd name="connsiteY7" fmla="*/ 342900 h 492815"/>
                  <a:gd name="connsiteX8" fmla="*/ 581660 w 1061725"/>
                  <a:gd name="connsiteY8" fmla="*/ 492760 h 492815"/>
                  <a:gd name="connsiteX9" fmla="*/ 500380 w 1061725"/>
                  <a:gd name="connsiteY9" fmla="*/ 325120 h 492815"/>
                  <a:gd name="connsiteX10" fmla="*/ 198120 w 1061725"/>
                  <a:gd name="connsiteY10" fmla="*/ 248920 h 492815"/>
                  <a:gd name="connsiteX0" fmla="*/ 218440 w 863605"/>
                  <a:gd name="connsiteY0" fmla="*/ 243840 h 492815"/>
                  <a:gd name="connsiteX1" fmla="*/ 327660 w 863605"/>
                  <a:gd name="connsiteY1" fmla="*/ 205740 h 492815"/>
                  <a:gd name="connsiteX2" fmla="*/ 439420 w 863605"/>
                  <a:gd name="connsiteY2" fmla="*/ 0 h 492815"/>
                  <a:gd name="connsiteX3" fmla="*/ 556260 w 863605"/>
                  <a:gd name="connsiteY3" fmla="*/ 205740 h 492815"/>
                  <a:gd name="connsiteX4" fmla="*/ 863600 w 863605"/>
                  <a:gd name="connsiteY4" fmla="*/ 236220 h 492815"/>
                  <a:gd name="connsiteX5" fmla="*/ 548640 w 863605"/>
                  <a:gd name="connsiteY5" fmla="*/ 276860 h 492815"/>
                  <a:gd name="connsiteX6" fmla="*/ 464820 w 863605"/>
                  <a:gd name="connsiteY6" fmla="*/ 342900 h 492815"/>
                  <a:gd name="connsiteX7" fmla="*/ 383540 w 863605"/>
                  <a:gd name="connsiteY7" fmla="*/ 492760 h 492815"/>
                  <a:gd name="connsiteX8" fmla="*/ 302260 w 863605"/>
                  <a:gd name="connsiteY8" fmla="*/ 325120 h 492815"/>
                  <a:gd name="connsiteX9" fmla="*/ 0 w 863605"/>
                  <a:gd name="connsiteY9" fmla="*/ 248920 h 492815"/>
                  <a:gd name="connsiteX0" fmla="*/ 7620 w 863605"/>
                  <a:gd name="connsiteY0" fmla="*/ 251460 h 492815"/>
                  <a:gd name="connsiteX1" fmla="*/ 327660 w 863605"/>
                  <a:gd name="connsiteY1" fmla="*/ 205740 h 492815"/>
                  <a:gd name="connsiteX2" fmla="*/ 439420 w 863605"/>
                  <a:gd name="connsiteY2" fmla="*/ 0 h 492815"/>
                  <a:gd name="connsiteX3" fmla="*/ 556260 w 863605"/>
                  <a:gd name="connsiteY3" fmla="*/ 205740 h 492815"/>
                  <a:gd name="connsiteX4" fmla="*/ 863600 w 863605"/>
                  <a:gd name="connsiteY4" fmla="*/ 236220 h 492815"/>
                  <a:gd name="connsiteX5" fmla="*/ 548640 w 863605"/>
                  <a:gd name="connsiteY5" fmla="*/ 276860 h 492815"/>
                  <a:gd name="connsiteX6" fmla="*/ 464820 w 863605"/>
                  <a:gd name="connsiteY6" fmla="*/ 342900 h 492815"/>
                  <a:gd name="connsiteX7" fmla="*/ 383540 w 863605"/>
                  <a:gd name="connsiteY7" fmla="*/ 492760 h 492815"/>
                  <a:gd name="connsiteX8" fmla="*/ 302260 w 863605"/>
                  <a:gd name="connsiteY8" fmla="*/ 325120 h 492815"/>
                  <a:gd name="connsiteX9" fmla="*/ 0 w 863605"/>
                  <a:gd name="connsiteY9" fmla="*/ 248920 h 492815"/>
                  <a:gd name="connsiteX0" fmla="*/ 7620 w 873764"/>
                  <a:gd name="connsiteY0" fmla="*/ 251460 h 492815"/>
                  <a:gd name="connsiteX1" fmla="*/ 327660 w 873764"/>
                  <a:gd name="connsiteY1" fmla="*/ 205740 h 492815"/>
                  <a:gd name="connsiteX2" fmla="*/ 439420 w 873764"/>
                  <a:gd name="connsiteY2" fmla="*/ 0 h 492815"/>
                  <a:gd name="connsiteX3" fmla="*/ 556260 w 873764"/>
                  <a:gd name="connsiteY3" fmla="*/ 205740 h 492815"/>
                  <a:gd name="connsiteX4" fmla="*/ 873760 w 873764"/>
                  <a:gd name="connsiteY4" fmla="*/ 246380 h 492815"/>
                  <a:gd name="connsiteX5" fmla="*/ 548640 w 873764"/>
                  <a:gd name="connsiteY5" fmla="*/ 276860 h 492815"/>
                  <a:gd name="connsiteX6" fmla="*/ 464820 w 873764"/>
                  <a:gd name="connsiteY6" fmla="*/ 342900 h 492815"/>
                  <a:gd name="connsiteX7" fmla="*/ 383540 w 873764"/>
                  <a:gd name="connsiteY7" fmla="*/ 492760 h 492815"/>
                  <a:gd name="connsiteX8" fmla="*/ 302260 w 873764"/>
                  <a:gd name="connsiteY8" fmla="*/ 325120 h 492815"/>
                  <a:gd name="connsiteX9" fmla="*/ 0 w 873764"/>
                  <a:gd name="connsiteY9" fmla="*/ 248920 h 492815"/>
                  <a:gd name="connsiteX0" fmla="*/ 0 w 866144"/>
                  <a:gd name="connsiteY0" fmla="*/ 251460 h 492815"/>
                  <a:gd name="connsiteX1" fmla="*/ 320040 w 866144"/>
                  <a:gd name="connsiteY1" fmla="*/ 205740 h 492815"/>
                  <a:gd name="connsiteX2" fmla="*/ 431800 w 866144"/>
                  <a:gd name="connsiteY2" fmla="*/ 0 h 492815"/>
                  <a:gd name="connsiteX3" fmla="*/ 548640 w 866144"/>
                  <a:gd name="connsiteY3" fmla="*/ 205740 h 492815"/>
                  <a:gd name="connsiteX4" fmla="*/ 866140 w 866144"/>
                  <a:gd name="connsiteY4" fmla="*/ 246380 h 492815"/>
                  <a:gd name="connsiteX5" fmla="*/ 541020 w 866144"/>
                  <a:gd name="connsiteY5" fmla="*/ 276860 h 492815"/>
                  <a:gd name="connsiteX6" fmla="*/ 457200 w 866144"/>
                  <a:gd name="connsiteY6" fmla="*/ 342900 h 492815"/>
                  <a:gd name="connsiteX7" fmla="*/ 375920 w 866144"/>
                  <a:gd name="connsiteY7" fmla="*/ 492760 h 492815"/>
                  <a:gd name="connsiteX8" fmla="*/ 294640 w 866144"/>
                  <a:gd name="connsiteY8" fmla="*/ 325120 h 492815"/>
                  <a:gd name="connsiteX9" fmla="*/ 17780 w 866144"/>
                  <a:gd name="connsiteY9" fmla="*/ 254000 h 492815"/>
                  <a:gd name="connsiteX0" fmla="*/ 0 w 889004"/>
                  <a:gd name="connsiteY0" fmla="*/ 243840 h 492815"/>
                  <a:gd name="connsiteX1" fmla="*/ 342900 w 889004"/>
                  <a:gd name="connsiteY1" fmla="*/ 205740 h 492815"/>
                  <a:gd name="connsiteX2" fmla="*/ 454660 w 889004"/>
                  <a:gd name="connsiteY2" fmla="*/ 0 h 492815"/>
                  <a:gd name="connsiteX3" fmla="*/ 571500 w 889004"/>
                  <a:gd name="connsiteY3" fmla="*/ 205740 h 492815"/>
                  <a:gd name="connsiteX4" fmla="*/ 889000 w 889004"/>
                  <a:gd name="connsiteY4" fmla="*/ 246380 h 492815"/>
                  <a:gd name="connsiteX5" fmla="*/ 563880 w 889004"/>
                  <a:gd name="connsiteY5" fmla="*/ 276860 h 492815"/>
                  <a:gd name="connsiteX6" fmla="*/ 480060 w 889004"/>
                  <a:gd name="connsiteY6" fmla="*/ 342900 h 492815"/>
                  <a:gd name="connsiteX7" fmla="*/ 398780 w 889004"/>
                  <a:gd name="connsiteY7" fmla="*/ 492760 h 492815"/>
                  <a:gd name="connsiteX8" fmla="*/ 317500 w 889004"/>
                  <a:gd name="connsiteY8" fmla="*/ 325120 h 492815"/>
                  <a:gd name="connsiteX9" fmla="*/ 40640 w 889004"/>
                  <a:gd name="connsiteY9" fmla="*/ 254000 h 492815"/>
                  <a:gd name="connsiteX0" fmla="*/ 5080 w 894084"/>
                  <a:gd name="connsiteY0" fmla="*/ 243840 h 492815"/>
                  <a:gd name="connsiteX1" fmla="*/ 347980 w 894084"/>
                  <a:gd name="connsiteY1" fmla="*/ 205740 h 492815"/>
                  <a:gd name="connsiteX2" fmla="*/ 459740 w 894084"/>
                  <a:gd name="connsiteY2" fmla="*/ 0 h 492815"/>
                  <a:gd name="connsiteX3" fmla="*/ 576580 w 894084"/>
                  <a:gd name="connsiteY3" fmla="*/ 205740 h 492815"/>
                  <a:gd name="connsiteX4" fmla="*/ 894080 w 894084"/>
                  <a:gd name="connsiteY4" fmla="*/ 246380 h 492815"/>
                  <a:gd name="connsiteX5" fmla="*/ 568960 w 894084"/>
                  <a:gd name="connsiteY5" fmla="*/ 276860 h 492815"/>
                  <a:gd name="connsiteX6" fmla="*/ 485140 w 894084"/>
                  <a:gd name="connsiteY6" fmla="*/ 342900 h 492815"/>
                  <a:gd name="connsiteX7" fmla="*/ 403860 w 894084"/>
                  <a:gd name="connsiteY7" fmla="*/ 492760 h 492815"/>
                  <a:gd name="connsiteX8" fmla="*/ 322580 w 894084"/>
                  <a:gd name="connsiteY8" fmla="*/ 325120 h 492815"/>
                  <a:gd name="connsiteX9" fmla="*/ 0 w 894084"/>
                  <a:gd name="connsiteY9" fmla="*/ 243840 h 49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4084" h="492815">
                    <a:moveTo>
                      <a:pt x="5080" y="243840"/>
                    </a:moveTo>
                    <a:cubicBezTo>
                      <a:pt x="92710" y="236643"/>
                      <a:pt x="272203" y="246380"/>
                      <a:pt x="347980" y="205740"/>
                    </a:cubicBezTo>
                    <a:cubicBezTo>
                      <a:pt x="423757" y="165100"/>
                      <a:pt x="421640" y="0"/>
                      <a:pt x="459740" y="0"/>
                    </a:cubicBezTo>
                    <a:cubicBezTo>
                      <a:pt x="497840" y="0"/>
                      <a:pt x="504190" y="164677"/>
                      <a:pt x="576580" y="205740"/>
                    </a:cubicBezTo>
                    <a:cubicBezTo>
                      <a:pt x="648970" y="246803"/>
                      <a:pt x="895350" y="234527"/>
                      <a:pt x="894080" y="246380"/>
                    </a:cubicBezTo>
                    <a:cubicBezTo>
                      <a:pt x="892810" y="258233"/>
                      <a:pt x="637117" y="260773"/>
                      <a:pt x="568960" y="276860"/>
                    </a:cubicBezTo>
                    <a:cubicBezTo>
                      <a:pt x="500803" y="292947"/>
                      <a:pt x="512657" y="306917"/>
                      <a:pt x="485140" y="342900"/>
                    </a:cubicBezTo>
                    <a:cubicBezTo>
                      <a:pt x="457623" y="378883"/>
                      <a:pt x="430953" y="495723"/>
                      <a:pt x="403860" y="492760"/>
                    </a:cubicBezTo>
                    <a:cubicBezTo>
                      <a:pt x="376767" y="489797"/>
                      <a:pt x="389890" y="366607"/>
                      <a:pt x="322580" y="325120"/>
                    </a:cubicBezTo>
                    <a:cubicBezTo>
                      <a:pt x="255270" y="283633"/>
                      <a:pt x="119168" y="261620"/>
                      <a:pt x="0" y="243840"/>
                    </a:cubicBezTo>
                  </a:path>
                </a:pathLst>
              </a:cu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 sz="1350" dirty="0">
                  <a:latin typeface="Sitka Subheading" panose="02000505000000020004" pitchFamily="2" charset="0"/>
                </a:endParaRPr>
              </a:p>
            </p:txBody>
          </p:sp>
        </p:grpSp>
        <p:cxnSp>
          <p:nvCxnSpPr>
            <p:cNvPr id="149" name="מחבר ישר 14">
              <a:extLst>
                <a:ext uri="{FF2B5EF4-FFF2-40B4-BE49-F238E27FC236}">
                  <a16:creationId xmlns:a16="http://schemas.microsoft.com/office/drawing/2014/main" id="{92D1C2FE-7E9F-41DD-B815-D00B9C258D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8728" y="1311284"/>
              <a:ext cx="6901202" cy="34875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13" name="Rectangle 5">
            <a:extLst>
              <a:ext uri="{FF2B5EF4-FFF2-40B4-BE49-F238E27FC236}">
                <a16:creationId xmlns:a16="http://schemas.microsoft.com/office/drawing/2014/main" id="{FECF69D1-3A2B-458F-A3AB-2B94F34F1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3560" y="-296605"/>
            <a:ext cx="129365" cy="18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025" tIns="32012" rIns="64025" bIns="320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750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74369C00-2643-4477-B479-7426D4BA4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3560" y="-296605"/>
            <a:ext cx="129365" cy="18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025" tIns="32012" rIns="64025" bIns="320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750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BC7CF3F-2CE9-4678-A5C9-BBAEADC7F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3560" y="-296605"/>
            <a:ext cx="129365" cy="18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025" tIns="32012" rIns="64025" bIns="320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750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A1B819-9DE0-4336-8995-07EDCF7217FF}"/>
              </a:ext>
            </a:extLst>
          </p:cNvPr>
          <p:cNvSpPr/>
          <p:nvPr/>
        </p:nvSpPr>
        <p:spPr>
          <a:xfrm>
            <a:off x="-1" y="5030"/>
            <a:ext cx="121618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r"/>
              </a:tabLst>
            </a:pPr>
            <a:r>
              <a:rPr lang="en-US" sz="1200" b="1" dirty="0">
                <a:latin typeface="Sitka Subheading" panose="02000505000000020004" pitchFamily="2" charset="0"/>
                <a:ea typeface="Times New Roman" panose="02020603050405020304" pitchFamily="18" charset="0"/>
              </a:rPr>
              <a:t>Intelligent Microelectrodes Array for Schizophrenia Treatment Monitoring</a:t>
            </a:r>
            <a:endParaRPr lang="en-US" sz="1200" dirty="0">
              <a:latin typeface="Sitka Subheading" panose="02000505000000020004" pitchFamily="2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A357D-D4A0-4E47-8C06-9C74BDC348F9}"/>
              </a:ext>
            </a:extLst>
          </p:cNvPr>
          <p:cNvSpPr/>
          <p:nvPr/>
        </p:nvSpPr>
        <p:spPr>
          <a:xfrm>
            <a:off x="1182910" y="525961"/>
            <a:ext cx="98261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400" b="1" u="sng" dirty="0">
                <a:latin typeface="Sitka Subheading" panose="02000505000000020004" pitchFamily="2" charset="0"/>
                <a:cs typeface="Times New Roman" pitchFamily="18" charset="0"/>
              </a:rPr>
              <a:t>Overall Goal</a:t>
            </a:r>
            <a:r>
              <a:rPr lang="en-US" sz="1400" b="1" u="sng" dirty="0">
                <a:latin typeface="Sitka Subheading" panose="02000505000000020004" pitchFamily="2" charset="0"/>
              </a:rPr>
              <a:t>: </a:t>
            </a:r>
            <a:endParaRPr lang="en-US" sz="1400" dirty="0">
              <a:latin typeface="Sitka Subheading" panose="02000505000000020004" pitchFamily="2" charset="0"/>
            </a:endParaRPr>
          </a:p>
          <a:p>
            <a:pPr marL="214313" indent="-214313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latin typeface="Sitka Subheading" panose="02000505000000020004" pitchFamily="2" charset="0"/>
              </a:rPr>
              <a:t>Investigate electrochemical fingerprints of predictive biomarkers by using an "intelligent" multi-microelectrode array. </a:t>
            </a:r>
          </a:p>
          <a:p>
            <a:pPr marL="214313" indent="-214313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latin typeface="Sitka Subheading" panose="02000505000000020004" pitchFamily="2" charset="0"/>
              </a:rPr>
              <a:t>Quantify SCZ patient’s treatment efficacy by recording electrochemical signals from capillary blood samples.</a:t>
            </a:r>
            <a:endParaRPr lang="he-IL" sz="1300" dirty="0">
              <a:latin typeface="Sitka Subheading" panose="02000505000000020004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BF0688-9411-4B6C-A739-F642ABC52CAE}"/>
              </a:ext>
            </a:extLst>
          </p:cNvPr>
          <p:cNvSpPr/>
          <p:nvPr/>
        </p:nvSpPr>
        <p:spPr>
          <a:xfrm>
            <a:off x="-12188" y="1332926"/>
            <a:ext cx="12204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u="sng" dirty="0">
                <a:solidFill>
                  <a:schemeClr val="accent2"/>
                </a:solidFill>
                <a:latin typeface="Sitka Subheading" panose="02000505000000020004" pitchFamily="2" charset="0"/>
              </a:rPr>
              <a:t>Microfabrication and Validation of the Microelectrodes Array: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C58F11-B5DB-407D-BAD8-3D4F951D9468}"/>
              </a:ext>
            </a:extLst>
          </p:cNvPr>
          <p:cNvSpPr txBox="1"/>
          <p:nvPr/>
        </p:nvSpPr>
        <p:spPr>
          <a:xfrm>
            <a:off x="119052" y="1654672"/>
            <a:ext cx="5322804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200" dirty="0">
                <a:latin typeface="Sitka Subheading" panose="02000505000000020004" pitchFamily="2" charset="0"/>
              </a:rPr>
              <a:t>Microfabrication of Gold Microelectrodes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72E9A6F-4973-4803-B12C-54E5C8C70ECE}"/>
              </a:ext>
            </a:extLst>
          </p:cNvPr>
          <p:cNvGrpSpPr/>
          <p:nvPr/>
        </p:nvGrpSpPr>
        <p:grpSpPr>
          <a:xfrm>
            <a:off x="119052" y="2008632"/>
            <a:ext cx="5330773" cy="2184084"/>
            <a:chOff x="119052" y="2101850"/>
            <a:chExt cx="5330773" cy="2184084"/>
          </a:xfrm>
        </p:grpSpPr>
        <p:sp>
          <p:nvSpPr>
            <p:cNvPr id="26" name="מלבן 276">
              <a:extLst>
                <a:ext uri="{FF2B5EF4-FFF2-40B4-BE49-F238E27FC236}">
                  <a16:creationId xmlns:a16="http://schemas.microsoft.com/office/drawing/2014/main" id="{DAE15876-D47B-4576-AA12-2AB9DDE09C9B}"/>
                </a:ext>
              </a:extLst>
            </p:cNvPr>
            <p:cNvSpPr/>
            <p:nvPr/>
          </p:nvSpPr>
          <p:spPr>
            <a:xfrm>
              <a:off x="119052" y="2101850"/>
              <a:ext cx="5322804" cy="2184084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1000">
                <a:latin typeface="Sitka Subheading" panose="02000505000000020004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" name="קבוצה 306">
              <a:extLst>
                <a:ext uri="{FF2B5EF4-FFF2-40B4-BE49-F238E27FC236}">
                  <a16:creationId xmlns:a16="http://schemas.microsoft.com/office/drawing/2014/main" id="{B2A206B2-C2DE-40C5-A339-9165DA1F0738}"/>
                </a:ext>
              </a:extLst>
            </p:cNvPr>
            <p:cNvGrpSpPr/>
            <p:nvPr/>
          </p:nvGrpSpPr>
          <p:grpSpPr>
            <a:xfrm>
              <a:off x="210211" y="2230652"/>
              <a:ext cx="4063646" cy="410481"/>
              <a:chOff x="966642" y="15833616"/>
              <a:chExt cx="7722773" cy="894186"/>
            </a:xfrm>
          </p:grpSpPr>
          <p:sp>
            <p:nvSpPr>
              <p:cNvPr id="29" name="מלבן מעוגל 310">
                <a:extLst>
                  <a:ext uri="{FF2B5EF4-FFF2-40B4-BE49-F238E27FC236}">
                    <a16:creationId xmlns:a16="http://schemas.microsoft.com/office/drawing/2014/main" id="{1CA9EC1F-0A80-476B-9241-6897406E834C}"/>
                  </a:ext>
                </a:extLst>
              </p:cNvPr>
              <p:cNvSpPr/>
              <p:nvPr/>
            </p:nvSpPr>
            <p:spPr>
              <a:xfrm>
                <a:off x="966642" y="15833616"/>
                <a:ext cx="2782022" cy="894183"/>
              </a:xfrm>
              <a:prstGeom prst="roundRect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b="1" dirty="0">
                    <a:latin typeface="Sitka Subheading" panose="02000505000000020004" pitchFamily="2" charset="0"/>
                    <a:cs typeface="Times New Roman" panose="02020603050405020304" pitchFamily="18" charset="0"/>
                  </a:rPr>
                  <a:t>AZ 5214 Photolithography</a:t>
                </a:r>
                <a:endParaRPr lang="he-IL" sz="1000" b="1" dirty="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מלבן מעוגל 311">
                <a:extLst>
                  <a:ext uri="{FF2B5EF4-FFF2-40B4-BE49-F238E27FC236}">
                    <a16:creationId xmlns:a16="http://schemas.microsoft.com/office/drawing/2014/main" id="{09188B00-FACA-462B-84C0-F1E34CE90B0C}"/>
                  </a:ext>
                </a:extLst>
              </p:cNvPr>
              <p:cNvSpPr/>
              <p:nvPr/>
            </p:nvSpPr>
            <p:spPr>
              <a:xfrm>
                <a:off x="4462419" y="15845175"/>
                <a:ext cx="1935837" cy="871059"/>
              </a:xfrm>
              <a:prstGeom prst="roundRect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b="1" dirty="0">
                    <a:latin typeface="Sitka Subheading" panose="02000505000000020004" pitchFamily="2" charset="0"/>
                    <a:cs typeface="Times New Roman" panose="02020603050405020304" pitchFamily="18" charset="0"/>
                  </a:rPr>
                  <a:t>Metal Deposition</a:t>
                </a:r>
                <a:endParaRPr lang="he-IL" sz="1000" b="1" dirty="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מלבן מעוגל 312">
                <a:extLst>
                  <a:ext uri="{FF2B5EF4-FFF2-40B4-BE49-F238E27FC236}">
                    <a16:creationId xmlns:a16="http://schemas.microsoft.com/office/drawing/2014/main" id="{48B60AEA-6753-44BE-959E-9E6974EB9181}"/>
                  </a:ext>
                </a:extLst>
              </p:cNvPr>
              <p:cNvSpPr/>
              <p:nvPr/>
            </p:nvSpPr>
            <p:spPr>
              <a:xfrm>
                <a:off x="7112014" y="15833619"/>
                <a:ext cx="1577401" cy="894183"/>
              </a:xfrm>
              <a:prstGeom prst="roundRect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b="1" dirty="0">
                    <a:latin typeface="Sitka Subheading" panose="02000505000000020004" pitchFamily="2" charset="0"/>
                    <a:cs typeface="Times New Roman" panose="02020603050405020304" pitchFamily="18" charset="0"/>
                  </a:rPr>
                  <a:t>Metal Lift-off </a:t>
                </a:r>
                <a:endParaRPr lang="he-IL" sz="1000" b="1" dirty="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חץ למטה 313">
                <a:extLst>
                  <a:ext uri="{FF2B5EF4-FFF2-40B4-BE49-F238E27FC236}">
                    <a16:creationId xmlns:a16="http://schemas.microsoft.com/office/drawing/2014/main" id="{126F2063-72FF-4AEF-83CB-0833C481D279}"/>
                  </a:ext>
                </a:extLst>
              </p:cNvPr>
              <p:cNvSpPr/>
              <p:nvPr/>
            </p:nvSpPr>
            <p:spPr>
              <a:xfrm rot="16200000">
                <a:off x="3939365" y="16033999"/>
                <a:ext cx="332354" cy="493410"/>
              </a:xfrm>
              <a:prstGeom prst="down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חץ למטה 314">
                <a:extLst>
                  <a:ext uri="{FF2B5EF4-FFF2-40B4-BE49-F238E27FC236}">
                    <a16:creationId xmlns:a16="http://schemas.microsoft.com/office/drawing/2014/main" id="{AD90AB52-67C5-46A1-9D5C-7B9017175C1D}"/>
                  </a:ext>
                </a:extLst>
              </p:cNvPr>
              <p:cNvSpPr/>
              <p:nvPr/>
            </p:nvSpPr>
            <p:spPr>
              <a:xfrm rot="16200000">
                <a:off x="6588957" y="16033999"/>
                <a:ext cx="332354" cy="493410"/>
              </a:xfrm>
              <a:prstGeom prst="down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 dirty="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0027F9E-A882-4B4D-976F-FAA609AC4300}"/>
                </a:ext>
              </a:extLst>
            </p:cNvPr>
            <p:cNvGrpSpPr/>
            <p:nvPr/>
          </p:nvGrpSpPr>
          <p:grpSpPr>
            <a:xfrm>
              <a:off x="229327" y="2755983"/>
              <a:ext cx="1340051" cy="592299"/>
              <a:chOff x="157490" y="2391934"/>
              <a:chExt cx="1002245" cy="506889"/>
            </a:xfrm>
          </p:grpSpPr>
          <p:sp>
            <p:nvSpPr>
              <p:cNvPr id="41" name="מלבן 430">
                <a:extLst>
                  <a:ext uri="{FF2B5EF4-FFF2-40B4-BE49-F238E27FC236}">
                    <a16:creationId xmlns:a16="http://schemas.microsoft.com/office/drawing/2014/main" id="{12AF86EA-14C2-4DF4-9ABF-65599E3C37EB}"/>
                  </a:ext>
                </a:extLst>
              </p:cNvPr>
              <p:cNvSpPr/>
              <p:nvPr/>
            </p:nvSpPr>
            <p:spPr>
              <a:xfrm>
                <a:off x="158954" y="2768209"/>
                <a:ext cx="958032" cy="130613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מלבן 433">
                <a:extLst>
                  <a:ext uri="{FF2B5EF4-FFF2-40B4-BE49-F238E27FC236}">
                    <a16:creationId xmlns:a16="http://schemas.microsoft.com/office/drawing/2014/main" id="{90012DC1-DF83-4CE8-BEA5-1C004B72AB52}"/>
                  </a:ext>
                </a:extLst>
              </p:cNvPr>
              <p:cNvSpPr/>
              <p:nvPr/>
            </p:nvSpPr>
            <p:spPr>
              <a:xfrm>
                <a:off x="159309" y="2693164"/>
                <a:ext cx="957678" cy="7504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 dirty="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מלבן מעוגל 477">
                <a:extLst>
                  <a:ext uri="{FF2B5EF4-FFF2-40B4-BE49-F238E27FC236}">
                    <a16:creationId xmlns:a16="http://schemas.microsoft.com/office/drawing/2014/main" id="{005757DE-D5AF-4538-865E-D3A40F35E5AC}"/>
                  </a:ext>
                </a:extLst>
              </p:cNvPr>
              <p:cNvSpPr/>
              <p:nvPr/>
            </p:nvSpPr>
            <p:spPr>
              <a:xfrm>
                <a:off x="171513" y="2473183"/>
                <a:ext cx="988222" cy="187103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dirty="0">
                    <a:latin typeface="Sitka Subheading" panose="02000505000000020004" pitchFamily="2" charset="0"/>
                    <a:cs typeface="Times New Roman" panose="02020603050405020304" pitchFamily="18" charset="0"/>
                  </a:rPr>
                  <a:t>AZ5214 Photoresist </a:t>
                </a:r>
              </a:p>
            </p:txBody>
          </p:sp>
          <p:sp>
            <p:nvSpPr>
              <p:cNvPr id="76" name="מלבן מעוגל 485">
                <a:extLst>
                  <a:ext uri="{FF2B5EF4-FFF2-40B4-BE49-F238E27FC236}">
                    <a16:creationId xmlns:a16="http://schemas.microsoft.com/office/drawing/2014/main" id="{06EA6BA9-1543-49FD-A7B5-86E781B647C3}"/>
                  </a:ext>
                </a:extLst>
              </p:cNvPr>
              <p:cNvSpPr/>
              <p:nvPr/>
            </p:nvSpPr>
            <p:spPr>
              <a:xfrm>
                <a:off x="158954" y="2764295"/>
                <a:ext cx="958032" cy="134528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dirty="0">
                    <a:latin typeface="Sitka Subheading" panose="02000505000000020004" pitchFamily="2" charset="0"/>
                    <a:cs typeface="Times New Roman" panose="02020603050405020304" pitchFamily="18" charset="0"/>
                  </a:rPr>
                  <a:t>Glass wafer</a:t>
                </a:r>
                <a:endParaRPr lang="he-IL" sz="1000" dirty="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מלבן מעוגל 490">
                <a:extLst>
                  <a:ext uri="{FF2B5EF4-FFF2-40B4-BE49-F238E27FC236}">
                    <a16:creationId xmlns:a16="http://schemas.microsoft.com/office/drawing/2014/main" id="{2E410D2F-B91C-4FFE-A03D-A3843D2D8511}"/>
                  </a:ext>
                </a:extLst>
              </p:cNvPr>
              <p:cNvSpPr/>
              <p:nvPr/>
            </p:nvSpPr>
            <p:spPr>
              <a:xfrm>
                <a:off x="157490" y="2391934"/>
                <a:ext cx="122425" cy="11378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1</a:t>
                </a:r>
                <a:endParaRPr lang="he-IL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DBC2FC5-6AE4-4D40-B91F-A2F3AA1E8FCA}"/>
                </a:ext>
              </a:extLst>
            </p:cNvPr>
            <p:cNvGrpSpPr/>
            <p:nvPr/>
          </p:nvGrpSpPr>
          <p:grpSpPr>
            <a:xfrm>
              <a:off x="1596378" y="2752548"/>
              <a:ext cx="1520775" cy="599959"/>
              <a:chOff x="1276452" y="2362487"/>
              <a:chExt cx="1130520" cy="536336"/>
            </a:xfrm>
          </p:grpSpPr>
          <p:sp>
            <p:nvSpPr>
              <p:cNvPr id="39" name="מלבן מעוגל 479">
                <a:extLst>
                  <a:ext uri="{FF2B5EF4-FFF2-40B4-BE49-F238E27FC236}">
                    <a16:creationId xmlns:a16="http://schemas.microsoft.com/office/drawing/2014/main" id="{4755C46D-47AC-4C69-ACA0-F20EE6A70FF4}"/>
                  </a:ext>
                </a:extLst>
              </p:cNvPr>
              <p:cNvSpPr/>
              <p:nvPr/>
            </p:nvSpPr>
            <p:spPr>
              <a:xfrm>
                <a:off x="1833825" y="2455396"/>
                <a:ext cx="573147" cy="208007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dirty="0">
                    <a:latin typeface="Sitka Subheading" panose="02000505000000020004" pitchFamily="2" charset="0"/>
                    <a:cs typeface="Times New Roman" panose="02020603050405020304" pitchFamily="18" charset="0"/>
                  </a:rPr>
                  <a:t>Mask</a:t>
                </a:r>
                <a:endParaRPr lang="he-IL" sz="1000" dirty="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מלבן 431">
                <a:extLst>
                  <a:ext uri="{FF2B5EF4-FFF2-40B4-BE49-F238E27FC236}">
                    <a16:creationId xmlns:a16="http://schemas.microsoft.com/office/drawing/2014/main" id="{243B8DAD-6E53-4DF4-9DEE-E58CC94895A3}"/>
                  </a:ext>
                </a:extLst>
              </p:cNvPr>
              <p:cNvSpPr/>
              <p:nvPr/>
            </p:nvSpPr>
            <p:spPr>
              <a:xfrm>
                <a:off x="1286378" y="2768209"/>
                <a:ext cx="958032" cy="130613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מלבן 434">
                <a:extLst>
                  <a:ext uri="{FF2B5EF4-FFF2-40B4-BE49-F238E27FC236}">
                    <a16:creationId xmlns:a16="http://schemas.microsoft.com/office/drawing/2014/main" id="{602236B0-B12E-4C64-BE85-9A645328E9C1}"/>
                  </a:ext>
                </a:extLst>
              </p:cNvPr>
              <p:cNvSpPr/>
              <p:nvPr/>
            </p:nvSpPr>
            <p:spPr>
              <a:xfrm>
                <a:off x="1286378" y="2689250"/>
                <a:ext cx="957678" cy="7504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 dirty="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מלבן 454">
                <a:extLst>
                  <a:ext uri="{FF2B5EF4-FFF2-40B4-BE49-F238E27FC236}">
                    <a16:creationId xmlns:a16="http://schemas.microsoft.com/office/drawing/2014/main" id="{D8F62137-DAA4-4A31-B626-EA82879762E1}"/>
                  </a:ext>
                </a:extLst>
              </p:cNvPr>
              <p:cNvSpPr/>
              <p:nvPr/>
            </p:nvSpPr>
            <p:spPr>
              <a:xfrm>
                <a:off x="1286377" y="2653264"/>
                <a:ext cx="410586" cy="3752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מלבן 455">
                <a:extLst>
                  <a:ext uri="{FF2B5EF4-FFF2-40B4-BE49-F238E27FC236}">
                    <a16:creationId xmlns:a16="http://schemas.microsoft.com/office/drawing/2014/main" id="{5370F342-9E83-473A-B373-95AFB1960579}"/>
                  </a:ext>
                </a:extLst>
              </p:cNvPr>
              <p:cNvSpPr/>
              <p:nvPr/>
            </p:nvSpPr>
            <p:spPr>
              <a:xfrm>
                <a:off x="1833470" y="2653264"/>
                <a:ext cx="410586" cy="3752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חץ למטה 456">
                <a:extLst>
                  <a:ext uri="{FF2B5EF4-FFF2-40B4-BE49-F238E27FC236}">
                    <a16:creationId xmlns:a16="http://schemas.microsoft.com/office/drawing/2014/main" id="{3353EC37-FF70-4844-A448-A6A1D87ECF81}"/>
                  </a:ext>
                </a:extLst>
              </p:cNvPr>
              <p:cNvSpPr/>
              <p:nvPr/>
            </p:nvSpPr>
            <p:spPr>
              <a:xfrm>
                <a:off x="1696963" y="2498982"/>
                <a:ext cx="136507" cy="14901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מלבן מעוגל 484">
                <a:extLst>
                  <a:ext uri="{FF2B5EF4-FFF2-40B4-BE49-F238E27FC236}">
                    <a16:creationId xmlns:a16="http://schemas.microsoft.com/office/drawing/2014/main" id="{FC5812B2-59B4-47F7-9DA5-1290C7FA9E16}"/>
                  </a:ext>
                </a:extLst>
              </p:cNvPr>
              <p:cNvSpPr/>
              <p:nvPr/>
            </p:nvSpPr>
            <p:spPr>
              <a:xfrm>
                <a:off x="1286378" y="2764295"/>
                <a:ext cx="958032" cy="134528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dirty="0">
                    <a:latin typeface="Sitka Subheading" panose="02000505000000020004" pitchFamily="2" charset="0"/>
                    <a:cs typeface="Times New Roman" panose="02020603050405020304" pitchFamily="18" charset="0"/>
                  </a:rPr>
                  <a:t>Glass wafer</a:t>
                </a:r>
                <a:endParaRPr lang="he-IL" sz="1000" dirty="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מלבן מעוגל 491">
                <a:extLst>
                  <a:ext uri="{FF2B5EF4-FFF2-40B4-BE49-F238E27FC236}">
                    <a16:creationId xmlns:a16="http://schemas.microsoft.com/office/drawing/2014/main" id="{D9A0C39A-9743-4B8C-AE1C-CB34FC1ECB2C}"/>
                  </a:ext>
                </a:extLst>
              </p:cNvPr>
              <p:cNvSpPr/>
              <p:nvPr/>
            </p:nvSpPr>
            <p:spPr>
              <a:xfrm>
                <a:off x="1276452" y="2362487"/>
                <a:ext cx="122425" cy="11378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2</a:t>
                </a:r>
                <a:endParaRPr lang="he-IL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FED019C-005D-4276-BC0E-9D231F8CE4DE}"/>
                </a:ext>
              </a:extLst>
            </p:cNvPr>
            <p:cNvGrpSpPr/>
            <p:nvPr/>
          </p:nvGrpSpPr>
          <p:grpSpPr>
            <a:xfrm>
              <a:off x="127892" y="3473833"/>
              <a:ext cx="1485698" cy="676584"/>
              <a:chOff x="1217947" y="2910853"/>
              <a:chExt cx="1104613" cy="596324"/>
            </a:xfrm>
          </p:grpSpPr>
          <p:sp>
            <p:nvSpPr>
              <p:cNvPr id="51" name="מלבן 458">
                <a:extLst>
                  <a:ext uri="{FF2B5EF4-FFF2-40B4-BE49-F238E27FC236}">
                    <a16:creationId xmlns:a16="http://schemas.microsoft.com/office/drawing/2014/main" id="{0D355456-594A-48A5-BF4B-CA1179CA2A78}"/>
                  </a:ext>
                </a:extLst>
              </p:cNvPr>
              <p:cNvSpPr/>
              <p:nvPr/>
            </p:nvSpPr>
            <p:spPr>
              <a:xfrm>
                <a:off x="1286377" y="3371642"/>
                <a:ext cx="958033" cy="13553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מלבן 459">
                <a:extLst>
                  <a:ext uri="{FF2B5EF4-FFF2-40B4-BE49-F238E27FC236}">
                    <a16:creationId xmlns:a16="http://schemas.microsoft.com/office/drawing/2014/main" id="{A1A2B9DF-EB81-4AF5-833A-F190BB64A651}"/>
                  </a:ext>
                </a:extLst>
              </p:cNvPr>
              <p:cNvSpPr/>
              <p:nvPr/>
            </p:nvSpPr>
            <p:spPr>
              <a:xfrm>
                <a:off x="1286378" y="3292517"/>
                <a:ext cx="387775" cy="7504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מלבן 460">
                <a:extLst>
                  <a:ext uri="{FF2B5EF4-FFF2-40B4-BE49-F238E27FC236}">
                    <a16:creationId xmlns:a16="http://schemas.microsoft.com/office/drawing/2014/main" id="{A13730BE-D3A9-4908-A765-8395B5F3AF2F}"/>
                  </a:ext>
                </a:extLst>
              </p:cNvPr>
              <p:cNvSpPr/>
              <p:nvPr/>
            </p:nvSpPr>
            <p:spPr>
              <a:xfrm>
                <a:off x="1833825" y="3294266"/>
                <a:ext cx="410585" cy="7504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חץ למטה 461">
                <a:extLst>
                  <a:ext uri="{FF2B5EF4-FFF2-40B4-BE49-F238E27FC236}">
                    <a16:creationId xmlns:a16="http://schemas.microsoft.com/office/drawing/2014/main" id="{46D72089-5ED0-4702-869E-2EF3E9D1149E}"/>
                  </a:ext>
                </a:extLst>
              </p:cNvPr>
              <p:cNvSpPr/>
              <p:nvPr/>
            </p:nvSpPr>
            <p:spPr>
              <a:xfrm>
                <a:off x="1696963" y="3138890"/>
                <a:ext cx="136507" cy="13393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מלבן 462">
                <a:extLst>
                  <a:ext uri="{FF2B5EF4-FFF2-40B4-BE49-F238E27FC236}">
                    <a16:creationId xmlns:a16="http://schemas.microsoft.com/office/drawing/2014/main" id="{B29442A9-8A76-46FE-9949-C930847BDEDE}"/>
                  </a:ext>
                </a:extLst>
              </p:cNvPr>
              <p:cNvSpPr/>
              <p:nvPr/>
            </p:nvSpPr>
            <p:spPr>
              <a:xfrm>
                <a:off x="1286377" y="3267209"/>
                <a:ext cx="387775" cy="1876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מלבן 463">
                <a:extLst>
                  <a:ext uri="{FF2B5EF4-FFF2-40B4-BE49-F238E27FC236}">
                    <a16:creationId xmlns:a16="http://schemas.microsoft.com/office/drawing/2014/main" id="{EB9D71C9-07AE-45B3-8B4D-A14D5A4D35EA}"/>
                  </a:ext>
                </a:extLst>
              </p:cNvPr>
              <p:cNvSpPr/>
              <p:nvPr/>
            </p:nvSpPr>
            <p:spPr>
              <a:xfrm>
                <a:off x="1833470" y="3269395"/>
                <a:ext cx="410586" cy="1876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מלבן 464">
                <a:extLst>
                  <a:ext uri="{FF2B5EF4-FFF2-40B4-BE49-F238E27FC236}">
                    <a16:creationId xmlns:a16="http://schemas.microsoft.com/office/drawing/2014/main" id="{FE11E37B-9A97-4C5B-93C8-05C985683AF8}"/>
                  </a:ext>
                </a:extLst>
              </p:cNvPr>
              <p:cNvSpPr/>
              <p:nvPr/>
            </p:nvSpPr>
            <p:spPr>
              <a:xfrm>
                <a:off x="1682260" y="3349972"/>
                <a:ext cx="143744" cy="1584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מלבן מעוגל 481">
                <a:extLst>
                  <a:ext uri="{FF2B5EF4-FFF2-40B4-BE49-F238E27FC236}">
                    <a16:creationId xmlns:a16="http://schemas.microsoft.com/office/drawing/2014/main" id="{1069360E-A766-40F7-805F-48626DFE7257}"/>
                  </a:ext>
                </a:extLst>
              </p:cNvPr>
              <p:cNvSpPr/>
              <p:nvPr/>
            </p:nvSpPr>
            <p:spPr>
              <a:xfrm>
                <a:off x="1217947" y="2910853"/>
                <a:ext cx="1104613" cy="271319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dirty="0">
                    <a:latin typeface="Sitka Subheading" panose="02000505000000020004" pitchFamily="2" charset="0"/>
                    <a:cs typeface="Times New Roman" panose="02020603050405020304" pitchFamily="18" charset="0"/>
                  </a:rPr>
                  <a:t>Au Sputtering</a:t>
                </a:r>
                <a:endParaRPr lang="he-IL" sz="1000" dirty="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מלבן מעוגל 486">
                <a:extLst>
                  <a:ext uri="{FF2B5EF4-FFF2-40B4-BE49-F238E27FC236}">
                    <a16:creationId xmlns:a16="http://schemas.microsoft.com/office/drawing/2014/main" id="{36469A0C-FE8E-4CED-A13D-4602E05BAD3D}"/>
                  </a:ext>
                </a:extLst>
              </p:cNvPr>
              <p:cNvSpPr/>
              <p:nvPr/>
            </p:nvSpPr>
            <p:spPr>
              <a:xfrm>
                <a:off x="1286378" y="3371249"/>
                <a:ext cx="958032" cy="134528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dirty="0">
                    <a:latin typeface="Sitka Subheading" panose="02000505000000020004" pitchFamily="2" charset="0"/>
                    <a:cs typeface="Times New Roman" panose="02020603050405020304" pitchFamily="18" charset="0"/>
                  </a:rPr>
                  <a:t>Glass wafer</a:t>
                </a:r>
                <a:endParaRPr lang="he-IL" sz="1000" dirty="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מלבן מעוגל 492">
                <a:extLst>
                  <a:ext uri="{FF2B5EF4-FFF2-40B4-BE49-F238E27FC236}">
                    <a16:creationId xmlns:a16="http://schemas.microsoft.com/office/drawing/2014/main" id="{4F6DD4DD-2802-404E-8821-EC4C82CA45A4}"/>
                  </a:ext>
                </a:extLst>
              </p:cNvPr>
              <p:cNvSpPr/>
              <p:nvPr/>
            </p:nvSpPr>
            <p:spPr>
              <a:xfrm>
                <a:off x="1283700" y="2944442"/>
                <a:ext cx="122425" cy="11378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4</a:t>
                </a:r>
                <a:endParaRPr lang="he-IL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7357740-1AB9-4528-BD44-4BCA22EF7D04}"/>
                </a:ext>
              </a:extLst>
            </p:cNvPr>
            <p:cNvGrpSpPr/>
            <p:nvPr/>
          </p:nvGrpSpPr>
          <p:grpSpPr>
            <a:xfrm>
              <a:off x="2911635" y="3505805"/>
              <a:ext cx="1472305" cy="639455"/>
              <a:chOff x="1231073" y="3572507"/>
              <a:chExt cx="1104614" cy="584674"/>
            </a:xfrm>
          </p:grpSpPr>
          <p:sp>
            <p:nvSpPr>
              <p:cNvPr id="58" name="מלבן 465">
                <a:extLst>
                  <a:ext uri="{FF2B5EF4-FFF2-40B4-BE49-F238E27FC236}">
                    <a16:creationId xmlns:a16="http://schemas.microsoft.com/office/drawing/2014/main" id="{17607F8C-78F7-4C18-98AB-438C9016A4D8}"/>
                  </a:ext>
                </a:extLst>
              </p:cNvPr>
              <p:cNvSpPr/>
              <p:nvPr/>
            </p:nvSpPr>
            <p:spPr>
              <a:xfrm>
                <a:off x="1286377" y="4021646"/>
                <a:ext cx="958033" cy="13553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מלבן 466">
                <a:extLst>
                  <a:ext uri="{FF2B5EF4-FFF2-40B4-BE49-F238E27FC236}">
                    <a16:creationId xmlns:a16="http://schemas.microsoft.com/office/drawing/2014/main" id="{FC7882DB-9453-4354-8B4B-0AD3AEE1FA39}"/>
                  </a:ext>
                </a:extLst>
              </p:cNvPr>
              <p:cNvSpPr/>
              <p:nvPr/>
            </p:nvSpPr>
            <p:spPr>
              <a:xfrm>
                <a:off x="1682261" y="3999976"/>
                <a:ext cx="143744" cy="1584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מלבן מעוגל 483">
                <a:extLst>
                  <a:ext uri="{FF2B5EF4-FFF2-40B4-BE49-F238E27FC236}">
                    <a16:creationId xmlns:a16="http://schemas.microsoft.com/office/drawing/2014/main" id="{04C0FBBE-3391-4174-9662-EC27AE97A8D4}"/>
                  </a:ext>
                </a:extLst>
              </p:cNvPr>
              <p:cNvSpPr/>
              <p:nvPr/>
            </p:nvSpPr>
            <p:spPr>
              <a:xfrm>
                <a:off x="1231073" y="3670653"/>
                <a:ext cx="1104614" cy="271319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dirty="0">
                    <a:latin typeface="Sitka Subheading" panose="02000505000000020004" pitchFamily="2" charset="0"/>
                    <a:cs typeface="Times New Roman" panose="02020603050405020304" pitchFamily="18" charset="0"/>
                  </a:rPr>
                  <a:t>Au Electrode pattern</a:t>
                </a:r>
                <a:endParaRPr lang="he-IL" sz="1000" dirty="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מלבן מעוגל 487">
                <a:extLst>
                  <a:ext uri="{FF2B5EF4-FFF2-40B4-BE49-F238E27FC236}">
                    <a16:creationId xmlns:a16="http://schemas.microsoft.com/office/drawing/2014/main" id="{8F1E7D47-0C15-431D-B16E-790CD2E50682}"/>
                  </a:ext>
                </a:extLst>
              </p:cNvPr>
              <p:cNvSpPr/>
              <p:nvPr/>
            </p:nvSpPr>
            <p:spPr>
              <a:xfrm>
                <a:off x="1286378" y="4022653"/>
                <a:ext cx="958032" cy="134528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dirty="0">
                    <a:latin typeface="Sitka Subheading" panose="02000505000000020004" pitchFamily="2" charset="0"/>
                    <a:cs typeface="Times New Roman" panose="02020603050405020304" pitchFamily="18" charset="0"/>
                  </a:rPr>
                  <a:t>Glass wafer</a:t>
                </a:r>
                <a:endParaRPr lang="he-IL" sz="1000" dirty="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מלבן מעוגל 493">
                <a:extLst>
                  <a:ext uri="{FF2B5EF4-FFF2-40B4-BE49-F238E27FC236}">
                    <a16:creationId xmlns:a16="http://schemas.microsoft.com/office/drawing/2014/main" id="{15ABAEBF-21E2-4532-A2EE-6D744471AB3E}"/>
                  </a:ext>
                </a:extLst>
              </p:cNvPr>
              <p:cNvSpPr/>
              <p:nvPr/>
            </p:nvSpPr>
            <p:spPr>
              <a:xfrm>
                <a:off x="1315572" y="3572507"/>
                <a:ext cx="122425" cy="11378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6</a:t>
                </a:r>
                <a:endParaRPr lang="he-IL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CEE0A28-0515-4A7C-B178-4B19D141EA19}"/>
                </a:ext>
              </a:extLst>
            </p:cNvPr>
            <p:cNvGrpSpPr/>
            <p:nvPr/>
          </p:nvGrpSpPr>
          <p:grpSpPr>
            <a:xfrm>
              <a:off x="1505468" y="3480392"/>
              <a:ext cx="1668269" cy="673823"/>
              <a:chOff x="80804" y="3577032"/>
              <a:chExt cx="1205396" cy="580149"/>
            </a:xfrm>
          </p:grpSpPr>
          <p:sp>
            <p:nvSpPr>
              <p:cNvPr id="60" name="מלבן 467">
                <a:extLst>
                  <a:ext uri="{FF2B5EF4-FFF2-40B4-BE49-F238E27FC236}">
                    <a16:creationId xmlns:a16="http://schemas.microsoft.com/office/drawing/2014/main" id="{FF14C306-6963-4C17-A2F7-6033F5A656B1}"/>
                  </a:ext>
                </a:extLst>
              </p:cNvPr>
              <p:cNvSpPr/>
              <p:nvPr/>
            </p:nvSpPr>
            <p:spPr>
              <a:xfrm>
                <a:off x="155454" y="4021646"/>
                <a:ext cx="938722" cy="13553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מלבן 468">
                <a:extLst>
                  <a:ext uri="{FF2B5EF4-FFF2-40B4-BE49-F238E27FC236}">
                    <a16:creationId xmlns:a16="http://schemas.microsoft.com/office/drawing/2014/main" id="{DE991BFE-8695-4F2C-B922-EC5B2B85E462}"/>
                  </a:ext>
                </a:extLst>
              </p:cNvPr>
              <p:cNvSpPr/>
              <p:nvPr/>
            </p:nvSpPr>
            <p:spPr>
              <a:xfrm>
                <a:off x="155454" y="3942520"/>
                <a:ext cx="368465" cy="801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מלבן 469">
                <a:extLst>
                  <a:ext uri="{FF2B5EF4-FFF2-40B4-BE49-F238E27FC236}">
                    <a16:creationId xmlns:a16="http://schemas.microsoft.com/office/drawing/2014/main" id="{4066CF52-6D50-491E-86B0-F0DFE67DFA7C}"/>
                  </a:ext>
                </a:extLst>
              </p:cNvPr>
              <p:cNvSpPr/>
              <p:nvPr/>
            </p:nvSpPr>
            <p:spPr>
              <a:xfrm>
                <a:off x="683591" y="3944270"/>
                <a:ext cx="410585" cy="7504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מלבן 470">
                <a:extLst>
                  <a:ext uri="{FF2B5EF4-FFF2-40B4-BE49-F238E27FC236}">
                    <a16:creationId xmlns:a16="http://schemas.microsoft.com/office/drawing/2014/main" id="{38DB09F0-2A8A-4284-AD50-63A39A83D09B}"/>
                  </a:ext>
                </a:extLst>
              </p:cNvPr>
              <p:cNvSpPr/>
              <p:nvPr/>
            </p:nvSpPr>
            <p:spPr>
              <a:xfrm>
                <a:off x="155454" y="3917213"/>
                <a:ext cx="368465" cy="1876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מלבן 471">
                <a:extLst>
                  <a:ext uri="{FF2B5EF4-FFF2-40B4-BE49-F238E27FC236}">
                    <a16:creationId xmlns:a16="http://schemas.microsoft.com/office/drawing/2014/main" id="{2CAE7978-D26B-428E-BC77-70CAD7063432}"/>
                  </a:ext>
                </a:extLst>
              </p:cNvPr>
              <p:cNvSpPr/>
              <p:nvPr/>
            </p:nvSpPr>
            <p:spPr>
              <a:xfrm>
                <a:off x="683236" y="3919399"/>
                <a:ext cx="410586" cy="1876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מלבן 472">
                <a:extLst>
                  <a:ext uri="{FF2B5EF4-FFF2-40B4-BE49-F238E27FC236}">
                    <a16:creationId xmlns:a16="http://schemas.microsoft.com/office/drawing/2014/main" id="{28C8454B-F554-4E0C-B9B2-05EE24D2AE54}"/>
                  </a:ext>
                </a:extLst>
              </p:cNvPr>
              <p:cNvSpPr/>
              <p:nvPr/>
            </p:nvSpPr>
            <p:spPr>
              <a:xfrm>
                <a:off x="532027" y="3999976"/>
                <a:ext cx="143744" cy="1584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חץ למטה 474">
                <a:extLst>
                  <a:ext uri="{FF2B5EF4-FFF2-40B4-BE49-F238E27FC236}">
                    <a16:creationId xmlns:a16="http://schemas.microsoft.com/office/drawing/2014/main" id="{DABA5BA7-2765-4F6F-949C-A16F3FC11AB9}"/>
                  </a:ext>
                </a:extLst>
              </p:cNvPr>
              <p:cNvSpPr/>
              <p:nvPr/>
            </p:nvSpPr>
            <p:spPr>
              <a:xfrm rot="10800000">
                <a:off x="829931" y="3839978"/>
                <a:ext cx="136507" cy="1519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חץ למטה 475">
                <a:extLst>
                  <a:ext uri="{FF2B5EF4-FFF2-40B4-BE49-F238E27FC236}">
                    <a16:creationId xmlns:a16="http://schemas.microsoft.com/office/drawing/2014/main" id="{0372AAB4-3182-42A5-81C3-C6A07EE51D7F}"/>
                  </a:ext>
                </a:extLst>
              </p:cNvPr>
              <p:cNvSpPr/>
              <p:nvPr/>
            </p:nvSpPr>
            <p:spPr>
              <a:xfrm rot="10800000">
                <a:off x="250195" y="3847313"/>
                <a:ext cx="136507" cy="1519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מלבן מעוגל 482">
                <a:extLst>
                  <a:ext uri="{FF2B5EF4-FFF2-40B4-BE49-F238E27FC236}">
                    <a16:creationId xmlns:a16="http://schemas.microsoft.com/office/drawing/2014/main" id="{9BED35E7-AF2C-4C8D-92AB-D530CABBE851}"/>
                  </a:ext>
                </a:extLst>
              </p:cNvPr>
              <p:cNvSpPr/>
              <p:nvPr/>
            </p:nvSpPr>
            <p:spPr>
              <a:xfrm>
                <a:off x="80804" y="3577032"/>
                <a:ext cx="1205396" cy="271319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dirty="0">
                    <a:latin typeface="Sitka Subheading" panose="02000505000000020004" pitchFamily="2" charset="0"/>
                    <a:cs typeface="Times New Roman" panose="02020603050405020304" pitchFamily="18" charset="0"/>
                  </a:rPr>
                  <a:t>Lift off: </a:t>
                </a:r>
              </a:p>
              <a:p>
                <a:pPr algn="ctr"/>
                <a:r>
                  <a:rPr lang="en-US" sz="1000" dirty="0">
                    <a:latin typeface="Sitka Subheading" panose="02000505000000020004" pitchFamily="2" charset="0"/>
                    <a:cs typeface="Times New Roman" panose="02020603050405020304" pitchFamily="18" charset="0"/>
                  </a:rPr>
                  <a:t>Photoresist Removal</a:t>
                </a:r>
                <a:endParaRPr lang="he-IL" sz="1000" dirty="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מלבן מעוגל 488">
                <a:extLst>
                  <a:ext uri="{FF2B5EF4-FFF2-40B4-BE49-F238E27FC236}">
                    <a16:creationId xmlns:a16="http://schemas.microsoft.com/office/drawing/2014/main" id="{36C0CC47-6EF3-4DA8-81F0-0617DC33E2DA}"/>
                  </a:ext>
                </a:extLst>
              </p:cNvPr>
              <p:cNvSpPr/>
              <p:nvPr/>
            </p:nvSpPr>
            <p:spPr>
              <a:xfrm>
                <a:off x="181675" y="4022653"/>
                <a:ext cx="912501" cy="134528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dirty="0">
                    <a:latin typeface="Sitka Subheading" panose="02000505000000020004" pitchFamily="2" charset="0"/>
                    <a:cs typeface="Times New Roman" panose="02020603050405020304" pitchFamily="18" charset="0"/>
                  </a:rPr>
                  <a:t>Glass wafer</a:t>
                </a:r>
                <a:endParaRPr lang="he-IL" sz="1000" dirty="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מלבן מעוגל 494">
                <a:extLst>
                  <a:ext uri="{FF2B5EF4-FFF2-40B4-BE49-F238E27FC236}">
                    <a16:creationId xmlns:a16="http://schemas.microsoft.com/office/drawing/2014/main" id="{334D3E30-F24D-450D-99D2-991472ACF10D}"/>
                  </a:ext>
                </a:extLst>
              </p:cNvPr>
              <p:cNvSpPr/>
              <p:nvPr/>
            </p:nvSpPr>
            <p:spPr>
              <a:xfrm>
                <a:off x="142351" y="3594282"/>
                <a:ext cx="122425" cy="11378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5</a:t>
                </a:r>
                <a:endParaRPr lang="he-IL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5595CC0-37BA-487C-AE8D-F3504CF3D61E}"/>
                </a:ext>
              </a:extLst>
            </p:cNvPr>
            <p:cNvGrpSpPr/>
            <p:nvPr/>
          </p:nvGrpSpPr>
          <p:grpSpPr>
            <a:xfrm>
              <a:off x="2886030" y="2755463"/>
              <a:ext cx="1485699" cy="594652"/>
              <a:chOff x="80804" y="2986399"/>
              <a:chExt cx="1104614" cy="526705"/>
            </a:xfrm>
          </p:grpSpPr>
          <p:sp>
            <p:nvSpPr>
              <p:cNvPr id="43" name="מלבן 432">
                <a:extLst>
                  <a:ext uri="{FF2B5EF4-FFF2-40B4-BE49-F238E27FC236}">
                    <a16:creationId xmlns:a16="http://schemas.microsoft.com/office/drawing/2014/main" id="{FD7BBD6D-4391-4909-B504-3980182F27E9}"/>
                  </a:ext>
                </a:extLst>
              </p:cNvPr>
              <p:cNvSpPr/>
              <p:nvPr/>
            </p:nvSpPr>
            <p:spPr>
              <a:xfrm>
                <a:off x="155454" y="3377569"/>
                <a:ext cx="958032" cy="13553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מלבן 441">
                <a:extLst>
                  <a:ext uri="{FF2B5EF4-FFF2-40B4-BE49-F238E27FC236}">
                    <a16:creationId xmlns:a16="http://schemas.microsoft.com/office/drawing/2014/main" id="{0966E1D2-1B81-47DE-9A82-EB862FAA397C}"/>
                  </a:ext>
                </a:extLst>
              </p:cNvPr>
              <p:cNvSpPr/>
              <p:nvPr/>
            </p:nvSpPr>
            <p:spPr>
              <a:xfrm>
                <a:off x="155455" y="3298443"/>
                <a:ext cx="387775" cy="7504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מלבן 457">
                <a:extLst>
                  <a:ext uri="{FF2B5EF4-FFF2-40B4-BE49-F238E27FC236}">
                    <a16:creationId xmlns:a16="http://schemas.microsoft.com/office/drawing/2014/main" id="{DC570291-83B2-4DAC-B8F3-CE1A659F7117}"/>
                  </a:ext>
                </a:extLst>
              </p:cNvPr>
              <p:cNvSpPr/>
              <p:nvPr/>
            </p:nvSpPr>
            <p:spPr>
              <a:xfrm>
                <a:off x="702902" y="3300192"/>
                <a:ext cx="410585" cy="7504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מלבן מעוגל 480">
                <a:extLst>
                  <a:ext uri="{FF2B5EF4-FFF2-40B4-BE49-F238E27FC236}">
                    <a16:creationId xmlns:a16="http://schemas.microsoft.com/office/drawing/2014/main" id="{482FD097-59A8-494C-AD03-5F683A04784E}"/>
                  </a:ext>
                </a:extLst>
              </p:cNvPr>
              <p:cNvSpPr/>
              <p:nvPr/>
            </p:nvSpPr>
            <p:spPr>
              <a:xfrm>
                <a:off x="80804" y="3074149"/>
                <a:ext cx="1104614" cy="19306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dirty="0">
                    <a:latin typeface="Sitka Subheading" panose="02000505000000020004" pitchFamily="2" charset="0"/>
                    <a:cs typeface="Times New Roman" panose="02020603050405020304" pitchFamily="18" charset="0"/>
                  </a:rPr>
                  <a:t>After UV Exposure</a:t>
                </a:r>
                <a:endParaRPr lang="he-IL" sz="1000" dirty="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מלבן מעוגל 489">
                <a:extLst>
                  <a:ext uri="{FF2B5EF4-FFF2-40B4-BE49-F238E27FC236}">
                    <a16:creationId xmlns:a16="http://schemas.microsoft.com/office/drawing/2014/main" id="{C6BFBC28-E8E8-4F2E-960C-AFB3BFA3C6BF}"/>
                  </a:ext>
                </a:extLst>
              </p:cNvPr>
              <p:cNvSpPr/>
              <p:nvPr/>
            </p:nvSpPr>
            <p:spPr>
              <a:xfrm>
                <a:off x="155454" y="3376108"/>
                <a:ext cx="958032" cy="134528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dirty="0">
                    <a:latin typeface="Sitka Subheading" panose="02000505000000020004" pitchFamily="2" charset="0"/>
                    <a:cs typeface="Times New Roman" panose="02020603050405020304" pitchFamily="18" charset="0"/>
                  </a:rPr>
                  <a:t>Glass wafer</a:t>
                </a:r>
                <a:endParaRPr lang="he-IL" sz="1000" dirty="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מלבן מעוגל 495">
                <a:extLst>
                  <a:ext uri="{FF2B5EF4-FFF2-40B4-BE49-F238E27FC236}">
                    <a16:creationId xmlns:a16="http://schemas.microsoft.com/office/drawing/2014/main" id="{DE68E8EA-E336-4C86-9734-0640668C7276}"/>
                  </a:ext>
                </a:extLst>
              </p:cNvPr>
              <p:cNvSpPr/>
              <p:nvPr/>
            </p:nvSpPr>
            <p:spPr>
              <a:xfrm>
                <a:off x="170682" y="2986399"/>
                <a:ext cx="122425" cy="11378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3</a:t>
                </a:r>
                <a:endParaRPr lang="he-IL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7E2BC3FA-6F7B-4EB4-9C81-337C898A8BC4}"/>
                </a:ext>
              </a:extLst>
            </p:cNvPr>
            <p:cNvGrpSpPr/>
            <p:nvPr/>
          </p:nvGrpSpPr>
          <p:grpSpPr>
            <a:xfrm>
              <a:off x="4240520" y="2330178"/>
              <a:ext cx="1206099" cy="808338"/>
              <a:chOff x="3892532" y="1855589"/>
              <a:chExt cx="1206099" cy="808338"/>
            </a:xfrm>
          </p:grpSpPr>
          <p:pic>
            <p:nvPicPr>
              <p:cNvPr id="35" name="Picture 10" descr="D:\לימודים\שנה ד\פרויקט גמר\Nanofab Pictures\Maabol061118\num1x5.jpg">
                <a:extLst>
                  <a:ext uri="{FF2B5EF4-FFF2-40B4-BE49-F238E27FC236}">
                    <a16:creationId xmlns:a16="http://schemas.microsoft.com/office/drawing/2014/main" id="{358D4E3B-07DB-4888-A4E9-5B45572598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32" t="4011" r="5374" b="-2"/>
              <a:stretch/>
            </p:blipFill>
            <p:spPr bwMode="auto">
              <a:xfrm>
                <a:off x="4073363" y="1855589"/>
                <a:ext cx="816890" cy="61749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4" name="מלבן מעוגל 496">
                <a:extLst>
                  <a:ext uri="{FF2B5EF4-FFF2-40B4-BE49-F238E27FC236}">
                    <a16:creationId xmlns:a16="http://schemas.microsoft.com/office/drawing/2014/main" id="{06DE2A5E-22A5-4068-8296-B6A8618253BC}"/>
                  </a:ext>
                </a:extLst>
              </p:cNvPr>
              <p:cNvSpPr/>
              <p:nvPr/>
            </p:nvSpPr>
            <p:spPr>
              <a:xfrm>
                <a:off x="4093609" y="1866168"/>
                <a:ext cx="117587" cy="10579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3</a:t>
                </a:r>
                <a:endParaRPr lang="he-IL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endParaRPr>
              </a:p>
            </p:txBody>
          </p:sp>
          <p:sp>
            <p:nvSpPr>
              <p:cNvPr id="96" name="מלבן מעוגל 478">
                <a:extLst>
                  <a:ext uri="{FF2B5EF4-FFF2-40B4-BE49-F238E27FC236}">
                    <a16:creationId xmlns:a16="http://schemas.microsoft.com/office/drawing/2014/main" id="{416B599B-0E6C-4F62-BC2E-18051B5AEC70}"/>
                  </a:ext>
                </a:extLst>
              </p:cNvPr>
              <p:cNvSpPr/>
              <p:nvPr/>
            </p:nvSpPr>
            <p:spPr>
              <a:xfrm>
                <a:off x="3892532" y="2472536"/>
                <a:ext cx="1206099" cy="191391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dirty="0">
                    <a:latin typeface="Sitka Subheading" panose="02000505000000020004" pitchFamily="2" charset="0"/>
                    <a:cs typeface="Times New Roman" panose="02020603050405020304" pitchFamily="18" charset="0"/>
                  </a:rPr>
                  <a:t>10x Magnification</a:t>
                </a:r>
                <a:endParaRPr lang="he-IL" sz="1000" dirty="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2FD57D1E-A034-40E0-B3E6-70526259F041}"/>
                </a:ext>
              </a:extLst>
            </p:cNvPr>
            <p:cNvGrpSpPr/>
            <p:nvPr/>
          </p:nvGrpSpPr>
          <p:grpSpPr>
            <a:xfrm>
              <a:off x="4251254" y="3258413"/>
              <a:ext cx="1198571" cy="791300"/>
              <a:chOff x="3703698" y="2884138"/>
              <a:chExt cx="1198571" cy="791300"/>
            </a:xfrm>
          </p:grpSpPr>
          <p:pic>
            <p:nvPicPr>
              <p:cNvPr id="34" name="Picture 3" descr="D:\לימודים\שנה ד\פרויקט גמר\סמסטר ב\Wafer020519\afterSU8\chip 9 pic 1 x5.jpg">
                <a:extLst>
                  <a:ext uri="{FF2B5EF4-FFF2-40B4-BE49-F238E27FC236}">
                    <a16:creationId xmlns:a16="http://schemas.microsoft.com/office/drawing/2014/main" id="{ABC6DD09-9864-48AC-8D1F-A98829C7D3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31" t="14929" b="16470"/>
              <a:stretch/>
            </p:blipFill>
            <p:spPr bwMode="auto">
              <a:xfrm>
                <a:off x="3874043" y="2884138"/>
                <a:ext cx="815234" cy="617498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" name="מלבן מעוגל 498">
                <a:extLst>
                  <a:ext uri="{FF2B5EF4-FFF2-40B4-BE49-F238E27FC236}">
                    <a16:creationId xmlns:a16="http://schemas.microsoft.com/office/drawing/2014/main" id="{22E848F8-476B-4239-AD62-252A02052748}"/>
                  </a:ext>
                </a:extLst>
              </p:cNvPr>
              <p:cNvSpPr/>
              <p:nvPr/>
            </p:nvSpPr>
            <p:spPr>
              <a:xfrm>
                <a:off x="3890172" y="2901929"/>
                <a:ext cx="114082" cy="11502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6</a:t>
                </a:r>
                <a:endParaRPr lang="he-IL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endParaRPr>
              </a:p>
            </p:txBody>
          </p:sp>
          <p:sp>
            <p:nvSpPr>
              <p:cNvPr id="97" name="מלבן מעוגל 478">
                <a:extLst>
                  <a:ext uri="{FF2B5EF4-FFF2-40B4-BE49-F238E27FC236}">
                    <a16:creationId xmlns:a16="http://schemas.microsoft.com/office/drawing/2014/main" id="{E9460B48-AC2F-425D-8B3C-A9D67AB1BC16}"/>
                  </a:ext>
                </a:extLst>
              </p:cNvPr>
              <p:cNvSpPr/>
              <p:nvPr/>
            </p:nvSpPr>
            <p:spPr>
              <a:xfrm>
                <a:off x="3703698" y="3484047"/>
                <a:ext cx="1198571" cy="191391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dirty="0">
                    <a:latin typeface="Sitka Subheading" panose="02000505000000020004" pitchFamily="2" charset="0"/>
                    <a:cs typeface="Times New Roman" panose="02020603050405020304" pitchFamily="18" charset="0"/>
                  </a:rPr>
                  <a:t>5x Magnification</a:t>
                </a:r>
                <a:endParaRPr lang="he-IL" sz="1000" dirty="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8" name="מלבן 276">
            <a:extLst>
              <a:ext uri="{FF2B5EF4-FFF2-40B4-BE49-F238E27FC236}">
                <a16:creationId xmlns:a16="http://schemas.microsoft.com/office/drawing/2014/main" id="{AA6E8483-AB72-4A07-BDDC-7FD6B899D395}"/>
              </a:ext>
            </a:extLst>
          </p:cNvPr>
          <p:cNvSpPr/>
          <p:nvPr/>
        </p:nvSpPr>
        <p:spPr>
          <a:xfrm>
            <a:off x="5588474" y="1995545"/>
            <a:ext cx="6546376" cy="4729867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825" dirty="0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0169441-FE95-451A-92FC-385F6F5F1BD8}"/>
              </a:ext>
            </a:extLst>
          </p:cNvPr>
          <p:cNvSpPr txBox="1"/>
          <p:nvPr/>
        </p:nvSpPr>
        <p:spPr>
          <a:xfrm>
            <a:off x="5580505" y="1672116"/>
            <a:ext cx="6363419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200" dirty="0">
                <a:latin typeface="Sitka Subheading" panose="02000505000000020004" pitchFamily="2" charset="0"/>
              </a:rPr>
              <a:t>Electrochemical Validation</a:t>
            </a:r>
          </a:p>
        </p:txBody>
      </p:sp>
      <p:sp>
        <p:nvSpPr>
          <p:cNvPr id="101" name="מלבן 276">
            <a:extLst>
              <a:ext uri="{FF2B5EF4-FFF2-40B4-BE49-F238E27FC236}">
                <a16:creationId xmlns:a16="http://schemas.microsoft.com/office/drawing/2014/main" id="{E2D92EA1-3727-4A9D-BB22-8F44E0D6279A}"/>
              </a:ext>
            </a:extLst>
          </p:cNvPr>
          <p:cNvSpPr/>
          <p:nvPr/>
        </p:nvSpPr>
        <p:spPr>
          <a:xfrm>
            <a:off x="119052" y="4645935"/>
            <a:ext cx="5322803" cy="2079477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825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FA8E745-7E9A-41E2-B150-F80F66033989}"/>
              </a:ext>
            </a:extLst>
          </p:cNvPr>
          <p:cNvSpPr txBox="1"/>
          <p:nvPr/>
        </p:nvSpPr>
        <p:spPr>
          <a:xfrm>
            <a:off x="119052" y="4295037"/>
            <a:ext cx="5322803" cy="2539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050" dirty="0">
                <a:latin typeface="Sitka Subheading" panose="02000505000000020004" pitchFamily="2" charset="0"/>
              </a:rPr>
              <a:t>Nanomaterial Electrodeposition</a:t>
            </a:r>
          </a:p>
        </p:txBody>
      </p:sp>
      <p:sp>
        <p:nvSpPr>
          <p:cNvPr id="104" name="מלבן מעוגל 312">
            <a:extLst>
              <a:ext uri="{FF2B5EF4-FFF2-40B4-BE49-F238E27FC236}">
                <a16:creationId xmlns:a16="http://schemas.microsoft.com/office/drawing/2014/main" id="{307D0CD3-DD1E-48C4-BB52-715E657A2AB2}"/>
              </a:ext>
            </a:extLst>
          </p:cNvPr>
          <p:cNvSpPr/>
          <p:nvPr/>
        </p:nvSpPr>
        <p:spPr>
          <a:xfrm>
            <a:off x="7803456" y="2059065"/>
            <a:ext cx="1823886" cy="245117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latin typeface="Sitka Subheading" panose="02000505000000020004" pitchFamily="2" charset="0"/>
                <a:cs typeface="Times New Roman" panose="02020603050405020304" pitchFamily="18" charset="0"/>
              </a:rPr>
              <a:t>Ag\AgCl Deposition</a:t>
            </a:r>
            <a:endParaRPr lang="he-IL" sz="1200" b="1" dirty="0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76D8637-25E3-45EB-BCDF-E3DC8CDD475A}"/>
              </a:ext>
            </a:extLst>
          </p:cNvPr>
          <p:cNvGrpSpPr/>
          <p:nvPr/>
        </p:nvGrpSpPr>
        <p:grpSpPr>
          <a:xfrm>
            <a:off x="5864421" y="2156136"/>
            <a:ext cx="1514330" cy="936325"/>
            <a:chOff x="4225289" y="3423223"/>
            <a:chExt cx="1120000" cy="737007"/>
          </a:xfrm>
        </p:grpSpPr>
        <p:pic>
          <p:nvPicPr>
            <p:cNvPr id="7" name="Picture 6" descr="A picture containing umbrella&#10;&#10;Description automatically generated">
              <a:extLst>
                <a:ext uri="{FF2B5EF4-FFF2-40B4-BE49-F238E27FC236}">
                  <a16:creationId xmlns:a16="http://schemas.microsoft.com/office/drawing/2014/main" id="{9CFF438B-0EED-4BAE-9AFF-7EE213E830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07" t="23392" r="39621" b="41200"/>
            <a:stretch/>
          </p:blipFill>
          <p:spPr>
            <a:xfrm rot="5400000">
              <a:off x="4419884" y="3234826"/>
              <a:ext cx="737007" cy="1113802"/>
            </a:xfrm>
            <a:prstGeom prst="rect">
              <a:avLst/>
            </a:prstGeom>
          </p:spPr>
        </p:pic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F872AE9-E0F6-42C4-A721-09DDDBAE0165}"/>
                </a:ext>
              </a:extLst>
            </p:cNvPr>
            <p:cNvSpPr/>
            <p:nvPr/>
          </p:nvSpPr>
          <p:spPr>
            <a:xfrm>
              <a:off x="4864734" y="3830218"/>
              <a:ext cx="112395" cy="11420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000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52ABDFC-97BD-4001-B980-256F03AE05E0}"/>
                </a:ext>
              </a:extLst>
            </p:cNvPr>
            <p:cNvSpPr/>
            <p:nvPr/>
          </p:nvSpPr>
          <p:spPr>
            <a:xfrm>
              <a:off x="4822187" y="4019371"/>
              <a:ext cx="112395" cy="11420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000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A1CB6B3-DF20-4000-96B8-752B4FB9C4E6}"/>
                </a:ext>
              </a:extLst>
            </p:cNvPr>
            <p:cNvSpPr/>
            <p:nvPr/>
          </p:nvSpPr>
          <p:spPr>
            <a:xfrm>
              <a:off x="4811076" y="3473091"/>
              <a:ext cx="112395" cy="114203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000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C877D15F-DD0A-4207-8648-C7C033CF6635}"/>
                </a:ext>
              </a:extLst>
            </p:cNvPr>
            <p:cNvSpPr/>
            <p:nvPr/>
          </p:nvSpPr>
          <p:spPr>
            <a:xfrm>
              <a:off x="4867273" y="3655896"/>
              <a:ext cx="112395" cy="114203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0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D29A01E-288D-430B-A784-A13F64223396}"/>
                </a:ext>
              </a:extLst>
            </p:cNvPr>
            <p:cNvSpPr/>
            <p:nvPr/>
          </p:nvSpPr>
          <p:spPr>
            <a:xfrm>
              <a:off x="4225289" y="3448050"/>
              <a:ext cx="346711" cy="704850"/>
            </a:xfrm>
            <a:custGeom>
              <a:avLst/>
              <a:gdLst>
                <a:gd name="connsiteX0" fmla="*/ 0 w 342909"/>
                <a:gd name="connsiteY0" fmla="*/ 0 h 706755"/>
                <a:gd name="connsiteX1" fmla="*/ 100965 w 342909"/>
                <a:gd name="connsiteY1" fmla="*/ 19050 h 706755"/>
                <a:gd name="connsiteX2" fmla="*/ 203835 w 342909"/>
                <a:gd name="connsiteY2" fmla="*/ 81915 h 706755"/>
                <a:gd name="connsiteX3" fmla="*/ 274320 w 342909"/>
                <a:gd name="connsiteY3" fmla="*/ 154305 h 706755"/>
                <a:gd name="connsiteX4" fmla="*/ 325755 w 342909"/>
                <a:gd name="connsiteY4" fmla="*/ 259080 h 706755"/>
                <a:gd name="connsiteX5" fmla="*/ 342900 w 342909"/>
                <a:gd name="connsiteY5" fmla="*/ 358140 h 706755"/>
                <a:gd name="connsiteX6" fmla="*/ 327660 w 342909"/>
                <a:gd name="connsiteY6" fmla="*/ 478155 h 706755"/>
                <a:gd name="connsiteX7" fmla="*/ 295275 w 342909"/>
                <a:gd name="connsiteY7" fmla="*/ 558165 h 706755"/>
                <a:gd name="connsiteX8" fmla="*/ 220980 w 342909"/>
                <a:gd name="connsiteY8" fmla="*/ 655320 h 706755"/>
                <a:gd name="connsiteX9" fmla="*/ 177165 w 342909"/>
                <a:gd name="connsiteY9" fmla="*/ 691515 h 706755"/>
                <a:gd name="connsiteX10" fmla="*/ 146685 w 342909"/>
                <a:gd name="connsiteY10" fmla="*/ 706755 h 70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909" h="706755">
                  <a:moveTo>
                    <a:pt x="0" y="0"/>
                  </a:moveTo>
                  <a:cubicBezTo>
                    <a:pt x="33496" y="2699"/>
                    <a:pt x="66993" y="5398"/>
                    <a:pt x="100965" y="19050"/>
                  </a:cubicBezTo>
                  <a:cubicBezTo>
                    <a:pt x="134938" y="32703"/>
                    <a:pt x="174943" y="59373"/>
                    <a:pt x="203835" y="81915"/>
                  </a:cubicBezTo>
                  <a:cubicBezTo>
                    <a:pt x="232728" y="104458"/>
                    <a:pt x="254000" y="124778"/>
                    <a:pt x="274320" y="154305"/>
                  </a:cubicBezTo>
                  <a:cubicBezTo>
                    <a:pt x="294640" y="183832"/>
                    <a:pt x="314325" y="225108"/>
                    <a:pt x="325755" y="259080"/>
                  </a:cubicBezTo>
                  <a:cubicBezTo>
                    <a:pt x="337185" y="293053"/>
                    <a:pt x="342583" y="321628"/>
                    <a:pt x="342900" y="358140"/>
                  </a:cubicBezTo>
                  <a:cubicBezTo>
                    <a:pt x="343217" y="394652"/>
                    <a:pt x="335597" y="444818"/>
                    <a:pt x="327660" y="478155"/>
                  </a:cubicBezTo>
                  <a:cubicBezTo>
                    <a:pt x="319723" y="511492"/>
                    <a:pt x="313055" y="528638"/>
                    <a:pt x="295275" y="558165"/>
                  </a:cubicBezTo>
                  <a:cubicBezTo>
                    <a:pt x="277495" y="587692"/>
                    <a:pt x="240665" y="633095"/>
                    <a:pt x="220980" y="655320"/>
                  </a:cubicBezTo>
                  <a:cubicBezTo>
                    <a:pt x="201295" y="677545"/>
                    <a:pt x="189547" y="682943"/>
                    <a:pt x="177165" y="691515"/>
                  </a:cubicBezTo>
                  <a:cubicBezTo>
                    <a:pt x="164783" y="700087"/>
                    <a:pt x="155734" y="703421"/>
                    <a:pt x="146685" y="706755"/>
                  </a:cubicBezTo>
                </a:path>
              </a:pathLst>
            </a:custGeom>
            <a:ln w="12700">
              <a:solidFill>
                <a:srgbClr val="00B05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 sz="1000" dirty="0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4B29867-0538-466A-9BEC-12CA1ADFBCAE}"/>
                </a:ext>
              </a:extLst>
            </p:cNvPr>
            <p:cNvCxnSpPr>
              <a:cxnSpLocks/>
              <a:stCxn id="115" idx="0"/>
            </p:cNvCxnSpPr>
            <p:nvPr/>
          </p:nvCxnSpPr>
          <p:spPr>
            <a:xfrm>
              <a:off x="4225289" y="3448050"/>
              <a:ext cx="958" cy="703006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6D0379C-5FA0-44C5-BBBE-3B04321FBD59}"/>
                </a:ext>
              </a:extLst>
            </p:cNvPr>
            <p:cNvCxnSpPr>
              <a:cxnSpLocks/>
              <a:endCxn id="115" idx="10"/>
            </p:cNvCxnSpPr>
            <p:nvPr/>
          </p:nvCxnSpPr>
          <p:spPr>
            <a:xfrm>
              <a:off x="4226247" y="4151056"/>
              <a:ext cx="147353" cy="1844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B0512EC-BB9A-4E1E-9643-B6CB39E871C5}"/>
              </a:ext>
            </a:extLst>
          </p:cNvPr>
          <p:cNvGrpSpPr/>
          <p:nvPr/>
        </p:nvGrpSpPr>
        <p:grpSpPr>
          <a:xfrm>
            <a:off x="7536326" y="2482487"/>
            <a:ext cx="1655800" cy="580669"/>
            <a:chOff x="5328842" y="3265168"/>
            <a:chExt cx="1463041" cy="628200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CB120F1B-88D3-4A88-A03B-971C9C5BB7B6}"/>
                </a:ext>
              </a:extLst>
            </p:cNvPr>
            <p:cNvGrpSpPr/>
            <p:nvPr/>
          </p:nvGrpSpPr>
          <p:grpSpPr>
            <a:xfrm>
              <a:off x="5328843" y="3265168"/>
              <a:ext cx="1463040" cy="191232"/>
              <a:chOff x="5362805" y="3265168"/>
              <a:chExt cx="1463040" cy="191232"/>
            </a:xfrm>
          </p:grpSpPr>
          <p:sp>
            <p:nvSpPr>
              <p:cNvPr id="37" name="מלבן מעוגל 478">
                <a:extLst>
                  <a:ext uri="{FF2B5EF4-FFF2-40B4-BE49-F238E27FC236}">
                    <a16:creationId xmlns:a16="http://schemas.microsoft.com/office/drawing/2014/main" id="{14A5397C-BB23-44EE-8ED6-A804ACE5C76A}"/>
                  </a:ext>
                </a:extLst>
              </p:cNvPr>
              <p:cNvSpPr/>
              <p:nvPr/>
            </p:nvSpPr>
            <p:spPr>
              <a:xfrm>
                <a:off x="5362805" y="3265168"/>
                <a:ext cx="1463040" cy="18288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dirty="0">
                    <a:latin typeface="Sitka Subheading" panose="02000505000000020004" pitchFamily="2" charset="0"/>
                    <a:cs typeface="Times New Roman" panose="02020603050405020304" pitchFamily="18" charset="0"/>
                  </a:rPr>
                  <a:t>Working Electrode</a:t>
                </a:r>
                <a:endParaRPr lang="he-IL" sz="1000" dirty="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DE758EDE-A308-48C3-AD3C-1DE22D445FF9}"/>
                  </a:ext>
                </a:extLst>
              </p:cNvPr>
              <p:cNvSpPr/>
              <p:nvPr/>
            </p:nvSpPr>
            <p:spPr>
              <a:xfrm>
                <a:off x="5470470" y="3268656"/>
                <a:ext cx="1247709" cy="187744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 dirty="0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A5F9430C-57ED-4EEB-BB38-0F4231814966}"/>
                </a:ext>
              </a:extLst>
            </p:cNvPr>
            <p:cNvGrpSpPr/>
            <p:nvPr/>
          </p:nvGrpSpPr>
          <p:grpSpPr>
            <a:xfrm>
              <a:off x="5328842" y="3474782"/>
              <a:ext cx="1463040" cy="201318"/>
              <a:chOff x="5350392" y="3474782"/>
              <a:chExt cx="1463040" cy="201318"/>
            </a:xfrm>
          </p:grpSpPr>
          <p:sp>
            <p:nvSpPr>
              <p:cNvPr id="105" name="מלבן מעוגל 478">
                <a:extLst>
                  <a:ext uri="{FF2B5EF4-FFF2-40B4-BE49-F238E27FC236}">
                    <a16:creationId xmlns:a16="http://schemas.microsoft.com/office/drawing/2014/main" id="{9E8ABAA5-9F18-46F9-8A56-ADD040955177}"/>
                  </a:ext>
                </a:extLst>
              </p:cNvPr>
              <p:cNvSpPr/>
              <p:nvPr/>
            </p:nvSpPr>
            <p:spPr>
              <a:xfrm>
                <a:off x="5350392" y="3474782"/>
                <a:ext cx="1463040" cy="18288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dirty="0">
                    <a:latin typeface="Sitka Subheading" panose="02000505000000020004" pitchFamily="2" charset="0"/>
                    <a:cs typeface="Times New Roman" panose="02020603050405020304" pitchFamily="18" charset="0"/>
                  </a:rPr>
                  <a:t>Reference Electrode</a:t>
                </a:r>
                <a:endParaRPr lang="he-IL" sz="1000" dirty="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F8A1655C-FBB1-4181-90FD-2A0C2DC77C28}"/>
                  </a:ext>
                </a:extLst>
              </p:cNvPr>
              <p:cNvSpPr/>
              <p:nvPr/>
            </p:nvSpPr>
            <p:spPr>
              <a:xfrm>
                <a:off x="5458057" y="3488356"/>
                <a:ext cx="1247710" cy="187744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 dirty="0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273DBBA8-13FA-4602-9F3B-FA41AFE8756E}"/>
                </a:ext>
              </a:extLst>
            </p:cNvPr>
            <p:cNvGrpSpPr/>
            <p:nvPr/>
          </p:nvGrpSpPr>
          <p:grpSpPr>
            <a:xfrm>
              <a:off x="5328842" y="3696353"/>
              <a:ext cx="1463040" cy="197015"/>
              <a:chOff x="5294880" y="3696353"/>
              <a:chExt cx="1463040" cy="197015"/>
            </a:xfrm>
          </p:grpSpPr>
          <p:sp>
            <p:nvSpPr>
              <p:cNvPr id="106" name="מלבן מעוגל 478">
                <a:extLst>
                  <a:ext uri="{FF2B5EF4-FFF2-40B4-BE49-F238E27FC236}">
                    <a16:creationId xmlns:a16="http://schemas.microsoft.com/office/drawing/2014/main" id="{ECE9EFB5-51C8-482E-BB4D-EF2E317CCD12}"/>
                  </a:ext>
                </a:extLst>
              </p:cNvPr>
              <p:cNvSpPr/>
              <p:nvPr/>
            </p:nvSpPr>
            <p:spPr>
              <a:xfrm>
                <a:off x="5294880" y="3696353"/>
                <a:ext cx="1463040" cy="18288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1000" dirty="0">
                    <a:latin typeface="Sitka Subheading" panose="02000505000000020004" pitchFamily="2" charset="0"/>
                    <a:cs typeface="Times New Roman" panose="02020603050405020304" pitchFamily="18" charset="0"/>
                  </a:rPr>
                  <a:t>Counter Electrode</a:t>
                </a:r>
                <a:endParaRPr lang="he-IL" sz="1000" dirty="0"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690DAA25-376B-4719-9D03-AFD9CA67A9AF}"/>
                  </a:ext>
                </a:extLst>
              </p:cNvPr>
              <p:cNvSpPr/>
              <p:nvPr/>
            </p:nvSpPr>
            <p:spPr>
              <a:xfrm>
                <a:off x="5402545" y="3705624"/>
                <a:ext cx="1247710" cy="187744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000" dirty="0"/>
              </a:p>
            </p:txBody>
          </p:sp>
        </p:grp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32F2D75-7338-42A8-9C8A-BF39532B0FB7}"/>
              </a:ext>
            </a:extLst>
          </p:cNvPr>
          <p:cNvSpPr/>
          <p:nvPr/>
        </p:nvSpPr>
        <p:spPr>
          <a:xfrm>
            <a:off x="73120" y="4693282"/>
            <a:ext cx="53399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 algn="just" defTabSz="685800"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prstClr val="black"/>
                </a:solidFill>
                <a:latin typeface="Sitka Subheading" panose="02000505000000020004" pitchFamily="2" charset="0"/>
                <a:cs typeface="Arial" panose="020B0604020202020204" pitchFamily="34" charset="0"/>
              </a:rPr>
              <a:t>A multi-microelectrode array was modified with 6 different electrocatalytic materials [3].</a:t>
            </a:r>
          </a:p>
        </p:txBody>
      </p:sp>
      <p:sp>
        <p:nvSpPr>
          <p:cNvPr id="194" name="מלבן מעוגל 312">
            <a:extLst>
              <a:ext uri="{FF2B5EF4-FFF2-40B4-BE49-F238E27FC236}">
                <a16:creationId xmlns:a16="http://schemas.microsoft.com/office/drawing/2014/main" id="{8B15DE49-02F0-40D3-9687-337B13F9B9F6}"/>
              </a:ext>
            </a:extLst>
          </p:cNvPr>
          <p:cNvSpPr/>
          <p:nvPr/>
        </p:nvSpPr>
        <p:spPr>
          <a:xfrm>
            <a:off x="5876960" y="3920371"/>
            <a:ext cx="2340024" cy="24688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latin typeface="Sitka Subheading" panose="02000505000000020004" pitchFamily="2" charset="0"/>
                <a:cs typeface="Times New Roman" panose="02020603050405020304" pitchFamily="18" charset="0"/>
              </a:rPr>
              <a:t>Homovanilic Acid Detection</a:t>
            </a:r>
            <a:endParaRPr lang="he-IL" sz="1200" b="1" dirty="0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AA7BFC77-FB0C-48D8-9ADE-9CE918ABCC1F}"/>
              </a:ext>
            </a:extLst>
          </p:cNvPr>
          <p:cNvGrpSpPr/>
          <p:nvPr/>
        </p:nvGrpSpPr>
        <p:grpSpPr>
          <a:xfrm>
            <a:off x="145797" y="4814285"/>
            <a:ext cx="2050047" cy="1911127"/>
            <a:chOff x="110190" y="6857064"/>
            <a:chExt cx="1916319" cy="1936278"/>
          </a:xfrm>
        </p:grpSpPr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51458462-271D-4DDA-BE85-9EAF420541E5}"/>
                </a:ext>
              </a:extLst>
            </p:cNvPr>
            <p:cNvGrpSpPr/>
            <p:nvPr/>
          </p:nvGrpSpPr>
          <p:grpSpPr>
            <a:xfrm>
              <a:off x="110190" y="6857064"/>
              <a:ext cx="1916319" cy="1814316"/>
              <a:chOff x="19805" y="7033528"/>
              <a:chExt cx="1916319" cy="1814316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F297A726-9D89-495E-BFAF-F7FCBC6D4CED}"/>
                  </a:ext>
                </a:extLst>
              </p:cNvPr>
              <p:cNvGrpSpPr/>
              <p:nvPr/>
            </p:nvGrpSpPr>
            <p:grpSpPr>
              <a:xfrm>
                <a:off x="19805" y="7033528"/>
                <a:ext cx="1916319" cy="1814316"/>
                <a:chOff x="41464" y="6949439"/>
                <a:chExt cx="1916319" cy="1814316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02B96641-DA32-4208-A675-DB4FE808B46A}"/>
                    </a:ext>
                  </a:extLst>
                </p:cNvPr>
                <p:cNvSpPr/>
                <p:nvPr/>
              </p:nvSpPr>
              <p:spPr>
                <a:xfrm rot="16200000">
                  <a:off x="1217909" y="7437878"/>
                  <a:ext cx="1196081" cy="2192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r>
                    <a:rPr lang="en-US" sz="750" b="1" dirty="0">
                      <a:solidFill>
                        <a:prstClr val="black"/>
                      </a:solidFill>
                      <a:latin typeface="Sitka Subheading" panose="02000505000000020004" pitchFamily="2" charset="0"/>
                      <a:cs typeface="Times New Roman" panose="02020603050405020304" pitchFamily="18" charset="0"/>
                    </a:rPr>
                    <a:t>Chitosan CNTs</a:t>
                  </a:r>
                  <a:endParaRPr lang="he-IL" sz="750" b="1" dirty="0">
                    <a:solidFill>
                      <a:prstClr val="black"/>
                    </a:solidFill>
                    <a:latin typeface="Sitka Subheading" panose="02000505000000020004" pitchFamily="2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C9C58780-1421-4503-A2ED-C1C1765619CC}"/>
                    </a:ext>
                  </a:extLst>
                </p:cNvPr>
                <p:cNvSpPr/>
                <p:nvPr/>
              </p:nvSpPr>
              <p:spPr>
                <a:xfrm rot="16200000">
                  <a:off x="-232260" y="7821205"/>
                  <a:ext cx="771336" cy="22388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r>
                    <a:rPr lang="en-US" sz="750" b="1" dirty="0">
                      <a:solidFill>
                        <a:schemeClr val="accent1">
                          <a:lumMod val="75000"/>
                        </a:schemeClr>
                      </a:solidFill>
                      <a:latin typeface="Sitka Subheading" panose="02000505000000020004" pitchFamily="2" charset="0"/>
                      <a:cs typeface="Times New Roman" panose="02020603050405020304" pitchFamily="18" charset="0"/>
                    </a:rPr>
                    <a:t>Pt. Black</a:t>
                  </a:r>
                  <a:endParaRPr lang="he-IL" sz="750" b="1" dirty="0">
                    <a:solidFill>
                      <a:schemeClr val="accent1">
                        <a:lumMod val="75000"/>
                      </a:schemeClr>
                    </a:solidFill>
                    <a:latin typeface="Sitka Subheading" panose="02000505000000020004" pitchFamily="2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B203EFF7-83D6-4F76-9384-39394779F89A}"/>
                    </a:ext>
                  </a:extLst>
                </p:cNvPr>
                <p:cNvSpPr/>
                <p:nvPr/>
              </p:nvSpPr>
              <p:spPr>
                <a:xfrm>
                  <a:off x="201491" y="7064466"/>
                  <a:ext cx="569898" cy="15819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r>
                    <a:rPr lang="en-US" sz="750" b="1" dirty="0">
                      <a:solidFill>
                        <a:srgbClr val="FF0000"/>
                      </a:solidFill>
                      <a:latin typeface="Sitka Subheading" panose="02000505000000020004" pitchFamily="2" charset="0"/>
                      <a:cs typeface="Times New Roman" panose="02020603050405020304" pitchFamily="18" charset="0"/>
                    </a:rPr>
                    <a:t>R-GO</a:t>
                  </a:r>
                  <a:endParaRPr lang="he-IL" sz="750" b="1" dirty="0">
                    <a:solidFill>
                      <a:srgbClr val="FF0000"/>
                    </a:solidFill>
                    <a:latin typeface="Sitka Subheading" panose="02000505000000020004" pitchFamily="2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F85F5DBD-2EF6-4493-905A-8724772BEFDC}"/>
                    </a:ext>
                  </a:extLst>
                </p:cNvPr>
                <p:cNvSpPr/>
                <p:nvPr/>
              </p:nvSpPr>
              <p:spPr>
                <a:xfrm rot="16200000">
                  <a:off x="1568894" y="8042805"/>
                  <a:ext cx="494113" cy="283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r>
                    <a:rPr lang="en-US" sz="750" b="1" dirty="0">
                      <a:solidFill>
                        <a:srgbClr val="FFC000"/>
                      </a:solidFill>
                      <a:latin typeface="Sitka Subheading" panose="02000505000000020004" pitchFamily="2" charset="0"/>
                      <a:cs typeface="Times New Roman" panose="02020603050405020304" pitchFamily="18" charset="0"/>
                    </a:rPr>
                    <a:t>Bare</a:t>
                  </a:r>
                  <a:endParaRPr lang="he-IL" sz="750" b="1" dirty="0">
                    <a:solidFill>
                      <a:srgbClr val="FFC000"/>
                    </a:solidFill>
                    <a:latin typeface="Sitka Subheading" panose="02000505000000020004" pitchFamily="2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E2971862-185C-4EC4-9E12-A68501D283B0}"/>
                    </a:ext>
                  </a:extLst>
                </p:cNvPr>
                <p:cNvSpPr/>
                <p:nvPr/>
              </p:nvSpPr>
              <p:spPr>
                <a:xfrm>
                  <a:off x="948938" y="7035152"/>
                  <a:ext cx="914900" cy="2168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r>
                    <a:rPr lang="en-US" sz="750" b="1" dirty="0">
                      <a:solidFill>
                        <a:schemeClr val="bg1">
                          <a:lumMod val="65000"/>
                        </a:schemeClr>
                      </a:solidFill>
                      <a:latin typeface="Sitka Subheading" panose="02000505000000020004" pitchFamily="2" charset="0"/>
                      <a:cs typeface="Times New Roman" panose="02020603050405020304" pitchFamily="18" charset="0"/>
                    </a:rPr>
                    <a:t>Chitosan</a:t>
                  </a:r>
                  <a:endParaRPr lang="he-IL" sz="750" b="1" dirty="0">
                    <a:solidFill>
                      <a:schemeClr val="bg1">
                        <a:lumMod val="65000"/>
                      </a:schemeClr>
                    </a:solidFill>
                    <a:latin typeface="Sitka Subheading" panose="02000505000000020004" pitchFamily="2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C3C3EC38-FAA1-4247-A452-BA6CE092147E}"/>
                    </a:ext>
                  </a:extLst>
                </p:cNvPr>
                <p:cNvSpPr/>
                <p:nvPr/>
              </p:nvSpPr>
              <p:spPr>
                <a:xfrm rot="16200000">
                  <a:off x="1579510" y="8399126"/>
                  <a:ext cx="472880" cy="2563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r>
                    <a:rPr lang="en-US" sz="750" b="1" dirty="0">
                      <a:solidFill>
                        <a:schemeClr val="accent2">
                          <a:lumMod val="75000"/>
                        </a:schemeClr>
                      </a:solidFill>
                      <a:latin typeface="Sitka Subheading" panose="02000505000000020004" pitchFamily="2" charset="0"/>
                      <a:cs typeface="Times New Roman" panose="02020603050405020304" pitchFamily="18" charset="0"/>
                    </a:rPr>
                    <a:t>WS2</a:t>
                  </a:r>
                  <a:endParaRPr lang="he-IL" sz="750" b="1" dirty="0">
                    <a:solidFill>
                      <a:schemeClr val="accent2">
                        <a:lumMod val="75000"/>
                      </a:schemeClr>
                    </a:solidFill>
                    <a:latin typeface="Sitka Subheading" panose="02000505000000020004" pitchFamily="2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3BA7E2DC-7C9F-4884-A41D-32473D829A49}"/>
                    </a:ext>
                  </a:extLst>
                </p:cNvPr>
                <p:cNvSpPr/>
                <p:nvPr/>
              </p:nvSpPr>
              <p:spPr>
                <a:xfrm rot="16200000">
                  <a:off x="-124621" y="8380256"/>
                  <a:ext cx="556057" cy="21094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r>
                    <a:rPr lang="en-US" sz="750" b="1" dirty="0">
                      <a:solidFill>
                        <a:srgbClr val="00B050"/>
                      </a:solidFill>
                      <a:latin typeface="Sitka Subheading" panose="02000505000000020004" pitchFamily="2" charset="0"/>
                      <a:cs typeface="Times New Roman" panose="02020603050405020304" pitchFamily="18" charset="0"/>
                    </a:rPr>
                    <a:t>MoS2</a:t>
                  </a:r>
                  <a:endParaRPr lang="he-IL" sz="750" b="1" dirty="0">
                    <a:solidFill>
                      <a:srgbClr val="00B050"/>
                    </a:solidFill>
                    <a:latin typeface="Sitka Subheading" panose="02000505000000020004" pitchFamily="2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58544CA8-C0EC-4153-AA9B-6F450560694A}"/>
                    </a:ext>
                  </a:extLst>
                </p:cNvPr>
                <p:cNvSpPr/>
                <p:nvPr/>
              </p:nvSpPr>
              <p:spPr>
                <a:xfrm rot="16200000">
                  <a:off x="-137989" y="7342335"/>
                  <a:ext cx="569898" cy="15819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r>
                    <a:rPr lang="en-US" sz="750" b="1" dirty="0">
                      <a:solidFill>
                        <a:srgbClr val="7030A0"/>
                      </a:solidFill>
                      <a:latin typeface="Sitka Subheading" panose="02000505000000020004" pitchFamily="2" charset="0"/>
                      <a:cs typeface="Times New Roman" panose="02020603050405020304" pitchFamily="18" charset="0"/>
                    </a:rPr>
                    <a:t>AgCl</a:t>
                  </a:r>
                  <a:endParaRPr lang="he-IL" sz="750" b="1" dirty="0">
                    <a:solidFill>
                      <a:srgbClr val="7030A0"/>
                    </a:solidFill>
                    <a:latin typeface="Sitka Subheading" panose="02000505000000020004" pitchFamily="2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250" name="Picture 249">
                  <a:extLst>
                    <a:ext uri="{FF2B5EF4-FFF2-40B4-BE49-F238E27FC236}">
                      <a16:creationId xmlns:a16="http://schemas.microsoft.com/office/drawing/2014/main" id="{18D09C7A-9A76-4111-8EFD-8ADDF17A95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4679" y="7249091"/>
                  <a:ext cx="1517387" cy="1465951"/>
                </a:xfrm>
                <a:prstGeom prst="rect">
                  <a:avLst/>
                </a:prstGeom>
              </p:spPr>
            </p:pic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CE64E7DC-DDAE-44BD-8C32-BAD752093C2E}"/>
                    </a:ext>
                  </a:extLst>
                </p:cNvPr>
                <p:cNvSpPr/>
                <p:nvPr/>
              </p:nvSpPr>
              <p:spPr>
                <a:xfrm>
                  <a:off x="637559" y="7001730"/>
                  <a:ext cx="494113" cy="283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r>
                    <a:rPr lang="en-US" sz="750" b="1" dirty="0">
                      <a:solidFill>
                        <a:srgbClr val="FFC000"/>
                      </a:solidFill>
                      <a:latin typeface="Sitka Subheading" panose="02000505000000020004" pitchFamily="2" charset="0"/>
                      <a:cs typeface="Times New Roman" panose="02020603050405020304" pitchFamily="18" charset="0"/>
                    </a:rPr>
                    <a:t>Bare</a:t>
                  </a:r>
                  <a:endParaRPr lang="he-IL" sz="750" b="1" dirty="0">
                    <a:solidFill>
                      <a:srgbClr val="FFC000"/>
                    </a:solidFill>
                    <a:latin typeface="Sitka Subheading" panose="02000505000000020004" pitchFamily="2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051B1D86-3DE8-4212-A540-869ED57B194C}"/>
                  </a:ext>
                </a:extLst>
              </p:cNvPr>
              <p:cNvSpPr/>
              <p:nvPr/>
            </p:nvSpPr>
            <p:spPr>
              <a:xfrm>
                <a:off x="493669" y="7875940"/>
                <a:ext cx="965103" cy="3339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r>
                  <a:rPr lang="en-US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Counter </a:t>
                </a:r>
              </a:p>
            </p:txBody>
          </p:sp>
        </p:grpSp>
        <p:sp>
          <p:nvSpPr>
            <p:cNvPr id="256" name="מלבן מעוגל 478">
              <a:extLst>
                <a:ext uri="{FF2B5EF4-FFF2-40B4-BE49-F238E27FC236}">
                  <a16:creationId xmlns:a16="http://schemas.microsoft.com/office/drawing/2014/main" id="{25F28B0D-C3BA-4A1C-B489-8F48708F5B70}"/>
                </a:ext>
              </a:extLst>
            </p:cNvPr>
            <p:cNvSpPr/>
            <p:nvPr/>
          </p:nvSpPr>
          <p:spPr>
            <a:xfrm>
              <a:off x="248835" y="8622666"/>
              <a:ext cx="1586424" cy="170676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675" dirty="0">
                  <a:latin typeface="Sitka Subheading" panose="02000505000000020004" pitchFamily="2" charset="0"/>
                  <a:cs typeface="Times New Roman" panose="02020603050405020304" pitchFamily="18" charset="0"/>
                </a:rPr>
                <a:t>5x Magnification.</a:t>
              </a:r>
              <a:endParaRPr lang="he-IL" sz="675" dirty="0">
                <a:latin typeface="Sitka Subheading" panose="02000505000000020004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7" name="Rectangle 266">
            <a:extLst>
              <a:ext uri="{FF2B5EF4-FFF2-40B4-BE49-F238E27FC236}">
                <a16:creationId xmlns:a16="http://schemas.microsoft.com/office/drawing/2014/main" id="{778B1D93-E560-4E00-BFF9-21FA4CAA34C9}"/>
              </a:ext>
            </a:extLst>
          </p:cNvPr>
          <p:cNvSpPr/>
          <p:nvPr/>
        </p:nvSpPr>
        <p:spPr>
          <a:xfrm>
            <a:off x="5533865" y="4165645"/>
            <a:ext cx="3268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 defTabSz="685800"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prstClr val="black"/>
                </a:solidFill>
                <a:latin typeface="Sitka Subheading" panose="02000505000000020004" pitchFamily="2" charset="0"/>
                <a:cs typeface="Arial" panose="020B0604020202020204" pitchFamily="34" charset="0"/>
              </a:rPr>
              <a:t>Using Bare microelectrode and Chitosan-CNT modified microelectrode to detect homovanilic acid.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CA7BC7-6F8A-4BFE-A7DD-AB97369789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418"/>
          <a:stretch/>
        </p:blipFill>
        <p:spPr>
          <a:xfrm>
            <a:off x="5623255" y="4621298"/>
            <a:ext cx="3045617" cy="2022833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39B785B0-7F07-494D-A184-1A5E0E93FF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6945" y="2114933"/>
            <a:ext cx="2658814" cy="1679421"/>
          </a:xfrm>
          <a:prstGeom prst="rect">
            <a:avLst/>
          </a:prstGeom>
        </p:spPr>
      </p:pic>
      <p:pic>
        <p:nvPicPr>
          <p:cNvPr id="212" name="Picture 211" descr="A picture containing umbrella, hat&#10;&#10;Description automatically generated">
            <a:extLst>
              <a:ext uri="{FF2B5EF4-FFF2-40B4-BE49-F238E27FC236}">
                <a16:creationId xmlns:a16="http://schemas.microsoft.com/office/drawing/2014/main" id="{69FE95D4-1B60-4319-A85B-CD06BCBAF5B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" t="34428" r="5187" b="17741"/>
          <a:stretch/>
        </p:blipFill>
        <p:spPr>
          <a:xfrm>
            <a:off x="10154494" y="627679"/>
            <a:ext cx="1148506" cy="102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Users\מתן\Downloads\NBEL_QR.png">
            <a:extLst>
              <a:ext uri="{FF2B5EF4-FFF2-40B4-BE49-F238E27FC236}">
                <a16:creationId xmlns:a16="http://schemas.microsoft.com/office/drawing/2014/main" id="{2DF32396-08DE-436E-818A-33D86D900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r="10760"/>
          <a:stretch/>
        </p:blipFill>
        <p:spPr bwMode="auto">
          <a:xfrm>
            <a:off x="0" y="25863"/>
            <a:ext cx="747711" cy="6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76AA96CE-5D2F-4452-A3DB-38526407AA04}"/>
              </a:ext>
            </a:extLst>
          </p:cNvPr>
          <p:cNvGrpSpPr/>
          <p:nvPr/>
        </p:nvGrpSpPr>
        <p:grpSpPr>
          <a:xfrm>
            <a:off x="11620060" y="6350"/>
            <a:ext cx="562977" cy="740758"/>
            <a:chOff x="11244838" y="1073333"/>
            <a:chExt cx="562977" cy="7407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A702A93-1185-4302-ABC7-8970213EC8B6}"/>
                </a:ext>
              </a:extLst>
            </p:cNvPr>
            <p:cNvSpPr/>
            <p:nvPr/>
          </p:nvSpPr>
          <p:spPr>
            <a:xfrm>
              <a:off x="11244838" y="1073333"/>
              <a:ext cx="562977" cy="740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1" name="Picture 104">
              <a:extLst>
                <a:ext uri="{FF2B5EF4-FFF2-40B4-BE49-F238E27FC236}">
                  <a16:creationId xmlns:a16="http://schemas.microsoft.com/office/drawing/2014/main" id="{3EAD014E-587D-4536-BFF3-9238C5999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447" y="1094196"/>
              <a:ext cx="537759" cy="699033"/>
            </a:xfrm>
            <a:prstGeom prst="rect">
              <a:avLst/>
            </a:prstGeom>
          </p:spPr>
        </p:pic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56A3457-CDFE-4CC0-83AE-58AF6D03C889}"/>
              </a:ext>
            </a:extLst>
          </p:cNvPr>
          <p:cNvGrpSpPr/>
          <p:nvPr/>
        </p:nvGrpSpPr>
        <p:grpSpPr>
          <a:xfrm>
            <a:off x="5413048" y="3140099"/>
            <a:ext cx="2243920" cy="609255"/>
            <a:chOff x="5453568" y="3228055"/>
            <a:chExt cx="2243920" cy="609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92F8E4BA-5811-46F9-BB72-FB85B754163B}"/>
                    </a:ext>
                  </a:extLst>
                </p:cNvPr>
                <p:cNvSpPr txBox="1"/>
                <p:nvPr/>
              </p:nvSpPr>
              <p:spPr>
                <a:xfrm>
                  <a:off x="5453568" y="3447523"/>
                  <a:ext cx="2243920" cy="3897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900" dirty="0"/>
                    <a:t>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he-IL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900" i="1" smtClean="0">
                              <a:latin typeface="Cambria Math" panose="02040503050406030204" pitchFamily="18" charset="0"/>
                            </a:rPr>
                            <m:t>𝑂𝐶𝑃</m:t>
                          </m:r>
                        </m:sub>
                      </m:sSub>
                      <m:r>
                        <a:rPr lang="he-IL" sz="9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he-IL" sz="9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e-IL" sz="9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900" i="1">
                          <a:latin typeface="Cambria Math" panose="02040503050406030204" pitchFamily="18" charset="0"/>
                        </a:rPr>
                        <m:t>059</m:t>
                      </m:r>
                      <m:sSub>
                        <m:sSubPr>
                          <m:ctrlPr>
                            <a:rPr lang="he-IL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he-IL" sz="9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he-IL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he-IL" sz="9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e-IL" sz="9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e-IL" sz="9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900" i="1">
                          <a:latin typeface="Cambria Math" panose="02040503050406030204" pitchFamily="18" charset="0"/>
                        </a:rPr>
                        <m:t>028</m:t>
                      </m:r>
                    </m:oMath>
                  </a14:m>
                  <a:endParaRPr lang="he-IL" sz="900" dirty="0"/>
                </a:p>
                <a:p>
                  <a:pPr algn="just">
                    <a:lnSpc>
                      <a:spcPct val="150000"/>
                    </a:lnSpc>
                  </a:pPr>
                  <a:endParaRPr lang="he-IL" sz="900" dirty="0"/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92F8E4BA-5811-46F9-BB72-FB85B75416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3568" y="3447523"/>
                  <a:ext cx="2243920" cy="3897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0EF5EF5-B3F3-4AA6-BCDB-B611D3A14B36}"/>
                </a:ext>
              </a:extLst>
            </p:cNvPr>
            <p:cNvSpPr/>
            <p:nvPr/>
          </p:nvSpPr>
          <p:spPr>
            <a:xfrm>
              <a:off x="5914574" y="3228055"/>
              <a:ext cx="133648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u="sng" dirty="0">
                  <a:latin typeface="Sitka Subheading" panose="02000505000000020004" pitchFamily="2" charset="0"/>
                  <a:cs typeface="Times New Roman" panose="02020603050405020304" pitchFamily="18" charset="0"/>
                </a:rPr>
                <a:t>Theoretical values:</a:t>
              </a:r>
              <a:endParaRPr lang="he-IL" sz="1000" b="1" u="sng" dirty="0">
                <a:latin typeface="Sitka Subheading" panose="02000505000000020004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4573CBE-477F-434B-A1A0-BAEFE5F1A58A}"/>
              </a:ext>
            </a:extLst>
          </p:cNvPr>
          <p:cNvGrpSpPr/>
          <p:nvPr/>
        </p:nvGrpSpPr>
        <p:grpSpPr>
          <a:xfrm>
            <a:off x="7312017" y="3128837"/>
            <a:ext cx="2281347" cy="634104"/>
            <a:chOff x="7430130" y="3216061"/>
            <a:chExt cx="2281347" cy="6341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E1D7C650-D23D-4CE8-A9B0-19BA7F28F972}"/>
                    </a:ext>
                  </a:extLst>
                </p:cNvPr>
                <p:cNvSpPr txBox="1"/>
                <p:nvPr/>
              </p:nvSpPr>
              <p:spPr>
                <a:xfrm>
                  <a:off x="7430130" y="3434667"/>
                  <a:ext cx="2281347" cy="4154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900" dirty="0"/>
                    <a:t>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he-IL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𝑂𝐶𝑃</m:t>
                          </m:r>
                        </m:sub>
                      </m:sSub>
                      <m:r>
                        <a:rPr lang="he-IL" sz="9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he-IL" sz="9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e-IL" sz="9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900" i="1">
                          <a:latin typeface="Cambria Math" panose="02040503050406030204" pitchFamily="18" charset="0"/>
                        </a:rPr>
                        <m:t>038</m:t>
                      </m:r>
                      <m:sSub>
                        <m:sSubPr>
                          <m:ctrlPr>
                            <a:rPr lang="he-IL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he-IL" sz="9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he-IL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he-IL" sz="9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e-IL" sz="9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e-IL" sz="9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900" i="1">
                          <a:latin typeface="Cambria Math" panose="02040503050406030204" pitchFamily="18" charset="0"/>
                        </a:rPr>
                        <m:t>028</m:t>
                      </m:r>
                    </m:oMath>
                  </a14:m>
                  <a:endParaRPr lang="he-IL" sz="900" dirty="0"/>
                </a:p>
                <a:p>
                  <a:pPr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he-IL" sz="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he-IL" sz="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e-IL" sz="9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he-IL" sz="9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he-IL" sz="9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he-IL" sz="900" i="1">
                            <a:latin typeface="Cambria Math" panose="02040503050406030204" pitchFamily="18" charset="0"/>
                          </a:rPr>
                          <m:t>981</m:t>
                        </m:r>
                        <m:r>
                          <a:rPr lang="he-IL" sz="900" i="1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𝑅𝑀𝑆𝐸</m:t>
                        </m:r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86</m:t>
                        </m:r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he-IL" sz="900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E1D7C650-D23D-4CE8-A9B0-19BA7F28F9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0130" y="3434667"/>
                  <a:ext cx="2281347" cy="415498"/>
                </a:xfrm>
                <a:prstGeom prst="rect">
                  <a:avLst/>
                </a:prstGeom>
                <a:blipFill>
                  <a:blip r:embed="rId13"/>
                  <a:stretch>
                    <a:fillRect l="-2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F1A02DF0-6A05-486D-87DB-1177B8331342}"/>
                </a:ext>
              </a:extLst>
            </p:cNvPr>
            <p:cNvSpPr/>
            <p:nvPr/>
          </p:nvSpPr>
          <p:spPr>
            <a:xfrm>
              <a:off x="7847628" y="3216061"/>
              <a:ext cx="145905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u="sng" dirty="0">
                  <a:latin typeface="Sitka Subheading" panose="02000505000000020004" pitchFamily="2" charset="0"/>
                  <a:cs typeface="Times New Roman" panose="02020603050405020304" pitchFamily="18" charset="0"/>
                </a:rPr>
                <a:t>Experimental values:</a:t>
              </a:r>
              <a:endParaRPr lang="he-IL" sz="1000" b="1" u="sng" dirty="0">
                <a:latin typeface="Sitka Subheading" panose="02000505000000020004" pitchFamily="2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47FA5D8-CAEB-44E4-B7B1-DA04548D15AB}"/>
              </a:ext>
            </a:extLst>
          </p:cNvPr>
          <p:cNvCxnSpPr>
            <a:cxnSpLocks/>
          </p:cNvCxnSpPr>
          <p:nvPr/>
        </p:nvCxnSpPr>
        <p:spPr>
          <a:xfrm>
            <a:off x="8707438" y="3816001"/>
            <a:ext cx="0" cy="2909411"/>
          </a:xfrm>
          <a:prstGeom prst="line">
            <a:avLst/>
          </a:prstGeom>
          <a:noFill/>
          <a:ln w="28575">
            <a:solidFill>
              <a:srgbClr val="FFC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31D8B18B-F92B-4429-8EF7-EE6E2E7365BE}"/>
              </a:ext>
            </a:extLst>
          </p:cNvPr>
          <p:cNvCxnSpPr>
            <a:cxnSpLocks/>
          </p:cNvCxnSpPr>
          <p:nvPr/>
        </p:nvCxnSpPr>
        <p:spPr>
          <a:xfrm flipH="1">
            <a:off x="5587190" y="3822666"/>
            <a:ext cx="3085715" cy="12176"/>
          </a:xfrm>
          <a:prstGeom prst="line">
            <a:avLst/>
          </a:prstGeom>
          <a:noFill/>
          <a:ln w="28575">
            <a:solidFill>
              <a:srgbClr val="FFC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pic>
        <p:nvPicPr>
          <p:cNvPr id="160" name="Picture 159">
            <a:extLst>
              <a:ext uri="{FF2B5EF4-FFF2-40B4-BE49-F238E27FC236}">
                <a16:creationId xmlns:a16="http://schemas.microsoft.com/office/drawing/2014/main" id="{F85C6BA4-49FF-465D-AF34-D2766AF69C4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-1" r="-330"/>
          <a:stretch/>
        </p:blipFill>
        <p:spPr>
          <a:xfrm>
            <a:off x="8824284" y="3822666"/>
            <a:ext cx="3214288" cy="2100453"/>
          </a:xfrm>
          <a:prstGeom prst="rect">
            <a:avLst/>
          </a:prstGeom>
        </p:spPr>
      </p:pic>
      <p:sp>
        <p:nvSpPr>
          <p:cNvPr id="183" name="TextBox 182">
            <a:extLst>
              <a:ext uri="{FF2B5EF4-FFF2-40B4-BE49-F238E27FC236}">
                <a16:creationId xmlns:a16="http://schemas.microsoft.com/office/drawing/2014/main" id="{B826997C-2553-40B6-810E-F6FBE06BEDA7}"/>
              </a:ext>
            </a:extLst>
          </p:cNvPr>
          <p:cNvSpPr txBox="1"/>
          <p:nvPr/>
        </p:nvSpPr>
        <p:spPr>
          <a:xfrm>
            <a:off x="8821079" y="5917759"/>
            <a:ext cx="3237093" cy="600164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wrap="square" rtlCol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1100" b="1" dirty="0">
                <a:latin typeface="Sitka Subheading" panose="02000505000000020004" pitchFamily="2" charset="0"/>
                <a:ea typeface="Calibri" pitchFamily="34" charset="0"/>
                <a:cs typeface="Times New Roman" pitchFamily="18" charset="0"/>
              </a:rPr>
              <a:t>Stable and reproducible electrochemical signal using microelectrode modified with Ag\AgCl as reference electrode</a:t>
            </a:r>
          </a:p>
        </p:txBody>
      </p:sp>
      <p:pic>
        <p:nvPicPr>
          <p:cNvPr id="171" name="Picture 170">
            <a:extLst>
              <a:ext uri="{FF2B5EF4-FFF2-40B4-BE49-F238E27FC236}">
                <a16:creationId xmlns:a16="http://schemas.microsoft.com/office/drawing/2014/main" id="{B224D78F-C23A-4B60-BE12-DE9E554C6F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66304" y="4922539"/>
            <a:ext cx="3376132" cy="175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9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FECF69D1-3A2B-458F-A3AB-2B94F34F1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3560" y="-296605"/>
            <a:ext cx="129365" cy="18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025" tIns="32012" rIns="64025" bIns="320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750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74369C00-2643-4477-B479-7426D4BA4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3560" y="-296605"/>
            <a:ext cx="129365" cy="18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025" tIns="32012" rIns="64025" bIns="320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750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BC7CF3F-2CE9-4678-A5C9-BBAEADC7F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3560" y="-296605"/>
            <a:ext cx="129365" cy="18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025" tIns="32012" rIns="64025" bIns="320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750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70" name="Slide Number Placeholder 69">
            <a:extLst>
              <a:ext uri="{FF2B5EF4-FFF2-40B4-BE49-F238E27FC236}">
                <a16:creationId xmlns:a16="http://schemas.microsoft.com/office/drawing/2014/main" id="{6DE15209-24EB-4C3E-A692-887E4EB2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707411" y="7155698"/>
            <a:ext cx="599428" cy="98220"/>
          </a:xfrm>
        </p:spPr>
        <p:txBody>
          <a:bodyPr/>
          <a:lstStyle/>
          <a:p>
            <a:pPr algn="ctr"/>
            <a:fld id="{2CD6C37B-ABA1-45FE-B839-2B4B0393C3B4}" type="slidenum">
              <a:rPr lang="he-IL" sz="900" b="1">
                <a:latin typeface="Sitka Subheading" panose="02000505000000020004" pitchFamily="2" charset="0"/>
                <a:cs typeface="+mj-cs"/>
              </a:rPr>
              <a:pPr algn="ctr"/>
              <a:t>3</a:t>
            </a:fld>
            <a:endParaRPr lang="he-IL" sz="900" b="1" dirty="0">
              <a:latin typeface="Sitka Subheading" panose="02000505000000020004" pitchFamily="2" charset="0"/>
              <a:cs typeface="+mj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EFE30F-7107-46B4-860F-FEC32D09BDA2}"/>
              </a:ext>
            </a:extLst>
          </p:cNvPr>
          <p:cNvSpPr txBox="1"/>
          <p:nvPr/>
        </p:nvSpPr>
        <p:spPr>
          <a:xfrm>
            <a:off x="5007882" y="837359"/>
            <a:ext cx="3470454" cy="287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200" dirty="0">
                <a:latin typeface="Sitka Subheading" panose="02000505000000020004" pitchFamily="2" charset="0"/>
              </a:rPr>
              <a:t>Chitosan Electrodeposition </a:t>
            </a:r>
            <a:r>
              <a:rPr lang="en-US" sz="1000" b="0" dirty="0">
                <a:latin typeface="Sitka Subheading" panose="02000505000000020004" pitchFamily="2" charset="0"/>
              </a:rPr>
              <a:t>[4]</a:t>
            </a:r>
            <a:endParaRPr lang="en-US" sz="1200" b="0" dirty="0">
              <a:latin typeface="Sitka Subheading" panose="02000505000000020004" pitchFamily="2" charset="0"/>
            </a:endParaRPr>
          </a:p>
        </p:txBody>
      </p:sp>
      <p:sp>
        <p:nvSpPr>
          <p:cNvPr id="27" name="מלבן 276">
            <a:extLst>
              <a:ext uri="{FF2B5EF4-FFF2-40B4-BE49-F238E27FC236}">
                <a16:creationId xmlns:a16="http://schemas.microsoft.com/office/drawing/2014/main" id="{B269E160-4CFB-4AA5-A200-6C4E2DDBB675}"/>
              </a:ext>
            </a:extLst>
          </p:cNvPr>
          <p:cNvSpPr/>
          <p:nvPr/>
        </p:nvSpPr>
        <p:spPr>
          <a:xfrm>
            <a:off x="5007881" y="1169026"/>
            <a:ext cx="3470455" cy="1944076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825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8" name="קבוצה 6">
            <a:extLst>
              <a:ext uri="{FF2B5EF4-FFF2-40B4-BE49-F238E27FC236}">
                <a16:creationId xmlns:a16="http://schemas.microsoft.com/office/drawing/2014/main" id="{AFA7305C-E9C0-4C5E-8FAA-FB8D4AD6EC54}"/>
              </a:ext>
            </a:extLst>
          </p:cNvPr>
          <p:cNvGrpSpPr/>
          <p:nvPr/>
        </p:nvGrpSpPr>
        <p:grpSpPr>
          <a:xfrm>
            <a:off x="6834971" y="1194660"/>
            <a:ext cx="1571215" cy="1899877"/>
            <a:chOff x="15411306" y="12686430"/>
            <a:chExt cx="4496947" cy="5818118"/>
          </a:xfrm>
        </p:grpSpPr>
        <p:pic>
          <p:nvPicPr>
            <p:cNvPr id="31" name="Picture 2" descr="https://www.mdpi.com/polymers/polymers-07-00001/article_deploy/html/images/polymers-07-00001-g003.png">
              <a:extLst>
                <a:ext uri="{FF2B5EF4-FFF2-40B4-BE49-F238E27FC236}">
                  <a16:creationId xmlns:a16="http://schemas.microsoft.com/office/drawing/2014/main" id="{DA28F067-D328-41EB-97E4-600D4FDD33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5" r="42892"/>
            <a:stretch/>
          </p:blipFill>
          <p:spPr bwMode="auto">
            <a:xfrm>
              <a:off x="15681768" y="12686430"/>
              <a:ext cx="4226485" cy="5818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ברק 2">
              <a:extLst>
                <a:ext uri="{FF2B5EF4-FFF2-40B4-BE49-F238E27FC236}">
                  <a16:creationId xmlns:a16="http://schemas.microsoft.com/office/drawing/2014/main" id="{795C51D8-3B41-4CED-AFDE-43FDC17394A4}"/>
                </a:ext>
              </a:extLst>
            </p:cNvPr>
            <p:cNvSpPr/>
            <p:nvPr/>
          </p:nvSpPr>
          <p:spPr>
            <a:xfrm rot="17150406">
              <a:off x="15311595" y="15013960"/>
              <a:ext cx="781309" cy="581887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900">
                <a:latin typeface="Sitka Subheading" panose="02000505000000020004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מלבן מעוגל 319">
            <a:extLst>
              <a:ext uri="{FF2B5EF4-FFF2-40B4-BE49-F238E27FC236}">
                <a16:creationId xmlns:a16="http://schemas.microsoft.com/office/drawing/2014/main" id="{21DC9A0A-DAF4-452B-B5A1-668F54509EF0}"/>
              </a:ext>
            </a:extLst>
          </p:cNvPr>
          <p:cNvSpPr/>
          <p:nvPr/>
        </p:nvSpPr>
        <p:spPr>
          <a:xfrm>
            <a:off x="5040517" y="1194660"/>
            <a:ext cx="1776841" cy="394208"/>
          </a:xfrm>
          <a:prstGeom prst="roundRect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1000" b="1" dirty="0">
                <a:latin typeface="Sitka Subheading" panose="02000505000000020004" pitchFamily="2" charset="0"/>
                <a:cs typeface="Times New Roman" panose="02020603050405020304" pitchFamily="18" charset="0"/>
              </a:rPr>
              <a:t>   Applying voltage triggers water hydrolysis</a:t>
            </a:r>
          </a:p>
        </p:txBody>
      </p:sp>
      <p:sp>
        <p:nvSpPr>
          <p:cNvPr id="35" name="מלבן מעוגל 320">
            <a:extLst>
              <a:ext uri="{FF2B5EF4-FFF2-40B4-BE49-F238E27FC236}">
                <a16:creationId xmlns:a16="http://schemas.microsoft.com/office/drawing/2014/main" id="{A6A9BC58-78DC-486F-B426-292682430ED9}"/>
              </a:ext>
            </a:extLst>
          </p:cNvPr>
          <p:cNvSpPr/>
          <p:nvPr/>
        </p:nvSpPr>
        <p:spPr>
          <a:xfrm>
            <a:off x="5040517" y="1623077"/>
            <a:ext cx="1766213" cy="429957"/>
          </a:xfrm>
          <a:prstGeom prst="roundRect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1000" b="1" dirty="0">
                <a:latin typeface="Sitka Subheading" panose="02000505000000020004" pitchFamily="2" charset="0"/>
                <a:cs typeface="Times New Roman" panose="02020603050405020304" pitchFamily="18" charset="0"/>
              </a:rPr>
              <a:t>Electrode’s interface pH increases</a:t>
            </a:r>
          </a:p>
        </p:txBody>
      </p:sp>
      <p:sp>
        <p:nvSpPr>
          <p:cNvPr id="36" name="מלבן מעוגל 321">
            <a:extLst>
              <a:ext uri="{FF2B5EF4-FFF2-40B4-BE49-F238E27FC236}">
                <a16:creationId xmlns:a16="http://schemas.microsoft.com/office/drawing/2014/main" id="{523A0CDC-2A88-41BF-8CF7-91B0571D7771}"/>
              </a:ext>
            </a:extLst>
          </p:cNvPr>
          <p:cNvSpPr/>
          <p:nvPr/>
        </p:nvSpPr>
        <p:spPr>
          <a:xfrm>
            <a:off x="5040517" y="2087243"/>
            <a:ext cx="1766275" cy="571364"/>
          </a:xfrm>
          <a:prstGeom prst="roundRect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1000" b="1" dirty="0">
                <a:latin typeface="Sitka Subheading" panose="02000505000000020004" pitchFamily="2" charset="0"/>
                <a:cs typeface="Times New Roman" panose="02020603050405020304" pitchFamily="18" charset="0"/>
              </a:rPr>
              <a:t>Chitosan polymers change solubility into a hydrogel </a:t>
            </a:r>
          </a:p>
        </p:txBody>
      </p:sp>
      <p:sp>
        <p:nvSpPr>
          <p:cNvPr id="37" name="מלבן מעוגל 322">
            <a:extLst>
              <a:ext uri="{FF2B5EF4-FFF2-40B4-BE49-F238E27FC236}">
                <a16:creationId xmlns:a16="http://schemas.microsoft.com/office/drawing/2014/main" id="{91761E16-E481-48FE-AB05-6435023671F5}"/>
              </a:ext>
            </a:extLst>
          </p:cNvPr>
          <p:cNvSpPr/>
          <p:nvPr/>
        </p:nvSpPr>
        <p:spPr>
          <a:xfrm>
            <a:off x="5037736" y="2692816"/>
            <a:ext cx="1766275" cy="376136"/>
          </a:xfrm>
          <a:prstGeom prst="roundRect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1000" b="1" dirty="0">
                <a:latin typeface="Sitka Subheading" panose="02000505000000020004" pitchFamily="2" charset="0"/>
                <a:cs typeface="Times New Roman" panose="02020603050405020304" pitchFamily="18" charset="0"/>
              </a:rPr>
              <a:t>Chitosan film is electrodeposited</a:t>
            </a:r>
          </a:p>
        </p:txBody>
      </p:sp>
      <p:sp>
        <p:nvSpPr>
          <p:cNvPr id="38" name="חץ למטה 323">
            <a:extLst>
              <a:ext uri="{FF2B5EF4-FFF2-40B4-BE49-F238E27FC236}">
                <a16:creationId xmlns:a16="http://schemas.microsoft.com/office/drawing/2014/main" id="{2312E891-9734-4BD2-9617-6A462362EF9F}"/>
              </a:ext>
            </a:extLst>
          </p:cNvPr>
          <p:cNvSpPr/>
          <p:nvPr/>
        </p:nvSpPr>
        <p:spPr>
          <a:xfrm>
            <a:off x="5040517" y="1459111"/>
            <a:ext cx="177055" cy="542988"/>
          </a:xfrm>
          <a:prstGeom prst="downArrow">
            <a:avLst>
              <a:gd name="adj1" fmla="val 29145"/>
              <a:gd name="adj2" fmla="val 8417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900" dirty="0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447BF43-266C-45B1-953A-F758AC8CCD61}"/>
              </a:ext>
            </a:extLst>
          </p:cNvPr>
          <p:cNvSpPr txBox="1"/>
          <p:nvPr/>
        </p:nvSpPr>
        <p:spPr>
          <a:xfrm>
            <a:off x="8376139" y="3388358"/>
            <a:ext cx="3742472" cy="22749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he-IL" sz="1200" b="1" u="sng" dirty="0">
                <a:latin typeface="Sitka Subheading" panose="02000505000000020004" pitchFamily="2" charset="0"/>
                <a:ea typeface="Calibri" pitchFamily="34" charset="0"/>
                <a:cs typeface="Times New Roman" pitchFamily="18" charset="0"/>
              </a:rPr>
              <a:t>Chitosan Different Densities:</a:t>
            </a:r>
          </a:p>
          <a:p>
            <a:pPr marL="128588" indent="-12858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b="1" dirty="0">
                <a:latin typeface="Sitka Subheading" panose="02000505000000020004" pitchFamily="2" charset="0"/>
              </a:rPr>
              <a:t>Same thickness of chitosan yet with different deposition parameters </a:t>
            </a:r>
            <a:r>
              <a:rPr lang="en-US" sz="1200" dirty="0">
                <a:latin typeface="Sitka Subheading" panose="02000505000000020004" pitchFamily="2" charset="0"/>
              </a:rPr>
              <a:t>can result in </a:t>
            </a:r>
            <a:r>
              <a:rPr lang="en-US" sz="1200" b="1" dirty="0">
                <a:latin typeface="Sitka Subheading" panose="02000505000000020004" pitchFamily="2" charset="0"/>
              </a:rPr>
              <a:t>different film’s porosity architecture</a:t>
            </a:r>
            <a:r>
              <a:rPr lang="en-US" sz="1200" dirty="0">
                <a:latin typeface="Sitka Subheading" panose="02000505000000020004" pitchFamily="2" charset="0"/>
              </a:rPr>
              <a:t>.  </a:t>
            </a:r>
          </a:p>
          <a:p>
            <a:pPr marL="128588" indent="-12858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latin typeface="Sitka Subheading" panose="02000505000000020004" pitchFamily="2" charset="0"/>
              </a:rPr>
              <a:t>Chitosan is cationic polysaccharide and can affect the mass transfer of positive (</a:t>
            </a:r>
            <a:r>
              <a:rPr lang="en-US" sz="1200" b="1" dirty="0">
                <a:latin typeface="Sitka Subheading" panose="02000505000000020004" pitchFamily="2" charset="0"/>
              </a:rPr>
              <a:t>Hexaammineruthenium)</a:t>
            </a:r>
            <a:r>
              <a:rPr lang="en-US" sz="1200" dirty="0">
                <a:latin typeface="Sitka Subheading" panose="02000505000000020004" pitchFamily="2" charset="0"/>
              </a:rPr>
              <a:t> and negative (</a:t>
            </a:r>
            <a:r>
              <a:rPr lang="en-US" sz="1200" b="1" dirty="0">
                <a:latin typeface="Sitka Subheading" panose="02000505000000020004" pitchFamily="2" charset="0"/>
              </a:rPr>
              <a:t>Ferricyanide)</a:t>
            </a:r>
            <a:r>
              <a:rPr lang="en-US" sz="1200" dirty="0">
                <a:latin typeface="Sitka Subheading" panose="02000505000000020004" pitchFamily="2" charset="0"/>
              </a:rPr>
              <a:t> redox-active molecules.</a:t>
            </a: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1D1191DA-728E-4E49-B881-32F4E73C9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545881"/>
              </p:ext>
            </p:extLst>
          </p:nvPr>
        </p:nvGraphicFramePr>
        <p:xfrm>
          <a:off x="59104" y="5293332"/>
          <a:ext cx="8244452" cy="1511054"/>
        </p:xfrm>
        <a:graphic>
          <a:graphicData uri="http://schemas.openxmlformats.org/drawingml/2006/table">
            <a:tbl>
              <a:tblPr firstRow="1" firstCol="1" bandRow="1"/>
              <a:tblGrid>
                <a:gridCol w="934598">
                  <a:extLst>
                    <a:ext uri="{9D8B030D-6E8A-4147-A177-3AD203B41FA5}">
                      <a16:colId xmlns:a16="http://schemas.microsoft.com/office/drawing/2014/main" val="153865125"/>
                    </a:ext>
                  </a:extLst>
                </a:gridCol>
                <a:gridCol w="1327591">
                  <a:extLst>
                    <a:ext uri="{9D8B030D-6E8A-4147-A177-3AD203B41FA5}">
                      <a16:colId xmlns:a16="http://schemas.microsoft.com/office/drawing/2014/main" val="558126518"/>
                    </a:ext>
                  </a:extLst>
                </a:gridCol>
                <a:gridCol w="1169375">
                  <a:extLst>
                    <a:ext uri="{9D8B030D-6E8A-4147-A177-3AD203B41FA5}">
                      <a16:colId xmlns:a16="http://schemas.microsoft.com/office/drawing/2014/main" val="3777751173"/>
                    </a:ext>
                  </a:extLst>
                </a:gridCol>
                <a:gridCol w="2139732">
                  <a:extLst>
                    <a:ext uri="{9D8B030D-6E8A-4147-A177-3AD203B41FA5}">
                      <a16:colId xmlns:a16="http://schemas.microsoft.com/office/drawing/2014/main" val="4053380447"/>
                    </a:ext>
                  </a:extLst>
                </a:gridCol>
                <a:gridCol w="1336578">
                  <a:extLst>
                    <a:ext uri="{9D8B030D-6E8A-4147-A177-3AD203B41FA5}">
                      <a16:colId xmlns:a16="http://schemas.microsoft.com/office/drawing/2014/main" val="2721047221"/>
                    </a:ext>
                  </a:extLst>
                </a:gridCol>
                <a:gridCol w="1336578">
                  <a:extLst>
                    <a:ext uri="{9D8B030D-6E8A-4147-A177-3AD203B41FA5}">
                      <a16:colId xmlns:a16="http://schemas.microsoft.com/office/drawing/2014/main" val="1140336144"/>
                    </a:ext>
                  </a:extLst>
                </a:gridCol>
              </a:tblGrid>
              <a:tr h="23089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itka Subheading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Molecular properties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itka Subheading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Ferrocyanide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itka Subheading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Hexaammineruthenium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Sitka Subheading" panose="02000505000000020004" pitchFamily="2" charset="0"/>
                        </a:rPr>
                        <a:t>similar wet chitosan thickness </a:t>
                      </a:r>
                      <a:r>
                        <a:rPr lang="en-US" sz="1200" dirty="0">
                          <a:highlight>
                            <a:srgbClr val="FFFF00"/>
                          </a:highlight>
                          <a:latin typeface="Sitka Subheading" panose="02000505000000020004" pitchFamily="2" charset="0"/>
                        </a:rPr>
                        <a:t>(57.6±0.8) was successfully achieved.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46" marR="63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6085118"/>
                  </a:ext>
                </a:extLst>
              </a:tr>
              <a:tr h="22286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itka Subheading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Molecular weight / Physiological charge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itka Subheading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211.95 / -4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itka Subheading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197.2 / +2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46" marR="63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46" marR="63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4871268"/>
                  </a:ext>
                </a:extLst>
              </a:tr>
              <a:tr h="2562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itka Subheading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Applied current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itka Subheading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Electrodeposition duration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Sitka Subheading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Mean modified electrode permeability for each molecule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Dry Thickness</a:t>
                      </a: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dirty="0">
                          <a:latin typeface="Sitka Subheading" panose="02000505000000020004" pitchFamily="2" charset="0"/>
                        </a:rPr>
                        <a:t>µm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Porosity</a:t>
                      </a: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541720"/>
                  </a:ext>
                </a:extLst>
              </a:tr>
              <a:tr h="1154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Sitka Subheading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510 nA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Sitka Subheading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Sitka Subheading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1.26 ± 0.02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itka Subheading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0.429 ± 0.020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Sitka Subheading" panose="02000505000000020004" pitchFamily="2" charset="0"/>
                        </a:rPr>
                        <a:t>10.7±0.1 µm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Sitka Subheading" panose="02000505000000020004" pitchFamily="2" charset="0"/>
                        </a:rPr>
                        <a:t>5.38±0.09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1501239"/>
                  </a:ext>
                </a:extLst>
              </a:tr>
              <a:tr h="1154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Sitka Subheading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950 nA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itka Subheading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itka Subheading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0.972 ± 0.041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itka Subheading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0.379 ± 0.025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Sitka Subheading" panose="02000505000000020004" pitchFamily="2" charset="0"/>
                        </a:rPr>
                        <a:t>13.2±0.6 µm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Sitka Subheading" panose="02000505000000020004" pitchFamily="2" charset="0"/>
                        </a:rPr>
                        <a:t>4.36±0.20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666264"/>
                  </a:ext>
                </a:extLst>
              </a:tr>
              <a:tr h="10287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T-test Significance (P value)</a:t>
                      </a: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46" marR="63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0.85%</a:t>
                      </a: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4.57%</a:t>
                      </a: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46" marR="63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032723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641D7AB-FC82-4289-8234-D024FB339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5" y="3200047"/>
            <a:ext cx="2814136" cy="20373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955070-0F88-41A1-B085-E94CE0DC3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200" y="3220238"/>
            <a:ext cx="2814136" cy="203732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DCF807D-2631-4D57-8325-CCAAD56141D5}"/>
              </a:ext>
            </a:extLst>
          </p:cNvPr>
          <p:cNvSpPr txBox="1"/>
          <p:nvPr/>
        </p:nvSpPr>
        <p:spPr>
          <a:xfrm>
            <a:off x="8376138" y="5749590"/>
            <a:ext cx="3750454" cy="954107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wrap="square" rtlCol="1"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he-IL" sz="1400" b="1" dirty="0">
              <a:latin typeface="Sitka Subheading" panose="02000505000000020004" pitchFamily="2" charset="0"/>
              <a:ea typeface="Calibri" pitchFamily="34" charset="0"/>
              <a:cs typeface="Times New Roman" pitchFamily="18" charset="0"/>
            </a:endParaRP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1400" b="1" dirty="0">
                <a:latin typeface="Sitka Subheading" panose="02000505000000020004" pitchFamily="2" charset="0"/>
                <a:ea typeface="Calibri" pitchFamily="34" charset="0"/>
                <a:cs typeface="Times New Roman" pitchFamily="18" charset="0"/>
              </a:rPr>
              <a:t>Positively charged chitosan affects differently charged redox-active molecules</a:t>
            </a: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he-IL" sz="1400" b="1" dirty="0">
              <a:latin typeface="Sitka Subheading" panose="02000505000000020004" pitchFamily="2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782E7C-0C45-4ABA-BD44-6C9B0A303C30}"/>
              </a:ext>
            </a:extLst>
          </p:cNvPr>
          <p:cNvGrpSpPr/>
          <p:nvPr/>
        </p:nvGrpSpPr>
        <p:grpSpPr>
          <a:xfrm>
            <a:off x="-17032" y="269262"/>
            <a:ext cx="12209033" cy="420689"/>
            <a:chOff x="-36541" y="1247782"/>
            <a:chExt cx="6909015" cy="560924"/>
          </a:xfrm>
        </p:grpSpPr>
        <p:sp>
          <p:nvSpPr>
            <p:cNvPr id="57" name="Rectangle 1">
              <a:extLst>
                <a:ext uri="{FF2B5EF4-FFF2-40B4-BE49-F238E27FC236}">
                  <a16:creationId xmlns:a16="http://schemas.microsoft.com/office/drawing/2014/main" id="{5D9CF936-DA38-486B-ABCA-26C7197E0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5" y="1247782"/>
              <a:ext cx="6857999" cy="420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he-IL" sz="1600" b="1" i="1" dirty="0">
                  <a:latin typeface="Sitka Subheading" panose="02000505000000020004" pitchFamily="2" charset="0"/>
                  <a:ea typeface="Calibri" pitchFamily="34" charset="0"/>
                  <a:cs typeface="Times New Roman" pitchFamily="18" charset="0"/>
                </a:rPr>
                <a:t>Experimental Setup and Results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8C67D2F-137A-4D70-8084-48848AB8C773}"/>
                </a:ext>
              </a:extLst>
            </p:cNvPr>
            <p:cNvGrpSpPr/>
            <p:nvPr/>
          </p:nvGrpSpPr>
          <p:grpSpPr>
            <a:xfrm>
              <a:off x="-33800" y="1460486"/>
              <a:ext cx="6905193" cy="348220"/>
              <a:chOff x="259869" y="6119746"/>
              <a:chExt cx="8529936" cy="481045"/>
            </a:xfrm>
          </p:grpSpPr>
          <p:cxnSp>
            <p:nvCxnSpPr>
              <p:cNvPr id="60" name="מחבר ישר 14">
                <a:extLst>
                  <a:ext uri="{FF2B5EF4-FFF2-40B4-BE49-F238E27FC236}">
                    <a16:creationId xmlns:a16="http://schemas.microsoft.com/office/drawing/2014/main" id="{923D44B5-6AB5-4DD6-9607-9D878BA086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59869" y="6362914"/>
                <a:ext cx="8529936" cy="20294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sp>
            <p:nvSpPr>
              <p:cNvPr id="61" name="צורה חופשית 11">
                <a:extLst>
                  <a:ext uri="{FF2B5EF4-FFF2-40B4-BE49-F238E27FC236}">
                    <a16:creationId xmlns:a16="http://schemas.microsoft.com/office/drawing/2014/main" id="{760EE8C4-8443-4029-8BE5-80F23519CF11}"/>
                  </a:ext>
                </a:extLst>
              </p:cNvPr>
              <p:cNvSpPr/>
              <p:nvPr/>
            </p:nvSpPr>
            <p:spPr>
              <a:xfrm>
                <a:off x="1915709" y="6119746"/>
                <a:ext cx="588958" cy="438708"/>
              </a:xfrm>
              <a:custGeom>
                <a:avLst/>
                <a:gdLst>
                  <a:gd name="connsiteX0" fmla="*/ 1 w 1199337"/>
                  <a:gd name="connsiteY0" fmla="*/ 270442 h 486652"/>
                  <a:gd name="connsiteX1" fmla="*/ 111761 w 1199337"/>
                  <a:gd name="connsiteY1" fmla="*/ 272982 h 486652"/>
                  <a:gd name="connsiteX2" fmla="*/ 175261 w 1199337"/>
                  <a:gd name="connsiteY2" fmla="*/ 234882 h 486652"/>
                  <a:gd name="connsiteX3" fmla="*/ 246381 w 1199337"/>
                  <a:gd name="connsiteY3" fmla="*/ 151062 h 486652"/>
                  <a:gd name="connsiteX4" fmla="*/ 307341 w 1199337"/>
                  <a:gd name="connsiteY4" fmla="*/ 128202 h 486652"/>
                  <a:gd name="connsiteX5" fmla="*/ 419101 w 1199337"/>
                  <a:gd name="connsiteY5" fmla="*/ 184082 h 486652"/>
                  <a:gd name="connsiteX6" fmla="*/ 528321 w 1199337"/>
                  <a:gd name="connsiteY6" fmla="*/ 29142 h 486652"/>
                  <a:gd name="connsiteX7" fmla="*/ 579121 w 1199337"/>
                  <a:gd name="connsiteY7" fmla="*/ 3742 h 486652"/>
                  <a:gd name="connsiteX8" fmla="*/ 637541 w 1199337"/>
                  <a:gd name="connsiteY8" fmla="*/ 77402 h 486652"/>
                  <a:gd name="connsiteX9" fmla="*/ 683261 w 1199337"/>
                  <a:gd name="connsiteY9" fmla="*/ 184082 h 486652"/>
                  <a:gd name="connsiteX10" fmla="*/ 751841 w 1199337"/>
                  <a:gd name="connsiteY10" fmla="*/ 217102 h 486652"/>
                  <a:gd name="connsiteX11" fmla="*/ 929641 w 1199337"/>
                  <a:gd name="connsiteY11" fmla="*/ 237422 h 486652"/>
                  <a:gd name="connsiteX12" fmla="*/ 1198881 w 1199337"/>
                  <a:gd name="connsiteY12" fmla="*/ 270442 h 486652"/>
                  <a:gd name="connsiteX13" fmla="*/ 861061 w 1199337"/>
                  <a:gd name="connsiteY13" fmla="*/ 272982 h 486652"/>
                  <a:gd name="connsiteX14" fmla="*/ 515621 w 1199337"/>
                  <a:gd name="connsiteY14" fmla="*/ 321242 h 486652"/>
                  <a:gd name="connsiteX15" fmla="*/ 373381 w 1199337"/>
                  <a:gd name="connsiteY15" fmla="*/ 483802 h 486652"/>
                  <a:gd name="connsiteX16" fmla="*/ 287021 w 1199337"/>
                  <a:gd name="connsiteY16" fmla="*/ 427922 h 486652"/>
                  <a:gd name="connsiteX17" fmla="*/ 218441 w 1199337"/>
                  <a:gd name="connsiteY17" fmla="*/ 468562 h 486652"/>
                  <a:gd name="connsiteX18" fmla="*/ 165101 w 1199337"/>
                  <a:gd name="connsiteY18" fmla="*/ 412682 h 486652"/>
                  <a:gd name="connsiteX19" fmla="*/ 114301 w 1199337"/>
                  <a:gd name="connsiteY19" fmla="*/ 336482 h 486652"/>
                  <a:gd name="connsiteX20" fmla="*/ 1 w 1199337"/>
                  <a:gd name="connsiteY20" fmla="*/ 270442 h 486652"/>
                  <a:gd name="connsiteX0" fmla="*/ 1 w 1247597"/>
                  <a:gd name="connsiteY0" fmla="*/ 275522 h 486652"/>
                  <a:gd name="connsiteX1" fmla="*/ 160021 w 1247597"/>
                  <a:gd name="connsiteY1" fmla="*/ 272982 h 486652"/>
                  <a:gd name="connsiteX2" fmla="*/ 223521 w 1247597"/>
                  <a:gd name="connsiteY2" fmla="*/ 234882 h 486652"/>
                  <a:gd name="connsiteX3" fmla="*/ 294641 w 1247597"/>
                  <a:gd name="connsiteY3" fmla="*/ 151062 h 486652"/>
                  <a:gd name="connsiteX4" fmla="*/ 355601 w 1247597"/>
                  <a:gd name="connsiteY4" fmla="*/ 128202 h 486652"/>
                  <a:gd name="connsiteX5" fmla="*/ 467361 w 1247597"/>
                  <a:gd name="connsiteY5" fmla="*/ 184082 h 486652"/>
                  <a:gd name="connsiteX6" fmla="*/ 576581 w 1247597"/>
                  <a:gd name="connsiteY6" fmla="*/ 29142 h 486652"/>
                  <a:gd name="connsiteX7" fmla="*/ 627381 w 1247597"/>
                  <a:gd name="connsiteY7" fmla="*/ 3742 h 486652"/>
                  <a:gd name="connsiteX8" fmla="*/ 685801 w 1247597"/>
                  <a:gd name="connsiteY8" fmla="*/ 77402 h 486652"/>
                  <a:gd name="connsiteX9" fmla="*/ 731521 w 1247597"/>
                  <a:gd name="connsiteY9" fmla="*/ 184082 h 486652"/>
                  <a:gd name="connsiteX10" fmla="*/ 800101 w 1247597"/>
                  <a:gd name="connsiteY10" fmla="*/ 217102 h 486652"/>
                  <a:gd name="connsiteX11" fmla="*/ 977901 w 1247597"/>
                  <a:gd name="connsiteY11" fmla="*/ 237422 h 486652"/>
                  <a:gd name="connsiteX12" fmla="*/ 1247141 w 1247597"/>
                  <a:gd name="connsiteY12" fmla="*/ 270442 h 486652"/>
                  <a:gd name="connsiteX13" fmla="*/ 909321 w 1247597"/>
                  <a:gd name="connsiteY13" fmla="*/ 272982 h 486652"/>
                  <a:gd name="connsiteX14" fmla="*/ 563881 w 1247597"/>
                  <a:gd name="connsiteY14" fmla="*/ 321242 h 486652"/>
                  <a:gd name="connsiteX15" fmla="*/ 421641 w 1247597"/>
                  <a:gd name="connsiteY15" fmla="*/ 483802 h 486652"/>
                  <a:gd name="connsiteX16" fmla="*/ 335281 w 1247597"/>
                  <a:gd name="connsiteY16" fmla="*/ 427922 h 486652"/>
                  <a:gd name="connsiteX17" fmla="*/ 266701 w 1247597"/>
                  <a:gd name="connsiteY17" fmla="*/ 468562 h 486652"/>
                  <a:gd name="connsiteX18" fmla="*/ 213361 w 1247597"/>
                  <a:gd name="connsiteY18" fmla="*/ 412682 h 486652"/>
                  <a:gd name="connsiteX19" fmla="*/ 162561 w 1247597"/>
                  <a:gd name="connsiteY19" fmla="*/ 336482 h 486652"/>
                  <a:gd name="connsiteX20" fmla="*/ 1 w 1247597"/>
                  <a:gd name="connsiteY20" fmla="*/ 275522 h 486652"/>
                  <a:gd name="connsiteX0" fmla="*/ 0 w 1260931"/>
                  <a:gd name="connsiteY0" fmla="*/ 273617 h 486652"/>
                  <a:gd name="connsiteX1" fmla="*/ 173355 w 1260931"/>
                  <a:gd name="connsiteY1" fmla="*/ 272982 h 486652"/>
                  <a:gd name="connsiteX2" fmla="*/ 236855 w 1260931"/>
                  <a:gd name="connsiteY2" fmla="*/ 234882 h 486652"/>
                  <a:gd name="connsiteX3" fmla="*/ 307975 w 1260931"/>
                  <a:gd name="connsiteY3" fmla="*/ 151062 h 486652"/>
                  <a:gd name="connsiteX4" fmla="*/ 368935 w 1260931"/>
                  <a:gd name="connsiteY4" fmla="*/ 128202 h 486652"/>
                  <a:gd name="connsiteX5" fmla="*/ 480695 w 1260931"/>
                  <a:gd name="connsiteY5" fmla="*/ 184082 h 486652"/>
                  <a:gd name="connsiteX6" fmla="*/ 589915 w 1260931"/>
                  <a:gd name="connsiteY6" fmla="*/ 29142 h 486652"/>
                  <a:gd name="connsiteX7" fmla="*/ 640715 w 1260931"/>
                  <a:gd name="connsiteY7" fmla="*/ 3742 h 486652"/>
                  <a:gd name="connsiteX8" fmla="*/ 699135 w 1260931"/>
                  <a:gd name="connsiteY8" fmla="*/ 77402 h 486652"/>
                  <a:gd name="connsiteX9" fmla="*/ 744855 w 1260931"/>
                  <a:gd name="connsiteY9" fmla="*/ 184082 h 486652"/>
                  <a:gd name="connsiteX10" fmla="*/ 813435 w 1260931"/>
                  <a:gd name="connsiteY10" fmla="*/ 217102 h 486652"/>
                  <a:gd name="connsiteX11" fmla="*/ 991235 w 1260931"/>
                  <a:gd name="connsiteY11" fmla="*/ 237422 h 486652"/>
                  <a:gd name="connsiteX12" fmla="*/ 1260475 w 1260931"/>
                  <a:gd name="connsiteY12" fmla="*/ 270442 h 486652"/>
                  <a:gd name="connsiteX13" fmla="*/ 922655 w 1260931"/>
                  <a:gd name="connsiteY13" fmla="*/ 272982 h 486652"/>
                  <a:gd name="connsiteX14" fmla="*/ 577215 w 1260931"/>
                  <a:gd name="connsiteY14" fmla="*/ 321242 h 486652"/>
                  <a:gd name="connsiteX15" fmla="*/ 434975 w 1260931"/>
                  <a:gd name="connsiteY15" fmla="*/ 483802 h 486652"/>
                  <a:gd name="connsiteX16" fmla="*/ 348615 w 1260931"/>
                  <a:gd name="connsiteY16" fmla="*/ 427922 h 486652"/>
                  <a:gd name="connsiteX17" fmla="*/ 280035 w 1260931"/>
                  <a:gd name="connsiteY17" fmla="*/ 468562 h 486652"/>
                  <a:gd name="connsiteX18" fmla="*/ 226695 w 1260931"/>
                  <a:gd name="connsiteY18" fmla="*/ 412682 h 486652"/>
                  <a:gd name="connsiteX19" fmla="*/ 175895 w 1260931"/>
                  <a:gd name="connsiteY19" fmla="*/ 336482 h 486652"/>
                  <a:gd name="connsiteX20" fmla="*/ 0 w 1260931"/>
                  <a:gd name="connsiteY20" fmla="*/ 273617 h 486652"/>
                  <a:gd name="connsiteX0" fmla="*/ 2 w 1259028"/>
                  <a:gd name="connsiteY0" fmla="*/ 279332 h 486652"/>
                  <a:gd name="connsiteX1" fmla="*/ 171452 w 1259028"/>
                  <a:gd name="connsiteY1" fmla="*/ 272982 h 486652"/>
                  <a:gd name="connsiteX2" fmla="*/ 234952 w 1259028"/>
                  <a:gd name="connsiteY2" fmla="*/ 234882 h 486652"/>
                  <a:gd name="connsiteX3" fmla="*/ 306072 w 1259028"/>
                  <a:gd name="connsiteY3" fmla="*/ 151062 h 486652"/>
                  <a:gd name="connsiteX4" fmla="*/ 367032 w 1259028"/>
                  <a:gd name="connsiteY4" fmla="*/ 128202 h 486652"/>
                  <a:gd name="connsiteX5" fmla="*/ 478792 w 1259028"/>
                  <a:gd name="connsiteY5" fmla="*/ 184082 h 486652"/>
                  <a:gd name="connsiteX6" fmla="*/ 588012 w 1259028"/>
                  <a:gd name="connsiteY6" fmla="*/ 29142 h 486652"/>
                  <a:gd name="connsiteX7" fmla="*/ 638812 w 1259028"/>
                  <a:gd name="connsiteY7" fmla="*/ 3742 h 486652"/>
                  <a:gd name="connsiteX8" fmla="*/ 697232 w 1259028"/>
                  <a:gd name="connsiteY8" fmla="*/ 77402 h 486652"/>
                  <a:gd name="connsiteX9" fmla="*/ 742952 w 1259028"/>
                  <a:gd name="connsiteY9" fmla="*/ 184082 h 486652"/>
                  <a:gd name="connsiteX10" fmla="*/ 811532 w 1259028"/>
                  <a:gd name="connsiteY10" fmla="*/ 217102 h 486652"/>
                  <a:gd name="connsiteX11" fmla="*/ 989332 w 1259028"/>
                  <a:gd name="connsiteY11" fmla="*/ 237422 h 486652"/>
                  <a:gd name="connsiteX12" fmla="*/ 1258572 w 1259028"/>
                  <a:gd name="connsiteY12" fmla="*/ 270442 h 486652"/>
                  <a:gd name="connsiteX13" fmla="*/ 920752 w 1259028"/>
                  <a:gd name="connsiteY13" fmla="*/ 272982 h 486652"/>
                  <a:gd name="connsiteX14" fmla="*/ 575312 w 1259028"/>
                  <a:gd name="connsiteY14" fmla="*/ 321242 h 486652"/>
                  <a:gd name="connsiteX15" fmla="*/ 433072 w 1259028"/>
                  <a:gd name="connsiteY15" fmla="*/ 483802 h 486652"/>
                  <a:gd name="connsiteX16" fmla="*/ 346712 w 1259028"/>
                  <a:gd name="connsiteY16" fmla="*/ 427922 h 486652"/>
                  <a:gd name="connsiteX17" fmla="*/ 278132 w 1259028"/>
                  <a:gd name="connsiteY17" fmla="*/ 468562 h 486652"/>
                  <a:gd name="connsiteX18" fmla="*/ 224792 w 1259028"/>
                  <a:gd name="connsiteY18" fmla="*/ 412682 h 486652"/>
                  <a:gd name="connsiteX19" fmla="*/ 173992 w 1259028"/>
                  <a:gd name="connsiteY19" fmla="*/ 336482 h 486652"/>
                  <a:gd name="connsiteX20" fmla="*/ 2 w 1259028"/>
                  <a:gd name="connsiteY20" fmla="*/ 279332 h 486652"/>
                  <a:gd name="connsiteX0" fmla="*/ 0 w 1268551"/>
                  <a:gd name="connsiteY0" fmla="*/ 271712 h 486652"/>
                  <a:gd name="connsiteX1" fmla="*/ 180975 w 1268551"/>
                  <a:gd name="connsiteY1" fmla="*/ 272982 h 486652"/>
                  <a:gd name="connsiteX2" fmla="*/ 244475 w 1268551"/>
                  <a:gd name="connsiteY2" fmla="*/ 234882 h 486652"/>
                  <a:gd name="connsiteX3" fmla="*/ 315595 w 1268551"/>
                  <a:gd name="connsiteY3" fmla="*/ 151062 h 486652"/>
                  <a:gd name="connsiteX4" fmla="*/ 376555 w 1268551"/>
                  <a:gd name="connsiteY4" fmla="*/ 128202 h 486652"/>
                  <a:gd name="connsiteX5" fmla="*/ 488315 w 1268551"/>
                  <a:gd name="connsiteY5" fmla="*/ 184082 h 486652"/>
                  <a:gd name="connsiteX6" fmla="*/ 597535 w 1268551"/>
                  <a:gd name="connsiteY6" fmla="*/ 29142 h 486652"/>
                  <a:gd name="connsiteX7" fmla="*/ 648335 w 1268551"/>
                  <a:gd name="connsiteY7" fmla="*/ 3742 h 486652"/>
                  <a:gd name="connsiteX8" fmla="*/ 706755 w 1268551"/>
                  <a:gd name="connsiteY8" fmla="*/ 77402 h 486652"/>
                  <a:gd name="connsiteX9" fmla="*/ 752475 w 1268551"/>
                  <a:gd name="connsiteY9" fmla="*/ 184082 h 486652"/>
                  <a:gd name="connsiteX10" fmla="*/ 821055 w 1268551"/>
                  <a:gd name="connsiteY10" fmla="*/ 217102 h 486652"/>
                  <a:gd name="connsiteX11" fmla="*/ 998855 w 1268551"/>
                  <a:gd name="connsiteY11" fmla="*/ 237422 h 486652"/>
                  <a:gd name="connsiteX12" fmla="*/ 1268095 w 1268551"/>
                  <a:gd name="connsiteY12" fmla="*/ 270442 h 486652"/>
                  <a:gd name="connsiteX13" fmla="*/ 930275 w 1268551"/>
                  <a:gd name="connsiteY13" fmla="*/ 272982 h 486652"/>
                  <a:gd name="connsiteX14" fmla="*/ 584835 w 1268551"/>
                  <a:gd name="connsiteY14" fmla="*/ 321242 h 486652"/>
                  <a:gd name="connsiteX15" fmla="*/ 442595 w 1268551"/>
                  <a:gd name="connsiteY15" fmla="*/ 483802 h 486652"/>
                  <a:gd name="connsiteX16" fmla="*/ 356235 w 1268551"/>
                  <a:gd name="connsiteY16" fmla="*/ 427922 h 486652"/>
                  <a:gd name="connsiteX17" fmla="*/ 287655 w 1268551"/>
                  <a:gd name="connsiteY17" fmla="*/ 468562 h 486652"/>
                  <a:gd name="connsiteX18" fmla="*/ 234315 w 1268551"/>
                  <a:gd name="connsiteY18" fmla="*/ 412682 h 486652"/>
                  <a:gd name="connsiteX19" fmla="*/ 183515 w 1268551"/>
                  <a:gd name="connsiteY19" fmla="*/ 336482 h 486652"/>
                  <a:gd name="connsiteX20" fmla="*/ 0 w 1268551"/>
                  <a:gd name="connsiteY20" fmla="*/ 271712 h 48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68551" h="486652">
                    <a:moveTo>
                      <a:pt x="0" y="271712"/>
                    </a:moveTo>
                    <a:cubicBezTo>
                      <a:pt x="-423" y="261129"/>
                      <a:pt x="140229" y="279120"/>
                      <a:pt x="180975" y="272982"/>
                    </a:cubicBezTo>
                    <a:cubicBezTo>
                      <a:pt x="221721" y="266844"/>
                      <a:pt x="222038" y="255202"/>
                      <a:pt x="244475" y="234882"/>
                    </a:cubicBezTo>
                    <a:cubicBezTo>
                      <a:pt x="266912" y="214562"/>
                      <a:pt x="293582" y="168842"/>
                      <a:pt x="315595" y="151062"/>
                    </a:cubicBezTo>
                    <a:cubicBezTo>
                      <a:pt x="337608" y="133282"/>
                      <a:pt x="347768" y="122699"/>
                      <a:pt x="376555" y="128202"/>
                    </a:cubicBezTo>
                    <a:cubicBezTo>
                      <a:pt x="405342" y="133705"/>
                      <a:pt x="451485" y="200592"/>
                      <a:pt x="488315" y="184082"/>
                    </a:cubicBezTo>
                    <a:cubicBezTo>
                      <a:pt x="525145" y="167572"/>
                      <a:pt x="570865" y="59199"/>
                      <a:pt x="597535" y="29142"/>
                    </a:cubicBezTo>
                    <a:cubicBezTo>
                      <a:pt x="624205" y="-915"/>
                      <a:pt x="630132" y="-4301"/>
                      <a:pt x="648335" y="3742"/>
                    </a:cubicBezTo>
                    <a:cubicBezTo>
                      <a:pt x="666538" y="11785"/>
                      <a:pt x="689398" y="47345"/>
                      <a:pt x="706755" y="77402"/>
                    </a:cubicBezTo>
                    <a:cubicBezTo>
                      <a:pt x="724112" y="107459"/>
                      <a:pt x="733425" y="160799"/>
                      <a:pt x="752475" y="184082"/>
                    </a:cubicBezTo>
                    <a:cubicBezTo>
                      <a:pt x="771525" y="207365"/>
                      <a:pt x="779992" y="208212"/>
                      <a:pt x="821055" y="217102"/>
                    </a:cubicBezTo>
                    <a:cubicBezTo>
                      <a:pt x="862118" y="225992"/>
                      <a:pt x="998855" y="237422"/>
                      <a:pt x="998855" y="237422"/>
                    </a:cubicBezTo>
                    <a:cubicBezTo>
                      <a:pt x="1073362" y="246312"/>
                      <a:pt x="1279525" y="264515"/>
                      <a:pt x="1268095" y="270442"/>
                    </a:cubicBezTo>
                    <a:cubicBezTo>
                      <a:pt x="1256665" y="276369"/>
                      <a:pt x="1044152" y="264515"/>
                      <a:pt x="930275" y="272982"/>
                    </a:cubicBezTo>
                    <a:cubicBezTo>
                      <a:pt x="816398" y="281449"/>
                      <a:pt x="666115" y="286105"/>
                      <a:pt x="584835" y="321242"/>
                    </a:cubicBezTo>
                    <a:cubicBezTo>
                      <a:pt x="503555" y="356379"/>
                      <a:pt x="480695" y="466022"/>
                      <a:pt x="442595" y="483802"/>
                    </a:cubicBezTo>
                    <a:cubicBezTo>
                      <a:pt x="404495" y="501582"/>
                      <a:pt x="382058" y="430462"/>
                      <a:pt x="356235" y="427922"/>
                    </a:cubicBezTo>
                    <a:cubicBezTo>
                      <a:pt x="330412" y="425382"/>
                      <a:pt x="307975" y="471102"/>
                      <a:pt x="287655" y="468562"/>
                    </a:cubicBezTo>
                    <a:cubicBezTo>
                      <a:pt x="267335" y="466022"/>
                      <a:pt x="251672" y="434695"/>
                      <a:pt x="234315" y="412682"/>
                    </a:cubicBezTo>
                    <a:cubicBezTo>
                      <a:pt x="216958" y="390669"/>
                      <a:pt x="222567" y="359977"/>
                      <a:pt x="183515" y="336482"/>
                    </a:cubicBezTo>
                    <a:cubicBezTo>
                      <a:pt x="144463" y="312987"/>
                      <a:pt x="423" y="282295"/>
                      <a:pt x="0" y="271712"/>
                    </a:cubicBezTo>
                    <a:close/>
                  </a:path>
                </a:pathLst>
              </a:cu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 sz="1350">
                  <a:latin typeface="Sitka Subheading" panose="02000505000000020004" pitchFamily="2" charset="0"/>
                </a:endParaRPr>
              </a:p>
            </p:txBody>
          </p:sp>
          <p:sp>
            <p:nvSpPr>
              <p:cNvPr id="62" name="צורה חופשית 13">
                <a:extLst>
                  <a:ext uri="{FF2B5EF4-FFF2-40B4-BE49-F238E27FC236}">
                    <a16:creationId xmlns:a16="http://schemas.microsoft.com/office/drawing/2014/main" id="{E93833CA-2EF3-4C91-91CF-C6A26B13C3B2}"/>
                  </a:ext>
                </a:extLst>
              </p:cNvPr>
              <p:cNvSpPr/>
              <p:nvPr/>
            </p:nvSpPr>
            <p:spPr>
              <a:xfrm>
                <a:off x="7185615" y="6156075"/>
                <a:ext cx="534939" cy="444716"/>
              </a:xfrm>
              <a:custGeom>
                <a:avLst/>
                <a:gdLst>
                  <a:gd name="connsiteX0" fmla="*/ 0 w 1061725"/>
                  <a:gd name="connsiteY0" fmla="*/ 248920 h 492815"/>
                  <a:gd name="connsiteX1" fmla="*/ 416560 w 1061725"/>
                  <a:gd name="connsiteY1" fmla="*/ 243840 h 492815"/>
                  <a:gd name="connsiteX2" fmla="*/ 525780 w 1061725"/>
                  <a:gd name="connsiteY2" fmla="*/ 205740 h 492815"/>
                  <a:gd name="connsiteX3" fmla="*/ 637540 w 1061725"/>
                  <a:gd name="connsiteY3" fmla="*/ 0 h 492815"/>
                  <a:gd name="connsiteX4" fmla="*/ 754380 w 1061725"/>
                  <a:gd name="connsiteY4" fmla="*/ 205740 h 492815"/>
                  <a:gd name="connsiteX5" fmla="*/ 1061720 w 1061725"/>
                  <a:gd name="connsiteY5" fmla="*/ 236220 h 492815"/>
                  <a:gd name="connsiteX6" fmla="*/ 746760 w 1061725"/>
                  <a:gd name="connsiteY6" fmla="*/ 276860 h 492815"/>
                  <a:gd name="connsiteX7" fmla="*/ 662940 w 1061725"/>
                  <a:gd name="connsiteY7" fmla="*/ 342900 h 492815"/>
                  <a:gd name="connsiteX8" fmla="*/ 581660 w 1061725"/>
                  <a:gd name="connsiteY8" fmla="*/ 492760 h 492815"/>
                  <a:gd name="connsiteX9" fmla="*/ 500380 w 1061725"/>
                  <a:gd name="connsiteY9" fmla="*/ 325120 h 492815"/>
                  <a:gd name="connsiteX10" fmla="*/ 198120 w 1061725"/>
                  <a:gd name="connsiteY10" fmla="*/ 248920 h 492815"/>
                  <a:gd name="connsiteX0" fmla="*/ 218440 w 863605"/>
                  <a:gd name="connsiteY0" fmla="*/ 243840 h 492815"/>
                  <a:gd name="connsiteX1" fmla="*/ 327660 w 863605"/>
                  <a:gd name="connsiteY1" fmla="*/ 205740 h 492815"/>
                  <a:gd name="connsiteX2" fmla="*/ 439420 w 863605"/>
                  <a:gd name="connsiteY2" fmla="*/ 0 h 492815"/>
                  <a:gd name="connsiteX3" fmla="*/ 556260 w 863605"/>
                  <a:gd name="connsiteY3" fmla="*/ 205740 h 492815"/>
                  <a:gd name="connsiteX4" fmla="*/ 863600 w 863605"/>
                  <a:gd name="connsiteY4" fmla="*/ 236220 h 492815"/>
                  <a:gd name="connsiteX5" fmla="*/ 548640 w 863605"/>
                  <a:gd name="connsiteY5" fmla="*/ 276860 h 492815"/>
                  <a:gd name="connsiteX6" fmla="*/ 464820 w 863605"/>
                  <a:gd name="connsiteY6" fmla="*/ 342900 h 492815"/>
                  <a:gd name="connsiteX7" fmla="*/ 383540 w 863605"/>
                  <a:gd name="connsiteY7" fmla="*/ 492760 h 492815"/>
                  <a:gd name="connsiteX8" fmla="*/ 302260 w 863605"/>
                  <a:gd name="connsiteY8" fmla="*/ 325120 h 492815"/>
                  <a:gd name="connsiteX9" fmla="*/ 0 w 863605"/>
                  <a:gd name="connsiteY9" fmla="*/ 248920 h 492815"/>
                  <a:gd name="connsiteX0" fmla="*/ 7620 w 863605"/>
                  <a:gd name="connsiteY0" fmla="*/ 251460 h 492815"/>
                  <a:gd name="connsiteX1" fmla="*/ 327660 w 863605"/>
                  <a:gd name="connsiteY1" fmla="*/ 205740 h 492815"/>
                  <a:gd name="connsiteX2" fmla="*/ 439420 w 863605"/>
                  <a:gd name="connsiteY2" fmla="*/ 0 h 492815"/>
                  <a:gd name="connsiteX3" fmla="*/ 556260 w 863605"/>
                  <a:gd name="connsiteY3" fmla="*/ 205740 h 492815"/>
                  <a:gd name="connsiteX4" fmla="*/ 863600 w 863605"/>
                  <a:gd name="connsiteY4" fmla="*/ 236220 h 492815"/>
                  <a:gd name="connsiteX5" fmla="*/ 548640 w 863605"/>
                  <a:gd name="connsiteY5" fmla="*/ 276860 h 492815"/>
                  <a:gd name="connsiteX6" fmla="*/ 464820 w 863605"/>
                  <a:gd name="connsiteY6" fmla="*/ 342900 h 492815"/>
                  <a:gd name="connsiteX7" fmla="*/ 383540 w 863605"/>
                  <a:gd name="connsiteY7" fmla="*/ 492760 h 492815"/>
                  <a:gd name="connsiteX8" fmla="*/ 302260 w 863605"/>
                  <a:gd name="connsiteY8" fmla="*/ 325120 h 492815"/>
                  <a:gd name="connsiteX9" fmla="*/ 0 w 863605"/>
                  <a:gd name="connsiteY9" fmla="*/ 248920 h 492815"/>
                  <a:gd name="connsiteX0" fmla="*/ 7620 w 873764"/>
                  <a:gd name="connsiteY0" fmla="*/ 251460 h 492815"/>
                  <a:gd name="connsiteX1" fmla="*/ 327660 w 873764"/>
                  <a:gd name="connsiteY1" fmla="*/ 205740 h 492815"/>
                  <a:gd name="connsiteX2" fmla="*/ 439420 w 873764"/>
                  <a:gd name="connsiteY2" fmla="*/ 0 h 492815"/>
                  <a:gd name="connsiteX3" fmla="*/ 556260 w 873764"/>
                  <a:gd name="connsiteY3" fmla="*/ 205740 h 492815"/>
                  <a:gd name="connsiteX4" fmla="*/ 873760 w 873764"/>
                  <a:gd name="connsiteY4" fmla="*/ 246380 h 492815"/>
                  <a:gd name="connsiteX5" fmla="*/ 548640 w 873764"/>
                  <a:gd name="connsiteY5" fmla="*/ 276860 h 492815"/>
                  <a:gd name="connsiteX6" fmla="*/ 464820 w 873764"/>
                  <a:gd name="connsiteY6" fmla="*/ 342900 h 492815"/>
                  <a:gd name="connsiteX7" fmla="*/ 383540 w 873764"/>
                  <a:gd name="connsiteY7" fmla="*/ 492760 h 492815"/>
                  <a:gd name="connsiteX8" fmla="*/ 302260 w 873764"/>
                  <a:gd name="connsiteY8" fmla="*/ 325120 h 492815"/>
                  <a:gd name="connsiteX9" fmla="*/ 0 w 873764"/>
                  <a:gd name="connsiteY9" fmla="*/ 248920 h 492815"/>
                  <a:gd name="connsiteX0" fmla="*/ 0 w 866144"/>
                  <a:gd name="connsiteY0" fmla="*/ 251460 h 492815"/>
                  <a:gd name="connsiteX1" fmla="*/ 320040 w 866144"/>
                  <a:gd name="connsiteY1" fmla="*/ 205740 h 492815"/>
                  <a:gd name="connsiteX2" fmla="*/ 431800 w 866144"/>
                  <a:gd name="connsiteY2" fmla="*/ 0 h 492815"/>
                  <a:gd name="connsiteX3" fmla="*/ 548640 w 866144"/>
                  <a:gd name="connsiteY3" fmla="*/ 205740 h 492815"/>
                  <a:gd name="connsiteX4" fmla="*/ 866140 w 866144"/>
                  <a:gd name="connsiteY4" fmla="*/ 246380 h 492815"/>
                  <a:gd name="connsiteX5" fmla="*/ 541020 w 866144"/>
                  <a:gd name="connsiteY5" fmla="*/ 276860 h 492815"/>
                  <a:gd name="connsiteX6" fmla="*/ 457200 w 866144"/>
                  <a:gd name="connsiteY6" fmla="*/ 342900 h 492815"/>
                  <a:gd name="connsiteX7" fmla="*/ 375920 w 866144"/>
                  <a:gd name="connsiteY7" fmla="*/ 492760 h 492815"/>
                  <a:gd name="connsiteX8" fmla="*/ 294640 w 866144"/>
                  <a:gd name="connsiteY8" fmla="*/ 325120 h 492815"/>
                  <a:gd name="connsiteX9" fmla="*/ 17780 w 866144"/>
                  <a:gd name="connsiteY9" fmla="*/ 254000 h 492815"/>
                  <a:gd name="connsiteX0" fmla="*/ 0 w 889004"/>
                  <a:gd name="connsiteY0" fmla="*/ 243840 h 492815"/>
                  <a:gd name="connsiteX1" fmla="*/ 342900 w 889004"/>
                  <a:gd name="connsiteY1" fmla="*/ 205740 h 492815"/>
                  <a:gd name="connsiteX2" fmla="*/ 454660 w 889004"/>
                  <a:gd name="connsiteY2" fmla="*/ 0 h 492815"/>
                  <a:gd name="connsiteX3" fmla="*/ 571500 w 889004"/>
                  <a:gd name="connsiteY3" fmla="*/ 205740 h 492815"/>
                  <a:gd name="connsiteX4" fmla="*/ 889000 w 889004"/>
                  <a:gd name="connsiteY4" fmla="*/ 246380 h 492815"/>
                  <a:gd name="connsiteX5" fmla="*/ 563880 w 889004"/>
                  <a:gd name="connsiteY5" fmla="*/ 276860 h 492815"/>
                  <a:gd name="connsiteX6" fmla="*/ 480060 w 889004"/>
                  <a:gd name="connsiteY6" fmla="*/ 342900 h 492815"/>
                  <a:gd name="connsiteX7" fmla="*/ 398780 w 889004"/>
                  <a:gd name="connsiteY7" fmla="*/ 492760 h 492815"/>
                  <a:gd name="connsiteX8" fmla="*/ 317500 w 889004"/>
                  <a:gd name="connsiteY8" fmla="*/ 325120 h 492815"/>
                  <a:gd name="connsiteX9" fmla="*/ 40640 w 889004"/>
                  <a:gd name="connsiteY9" fmla="*/ 254000 h 492815"/>
                  <a:gd name="connsiteX0" fmla="*/ 5080 w 894084"/>
                  <a:gd name="connsiteY0" fmla="*/ 243840 h 492815"/>
                  <a:gd name="connsiteX1" fmla="*/ 347980 w 894084"/>
                  <a:gd name="connsiteY1" fmla="*/ 205740 h 492815"/>
                  <a:gd name="connsiteX2" fmla="*/ 459740 w 894084"/>
                  <a:gd name="connsiteY2" fmla="*/ 0 h 492815"/>
                  <a:gd name="connsiteX3" fmla="*/ 576580 w 894084"/>
                  <a:gd name="connsiteY3" fmla="*/ 205740 h 492815"/>
                  <a:gd name="connsiteX4" fmla="*/ 894080 w 894084"/>
                  <a:gd name="connsiteY4" fmla="*/ 246380 h 492815"/>
                  <a:gd name="connsiteX5" fmla="*/ 568960 w 894084"/>
                  <a:gd name="connsiteY5" fmla="*/ 276860 h 492815"/>
                  <a:gd name="connsiteX6" fmla="*/ 485140 w 894084"/>
                  <a:gd name="connsiteY6" fmla="*/ 342900 h 492815"/>
                  <a:gd name="connsiteX7" fmla="*/ 403860 w 894084"/>
                  <a:gd name="connsiteY7" fmla="*/ 492760 h 492815"/>
                  <a:gd name="connsiteX8" fmla="*/ 322580 w 894084"/>
                  <a:gd name="connsiteY8" fmla="*/ 325120 h 492815"/>
                  <a:gd name="connsiteX9" fmla="*/ 0 w 894084"/>
                  <a:gd name="connsiteY9" fmla="*/ 243840 h 49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4084" h="492815">
                    <a:moveTo>
                      <a:pt x="5080" y="243840"/>
                    </a:moveTo>
                    <a:cubicBezTo>
                      <a:pt x="92710" y="236643"/>
                      <a:pt x="272203" y="246380"/>
                      <a:pt x="347980" y="205740"/>
                    </a:cubicBezTo>
                    <a:cubicBezTo>
                      <a:pt x="423757" y="165100"/>
                      <a:pt x="421640" y="0"/>
                      <a:pt x="459740" y="0"/>
                    </a:cubicBezTo>
                    <a:cubicBezTo>
                      <a:pt x="497840" y="0"/>
                      <a:pt x="504190" y="164677"/>
                      <a:pt x="576580" y="205740"/>
                    </a:cubicBezTo>
                    <a:cubicBezTo>
                      <a:pt x="648970" y="246803"/>
                      <a:pt x="895350" y="234527"/>
                      <a:pt x="894080" y="246380"/>
                    </a:cubicBezTo>
                    <a:cubicBezTo>
                      <a:pt x="892810" y="258233"/>
                      <a:pt x="637117" y="260773"/>
                      <a:pt x="568960" y="276860"/>
                    </a:cubicBezTo>
                    <a:cubicBezTo>
                      <a:pt x="500803" y="292947"/>
                      <a:pt x="512657" y="306917"/>
                      <a:pt x="485140" y="342900"/>
                    </a:cubicBezTo>
                    <a:cubicBezTo>
                      <a:pt x="457623" y="378883"/>
                      <a:pt x="430953" y="495723"/>
                      <a:pt x="403860" y="492760"/>
                    </a:cubicBezTo>
                    <a:cubicBezTo>
                      <a:pt x="376767" y="489797"/>
                      <a:pt x="389890" y="366607"/>
                      <a:pt x="322580" y="325120"/>
                    </a:cubicBezTo>
                    <a:cubicBezTo>
                      <a:pt x="255270" y="283633"/>
                      <a:pt x="119168" y="261620"/>
                      <a:pt x="0" y="243840"/>
                    </a:cubicBezTo>
                  </a:path>
                </a:pathLst>
              </a:cu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 sz="1350" dirty="0">
                  <a:latin typeface="Sitka Subheading" panose="02000505000000020004" pitchFamily="2" charset="0"/>
                </a:endParaRPr>
              </a:p>
            </p:txBody>
          </p:sp>
        </p:grpSp>
        <p:cxnSp>
          <p:nvCxnSpPr>
            <p:cNvPr id="59" name="מחבר ישר 14">
              <a:extLst>
                <a:ext uri="{FF2B5EF4-FFF2-40B4-BE49-F238E27FC236}">
                  <a16:creationId xmlns:a16="http://schemas.microsoft.com/office/drawing/2014/main" id="{18D24B05-7A88-4720-96A5-1D12006B53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6541" y="1284708"/>
              <a:ext cx="6901202" cy="34875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35F7747E-66CC-4E4E-BEA3-37E8890B41A4}"/>
              </a:ext>
            </a:extLst>
          </p:cNvPr>
          <p:cNvSpPr/>
          <p:nvPr/>
        </p:nvSpPr>
        <p:spPr>
          <a:xfrm>
            <a:off x="-1" y="5030"/>
            <a:ext cx="121618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r"/>
              </a:tabLst>
            </a:pPr>
            <a:r>
              <a:rPr lang="en-US" sz="1200" b="1" dirty="0">
                <a:latin typeface="Sitka Subheading" panose="02000505000000020004" pitchFamily="2" charset="0"/>
                <a:ea typeface="Times New Roman" panose="02020603050405020304" pitchFamily="18" charset="0"/>
              </a:rPr>
              <a:t>Intelligent Microelectrodes Array for Schizophrenia Treatment Monitoring</a:t>
            </a:r>
            <a:endParaRPr lang="en-US" sz="1200" dirty="0">
              <a:latin typeface="Sitka Subheading" panose="02000505000000020004" pitchFamily="2" charset="0"/>
              <a:ea typeface="Times New Roman" panose="02020603050405020304" pitchFamily="18" charset="0"/>
            </a:endParaRPr>
          </a:p>
        </p:txBody>
      </p:sp>
      <p:pic>
        <p:nvPicPr>
          <p:cNvPr id="64" name="Picture 2" descr="C:\Users\מתן\Downloads\NBEL_QR.png">
            <a:extLst>
              <a:ext uri="{FF2B5EF4-FFF2-40B4-BE49-F238E27FC236}">
                <a16:creationId xmlns:a16="http://schemas.microsoft.com/office/drawing/2014/main" id="{3498315E-113E-48A5-BE6F-F6F6F8E8C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r="10760"/>
          <a:stretch/>
        </p:blipFill>
        <p:spPr bwMode="auto">
          <a:xfrm>
            <a:off x="0" y="25863"/>
            <a:ext cx="747711" cy="6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BEC22547-D6BB-4C38-BAC7-89536071B5A5}"/>
              </a:ext>
            </a:extLst>
          </p:cNvPr>
          <p:cNvGrpSpPr/>
          <p:nvPr/>
        </p:nvGrpSpPr>
        <p:grpSpPr>
          <a:xfrm>
            <a:off x="11620060" y="6350"/>
            <a:ext cx="562977" cy="740758"/>
            <a:chOff x="11244838" y="1073333"/>
            <a:chExt cx="562977" cy="740758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BE28DB3-CE39-4B08-AF32-8758A99E83D1}"/>
                </a:ext>
              </a:extLst>
            </p:cNvPr>
            <p:cNvSpPr/>
            <p:nvPr/>
          </p:nvSpPr>
          <p:spPr>
            <a:xfrm>
              <a:off x="11244838" y="1073333"/>
              <a:ext cx="562977" cy="740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atin typeface="Sitka Subheading" panose="02000505000000020004" pitchFamily="2" charset="0"/>
              </a:endParaRPr>
            </a:p>
          </p:txBody>
        </p:sp>
        <p:pic>
          <p:nvPicPr>
            <p:cNvPr id="67" name="Picture 104">
              <a:extLst>
                <a:ext uri="{FF2B5EF4-FFF2-40B4-BE49-F238E27FC236}">
                  <a16:creationId xmlns:a16="http://schemas.microsoft.com/office/drawing/2014/main" id="{383CD453-211E-4B65-B7CE-26EBA24B8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447" y="1094196"/>
              <a:ext cx="537759" cy="699033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1F0E8AAF-CED9-47E8-87DB-0F418D954B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8344" y="3229081"/>
            <a:ext cx="2925856" cy="19854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EB41988-0B73-4139-AB57-BED837A44D51}"/>
              </a:ext>
            </a:extLst>
          </p:cNvPr>
          <p:cNvSpPr txBox="1"/>
          <p:nvPr/>
        </p:nvSpPr>
        <p:spPr>
          <a:xfrm>
            <a:off x="8630456" y="842524"/>
            <a:ext cx="348815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200" dirty="0">
                <a:latin typeface="Sitka Subheading" panose="02000505000000020004" pitchFamily="2" charset="0"/>
              </a:rPr>
              <a:t>Film Thickness Calibration</a:t>
            </a:r>
          </a:p>
        </p:txBody>
      </p:sp>
      <p:sp>
        <p:nvSpPr>
          <p:cNvPr id="44" name="מלבן 276">
            <a:extLst>
              <a:ext uri="{FF2B5EF4-FFF2-40B4-BE49-F238E27FC236}">
                <a16:creationId xmlns:a16="http://schemas.microsoft.com/office/drawing/2014/main" id="{3E90817B-5BBE-4C03-B6E6-B4015491C736}"/>
              </a:ext>
            </a:extLst>
          </p:cNvPr>
          <p:cNvSpPr/>
          <p:nvPr/>
        </p:nvSpPr>
        <p:spPr>
          <a:xfrm>
            <a:off x="8613488" y="1167595"/>
            <a:ext cx="3505123" cy="1944076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825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691197C-748F-435C-A191-C30ABA0FB41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6767"/>
          <a:stretch/>
        </p:blipFill>
        <p:spPr>
          <a:xfrm>
            <a:off x="8613488" y="1135881"/>
            <a:ext cx="3345862" cy="2042719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6E1DF367-59A9-4CB8-9E8F-37F0AD155122}"/>
              </a:ext>
            </a:extLst>
          </p:cNvPr>
          <p:cNvSpPr txBox="1"/>
          <p:nvPr/>
        </p:nvSpPr>
        <p:spPr>
          <a:xfrm>
            <a:off x="112744" y="829106"/>
            <a:ext cx="4792621" cy="287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200" dirty="0">
                <a:latin typeface="Sitka Subheading" panose="02000505000000020004" pitchFamily="2" charset="0"/>
              </a:rPr>
              <a:t>3D printed Experimental Setup</a:t>
            </a:r>
          </a:p>
        </p:txBody>
      </p:sp>
      <p:sp>
        <p:nvSpPr>
          <p:cNvPr id="90" name="מלבן 276">
            <a:extLst>
              <a:ext uri="{FF2B5EF4-FFF2-40B4-BE49-F238E27FC236}">
                <a16:creationId xmlns:a16="http://schemas.microsoft.com/office/drawing/2014/main" id="{DB3F116E-74B6-4114-AA3F-1DD4FE3834F9}"/>
              </a:ext>
            </a:extLst>
          </p:cNvPr>
          <p:cNvSpPr/>
          <p:nvPr/>
        </p:nvSpPr>
        <p:spPr>
          <a:xfrm>
            <a:off x="112744" y="1169026"/>
            <a:ext cx="4792621" cy="1942645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825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A38D940-B4F5-4361-A739-4218036671A6}"/>
              </a:ext>
            </a:extLst>
          </p:cNvPr>
          <p:cNvSpPr/>
          <p:nvPr/>
        </p:nvSpPr>
        <p:spPr>
          <a:xfrm>
            <a:off x="106883" y="1143740"/>
            <a:ext cx="4761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000" b="1" dirty="0">
                <a:solidFill>
                  <a:schemeClr val="dk1"/>
                </a:solidFill>
                <a:latin typeface="Sitka Subheading" panose="02000505000000020004" pitchFamily="2" charset="0"/>
              </a:rPr>
              <a:t>Easy multiple </a:t>
            </a:r>
            <a:r>
              <a:rPr lang="he-IL" sz="1000" b="1" dirty="0">
                <a:solidFill>
                  <a:schemeClr val="dk1"/>
                </a:solidFill>
                <a:latin typeface="Sitka Subheading" panose="02000505000000020004" pitchFamily="2" charset="0"/>
              </a:rPr>
              <a:t> </a:t>
            </a:r>
            <a:r>
              <a:rPr lang="en-US" sz="1000" b="1" dirty="0">
                <a:solidFill>
                  <a:schemeClr val="dk1"/>
                </a:solidFill>
                <a:latin typeface="Sitka Subheading" panose="02000505000000020004" pitchFamily="2" charset="0"/>
              </a:rPr>
              <a:t>measurements, and less electrical and mechanical cell failures.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0D325C88-7997-4D59-A16E-14E4134402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568" y="1486293"/>
            <a:ext cx="2923993" cy="1593855"/>
          </a:xfrm>
          <a:prstGeom prst="rect">
            <a:avLst/>
          </a:prstGeom>
        </p:spPr>
      </p:pic>
      <p:pic>
        <p:nvPicPr>
          <p:cNvPr id="91" name="Picture 90" descr="A picture containing table, toy&#10;&#10;Description automatically generated">
            <a:extLst>
              <a:ext uri="{FF2B5EF4-FFF2-40B4-BE49-F238E27FC236}">
                <a16:creationId xmlns:a16="http://schemas.microsoft.com/office/drawing/2014/main" id="{DFC5AB83-8FBB-4A18-9772-386285932B7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25853" r="3003" b="6171"/>
          <a:stretch/>
        </p:blipFill>
        <p:spPr>
          <a:xfrm>
            <a:off x="3184987" y="1410940"/>
            <a:ext cx="1570434" cy="790710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1A1FB1A5-A8AA-419D-9A0A-FD38B99CC153}"/>
              </a:ext>
            </a:extLst>
          </p:cNvPr>
          <p:cNvSpPr/>
          <p:nvPr/>
        </p:nvSpPr>
        <p:spPr>
          <a:xfrm>
            <a:off x="7053" y="532152"/>
            <a:ext cx="121952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u="sng" dirty="0">
                <a:solidFill>
                  <a:schemeClr val="accent2"/>
                </a:solidFill>
                <a:latin typeface="Sitka Subheading" panose="02000505000000020004" pitchFamily="2" charset="0"/>
              </a:rPr>
              <a:t>Chitosan Modification Density Effect on Charged Electroactive Molecules   </a:t>
            </a:r>
          </a:p>
        </p:txBody>
      </p:sp>
      <p:pic>
        <p:nvPicPr>
          <p:cNvPr id="7" name="Picture 6" descr="A circuit board with a cake&#10;&#10;Description automatically generated">
            <a:extLst>
              <a:ext uri="{FF2B5EF4-FFF2-40B4-BE49-F238E27FC236}">
                <a16:creationId xmlns:a16="http://schemas.microsoft.com/office/drawing/2014/main" id="{B2BAC33F-D952-46BE-8E17-066F2ABA060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3" b="33620"/>
          <a:stretch/>
        </p:blipFill>
        <p:spPr>
          <a:xfrm>
            <a:off x="3258713" y="2240868"/>
            <a:ext cx="1441377" cy="79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2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27B2258-63DE-4314-83FF-4D6B22EC8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348" y="2224802"/>
            <a:ext cx="4054924" cy="2075544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FECF69D1-3A2B-458F-A3AB-2B94F34F1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3560" y="-296605"/>
            <a:ext cx="129365" cy="18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025" tIns="32012" rIns="64025" bIns="320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750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74369C00-2643-4477-B479-7426D4BA4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3560" y="-296605"/>
            <a:ext cx="129365" cy="18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025" tIns="32012" rIns="64025" bIns="320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750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BC7CF3F-2CE9-4678-A5C9-BBAEADC7F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3560" y="-296605"/>
            <a:ext cx="129365" cy="18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025" tIns="32012" rIns="64025" bIns="320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750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70" name="Slide Number Placeholder 69">
            <a:extLst>
              <a:ext uri="{FF2B5EF4-FFF2-40B4-BE49-F238E27FC236}">
                <a16:creationId xmlns:a16="http://schemas.microsoft.com/office/drawing/2014/main" id="{6DE15209-24EB-4C3E-A692-887E4EB2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17356" y="6631618"/>
            <a:ext cx="1157288" cy="212620"/>
          </a:xfrm>
        </p:spPr>
        <p:txBody>
          <a:bodyPr/>
          <a:lstStyle/>
          <a:p>
            <a:pPr algn="ctr"/>
            <a:fld id="{2CD6C37B-ABA1-45FE-B839-2B4B0393C3B4}" type="slidenum">
              <a:rPr lang="he-IL" sz="900" b="1">
                <a:latin typeface="Sitka Subheading" panose="02000505000000020004" pitchFamily="2" charset="0"/>
                <a:cs typeface="+mj-cs"/>
              </a:rPr>
              <a:pPr algn="ctr"/>
              <a:t>4</a:t>
            </a:fld>
            <a:endParaRPr lang="he-IL" sz="900" b="1" dirty="0">
              <a:latin typeface="Sitka Subheading" panose="02000505000000020004" pitchFamily="2" charset="0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9078B6-7220-4EB3-A1A4-3542B7110466}"/>
              </a:ext>
            </a:extLst>
          </p:cNvPr>
          <p:cNvSpPr/>
          <p:nvPr/>
        </p:nvSpPr>
        <p:spPr>
          <a:xfrm>
            <a:off x="-12188" y="509282"/>
            <a:ext cx="12204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u="sng" dirty="0">
                <a:solidFill>
                  <a:schemeClr val="accent2"/>
                </a:solidFill>
                <a:latin typeface="Sitka Subheading" panose="02000505000000020004" pitchFamily="2" charset="0"/>
              </a:rPr>
              <a:t>Electrochemical signal variability validation on Schizophrenia blood samples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8FD470-3855-4537-8709-1D3806993659}"/>
              </a:ext>
            </a:extLst>
          </p:cNvPr>
          <p:cNvSpPr/>
          <p:nvPr/>
        </p:nvSpPr>
        <p:spPr>
          <a:xfrm>
            <a:off x="-12188" y="787461"/>
            <a:ext cx="8682908" cy="1443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he-IL" sz="1200" b="1" u="sng" dirty="0">
                <a:latin typeface="Sitka Subheading" panose="02000505000000020004" pitchFamily="2" charset="0"/>
                <a:ea typeface="Calibri" pitchFamily="34" charset="0"/>
                <a:cs typeface="Times New Roman" pitchFamily="18" charset="0"/>
              </a:rPr>
              <a:t>Experimental Information and Signal Processing:</a:t>
            </a:r>
          </a:p>
          <a:p>
            <a:pPr marL="128588" indent="-12858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latin typeface="Sitka Subheading" panose="02000505000000020004" pitchFamily="2" charset="0"/>
              </a:rPr>
              <a:t>electro-active biomarkers in the blood is influencing the blood’s electrochemical fingerprint.</a:t>
            </a:r>
          </a:p>
          <a:p>
            <a:pPr marL="128588" indent="-12858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latin typeface="Sitka Subheading" panose="02000505000000020004" pitchFamily="2" charset="0"/>
              </a:rPr>
              <a:t>We using the records of DPV signals from blood samples of 10 different SCZ patients.</a:t>
            </a:r>
          </a:p>
          <a:p>
            <a:pPr marL="128588" indent="-12858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latin typeface="Sitka Subheading" panose="02000505000000020004" pitchFamily="2" charset="0"/>
              </a:rPr>
              <a:t> Our mission is to  understand the electrochemical signal variability from the different modified microelectrode in the array. </a:t>
            </a:r>
          </a:p>
          <a:p>
            <a:pPr marL="128588" indent="-12858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latin typeface="Sitka Subheading" panose="02000505000000020004" pitchFamily="2" charset="0"/>
              </a:rPr>
              <a:t>In order to do so, we will use principal component analysis (PCA) algorithm to cluster the data based on modification type.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F9C89A-4225-44BF-A6EE-D3A0F2B5CFDC}"/>
              </a:ext>
            </a:extLst>
          </p:cNvPr>
          <p:cNvSpPr txBox="1"/>
          <p:nvPr/>
        </p:nvSpPr>
        <p:spPr>
          <a:xfrm>
            <a:off x="8573026" y="910717"/>
            <a:ext cx="3509246" cy="12618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sz="1600" dirty="0">
                <a:latin typeface="Sitka Subheading" panose="02000505000000020004" pitchFamily="2" charset="0"/>
              </a:rPr>
              <a:t>PCA :</a:t>
            </a:r>
          </a:p>
          <a:p>
            <a:pPr algn="just"/>
            <a:r>
              <a:rPr lang="en-US" sz="1200" b="0" dirty="0">
                <a:latin typeface="Sitka Subheading" panose="02000505000000020004" pitchFamily="2" charset="0"/>
              </a:rPr>
              <a:t>Orthogonal linear transformation to new coordinates system based on the data covariance matrix eigenvectors and eigenvalues. The transformation is reducing the problem dimension while preserving the data variability!</a:t>
            </a:r>
            <a:endParaRPr lang="en-US" sz="1600" dirty="0">
              <a:latin typeface="Sitka Subheading" panose="02000505000000020004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B53C247-3BBA-4C87-93C3-6382868BDF6E}"/>
              </a:ext>
            </a:extLst>
          </p:cNvPr>
          <p:cNvSpPr/>
          <p:nvPr/>
        </p:nvSpPr>
        <p:spPr>
          <a:xfrm>
            <a:off x="3984783" y="2283678"/>
            <a:ext cx="3701059" cy="19977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b="1" dirty="0">
                <a:latin typeface="Sitka Subheading" panose="02000505000000020004" pitchFamily="2" charset="0"/>
              </a:rPr>
              <a:t>Each color represents a different modification</a:t>
            </a:r>
            <a:r>
              <a:rPr lang="en-US" sz="1200" dirty="0">
                <a:latin typeface="Sitka Subheading" panose="02000505000000020004" pitchFamily="2" charset="0"/>
              </a:rPr>
              <a:t>. We also discover the reason for each center- The </a:t>
            </a:r>
            <a:r>
              <a:rPr lang="en-US" sz="1200" b="1" dirty="0">
                <a:latin typeface="Sitka Subheading" panose="02000505000000020004" pitchFamily="2" charset="0"/>
              </a:rPr>
              <a:t>different position in the array!</a:t>
            </a:r>
            <a:r>
              <a:rPr lang="en-US" sz="1200" dirty="0">
                <a:latin typeface="Sitka Subheading" panose="02000505000000020004" pitchFamily="2" charset="0"/>
              </a:rPr>
              <a:t> Each modification has repeats in the array (The points shape).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b="1" dirty="0">
                <a:latin typeface="Sitka Subheading" panose="02000505000000020004" pitchFamily="2" charset="0"/>
              </a:rPr>
              <a:t>Each Center is 99 points in a very dense data cluster!</a:t>
            </a:r>
            <a:endParaRPr lang="he-IL" sz="1200" dirty="0">
              <a:latin typeface="Sitka Subheading" panose="02000505000000020004" pitchFamily="2" charset="0"/>
            </a:endParaRPr>
          </a:p>
        </p:txBody>
      </p:sp>
      <p:sp>
        <p:nvSpPr>
          <p:cNvPr id="47" name="מלבן 276">
            <a:extLst>
              <a:ext uri="{FF2B5EF4-FFF2-40B4-BE49-F238E27FC236}">
                <a16:creationId xmlns:a16="http://schemas.microsoft.com/office/drawing/2014/main" id="{C700B9E8-5BCD-40B1-806A-379AE457E9CD}"/>
              </a:ext>
            </a:extLst>
          </p:cNvPr>
          <p:cNvSpPr/>
          <p:nvPr/>
        </p:nvSpPr>
        <p:spPr>
          <a:xfrm>
            <a:off x="99750" y="4818545"/>
            <a:ext cx="5977433" cy="996019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825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F9636F-297A-4D8F-9C25-68C4363AF3BD}"/>
              </a:ext>
            </a:extLst>
          </p:cNvPr>
          <p:cNvSpPr txBox="1"/>
          <p:nvPr/>
        </p:nvSpPr>
        <p:spPr>
          <a:xfrm>
            <a:off x="12699" y="6231306"/>
            <a:ext cx="60378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 algn="just" rtl="0">
              <a:buFont typeface="Wingdings" panose="05000000000000000000" pitchFamily="2" charset="2"/>
              <a:buChar char="Ø"/>
            </a:pPr>
            <a:r>
              <a:rPr lang="en-US" sz="1000" dirty="0">
                <a:latin typeface="Sitka Subheading" panose="02000505000000020004" pitchFamily="2" charset="0"/>
              </a:rPr>
              <a:t>The authors thank the Nano-Fabrication Center at the Ben-Gurion University of the Negev for their help microfabricating the microelectrodes arrays. </a:t>
            </a:r>
            <a:endParaRPr lang="he-IL" sz="1000" dirty="0">
              <a:latin typeface="Sitka Subheading" panose="02000505000000020004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54A3D5-4AED-4886-AF59-5CCE5B6DF781}"/>
              </a:ext>
            </a:extLst>
          </p:cNvPr>
          <p:cNvSpPr txBox="1"/>
          <p:nvPr/>
        </p:nvSpPr>
        <p:spPr>
          <a:xfrm>
            <a:off x="99750" y="4485911"/>
            <a:ext cx="5977432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200" dirty="0">
                <a:latin typeface="Sitka Subheading" panose="02000505000000020004" pitchFamily="2" charset="0"/>
              </a:rPr>
              <a:t>Conclusions</a:t>
            </a:r>
          </a:p>
        </p:txBody>
      </p:sp>
      <p:sp>
        <p:nvSpPr>
          <p:cNvPr id="49" name="מלבן 276">
            <a:extLst>
              <a:ext uri="{FF2B5EF4-FFF2-40B4-BE49-F238E27FC236}">
                <a16:creationId xmlns:a16="http://schemas.microsoft.com/office/drawing/2014/main" id="{76D7CACC-4BB9-4351-A788-4C7A95338A87}"/>
              </a:ext>
            </a:extLst>
          </p:cNvPr>
          <p:cNvSpPr/>
          <p:nvPr/>
        </p:nvSpPr>
        <p:spPr>
          <a:xfrm>
            <a:off x="73120" y="6229401"/>
            <a:ext cx="6004062" cy="420935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825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C8FE3A-E483-43CF-A385-FC830EBA377F}"/>
              </a:ext>
            </a:extLst>
          </p:cNvPr>
          <p:cNvSpPr txBox="1"/>
          <p:nvPr/>
        </p:nvSpPr>
        <p:spPr>
          <a:xfrm>
            <a:off x="73120" y="5904032"/>
            <a:ext cx="5986587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200" dirty="0">
                <a:latin typeface="Sitka Subheading" panose="02000505000000020004" pitchFamily="2" charset="0"/>
              </a:rPr>
              <a:t>Acknowledgement</a:t>
            </a:r>
          </a:p>
        </p:txBody>
      </p:sp>
      <p:sp>
        <p:nvSpPr>
          <p:cNvPr id="51" name="מלבן 276">
            <a:extLst>
              <a:ext uri="{FF2B5EF4-FFF2-40B4-BE49-F238E27FC236}">
                <a16:creationId xmlns:a16="http://schemas.microsoft.com/office/drawing/2014/main" id="{07288104-5F09-406E-BAEC-412B5AD7C0F7}"/>
              </a:ext>
            </a:extLst>
          </p:cNvPr>
          <p:cNvSpPr/>
          <p:nvPr/>
        </p:nvSpPr>
        <p:spPr>
          <a:xfrm>
            <a:off x="6149830" y="4818544"/>
            <a:ext cx="5969049" cy="1835707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825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2917E1-CA42-4DCE-AE38-6A83EDD7107E}"/>
              </a:ext>
            </a:extLst>
          </p:cNvPr>
          <p:cNvSpPr txBox="1"/>
          <p:nvPr/>
        </p:nvSpPr>
        <p:spPr>
          <a:xfrm>
            <a:off x="6152997" y="4485911"/>
            <a:ext cx="5965882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200" dirty="0">
                <a:latin typeface="Sitka Subheading" panose="02000505000000020004" pitchFamily="2" charset="0"/>
              </a:rPr>
              <a:t>References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87C194-9E4A-4470-97BB-4A96E2CFF4D4}"/>
              </a:ext>
            </a:extLst>
          </p:cNvPr>
          <p:cNvSpPr/>
          <p:nvPr/>
        </p:nvSpPr>
        <p:spPr>
          <a:xfrm>
            <a:off x="6256094" y="4923357"/>
            <a:ext cx="607306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0038" algn="just">
              <a:spcAft>
                <a:spcPts val="600"/>
              </a:spcAft>
              <a:tabLst>
                <a:tab pos="2231231" algn="l"/>
              </a:tabLst>
            </a:pPr>
            <a:r>
              <a:rPr lang="en-US" sz="1000" dirty="0">
                <a:latin typeface="Sitka Subheading" panose="02000505000000020004" pitchFamily="2" charset="0"/>
              </a:rPr>
              <a:t>[1] National Institute of Mental Health, '"Schizophrenia-Review", vol. 2016, February. </a:t>
            </a:r>
            <a:r>
              <a:rPr lang="en-US" sz="1000" dirty="0">
                <a:latin typeface="Sitka Subheading" panose="02000505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https://www.nimh.nih.gov/health/topics/schizophrenia/index.shtml</a:t>
            </a:r>
            <a:r>
              <a:rPr lang="en-US" sz="1000" dirty="0">
                <a:latin typeface="Sitka Subheading" panose="02000505000000020004" pitchFamily="2" charset="0"/>
              </a:rPr>
              <a:t>. [Accessed 10 July 2020].</a:t>
            </a:r>
          </a:p>
          <a:p>
            <a:pPr marR="300038" algn="just">
              <a:spcAft>
                <a:spcPts val="600"/>
              </a:spcAft>
              <a:tabLst>
                <a:tab pos="2231231" algn="l"/>
              </a:tabLst>
            </a:pPr>
            <a:r>
              <a:rPr lang="en-US" sz="1000" dirty="0">
                <a:latin typeface="Sitka Subheading" panose="02000505000000020004" pitchFamily="2" charset="0"/>
              </a:rPr>
              <a:t>[2] R. </a:t>
            </a:r>
            <a:r>
              <a:rPr lang="en-US" sz="1000" dirty="0" err="1">
                <a:latin typeface="Sitka Subheading" panose="02000505000000020004" pitchFamily="2" charset="0"/>
              </a:rPr>
              <a:t>Samanaite</a:t>
            </a:r>
            <a:r>
              <a:rPr lang="en-US" sz="1000" dirty="0">
                <a:latin typeface="Sitka Subheading" panose="02000505000000020004" pitchFamily="2" charset="0"/>
              </a:rPr>
              <a:t>, A. Gillespie, K. </a:t>
            </a:r>
            <a:r>
              <a:rPr lang="en-US" sz="1000" dirty="0" err="1">
                <a:latin typeface="Sitka Subheading" panose="02000505000000020004" pitchFamily="2" charset="0"/>
              </a:rPr>
              <a:t>Sendt</a:t>
            </a:r>
            <a:r>
              <a:rPr lang="en-US" sz="1000" dirty="0">
                <a:latin typeface="Sitka Subheading" panose="02000505000000020004" pitchFamily="2" charset="0"/>
              </a:rPr>
              <a:t>, G. McQueen, J.H. </a:t>
            </a:r>
            <a:r>
              <a:rPr lang="en-US" sz="1000" dirty="0" err="1">
                <a:latin typeface="Sitka Subheading" panose="02000505000000020004" pitchFamily="2" charset="0"/>
              </a:rPr>
              <a:t>MacCabe</a:t>
            </a:r>
            <a:r>
              <a:rPr lang="en-US" sz="1000" dirty="0">
                <a:latin typeface="Sitka Subheading" panose="02000505000000020004" pitchFamily="2" charset="0"/>
              </a:rPr>
              <a:t> and A. Egerton, '"Biological Predictors of Clozapine Response: A Systematic Review," </a:t>
            </a:r>
            <a:r>
              <a:rPr lang="en-US" sz="1000" i="1" dirty="0">
                <a:latin typeface="Sitka Subheading" panose="02000505000000020004" pitchFamily="2" charset="0"/>
              </a:rPr>
              <a:t>Frontiers in Psychiatry</a:t>
            </a:r>
            <a:r>
              <a:rPr lang="en-US" sz="1000" dirty="0">
                <a:latin typeface="Sitka Subheading" panose="02000505000000020004" pitchFamily="2" charset="0"/>
              </a:rPr>
              <a:t>,2018, vol. 9, pp. 327-356.</a:t>
            </a:r>
          </a:p>
          <a:p>
            <a:pPr marR="300038" algn="just">
              <a:spcAft>
                <a:spcPts val="600"/>
              </a:spcAft>
              <a:tabLst>
                <a:tab pos="2231231" algn="l"/>
              </a:tabLst>
            </a:pPr>
            <a:r>
              <a:rPr lang="en-US" sz="1000" dirty="0">
                <a:latin typeface="Sitka Subheading" panose="02000505000000020004" pitchFamily="2" charset="0"/>
              </a:rPr>
              <a:t>[3] R.P. Shukla and H. Ben-Yoav, "Chitosan-Carbon Nanotube-Modified Microelectrode for In Situ Detection of Blood Levels of the Antipsychotic Clozapine in a Finger-Pricked Sample Volume," </a:t>
            </a:r>
            <a:r>
              <a:rPr lang="en-US" sz="1000" i="1" dirty="0">
                <a:latin typeface="Sitka Subheading" panose="02000505000000020004" pitchFamily="2" charset="0"/>
              </a:rPr>
              <a:t>Advanced Healthcare Materials</a:t>
            </a:r>
            <a:r>
              <a:rPr lang="en-US" sz="1000" dirty="0">
                <a:latin typeface="Sitka Subheading" panose="02000505000000020004" pitchFamily="2" charset="0"/>
              </a:rPr>
              <a:t>, 2019, vol. 9, pp. 1-14.</a:t>
            </a:r>
          </a:p>
          <a:p>
            <a:pPr marR="300038" algn="just">
              <a:spcAft>
                <a:spcPts val="600"/>
              </a:spcAft>
              <a:tabLst>
                <a:tab pos="2231231" algn="l"/>
              </a:tabLst>
            </a:pPr>
            <a:r>
              <a:rPr lang="en-US" sz="1000" dirty="0">
                <a:latin typeface="Sitka Subheading" panose="02000505000000020004" pitchFamily="2" charset="0"/>
              </a:rPr>
              <a:t>[4] </a:t>
            </a:r>
            <a:r>
              <a:rPr lang="en-GB" sz="1000" dirty="0">
                <a:latin typeface="Sitka Subheading" panose="02000505000000020004" pitchFamily="2" charset="0"/>
              </a:rPr>
              <a:t>Kim at el., 2005, “Chitosan to Connect Biology to Electronics”, </a:t>
            </a:r>
            <a:r>
              <a:rPr lang="en-GB" sz="1000" i="1" dirty="0">
                <a:latin typeface="Sitka Subheading" panose="02000505000000020004" pitchFamily="2" charset="0"/>
              </a:rPr>
              <a:t>Polymers</a:t>
            </a:r>
            <a:r>
              <a:rPr lang="en-GB" sz="1000" dirty="0">
                <a:latin typeface="Sitka Subheading" panose="02000505000000020004" pitchFamily="2" charset="0"/>
              </a:rPr>
              <a:t>, 7(19), 1-49.</a:t>
            </a:r>
            <a:endParaRPr lang="en-US" sz="1000" dirty="0">
              <a:latin typeface="Sitka Subheading" panose="02000505000000020004" pitchFamily="2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2F25DEE-79E7-463E-B91E-92797E2C8FEB}"/>
              </a:ext>
            </a:extLst>
          </p:cNvPr>
          <p:cNvGrpSpPr/>
          <p:nvPr/>
        </p:nvGrpSpPr>
        <p:grpSpPr>
          <a:xfrm>
            <a:off x="-12188" y="243354"/>
            <a:ext cx="12204189" cy="397829"/>
            <a:chOff x="-33800" y="1278262"/>
            <a:chExt cx="6906274" cy="530444"/>
          </a:xfrm>
        </p:grpSpPr>
        <p:sp>
          <p:nvSpPr>
            <p:cNvPr id="61" name="Rectangle 1">
              <a:extLst>
                <a:ext uri="{FF2B5EF4-FFF2-40B4-BE49-F238E27FC236}">
                  <a16:creationId xmlns:a16="http://schemas.microsoft.com/office/drawing/2014/main" id="{3D9E6342-81A3-4524-99F9-50BBB3109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5" y="1278262"/>
              <a:ext cx="6857999" cy="420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he-IL" sz="1600" b="1" i="1" dirty="0">
                  <a:latin typeface="Sitka Subheading" panose="02000505000000020004" pitchFamily="2" charset="0"/>
                  <a:ea typeface="Calibri" pitchFamily="34" charset="0"/>
                  <a:cs typeface="Times New Roman" pitchFamily="18" charset="0"/>
                </a:rPr>
                <a:t>Results and Conclusions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4DB226D-3264-419A-A7F4-B30D851D406D}"/>
                </a:ext>
              </a:extLst>
            </p:cNvPr>
            <p:cNvGrpSpPr/>
            <p:nvPr/>
          </p:nvGrpSpPr>
          <p:grpSpPr>
            <a:xfrm>
              <a:off x="-33800" y="1460486"/>
              <a:ext cx="6905193" cy="348220"/>
              <a:chOff x="259869" y="6119746"/>
              <a:chExt cx="8529936" cy="481045"/>
            </a:xfrm>
          </p:grpSpPr>
          <p:cxnSp>
            <p:nvCxnSpPr>
              <p:cNvPr id="64" name="מחבר ישר 14">
                <a:extLst>
                  <a:ext uri="{FF2B5EF4-FFF2-40B4-BE49-F238E27FC236}">
                    <a16:creationId xmlns:a16="http://schemas.microsoft.com/office/drawing/2014/main" id="{11C477A2-C4F9-4888-A517-B8211D86AD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59869" y="6362914"/>
                <a:ext cx="8529936" cy="20294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sp>
            <p:nvSpPr>
              <p:cNvPr id="65" name="צורה חופשית 11">
                <a:extLst>
                  <a:ext uri="{FF2B5EF4-FFF2-40B4-BE49-F238E27FC236}">
                    <a16:creationId xmlns:a16="http://schemas.microsoft.com/office/drawing/2014/main" id="{C8BF7080-9636-4223-9EE2-0ECE793DA61E}"/>
                  </a:ext>
                </a:extLst>
              </p:cNvPr>
              <p:cNvSpPr/>
              <p:nvPr/>
            </p:nvSpPr>
            <p:spPr>
              <a:xfrm>
                <a:off x="1915709" y="6119746"/>
                <a:ext cx="588958" cy="438708"/>
              </a:xfrm>
              <a:custGeom>
                <a:avLst/>
                <a:gdLst>
                  <a:gd name="connsiteX0" fmla="*/ 1 w 1199337"/>
                  <a:gd name="connsiteY0" fmla="*/ 270442 h 486652"/>
                  <a:gd name="connsiteX1" fmla="*/ 111761 w 1199337"/>
                  <a:gd name="connsiteY1" fmla="*/ 272982 h 486652"/>
                  <a:gd name="connsiteX2" fmla="*/ 175261 w 1199337"/>
                  <a:gd name="connsiteY2" fmla="*/ 234882 h 486652"/>
                  <a:gd name="connsiteX3" fmla="*/ 246381 w 1199337"/>
                  <a:gd name="connsiteY3" fmla="*/ 151062 h 486652"/>
                  <a:gd name="connsiteX4" fmla="*/ 307341 w 1199337"/>
                  <a:gd name="connsiteY4" fmla="*/ 128202 h 486652"/>
                  <a:gd name="connsiteX5" fmla="*/ 419101 w 1199337"/>
                  <a:gd name="connsiteY5" fmla="*/ 184082 h 486652"/>
                  <a:gd name="connsiteX6" fmla="*/ 528321 w 1199337"/>
                  <a:gd name="connsiteY6" fmla="*/ 29142 h 486652"/>
                  <a:gd name="connsiteX7" fmla="*/ 579121 w 1199337"/>
                  <a:gd name="connsiteY7" fmla="*/ 3742 h 486652"/>
                  <a:gd name="connsiteX8" fmla="*/ 637541 w 1199337"/>
                  <a:gd name="connsiteY8" fmla="*/ 77402 h 486652"/>
                  <a:gd name="connsiteX9" fmla="*/ 683261 w 1199337"/>
                  <a:gd name="connsiteY9" fmla="*/ 184082 h 486652"/>
                  <a:gd name="connsiteX10" fmla="*/ 751841 w 1199337"/>
                  <a:gd name="connsiteY10" fmla="*/ 217102 h 486652"/>
                  <a:gd name="connsiteX11" fmla="*/ 929641 w 1199337"/>
                  <a:gd name="connsiteY11" fmla="*/ 237422 h 486652"/>
                  <a:gd name="connsiteX12" fmla="*/ 1198881 w 1199337"/>
                  <a:gd name="connsiteY12" fmla="*/ 270442 h 486652"/>
                  <a:gd name="connsiteX13" fmla="*/ 861061 w 1199337"/>
                  <a:gd name="connsiteY13" fmla="*/ 272982 h 486652"/>
                  <a:gd name="connsiteX14" fmla="*/ 515621 w 1199337"/>
                  <a:gd name="connsiteY14" fmla="*/ 321242 h 486652"/>
                  <a:gd name="connsiteX15" fmla="*/ 373381 w 1199337"/>
                  <a:gd name="connsiteY15" fmla="*/ 483802 h 486652"/>
                  <a:gd name="connsiteX16" fmla="*/ 287021 w 1199337"/>
                  <a:gd name="connsiteY16" fmla="*/ 427922 h 486652"/>
                  <a:gd name="connsiteX17" fmla="*/ 218441 w 1199337"/>
                  <a:gd name="connsiteY17" fmla="*/ 468562 h 486652"/>
                  <a:gd name="connsiteX18" fmla="*/ 165101 w 1199337"/>
                  <a:gd name="connsiteY18" fmla="*/ 412682 h 486652"/>
                  <a:gd name="connsiteX19" fmla="*/ 114301 w 1199337"/>
                  <a:gd name="connsiteY19" fmla="*/ 336482 h 486652"/>
                  <a:gd name="connsiteX20" fmla="*/ 1 w 1199337"/>
                  <a:gd name="connsiteY20" fmla="*/ 270442 h 486652"/>
                  <a:gd name="connsiteX0" fmla="*/ 1 w 1247597"/>
                  <a:gd name="connsiteY0" fmla="*/ 275522 h 486652"/>
                  <a:gd name="connsiteX1" fmla="*/ 160021 w 1247597"/>
                  <a:gd name="connsiteY1" fmla="*/ 272982 h 486652"/>
                  <a:gd name="connsiteX2" fmla="*/ 223521 w 1247597"/>
                  <a:gd name="connsiteY2" fmla="*/ 234882 h 486652"/>
                  <a:gd name="connsiteX3" fmla="*/ 294641 w 1247597"/>
                  <a:gd name="connsiteY3" fmla="*/ 151062 h 486652"/>
                  <a:gd name="connsiteX4" fmla="*/ 355601 w 1247597"/>
                  <a:gd name="connsiteY4" fmla="*/ 128202 h 486652"/>
                  <a:gd name="connsiteX5" fmla="*/ 467361 w 1247597"/>
                  <a:gd name="connsiteY5" fmla="*/ 184082 h 486652"/>
                  <a:gd name="connsiteX6" fmla="*/ 576581 w 1247597"/>
                  <a:gd name="connsiteY6" fmla="*/ 29142 h 486652"/>
                  <a:gd name="connsiteX7" fmla="*/ 627381 w 1247597"/>
                  <a:gd name="connsiteY7" fmla="*/ 3742 h 486652"/>
                  <a:gd name="connsiteX8" fmla="*/ 685801 w 1247597"/>
                  <a:gd name="connsiteY8" fmla="*/ 77402 h 486652"/>
                  <a:gd name="connsiteX9" fmla="*/ 731521 w 1247597"/>
                  <a:gd name="connsiteY9" fmla="*/ 184082 h 486652"/>
                  <a:gd name="connsiteX10" fmla="*/ 800101 w 1247597"/>
                  <a:gd name="connsiteY10" fmla="*/ 217102 h 486652"/>
                  <a:gd name="connsiteX11" fmla="*/ 977901 w 1247597"/>
                  <a:gd name="connsiteY11" fmla="*/ 237422 h 486652"/>
                  <a:gd name="connsiteX12" fmla="*/ 1247141 w 1247597"/>
                  <a:gd name="connsiteY12" fmla="*/ 270442 h 486652"/>
                  <a:gd name="connsiteX13" fmla="*/ 909321 w 1247597"/>
                  <a:gd name="connsiteY13" fmla="*/ 272982 h 486652"/>
                  <a:gd name="connsiteX14" fmla="*/ 563881 w 1247597"/>
                  <a:gd name="connsiteY14" fmla="*/ 321242 h 486652"/>
                  <a:gd name="connsiteX15" fmla="*/ 421641 w 1247597"/>
                  <a:gd name="connsiteY15" fmla="*/ 483802 h 486652"/>
                  <a:gd name="connsiteX16" fmla="*/ 335281 w 1247597"/>
                  <a:gd name="connsiteY16" fmla="*/ 427922 h 486652"/>
                  <a:gd name="connsiteX17" fmla="*/ 266701 w 1247597"/>
                  <a:gd name="connsiteY17" fmla="*/ 468562 h 486652"/>
                  <a:gd name="connsiteX18" fmla="*/ 213361 w 1247597"/>
                  <a:gd name="connsiteY18" fmla="*/ 412682 h 486652"/>
                  <a:gd name="connsiteX19" fmla="*/ 162561 w 1247597"/>
                  <a:gd name="connsiteY19" fmla="*/ 336482 h 486652"/>
                  <a:gd name="connsiteX20" fmla="*/ 1 w 1247597"/>
                  <a:gd name="connsiteY20" fmla="*/ 275522 h 486652"/>
                  <a:gd name="connsiteX0" fmla="*/ 0 w 1260931"/>
                  <a:gd name="connsiteY0" fmla="*/ 273617 h 486652"/>
                  <a:gd name="connsiteX1" fmla="*/ 173355 w 1260931"/>
                  <a:gd name="connsiteY1" fmla="*/ 272982 h 486652"/>
                  <a:gd name="connsiteX2" fmla="*/ 236855 w 1260931"/>
                  <a:gd name="connsiteY2" fmla="*/ 234882 h 486652"/>
                  <a:gd name="connsiteX3" fmla="*/ 307975 w 1260931"/>
                  <a:gd name="connsiteY3" fmla="*/ 151062 h 486652"/>
                  <a:gd name="connsiteX4" fmla="*/ 368935 w 1260931"/>
                  <a:gd name="connsiteY4" fmla="*/ 128202 h 486652"/>
                  <a:gd name="connsiteX5" fmla="*/ 480695 w 1260931"/>
                  <a:gd name="connsiteY5" fmla="*/ 184082 h 486652"/>
                  <a:gd name="connsiteX6" fmla="*/ 589915 w 1260931"/>
                  <a:gd name="connsiteY6" fmla="*/ 29142 h 486652"/>
                  <a:gd name="connsiteX7" fmla="*/ 640715 w 1260931"/>
                  <a:gd name="connsiteY7" fmla="*/ 3742 h 486652"/>
                  <a:gd name="connsiteX8" fmla="*/ 699135 w 1260931"/>
                  <a:gd name="connsiteY8" fmla="*/ 77402 h 486652"/>
                  <a:gd name="connsiteX9" fmla="*/ 744855 w 1260931"/>
                  <a:gd name="connsiteY9" fmla="*/ 184082 h 486652"/>
                  <a:gd name="connsiteX10" fmla="*/ 813435 w 1260931"/>
                  <a:gd name="connsiteY10" fmla="*/ 217102 h 486652"/>
                  <a:gd name="connsiteX11" fmla="*/ 991235 w 1260931"/>
                  <a:gd name="connsiteY11" fmla="*/ 237422 h 486652"/>
                  <a:gd name="connsiteX12" fmla="*/ 1260475 w 1260931"/>
                  <a:gd name="connsiteY12" fmla="*/ 270442 h 486652"/>
                  <a:gd name="connsiteX13" fmla="*/ 922655 w 1260931"/>
                  <a:gd name="connsiteY13" fmla="*/ 272982 h 486652"/>
                  <a:gd name="connsiteX14" fmla="*/ 577215 w 1260931"/>
                  <a:gd name="connsiteY14" fmla="*/ 321242 h 486652"/>
                  <a:gd name="connsiteX15" fmla="*/ 434975 w 1260931"/>
                  <a:gd name="connsiteY15" fmla="*/ 483802 h 486652"/>
                  <a:gd name="connsiteX16" fmla="*/ 348615 w 1260931"/>
                  <a:gd name="connsiteY16" fmla="*/ 427922 h 486652"/>
                  <a:gd name="connsiteX17" fmla="*/ 280035 w 1260931"/>
                  <a:gd name="connsiteY17" fmla="*/ 468562 h 486652"/>
                  <a:gd name="connsiteX18" fmla="*/ 226695 w 1260931"/>
                  <a:gd name="connsiteY18" fmla="*/ 412682 h 486652"/>
                  <a:gd name="connsiteX19" fmla="*/ 175895 w 1260931"/>
                  <a:gd name="connsiteY19" fmla="*/ 336482 h 486652"/>
                  <a:gd name="connsiteX20" fmla="*/ 0 w 1260931"/>
                  <a:gd name="connsiteY20" fmla="*/ 273617 h 486652"/>
                  <a:gd name="connsiteX0" fmla="*/ 2 w 1259028"/>
                  <a:gd name="connsiteY0" fmla="*/ 279332 h 486652"/>
                  <a:gd name="connsiteX1" fmla="*/ 171452 w 1259028"/>
                  <a:gd name="connsiteY1" fmla="*/ 272982 h 486652"/>
                  <a:gd name="connsiteX2" fmla="*/ 234952 w 1259028"/>
                  <a:gd name="connsiteY2" fmla="*/ 234882 h 486652"/>
                  <a:gd name="connsiteX3" fmla="*/ 306072 w 1259028"/>
                  <a:gd name="connsiteY3" fmla="*/ 151062 h 486652"/>
                  <a:gd name="connsiteX4" fmla="*/ 367032 w 1259028"/>
                  <a:gd name="connsiteY4" fmla="*/ 128202 h 486652"/>
                  <a:gd name="connsiteX5" fmla="*/ 478792 w 1259028"/>
                  <a:gd name="connsiteY5" fmla="*/ 184082 h 486652"/>
                  <a:gd name="connsiteX6" fmla="*/ 588012 w 1259028"/>
                  <a:gd name="connsiteY6" fmla="*/ 29142 h 486652"/>
                  <a:gd name="connsiteX7" fmla="*/ 638812 w 1259028"/>
                  <a:gd name="connsiteY7" fmla="*/ 3742 h 486652"/>
                  <a:gd name="connsiteX8" fmla="*/ 697232 w 1259028"/>
                  <a:gd name="connsiteY8" fmla="*/ 77402 h 486652"/>
                  <a:gd name="connsiteX9" fmla="*/ 742952 w 1259028"/>
                  <a:gd name="connsiteY9" fmla="*/ 184082 h 486652"/>
                  <a:gd name="connsiteX10" fmla="*/ 811532 w 1259028"/>
                  <a:gd name="connsiteY10" fmla="*/ 217102 h 486652"/>
                  <a:gd name="connsiteX11" fmla="*/ 989332 w 1259028"/>
                  <a:gd name="connsiteY11" fmla="*/ 237422 h 486652"/>
                  <a:gd name="connsiteX12" fmla="*/ 1258572 w 1259028"/>
                  <a:gd name="connsiteY12" fmla="*/ 270442 h 486652"/>
                  <a:gd name="connsiteX13" fmla="*/ 920752 w 1259028"/>
                  <a:gd name="connsiteY13" fmla="*/ 272982 h 486652"/>
                  <a:gd name="connsiteX14" fmla="*/ 575312 w 1259028"/>
                  <a:gd name="connsiteY14" fmla="*/ 321242 h 486652"/>
                  <a:gd name="connsiteX15" fmla="*/ 433072 w 1259028"/>
                  <a:gd name="connsiteY15" fmla="*/ 483802 h 486652"/>
                  <a:gd name="connsiteX16" fmla="*/ 346712 w 1259028"/>
                  <a:gd name="connsiteY16" fmla="*/ 427922 h 486652"/>
                  <a:gd name="connsiteX17" fmla="*/ 278132 w 1259028"/>
                  <a:gd name="connsiteY17" fmla="*/ 468562 h 486652"/>
                  <a:gd name="connsiteX18" fmla="*/ 224792 w 1259028"/>
                  <a:gd name="connsiteY18" fmla="*/ 412682 h 486652"/>
                  <a:gd name="connsiteX19" fmla="*/ 173992 w 1259028"/>
                  <a:gd name="connsiteY19" fmla="*/ 336482 h 486652"/>
                  <a:gd name="connsiteX20" fmla="*/ 2 w 1259028"/>
                  <a:gd name="connsiteY20" fmla="*/ 279332 h 486652"/>
                  <a:gd name="connsiteX0" fmla="*/ 0 w 1268551"/>
                  <a:gd name="connsiteY0" fmla="*/ 271712 h 486652"/>
                  <a:gd name="connsiteX1" fmla="*/ 180975 w 1268551"/>
                  <a:gd name="connsiteY1" fmla="*/ 272982 h 486652"/>
                  <a:gd name="connsiteX2" fmla="*/ 244475 w 1268551"/>
                  <a:gd name="connsiteY2" fmla="*/ 234882 h 486652"/>
                  <a:gd name="connsiteX3" fmla="*/ 315595 w 1268551"/>
                  <a:gd name="connsiteY3" fmla="*/ 151062 h 486652"/>
                  <a:gd name="connsiteX4" fmla="*/ 376555 w 1268551"/>
                  <a:gd name="connsiteY4" fmla="*/ 128202 h 486652"/>
                  <a:gd name="connsiteX5" fmla="*/ 488315 w 1268551"/>
                  <a:gd name="connsiteY5" fmla="*/ 184082 h 486652"/>
                  <a:gd name="connsiteX6" fmla="*/ 597535 w 1268551"/>
                  <a:gd name="connsiteY6" fmla="*/ 29142 h 486652"/>
                  <a:gd name="connsiteX7" fmla="*/ 648335 w 1268551"/>
                  <a:gd name="connsiteY7" fmla="*/ 3742 h 486652"/>
                  <a:gd name="connsiteX8" fmla="*/ 706755 w 1268551"/>
                  <a:gd name="connsiteY8" fmla="*/ 77402 h 486652"/>
                  <a:gd name="connsiteX9" fmla="*/ 752475 w 1268551"/>
                  <a:gd name="connsiteY9" fmla="*/ 184082 h 486652"/>
                  <a:gd name="connsiteX10" fmla="*/ 821055 w 1268551"/>
                  <a:gd name="connsiteY10" fmla="*/ 217102 h 486652"/>
                  <a:gd name="connsiteX11" fmla="*/ 998855 w 1268551"/>
                  <a:gd name="connsiteY11" fmla="*/ 237422 h 486652"/>
                  <a:gd name="connsiteX12" fmla="*/ 1268095 w 1268551"/>
                  <a:gd name="connsiteY12" fmla="*/ 270442 h 486652"/>
                  <a:gd name="connsiteX13" fmla="*/ 930275 w 1268551"/>
                  <a:gd name="connsiteY13" fmla="*/ 272982 h 486652"/>
                  <a:gd name="connsiteX14" fmla="*/ 584835 w 1268551"/>
                  <a:gd name="connsiteY14" fmla="*/ 321242 h 486652"/>
                  <a:gd name="connsiteX15" fmla="*/ 442595 w 1268551"/>
                  <a:gd name="connsiteY15" fmla="*/ 483802 h 486652"/>
                  <a:gd name="connsiteX16" fmla="*/ 356235 w 1268551"/>
                  <a:gd name="connsiteY16" fmla="*/ 427922 h 486652"/>
                  <a:gd name="connsiteX17" fmla="*/ 287655 w 1268551"/>
                  <a:gd name="connsiteY17" fmla="*/ 468562 h 486652"/>
                  <a:gd name="connsiteX18" fmla="*/ 234315 w 1268551"/>
                  <a:gd name="connsiteY18" fmla="*/ 412682 h 486652"/>
                  <a:gd name="connsiteX19" fmla="*/ 183515 w 1268551"/>
                  <a:gd name="connsiteY19" fmla="*/ 336482 h 486652"/>
                  <a:gd name="connsiteX20" fmla="*/ 0 w 1268551"/>
                  <a:gd name="connsiteY20" fmla="*/ 271712 h 48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68551" h="486652">
                    <a:moveTo>
                      <a:pt x="0" y="271712"/>
                    </a:moveTo>
                    <a:cubicBezTo>
                      <a:pt x="-423" y="261129"/>
                      <a:pt x="140229" y="279120"/>
                      <a:pt x="180975" y="272982"/>
                    </a:cubicBezTo>
                    <a:cubicBezTo>
                      <a:pt x="221721" y="266844"/>
                      <a:pt x="222038" y="255202"/>
                      <a:pt x="244475" y="234882"/>
                    </a:cubicBezTo>
                    <a:cubicBezTo>
                      <a:pt x="266912" y="214562"/>
                      <a:pt x="293582" y="168842"/>
                      <a:pt x="315595" y="151062"/>
                    </a:cubicBezTo>
                    <a:cubicBezTo>
                      <a:pt x="337608" y="133282"/>
                      <a:pt x="347768" y="122699"/>
                      <a:pt x="376555" y="128202"/>
                    </a:cubicBezTo>
                    <a:cubicBezTo>
                      <a:pt x="405342" y="133705"/>
                      <a:pt x="451485" y="200592"/>
                      <a:pt x="488315" y="184082"/>
                    </a:cubicBezTo>
                    <a:cubicBezTo>
                      <a:pt x="525145" y="167572"/>
                      <a:pt x="570865" y="59199"/>
                      <a:pt x="597535" y="29142"/>
                    </a:cubicBezTo>
                    <a:cubicBezTo>
                      <a:pt x="624205" y="-915"/>
                      <a:pt x="630132" y="-4301"/>
                      <a:pt x="648335" y="3742"/>
                    </a:cubicBezTo>
                    <a:cubicBezTo>
                      <a:pt x="666538" y="11785"/>
                      <a:pt x="689398" y="47345"/>
                      <a:pt x="706755" y="77402"/>
                    </a:cubicBezTo>
                    <a:cubicBezTo>
                      <a:pt x="724112" y="107459"/>
                      <a:pt x="733425" y="160799"/>
                      <a:pt x="752475" y="184082"/>
                    </a:cubicBezTo>
                    <a:cubicBezTo>
                      <a:pt x="771525" y="207365"/>
                      <a:pt x="779992" y="208212"/>
                      <a:pt x="821055" y="217102"/>
                    </a:cubicBezTo>
                    <a:cubicBezTo>
                      <a:pt x="862118" y="225992"/>
                      <a:pt x="998855" y="237422"/>
                      <a:pt x="998855" y="237422"/>
                    </a:cubicBezTo>
                    <a:cubicBezTo>
                      <a:pt x="1073362" y="246312"/>
                      <a:pt x="1279525" y="264515"/>
                      <a:pt x="1268095" y="270442"/>
                    </a:cubicBezTo>
                    <a:cubicBezTo>
                      <a:pt x="1256665" y="276369"/>
                      <a:pt x="1044152" y="264515"/>
                      <a:pt x="930275" y="272982"/>
                    </a:cubicBezTo>
                    <a:cubicBezTo>
                      <a:pt x="816398" y="281449"/>
                      <a:pt x="666115" y="286105"/>
                      <a:pt x="584835" y="321242"/>
                    </a:cubicBezTo>
                    <a:cubicBezTo>
                      <a:pt x="503555" y="356379"/>
                      <a:pt x="480695" y="466022"/>
                      <a:pt x="442595" y="483802"/>
                    </a:cubicBezTo>
                    <a:cubicBezTo>
                      <a:pt x="404495" y="501582"/>
                      <a:pt x="382058" y="430462"/>
                      <a:pt x="356235" y="427922"/>
                    </a:cubicBezTo>
                    <a:cubicBezTo>
                      <a:pt x="330412" y="425382"/>
                      <a:pt x="307975" y="471102"/>
                      <a:pt x="287655" y="468562"/>
                    </a:cubicBezTo>
                    <a:cubicBezTo>
                      <a:pt x="267335" y="466022"/>
                      <a:pt x="251672" y="434695"/>
                      <a:pt x="234315" y="412682"/>
                    </a:cubicBezTo>
                    <a:cubicBezTo>
                      <a:pt x="216958" y="390669"/>
                      <a:pt x="222567" y="359977"/>
                      <a:pt x="183515" y="336482"/>
                    </a:cubicBezTo>
                    <a:cubicBezTo>
                      <a:pt x="144463" y="312987"/>
                      <a:pt x="423" y="282295"/>
                      <a:pt x="0" y="271712"/>
                    </a:cubicBezTo>
                    <a:close/>
                  </a:path>
                </a:pathLst>
              </a:cu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 sz="1350">
                  <a:latin typeface="Sitka Subheading" panose="02000505000000020004" pitchFamily="2" charset="0"/>
                </a:endParaRPr>
              </a:p>
            </p:txBody>
          </p:sp>
          <p:sp>
            <p:nvSpPr>
              <p:cNvPr id="66" name="צורה חופשית 13">
                <a:extLst>
                  <a:ext uri="{FF2B5EF4-FFF2-40B4-BE49-F238E27FC236}">
                    <a16:creationId xmlns:a16="http://schemas.microsoft.com/office/drawing/2014/main" id="{5D409FC6-F99D-4C34-99E6-649A13845BB1}"/>
                  </a:ext>
                </a:extLst>
              </p:cNvPr>
              <p:cNvSpPr/>
              <p:nvPr/>
            </p:nvSpPr>
            <p:spPr>
              <a:xfrm>
                <a:off x="7185615" y="6156075"/>
                <a:ext cx="534939" cy="444716"/>
              </a:xfrm>
              <a:custGeom>
                <a:avLst/>
                <a:gdLst>
                  <a:gd name="connsiteX0" fmla="*/ 0 w 1061725"/>
                  <a:gd name="connsiteY0" fmla="*/ 248920 h 492815"/>
                  <a:gd name="connsiteX1" fmla="*/ 416560 w 1061725"/>
                  <a:gd name="connsiteY1" fmla="*/ 243840 h 492815"/>
                  <a:gd name="connsiteX2" fmla="*/ 525780 w 1061725"/>
                  <a:gd name="connsiteY2" fmla="*/ 205740 h 492815"/>
                  <a:gd name="connsiteX3" fmla="*/ 637540 w 1061725"/>
                  <a:gd name="connsiteY3" fmla="*/ 0 h 492815"/>
                  <a:gd name="connsiteX4" fmla="*/ 754380 w 1061725"/>
                  <a:gd name="connsiteY4" fmla="*/ 205740 h 492815"/>
                  <a:gd name="connsiteX5" fmla="*/ 1061720 w 1061725"/>
                  <a:gd name="connsiteY5" fmla="*/ 236220 h 492815"/>
                  <a:gd name="connsiteX6" fmla="*/ 746760 w 1061725"/>
                  <a:gd name="connsiteY6" fmla="*/ 276860 h 492815"/>
                  <a:gd name="connsiteX7" fmla="*/ 662940 w 1061725"/>
                  <a:gd name="connsiteY7" fmla="*/ 342900 h 492815"/>
                  <a:gd name="connsiteX8" fmla="*/ 581660 w 1061725"/>
                  <a:gd name="connsiteY8" fmla="*/ 492760 h 492815"/>
                  <a:gd name="connsiteX9" fmla="*/ 500380 w 1061725"/>
                  <a:gd name="connsiteY9" fmla="*/ 325120 h 492815"/>
                  <a:gd name="connsiteX10" fmla="*/ 198120 w 1061725"/>
                  <a:gd name="connsiteY10" fmla="*/ 248920 h 492815"/>
                  <a:gd name="connsiteX0" fmla="*/ 218440 w 863605"/>
                  <a:gd name="connsiteY0" fmla="*/ 243840 h 492815"/>
                  <a:gd name="connsiteX1" fmla="*/ 327660 w 863605"/>
                  <a:gd name="connsiteY1" fmla="*/ 205740 h 492815"/>
                  <a:gd name="connsiteX2" fmla="*/ 439420 w 863605"/>
                  <a:gd name="connsiteY2" fmla="*/ 0 h 492815"/>
                  <a:gd name="connsiteX3" fmla="*/ 556260 w 863605"/>
                  <a:gd name="connsiteY3" fmla="*/ 205740 h 492815"/>
                  <a:gd name="connsiteX4" fmla="*/ 863600 w 863605"/>
                  <a:gd name="connsiteY4" fmla="*/ 236220 h 492815"/>
                  <a:gd name="connsiteX5" fmla="*/ 548640 w 863605"/>
                  <a:gd name="connsiteY5" fmla="*/ 276860 h 492815"/>
                  <a:gd name="connsiteX6" fmla="*/ 464820 w 863605"/>
                  <a:gd name="connsiteY6" fmla="*/ 342900 h 492815"/>
                  <a:gd name="connsiteX7" fmla="*/ 383540 w 863605"/>
                  <a:gd name="connsiteY7" fmla="*/ 492760 h 492815"/>
                  <a:gd name="connsiteX8" fmla="*/ 302260 w 863605"/>
                  <a:gd name="connsiteY8" fmla="*/ 325120 h 492815"/>
                  <a:gd name="connsiteX9" fmla="*/ 0 w 863605"/>
                  <a:gd name="connsiteY9" fmla="*/ 248920 h 492815"/>
                  <a:gd name="connsiteX0" fmla="*/ 7620 w 863605"/>
                  <a:gd name="connsiteY0" fmla="*/ 251460 h 492815"/>
                  <a:gd name="connsiteX1" fmla="*/ 327660 w 863605"/>
                  <a:gd name="connsiteY1" fmla="*/ 205740 h 492815"/>
                  <a:gd name="connsiteX2" fmla="*/ 439420 w 863605"/>
                  <a:gd name="connsiteY2" fmla="*/ 0 h 492815"/>
                  <a:gd name="connsiteX3" fmla="*/ 556260 w 863605"/>
                  <a:gd name="connsiteY3" fmla="*/ 205740 h 492815"/>
                  <a:gd name="connsiteX4" fmla="*/ 863600 w 863605"/>
                  <a:gd name="connsiteY4" fmla="*/ 236220 h 492815"/>
                  <a:gd name="connsiteX5" fmla="*/ 548640 w 863605"/>
                  <a:gd name="connsiteY5" fmla="*/ 276860 h 492815"/>
                  <a:gd name="connsiteX6" fmla="*/ 464820 w 863605"/>
                  <a:gd name="connsiteY6" fmla="*/ 342900 h 492815"/>
                  <a:gd name="connsiteX7" fmla="*/ 383540 w 863605"/>
                  <a:gd name="connsiteY7" fmla="*/ 492760 h 492815"/>
                  <a:gd name="connsiteX8" fmla="*/ 302260 w 863605"/>
                  <a:gd name="connsiteY8" fmla="*/ 325120 h 492815"/>
                  <a:gd name="connsiteX9" fmla="*/ 0 w 863605"/>
                  <a:gd name="connsiteY9" fmla="*/ 248920 h 492815"/>
                  <a:gd name="connsiteX0" fmla="*/ 7620 w 873764"/>
                  <a:gd name="connsiteY0" fmla="*/ 251460 h 492815"/>
                  <a:gd name="connsiteX1" fmla="*/ 327660 w 873764"/>
                  <a:gd name="connsiteY1" fmla="*/ 205740 h 492815"/>
                  <a:gd name="connsiteX2" fmla="*/ 439420 w 873764"/>
                  <a:gd name="connsiteY2" fmla="*/ 0 h 492815"/>
                  <a:gd name="connsiteX3" fmla="*/ 556260 w 873764"/>
                  <a:gd name="connsiteY3" fmla="*/ 205740 h 492815"/>
                  <a:gd name="connsiteX4" fmla="*/ 873760 w 873764"/>
                  <a:gd name="connsiteY4" fmla="*/ 246380 h 492815"/>
                  <a:gd name="connsiteX5" fmla="*/ 548640 w 873764"/>
                  <a:gd name="connsiteY5" fmla="*/ 276860 h 492815"/>
                  <a:gd name="connsiteX6" fmla="*/ 464820 w 873764"/>
                  <a:gd name="connsiteY6" fmla="*/ 342900 h 492815"/>
                  <a:gd name="connsiteX7" fmla="*/ 383540 w 873764"/>
                  <a:gd name="connsiteY7" fmla="*/ 492760 h 492815"/>
                  <a:gd name="connsiteX8" fmla="*/ 302260 w 873764"/>
                  <a:gd name="connsiteY8" fmla="*/ 325120 h 492815"/>
                  <a:gd name="connsiteX9" fmla="*/ 0 w 873764"/>
                  <a:gd name="connsiteY9" fmla="*/ 248920 h 492815"/>
                  <a:gd name="connsiteX0" fmla="*/ 0 w 866144"/>
                  <a:gd name="connsiteY0" fmla="*/ 251460 h 492815"/>
                  <a:gd name="connsiteX1" fmla="*/ 320040 w 866144"/>
                  <a:gd name="connsiteY1" fmla="*/ 205740 h 492815"/>
                  <a:gd name="connsiteX2" fmla="*/ 431800 w 866144"/>
                  <a:gd name="connsiteY2" fmla="*/ 0 h 492815"/>
                  <a:gd name="connsiteX3" fmla="*/ 548640 w 866144"/>
                  <a:gd name="connsiteY3" fmla="*/ 205740 h 492815"/>
                  <a:gd name="connsiteX4" fmla="*/ 866140 w 866144"/>
                  <a:gd name="connsiteY4" fmla="*/ 246380 h 492815"/>
                  <a:gd name="connsiteX5" fmla="*/ 541020 w 866144"/>
                  <a:gd name="connsiteY5" fmla="*/ 276860 h 492815"/>
                  <a:gd name="connsiteX6" fmla="*/ 457200 w 866144"/>
                  <a:gd name="connsiteY6" fmla="*/ 342900 h 492815"/>
                  <a:gd name="connsiteX7" fmla="*/ 375920 w 866144"/>
                  <a:gd name="connsiteY7" fmla="*/ 492760 h 492815"/>
                  <a:gd name="connsiteX8" fmla="*/ 294640 w 866144"/>
                  <a:gd name="connsiteY8" fmla="*/ 325120 h 492815"/>
                  <a:gd name="connsiteX9" fmla="*/ 17780 w 866144"/>
                  <a:gd name="connsiteY9" fmla="*/ 254000 h 492815"/>
                  <a:gd name="connsiteX0" fmla="*/ 0 w 889004"/>
                  <a:gd name="connsiteY0" fmla="*/ 243840 h 492815"/>
                  <a:gd name="connsiteX1" fmla="*/ 342900 w 889004"/>
                  <a:gd name="connsiteY1" fmla="*/ 205740 h 492815"/>
                  <a:gd name="connsiteX2" fmla="*/ 454660 w 889004"/>
                  <a:gd name="connsiteY2" fmla="*/ 0 h 492815"/>
                  <a:gd name="connsiteX3" fmla="*/ 571500 w 889004"/>
                  <a:gd name="connsiteY3" fmla="*/ 205740 h 492815"/>
                  <a:gd name="connsiteX4" fmla="*/ 889000 w 889004"/>
                  <a:gd name="connsiteY4" fmla="*/ 246380 h 492815"/>
                  <a:gd name="connsiteX5" fmla="*/ 563880 w 889004"/>
                  <a:gd name="connsiteY5" fmla="*/ 276860 h 492815"/>
                  <a:gd name="connsiteX6" fmla="*/ 480060 w 889004"/>
                  <a:gd name="connsiteY6" fmla="*/ 342900 h 492815"/>
                  <a:gd name="connsiteX7" fmla="*/ 398780 w 889004"/>
                  <a:gd name="connsiteY7" fmla="*/ 492760 h 492815"/>
                  <a:gd name="connsiteX8" fmla="*/ 317500 w 889004"/>
                  <a:gd name="connsiteY8" fmla="*/ 325120 h 492815"/>
                  <a:gd name="connsiteX9" fmla="*/ 40640 w 889004"/>
                  <a:gd name="connsiteY9" fmla="*/ 254000 h 492815"/>
                  <a:gd name="connsiteX0" fmla="*/ 5080 w 894084"/>
                  <a:gd name="connsiteY0" fmla="*/ 243840 h 492815"/>
                  <a:gd name="connsiteX1" fmla="*/ 347980 w 894084"/>
                  <a:gd name="connsiteY1" fmla="*/ 205740 h 492815"/>
                  <a:gd name="connsiteX2" fmla="*/ 459740 w 894084"/>
                  <a:gd name="connsiteY2" fmla="*/ 0 h 492815"/>
                  <a:gd name="connsiteX3" fmla="*/ 576580 w 894084"/>
                  <a:gd name="connsiteY3" fmla="*/ 205740 h 492815"/>
                  <a:gd name="connsiteX4" fmla="*/ 894080 w 894084"/>
                  <a:gd name="connsiteY4" fmla="*/ 246380 h 492815"/>
                  <a:gd name="connsiteX5" fmla="*/ 568960 w 894084"/>
                  <a:gd name="connsiteY5" fmla="*/ 276860 h 492815"/>
                  <a:gd name="connsiteX6" fmla="*/ 485140 w 894084"/>
                  <a:gd name="connsiteY6" fmla="*/ 342900 h 492815"/>
                  <a:gd name="connsiteX7" fmla="*/ 403860 w 894084"/>
                  <a:gd name="connsiteY7" fmla="*/ 492760 h 492815"/>
                  <a:gd name="connsiteX8" fmla="*/ 322580 w 894084"/>
                  <a:gd name="connsiteY8" fmla="*/ 325120 h 492815"/>
                  <a:gd name="connsiteX9" fmla="*/ 0 w 894084"/>
                  <a:gd name="connsiteY9" fmla="*/ 243840 h 49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4084" h="492815">
                    <a:moveTo>
                      <a:pt x="5080" y="243840"/>
                    </a:moveTo>
                    <a:cubicBezTo>
                      <a:pt x="92710" y="236643"/>
                      <a:pt x="272203" y="246380"/>
                      <a:pt x="347980" y="205740"/>
                    </a:cubicBezTo>
                    <a:cubicBezTo>
                      <a:pt x="423757" y="165100"/>
                      <a:pt x="421640" y="0"/>
                      <a:pt x="459740" y="0"/>
                    </a:cubicBezTo>
                    <a:cubicBezTo>
                      <a:pt x="497840" y="0"/>
                      <a:pt x="504190" y="164677"/>
                      <a:pt x="576580" y="205740"/>
                    </a:cubicBezTo>
                    <a:cubicBezTo>
                      <a:pt x="648970" y="246803"/>
                      <a:pt x="895350" y="234527"/>
                      <a:pt x="894080" y="246380"/>
                    </a:cubicBezTo>
                    <a:cubicBezTo>
                      <a:pt x="892810" y="258233"/>
                      <a:pt x="637117" y="260773"/>
                      <a:pt x="568960" y="276860"/>
                    </a:cubicBezTo>
                    <a:cubicBezTo>
                      <a:pt x="500803" y="292947"/>
                      <a:pt x="512657" y="306917"/>
                      <a:pt x="485140" y="342900"/>
                    </a:cubicBezTo>
                    <a:cubicBezTo>
                      <a:pt x="457623" y="378883"/>
                      <a:pt x="430953" y="495723"/>
                      <a:pt x="403860" y="492760"/>
                    </a:cubicBezTo>
                    <a:cubicBezTo>
                      <a:pt x="376767" y="489797"/>
                      <a:pt x="389890" y="366607"/>
                      <a:pt x="322580" y="325120"/>
                    </a:cubicBezTo>
                    <a:cubicBezTo>
                      <a:pt x="255270" y="283633"/>
                      <a:pt x="119168" y="261620"/>
                      <a:pt x="0" y="243840"/>
                    </a:cubicBezTo>
                  </a:path>
                </a:pathLst>
              </a:cu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 sz="1350" dirty="0">
                  <a:latin typeface="Sitka Subheading" panose="02000505000000020004" pitchFamily="2" charset="0"/>
                </a:endParaRPr>
              </a:p>
            </p:txBody>
          </p:sp>
        </p:grpSp>
        <p:cxnSp>
          <p:nvCxnSpPr>
            <p:cNvPr id="63" name="מחבר ישר 14">
              <a:extLst>
                <a:ext uri="{FF2B5EF4-FFF2-40B4-BE49-F238E27FC236}">
                  <a16:creationId xmlns:a16="http://schemas.microsoft.com/office/drawing/2014/main" id="{8572D7A3-7BEB-4412-BB8C-2E7780AD05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8728" y="1336684"/>
              <a:ext cx="6901202" cy="34875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E269A58A-8830-4556-8AB8-F9BC2CE31EC2}"/>
              </a:ext>
            </a:extLst>
          </p:cNvPr>
          <p:cNvSpPr/>
          <p:nvPr/>
        </p:nvSpPr>
        <p:spPr>
          <a:xfrm>
            <a:off x="-1" y="5030"/>
            <a:ext cx="121618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r"/>
              </a:tabLst>
            </a:pPr>
            <a:r>
              <a:rPr lang="en-US" sz="1200" b="1" dirty="0">
                <a:latin typeface="Sitka Subheading" panose="02000505000000020004" pitchFamily="2" charset="0"/>
                <a:ea typeface="Times New Roman" panose="02020603050405020304" pitchFamily="18" charset="0"/>
              </a:rPr>
              <a:t>Intelligent Microelectrodes Array for Schizophrenia Treatment Monitoring</a:t>
            </a:r>
            <a:endParaRPr lang="en-US" sz="1200" dirty="0">
              <a:latin typeface="Sitka Subheading" panose="02000505000000020004" pitchFamily="2" charset="0"/>
              <a:ea typeface="Times New Roman" panose="02020603050405020304" pitchFamily="18" charset="0"/>
            </a:endParaRPr>
          </a:p>
        </p:txBody>
      </p:sp>
      <p:pic>
        <p:nvPicPr>
          <p:cNvPr id="68" name="Picture 2" descr="C:\Users\מתן\Downloads\NBEL_QR.png">
            <a:extLst>
              <a:ext uri="{FF2B5EF4-FFF2-40B4-BE49-F238E27FC236}">
                <a16:creationId xmlns:a16="http://schemas.microsoft.com/office/drawing/2014/main" id="{9D089EED-E257-449F-B3D5-AF1CD9E71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r="10760"/>
          <a:stretch/>
        </p:blipFill>
        <p:spPr bwMode="auto">
          <a:xfrm>
            <a:off x="0" y="25863"/>
            <a:ext cx="747711" cy="6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9274952B-5B46-4796-9FF1-E75E873DDD85}"/>
              </a:ext>
            </a:extLst>
          </p:cNvPr>
          <p:cNvGrpSpPr/>
          <p:nvPr/>
        </p:nvGrpSpPr>
        <p:grpSpPr>
          <a:xfrm>
            <a:off x="11620060" y="6350"/>
            <a:ext cx="562977" cy="740758"/>
            <a:chOff x="11244838" y="1073333"/>
            <a:chExt cx="562977" cy="740758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38A8A74-8FC1-4D9B-90B2-3FC6BCF75AAF}"/>
                </a:ext>
              </a:extLst>
            </p:cNvPr>
            <p:cNvSpPr/>
            <p:nvPr/>
          </p:nvSpPr>
          <p:spPr>
            <a:xfrm>
              <a:off x="11244838" y="1073333"/>
              <a:ext cx="562977" cy="740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atin typeface="Sitka Subheading" panose="02000505000000020004" pitchFamily="2" charset="0"/>
              </a:endParaRPr>
            </a:p>
          </p:txBody>
        </p:sp>
        <p:pic>
          <p:nvPicPr>
            <p:cNvPr id="72" name="Picture 104">
              <a:extLst>
                <a:ext uri="{FF2B5EF4-FFF2-40B4-BE49-F238E27FC236}">
                  <a16:creationId xmlns:a16="http://schemas.microsoft.com/office/drawing/2014/main" id="{D0DE7FA7-26DA-4160-B82D-ACDF85ED0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447" y="1094196"/>
              <a:ext cx="537759" cy="699033"/>
            </a:xfrm>
            <a:prstGeom prst="rect">
              <a:avLst/>
            </a:prstGeom>
          </p:spPr>
        </p:pic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id="{1A38458C-88CD-4C1D-9AC9-D726082A02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297" y="2211749"/>
            <a:ext cx="3536183" cy="2141465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03924A01-1CB2-4BFC-9ADF-3DEBFF3AAD38}"/>
              </a:ext>
            </a:extLst>
          </p:cNvPr>
          <p:cNvGrpSpPr/>
          <p:nvPr/>
        </p:nvGrpSpPr>
        <p:grpSpPr>
          <a:xfrm>
            <a:off x="-18004" y="4205087"/>
            <a:ext cx="12202279" cy="261162"/>
            <a:chOff x="259869" y="6119746"/>
            <a:chExt cx="8529936" cy="481045"/>
          </a:xfrm>
        </p:grpSpPr>
        <p:cxnSp>
          <p:nvCxnSpPr>
            <p:cNvPr id="77" name="מחבר ישר 14">
              <a:extLst>
                <a:ext uri="{FF2B5EF4-FFF2-40B4-BE49-F238E27FC236}">
                  <a16:creationId xmlns:a16="http://schemas.microsoft.com/office/drawing/2014/main" id="{3E06A9B9-F2BE-436A-B4F8-0758CE4F19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9869" y="6362914"/>
              <a:ext cx="8529936" cy="20294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78" name="צורה חופשית 11">
              <a:extLst>
                <a:ext uri="{FF2B5EF4-FFF2-40B4-BE49-F238E27FC236}">
                  <a16:creationId xmlns:a16="http://schemas.microsoft.com/office/drawing/2014/main" id="{690876A0-98A2-44CE-AF5A-B88C9AA0CE67}"/>
                </a:ext>
              </a:extLst>
            </p:cNvPr>
            <p:cNvSpPr/>
            <p:nvPr/>
          </p:nvSpPr>
          <p:spPr>
            <a:xfrm>
              <a:off x="1915709" y="6119746"/>
              <a:ext cx="588958" cy="438708"/>
            </a:xfrm>
            <a:custGeom>
              <a:avLst/>
              <a:gdLst>
                <a:gd name="connsiteX0" fmla="*/ 1 w 1199337"/>
                <a:gd name="connsiteY0" fmla="*/ 270442 h 486652"/>
                <a:gd name="connsiteX1" fmla="*/ 111761 w 1199337"/>
                <a:gd name="connsiteY1" fmla="*/ 272982 h 486652"/>
                <a:gd name="connsiteX2" fmla="*/ 175261 w 1199337"/>
                <a:gd name="connsiteY2" fmla="*/ 234882 h 486652"/>
                <a:gd name="connsiteX3" fmla="*/ 246381 w 1199337"/>
                <a:gd name="connsiteY3" fmla="*/ 151062 h 486652"/>
                <a:gd name="connsiteX4" fmla="*/ 307341 w 1199337"/>
                <a:gd name="connsiteY4" fmla="*/ 128202 h 486652"/>
                <a:gd name="connsiteX5" fmla="*/ 419101 w 1199337"/>
                <a:gd name="connsiteY5" fmla="*/ 184082 h 486652"/>
                <a:gd name="connsiteX6" fmla="*/ 528321 w 1199337"/>
                <a:gd name="connsiteY6" fmla="*/ 29142 h 486652"/>
                <a:gd name="connsiteX7" fmla="*/ 579121 w 1199337"/>
                <a:gd name="connsiteY7" fmla="*/ 3742 h 486652"/>
                <a:gd name="connsiteX8" fmla="*/ 637541 w 1199337"/>
                <a:gd name="connsiteY8" fmla="*/ 77402 h 486652"/>
                <a:gd name="connsiteX9" fmla="*/ 683261 w 1199337"/>
                <a:gd name="connsiteY9" fmla="*/ 184082 h 486652"/>
                <a:gd name="connsiteX10" fmla="*/ 751841 w 1199337"/>
                <a:gd name="connsiteY10" fmla="*/ 217102 h 486652"/>
                <a:gd name="connsiteX11" fmla="*/ 929641 w 1199337"/>
                <a:gd name="connsiteY11" fmla="*/ 237422 h 486652"/>
                <a:gd name="connsiteX12" fmla="*/ 1198881 w 1199337"/>
                <a:gd name="connsiteY12" fmla="*/ 270442 h 486652"/>
                <a:gd name="connsiteX13" fmla="*/ 861061 w 1199337"/>
                <a:gd name="connsiteY13" fmla="*/ 272982 h 486652"/>
                <a:gd name="connsiteX14" fmla="*/ 515621 w 1199337"/>
                <a:gd name="connsiteY14" fmla="*/ 321242 h 486652"/>
                <a:gd name="connsiteX15" fmla="*/ 373381 w 1199337"/>
                <a:gd name="connsiteY15" fmla="*/ 483802 h 486652"/>
                <a:gd name="connsiteX16" fmla="*/ 287021 w 1199337"/>
                <a:gd name="connsiteY16" fmla="*/ 427922 h 486652"/>
                <a:gd name="connsiteX17" fmla="*/ 218441 w 1199337"/>
                <a:gd name="connsiteY17" fmla="*/ 468562 h 486652"/>
                <a:gd name="connsiteX18" fmla="*/ 165101 w 1199337"/>
                <a:gd name="connsiteY18" fmla="*/ 412682 h 486652"/>
                <a:gd name="connsiteX19" fmla="*/ 114301 w 1199337"/>
                <a:gd name="connsiteY19" fmla="*/ 336482 h 486652"/>
                <a:gd name="connsiteX20" fmla="*/ 1 w 1199337"/>
                <a:gd name="connsiteY20" fmla="*/ 270442 h 486652"/>
                <a:gd name="connsiteX0" fmla="*/ 1 w 1247597"/>
                <a:gd name="connsiteY0" fmla="*/ 275522 h 486652"/>
                <a:gd name="connsiteX1" fmla="*/ 160021 w 1247597"/>
                <a:gd name="connsiteY1" fmla="*/ 272982 h 486652"/>
                <a:gd name="connsiteX2" fmla="*/ 223521 w 1247597"/>
                <a:gd name="connsiteY2" fmla="*/ 234882 h 486652"/>
                <a:gd name="connsiteX3" fmla="*/ 294641 w 1247597"/>
                <a:gd name="connsiteY3" fmla="*/ 151062 h 486652"/>
                <a:gd name="connsiteX4" fmla="*/ 355601 w 1247597"/>
                <a:gd name="connsiteY4" fmla="*/ 128202 h 486652"/>
                <a:gd name="connsiteX5" fmla="*/ 467361 w 1247597"/>
                <a:gd name="connsiteY5" fmla="*/ 184082 h 486652"/>
                <a:gd name="connsiteX6" fmla="*/ 576581 w 1247597"/>
                <a:gd name="connsiteY6" fmla="*/ 29142 h 486652"/>
                <a:gd name="connsiteX7" fmla="*/ 627381 w 1247597"/>
                <a:gd name="connsiteY7" fmla="*/ 3742 h 486652"/>
                <a:gd name="connsiteX8" fmla="*/ 685801 w 1247597"/>
                <a:gd name="connsiteY8" fmla="*/ 77402 h 486652"/>
                <a:gd name="connsiteX9" fmla="*/ 731521 w 1247597"/>
                <a:gd name="connsiteY9" fmla="*/ 184082 h 486652"/>
                <a:gd name="connsiteX10" fmla="*/ 800101 w 1247597"/>
                <a:gd name="connsiteY10" fmla="*/ 217102 h 486652"/>
                <a:gd name="connsiteX11" fmla="*/ 977901 w 1247597"/>
                <a:gd name="connsiteY11" fmla="*/ 237422 h 486652"/>
                <a:gd name="connsiteX12" fmla="*/ 1247141 w 1247597"/>
                <a:gd name="connsiteY12" fmla="*/ 270442 h 486652"/>
                <a:gd name="connsiteX13" fmla="*/ 909321 w 1247597"/>
                <a:gd name="connsiteY13" fmla="*/ 272982 h 486652"/>
                <a:gd name="connsiteX14" fmla="*/ 563881 w 1247597"/>
                <a:gd name="connsiteY14" fmla="*/ 321242 h 486652"/>
                <a:gd name="connsiteX15" fmla="*/ 421641 w 1247597"/>
                <a:gd name="connsiteY15" fmla="*/ 483802 h 486652"/>
                <a:gd name="connsiteX16" fmla="*/ 335281 w 1247597"/>
                <a:gd name="connsiteY16" fmla="*/ 427922 h 486652"/>
                <a:gd name="connsiteX17" fmla="*/ 266701 w 1247597"/>
                <a:gd name="connsiteY17" fmla="*/ 468562 h 486652"/>
                <a:gd name="connsiteX18" fmla="*/ 213361 w 1247597"/>
                <a:gd name="connsiteY18" fmla="*/ 412682 h 486652"/>
                <a:gd name="connsiteX19" fmla="*/ 162561 w 1247597"/>
                <a:gd name="connsiteY19" fmla="*/ 336482 h 486652"/>
                <a:gd name="connsiteX20" fmla="*/ 1 w 1247597"/>
                <a:gd name="connsiteY20" fmla="*/ 275522 h 486652"/>
                <a:gd name="connsiteX0" fmla="*/ 0 w 1260931"/>
                <a:gd name="connsiteY0" fmla="*/ 273617 h 486652"/>
                <a:gd name="connsiteX1" fmla="*/ 173355 w 1260931"/>
                <a:gd name="connsiteY1" fmla="*/ 272982 h 486652"/>
                <a:gd name="connsiteX2" fmla="*/ 236855 w 1260931"/>
                <a:gd name="connsiteY2" fmla="*/ 234882 h 486652"/>
                <a:gd name="connsiteX3" fmla="*/ 307975 w 1260931"/>
                <a:gd name="connsiteY3" fmla="*/ 151062 h 486652"/>
                <a:gd name="connsiteX4" fmla="*/ 368935 w 1260931"/>
                <a:gd name="connsiteY4" fmla="*/ 128202 h 486652"/>
                <a:gd name="connsiteX5" fmla="*/ 480695 w 1260931"/>
                <a:gd name="connsiteY5" fmla="*/ 184082 h 486652"/>
                <a:gd name="connsiteX6" fmla="*/ 589915 w 1260931"/>
                <a:gd name="connsiteY6" fmla="*/ 29142 h 486652"/>
                <a:gd name="connsiteX7" fmla="*/ 640715 w 1260931"/>
                <a:gd name="connsiteY7" fmla="*/ 3742 h 486652"/>
                <a:gd name="connsiteX8" fmla="*/ 699135 w 1260931"/>
                <a:gd name="connsiteY8" fmla="*/ 77402 h 486652"/>
                <a:gd name="connsiteX9" fmla="*/ 744855 w 1260931"/>
                <a:gd name="connsiteY9" fmla="*/ 184082 h 486652"/>
                <a:gd name="connsiteX10" fmla="*/ 813435 w 1260931"/>
                <a:gd name="connsiteY10" fmla="*/ 217102 h 486652"/>
                <a:gd name="connsiteX11" fmla="*/ 991235 w 1260931"/>
                <a:gd name="connsiteY11" fmla="*/ 237422 h 486652"/>
                <a:gd name="connsiteX12" fmla="*/ 1260475 w 1260931"/>
                <a:gd name="connsiteY12" fmla="*/ 270442 h 486652"/>
                <a:gd name="connsiteX13" fmla="*/ 922655 w 1260931"/>
                <a:gd name="connsiteY13" fmla="*/ 272982 h 486652"/>
                <a:gd name="connsiteX14" fmla="*/ 577215 w 1260931"/>
                <a:gd name="connsiteY14" fmla="*/ 321242 h 486652"/>
                <a:gd name="connsiteX15" fmla="*/ 434975 w 1260931"/>
                <a:gd name="connsiteY15" fmla="*/ 483802 h 486652"/>
                <a:gd name="connsiteX16" fmla="*/ 348615 w 1260931"/>
                <a:gd name="connsiteY16" fmla="*/ 427922 h 486652"/>
                <a:gd name="connsiteX17" fmla="*/ 280035 w 1260931"/>
                <a:gd name="connsiteY17" fmla="*/ 468562 h 486652"/>
                <a:gd name="connsiteX18" fmla="*/ 226695 w 1260931"/>
                <a:gd name="connsiteY18" fmla="*/ 412682 h 486652"/>
                <a:gd name="connsiteX19" fmla="*/ 175895 w 1260931"/>
                <a:gd name="connsiteY19" fmla="*/ 336482 h 486652"/>
                <a:gd name="connsiteX20" fmla="*/ 0 w 1260931"/>
                <a:gd name="connsiteY20" fmla="*/ 273617 h 486652"/>
                <a:gd name="connsiteX0" fmla="*/ 2 w 1259028"/>
                <a:gd name="connsiteY0" fmla="*/ 279332 h 486652"/>
                <a:gd name="connsiteX1" fmla="*/ 171452 w 1259028"/>
                <a:gd name="connsiteY1" fmla="*/ 272982 h 486652"/>
                <a:gd name="connsiteX2" fmla="*/ 234952 w 1259028"/>
                <a:gd name="connsiteY2" fmla="*/ 234882 h 486652"/>
                <a:gd name="connsiteX3" fmla="*/ 306072 w 1259028"/>
                <a:gd name="connsiteY3" fmla="*/ 151062 h 486652"/>
                <a:gd name="connsiteX4" fmla="*/ 367032 w 1259028"/>
                <a:gd name="connsiteY4" fmla="*/ 128202 h 486652"/>
                <a:gd name="connsiteX5" fmla="*/ 478792 w 1259028"/>
                <a:gd name="connsiteY5" fmla="*/ 184082 h 486652"/>
                <a:gd name="connsiteX6" fmla="*/ 588012 w 1259028"/>
                <a:gd name="connsiteY6" fmla="*/ 29142 h 486652"/>
                <a:gd name="connsiteX7" fmla="*/ 638812 w 1259028"/>
                <a:gd name="connsiteY7" fmla="*/ 3742 h 486652"/>
                <a:gd name="connsiteX8" fmla="*/ 697232 w 1259028"/>
                <a:gd name="connsiteY8" fmla="*/ 77402 h 486652"/>
                <a:gd name="connsiteX9" fmla="*/ 742952 w 1259028"/>
                <a:gd name="connsiteY9" fmla="*/ 184082 h 486652"/>
                <a:gd name="connsiteX10" fmla="*/ 811532 w 1259028"/>
                <a:gd name="connsiteY10" fmla="*/ 217102 h 486652"/>
                <a:gd name="connsiteX11" fmla="*/ 989332 w 1259028"/>
                <a:gd name="connsiteY11" fmla="*/ 237422 h 486652"/>
                <a:gd name="connsiteX12" fmla="*/ 1258572 w 1259028"/>
                <a:gd name="connsiteY12" fmla="*/ 270442 h 486652"/>
                <a:gd name="connsiteX13" fmla="*/ 920752 w 1259028"/>
                <a:gd name="connsiteY13" fmla="*/ 272982 h 486652"/>
                <a:gd name="connsiteX14" fmla="*/ 575312 w 1259028"/>
                <a:gd name="connsiteY14" fmla="*/ 321242 h 486652"/>
                <a:gd name="connsiteX15" fmla="*/ 433072 w 1259028"/>
                <a:gd name="connsiteY15" fmla="*/ 483802 h 486652"/>
                <a:gd name="connsiteX16" fmla="*/ 346712 w 1259028"/>
                <a:gd name="connsiteY16" fmla="*/ 427922 h 486652"/>
                <a:gd name="connsiteX17" fmla="*/ 278132 w 1259028"/>
                <a:gd name="connsiteY17" fmla="*/ 468562 h 486652"/>
                <a:gd name="connsiteX18" fmla="*/ 224792 w 1259028"/>
                <a:gd name="connsiteY18" fmla="*/ 412682 h 486652"/>
                <a:gd name="connsiteX19" fmla="*/ 173992 w 1259028"/>
                <a:gd name="connsiteY19" fmla="*/ 336482 h 486652"/>
                <a:gd name="connsiteX20" fmla="*/ 2 w 1259028"/>
                <a:gd name="connsiteY20" fmla="*/ 279332 h 486652"/>
                <a:gd name="connsiteX0" fmla="*/ 0 w 1268551"/>
                <a:gd name="connsiteY0" fmla="*/ 271712 h 486652"/>
                <a:gd name="connsiteX1" fmla="*/ 180975 w 1268551"/>
                <a:gd name="connsiteY1" fmla="*/ 272982 h 486652"/>
                <a:gd name="connsiteX2" fmla="*/ 244475 w 1268551"/>
                <a:gd name="connsiteY2" fmla="*/ 234882 h 486652"/>
                <a:gd name="connsiteX3" fmla="*/ 315595 w 1268551"/>
                <a:gd name="connsiteY3" fmla="*/ 151062 h 486652"/>
                <a:gd name="connsiteX4" fmla="*/ 376555 w 1268551"/>
                <a:gd name="connsiteY4" fmla="*/ 128202 h 486652"/>
                <a:gd name="connsiteX5" fmla="*/ 488315 w 1268551"/>
                <a:gd name="connsiteY5" fmla="*/ 184082 h 486652"/>
                <a:gd name="connsiteX6" fmla="*/ 597535 w 1268551"/>
                <a:gd name="connsiteY6" fmla="*/ 29142 h 486652"/>
                <a:gd name="connsiteX7" fmla="*/ 648335 w 1268551"/>
                <a:gd name="connsiteY7" fmla="*/ 3742 h 486652"/>
                <a:gd name="connsiteX8" fmla="*/ 706755 w 1268551"/>
                <a:gd name="connsiteY8" fmla="*/ 77402 h 486652"/>
                <a:gd name="connsiteX9" fmla="*/ 752475 w 1268551"/>
                <a:gd name="connsiteY9" fmla="*/ 184082 h 486652"/>
                <a:gd name="connsiteX10" fmla="*/ 821055 w 1268551"/>
                <a:gd name="connsiteY10" fmla="*/ 217102 h 486652"/>
                <a:gd name="connsiteX11" fmla="*/ 998855 w 1268551"/>
                <a:gd name="connsiteY11" fmla="*/ 237422 h 486652"/>
                <a:gd name="connsiteX12" fmla="*/ 1268095 w 1268551"/>
                <a:gd name="connsiteY12" fmla="*/ 270442 h 486652"/>
                <a:gd name="connsiteX13" fmla="*/ 930275 w 1268551"/>
                <a:gd name="connsiteY13" fmla="*/ 272982 h 486652"/>
                <a:gd name="connsiteX14" fmla="*/ 584835 w 1268551"/>
                <a:gd name="connsiteY14" fmla="*/ 321242 h 486652"/>
                <a:gd name="connsiteX15" fmla="*/ 442595 w 1268551"/>
                <a:gd name="connsiteY15" fmla="*/ 483802 h 486652"/>
                <a:gd name="connsiteX16" fmla="*/ 356235 w 1268551"/>
                <a:gd name="connsiteY16" fmla="*/ 427922 h 486652"/>
                <a:gd name="connsiteX17" fmla="*/ 287655 w 1268551"/>
                <a:gd name="connsiteY17" fmla="*/ 468562 h 486652"/>
                <a:gd name="connsiteX18" fmla="*/ 234315 w 1268551"/>
                <a:gd name="connsiteY18" fmla="*/ 412682 h 486652"/>
                <a:gd name="connsiteX19" fmla="*/ 183515 w 1268551"/>
                <a:gd name="connsiteY19" fmla="*/ 336482 h 486652"/>
                <a:gd name="connsiteX20" fmla="*/ 0 w 1268551"/>
                <a:gd name="connsiteY20" fmla="*/ 271712 h 48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68551" h="486652">
                  <a:moveTo>
                    <a:pt x="0" y="271712"/>
                  </a:moveTo>
                  <a:cubicBezTo>
                    <a:pt x="-423" y="261129"/>
                    <a:pt x="140229" y="279120"/>
                    <a:pt x="180975" y="272982"/>
                  </a:cubicBezTo>
                  <a:cubicBezTo>
                    <a:pt x="221721" y="266844"/>
                    <a:pt x="222038" y="255202"/>
                    <a:pt x="244475" y="234882"/>
                  </a:cubicBezTo>
                  <a:cubicBezTo>
                    <a:pt x="266912" y="214562"/>
                    <a:pt x="293582" y="168842"/>
                    <a:pt x="315595" y="151062"/>
                  </a:cubicBezTo>
                  <a:cubicBezTo>
                    <a:pt x="337608" y="133282"/>
                    <a:pt x="347768" y="122699"/>
                    <a:pt x="376555" y="128202"/>
                  </a:cubicBezTo>
                  <a:cubicBezTo>
                    <a:pt x="405342" y="133705"/>
                    <a:pt x="451485" y="200592"/>
                    <a:pt x="488315" y="184082"/>
                  </a:cubicBezTo>
                  <a:cubicBezTo>
                    <a:pt x="525145" y="167572"/>
                    <a:pt x="570865" y="59199"/>
                    <a:pt x="597535" y="29142"/>
                  </a:cubicBezTo>
                  <a:cubicBezTo>
                    <a:pt x="624205" y="-915"/>
                    <a:pt x="630132" y="-4301"/>
                    <a:pt x="648335" y="3742"/>
                  </a:cubicBezTo>
                  <a:cubicBezTo>
                    <a:pt x="666538" y="11785"/>
                    <a:pt x="689398" y="47345"/>
                    <a:pt x="706755" y="77402"/>
                  </a:cubicBezTo>
                  <a:cubicBezTo>
                    <a:pt x="724112" y="107459"/>
                    <a:pt x="733425" y="160799"/>
                    <a:pt x="752475" y="184082"/>
                  </a:cubicBezTo>
                  <a:cubicBezTo>
                    <a:pt x="771525" y="207365"/>
                    <a:pt x="779992" y="208212"/>
                    <a:pt x="821055" y="217102"/>
                  </a:cubicBezTo>
                  <a:cubicBezTo>
                    <a:pt x="862118" y="225992"/>
                    <a:pt x="998855" y="237422"/>
                    <a:pt x="998855" y="237422"/>
                  </a:cubicBezTo>
                  <a:cubicBezTo>
                    <a:pt x="1073362" y="246312"/>
                    <a:pt x="1279525" y="264515"/>
                    <a:pt x="1268095" y="270442"/>
                  </a:cubicBezTo>
                  <a:cubicBezTo>
                    <a:pt x="1256665" y="276369"/>
                    <a:pt x="1044152" y="264515"/>
                    <a:pt x="930275" y="272982"/>
                  </a:cubicBezTo>
                  <a:cubicBezTo>
                    <a:pt x="816398" y="281449"/>
                    <a:pt x="666115" y="286105"/>
                    <a:pt x="584835" y="321242"/>
                  </a:cubicBezTo>
                  <a:cubicBezTo>
                    <a:pt x="503555" y="356379"/>
                    <a:pt x="480695" y="466022"/>
                    <a:pt x="442595" y="483802"/>
                  </a:cubicBezTo>
                  <a:cubicBezTo>
                    <a:pt x="404495" y="501582"/>
                    <a:pt x="382058" y="430462"/>
                    <a:pt x="356235" y="427922"/>
                  </a:cubicBezTo>
                  <a:cubicBezTo>
                    <a:pt x="330412" y="425382"/>
                    <a:pt x="307975" y="471102"/>
                    <a:pt x="287655" y="468562"/>
                  </a:cubicBezTo>
                  <a:cubicBezTo>
                    <a:pt x="267335" y="466022"/>
                    <a:pt x="251672" y="434695"/>
                    <a:pt x="234315" y="412682"/>
                  </a:cubicBezTo>
                  <a:cubicBezTo>
                    <a:pt x="216958" y="390669"/>
                    <a:pt x="222567" y="359977"/>
                    <a:pt x="183515" y="336482"/>
                  </a:cubicBezTo>
                  <a:cubicBezTo>
                    <a:pt x="144463" y="312987"/>
                    <a:pt x="423" y="282295"/>
                    <a:pt x="0" y="271712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1350">
                <a:latin typeface="Sitka Subheading" panose="02000505000000020004" pitchFamily="2" charset="0"/>
              </a:endParaRPr>
            </a:p>
          </p:txBody>
        </p:sp>
        <p:sp>
          <p:nvSpPr>
            <p:cNvPr id="79" name="צורה חופשית 13">
              <a:extLst>
                <a:ext uri="{FF2B5EF4-FFF2-40B4-BE49-F238E27FC236}">
                  <a16:creationId xmlns:a16="http://schemas.microsoft.com/office/drawing/2014/main" id="{BF677C69-247B-43F2-979F-7B8CDFB30D12}"/>
                </a:ext>
              </a:extLst>
            </p:cNvPr>
            <p:cNvSpPr/>
            <p:nvPr/>
          </p:nvSpPr>
          <p:spPr>
            <a:xfrm>
              <a:off x="7185615" y="6156075"/>
              <a:ext cx="534939" cy="444716"/>
            </a:xfrm>
            <a:custGeom>
              <a:avLst/>
              <a:gdLst>
                <a:gd name="connsiteX0" fmla="*/ 0 w 1061725"/>
                <a:gd name="connsiteY0" fmla="*/ 248920 h 492815"/>
                <a:gd name="connsiteX1" fmla="*/ 416560 w 1061725"/>
                <a:gd name="connsiteY1" fmla="*/ 243840 h 492815"/>
                <a:gd name="connsiteX2" fmla="*/ 525780 w 1061725"/>
                <a:gd name="connsiteY2" fmla="*/ 205740 h 492815"/>
                <a:gd name="connsiteX3" fmla="*/ 637540 w 1061725"/>
                <a:gd name="connsiteY3" fmla="*/ 0 h 492815"/>
                <a:gd name="connsiteX4" fmla="*/ 754380 w 1061725"/>
                <a:gd name="connsiteY4" fmla="*/ 205740 h 492815"/>
                <a:gd name="connsiteX5" fmla="*/ 1061720 w 1061725"/>
                <a:gd name="connsiteY5" fmla="*/ 236220 h 492815"/>
                <a:gd name="connsiteX6" fmla="*/ 746760 w 1061725"/>
                <a:gd name="connsiteY6" fmla="*/ 276860 h 492815"/>
                <a:gd name="connsiteX7" fmla="*/ 662940 w 1061725"/>
                <a:gd name="connsiteY7" fmla="*/ 342900 h 492815"/>
                <a:gd name="connsiteX8" fmla="*/ 581660 w 1061725"/>
                <a:gd name="connsiteY8" fmla="*/ 492760 h 492815"/>
                <a:gd name="connsiteX9" fmla="*/ 500380 w 1061725"/>
                <a:gd name="connsiteY9" fmla="*/ 325120 h 492815"/>
                <a:gd name="connsiteX10" fmla="*/ 198120 w 1061725"/>
                <a:gd name="connsiteY10" fmla="*/ 248920 h 492815"/>
                <a:gd name="connsiteX0" fmla="*/ 218440 w 863605"/>
                <a:gd name="connsiteY0" fmla="*/ 243840 h 492815"/>
                <a:gd name="connsiteX1" fmla="*/ 327660 w 863605"/>
                <a:gd name="connsiteY1" fmla="*/ 205740 h 492815"/>
                <a:gd name="connsiteX2" fmla="*/ 439420 w 863605"/>
                <a:gd name="connsiteY2" fmla="*/ 0 h 492815"/>
                <a:gd name="connsiteX3" fmla="*/ 556260 w 863605"/>
                <a:gd name="connsiteY3" fmla="*/ 205740 h 492815"/>
                <a:gd name="connsiteX4" fmla="*/ 863600 w 863605"/>
                <a:gd name="connsiteY4" fmla="*/ 236220 h 492815"/>
                <a:gd name="connsiteX5" fmla="*/ 548640 w 863605"/>
                <a:gd name="connsiteY5" fmla="*/ 276860 h 492815"/>
                <a:gd name="connsiteX6" fmla="*/ 464820 w 863605"/>
                <a:gd name="connsiteY6" fmla="*/ 342900 h 492815"/>
                <a:gd name="connsiteX7" fmla="*/ 383540 w 863605"/>
                <a:gd name="connsiteY7" fmla="*/ 492760 h 492815"/>
                <a:gd name="connsiteX8" fmla="*/ 302260 w 863605"/>
                <a:gd name="connsiteY8" fmla="*/ 325120 h 492815"/>
                <a:gd name="connsiteX9" fmla="*/ 0 w 863605"/>
                <a:gd name="connsiteY9" fmla="*/ 248920 h 492815"/>
                <a:gd name="connsiteX0" fmla="*/ 7620 w 863605"/>
                <a:gd name="connsiteY0" fmla="*/ 251460 h 492815"/>
                <a:gd name="connsiteX1" fmla="*/ 327660 w 863605"/>
                <a:gd name="connsiteY1" fmla="*/ 205740 h 492815"/>
                <a:gd name="connsiteX2" fmla="*/ 439420 w 863605"/>
                <a:gd name="connsiteY2" fmla="*/ 0 h 492815"/>
                <a:gd name="connsiteX3" fmla="*/ 556260 w 863605"/>
                <a:gd name="connsiteY3" fmla="*/ 205740 h 492815"/>
                <a:gd name="connsiteX4" fmla="*/ 863600 w 863605"/>
                <a:gd name="connsiteY4" fmla="*/ 236220 h 492815"/>
                <a:gd name="connsiteX5" fmla="*/ 548640 w 863605"/>
                <a:gd name="connsiteY5" fmla="*/ 276860 h 492815"/>
                <a:gd name="connsiteX6" fmla="*/ 464820 w 863605"/>
                <a:gd name="connsiteY6" fmla="*/ 342900 h 492815"/>
                <a:gd name="connsiteX7" fmla="*/ 383540 w 863605"/>
                <a:gd name="connsiteY7" fmla="*/ 492760 h 492815"/>
                <a:gd name="connsiteX8" fmla="*/ 302260 w 863605"/>
                <a:gd name="connsiteY8" fmla="*/ 325120 h 492815"/>
                <a:gd name="connsiteX9" fmla="*/ 0 w 863605"/>
                <a:gd name="connsiteY9" fmla="*/ 248920 h 492815"/>
                <a:gd name="connsiteX0" fmla="*/ 7620 w 873764"/>
                <a:gd name="connsiteY0" fmla="*/ 251460 h 492815"/>
                <a:gd name="connsiteX1" fmla="*/ 327660 w 873764"/>
                <a:gd name="connsiteY1" fmla="*/ 205740 h 492815"/>
                <a:gd name="connsiteX2" fmla="*/ 439420 w 873764"/>
                <a:gd name="connsiteY2" fmla="*/ 0 h 492815"/>
                <a:gd name="connsiteX3" fmla="*/ 556260 w 873764"/>
                <a:gd name="connsiteY3" fmla="*/ 205740 h 492815"/>
                <a:gd name="connsiteX4" fmla="*/ 873760 w 873764"/>
                <a:gd name="connsiteY4" fmla="*/ 246380 h 492815"/>
                <a:gd name="connsiteX5" fmla="*/ 548640 w 873764"/>
                <a:gd name="connsiteY5" fmla="*/ 276860 h 492815"/>
                <a:gd name="connsiteX6" fmla="*/ 464820 w 873764"/>
                <a:gd name="connsiteY6" fmla="*/ 342900 h 492815"/>
                <a:gd name="connsiteX7" fmla="*/ 383540 w 873764"/>
                <a:gd name="connsiteY7" fmla="*/ 492760 h 492815"/>
                <a:gd name="connsiteX8" fmla="*/ 302260 w 873764"/>
                <a:gd name="connsiteY8" fmla="*/ 325120 h 492815"/>
                <a:gd name="connsiteX9" fmla="*/ 0 w 873764"/>
                <a:gd name="connsiteY9" fmla="*/ 248920 h 492815"/>
                <a:gd name="connsiteX0" fmla="*/ 0 w 866144"/>
                <a:gd name="connsiteY0" fmla="*/ 251460 h 492815"/>
                <a:gd name="connsiteX1" fmla="*/ 320040 w 866144"/>
                <a:gd name="connsiteY1" fmla="*/ 205740 h 492815"/>
                <a:gd name="connsiteX2" fmla="*/ 431800 w 866144"/>
                <a:gd name="connsiteY2" fmla="*/ 0 h 492815"/>
                <a:gd name="connsiteX3" fmla="*/ 548640 w 866144"/>
                <a:gd name="connsiteY3" fmla="*/ 205740 h 492815"/>
                <a:gd name="connsiteX4" fmla="*/ 866140 w 866144"/>
                <a:gd name="connsiteY4" fmla="*/ 246380 h 492815"/>
                <a:gd name="connsiteX5" fmla="*/ 541020 w 866144"/>
                <a:gd name="connsiteY5" fmla="*/ 276860 h 492815"/>
                <a:gd name="connsiteX6" fmla="*/ 457200 w 866144"/>
                <a:gd name="connsiteY6" fmla="*/ 342900 h 492815"/>
                <a:gd name="connsiteX7" fmla="*/ 375920 w 866144"/>
                <a:gd name="connsiteY7" fmla="*/ 492760 h 492815"/>
                <a:gd name="connsiteX8" fmla="*/ 294640 w 866144"/>
                <a:gd name="connsiteY8" fmla="*/ 325120 h 492815"/>
                <a:gd name="connsiteX9" fmla="*/ 17780 w 866144"/>
                <a:gd name="connsiteY9" fmla="*/ 254000 h 492815"/>
                <a:gd name="connsiteX0" fmla="*/ 0 w 889004"/>
                <a:gd name="connsiteY0" fmla="*/ 243840 h 492815"/>
                <a:gd name="connsiteX1" fmla="*/ 342900 w 889004"/>
                <a:gd name="connsiteY1" fmla="*/ 205740 h 492815"/>
                <a:gd name="connsiteX2" fmla="*/ 454660 w 889004"/>
                <a:gd name="connsiteY2" fmla="*/ 0 h 492815"/>
                <a:gd name="connsiteX3" fmla="*/ 571500 w 889004"/>
                <a:gd name="connsiteY3" fmla="*/ 205740 h 492815"/>
                <a:gd name="connsiteX4" fmla="*/ 889000 w 889004"/>
                <a:gd name="connsiteY4" fmla="*/ 246380 h 492815"/>
                <a:gd name="connsiteX5" fmla="*/ 563880 w 889004"/>
                <a:gd name="connsiteY5" fmla="*/ 276860 h 492815"/>
                <a:gd name="connsiteX6" fmla="*/ 480060 w 889004"/>
                <a:gd name="connsiteY6" fmla="*/ 342900 h 492815"/>
                <a:gd name="connsiteX7" fmla="*/ 398780 w 889004"/>
                <a:gd name="connsiteY7" fmla="*/ 492760 h 492815"/>
                <a:gd name="connsiteX8" fmla="*/ 317500 w 889004"/>
                <a:gd name="connsiteY8" fmla="*/ 325120 h 492815"/>
                <a:gd name="connsiteX9" fmla="*/ 40640 w 889004"/>
                <a:gd name="connsiteY9" fmla="*/ 254000 h 492815"/>
                <a:gd name="connsiteX0" fmla="*/ 5080 w 894084"/>
                <a:gd name="connsiteY0" fmla="*/ 243840 h 492815"/>
                <a:gd name="connsiteX1" fmla="*/ 347980 w 894084"/>
                <a:gd name="connsiteY1" fmla="*/ 205740 h 492815"/>
                <a:gd name="connsiteX2" fmla="*/ 459740 w 894084"/>
                <a:gd name="connsiteY2" fmla="*/ 0 h 492815"/>
                <a:gd name="connsiteX3" fmla="*/ 576580 w 894084"/>
                <a:gd name="connsiteY3" fmla="*/ 205740 h 492815"/>
                <a:gd name="connsiteX4" fmla="*/ 894080 w 894084"/>
                <a:gd name="connsiteY4" fmla="*/ 246380 h 492815"/>
                <a:gd name="connsiteX5" fmla="*/ 568960 w 894084"/>
                <a:gd name="connsiteY5" fmla="*/ 276860 h 492815"/>
                <a:gd name="connsiteX6" fmla="*/ 485140 w 894084"/>
                <a:gd name="connsiteY6" fmla="*/ 342900 h 492815"/>
                <a:gd name="connsiteX7" fmla="*/ 403860 w 894084"/>
                <a:gd name="connsiteY7" fmla="*/ 492760 h 492815"/>
                <a:gd name="connsiteX8" fmla="*/ 322580 w 894084"/>
                <a:gd name="connsiteY8" fmla="*/ 325120 h 492815"/>
                <a:gd name="connsiteX9" fmla="*/ 0 w 894084"/>
                <a:gd name="connsiteY9" fmla="*/ 243840 h 49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4" h="492815">
                  <a:moveTo>
                    <a:pt x="5080" y="243840"/>
                  </a:moveTo>
                  <a:cubicBezTo>
                    <a:pt x="92710" y="236643"/>
                    <a:pt x="272203" y="246380"/>
                    <a:pt x="347980" y="205740"/>
                  </a:cubicBezTo>
                  <a:cubicBezTo>
                    <a:pt x="423757" y="165100"/>
                    <a:pt x="421640" y="0"/>
                    <a:pt x="459740" y="0"/>
                  </a:cubicBezTo>
                  <a:cubicBezTo>
                    <a:pt x="497840" y="0"/>
                    <a:pt x="504190" y="164677"/>
                    <a:pt x="576580" y="205740"/>
                  </a:cubicBezTo>
                  <a:cubicBezTo>
                    <a:pt x="648970" y="246803"/>
                    <a:pt x="895350" y="234527"/>
                    <a:pt x="894080" y="246380"/>
                  </a:cubicBezTo>
                  <a:cubicBezTo>
                    <a:pt x="892810" y="258233"/>
                    <a:pt x="637117" y="260773"/>
                    <a:pt x="568960" y="276860"/>
                  </a:cubicBezTo>
                  <a:cubicBezTo>
                    <a:pt x="500803" y="292947"/>
                    <a:pt x="512657" y="306917"/>
                    <a:pt x="485140" y="342900"/>
                  </a:cubicBezTo>
                  <a:cubicBezTo>
                    <a:pt x="457623" y="378883"/>
                    <a:pt x="430953" y="495723"/>
                    <a:pt x="403860" y="492760"/>
                  </a:cubicBezTo>
                  <a:cubicBezTo>
                    <a:pt x="376767" y="489797"/>
                    <a:pt x="389890" y="366607"/>
                    <a:pt x="322580" y="325120"/>
                  </a:cubicBezTo>
                  <a:cubicBezTo>
                    <a:pt x="255270" y="283633"/>
                    <a:pt x="119168" y="261620"/>
                    <a:pt x="0" y="24384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1350" dirty="0">
                <a:latin typeface="Sitka Subheading" panose="02000505000000020004" pitchFamily="2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9C0FC93-F3D8-4CD1-8243-FFE04082A5F3}"/>
              </a:ext>
            </a:extLst>
          </p:cNvPr>
          <p:cNvSpPr txBox="1"/>
          <p:nvPr/>
        </p:nvSpPr>
        <p:spPr>
          <a:xfrm>
            <a:off x="163079" y="4856382"/>
            <a:ext cx="591410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30969" indent="-130969" algn="just">
              <a:buFont typeface="Wingdings" panose="05000000000000000000" pitchFamily="2" charset="2"/>
              <a:buChar char="Ø"/>
            </a:pPr>
            <a:r>
              <a:rPr lang="en-US" sz="1000" dirty="0">
                <a:latin typeface="Sitka Subheading" panose="02000505000000020004" pitchFamily="2" charset="0"/>
              </a:rPr>
              <a:t>Microelectrodes were microfabricated and were modified with several modifications.</a:t>
            </a:r>
          </a:p>
          <a:p>
            <a:pPr marL="130969" indent="-126206" algn="just">
              <a:buFont typeface="Wingdings" panose="05000000000000000000" pitchFamily="2" charset="2"/>
              <a:buChar char="Ø"/>
            </a:pPr>
            <a:r>
              <a:rPr lang="en-US" sz="1000" dirty="0">
                <a:latin typeface="Sitka Subheading" panose="02000505000000020004" pitchFamily="2" charset="0"/>
              </a:rPr>
              <a:t>HVA was successfully detected with the modified microelectrodes. </a:t>
            </a:r>
          </a:p>
          <a:p>
            <a:pPr marL="130969" indent="-126206" algn="just">
              <a:buFont typeface="Wingdings" panose="05000000000000000000" pitchFamily="2" charset="2"/>
              <a:buChar char="Ø"/>
            </a:pPr>
            <a:r>
              <a:rPr lang="en-US" sz="1000" dirty="0">
                <a:latin typeface="Sitka Subheading" panose="02000505000000020004" pitchFamily="2" charset="0"/>
              </a:rPr>
              <a:t>Chitosan’s different thicknesses affected the electrochemical signal recorded from differently charged molecules.</a:t>
            </a:r>
          </a:p>
          <a:p>
            <a:pPr marL="130969" indent="-126206" algn="just">
              <a:buFont typeface="Wingdings" panose="05000000000000000000" pitchFamily="2" charset="2"/>
              <a:buChar char="Ø"/>
            </a:pPr>
            <a:r>
              <a:rPr lang="en-US" sz="1000" dirty="0">
                <a:latin typeface="Sitka Subheading" panose="02000505000000020004" pitchFamily="2" charset="0"/>
              </a:rPr>
              <a:t>Principal component analysis showed variable electrochemical signals.</a:t>
            </a:r>
          </a:p>
        </p:txBody>
      </p:sp>
    </p:spTree>
    <p:extLst>
      <p:ext uri="{BB962C8B-B14F-4D97-AF65-F5344CB8AC3E}">
        <p14:creationId xmlns:p14="http://schemas.microsoft.com/office/powerpoint/2010/main" val="57268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2070</TotalTime>
  <Words>1157</Words>
  <Application>Microsoft Office PowerPoint</Application>
  <PresentationFormat>Widescreen</PresentationFormat>
  <Paragraphs>184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Sitka Subheading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Matan Aroosh</dc:creator>
  <cp:lastModifiedBy>Matan Aroosh</cp:lastModifiedBy>
  <cp:revision>701</cp:revision>
  <dcterms:created xsi:type="dcterms:W3CDTF">2020-08-08T06:06:42Z</dcterms:created>
  <dcterms:modified xsi:type="dcterms:W3CDTF">2020-09-06T09:40:27Z</dcterms:modified>
</cp:coreProperties>
</file>